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720" r:id="rId3"/>
    <p:sldId id="722" r:id="rId4"/>
    <p:sldId id="723" r:id="rId5"/>
    <p:sldId id="287" r:id="rId6"/>
    <p:sldId id="730" r:id="rId7"/>
    <p:sldId id="731" r:id="rId8"/>
    <p:sldId id="732" r:id="rId9"/>
    <p:sldId id="733" r:id="rId10"/>
    <p:sldId id="734" r:id="rId12"/>
    <p:sldId id="735" r:id="rId13"/>
    <p:sldId id="736" r:id="rId14"/>
    <p:sldId id="737" r:id="rId15"/>
    <p:sldId id="738" r:id="rId16"/>
    <p:sldId id="739" r:id="rId17"/>
    <p:sldId id="740" r:id="rId18"/>
    <p:sldId id="741" r:id="rId19"/>
    <p:sldId id="742" r:id="rId20"/>
    <p:sldId id="745" r:id="rId21"/>
    <p:sldId id="743" r:id="rId22"/>
    <p:sldId id="744" r:id="rId23"/>
    <p:sldId id="746" r:id="rId24"/>
    <p:sldId id="747" r:id="rId25"/>
    <p:sldId id="748" r:id="rId26"/>
    <p:sldId id="749" r:id="rId27"/>
    <p:sldId id="750" r:id="rId28"/>
    <p:sldId id="751" r:id="rId29"/>
    <p:sldId id="752" r:id="rId30"/>
    <p:sldId id="753" r:id="rId31"/>
    <p:sldId id="754" r:id="rId32"/>
    <p:sldId id="755" r:id="rId33"/>
    <p:sldId id="756" r:id="rId34"/>
    <p:sldId id="757" r:id="rId35"/>
    <p:sldId id="761" r:id="rId36"/>
    <p:sldId id="758" r:id="rId37"/>
    <p:sldId id="759" r:id="rId38"/>
    <p:sldId id="762" r:id="rId39"/>
    <p:sldId id="764" r:id="rId40"/>
    <p:sldId id="763" r:id="rId41"/>
    <p:sldId id="766" r:id="rId42"/>
    <p:sldId id="767" r:id="rId43"/>
    <p:sldId id="768" r:id="rId44"/>
    <p:sldId id="760" r:id="rId45"/>
    <p:sldId id="769" r:id="rId46"/>
    <p:sldId id="770" r:id="rId47"/>
    <p:sldId id="771" r:id="rId48"/>
    <p:sldId id="772" r:id="rId49"/>
    <p:sldId id="773" r:id="rId50"/>
    <p:sldId id="774" r:id="rId51"/>
    <p:sldId id="775" r:id="rId52"/>
    <p:sldId id="776" r:id="rId53"/>
    <p:sldId id="777" r:id="rId54"/>
    <p:sldId id="778" r:id="rId55"/>
    <p:sldId id="283" r:id="rId56"/>
  </p:sldIdLst>
  <p:sldSz cx="12192000" cy="6858000"/>
  <p:notesSz cx="6858000" cy="9144000"/>
  <p:embeddedFontLst>
    <p:embeddedFont>
      <p:font typeface="微软雅黑" panose="020B0503020204020204" charset="-122"/>
      <p:regular r:id="rId60"/>
    </p:embeddedFont>
    <p:embeddedFont>
      <p:font typeface="Calibri" panose="020F0502020204030204" charset="0"/>
      <p:regular r:id="rId61"/>
      <p:bold r:id="rId62"/>
      <p:italic r:id="rId63"/>
      <p:boldItalic r:id="rId64"/>
    </p:embeddedFont>
    <p:embeddedFont>
      <p:font typeface="等线" panose="02010600030101010101" charset="-122"/>
      <p:regular r:id="rId65"/>
    </p:embeddedFont>
    <p:embeddedFont>
      <p:font typeface="Calibri" panose="020F0502020204030204"/>
      <p:regular r:id="rId66"/>
      <p:bold r:id="rId67"/>
      <p:italic r:id="rId68"/>
      <p:boldItalic r:id="rId6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832" autoAdjust="0"/>
  </p:normalViewPr>
  <p:slideViewPr>
    <p:cSldViewPr snapToGrid="0">
      <p:cViewPr>
        <p:scale>
          <a:sx n="50" d="100"/>
          <a:sy n="50" d="100"/>
        </p:scale>
        <p:origin x="1284" y="5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9" Type="http://schemas.openxmlformats.org/officeDocument/2006/relationships/font" Target="fonts/font10.fntdata"/><Relationship Id="rId68" Type="http://schemas.openxmlformats.org/officeDocument/2006/relationships/font" Target="fonts/font9.fntdata"/><Relationship Id="rId67" Type="http://schemas.openxmlformats.org/officeDocument/2006/relationships/font" Target="fonts/font8.fntdata"/><Relationship Id="rId66" Type="http://schemas.openxmlformats.org/officeDocument/2006/relationships/font" Target="fonts/font7.fntdata"/><Relationship Id="rId65" Type="http://schemas.openxmlformats.org/officeDocument/2006/relationships/font" Target="fonts/font6.fntdata"/><Relationship Id="rId64" Type="http://schemas.openxmlformats.org/officeDocument/2006/relationships/font" Target="fonts/font5.fntdata"/><Relationship Id="rId63" Type="http://schemas.openxmlformats.org/officeDocument/2006/relationships/font" Target="fonts/font4.fntdata"/><Relationship Id="rId62" Type="http://schemas.openxmlformats.org/officeDocument/2006/relationships/font" Target="fonts/font3.fntdata"/><Relationship Id="rId61" Type="http://schemas.openxmlformats.org/officeDocument/2006/relationships/font" Target="fonts/font2.fntdata"/><Relationship Id="rId60" Type="http://schemas.openxmlformats.org/officeDocument/2006/relationships/font" Target="fonts/font1.fntdata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B1D179-D23D-41D4-AEEF-E4B9FEB06903}" type="doc">
      <dgm:prSet loTypeId="urn:microsoft.com/office/officeart/2005/8/layout/process1" loCatId="process" qsTypeId="urn:microsoft.com/office/officeart/2005/8/quickstyle/3d3" qsCatId="3D" csTypeId="urn:microsoft.com/office/officeart/2005/8/colors/colorful1#1" csCatId="accent1" phldr="1"/>
      <dgm:spPr/>
      <dgm:t>
        <a:bodyPr/>
        <a:lstStyle/>
        <a:p>
          <a:endParaRPr lang="zh-CN" altLang="en-US"/>
        </a:p>
      </dgm:t>
    </dgm:pt>
    <dgm:pt modelId="{3F25DA44-7F3E-4C17-A40B-7F663FDBEA65}">
      <dgm:prSet phldrT="[文本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zh-CN" altLang="en-US" dirty="0">
              <a:latin typeface="微软雅黑" panose="020B0503020204020204" charset="-122"/>
              <a:ea typeface="微软雅黑" panose="020B0503020204020204" charset="-122"/>
            </a:rPr>
            <a:t>依赖显式语言规则</a:t>
          </a:r>
          <a:endParaRPr lang="zh-CN" altLang="en-US" dirty="0"/>
        </a:p>
      </dgm:t>
    </dgm:pt>
    <dgm:pt modelId="{EE9066D1-3403-4469-8E8C-0D40A82430F2}" cxnId="{CA948E77-4B5D-4D99-BF16-367C2FDF94A0}" type="parTrans">
      <dgm:prSet/>
      <dgm:spPr/>
      <dgm:t>
        <a:bodyPr/>
        <a:lstStyle/>
        <a:p>
          <a:endParaRPr lang="zh-CN" altLang="en-US"/>
        </a:p>
      </dgm:t>
    </dgm:pt>
    <dgm:pt modelId="{8EC5AF5E-9C9F-410A-A755-A3EA5186F948}" cxnId="{CA948E77-4B5D-4D99-BF16-367C2FDF94A0}" type="sibTrans">
      <dgm:prSet/>
      <dgm:spPr/>
      <dgm:t>
        <a:bodyPr/>
        <a:lstStyle/>
        <a:p>
          <a:endParaRPr lang="zh-CN" altLang="en-US"/>
        </a:p>
      </dgm:t>
    </dgm:pt>
    <dgm:pt modelId="{3EDA2BA7-E569-48E2-803F-782ADE00500E}">
      <dgm:prSet/>
      <dgm:spPr/>
      <dgm:t>
        <a:bodyPr/>
        <a:lstStyle/>
        <a:p>
          <a:r>
            <a:rPr lang="zh-CN" altLang="en-US">
              <a:latin typeface="微软雅黑" panose="020B0503020204020204" charset="-122"/>
              <a:ea typeface="微软雅黑" panose="020B0503020204020204" charset="-122"/>
            </a:rPr>
            <a:t>以深度学习为主导</a:t>
          </a:r>
        </a:p>
      </dgm:t>
    </dgm:pt>
    <dgm:pt modelId="{FB6F2E7B-E433-4D95-BCF2-6C51A583E677}" cxnId="{3023E56E-4FC7-4BD2-902F-752C8859AC9D}" type="parTrans">
      <dgm:prSet/>
      <dgm:spPr/>
      <dgm:t>
        <a:bodyPr/>
        <a:lstStyle/>
        <a:p>
          <a:endParaRPr lang="zh-CN" altLang="en-US"/>
        </a:p>
      </dgm:t>
    </dgm:pt>
    <dgm:pt modelId="{633E6549-BD52-4B85-A981-3356F8DD89E3}" cxnId="{3023E56E-4FC7-4BD2-902F-752C8859AC9D}" type="sibTrans">
      <dgm:prSet/>
      <dgm:spPr/>
      <dgm:t>
        <a:bodyPr/>
        <a:lstStyle/>
        <a:p>
          <a:endParaRPr lang="zh-CN" altLang="en-US"/>
        </a:p>
      </dgm:t>
    </dgm:pt>
    <dgm:pt modelId="{37B86CFA-59B5-46FA-8A6B-9FB187CE14DF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charset="-122"/>
              <a:ea typeface="微软雅黑" panose="020B0503020204020204" charset="-122"/>
            </a:rPr>
            <a:t>基于统计的数据驱动</a:t>
          </a:r>
          <a:endParaRPr lang="zh-CN" altLang="en-US" dirty="0"/>
        </a:p>
      </dgm:t>
    </dgm:pt>
    <dgm:pt modelId="{18EFF3C3-47F9-402B-A3F3-E9310EA281B4}" cxnId="{AD0DA624-3D63-4022-9F4C-8B59A38D5474}" type="sibTrans">
      <dgm:prSet/>
      <dgm:spPr/>
      <dgm:t>
        <a:bodyPr/>
        <a:lstStyle/>
        <a:p>
          <a:endParaRPr lang="zh-CN" altLang="en-US"/>
        </a:p>
      </dgm:t>
    </dgm:pt>
    <dgm:pt modelId="{9DABF4F3-A9E6-40B1-A863-AC9409CC14BB}" cxnId="{AD0DA624-3D63-4022-9F4C-8B59A38D5474}" type="parTrans">
      <dgm:prSet/>
      <dgm:spPr/>
      <dgm:t>
        <a:bodyPr/>
        <a:lstStyle/>
        <a:p>
          <a:endParaRPr lang="zh-CN" altLang="en-US"/>
        </a:p>
      </dgm:t>
    </dgm:pt>
    <dgm:pt modelId="{BF708676-7EFC-4C81-9D3A-3E677EAC1C7B}" type="pres">
      <dgm:prSet presAssocID="{8EB1D179-D23D-41D4-AEEF-E4B9FEB06903}" presName="Name0" presStyleCnt="0">
        <dgm:presLayoutVars>
          <dgm:dir/>
          <dgm:resizeHandles val="exact"/>
        </dgm:presLayoutVars>
      </dgm:prSet>
      <dgm:spPr/>
    </dgm:pt>
    <dgm:pt modelId="{111DEAC9-5D4C-4A6A-A44E-082A26F60596}" type="pres">
      <dgm:prSet presAssocID="{3F25DA44-7F3E-4C17-A40B-7F663FDBEA65}" presName="node" presStyleLbl="node1" presStyleIdx="0" presStyleCnt="3">
        <dgm:presLayoutVars>
          <dgm:bulletEnabled val="1"/>
        </dgm:presLayoutVars>
      </dgm:prSet>
      <dgm:spPr/>
    </dgm:pt>
    <dgm:pt modelId="{8A5CF0CE-3323-464D-9C63-05C1BDB053F5}" type="pres">
      <dgm:prSet presAssocID="{8EC5AF5E-9C9F-410A-A755-A3EA5186F948}" presName="sibTrans" presStyleLbl="sibTrans2D1" presStyleIdx="0" presStyleCnt="2"/>
      <dgm:spPr/>
    </dgm:pt>
    <dgm:pt modelId="{5FA465F6-7607-499F-BFB2-52F4E071FB67}" type="pres">
      <dgm:prSet presAssocID="{8EC5AF5E-9C9F-410A-A755-A3EA5186F948}" presName="connectorText" presStyleLbl="sibTrans2D1" presStyleIdx="0" presStyleCnt="2"/>
      <dgm:spPr/>
    </dgm:pt>
    <dgm:pt modelId="{A1E15D63-E1FF-4A28-A04F-A2B65927BC31}" type="pres">
      <dgm:prSet presAssocID="{37B86CFA-59B5-46FA-8A6B-9FB187CE14DF}" presName="node" presStyleLbl="node1" presStyleIdx="1" presStyleCnt="3">
        <dgm:presLayoutVars>
          <dgm:bulletEnabled val="1"/>
        </dgm:presLayoutVars>
      </dgm:prSet>
      <dgm:spPr/>
    </dgm:pt>
    <dgm:pt modelId="{3BB79812-5F91-40D9-A695-9F2CA1D0D6F8}" type="pres">
      <dgm:prSet presAssocID="{18EFF3C3-47F9-402B-A3F3-E9310EA281B4}" presName="sibTrans" presStyleLbl="sibTrans2D1" presStyleIdx="1" presStyleCnt="2"/>
      <dgm:spPr/>
    </dgm:pt>
    <dgm:pt modelId="{B22B1F87-904D-4063-9E65-ECA62AA06EAD}" type="pres">
      <dgm:prSet presAssocID="{18EFF3C3-47F9-402B-A3F3-E9310EA281B4}" presName="connectorText" presStyleLbl="sibTrans2D1" presStyleIdx="1" presStyleCnt="2"/>
      <dgm:spPr/>
    </dgm:pt>
    <dgm:pt modelId="{FAD68D32-2966-4FA4-952B-245D2D620F86}" type="pres">
      <dgm:prSet presAssocID="{3EDA2BA7-E569-48E2-803F-782ADE00500E}" presName="node" presStyleLbl="node1" presStyleIdx="2" presStyleCnt="3">
        <dgm:presLayoutVars>
          <dgm:bulletEnabled val="1"/>
        </dgm:presLayoutVars>
      </dgm:prSet>
      <dgm:spPr/>
    </dgm:pt>
  </dgm:ptLst>
  <dgm:cxnLst>
    <dgm:cxn modelId="{64F80407-13B5-4E53-A2C8-3BCBAFD880C2}" type="presOf" srcId="{3F25DA44-7F3E-4C17-A40B-7F663FDBEA65}" destId="{111DEAC9-5D4C-4A6A-A44E-082A26F60596}" srcOrd="0" destOrd="0" presId="urn:microsoft.com/office/officeart/2005/8/layout/process1"/>
    <dgm:cxn modelId="{A7BAAE14-2F8F-42AB-B4E2-44E66DB66204}" type="presOf" srcId="{18EFF3C3-47F9-402B-A3F3-E9310EA281B4}" destId="{3BB79812-5F91-40D9-A695-9F2CA1D0D6F8}" srcOrd="0" destOrd="0" presId="urn:microsoft.com/office/officeart/2005/8/layout/process1"/>
    <dgm:cxn modelId="{AD0DA624-3D63-4022-9F4C-8B59A38D5474}" srcId="{8EB1D179-D23D-41D4-AEEF-E4B9FEB06903}" destId="{37B86CFA-59B5-46FA-8A6B-9FB187CE14DF}" srcOrd="1" destOrd="0" parTransId="{9DABF4F3-A9E6-40B1-A863-AC9409CC14BB}" sibTransId="{18EFF3C3-47F9-402B-A3F3-E9310EA281B4}"/>
    <dgm:cxn modelId="{B39E8962-56A4-4C10-A865-90CE2F51B945}" type="presOf" srcId="{8EB1D179-D23D-41D4-AEEF-E4B9FEB06903}" destId="{BF708676-7EFC-4C81-9D3A-3E677EAC1C7B}" srcOrd="0" destOrd="0" presId="urn:microsoft.com/office/officeart/2005/8/layout/process1"/>
    <dgm:cxn modelId="{E61D5D68-F4DB-44C6-ACA4-4025A1CA4A98}" type="presOf" srcId="{8EC5AF5E-9C9F-410A-A755-A3EA5186F948}" destId="{5FA465F6-7607-499F-BFB2-52F4E071FB67}" srcOrd="1" destOrd="0" presId="urn:microsoft.com/office/officeart/2005/8/layout/process1"/>
    <dgm:cxn modelId="{3023E56E-4FC7-4BD2-902F-752C8859AC9D}" srcId="{8EB1D179-D23D-41D4-AEEF-E4B9FEB06903}" destId="{3EDA2BA7-E569-48E2-803F-782ADE00500E}" srcOrd="2" destOrd="0" parTransId="{FB6F2E7B-E433-4D95-BCF2-6C51A583E677}" sibTransId="{633E6549-BD52-4B85-A981-3356F8DD89E3}"/>
    <dgm:cxn modelId="{82333956-A22E-4CC0-B2F5-4654F418FB47}" type="presOf" srcId="{8EC5AF5E-9C9F-410A-A755-A3EA5186F948}" destId="{8A5CF0CE-3323-464D-9C63-05C1BDB053F5}" srcOrd="0" destOrd="0" presId="urn:microsoft.com/office/officeart/2005/8/layout/process1"/>
    <dgm:cxn modelId="{CA948E77-4B5D-4D99-BF16-367C2FDF94A0}" srcId="{8EB1D179-D23D-41D4-AEEF-E4B9FEB06903}" destId="{3F25DA44-7F3E-4C17-A40B-7F663FDBEA65}" srcOrd="0" destOrd="0" parTransId="{EE9066D1-3403-4469-8E8C-0D40A82430F2}" sibTransId="{8EC5AF5E-9C9F-410A-A755-A3EA5186F948}"/>
    <dgm:cxn modelId="{32E719AB-09F6-4199-BB05-289FFA57818E}" type="presOf" srcId="{18EFF3C3-47F9-402B-A3F3-E9310EA281B4}" destId="{B22B1F87-904D-4063-9E65-ECA62AA06EAD}" srcOrd="1" destOrd="0" presId="urn:microsoft.com/office/officeart/2005/8/layout/process1"/>
    <dgm:cxn modelId="{152E26C2-EF7A-4D55-A229-7F55A21CD585}" type="presOf" srcId="{37B86CFA-59B5-46FA-8A6B-9FB187CE14DF}" destId="{A1E15D63-E1FF-4A28-A04F-A2B65927BC31}" srcOrd="0" destOrd="0" presId="urn:microsoft.com/office/officeart/2005/8/layout/process1"/>
    <dgm:cxn modelId="{EA0CCBDF-09E4-4D13-8C39-C3BE8D647E2A}" type="presOf" srcId="{3EDA2BA7-E569-48E2-803F-782ADE00500E}" destId="{FAD68D32-2966-4FA4-952B-245D2D620F86}" srcOrd="0" destOrd="0" presId="urn:microsoft.com/office/officeart/2005/8/layout/process1"/>
    <dgm:cxn modelId="{FA455C04-71BB-4308-9760-11708F05A2BD}" type="presParOf" srcId="{BF708676-7EFC-4C81-9D3A-3E677EAC1C7B}" destId="{111DEAC9-5D4C-4A6A-A44E-082A26F60596}" srcOrd="0" destOrd="0" presId="urn:microsoft.com/office/officeart/2005/8/layout/process1"/>
    <dgm:cxn modelId="{4A89318F-33B6-4719-A033-533F2C9A3A04}" type="presParOf" srcId="{BF708676-7EFC-4C81-9D3A-3E677EAC1C7B}" destId="{8A5CF0CE-3323-464D-9C63-05C1BDB053F5}" srcOrd="1" destOrd="0" presId="urn:microsoft.com/office/officeart/2005/8/layout/process1"/>
    <dgm:cxn modelId="{FAF3299C-C88F-4967-BCA3-79C9DC34EFE4}" type="presParOf" srcId="{8A5CF0CE-3323-464D-9C63-05C1BDB053F5}" destId="{5FA465F6-7607-499F-BFB2-52F4E071FB67}" srcOrd="0" destOrd="0" presId="urn:microsoft.com/office/officeart/2005/8/layout/process1"/>
    <dgm:cxn modelId="{80F8F89A-5168-46D5-AF22-F287944D5CAF}" type="presParOf" srcId="{BF708676-7EFC-4C81-9D3A-3E677EAC1C7B}" destId="{A1E15D63-E1FF-4A28-A04F-A2B65927BC31}" srcOrd="2" destOrd="0" presId="urn:microsoft.com/office/officeart/2005/8/layout/process1"/>
    <dgm:cxn modelId="{F96D7587-8AD4-4AE0-804B-5DBB7274E300}" type="presParOf" srcId="{BF708676-7EFC-4C81-9D3A-3E677EAC1C7B}" destId="{3BB79812-5F91-40D9-A695-9F2CA1D0D6F8}" srcOrd="3" destOrd="0" presId="urn:microsoft.com/office/officeart/2005/8/layout/process1"/>
    <dgm:cxn modelId="{B22D9198-1E97-4E07-B96E-1D1EAC7421D1}" type="presParOf" srcId="{3BB79812-5F91-40D9-A695-9F2CA1D0D6F8}" destId="{B22B1F87-904D-4063-9E65-ECA62AA06EAD}" srcOrd="0" destOrd="0" presId="urn:microsoft.com/office/officeart/2005/8/layout/process1"/>
    <dgm:cxn modelId="{D5219B92-DBD8-4EF9-9FE7-569BB54AC2C8}" type="presParOf" srcId="{BF708676-7EFC-4C81-9D3A-3E677EAC1C7B}" destId="{FAD68D32-2966-4FA4-952B-245D2D620F86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1475990-A3C8-4681-A812-737173C19B0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640C2EE-4D69-4DA6-A51B-AFE0072898FC}">
      <dgm:prSet phldrT="[文本]" custT="1"/>
      <dgm:spPr/>
      <dgm:t>
        <a:bodyPr/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b="1" kern="1200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rPr>
            <a:t>1</a:t>
          </a:r>
          <a:r>
            <a:rPr lang="zh-CN" altLang="en-US" sz="2800" b="1" kern="1200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rPr>
            <a:t>、专业思维导图工具制作思维导图</a:t>
          </a:r>
        </a:p>
      </dgm:t>
    </dgm:pt>
    <dgm:pt modelId="{E59BD53D-65D6-4540-9ADE-0B27BA143595}" cxnId="{9CE72F14-D601-4E55-90CA-74A8F97AE01C}" type="parTrans">
      <dgm:prSet/>
      <dgm:spPr/>
      <dgm:t>
        <a:bodyPr/>
        <a:lstStyle/>
        <a:p>
          <a:endParaRPr lang="zh-CN" altLang="en-US" sz="1400"/>
        </a:p>
      </dgm:t>
    </dgm:pt>
    <dgm:pt modelId="{DFF0E16E-02A2-4175-8423-BB96D365ACEF}" cxnId="{9CE72F14-D601-4E55-90CA-74A8F97AE01C}" type="sibTrans">
      <dgm:prSet/>
      <dgm:spPr/>
      <dgm:t>
        <a:bodyPr/>
        <a:lstStyle/>
        <a:p>
          <a:endParaRPr lang="zh-CN" altLang="en-US" sz="1400"/>
        </a:p>
      </dgm:t>
    </dgm:pt>
    <dgm:pt modelId="{AFBCE784-A7A0-4777-881D-66DAA790CEF6}">
      <dgm:prSet phldrT="[文本]" custT="1"/>
      <dgm:spPr/>
      <dgm:t>
        <a:bodyPr/>
        <a:lstStyle/>
        <a:p>
          <a:r>
            <a:rPr lang="zh-CN" altLang="en-US" sz="2000" dirty="0"/>
            <a:t>制作“唐宋八大家”文学知识思维导图，系统梳理八位作家的文学成就、代表作品、诗词风格和人物关系，构建完整的文学知识体系。</a:t>
          </a:r>
        </a:p>
      </dgm:t>
    </dgm:pt>
    <dgm:pt modelId="{871E2BBC-3AFD-4523-A0A3-983D92367B41}" cxnId="{66FFC066-9939-4129-92A1-1913469ADC24}" type="parTrans">
      <dgm:prSet/>
      <dgm:spPr/>
      <dgm:t>
        <a:bodyPr/>
        <a:lstStyle/>
        <a:p>
          <a:endParaRPr lang="zh-CN" altLang="en-US" sz="1400"/>
        </a:p>
      </dgm:t>
    </dgm:pt>
    <dgm:pt modelId="{87307F24-149C-43F8-B393-C709A41C9707}" cxnId="{66FFC066-9939-4129-92A1-1913469ADC24}" type="sibTrans">
      <dgm:prSet/>
      <dgm:spPr/>
      <dgm:t>
        <a:bodyPr/>
        <a:lstStyle/>
        <a:p>
          <a:endParaRPr lang="zh-CN" altLang="en-US" sz="1400"/>
        </a:p>
      </dgm:t>
    </dgm:pt>
    <dgm:pt modelId="{5DF666AE-5B3D-4480-8084-B4D984738D68}">
      <dgm:prSet phldrT="[文本]" custT="1"/>
      <dgm:spPr/>
      <dgm:t>
        <a:bodyPr/>
        <a:lstStyle/>
        <a:p>
          <a:r>
            <a:rPr lang="en-US" altLang="zh-CN" sz="2800" b="1" dirty="0"/>
            <a:t>2</a:t>
          </a:r>
          <a:r>
            <a:rPr lang="zh-CN" altLang="en-US" sz="2800" b="1" dirty="0"/>
            <a:t>、生成式</a:t>
          </a:r>
          <a:r>
            <a:rPr lang="en-US" altLang="zh-CN" sz="2800" b="1" dirty="0"/>
            <a:t>AI</a:t>
          </a:r>
          <a:r>
            <a:rPr lang="zh-CN" altLang="en-US" sz="2800" b="1" dirty="0"/>
            <a:t>工具与专业思维导图工具协同制作思维导图</a:t>
          </a:r>
          <a:endParaRPr lang="zh-CN" altLang="en-US" sz="2800" dirty="0"/>
        </a:p>
      </dgm:t>
    </dgm:pt>
    <dgm:pt modelId="{707D89A9-C95F-4A8F-B7C4-2C7261F08787}" cxnId="{EE775923-2B4C-4D89-8267-CFDCD489A451}" type="parTrans">
      <dgm:prSet/>
      <dgm:spPr/>
      <dgm:t>
        <a:bodyPr/>
        <a:lstStyle/>
        <a:p>
          <a:endParaRPr lang="zh-CN" altLang="en-US" sz="1400"/>
        </a:p>
      </dgm:t>
    </dgm:pt>
    <dgm:pt modelId="{E79FCD42-AF0A-4C44-9C04-01C7C7B9E875}" cxnId="{EE775923-2B4C-4D89-8267-CFDCD489A451}" type="sibTrans">
      <dgm:prSet/>
      <dgm:spPr/>
      <dgm:t>
        <a:bodyPr/>
        <a:lstStyle/>
        <a:p>
          <a:endParaRPr lang="zh-CN" altLang="en-US" sz="1400"/>
        </a:p>
      </dgm:t>
    </dgm:pt>
    <dgm:pt modelId="{5377C228-464F-488C-A547-ADE3016EE03C}">
      <dgm:prSet phldrT="[文本]" custT="1"/>
      <dgm:spPr/>
      <dgm:t>
        <a:bodyPr/>
        <a:lstStyle/>
        <a:p>
          <a:r>
            <a:rPr lang="zh-CN" altLang="en-US" sz="2000" dirty="0"/>
            <a:t>某利用上述两种工具协作完成案例</a:t>
          </a:r>
          <a:r>
            <a:rPr lang="en-US" altLang="zh-CN" sz="2000" dirty="0"/>
            <a:t>1</a:t>
          </a:r>
          <a:r>
            <a:rPr lang="zh-CN" altLang="en-US" sz="2000" dirty="0"/>
            <a:t>思维导图，并对两种不同方式生成的思维导图进行对比分析。</a:t>
          </a:r>
        </a:p>
      </dgm:t>
    </dgm:pt>
    <dgm:pt modelId="{7B135B0C-4428-4F78-852E-2374B8658558}" cxnId="{687D0EC0-D407-4E9C-AA91-19A8E3647E6D}" type="parTrans">
      <dgm:prSet/>
      <dgm:spPr/>
      <dgm:t>
        <a:bodyPr/>
        <a:lstStyle/>
        <a:p>
          <a:endParaRPr lang="zh-CN" altLang="en-US" sz="1400"/>
        </a:p>
      </dgm:t>
    </dgm:pt>
    <dgm:pt modelId="{D7FF9880-C550-4D9A-99D1-DE116F41D2A4}" cxnId="{687D0EC0-D407-4E9C-AA91-19A8E3647E6D}" type="sibTrans">
      <dgm:prSet/>
      <dgm:spPr/>
      <dgm:t>
        <a:bodyPr/>
        <a:lstStyle/>
        <a:p>
          <a:endParaRPr lang="zh-CN" altLang="en-US" sz="1400"/>
        </a:p>
      </dgm:t>
    </dgm:pt>
    <dgm:pt modelId="{BA39E977-E427-4AFF-8469-1D6DFE17B78C}" type="pres">
      <dgm:prSet presAssocID="{01475990-A3C8-4681-A812-737173C19B05}" presName="linear" presStyleCnt="0">
        <dgm:presLayoutVars>
          <dgm:animLvl val="lvl"/>
          <dgm:resizeHandles val="exact"/>
        </dgm:presLayoutVars>
      </dgm:prSet>
      <dgm:spPr/>
    </dgm:pt>
    <dgm:pt modelId="{6A44F271-77E9-4740-B5BB-19677946DA42}" type="pres">
      <dgm:prSet presAssocID="{7640C2EE-4D69-4DA6-A51B-AFE0072898FC}" presName="parentText" presStyleLbl="node1" presStyleIdx="0" presStyleCnt="2" custLinFactNeighborX="-966" custLinFactNeighborY="-10311">
        <dgm:presLayoutVars>
          <dgm:chMax val="0"/>
          <dgm:bulletEnabled val="1"/>
        </dgm:presLayoutVars>
      </dgm:prSet>
      <dgm:spPr/>
    </dgm:pt>
    <dgm:pt modelId="{E1829385-1ADB-4BAD-BA3A-FADC448399C5}" type="pres">
      <dgm:prSet presAssocID="{7640C2EE-4D69-4DA6-A51B-AFE0072898FC}" presName="childText" presStyleLbl="revTx" presStyleIdx="0" presStyleCnt="2">
        <dgm:presLayoutVars>
          <dgm:bulletEnabled val="1"/>
        </dgm:presLayoutVars>
      </dgm:prSet>
      <dgm:spPr/>
    </dgm:pt>
    <dgm:pt modelId="{1FCE8FD8-E43D-45C4-848B-EF842B01C820}" type="pres">
      <dgm:prSet presAssocID="{5DF666AE-5B3D-4480-8084-B4D984738D68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350B8299-7DC5-4749-AED7-2C2A0B968480}" type="pres">
      <dgm:prSet presAssocID="{5DF666AE-5B3D-4480-8084-B4D984738D68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9AB7CD11-1A12-48C0-B908-01C7B3661C22}" type="presOf" srcId="{7640C2EE-4D69-4DA6-A51B-AFE0072898FC}" destId="{6A44F271-77E9-4740-B5BB-19677946DA42}" srcOrd="0" destOrd="0" presId="urn:microsoft.com/office/officeart/2005/8/layout/vList2"/>
    <dgm:cxn modelId="{9CE72F14-D601-4E55-90CA-74A8F97AE01C}" srcId="{01475990-A3C8-4681-A812-737173C19B05}" destId="{7640C2EE-4D69-4DA6-A51B-AFE0072898FC}" srcOrd="0" destOrd="0" parTransId="{E59BD53D-65D6-4540-9ADE-0B27BA143595}" sibTransId="{DFF0E16E-02A2-4175-8423-BB96D365ACEF}"/>
    <dgm:cxn modelId="{EE775923-2B4C-4D89-8267-CFDCD489A451}" srcId="{01475990-A3C8-4681-A812-737173C19B05}" destId="{5DF666AE-5B3D-4480-8084-B4D984738D68}" srcOrd="1" destOrd="0" parTransId="{707D89A9-C95F-4A8F-B7C4-2C7261F08787}" sibTransId="{E79FCD42-AF0A-4C44-9C04-01C7C7B9E875}"/>
    <dgm:cxn modelId="{66FFC066-9939-4129-92A1-1913469ADC24}" srcId="{7640C2EE-4D69-4DA6-A51B-AFE0072898FC}" destId="{AFBCE784-A7A0-4777-881D-66DAA790CEF6}" srcOrd="0" destOrd="0" parTransId="{871E2BBC-3AFD-4523-A0A3-983D92367B41}" sibTransId="{87307F24-149C-43F8-B393-C709A41C9707}"/>
    <dgm:cxn modelId="{90912D87-FCFC-41F7-A0C3-425324DCC932}" type="presOf" srcId="{5DF666AE-5B3D-4480-8084-B4D984738D68}" destId="{1FCE8FD8-E43D-45C4-848B-EF842B01C820}" srcOrd="0" destOrd="0" presId="urn:microsoft.com/office/officeart/2005/8/layout/vList2"/>
    <dgm:cxn modelId="{A5EB8EA2-5C96-4A6E-B77D-A41078C28478}" type="presOf" srcId="{01475990-A3C8-4681-A812-737173C19B05}" destId="{BA39E977-E427-4AFF-8469-1D6DFE17B78C}" srcOrd="0" destOrd="0" presId="urn:microsoft.com/office/officeart/2005/8/layout/vList2"/>
    <dgm:cxn modelId="{B1088BA5-FD3A-4C68-BAB9-51ECD92E2E1C}" type="presOf" srcId="{5377C228-464F-488C-A547-ADE3016EE03C}" destId="{350B8299-7DC5-4749-AED7-2C2A0B968480}" srcOrd="0" destOrd="0" presId="urn:microsoft.com/office/officeart/2005/8/layout/vList2"/>
    <dgm:cxn modelId="{2D9B1BAB-291C-4054-94F3-80E69984A924}" type="presOf" srcId="{AFBCE784-A7A0-4777-881D-66DAA790CEF6}" destId="{E1829385-1ADB-4BAD-BA3A-FADC448399C5}" srcOrd="0" destOrd="0" presId="urn:microsoft.com/office/officeart/2005/8/layout/vList2"/>
    <dgm:cxn modelId="{687D0EC0-D407-4E9C-AA91-19A8E3647E6D}" srcId="{5DF666AE-5B3D-4480-8084-B4D984738D68}" destId="{5377C228-464F-488C-A547-ADE3016EE03C}" srcOrd="0" destOrd="0" parTransId="{7B135B0C-4428-4F78-852E-2374B8658558}" sibTransId="{D7FF9880-C550-4D9A-99D1-DE116F41D2A4}"/>
    <dgm:cxn modelId="{B9F26204-E261-4BC5-BEFE-3AFA3D37695B}" type="presParOf" srcId="{BA39E977-E427-4AFF-8469-1D6DFE17B78C}" destId="{6A44F271-77E9-4740-B5BB-19677946DA42}" srcOrd="0" destOrd="0" presId="urn:microsoft.com/office/officeart/2005/8/layout/vList2"/>
    <dgm:cxn modelId="{D8A99658-3046-42BD-86FA-01B8FB51906A}" type="presParOf" srcId="{BA39E977-E427-4AFF-8469-1D6DFE17B78C}" destId="{E1829385-1ADB-4BAD-BA3A-FADC448399C5}" srcOrd="1" destOrd="0" presId="urn:microsoft.com/office/officeart/2005/8/layout/vList2"/>
    <dgm:cxn modelId="{4E91D633-EEFC-43D8-947D-5A35CBCA3050}" type="presParOf" srcId="{BA39E977-E427-4AFF-8469-1D6DFE17B78C}" destId="{1FCE8FD8-E43D-45C4-848B-EF842B01C820}" srcOrd="2" destOrd="0" presId="urn:microsoft.com/office/officeart/2005/8/layout/vList2"/>
    <dgm:cxn modelId="{0F3B47E5-C3F9-49AA-AD35-0A08BD0C7576}" type="presParOf" srcId="{BA39E977-E427-4AFF-8469-1D6DFE17B78C}" destId="{350B8299-7DC5-4749-AED7-2C2A0B96848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EB1D179-D23D-41D4-AEEF-E4B9FEB06903}" type="doc">
      <dgm:prSet loTypeId="urn:microsoft.com/office/officeart/2005/8/layout/process2" loCatId="process" qsTypeId="urn:microsoft.com/office/officeart/2005/8/quickstyle/3d3" qsCatId="3D" csTypeId="urn:microsoft.com/office/officeart/2005/8/colors/colorful1#1" csCatId="accent1" phldr="1"/>
      <dgm:spPr/>
      <dgm:t>
        <a:bodyPr/>
        <a:lstStyle/>
        <a:p>
          <a:endParaRPr lang="zh-CN" altLang="en-US"/>
        </a:p>
      </dgm:t>
    </dgm:pt>
    <dgm:pt modelId="{3EDA2BA7-E569-48E2-803F-782ADE00500E}">
      <dgm:prSet custT="1"/>
      <dgm:spPr/>
      <dgm:t>
        <a:bodyPr/>
        <a:lstStyle/>
        <a:p>
          <a:r>
            <a:rPr lang="zh-CN" altLang="en-US" sz="2400" dirty="0">
              <a:latin typeface="微软雅黑" panose="020B0503020204020204" charset="-122"/>
              <a:ea typeface="微软雅黑" panose="020B0503020204020204" charset="-122"/>
            </a:rPr>
            <a:t>智能生成大纲</a:t>
          </a:r>
        </a:p>
      </dgm:t>
    </dgm:pt>
    <dgm:pt modelId="{FB6F2E7B-E433-4D95-BCF2-6C51A583E677}" cxnId="{3023E56E-4FC7-4BD2-902F-752C8859AC9D}" type="parTrans">
      <dgm:prSet/>
      <dgm:spPr/>
      <dgm:t>
        <a:bodyPr/>
        <a:lstStyle/>
        <a:p>
          <a:endParaRPr lang="zh-CN" altLang="en-US" sz="8000"/>
        </a:p>
      </dgm:t>
    </dgm:pt>
    <dgm:pt modelId="{633E6549-BD52-4B85-A981-3356F8DD89E3}" cxnId="{3023E56E-4FC7-4BD2-902F-752C8859AC9D}" type="sibTrans">
      <dgm:prSet/>
      <dgm:spPr/>
      <dgm:t>
        <a:bodyPr/>
        <a:lstStyle/>
        <a:p>
          <a:endParaRPr lang="zh-CN" altLang="en-US" sz="8000"/>
        </a:p>
      </dgm:t>
    </dgm:pt>
    <dgm:pt modelId="{0122333F-C273-4A9B-92EC-8B5257C4E9E7}">
      <dgm:prSet custT="1"/>
      <dgm:spPr/>
      <dgm:t>
        <a:bodyPr/>
        <a:lstStyle/>
        <a:p>
          <a:r>
            <a:rPr lang="zh-CN" altLang="en-US" sz="2400" dirty="0">
              <a:latin typeface="微软雅黑" panose="020B0503020204020204" charset="-122"/>
              <a:ea typeface="微软雅黑" panose="020B0503020204020204" charset="-122"/>
            </a:rPr>
            <a:t>内容与设计辅助</a:t>
          </a:r>
        </a:p>
      </dgm:t>
    </dgm:pt>
    <dgm:pt modelId="{4331893E-C822-458F-9608-2E14CDFC69BF}" cxnId="{C803F829-BC12-489D-82B0-884E2374ACB2}" type="parTrans">
      <dgm:prSet/>
      <dgm:spPr/>
      <dgm:t>
        <a:bodyPr/>
        <a:lstStyle/>
        <a:p>
          <a:endParaRPr lang="zh-CN" altLang="en-US" sz="8000"/>
        </a:p>
      </dgm:t>
    </dgm:pt>
    <dgm:pt modelId="{24C4ABED-8361-45F5-8C0D-804A5E907197}" cxnId="{C803F829-BC12-489D-82B0-884E2374ACB2}" type="sibTrans">
      <dgm:prSet/>
      <dgm:spPr/>
      <dgm:t>
        <a:bodyPr/>
        <a:lstStyle/>
        <a:p>
          <a:endParaRPr lang="zh-CN" altLang="en-US" sz="8000"/>
        </a:p>
      </dgm:t>
    </dgm:pt>
    <dgm:pt modelId="{E049FC88-8442-4B70-B5B9-8D7B23041A51}">
      <dgm:prSet custT="1"/>
      <dgm:spPr/>
      <dgm:t>
        <a:bodyPr/>
        <a:lstStyle/>
        <a:p>
          <a:r>
            <a:rPr lang="zh-CN" altLang="en-US" sz="2400" dirty="0">
              <a:latin typeface="微软雅黑" panose="020B0503020204020204" charset="-122"/>
              <a:ea typeface="微软雅黑" panose="020B0503020204020204" charset="-122"/>
            </a:rPr>
            <a:t>人机协同设计与制作</a:t>
          </a:r>
        </a:p>
      </dgm:t>
    </dgm:pt>
    <dgm:pt modelId="{D11D764C-FB50-41CC-BC8A-74CA01C47458}" cxnId="{F96E9EF7-C118-4CDA-B0F1-A9347DE6AE87}" type="parTrans">
      <dgm:prSet/>
      <dgm:spPr/>
      <dgm:t>
        <a:bodyPr/>
        <a:lstStyle/>
        <a:p>
          <a:endParaRPr lang="zh-CN" altLang="en-US" sz="8000"/>
        </a:p>
      </dgm:t>
    </dgm:pt>
    <dgm:pt modelId="{098EBE80-70DE-44E7-94A4-FC5FB2E92F40}" cxnId="{F96E9EF7-C118-4CDA-B0F1-A9347DE6AE87}" type="sibTrans">
      <dgm:prSet/>
      <dgm:spPr/>
      <dgm:t>
        <a:bodyPr/>
        <a:lstStyle/>
        <a:p>
          <a:endParaRPr lang="zh-CN" altLang="en-US" sz="8000"/>
        </a:p>
      </dgm:t>
    </dgm:pt>
    <dgm:pt modelId="{55F1E80C-5912-424B-8B43-4344962F2ACD}" type="pres">
      <dgm:prSet presAssocID="{8EB1D179-D23D-41D4-AEEF-E4B9FEB06903}" presName="linearFlow" presStyleCnt="0">
        <dgm:presLayoutVars>
          <dgm:resizeHandles val="exact"/>
        </dgm:presLayoutVars>
      </dgm:prSet>
      <dgm:spPr/>
    </dgm:pt>
    <dgm:pt modelId="{EBA6C94B-5ED5-48C3-9593-224E53F41C33}" type="pres">
      <dgm:prSet presAssocID="{3EDA2BA7-E569-48E2-803F-782ADE00500E}" presName="node" presStyleLbl="node1" presStyleIdx="0" presStyleCnt="3">
        <dgm:presLayoutVars>
          <dgm:bulletEnabled val="1"/>
        </dgm:presLayoutVars>
      </dgm:prSet>
      <dgm:spPr/>
    </dgm:pt>
    <dgm:pt modelId="{A3DD3D64-A811-4740-A2BB-83D2C0BB1291}" type="pres">
      <dgm:prSet presAssocID="{633E6549-BD52-4B85-A981-3356F8DD89E3}" presName="sibTrans" presStyleLbl="sibTrans2D1" presStyleIdx="0" presStyleCnt="2"/>
      <dgm:spPr/>
    </dgm:pt>
    <dgm:pt modelId="{D8A6306B-889C-4F26-B1DB-8F48A6E26D9F}" type="pres">
      <dgm:prSet presAssocID="{633E6549-BD52-4B85-A981-3356F8DD89E3}" presName="connectorText" presStyleLbl="sibTrans2D1" presStyleIdx="0" presStyleCnt="2"/>
      <dgm:spPr/>
    </dgm:pt>
    <dgm:pt modelId="{9011BB5C-6350-4877-8D91-A6294E5E80D8}" type="pres">
      <dgm:prSet presAssocID="{0122333F-C273-4A9B-92EC-8B5257C4E9E7}" presName="node" presStyleLbl="node1" presStyleIdx="1" presStyleCnt="3">
        <dgm:presLayoutVars>
          <dgm:bulletEnabled val="1"/>
        </dgm:presLayoutVars>
      </dgm:prSet>
      <dgm:spPr/>
    </dgm:pt>
    <dgm:pt modelId="{4AF740CC-DEF7-41CF-AFD1-A60E122C588F}" type="pres">
      <dgm:prSet presAssocID="{24C4ABED-8361-45F5-8C0D-804A5E907197}" presName="sibTrans" presStyleLbl="sibTrans2D1" presStyleIdx="1" presStyleCnt="2"/>
      <dgm:spPr/>
    </dgm:pt>
    <dgm:pt modelId="{75485DDB-705E-48BF-95E0-BD83B73C0093}" type="pres">
      <dgm:prSet presAssocID="{24C4ABED-8361-45F5-8C0D-804A5E907197}" presName="connectorText" presStyleLbl="sibTrans2D1" presStyleIdx="1" presStyleCnt="2"/>
      <dgm:spPr/>
    </dgm:pt>
    <dgm:pt modelId="{5F5AD2E0-942D-492E-A44F-F2FF2202D81F}" type="pres">
      <dgm:prSet presAssocID="{E049FC88-8442-4B70-B5B9-8D7B23041A51}" presName="node" presStyleLbl="node1" presStyleIdx="2" presStyleCnt="3">
        <dgm:presLayoutVars>
          <dgm:bulletEnabled val="1"/>
        </dgm:presLayoutVars>
      </dgm:prSet>
      <dgm:spPr/>
    </dgm:pt>
  </dgm:ptLst>
  <dgm:cxnLst>
    <dgm:cxn modelId="{F4FA0024-9C1E-45EC-94BB-B7F1375AC079}" type="presOf" srcId="{24C4ABED-8361-45F5-8C0D-804A5E907197}" destId="{4AF740CC-DEF7-41CF-AFD1-A60E122C588F}" srcOrd="0" destOrd="0" presId="urn:microsoft.com/office/officeart/2005/8/layout/process2"/>
    <dgm:cxn modelId="{83BC7E26-4A87-43E9-B202-177654FBCBAD}" type="presOf" srcId="{24C4ABED-8361-45F5-8C0D-804A5E907197}" destId="{75485DDB-705E-48BF-95E0-BD83B73C0093}" srcOrd="1" destOrd="0" presId="urn:microsoft.com/office/officeart/2005/8/layout/process2"/>
    <dgm:cxn modelId="{C803F829-BC12-489D-82B0-884E2374ACB2}" srcId="{8EB1D179-D23D-41D4-AEEF-E4B9FEB06903}" destId="{0122333F-C273-4A9B-92EC-8B5257C4E9E7}" srcOrd="1" destOrd="0" parTransId="{4331893E-C822-458F-9608-2E14CDFC69BF}" sibTransId="{24C4ABED-8361-45F5-8C0D-804A5E907197}"/>
    <dgm:cxn modelId="{3023E56E-4FC7-4BD2-902F-752C8859AC9D}" srcId="{8EB1D179-D23D-41D4-AEEF-E4B9FEB06903}" destId="{3EDA2BA7-E569-48E2-803F-782ADE00500E}" srcOrd="0" destOrd="0" parTransId="{FB6F2E7B-E433-4D95-BCF2-6C51A583E677}" sibTransId="{633E6549-BD52-4B85-A981-3356F8DD89E3}"/>
    <dgm:cxn modelId="{FE9B0254-AF1D-4EAF-96E5-4751DA2CD247}" type="presOf" srcId="{8EB1D179-D23D-41D4-AEEF-E4B9FEB06903}" destId="{55F1E80C-5912-424B-8B43-4344962F2ACD}" srcOrd="0" destOrd="0" presId="urn:microsoft.com/office/officeart/2005/8/layout/process2"/>
    <dgm:cxn modelId="{D834278A-5302-473E-8258-F2CD850FA9A4}" type="presOf" srcId="{E049FC88-8442-4B70-B5B9-8D7B23041A51}" destId="{5F5AD2E0-942D-492E-A44F-F2FF2202D81F}" srcOrd="0" destOrd="0" presId="urn:microsoft.com/office/officeart/2005/8/layout/process2"/>
    <dgm:cxn modelId="{89D2F8AA-A5F5-4648-9CDD-3A4B4DB3E00F}" type="presOf" srcId="{633E6549-BD52-4B85-A981-3356F8DD89E3}" destId="{A3DD3D64-A811-4740-A2BB-83D2C0BB1291}" srcOrd="0" destOrd="0" presId="urn:microsoft.com/office/officeart/2005/8/layout/process2"/>
    <dgm:cxn modelId="{333AE7B2-09C2-4E12-BAD7-654248886947}" type="presOf" srcId="{633E6549-BD52-4B85-A981-3356F8DD89E3}" destId="{D8A6306B-889C-4F26-B1DB-8F48A6E26D9F}" srcOrd="1" destOrd="0" presId="urn:microsoft.com/office/officeart/2005/8/layout/process2"/>
    <dgm:cxn modelId="{4B3D27C8-AA04-4C26-B96C-03434DA3F8FC}" type="presOf" srcId="{3EDA2BA7-E569-48E2-803F-782ADE00500E}" destId="{EBA6C94B-5ED5-48C3-9593-224E53F41C33}" srcOrd="0" destOrd="0" presId="urn:microsoft.com/office/officeart/2005/8/layout/process2"/>
    <dgm:cxn modelId="{974291CC-C657-4849-9B97-FBE00AAD0384}" type="presOf" srcId="{0122333F-C273-4A9B-92EC-8B5257C4E9E7}" destId="{9011BB5C-6350-4877-8D91-A6294E5E80D8}" srcOrd="0" destOrd="0" presId="urn:microsoft.com/office/officeart/2005/8/layout/process2"/>
    <dgm:cxn modelId="{F96E9EF7-C118-4CDA-B0F1-A9347DE6AE87}" srcId="{8EB1D179-D23D-41D4-AEEF-E4B9FEB06903}" destId="{E049FC88-8442-4B70-B5B9-8D7B23041A51}" srcOrd="2" destOrd="0" parTransId="{D11D764C-FB50-41CC-BC8A-74CA01C47458}" sibTransId="{098EBE80-70DE-44E7-94A4-FC5FB2E92F40}"/>
    <dgm:cxn modelId="{46078750-6296-4BCE-AD3B-1FCA5D621054}" type="presParOf" srcId="{55F1E80C-5912-424B-8B43-4344962F2ACD}" destId="{EBA6C94B-5ED5-48C3-9593-224E53F41C33}" srcOrd="0" destOrd="0" presId="urn:microsoft.com/office/officeart/2005/8/layout/process2"/>
    <dgm:cxn modelId="{CBEE55A0-B051-4BE8-949D-58BC482A3A27}" type="presParOf" srcId="{55F1E80C-5912-424B-8B43-4344962F2ACD}" destId="{A3DD3D64-A811-4740-A2BB-83D2C0BB1291}" srcOrd="1" destOrd="0" presId="urn:microsoft.com/office/officeart/2005/8/layout/process2"/>
    <dgm:cxn modelId="{2371B4C8-370C-4D3A-B926-F033128BDAF3}" type="presParOf" srcId="{A3DD3D64-A811-4740-A2BB-83D2C0BB1291}" destId="{D8A6306B-889C-4F26-B1DB-8F48A6E26D9F}" srcOrd="0" destOrd="0" presId="urn:microsoft.com/office/officeart/2005/8/layout/process2"/>
    <dgm:cxn modelId="{9DDA2C8A-9344-4D44-BC80-2F79EAE31BE5}" type="presParOf" srcId="{55F1E80C-5912-424B-8B43-4344962F2ACD}" destId="{9011BB5C-6350-4877-8D91-A6294E5E80D8}" srcOrd="2" destOrd="0" presId="urn:microsoft.com/office/officeart/2005/8/layout/process2"/>
    <dgm:cxn modelId="{99E35BC2-FF84-4FD3-B031-8576E75DBCD1}" type="presParOf" srcId="{55F1E80C-5912-424B-8B43-4344962F2ACD}" destId="{4AF740CC-DEF7-41CF-AFD1-A60E122C588F}" srcOrd="3" destOrd="0" presId="urn:microsoft.com/office/officeart/2005/8/layout/process2"/>
    <dgm:cxn modelId="{DEAFB524-5E4E-43A7-9D64-61231AE3921C}" type="presParOf" srcId="{4AF740CC-DEF7-41CF-AFD1-A60E122C588F}" destId="{75485DDB-705E-48BF-95E0-BD83B73C0093}" srcOrd="0" destOrd="0" presId="urn:microsoft.com/office/officeart/2005/8/layout/process2"/>
    <dgm:cxn modelId="{09DD3C6F-1A76-44CA-BE26-253F59F8FAE2}" type="presParOf" srcId="{55F1E80C-5912-424B-8B43-4344962F2ACD}" destId="{5F5AD2E0-942D-492E-A44F-F2FF2202D81F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1475990-A3C8-4681-A812-737173C19B0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640C2EE-4D69-4DA6-A51B-AFE0072898FC}">
      <dgm:prSet phldrT="[文本]" custT="1"/>
      <dgm:spPr/>
      <dgm:t>
        <a:bodyPr/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b="1" kern="1200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rPr>
            <a:t>1</a:t>
          </a:r>
          <a:r>
            <a:rPr lang="zh-CN" altLang="en-US" sz="2800" b="1" kern="1200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rPr>
            <a:t>、提示词制作演示文稿</a:t>
          </a:r>
        </a:p>
      </dgm:t>
    </dgm:pt>
    <dgm:pt modelId="{E59BD53D-65D6-4540-9ADE-0B27BA143595}" cxnId="{9CE72F14-D601-4E55-90CA-74A8F97AE01C}" type="parTrans">
      <dgm:prSet/>
      <dgm:spPr/>
      <dgm:t>
        <a:bodyPr/>
        <a:lstStyle/>
        <a:p>
          <a:endParaRPr lang="zh-CN" altLang="en-US" sz="1400"/>
        </a:p>
      </dgm:t>
    </dgm:pt>
    <dgm:pt modelId="{DFF0E16E-02A2-4175-8423-BB96D365ACEF}" cxnId="{9CE72F14-D601-4E55-90CA-74A8F97AE01C}" type="sibTrans">
      <dgm:prSet/>
      <dgm:spPr/>
      <dgm:t>
        <a:bodyPr/>
        <a:lstStyle/>
        <a:p>
          <a:endParaRPr lang="zh-CN" altLang="en-US" sz="1400"/>
        </a:p>
      </dgm:t>
    </dgm:pt>
    <dgm:pt modelId="{AFBCE784-A7A0-4777-881D-66DAA790CEF6}">
      <dgm:prSet phldrT="[文本]" custT="1"/>
      <dgm:spPr/>
      <dgm:t>
        <a:bodyPr/>
        <a:lstStyle/>
        <a:p>
          <a:r>
            <a:rPr lang="zh-CN" altLang="en-US" sz="2000" dirty="0"/>
            <a:t>利用</a:t>
          </a:r>
          <a:r>
            <a:rPr lang="en-US" sz="2000" dirty="0" err="1"/>
            <a:t>kimi</a:t>
          </a:r>
          <a:r>
            <a:rPr lang="en-US" sz="2000" dirty="0"/>
            <a:t> PPT</a:t>
          </a:r>
          <a:r>
            <a:rPr lang="zh-CN" altLang="en-US" sz="2000" dirty="0"/>
            <a:t>助手制作唐宋八大家的演示文稿。</a:t>
          </a:r>
        </a:p>
      </dgm:t>
    </dgm:pt>
    <dgm:pt modelId="{871E2BBC-3AFD-4523-A0A3-983D92367B41}" cxnId="{66FFC066-9939-4129-92A1-1913469ADC24}" type="parTrans">
      <dgm:prSet/>
      <dgm:spPr/>
      <dgm:t>
        <a:bodyPr/>
        <a:lstStyle/>
        <a:p>
          <a:endParaRPr lang="zh-CN" altLang="en-US" sz="1400"/>
        </a:p>
      </dgm:t>
    </dgm:pt>
    <dgm:pt modelId="{87307F24-149C-43F8-B393-C709A41C9707}" cxnId="{66FFC066-9939-4129-92A1-1913469ADC24}" type="sibTrans">
      <dgm:prSet/>
      <dgm:spPr/>
      <dgm:t>
        <a:bodyPr/>
        <a:lstStyle/>
        <a:p>
          <a:endParaRPr lang="zh-CN" altLang="en-US" sz="1400"/>
        </a:p>
      </dgm:t>
    </dgm:pt>
    <dgm:pt modelId="{5DF666AE-5B3D-4480-8084-B4D984738D68}">
      <dgm:prSet phldrT="[文本]" custT="1"/>
      <dgm:spPr/>
      <dgm:t>
        <a:bodyPr/>
        <a:lstStyle/>
        <a:p>
          <a:r>
            <a:rPr lang="en-US" altLang="zh-CN" sz="2800" b="1" dirty="0"/>
            <a:t>2</a:t>
          </a:r>
          <a:r>
            <a:rPr lang="zh-CN" altLang="en-US" sz="2800" b="1" dirty="0"/>
            <a:t>、论文演示文稿生成</a:t>
          </a:r>
          <a:endParaRPr lang="zh-CN" altLang="en-US" sz="2800" dirty="0"/>
        </a:p>
      </dgm:t>
    </dgm:pt>
    <dgm:pt modelId="{707D89A9-C95F-4A8F-B7C4-2C7261F08787}" cxnId="{EE775923-2B4C-4D89-8267-CFDCD489A451}" type="parTrans">
      <dgm:prSet/>
      <dgm:spPr/>
      <dgm:t>
        <a:bodyPr/>
        <a:lstStyle/>
        <a:p>
          <a:endParaRPr lang="zh-CN" altLang="en-US" sz="1400"/>
        </a:p>
      </dgm:t>
    </dgm:pt>
    <dgm:pt modelId="{E79FCD42-AF0A-4C44-9C04-01C7C7B9E875}" cxnId="{EE775923-2B4C-4D89-8267-CFDCD489A451}" type="sibTrans">
      <dgm:prSet/>
      <dgm:spPr/>
      <dgm:t>
        <a:bodyPr/>
        <a:lstStyle/>
        <a:p>
          <a:endParaRPr lang="zh-CN" altLang="en-US" sz="1400"/>
        </a:p>
      </dgm:t>
    </dgm:pt>
    <dgm:pt modelId="{5377C228-464F-488C-A547-ADE3016EE03C}">
      <dgm:prSet phldrT="[文本]" custT="1"/>
      <dgm:spPr/>
      <dgm:t>
        <a:bodyPr/>
        <a:lstStyle/>
        <a:p>
          <a:r>
            <a:rPr lang="zh-CN" altLang="en-US" sz="2000" dirty="0"/>
            <a:t>准备一篇论文，可在中国知网上下载或者自己撰写的论文，利用讯飞智文制作基于此论文的研究汇报演示文稿。</a:t>
          </a:r>
        </a:p>
      </dgm:t>
    </dgm:pt>
    <dgm:pt modelId="{7B135B0C-4428-4F78-852E-2374B8658558}" cxnId="{687D0EC0-D407-4E9C-AA91-19A8E3647E6D}" type="parTrans">
      <dgm:prSet/>
      <dgm:spPr/>
      <dgm:t>
        <a:bodyPr/>
        <a:lstStyle/>
        <a:p>
          <a:endParaRPr lang="zh-CN" altLang="en-US" sz="1400"/>
        </a:p>
      </dgm:t>
    </dgm:pt>
    <dgm:pt modelId="{D7FF9880-C550-4D9A-99D1-DE116F41D2A4}" cxnId="{687D0EC0-D407-4E9C-AA91-19A8E3647E6D}" type="sibTrans">
      <dgm:prSet/>
      <dgm:spPr/>
      <dgm:t>
        <a:bodyPr/>
        <a:lstStyle/>
        <a:p>
          <a:endParaRPr lang="zh-CN" altLang="en-US" sz="1400"/>
        </a:p>
      </dgm:t>
    </dgm:pt>
    <dgm:pt modelId="{BA39E977-E427-4AFF-8469-1D6DFE17B78C}" type="pres">
      <dgm:prSet presAssocID="{01475990-A3C8-4681-A812-737173C19B05}" presName="linear" presStyleCnt="0">
        <dgm:presLayoutVars>
          <dgm:animLvl val="lvl"/>
          <dgm:resizeHandles val="exact"/>
        </dgm:presLayoutVars>
      </dgm:prSet>
      <dgm:spPr/>
    </dgm:pt>
    <dgm:pt modelId="{6A44F271-77E9-4740-B5BB-19677946DA42}" type="pres">
      <dgm:prSet presAssocID="{7640C2EE-4D69-4DA6-A51B-AFE0072898FC}" presName="parentText" presStyleLbl="node1" presStyleIdx="0" presStyleCnt="2" custLinFactNeighborX="-2102" custLinFactNeighborY="-16338">
        <dgm:presLayoutVars>
          <dgm:chMax val="0"/>
          <dgm:bulletEnabled val="1"/>
        </dgm:presLayoutVars>
      </dgm:prSet>
      <dgm:spPr/>
    </dgm:pt>
    <dgm:pt modelId="{E1829385-1ADB-4BAD-BA3A-FADC448399C5}" type="pres">
      <dgm:prSet presAssocID="{7640C2EE-4D69-4DA6-A51B-AFE0072898FC}" presName="childText" presStyleLbl="revTx" presStyleIdx="0" presStyleCnt="2">
        <dgm:presLayoutVars>
          <dgm:bulletEnabled val="1"/>
        </dgm:presLayoutVars>
      </dgm:prSet>
      <dgm:spPr/>
    </dgm:pt>
    <dgm:pt modelId="{1FCE8FD8-E43D-45C4-848B-EF842B01C820}" type="pres">
      <dgm:prSet presAssocID="{5DF666AE-5B3D-4480-8084-B4D984738D68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350B8299-7DC5-4749-AED7-2C2A0B968480}" type="pres">
      <dgm:prSet presAssocID="{5DF666AE-5B3D-4480-8084-B4D984738D68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9AB7CD11-1A12-48C0-B908-01C7B3661C22}" type="presOf" srcId="{7640C2EE-4D69-4DA6-A51B-AFE0072898FC}" destId="{6A44F271-77E9-4740-B5BB-19677946DA42}" srcOrd="0" destOrd="0" presId="urn:microsoft.com/office/officeart/2005/8/layout/vList2"/>
    <dgm:cxn modelId="{9CE72F14-D601-4E55-90CA-74A8F97AE01C}" srcId="{01475990-A3C8-4681-A812-737173C19B05}" destId="{7640C2EE-4D69-4DA6-A51B-AFE0072898FC}" srcOrd="0" destOrd="0" parTransId="{E59BD53D-65D6-4540-9ADE-0B27BA143595}" sibTransId="{DFF0E16E-02A2-4175-8423-BB96D365ACEF}"/>
    <dgm:cxn modelId="{EE775923-2B4C-4D89-8267-CFDCD489A451}" srcId="{01475990-A3C8-4681-A812-737173C19B05}" destId="{5DF666AE-5B3D-4480-8084-B4D984738D68}" srcOrd="1" destOrd="0" parTransId="{707D89A9-C95F-4A8F-B7C4-2C7261F08787}" sibTransId="{E79FCD42-AF0A-4C44-9C04-01C7C7B9E875}"/>
    <dgm:cxn modelId="{66FFC066-9939-4129-92A1-1913469ADC24}" srcId="{7640C2EE-4D69-4DA6-A51B-AFE0072898FC}" destId="{AFBCE784-A7A0-4777-881D-66DAA790CEF6}" srcOrd="0" destOrd="0" parTransId="{871E2BBC-3AFD-4523-A0A3-983D92367B41}" sibTransId="{87307F24-149C-43F8-B393-C709A41C9707}"/>
    <dgm:cxn modelId="{90912D87-FCFC-41F7-A0C3-425324DCC932}" type="presOf" srcId="{5DF666AE-5B3D-4480-8084-B4D984738D68}" destId="{1FCE8FD8-E43D-45C4-848B-EF842B01C820}" srcOrd="0" destOrd="0" presId="urn:microsoft.com/office/officeart/2005/8/layout/vList2"/>
    <dgm:cxn modelId="{A5EB8EA2-5C96-4A6E-B77D-A41078C28478}" type="presOf" srcId="{01475990-A3C8-4681-A812-737173C19B05}" destId="{BA39E977-E427-4AFF-8469-1D6DFE17B78C}" srcOrd="0" destOrd="0" presId="urn:microsoft.com/office/officeart/2005/8/layout/vList2"/>
    <dgm:cxn modelId="{B1088BA5-FD3A-4C68-BAB9-51ECD92E2E1C}" type="presOf" srcId="{5377C228-464F-488C-A547-ADE3016EE03C}" destId="{350B8299-7DC5-4749-AED7-2C2A0B968480}" srcOrd="0" destOrd="0" presId="urn:microsoft.com/office/officeart/2005/8/layout/vList2"/>
    <dgm:cxn modelId="{2D9B1BAB-291C-4054-94F3-80E69984A924}" type="presOf" srcId="{AFBCE784-A7A0-4777-881D-66DAA790CEF6}" destId="{E1829385-1ADB-4BAD-BA3A-FADC448399C5}" srcOrd="0" destOrd="0" presId="urn:microsoft.com/office/officeart/2005/8/layout/vList2"/>
    <dgm:cxn modelId="{687D0EC0-D407-4E9C-AA91-19A8E3647E6D}" srcId="{5DF666AE-5B3D-4480-8084-B4D984738D68}" destId="{5377C228-464F-488C-A547-ADE3016EE03C}" srcOrd="0" destOrd="0" parTransId="{7B135B0C-4428-4F78-852E-2374B8658558}" sibTransId="{D7FF9880-C550-4D9A-99D1-DE116F41D2A4}"/>
    <dgm:cxn modelId="{B9F26204-E261-4BC5-BEFE-3AFA3D37695B}" type="presParOf" srcId="{BA39E977-E427-4AFF-8469-1D6DFE17B78C}" destId="{6A44F271-77E9-4740-B5BB-19677946DA42}" srcOrd="0" destOrd="0" presId="urn:microsoft.com/office/officeart/2005/8/layout/vList2"/>
    <dgm:cxn modelId="{D8A99658-3046-42BD-86FA-01B8FB51906A}" type="presParOf" srcId="{BA39E977-E427-4AFF-8469-1D6DFE17B78C}" destId="{E1829385-1ADB-4BAD-BA3A-FADC448399C5}" srcOrd="1" destOrd="0" presId="urn:microsoft.com/office/officeart/2005/8/layout/vList2"/>
    <dgm:cxn modelId="{4E91D633-EEFC-43D8-947D-5A35CBCA3050}" type="presParOf" srcId="{BA39E977-E427-4AFF-8469-1D6DFE17B78C}" destId="{1FCE8FD8-E43D-45C4-848B-EF842B01C820}" srcOrd="2" destOrd="0" presId="urn:microsoft.com/office/officeart/2005/8/layout/vList2"/>
    <dgm:cxn modelId="{0F3B47E5-C3F9-49AA-AD35-0A08BD0C7576}" type="presParOf" srcId="{BA39E977-E427-4AFF-8469-1D6DFE17B78C}" destId="{350B8299-7DC5-4749-AED7-2C2A0B968480}" srcOrd="3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46675BD-981A-4AAF-B18D-772DEA002008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23383DD-A51F-462F-A22D-15AF0426DAB4}">
      <dgm:prSet phldrT="[文本]" custT="1"/>
      <dgm:spPr/>
      <dgm:t>
        <a:bodyPr/>
        <a:lstStyle/>
        <a:p>
          <a:r>
            <a:rPr lang="zh-CN" altLang="en-US" sz="2800" dirty="0"/>
            <a:t>通用原则 </a:t>
          </a:r>
          <a:endParaRPr lang="zh-CN" altLang="en-US" sz="2800" b="1" dirty="0"/>
        </a:p>
      </dgm:t>
    </dgm:pt>
    <dgm:pt modelId="{757B4D21-36D8-44C2-A435-6CC102F50AAB}" cxnId="{30CC2101-883B-4072-923A-3C35F22FF825}" type="parTrans">
      <dgm:prSet/>
      <dgm:spPr/>
      <dgm:t>
        <a:bodyPr/>
        <a:lstStyle/>
        <a:p>
          <a:endParaRPr lang="zh-CN" altLang="en-US"/>
        </a:p>
      </dgm:t>
    </dgm:pt>
    <dgm:pt modelId="{4B1A07B4-7BC2-49C7-9DE3-E296314CFF7A}" cxnId="{30CC2101-883B-4072-923A-3C35F22FF825}" type="sibTrans">
      <dgm:prSet/>
      <dgm:spPr/>
      <dgm:t>
        <a:bodyPr/>
        <a:lstStyle/>
        <a:p>
          <a:endParaRPr lang="zh-CN" altLang="en-US"/>
        </a:p>
      </dgm:t>
    </dgm:pt>
    <dgm:pt modelId="{10692A02-AC68-49D3-AADE-3D7D2B74EA59}">
      <dgm:prSet phldrT="[文本]"/>
      <dgm:spPr/>
      <dgm:t>
        <a:bodyPr/>
        <a:lstStyle/>
        <a:p>
          <a:r>
            <a:rPr lang="zh-CN" altLang="en-US" dirty="0"/>
            <a:t>核心要素完整</a:t>
          </a:r>
        </a:p>
      </dgm:t>
    </dgm:pt>
    <dgm:pt modelId="{B917A630-CC08-466B-B318-C9CE25A33DC7}" cxnId="{1DE0C411-68F7-42D5-9A9C-868EF5022B88}" type="parTrans">
      <dgm:prSet/>
      <dgm:spPr/>
      <dgm:t>
        <a:bodyPr/>
        <a:lstStyle/>
        <a:p>
          <a:endParaRPr lang="zh-CN" altLang="en-US"/>
        </a:p>
      </dgm:t>
    </dgm:pt>
    <dgm:pt modelId="{EDC9A9AA-4CC2-48B8-85DB-76D9F8EBA341}" cxnId="{1DE0C411-68F7-42D5-9A9C-868EF5022B88}" type="sibTrans">
      <dgm:prSet/>
      <dgm:spPr/>
      <dgm:t>
        <a:bodyPr/>
        <a:lstStyle/>
        <a:p>
          <a:endParaRPr lang="zh-CN" altLang="en-US"/>
        </a:p>
      </dgm:t>
    </dgm:pt>
    <dgm:pt modelId="{60148319-816F-4F5F-9647-757D9F2E3CF4}">
      <dgm:prSet phldrT="[文本]"/>
      <dgm:spPr/>
      <dgm:t>
        <a:bodyPr/>
        <a:lstStyle/>
        <a:p>
          <a:r>
            <a:rPr lang="zh-CN" altLang="en-US" dirty="0"/>
            <a:t>术语精准统一</a:t>
          </a:r>
        </a:p>
      </dgm:t>
    </dgm:pt>
    <dgm:pt modelId="{2F8FB493-09C6-481A-BD4C-F520474EA30C}" cxnId="{7051EC0D-95D9-4EA8-82FA-A4CDFF63BB36}" type="parTrans">
      <dgm:prSet/>
      <dgm:spPr/>
      <dgm:t>
        <a:bodyPr/>
        <a:lstStyle/>
        <a:p>
          <a:endParaRPr lang="zh-CN" altLang="en-US"/>
        </a:p>
      </dgm:t>
    </dgm:pt>
    <dgm:pt modelId="{4D3E2311-29E5-49D5-94AC-F52D58B45DFA}" cxnId="{7051EC0D-95D9-4EA8-82FA-A4CDFF63BB36}" type="sibTrans">
      <dgm:prSet/>
      <dgm:spPr/>
      <dgm:t>
        <a:bodyPr/>
        <a:lstStyle/>
        <a:p>
          <a:endParaRPr lang="zh-CN" altLang="en-US"/>
        </a:p>
      </dgm:t>
    </dgm:pt>
    <dgm:pt modelId="{7094FE1E-3ACB-4C88-9127-1D0A70E27C49}">
      <dgm:prSet phldrT="[文本]"/>
      <dgm:spPr/>
      <dgm:t>
        <a:bodyPr/>
        <a:lstStyle/>
        <a:p>
          <a:r>
            <a:rPr lang="zh-CN" altLang="en-US" dirty="0"/>
            <a:t>数字与单位规范</a:t>
          </a:r>
        </a:p>
      </dgm:t>
    </dgm:pt>
    <dgm:pt modelId="{933EED66-F965-48F3-8F00-B449845DBFE5}" cxnId="{76E65CBB-661E-40B7-8004-14AC6A003C96}" type="parTrans">
      <dgm:prSet/>
      <dgm:spPr/>
      <dgm:t>
        <a:bodyPr/>
        <a:lstStyle/>
        <a:p>
          <a:endParaRPr lang="zh-CN" altLang="en-US"/>
        </a:p>
      </dgm:t>
    </dgm:pt>
    <dgm:pt modelId="{AEC4B129-0361-40BD-8092-5026849AEBDB}" cxnId="{76E65CBB-661E-40B7-8004-14AC6A003C96}" type="sibTrans">
      <dgm:prSet/>
      <dgm:spPr/>
      <dgm:t>
        <a:bodyPr/>
        <a:lstStyle/>
        <a:p>
          <a:endParaRPr lang="zh-CN" altLang="en-US"/>
        </a:p>
      </dgm:t>
    </dgm:pt>
    <dgm:pt modelId="{B588616F-F3E5-4936-BB03-74BDBFFFDECC}">
      <dgm:prSet phldrT="[文本]" custT="1"/>
      <dgm:spPr/>
      <dgm:t>
        <a:bodyPr/>
        <a:lstStyle/>
        <a:p>
          <a:r>
            <a:rPr lang="zh-CN" altLang="en-US" sz="2800" dirty="0"/>
            <a:t>中译英要点</a:t>
          </a:r>
        </a:p>
      </dgm:t>
    </dgm:pt>
    <dgm:pt modelId="{CAE3CBD5-9004-403F-AE94-4C87329BDA60}" cxnId="{EF105720-0144-480D-9F4D-FA12FE1447B3}" type="parTrans">
      <dgm:prSet/>
      <dgm:spPr/>
      <dgm:t>
        <a:bodyPr/>
        <a:lstStyle/>
        <a:p>
          <a:endParaRPr lang="zh-CN" altLang="en-US"/>
        </a:p>
      </dgm:t>
    </dgm:pt>
    <dgm:pt modelId="{79E43A2E-4B2F-4B0B-B8A7-043CC8182104}" cxnId="{EF105720-0144-480D-9F4D-FA12FE1447B3}" type="sibTrans">
      <dgm:prSet/>
      <dgm:spPr/>
      <dgm:t>
        <a:bodyPr/>
        <a:lstStyle/>
        <a:p>
          <a:endParaRPr lang="zh-CN" altLang="en-US"/>
        </a:p>
      </dgm:t>
    </dgm:pt>
    <dgm:pt modelId="{6A780D93-7ADA-4FDD-83A6-3ECAFDF6AC6C}">
      <dgm:prSet phldrT="[文本]"/>
      <dgm:spPr/>
      <dgm:t>
        <a:bodyPr/>
        <a:lstStyle/>
        <a:p>
          <a:r>
            <a:rPr lang="zh-CN" altLang="en-US" dirty="0"/>
            <a:t>精简背景，突出核心</a:t>
          </a:r>
        </a:p>
      </dgm:t>
    </dgm:pt>
    <dgm:pt modelId="{259AF0EB-B5A9-48E9-9EEC-6C8E213D2CBD}" cxnId="{4983C340-FF32-4A19-B923-36C40A21F19D}" type="parTrans">
      <dgm:prSet/>
      <dgm:spPr/>
      <dgm:t>
        <a:bodyPr/>
        <a:lstStyle/>
        <a:p>
          <a:endParaRPr lang="zh-CN" altLang="en-US"/>
        </a:p>
      </dgm:t>
    </dgm:pt>
    <dgm:pt modelId="{AE283CC5-F571-489D-A7BE-567AE5351091}" cxnId="{4983C340-FF32-4A19-B923-36C40A21F19D}" type="sibTrans">
      <dgm:prSet/>
      <dgm:spPr/>
      <dgm:t>
        <a:bodyPr/>
        <a:lstStyle/>
        <a:p>
          <a:endParaRPr lang="zh-CN" altLang="en-US"/>
        </a:p>
      </dgm:t>
    </dgm:pt>
    <dgm:pt modelId="{FD62E0A7-A34A-4F0C-ACC0-4219861DAFB1}">
      <dgm:prSet phldrT="[文本]"/>
      <dgm:spPr/>
      <dgm:t>
        <a:bodyPr/>
        <a:lstStyle/>
        <a:p>
          <a:r>
            <a:rPr lang="zh-CN" altLang="en-US" dirty="0"/>
            <a:t>被动语态优先</a:t>
          </a:r>
        </a:p>
      </dgm:t>
    </dgm:pt>
    <dgm:pt modelId="{5D656C23-42E9-404F-8BA1-33F7F1E9FF9A}" cxnId="{0D523787-6394-426A-BF8A-1200BCA5904A}" type="parTrans">
      <dgm:prSet/>
      <dgm:spPr/>
      <dgm:t>
        <a:bodyPr/>
        <a:lstStyle/>
        <a:p>
          <a:endParaRPr lang="zh-CN" altLang="en-US"/>
        </a:p>
      </dgm:t>
    </dgm:pt>
    <dgm:pt modelId="{FFF1769B-D31B-4136-8481-A5888E6677FF}" cxnId="{0D523787-6394-426A-BF8A-1200BCA5904A}" type="sibTrans">
      <dgm:prSet/>
      <dgm:spPr/>
      <dgm:t>
        <a:bodyPr/>
        <a:lstStyle/>
        <a:p>
          <a:endParaRPr lang="zh-CN" altLang="en-US"/>
        </a:p>
      </dgm:t>
    </dgm:pt>
    <dgm:pt modelId="{377F7349-02E5-449F-B7C3-C07E45ED50BE}">
      <dgm:prSet phldrT="[文本]"/>
      <dgm:spPr/>
      <dgm:t>
        <a:bodyPr/>
        <a:lstStyle/>
        <a:p>
          <a:r>
            <a:rPr lang="zh-CN" altLang="en-US" dirty="0"/>
            <a:t>多源信息对比</a:t>
          </a:r>
        </a:p>
      </dgm:t>
    </dgm:pt>
    <dgm:pt modelId="{CE0CBBD9-B0A3-413D-9BA7-D3DF1189DABC}" cxnId="{FCE7A6DD-9030-4C57-9AF6-80BD01229B33}" type="parTrans">
      <dgm:prSet/>
      <dgm:spPr/>
      <dgm:t>
        <a:bodyPr/>
        <a:lstStyle/>
        <a:p>
          <a:endParaRPr lang="zh-CN" altLang="en-US"/>
        </a:p>
      </dgm:t>
    </dgm:pt>
    <dgm:pt modelId="{12CE435E-22E2-46DB-8F8C-9A13848B8D4F}" cxnId="{FCE7A6DD-9030-4C57-9AF6-80BD01229B33}" type="sibTrans">
      <dgm:prSet/>
      <dgm:spPr/>
      <dgm:t>
        <a:bodyPr/>
        <a:lstStyle/>
        <a:p>
          <a:endParaRPr lang="zh-CN" altLang="en-US"/>
        </a:p>
      </dgm:t>
    </dgm:pt>
    <dgm:pt modelId="{C957689F-2224-4DD1-8167-39E99D14DB86}">
      <dgm:prSet/>
      <dgm:spPr/>
      <dgm:t>
        <a:bodyPr/>
        <a:lstStyle/>
        <a:p>
          <a:r>
            <a:rPr lang="zh-CN" altLang="en-US" dirty="0"/>
            <a:t>英译中要点</a:t>
          </a:r>
        </a:p>
      </dgm:t>
    </dgm:pt>
    <dgm:pt modelId="{29E61671-E9ED-47DD-81E6-BD67BBCFC986}" cxnId="{1B7B4C96-7765-455B-AFA7-BBEC549C199E}" type="parTrans">
      <dgm:prSet/>
      <dgm:spPr/>
      <dgm:t>
        <a:bodyPr/>
        <a:lstStyle/>
        <a:p>
          <a:endParaRPr lang="zh-CN" altLang="en-US"/>
        </a:p>
      </dgm:t>
    </dgm:pt>
    <dgm:pt modelId="{47192358-332E-409C-94F9-C7332D04193E}" cxnId="{1B7B4C96-7765-455B-AFA7-BBEC549C199E}" type="sibTrans">
      <dgm:prSet/>
      <dgm:spPr/>
      <dgm:t>
        <a:bodyPr/>
        <a:lstStyle/>
        <a:p>
          <a:endParaRPr lang="zh-CN" altLang="en-US"/>
        </a:p>
      </dgm:t>
    </dgm:pt>
    <dgm:pt modelId="{6FA1BC73-EFA0-425F-90B7-4C2ECCA5FDC7}">
      <dgm:prSet/>
      <dgm:spPr/>
      <dgm:t>
        <a:bodyPr/>
        <a:lstStyle/>
        <a:p>
          <a:r>
            <a:rPr lang="zh-CN" altLang="en-US" dirty="0"/>
            <a:t>术语本土化</a:t>
          </a:r>
        </a:p>
      </dgm:t>
    </dgm:pt>
    <dgm:pt modelId="{4938DE57-9C10-4CF5-90C5-16CF5DBC9631}" cxnId="{9763272E-7537-40B7-8132-D3E5520AC8FB}" type="parTrans">
      <dgm:prSet/>
      <dgm:spPr/>
      <dgm:t>
        <a:bodyPr/>
        <a:lstStyle/>
        <a:p>
          <a:endParaRPr lang="zh-CN" altLang="en-US"/>
        </a:p>
      </dgm:t>
    </dgm:pt>
    <dgm:pt modelId="{35745B1B-EDE7-4201-8DFF-8E3F5AC92C73}" cxnId="{9763272E-7537-40B7-8132-D3E5520AC8FB}" type="sibTrans">
      <dgm:prSet/>
      <dgm:spPr/>
      <dgm:t>
        <a:bodyPr/>
        <a:lstStyle/>
        <a:p>
          <a:endParaRPr lang="zh-CN" altLang="en-US"/>
        </a:p>
      </dgm:t>
    </dgm:pt>
    <dgm:pt modelId="{3C6E5040-05CF-4332-A858-125DF25165FF}">
      <dgm:prSet/>
      <dgm:spPr/>
      <dgm:t>
        <a:bodyPr/>
        <a:lstStyle/>
        <a:p>
          <a:r>
            <a:rPr lang="zh-CN" altLang="en-US" dirty="0"/>
            <a:t>避免西式中文</a:t>
          </a:r>
        </a:p>
      </dgm:t>
    </dgm:pt>
    <dgm:pt modelId="{277A0F18-D99B-47D2-AA60-212D5747611D}" cxnId="{A0AE0527-3369-4D5B-BA2A-57E3B8860BD4}" type="parTrans">
      <dgm:prSet/>
      <dgm:spPr/>
      <dgm:t>
        <a:bodyPr/>
        <a:lstStyle/>
        <a:p>
          <a:endParaRPr lang="zh-CN" altLang="en-US"/>
        </a:p>
      </dgm:t>
    </dgm:pt>
    <dgm:pt modelId="{42B47472-04C6-4AAE-83D9-2B66F15C23AA}" cxnId="{A0AE0527-3369-4D5B-BA2A-57E3B8860BD4}" type="sibTrans">
      <dgm:prSet/>
      <dgm:spPr/>
      <dgm:t>
        <a:bodyPr/>
        <a:lstStyle/>
        <a:p>
          <a:endParaRPr lang="zh-CN" altLang="en-US"/>
        </a:p>
      </dgm:t>
    </dgm:pt>
    <dgm:pt modelId="{0C0AD0BE-4D6A-405E-AA9A-0A8756B4C590}">
      <dgm:prSet phldrT="[文本]"/>
      <dgm:spPr/>
      <dgm:t>
        <a:bodyPr/>
        <a:lstStyle/>
        <a:p>
          <a:r>
            <a:rPr lang="zh-CN" altLang="en-US"/>
            <a:t>逻辑连贯清晰</a:t>
          </a:r>
          <a:endParaRPr lang="zh-CN" altLang="en-US" dirty="0"/>
        </a:p>
      </dgm:t>
    </dgm:pt>
    <dgm:pt modelId="{6F50E8D6-869D-496C-BB35-A56F31B1371E}" cxnId="{864E0014-8039-4A57-B002-1497AB2D593B}" type="parTrans">
      <dgm:prSet/>
      <dgm:spPr/>
      <dgm:t>
        <a:bodyPr/>
        <a:lstStyle/>
        <a:p>
          <a:endParaRPr lang="zh-CN" altLang="en-US"/>
        </a:p>
      </dgm:t>
    </dgm:pt>
    <dgm:pt modelId="{12E0F6B3-E126-456D-A5E8-BF81C4600E09}" cxnId="{864E0014-8039-4A57-B002-1497AB2D593B}" type="sibTrans">
      <dgm:prSet/>
      <dgm:spPr/>
      <dgm:t>
        <a:bodyPr/>
        <a:lstStyle/>
        <a:p>
          <a:endParaRPr lang="zh-CN" altLang="en-US"/>
        </a:p>
      </dgm:t>
    </dgm:pt>
    <dgm:pt modelId="{4DD5DB89-4F9F-44B9-A758-4B2E8BD869BA}">
      <dgm:prSet phldrT="[文本]"/>
      <dgm:spPr/>
      <dgm:t>
        <a:bodyPr/>
        <a:lstStyle/>
        <a:p>
          <a:r>
            <a:rPr lang="zh-CN" altLang="en-US"/>
            <a:t>整合短句，优化句式</a:t>
          </a:r>
          <a:endParaRPr lang="zh-CN" altLang="en-US" dirty="0"/>
        </a:p>
      </dgm:t>
    </dgm:pt>
    <dgm:pt modelId="{039A5EC3-1107-49D5-BBF9-E1A722D35AA1}" cxnId="{85E1E913-2532-4DA7-8C91-C1B62BADC900}" type="parTrans">
      <dgm:prSet/>
      <dgm:spPr/>
      <dgm:t>
        <a:bodyPr/>
        <a:lstStyle/>
        <a:p>
          <a:endParaRPr lang="zh-CN" altLang="en-US"/>
        </a:p>
      </dgm:t>
    </dgm:pt>
    <dgm:pt modelId="{E3F4C942-B2D1-43ED-925C-8F40BB6C836A}" cxnId="{85E1E913-2532-4DA7-8C91-C1B62BADC900}" type="sibTrans">
      <dgm:prSet/>
      <dgm:spPr/>
      <dgm:t>
        <a:bodyPr/>
        <a:lstStyle/>
        <a:p>
          <a:endParaRPr lang="zh-CN" altLang="en-US"/>
        </a:p>
      </dgm:t>
    </dgm:pt>
    <dgm:pt modelId="{DCC7F5FE-AE7E-43BE-94CE-A011FD7591C3}">
      <dgm:prSet/>
      <dgm:spPr/>
      <dgm:t>
        <a:bodyPr/>
        <a:lstStyle/>
        <a:p>
          <a:r>
            <a:rPr lang="zh-CN" altLang="en-US"/>
            <a:t>拆分长句，简化表达</a:t>
          </a:r>
          <a:endParaRPr lang="zh-CN" altLang="en-US" dirty="0"/>
        </a:p>
      </dgm:t>
    </dgm:pt>
    <dgm:pt modelId="{32B57D8D-955A-4A29-9F80-2362464B10C5}" cxnId="{D3CC6106-0CBC-4D36-A95F-22557E37D304}" type="parTrans">
      <dgm:prSet/>
      <dgm:spPr/>
      <dgm:t>
        <a:bodyPr/>
        <a:lstStyle/>
        <a:p>
          <a:endParaRPr lang="zh-CN" altLang="en-US"/>
        </a:p>
      </dgm:t>
    </dgm:pt>
    <dgm:pt modelId="{4BCD6BC8-CCC5-4400-9E54-46D5FBA6039F}" cxnId="{D3CC6106-0CBC-4D36-A95F-22557E37D304}" type="sibTrans">
      <dgm:prSet/>
      <dgm:spPr/>
      <dgm:t>
        <a:bodyPr/>
        <a:lstStyle/>
        <a:p>
          <a:endParaRPr lang="zh-CN" altLang="en-US"/>
        </a:p>
      </dgm:t>
    </dgm:pt>
    <dgm:pt modelId="{4C6696A7-86E4-4744-AE4D-B532B3BDD502}" type="pres">
      <dgm:prSet presAssocID="{C46675BD-981A-4AAF-B18D-772DEA002008}" presName="layout" presStyleCnt="0">
        <dgm:presLayoutVars>
          <dgm:chMax/>
          <dgm:chPref/>
          <dgm:dir/>
          <dgm:resizeHandles/>
        </dgm:presLayoutVars>
      </dgm:prSet>
      <dgm:spPr/>
    </dgm:pt>
    <dgm:pt modelId="{B13FF182-90BA-47C0-A785-7FDD9E310CF2}" type="pres">
      <dgm:prSet presAssocID="{123383DD-A51F-462F-A22D-15AF0426DAB4}" presName="root" presStyleCnt="0">
        <dgm:presLayoutVars>
          <dgm:chMax/>
          <dgm:chPref/>
        </dgm:presLayoutVars>
      </dgm:prSet>
      <dgm:spPr/>
    </dgm:pt>
    <dgm:pt modelId="{CD595106-1E0B-4BAD-8BD4-86D4FACD136A}" type="pres">
      <dgm:prSet presAssocID="{123383DD-A51F-462F-A22D-15AF0426DAB4}" presName="rootComposite" presStyleCnt="0">
        <dgm:presLayoutVars/>
      </dgm:prSet>
      <dgm:spPr/>
    </dgm:pt>
    <dgm:pt modelId="{E95F1F3D-6C46-4584-A6EE-4DB492CEBB28}" type="pres">
      <dgm:prSet presAssocID="{123383DD-A51F-462F-A22D-15AF0426DAB4}" presName="ParentAccent" presStyleLbl="alignNode1" presStyleIdx="0" presStyleCnt="3"/>
      <dgm:spPr/>
    </dgm:pt>
    <dgm:pt modelId="{FA39DE51-C652-46B5-B986-DA8D98D7B818}" type="pres">
      <dgm:prSet presAssocID="{123383DD-A51F-462F-A22D-15AF0426DAB4}" presName="ParentSmallAccent" presStyleLbl="fgAcc1" presStyleIdx="0" presStyleCnt="3"/>
      <dgm:spPr/>
    </dgm:pt>
    <dgm:pt modelId="{738F8F3C-3D27-417D-8517-A105F8E34C7C}" type="pres">
      <dgm:prSet presAssocID="{123383DD-A51F-462F-A22D-15AF0426DAB4}" presName="Parent" presStyleLbl="revTx" presStyleIdx="0" presStyleCnt="14">
        <dgm:presLayoutVars>
          <dgm:chMax/>
          <dgm:chPref val="4"/>
          <dgm:bulletEnabled val="1"/>
        </dgm:presLayoutVars>
      </dgm:prSet>
      <dgm:spPr/>
    </dgm:pt>
    <dgm:pt modelId="{AFE66944-EBBB-4071-B1A0-3D54322FDFDA}" type="pres">
      <dgm:prSet presAssocID="{123383DD-A51F-462F-A22D-15AF0426DAB4}" presName="childShape" presStyleCnt="0">
        <dgm:presLayoutVars>
          <dgm:chMax val="0"/>
          <dgm:chPref val="0"/>
        </dgm:presLayoutVars>
      </dgm:prSet>
      <dgm:spPr/>
    </dgm:pt>
    <dgm:pt modelId="{62444993-3AEB-4427-A026-E25D70C14684}" type="pres">
      <dgm:prSet presAssocID="{10692A02-AC68-49D3-AADE-3D7D2B74EA59}" presName="childComposite" presStyleCnt="0">
        <dgm:presLayoutVars>
          <dgm:chMax val="0"/>
          <dgm:chPref val="0"/>
        </dgm:presLayoutVars>
      </dgm:prSet>
      <dgm:spPr/>
    </dgm:pt>
    <dgm:pt modelId="{F1AADB52-9BE0-4C43-B7F6-737082183055}" type="pres">
      <dgm:prSet presAssocID="{10692A02-AC68-49D3-AADE-3D7D2B74EA59}" presName="ChildAccent" presStyleLbl="solidFgAcc1" presStyleIdx="0" presStyleCnt="11"/>
      <dgm:spPr/>
    </dgm:pt>
    <dgm:pt modelId="{0B988910-FEF9-4FB9-9AF7-DB79F27D91C4}" type="pres">
      <dgm:prSet presAssocID="{10692A02-AC68-49D3-AADE-3D7D2B74EA59}" presName="Child" presStyleLbl="revTx" presStyleIdx="1" presStyleCnt="14">
        <dgm:presLayoutVars>
          <dgm:chMax val="0"/>
          <dgm:chPref val="0"/>
          <dgm:bulletEnabled val="1"/>
        </dgm:presLayoutVars>
      </dgm:prSet>
      <dgm:spPr/>
    </dgm:pt>
    <dgm:pt modelId="{E1C11611-C6A0-43B7-A4AC-E5C2FB6311B2}" type="pres">
      <dgm:prSet presAssocID="{60148319-816F-4F5F-9647-757D9F2E3CF4}" presName="childComposite" presStyleCnt="0">
        <dgm:presLayoutVars>
          <dgm:chMax val="0"/>
          <dgm:chPref val="0"/>
        </dgm:presLayoutVars>
      </dgm:prSet>
      <dgm:spPr/>
    </dgm:pt>
    <dgm:pt modelId="{6F79E697-EBB0-42B6-A419-431841D53321}" type="pres">
      <dgm:prSet presAssocID="{60148319-816F-4F5F-9647-757D9F2E3CF4}" presName="ChildAccent" presStyleLbl="solidFgAcc1" presStyleIdx="1" presStyleCnt="11"/>
      <dgm:spPr/>
    </dgm:pt>
    <dgm:pt modelId="{2FBAE826-FC4E-468E-99EF-BA1595F3FB69}" type="pres">
      <dgm:prSet presAssocID="{60148319-816F-4F5F-9647-757D9F2E3CF4}" presName="Child" presStyleLbl="revTx" presStyleIdx="2" presStyleCnt="14">
        <dgm:presLayoutVars>
          <dgm:chMax val="0"/>
          <dgm:chPref val="0"/>
          <dgm:bulletEnabled val="1"/>
        </dgm:presLayoutVars>
      </dgm:prSet>
      <dgm:spPr/>
    </dgm:pt>
    <dgm:pt modelId="{94661E8F-FF9F-41E2-B7E4-51274B72E404}" type="pres">
      <dgm:prSet presAssocID="{7094FE1E-3ACB-4C88-9127-1D0A70E27C49}" presName="childComposite" presStyleCnt="0">
        <dgm:presLayoutVars>
          <dgm:chMax val="0"/>
          <dgm:chPref val="0"/>
        </dgm:presLayoutVars>
      </dgm:prSet>
      <dgm:spPr/>
    </dgm:pt>
    <dgm:pt modelId="{7FBFF01D-2AE6-4BD9-B142-A1EAC0A9D804}" type="pres">
      <dgm:prSet presAssocID="{7094FE1E-3ACB-4C88-9127-1D0A70E27C49}" presName="ChildAccent" presStyleLbl="solidFgAcc1" presStyleIdx="2" presStyleCnt="11"/>
      <dgm:spPr/>
    </dgm:pt>
    <dgm:pt modelId="{648F8D07-BC43-4C0D-A27B-826C555596FC}" type="pres">
      <dgm:prSet presAssocID="{7094FE1E-3ACB-4C88-9127-1D0A70E27C49}" presName="Child" presStyleLbl="revTx" presStyleIdx="3" presStyleCnt="14">
        <dgm:presLayoutVars>
          <dgm:chMax val="0"/>
          <dgm:chPref val="0"/>
          <dgm:bulletEnabled val="1"/>
        </dgm:presLayoutVars>
      </dgm:prSet>
      <dgm:spPr/>
    </dgm:pt>
    <dgm:pt modelId="{E540F77D-D633-4EC9-8BC5-1617EB211078}" type="pres">
      <dgm:prSet presAssocID="{0C0AD0BE-4D6A-405E-AA9A-0A8756B4C590}" presName="childComposite" presStyleCnt="0">
        <dgm:presLayoutVars>
          <dgm:chMax val="0"/>
          <dgm:chPref val="0"/>
        </dgm:presLayoutVars>
      </dgm:prSet>
      <dgm:spPr/>
    </dgm:pt>
    <dgm:pt modelId="{C33B4C37-B184-4B17-8135-35DE846DD4B4}" type="pres">
      <dgm:prSet presAssocID="{0C0AD0BE-4D6A-405E-AA9A-0A8756B4C590}" presName="ChildAccent" presStyleLbl="solidFgAcc1" presStyleIdx="3" presStyleCnt="11"/>
      <dgm:spPr/>
    </dgm:pt>
    <dgm:pt modelId="{6C61F09A-7383-4057-A4AC-6C3B1601F1BA}" type="pres">
      <dgm:prSet presAssocID="{0C0AD0BE-4D6A-405E-AA9A-0A8756B4C590}" presName="Child" presStyleLbl="revTx" presStyleIdx="4" presStyleCnt="14">
        <dgm:presLayoutVars>
          <dgm:chMax val="0"/>
          <dgm:chPref val="0"/>
          <dgm:bulletEnabled val="1"/>
        </dgm:presLayoutVars>
      </dgm:prSet>
      <dgm:spPr/>
    </dgm:pt>
    <dgm:pt modelId="{894F13B3-E7D8-4793-903C-3C0DAB0E7407}" type="pres">
      <dgm:prSet presAssocID="{B588616F-F3E5-4936-BB03-74BDBFFFDECC}" presName="root" presStyleCnt="0">
        <dgm:presLayoutVars>
          <dgm:chMax/>
          <dgm:chPref/>
        </dgm:presLayoutVars>
      </dgm:prSet>
      <dgm:spPr/>
    </dgm:pt>
    <dgm:pt modelId="{93535D38-BA14-44F1-880B-9CCE72EEB66C}" type="pres">
      <dgm:prSet presAssocID="{B588616F-F3E5-4936-BB03-74BDBFFFDECC}" presName="rootComposite" presStyleCnt="0">
        <dgm:presLayoutVars/>
      </dgm:prSet>
      <dgm:spPr/>
    </dgm:pt>
    <dgm:pt modelId="{9E2D709F-579F-4CFF-AD63-C0A08A66C34E}" type="pres">
      <dgm:prSet presAssocID="{B588616F-F3E5-4936-BB03-74BDBFFFDECC}" presName="ParentAccent" presStyleLbl="alignNode1" presStyleIdx="1" presStyleCnt="3"/>
      <dgm:spPr/>
    </dgm:pt>
    <dgm:pt modelId="{6957563B-CEFA-4293-B9DD-96F33A45B381}" type="pres">
      <dgm:prSet presAssocID="{B588616F-F3E5-4936-BB03-74BDBFFFDECC}" presName="ParentSmallAccent" presStyleLbl="fgAcc1" presStyleIdx="1" presStyleCnt="3"/>
      <dgm:spPr/>
    </dgm:pt>
    <dgm:pt modelId="{0660787E-960A-42CF-8806-694F4202E7E5}" type="pres">
      <dgm:prSet presAssocID="{B588616F-F3E5-4936-BB03-74BDBFFFDECC}" presName="Parent" presStyleLbl="revTx" presStyleIdx="5" presStyleCnt="14">
        <dgm:presLayoutVars>
          <dgm:chMax/>
          <dgm:chPref val="4"/>
          <dgm:bulletEnabled val="1"/>
        </dgm:presLayoutVars>
      </dgm:prSet>
      <dgm:spPr/>
    </dgm:pt>
    <dgm:pt modelId="{388AAB1E-1DD6-458F-B4A7-6C4F0E320B47}" type="pres">
      <dgm:prSet presAssocID="{B588616F-F3E5-4936-BB03-74BDBFFFDECC}" presName="childShape" presStyleCnt="0">
        <dgm:presLayoutVars>
          <dgm:chMax val="0"/>
          <dgm:chPref val="0"/>
        </dgm:presLayoutVars>
      </dgm:prSet>
      <dgm:spPr/>
    </dgm:pt>
    <dgm:pt modelId="{C0F8829D-BD34-48FC-AB69-73E35CEED1DA}" type="pres">
      <dgm:prSet presAssocID="{6A780D93-7ADA-4FDD-83A6-3ECAFDF6AC6C}" presName="childComposite" presStyleCnt="0">
        <dgm:presLayoutVars>
          <dgm:chMax val="0"/>
          <dgm:chPref val="0"/>
        </dgm:presLayoutVars>
      </dgm:prSet>
      <dgm:spPr/>
    </dgm:pt>
    <dgm:pt modelId="{57D130BB-52A0-4BB1-BAEC-F8B0BC100011}" type="pres">
      <dgm:prSet presAssocID="{6A780D93-7ADA-4FDD-83A6-3ECAFDF6AC6C}" presName="ChildAccent" presStyleLbl="solidFgAcc1" presStyleIdx="4" presStyleCnt="11"/>
      <dgm:spPr/>
    </dgm:pt>
    <dgm:pt modelId="{E5CBE002-0094-4052-9F3B-C85CFE3ACA1D}" type="pres">
      <dgm:prSet presAssocID="{6A780D93-7ADA-4FDD-83A6-3ECAFDF6AC6C}" presName="Child" presStyleLbl="revTx" presStyleIdx="6" presStyleCnt="14">
        <dgm:presLayoutVars>
          <dgm:chMax val="0"/>
          <dgm:chPref val="0"/>
          <dgm:bulletEnabled val="1"/>
        </dgm:presLayoutVars>
      </dgm:prSet>
      <dgm:spPr/>
    </dgm:pt>
    <dgm:pt modelId="{41C75778-9840-4A53-B16C-20B8F815DD16}" type="pres">
      <dgm:prSet presAssocID="{4DD5DB89-4F9F-44B9-A758-4B2E8BD869BA}" presName="childComposite" presStyleCnt="0">
        <dgm:presLayoutVars>
          <dgm:chMax val="0"/>
          <dgm:chPref val="0"/>
        </dgm:presLayoutVars>
      </dgm:prSet>
      <dgm:spPr/>
    </dgm:pt>
    <dgm:pt modelId="{EAD5CFC5-6882-40D5-8D70-2AE355672090}" type="pres">
      <dgm:prSet presAssocID="{4DD5DB89-4F9F-44B9-A758-4B2E8BD869BA}" presName="ChildAccent" presStyleLbl="solidFgAcc1" presStyleIdx="5" presStyleCnt="11"/>
      <dgm:spPr/>
    </dgm:pt>
    <dgm:pt modelId="{13F840FE-CD4E-4A93-9C21-74FF473C39B0}" type="pres">
      <dgm:prSet presAssocID="{4DD5DB89-4F9F-44B9-A758-4B2E8BD869BA}" presName="Child" presStyleLbl="revTx" presStyleIdx="7" presStyleCnt="14">
        <dgm:presLayoutVars>
          <dgm:chMax val="0"/>
          <dgm:chPref val="0"/>
          <dgm:bulletEnabled val="1"/>
        </dgm:presLayoutVars>
      </dgm:prSet>
      <dgm:spPr/>
    </dgm:pt>
    <dgm:pt modelId="{5731AB13-FB99-4B9C-B351-C5BF49B74E6C}" type="pres">
      <dgm:prSet presAssocID="{FD62E0A7-A34A-4F0C-ACC0-4219861DAFB1}" presName="childComposite" presStyleCnt="0">
        <dgm:presLayoutVars>
          <dgm:chMax val="0"/>
          <dgm:chPref val="0"/>
        </dgm:presLayoutVars>
      </dgm:prSet>
      <dgm:spPr/>
    </dgm:pt>
    <dgm:pt modelId="{35FA1A2D-4246-42DB-84E3-2736237784BB}" type="pres">
      <dgm:prSet presAssocID="{FD62E0A7-A34A-4F0C-ACC0-4219861DAFB1}" presName="ChildAccent" presStyleLbl="solidFgAcc1" presStyleIdx="6" presStyleCnt="11"/>
      <dgm:spPr/>
    </dgm:pt>
    <dgm:pt modelId="{CE7C9C49-38A1-4F83-8B00-29D295D84DA1}" type="pres">
      <dgm:prSet presAssocID="{FD62E0A7-A34A-4F0C-ACC0-4219861DAFB1}" presName="Child" presStyleLbl="revTx" presStyleIdx="8" presStyleCnt="14">
        <dgm:presLayoutVars>
          <dgm:chMax val="0"/>
          <dgm:chPref val="0"/>
          <dgm:bulletEnabled val="1"/>
        </dgm:presLayoutVars>
      </dgm:prSet>
      <dgm:spPr/>
    </dgm:pt>
    <dgm:pt modelId="{99A85958-AF56-4EF9-BF4A-8EFAA03EEB91}" type="pres">
      <dgm:prSet presAssocID="{377F7349-02E5-449F-B7C3-C07E45ED50BE}" presName="childComposite" presStyleCnt="0">
        <dgm:presLayoutVars>
          <dgm:chMax val="0"/>
          <dgm:chPref val="0"/>
        </dgm:presLayoutVars>
      </dgm:prSet>
      <dgm:spPr/>
    </dgm:pt>
    <dgm:pt modelId="{0593097B-8C6F-4207-9731-CD6F5C744CAF}" type="pres">
      <dgm:prSet presAssocID="{377F7349-02E5-449F-B7C3-C07E45ED50BE}" presName="ChildAccent" presStyleLbl="solidFgAcc1" presStyleIdx="7" presStyleCnt="11"/>
      <dgm:spPr/>
    </dgm:pt>
    <dgm:pt modelId="{22AD060B-55CB-42EF-A21C-6DCFDC26DCBA}" type="pres">
      <dgm:prSet presAssocID="{377F7349-02E5-449F-B7C3-C07E45ED50BE}" presName="Child" presStyleLbl="revTx" presStyleIdx="9" presStyleCnt="14">
        <dgm:presLayoutVars>
          <dgm:chMax val="0"/>
          <dgm:chPref val="0"/>
          <dgm:bulletEnabled val="1"/>
        </dgm:presLayoutVars>
      </dgm:prSet>
      <dgm:spPr/>
    </dgm:pt>
    <dgm:pt modelId="{DF7F2714-B751-4B91-B03D-65E5A2D8F751}" type="pres">
      <dgm:prSet presAssocID="{C957689F-2224-4DD1-8167-39E99D14DB86}" presName="root" presStyleCnt="0">
        <dgm:presLayoutVars>
          <dgm:chMax/>
          <dgm:chPref/>
        </dgm:presLayoutVars>
      </dgm:prSet>
      <dgm:spPr/>
    </dgm:pt>
    <dgm:pt modelId="{1A2FCDCE-04B5-4658-9C20-01D8F3756E20}" type="pres">
      <dgm:prSet presAssocID="{C957689F-2224-4DD1-8167-39E99D14DB86}" presName="rootComposite" presStyleCnt="0">
        <dgm:presLayoutVars/>
      </dgm:prSet>
      <dgm:spPr/>
    </dgm:pt>
    <dgm:pt modelId="{50D351A8-4ABF-49AE-8064-511FC22446E5}" type="pres">
      <dgm:prSet presAssocID="{C957689F-2224-4DD1-8167-39E99D14DB86}" presName="ParentAccent" presStyleLbl="alignNode1" presStyleIdx="2" presStyleCnt="3"/>
      <dgm:spPr/>
    </dgm:pt>
    <dgm:pt modelId="{DB5C1B67-D87D-4BAC-8884-065C65D7571B}" type="pres">
      <dgm:prSet presAssocID="{C957689F-2224-4DD1-8167-39E99D14DB86}" presName="ParentSmallAccent" presStyleLbl="fgAcc1" presStyleIdx="2" presStyleCnt="3"/>
      <dgm:spPr/>
    </dgm:pt>
    <dgm:pt modelId="{C5FD50D8-69F0-4FCC-92EF-A9E70EC6B71C}" type="pres">
      <dgm:prSet presAssocID="{C957689F-2224-4DD1-8167-39E99D14DB86}" presName="Parent" presStyleLbl="revTx" presStyleIdx="10" presStyleCnt="14">
        <dgm:presLayoutVars>
          <dgm:chMax/>
          <dgm:chPref val="4"/>
          <dgm:bulletEnabled val="1"/>
        </dgm:presLayoutVars>
      </dgm:prSet>
      <dgm:spPr/>
    </dgm:pt>
    <dgm:pt modelId="{BE023C4E-E46C-444F-B72A-32768690CE1C}" type="pres">
      <dgm:prSet presAssocID="{C957689F-2224-4DD1-8167-39E99D14DB86}" presName="childShape" presStyleCnt="0">
        <dgm:presLayoutVars>
          <dgm:chMax val="0"/>
          <dgm:chPref val="0"/>
        </dgm:presLayoutVars>
      </dgm:prSet>
      <dgm:spPr/>
    </dgm:pt>
    <dgm:pt modelId="{4839E383-563B-407D-89D5-F5B7C4D4C602}" type="pres">
      <dgm:prSet presAssocID="{DCC7F5FE-AE7E-43BE-94CE-A011FD7591C3}" presName="childComposite" presStyleCnt="0">
        <dgm:presLayoutVars>
          <dgm:chMax val="0"/>
          <dgm:chPref val="0"/>
        </dgm:presLayoutVars>
      </dgm:prSet>
      <dgm:spPr/>
    </dgm:pt>
    <dgm:pt modelId="{84A45B3A-DF53-4FEB-81AF-CD533A517EA1}" type="pres">
      <dgm:prSet presAssocID="{DCC7F5FE-AE7E-43BE-94CE-A011FD7591C3}" presName="ChildAccent" presStyleLbl="solidFgAcc1" presStyleIdx="8" presStyleCnt="11"/>
      <dgm:spPr/>
    </dgm:pt>
    <dgm:pt modelId="{CB16C54B-BD89-429E-9167-DA3A4B512EA7}" type="pres">
      <dgm:prSet presAssocID="{DCC7F5FE-AE7E-43BE-94CE-A011FD7591C3}" presName="Child" presStyleLbl="revTx" presStyleIdx="11" presStyleCnt="14">
        <dgm:presLayoutVars>
          <dgm:chMax val="0"/>
          <dgm:chPref val="0"/>
          <dgm:bulletEnabled val="1"/>
        </dgm:presLayoutVars>
      </dgm:prSet>
      <dgm:spPr/>
    </dgm:pt>
    <dgm:pt modelId="{3BB040AD-3B37-4627-BC43-65126ECE504D}" type="pres">
      <dgm:prSet presAssocID="{6FA1BC73-EFA0-425F-90B7-4C2ECCA5FDC7}" presName="childComposite" presStyleCnt="0">
        <dgm:presLayoutVars>
          <dgm:chMax val="0"/>
          <dgm:chPref val="0"/>
        </dgm:presLayoutVars>
      </dgm:prSet>
      <dgm:spPr/>
    </dgm:pt>
    <dgm:pt modelId="{E9D36630-DCC8-4205-9E53-5D1E9B253686}" type="pres">
      <dgm:prSet presAssocID="{6FA1BC73-EFA0-425F-90B7-4C2ECCA5FDC7}" presName="ChildAccent" presStyleLbl="solidFgAcc1" presStyleIdx="9" presStyleCnt="11"/>
      <dgm:spPr/>
    </dgm:pt>
    <dgm:pt modelId="{9D33D279-A0F6-4730-BBA3-D850B70163F1}" type="pres">
      <dgm:prSet presAssocID="{6FA1BC73-EFA0-425F-90B7-4C2ECCA5FDC7}" presName="Child" presStyleLbl="revTx" presStyleIdx="12" presStyleCnt="14">
        <dgm:presLayoutVars>
          <dgm:chMax val="0"/>
          <dgm:chPref val="0"/>
          <dgm:bulletEnabled val="1"/>
        </dgm:presLayoutVars>
      </dgm:prSet>
      <dgm:spPr/>
    </dgm:pt>
    <dgm:pt modelId="{0CE0662D-CF26-43DA-9FF7-49AD8C931424}" type="pres">
      <dgm:prSet presAssocID="{3C6E5040-05CF-4332-A858-125DF25165FF}" presName="childComposite" presStyleCnt="0">
        <dgm:presLayoutVars>
          <dgm:chMax val="0"/>
          <dgm:chPref val="0"/>
        </dgm:presLayoutVars>
      </dgm:prSet>
      <dgm:spPr/>
    </dgm:pt>
    <dgm:pt modelId="{5B92AB06-25FE-4208-8435-04A891F67DD4}" type="pres">
      <dgm:prSet presAssocID="{3C6E5040-05CF-4332-A858-125DF25165FF}" presName="ChildAccent" presStyleLbl="solidFgAcc1" presStyleIdx="10" presStyleCnt="11"/>
      <dgm:spPr/>
    </dgm:pt>
    <dgm:pt modelId="{9B9C51C3-FE71-45DD-AD3D-717ACD647A53}" type="pres">
      <dgm:prSet presAssocID="{3C6E5040-05CF-4332-A858-125DF25165FF}" presName="Child" presStyleLbl="revTx" presStyleIdx="13" presStyleCnt="14">
        <dgm:presLayoutVars>
          <dgm:chMax val="0"/>
          <dgm:chPref val="0"/>
          <dgm:bulletEnabled val="1"/>
        </dgm:presLayoutVars>
      </dgm:prSet>
      <dgm:spPr/>
    </dgm:pt>
  </dgm:ptLst>
  <dgm:cxnLst>
    <dgm:cxn modelId="{30CC2101-883B-4072-923A-3C35F22FF825}" srcId="{C46675BD-981A-4AAF-B18D-772DEA002008}" destId="{123383DD-A51F-462F-A22D-15AF0426DAB4}" srcOrd="0" destOrd="0" parTransId="{757B4D21-36D8-44C2-A435-6CC102F50AAB}" sibTransId="{4B1A07B4-7BC2-49C7-9DE3-E296314CFF7A}"/>
    <dgm:cxn modelId="{F3650406-CA26-4CA3-96AE-F8413F061859}" type="presOf" srcId="{FD62E0A7-A34A-4F0C-ACC0-4219861DAFB1}" destId="{CE7C9C49-38A1-4F83-8B00-29D295D84DA1}" srcOrd="0" destOrd="0" presId="urn:microsoft.com/office/officeart/2008/layout/SquareAccentList"/>
    <dgm:cxn modelId="{D3CC6106-0CBC-4D36-A95F-22557E37D304}" srcId="{C957689F-2224-4DD1-8167-39E99D14DB86}" destId="{DCC7F5FE-AE7E-43BE-94CE-A011FD7591C3}" srcOrd="0" destOrd="0" parTransId="{32B57D8D-955A-4A29-9F80-2362464B10C5}" sibTransId="{4BCD6BC8-CCC5-4400-9E54-46D5FBA6039F}"/>
    <dgm:cxn modelId="{8383E208-41F4-42F6-85CB-5AE6E9B3AA68}" type="presOf" srcId="{6FA1BC73-EFA0-425F-90B7-4C2ECCA5FDC7}" destId="{9D33D279-A0F6-4730-BBA3-D850B70163F1}" srcOrd="0" destOrd="0" presId="urn:microsoft.com/office/officeart/2008/layout/SquareAccentList"/>
    <dgm:cxn modelId="{7051EC0D-95D9-4EA8-82FA-A4CDFF63BB36}" srcId="{123383DD-A51F-462F-A22D-15AF0426DAB4}" destId="{60148319-816F-4F5F-9647-757D9F2E3CF4}" srcOrd="1" destOrd="0" parTransId="{2F8FB493-09C6-481A-BD4C-F520474EA30C}" sibTransId="{4D3E2311-29E5-49D5-94AC-F52D58B45DFA}"/>
    <dgm:cxn modelId="{1DE0C411-68F7-42D5-9A9C-868EF5022B88}" srcId="{123383DD-A51F-462F-A22D-15AF0426DAB4}" destId="{10692A02-AC68-49D3-AADE-3D7D2B74EA59}" srcOrd="0" destOrd="0" parTransId="{B917A630-CC08-466B-B318-C9CE25A33DC7}" sibTransId="{EDC9A9AA-4CC2-48B8-85DB-76D9F8EBA341}"/>
    <dgm:cxn modelId="{85E1E913-2532-4DA7-8C91-C1B62BADC900}" srcId="{B588616F-F3E5-4936-BB03-74BDBFFFDECC}" destId="{4DD5DB89-4F9F-44B9-A758-4B2E8BD869BA}" srcOrd="1" destOrd="0" parTransId="{039A5EC3-1107-49D5-BBF9-E1A722D35AA1}" sibTransId="{E3F4C942-B2D1-43ED-925C-8F40BB6C836A}"/>
    <dgm:cxn modelId="{864E0014-8039-4A57-B002-1497AB2D593B}" srcId="{123383DD-A51F-462F-A22D-15AF0426DAB4}" destId="{0C0AD0BE-4D6A-405E-AA9A-0A8756B4C590}" srcOrd="3" destOrd="0" parTransId="{6F50E8D6-869D-496C-BB35-A56F31B1371E}" sibTransId="{12E0F6B3-E126-456D-A5E8-BF81C4600E09}"/>
    <dgm:cxn modelId="{EF105720-0144-480D-9F4D-FA12FE1447B3}" srcId="{C46675BD-981A-4AAF-B18D-772DEA002008}" destId="{B588616F-F3E5-4936-BB03-74BDBFFFDECC}" srcOrd="1" destOrd="0" parTransId="{CAE3CBD5-9004-403F-AE94-4C87329BDA60}" sibTransId="{79E43A2E-4B2F-4B0B-B8A7-043CC8182104}"/>
    <dgm:cxn modelId="{A0AE0527-3369-4D5B-BA2A-57E3B8860BD4}" srcId="{C957689F-2224-4DD1-8167-39E99D14DB86}" destId="{3C6E5040-05CF-4332-A858-125DF25165FF}" srcOrd="2" destOrd="0" parTransId="{277A0F18-D99B-47D2-AA60-212D5747611D}" sibTransId="{42B47472-04C6-4AAE-83D9-2B66F15C23AA}"/>
    <dgm:cxn modelId="{74ABF62B-91D0-4896-A4AE-8B7300BA39C0}" type="presOf" srcId="{7094FE1E-3ACB-4C88-9127-1D0A70E27C49}" destId="{648F8D07-BC43-4C0D-A27B-826C555596FC}" srcOrd="0" destOrd="0" presId="urn:microsoft.com/office/officeart/2008/layout/SquareAccentList"/>
    <dgm:cxn modelId="{9763272E-7537-40B7-8132-D3E5520AC8FB}" srcId="{C957689F-2224-4DD1-8167-39E99D14DB86}" destId="{6FA1BC73-EFA0-425F-90B7-4C2ECCA5FDC7}" srcOrd="1" destOrd="0" parTransId="{4938DE57-9C10-4CF5-90C5-16CF5DBC9631}" sibTransId="{35745B1B-EDE7-4201-8DFF-8E3F5AC92C73}"/>
    <dgm:cxn modelId="{E173FC39-2515-4E95-BBA8-A98AEB147712}" type="presOf" srcId="{B588616F-F3E5-4936-BB03-74BDBFFFDECC}" destId="{0660787E-960A-42CF-8806-694F4202E7E5}" srcOrd="0" destOrd="0" presId="urn:microsoft.com/office/officeart/2008/layout/SquareAccentList"/>
    <dgm:cxn modelId="{4983C340-FF32-4A19-B923-36C40A21F19D}" srcId="{B588616F-F3E5-4936-BB03-74BDBFFFDECC}" destId="{6A780D93-7ADA-4FDD-83A6-3ECAFDF6AC6C}" srcOrd="0" destOrd="0" parTransId="{259AF0EB-B5A9-48E9-9EEC-6C8E213D2CBD}" sibTransId="{AE283CC5-F571-489D-A7BE-567AE5351091}"/>
    <dgm:cxn modelId="{FB26CF5B-7103-488E-B277-92D428CD3C92}" type="presOf" srcId="{10692A02-AC68-49D3-AADE-3D7D2B74EA59}" destId="{0B988910-FEF9-4FB9-9AF7-DB79F27D91C4}" srcOrd="0" destOrd="0" presId="urn:microsoft.com/office/officeart/2008/layout/SquareAccentList"/>
    <dgm:cxn modelId="{8F9FE442-DC3E-4E91-9A00-4197273D75BD}" type="presOf" srcId="{3C6E5040-05CF-4332-A858-125DF25165FF}" destId="{9B9C51C3-FE71-45DD-AD3D-717ACD647A53}" srcOrd="0" destOrd="0" presId="urn:microsoft.com/office/officeart/2008/layout/SquareAccentList"/>
    <dgm:cxn modelId="{772E2B67-9248-4A2E-909A-DD3DA77B7318}" type="presOf" srcId="{4DD5DB89-4F9F-44B9-A758-4B2E8BD869BA}" destId="{13F840FE-CD4E-4A93-9C21-74FF473C39B0}" srcOrd="0" destOrd="0" presId="urn:microsoft.com/office/officeart/2008/layout/SquareAccentList"/>
    <dgm:cxn modelId="{C3D0D26A-C099-4E99-98AF-F25020F6DA73}" type="presOf" srcId="{377F7349-02E5-449F-B7C3-C07E45ED50BE}" destId="{22AD060B-55CB-42EF-A21C-6DCFDC26DCBA}" srcOrd="0" destOrd="0" presId="urn:microsoft.com/office/officeart/2008/layout/SquareAccentList"/>
    <dgm:cxn modelId="{1D2FA252-6EC9-4523-A033-FE505A21E8D9}" type="presOf" srcId="{60148319-816F-4F5F-9647-757D9F2E3CF4}" destId="{2FBAE826-FC4E-468E-99EF-BA1595F3FB69}" srcOrd="0" destOrd="0" presId="urn:microsoft.com/office/officeart/2008/layout/SquareAccentList"/>
    <dgm:cxn modelId="{DA504479-E0B9-4C81-BD72-EAB66EEEE84E}" type="presOf" srcId="{0C0AD0BE-4D6A-405E-AA9A-0A8756B4C590}" destId="{6C61F09A-7383-4057-A4AC-6C3B1601F1BA}" srcOrd="0" destOrd="0" presId="urn:microsoft.com/office/officeart/2008/layout/SquareAccentList"/>
    <dgm:cxn modelId="{9E0B4E79-3D5E-4A10-BCFD-C2D7D32BC3C4}" type="presOf" srcId="{6A780D93-7ADA-4FDD-83A6-3ECAFDF6AC6C}" destId="{E5CBE002-0094-4052-9F3B-C85CFE3ACA1D}" srcOrd="0" destOrd="0" presId="urn:microsoft.com/office/officeart/2008/layout/SquareAccentList"/>
    <dgm:cxn modelId="{0D523787-6394-426A-BF8A-1200BCA5904A}" srcId="{B588616F-F3E5-4936-BB03-74BDBFFFDECC}" destId="{FD62E0A7-A34A-4F0C-ACC0-4219861DAFB1}" srcOrd="2" destOrd="0" parTransId="{5D656C23-42E9-404F-8BA1-33F7F1E9FF9A}" sibTransId="{FFF1769B-D31B-4136-8481-A5888E6677FF}"/>
    <dgm:cxn modelId="{E547788A-A4FC-46F6-97B4-999BF05181F6}" type="presOf" srcId="{C957689F-2224-4DD1-8167-39E99D14DB86}" destId="{C5FD50D8-69F0-4FCC-92EF-A9E70EC6B71C}" srcOrd="0" destOrd="0" presId="urn:microsoft.com/office/officeart/2008/layout/SquareAccentList"/>
    <dgm:cxn modelId="{BE6CFD95-98D9-4EA9-8D1E-14721A72C35F}" type="presOf" srcId="{DCC7F5FE-AE7E-43BE-94CE-A011FD7591C3}" destId="{CB16C54B-BD89-429E-9167-DA3A4B512EA7}" srcOrd="0" destOrd="0" presId="urn:microsoft.com/office/officeart/2008/layout/SquareAccentList"/>
    <dgm:cxn modelId="{1B7B4C96-7765-455B-AFA7-BBEC549C199E}" srcId="{C46675BD-981A-4AAF-B18D-772DEA002008}" destId="{C957689F-2224-4DD1-8167-39E99D14DB86}" srcOrd="2" destOrd="0" parTransId="{29E61671-E9ED-47DD-81E6-BD67BBCFC986}" sibTransId="{47192358-332E-409C-94F9-C7332D04193E}"/>
    <dgm:cxn modelId="{DB2DDBB3-ADB8-42FD-A764-41212C0258CD}" type="presOf" srcId="{C46675BD-981A-4AAF-B18D-772DEA002008}" destId="{4C6696A7-86E4-4744-AE4D-B532B3BDD502}" srcOrd="0" destOrd="0" presId="urn:microsoft.com/office/officeart/2008/layout/SquareAccentList"/>
    <dgm:cxn modelId="{76E65CBB-661E-40B7-8004-14AC6A003C96}" srcId="{123383DD-A51F-462F-A22D-15AF0426DAB4}" destId="{7094FE1E-3ACB-4C88-9127-1D0A70E27C49}" srcOrd="2" destOrd="0" parTransId="{933EED66-F965-48F3-8F00-B449845DBFE5}" sibTransId="{AEC4B129-0361-40BD-8092-5026849AEBDB}"/>
    <dgm:cxn modelId="{FCE7A6DD-9030-4C57-9AF6-80BD01229B33}" srcId="{B588616F-F3E5-4936-BB03-74BDBFFFDECC}" destId="{377F7349-02E5-449F-B7C3-C07E45ED50BE}" srcOrd="3" destOrd="0" parTransId="{CE0CBBD9-B0A3-413D-9BA7-D3DF1189DABC}" sibTransId="{12CE435E-22E2-46DB-8F8C-9A13848B8D4F}"/>
    <dgm:cxn modelId="{042D23FA-FDAD-443E-9053-6B8567E242AC}" type="presOf" srcId="{123383DD-A51F-462F-A22D-15AF0426DAB4}" destId="{738F8F3C-3D27-417D-8517-A105F8E34C7C}" srcOrd="0" destOrd="0" presId="urn:microsoft.com/office/officeart/2008/layout/SquareAccentList"/>
    <dgm:cxn modelId="{39C16682-6715-4B8D-98B0-2EF3E26011A3}" type="presParOf" srcId="{4C6696A7-86E4-4744-AE4D-B532B3BDD502}" destId="{B13FF182-90BA-47C0-A785-7FDD9E310CF2}" srcOrd="0" destOrd="0" presId="urn:microsoft.com/office/officeart/2008/layout/SquareAccentList"/>
    <dgm:cxn modelId="{74965086-CB6A-4B15-863C-99EDD4385FB1}" type="presParOf" srcId="{B13FF182-90BA-47C0-A785-7FDD9E310CF2}" destId="{CD595106-1E0B-4BAD-8BD4-86D4FACD136A}" srcOrd="0" destOrd="0" presId="urn:microsoft.com/office/officeart/2008/layout/SquareAccentList"/>
    <dgm:cxn modelId="{C52925C6-0353-4721-A367-44B3358A20B9}" type="presParOf" srcId="{CD595106-1E0B-4BAD-8BD4-86D4FACD136A}" destId="{E95F1F3D-6C46-4584-A6EE-4DB492CEBB28}" srcOrd="0" destOrd="0" presId="urn:microsoft.com/office/officeart/2008/layout/SquareAccentList"/>
    <dgm:cxn modelId="{5AE53701-9756-4917-8686-15A71991A2DF}" type="presParOf" srcId="{CD595106-1E0B-4BAD-8BD4-86D4FACD136A}" destId="{FA39DE51-C652-46B5-B986-DA8D98D7B818}" srcOrd="1" destOrd="0" presId="urn:microsoft.com/office/officeart/2008/layout/SquareAccentList"/>
    <dgm:cxn modelId="{A6CB024B-43C6-44B5-827B-1C1C03EE4B98}" type="presParOf" srcId="{CD595106-1E0B-4BAD-8BD4-86D4FACD136A}" destId="{738F8F3C-3D27-417D-8517-A105F8E34C7C}" srcOrd="2" destOrd="0" presId="urn:microsoft.com/office/officeart/2008/layout/SquareAccentList"/>
    <dgm:cxn modelId="{86AF6DBC-66E0-4F10-86E4-78AD920187E3}" type="presParOf" srcId="{B13FF182-90BA-47C0-A785-7FDD9E310CF2}" destId="{AFE66944-EBBB-4071-B1A0-3D54322FDFDA}" srcOrd="1" destOrd="0" presId="urn:microsoft.com/office/officeart/2008/layout/SquareAccentList"/>
    <dgm:cxn modelId="{A95AC006-FE1C-4A27-9836-5C75B664C6A7}" type="presParOf" srcId="{AFE66944-EBBB-4071-B1A0-3D54322FDFDA}" destId="{62444993-3AEB-4427-A026-E25D70C14684}" srcOrd="0" destOrd="0" presId="urn:microsoft.com/office/officeart/2008/layout/SquareAccentList"/>
    <dgm:cxn modelId="{768637B8-8FE8-4FDF-85E9-BAF36930B62A}" type="presParOf" srcId="{62444993-3AEB-4427-A026-E25D70C14684}" destId="{F1AADB52-9BE0-4C43-B7F6-737082183055}" srcOrd="0" destOrd="0" presId="urn:microsoft.com/office/officeart/2008/layout/SquareAccentList"/>
    <dgm:cxn modelId="{49680728-3036-4443-A2CF-F07FFCBD443E}" type="presParOf" srcId="{62444993-3AEB-4427-A026-E25D70C14684}" destId="{0B988910-FEF9-4FB9-9AF7-DB79F27D91C4}" srcOrd="1" destOrd="0" presId="urn:microsoft.com/office/officeart/2008/layout/SquareAccentList"/>
    <dgm:cxn modelId="{0A3C9DB4-D04D-4A4D-A19D-24155D31F23B}" type="presParOf" srcId="{AFE66944-EBBB-4071-B1A0-3D54322FDFDA}" destId="{E1C11611-C6A0-43B7-A4AC-E5C2FB6311B2}" srcOrd="1" destOrd="0" presId="urn:microsoft.com/office/officeart/2008/layout/SquareAccentList"/>
    <dgm:cxn modelId="{193E7A32-1C55-4976-866C-5A640CD49FAC}" type="presParOf" srcId="{E1C11611-C6A0-43B7-A4AC-E5C2FB6311B2}" destId="{6F79E697-EBB0-42B6-A419-431841D53321}" srcOrd="0" destOrd="0" presId="urn:microsoft.com/office/officeart/2008/layout/SquareAccentList"/>
    <dgm:cxn modelId="{8AACCCE4-5BB7-4275-8983-DA552C9419EA}" type="presParOf" srcId="{E1C11611-C6A0-43B7-A4AC-E5C2FB6311B2}" destId="{2FBAE826-FC4E-468E-99EF-BA1595F3FB69}" srcOrd="1" destOrd="0" presId="urn:microsoft.com/office/officeart/2008/layout/SquareAccentList"/>
    <dgm:cxn modelId="{1E99711E-4DFB-4B64-B02F-0E2B8C517E33}" type="presParOf" srcId="{AFE66944-EBBB-4071-B1A0-3D54322FDFDA}" destId="{94661E8F-FF9F-41E2-B7E4-51274B72E404}" srcOrd="2" destOrd="0" presId="urn:microsoft.com/office/officeart/2008/layout/SquareAccentList"/>
    <dgm:cxn modelId="{C7DB9340-55B8-453F-990F-6CCB76424EA3}" type="presParOf" srcId="{94661E8F-FF9F-41E2-B7E4-51274B72E404}" destId="{7FBFF01D-2AE6-4BD9-B142-A1EAC0A9D804}" srcOrd="0" destOrd="0" presId="urn:microsoft.com/office/officeart/2008/layout/SquareAccentList"/>
    <dgm:cxn modelId="{4D38B50B-6195-42B7-A6A3-8EF018F7CAF6}" type="presParOf" srcId="{94661E8F-FF9F-41E2-B7E4-51274B72E404}" destId="{648F8D07-BC43-4C0D-A27B-826C555596FC}" srcOrd="1" destOrd="0" presId="urn:microsoft.com/office/officeart/2008/layout/SquareAccentList"/>
    <dgm:cxn modelId="{851E4765-CEAD-4811-B331-DCD141226BBC}" type="presParOf" srcId="{AFE66944-EBBB-4071-B1A0-3D54322FDFDA}" destId="{E540F77D-D633-4EC9-8BC5-1617EB211078}" srcOrd="3" destOrd="0" presId="urn:microsoft.com/office/officeart/2008/layout/SquareAccentList"/>
    <dgm:cxn modelId="{B50DE88B-030D-49AF-A1D8-E4FA98912064}" type="presParOf" srcId="{E540F77D-D633-4EC9-8BC5-1617EB211078}" destId="{C33B4C37-B184-4B17-8135-35DE846DD4B4}" srcOrd="0" destOrd="0" presId="urn:microsoft.com/office/officeart/2008/layout/SquareAccentList"/>
    <dgm:cxn modelId="{DF059D1D-9AE6-45A6-99CA-94E603FD6648}" type="presParOf" srcId="{E540F77D-D633-4EC9-8BC5-1617EB211078}" destId="{6C61F09A-7383-4057-A4AC-6C3B1601F1BA}" srcOrd="1" destOrd="0" presId="urn:microsoft.com/office/officeart/2008/layout/SquareAccentList"/>
    <dgm:cxn modelId="{174008CA-71C5-428C-992E-285376D1AE33}" type="presParOf" srcId="{4C6696A7-86E4-4744-AE4D-B532B3BDD502}" destId="{894F13B3-E7D8-4793-903C-3C0DAB0E7407}" srcOrd="1" destOrd="0" presId="urn:microsoft.com/office/officeart/2008/layout/SquareAccentList"/>
    <dgm:cxn modelId="{31E44828-84B4-4706-B12D-9E08E6310B2D}" type="presParOf" srcId="{894F13B3-E7D8-4793-903C-3C0DAB0E7407}" destId="{93535D38-BA14-44F1-880B-9CCE72EEB66C}" srcOrd="0" destOrd="0" presId="urn:microsoft.com/office/officeart/2008/layout/SquareAccentList"/>
    <dgm:cxn modelId="{75D79488-7DB0-4E00-BA8C-C191F8B622E2}" type="presParOf" srcId="{93535D38-BA14-44F1-880B-9CCE72EEB66C}" destId="{9E2D709F-579F-4CFF-AD63-C0A08A66C34E}" srcOrd="0" destOrd="0" presId="urn:microsoft.com/office/officeart/2008/layout/SquareAccentList"/>
    <dgm:cxn modelId="{D6008C6C-A3EF-43C4-9A0B-FC39E847C333}" type="presParOf" srcId="{93535D38-BA14-44F1-880B-9CCE72EEB66C}" destId="{6957563B-CEFA-4293-B9DD-96F33A45B381}" srcOrd="1" destOrd="0" presId="urn:microsoft.com/office/officeart/2008/layout/SquareAccentList"/>
    <dgm:cxn modelId="{195E1DDC-C136-4638-8DDD-253FF899C8BF}" type="presParOf" srcId="{93535D38-BA14-44F1-880B-9CCE72EEB66C}" destId="{0660787E-960A-42CF-8806-694F4202E7E5}" srcOrd="2" destOrd="0" presId="urn:microsoft.com/office/officeart/2008/layout/SquareAccentList"/>
    <dgm:cxn modelId="{8D11226B-7CE4-4EBE-8878-FA2D75A24775}" type="presParOf" srcId="{894F13B3-E7D8-4793-903C-3C0DAB0E7407}" destId="{388AAB1E-1DD6-458F-B4A7-6C4F0E320B47}" srcOrd="1" destOrd="0" presId="urn:microsoft.com/office/officeart/2008/layout/SquareAccentList"/>
    <dgm:cxn modelId="{6FD9A1F4-B569-48F8-907A-8069422241CA}" type="presParOf" srcId="{388AAB1E-1DD6-458F-B4A7-6C4F0E320B47}" destId="{C0F8829D-BD34-48FC-AB69-73E35CEED1DA}" srcOrd="0" destOrd="0" presId="urn:microsoft.com/office/officeart/2008/layout/SquareAccentList"/>
    <dgm:cxn modelId="{A78B6997-0E51-416D-B279-3EA2E777DA4C}" type="presParOf" srcId="{C0F8829D-BD34-48FC-AB69-73E35CEED1DA}" destId="{57D130BB-52A0-4BB1-BAEC-F8B0BC100011}" srcOrd="0" destOrd="0" presId="urn:microsoft.com/office/officeart/2008/layout/SquareAccentList"/>
    <dgm:cxn modelId="{705A7BA0-BB05-47B8-8666-5835DD2E4CE3}" type="presParOf" srcId="{C0F8829D-BD34-48FC-AB69-73E35CEED1DA}" destId="{E5CBE002-0094-4052-9F3B-C85CFE3ACA1D}" srcOrd="1" destOrd="0" presId="urn:microsoft.com/office/officeart/2008/layout/SquareAccentList"/>
    <dgm:cxn modelId="{ACAA10A4-E9D9-4E53-A2ED-5E2782847242}" type="presParOf" srcId="{388AAB1E-1DD6-458F-B4A7-6C4F0E320B47}" destId="{41C75778-9840-4A53-B16C-20B8F815DD16}" srcOrd="1" destOrd="0" presId="urn:microsoft.com/office/officeart/2008/layout/SquareAccentList"/>
    <dgm:cxn modelId="{2A385E22-C52F-4844-A80C-55FCE6BF2711}" type="presParOf" srcId="{41C75778-9840-4A53-B16C-20B8F815DD16}" destId="{EAD5CFC5-6882-40D5-8D70-2AE355672090}" srcOrd="0" destOrd="0" presId="urn:microsoft.com/office/officeart/2008/layout/SquareAccentList"/>
    <dgm:cxn modelId="{E1548B48-F6D1-4FE8-9FF3-E958C85726AC}" type="presParOf" srcId="{41C75778-9840-4A53-B16C-20B8F815DD16}" destId="{13F840FE-CD4E-4A93-9C21-74FF473C39B0}" srcOrd="1" destOrd="0" presId="urn:microsoft.com/office/officeart/2008/layout/SquareAccentList"/>
    <dgm:cxn modelId="{4F5E2BE1-E36E-4140-A176-2D34EDBD5C62}" type="presParOf" srcId="{388AAB1E-1DD6-458F-B4A7-6C4F0E320B47}" destId="{5731AB13-FB99-4B9C-B351-C5BF49B74E6C}" srcOrd="2" destOrd="0" presId="urn:microsoft.com/office/officeart/2008/layout/SquareAccentList"/>
    <dgm:cxn modelId="{BFD820E5-91F6-4F6B-A4FE-E67231BB20C0}" type="presParOf" srcId="{5731AB13-FB99-4B9C-B351-C5BF49B74E6C}" destId="{35FA1A2D-4246-42DB-84E3-2736237784BB}" srcOrd="0" destOrd="0" presId="urn:microsoft.com/office/officeart/2008/layout/SquareAccentList"/>
    <dgm:cxn modelId="{2C2F3C08-6F15-4022-9137-D46492C9AFF2}" type="presParOf" srcId="{5731AB13-FB99-4B9C-B351-C5BF49B74E6C}" destId="{CE7C9C49-38A1-4F83-8B00-29D295D84DA1}" srcOrd="1" destOrd="0" presId="urn:microsoft.com/office/officeart/2008/layout/SquareAccentList"/>
    <dgm:cxn modelId="{0F20CA1F-D3A7-4850-93A3-21C664ABDA25}" type="presParOf" srcId="{388AAB1E-1DD6-458F-B4A7-6C4F0E320B47}" destId="{99A85958-AF56-4EF9-BF4A-8EFAA03EEB91}" srcOrd="3" destOrd="0" presId="urn:microsoft.com/office/officeart/2008/layout/SquareAccentList"/>
    <dgm:cxn modelId="{ABBD1356-9556-4E52-BF09-25BC154C0434}" type="presParOf" srcId="{99A85958-AF56-4EF9-BF4A-8EFAA03EEB91}" destId="{0593097B-8C6F-4207-9731-CD6F5C744CAF}" srcOrd="0" destOrd="0" presId="urn:microsoft.com/office/officeart/2008/layout/SquareAccentList"/>
    <dgm:cxn modelId="{BC75A3CF-BA61-4474-B46E-4BFD10AEA236}" type="presParOf" srcId="{99A85958-AF56-4EF9-BF4A-8EFAA03EEB91}" destId="{22AD060B-55CB-42EF-A21C-6DCFDC26DCBA}" srcOrd="1" destOrd="0" presId="urn:microsoft.com/office/officeart/2008/layout/SquareAccentList"/>
    <dgm:cxn modelId="{DD75523D-65FF-41FC-BBB1-158CB320559E}" type="presParOf" srcId="{4C6696A7-86E4-4744-AE4D-B532B3BDD502}" destId="{DF7F2714-B751-4B91-B03D-65E5A2D8F751}" srcOrd="2" destOrd="0" presId="urn:microsoft.com/office/officeart/2008/layout/SquareAccentList"/>
    <dgm:cxn modelId="{8B34895D-ED20-4645-9A6C-0A2951E7FEE7}" type="presParOf" srcId="{DF7F2714-B751-4B91-B03D-65E5A2D8F751}" destId="{1A2FCDCE-04B5-4658-9C20-01D8F3756E20}" srcOrd="0" destOrd="0" presId="urn:microsoft.com/office/officeart/2008/layout/SquareAccentList"/>
    <dgm:cxn modelId="{F10262C8-40D7-4030-BD0D-BBC6CFFDB4AE}" type="presParOf" srcId="{1A2FCDCE-04B5-4658-9C20-01D8F3756E20}" destId="{50D351A8-4ABF-49AE-8064-511FC22446E5}" srcOrd="0" destOrd="0" presId="urn:microsoft.com/office/officeart/2008/layout/SquareAccentList"/>
    <dgm:cxn modelId="{1B7071D6-60DF-4359-8808-C040F712A031}" type="presParOf" srcId="{1A2FCDCE-04B5-4658-9C20-01D8F3756E20}" destId="{DB5C1B67-D87D-4BAC-8884-065C65D7571B}" srcOrd="1" destOrd="0" presId="urn:microsoft.com/office/officeart/2008/layout/SquareAccentList"/>
    <dgm:cxn modelId="{C480328E-F694-4588-A1D3-637C6B231F7D}" type="presParOf" srcId="{1A2FCDCE-04B5-4658-9C20-01D8F3756E20}" destId="{C5FD50D8-69F0-4FCC-92EF-A9E70EC6B71C}" srcOrd="2" destOrd="0" presId="urn:microsoft.com/office/officeart/2008/layout/SquareAccentList"/>
    <dgm:cxn modelId="{88E9AC3A-8F4E-4E60-B7CD-B96ACFB05211}" type="presParOf" srcId="{DF7F2714-B751-4B91-B03D-65E5A2D8F751}" destId="{BE023C4E-E46C-444F-B72A-32768690CE1C}" srcOrd="1" destOrd="0" presId="urn:microsoft.com/office/officeart/2008/layout/SquareAccentList"/>
    <dgm:cxn modelId="{2A1FB3C4-977C-4100-A224-AB2AE507A82D}" type="presParOf" srcId="{BE023C4E-E46C-444F-B72A-32768690CE1C}" destId="{4839E383-563B-407D-89D5-F5B7C4D4C602}" srcOrd="0" destOrd="0" presId="urn:microsoft.com/office/officeart/2008/layout/SquareAccentList"/>
    <dgm:cxn modelId="{0C5797DC-8C68-4E13-BA64-D75CFA087CB7}" type="presParOf" srcId="{4839E383-563B-407D-89D5-F5B7C4D4C602}" destId="{84A45B3A-DF53-4FEB-81AF-CD533A517EA1}" srcOrd="0" destOrd="0" presId="urn:microsoft.com/office/officeart/2008/layout/SquareAccentList"/>
    <dgm:cxn modelId="{A3001B4A-67B6-40F5-9E64-0EF891747C6F}" type="presParOf" srcId="{4839E383-563B-407D-89D5-F5B7C4D4C602}" destId="{CB16C54B-BD89-429E-9167-DA3A4B512EA7}" srcOrd="1" destOrd="0" presId="urn:microsoft.com/office/officeart/2008/layout/SquareAccentList"/>
    <dgm:cxn modelId="{892BCD09-030B-4755-91F1-88F35A88FC50}" type="presParOf" srcId="{BE023C4E-E46C-444F-B72A-32768690CE1C}" destId="{3BB040AD-3B37-4627-BC43-65126ECE504D}" srcOrd="1" destOrd="0" presId="urn:microsoft.com/office/officeart/2008/layout/SquareAccentList"/>
    <dgm:cxn modelId="{63BFFCDA-6B0C-4DE7-80EE-F583BC34966E}" type="presParOf" srcId="{3BB040AD-3B37-4627-BC43-65126ECE504D}" destId="{E9D36630-DCC8-4205-9E53-5D1E9B253686}" srcOrd="0" destOrd="0" presId="urn:microsoft.com/office/officeart/2008/layout/SquareAccentList"/>
    <dgm:cxn modelId="{33B9537D-4223-47F7-9CFC-325B5FABBB4A}" type="presParOf" srcId="{3BB040AD-3B37-4627-BC43-65126ECE504D}" destId="{9D33D279-A0F6-4730-BBA3-D850B70163F1}" srcOrd="1" destOrd="0" presId="urn:microsoft.com/office/officeart/2008/layout/SquareAccentList"/>
    <dgm:cxn modelId="{91D9631B-FAE8-425F-B0C3-B9E89AD93BE7}" type="presParOf" srcId="{BE023C4E-E46C-444F-B72A-32768690CE1C}" destId="{0CE0662D-CF26-43DA-9FF7-49AD8C931424}" srcOrd="2" destOrd="0" presId="urn:microsoft.com/office/officeart/2008/layout/SquareAccentList"/>
    <dgm:cxn modelId="{7294F1F6-4EA8-47C6-994D-D09DFF28747C}" type="presParOf" srcId="{0CE0662D-CF26-43DA-9FF7-49AD8C931424}" destId="{5B92AB06-25FE-4208-8435-04A891F67DD4}" srcOrd="0" destOrd="0" presId="urn:microsoft.com/office/officeart/2008/layout/SquareAccentList"/>
    <dgm:cxn modelId="{CC5E7374-68C2-4A7C-BD2E-96B06C63E1E0}" type="presParOf" srcId="{0CE0662D-CF26-43DA-9FF7-49AD8C931424}" destId="{9B9C51C3-FE71-45DD-AD3D-717ACD647A53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1475990-A3C8-4681-A812-737173C19B0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640C2EE-4D69-4DA6-A51B-AFE0072898FC}">
      <dgm:prSet phldrT="[文本]" custT="1"/>
      <dgm:spPr/>
      <dgm:t>
        <a:bodyPr/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b="1" kern="1200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rPr>
            <a:t>1</a:t>
          </a:r>
          <a:r>
            <a:rPr lang="zh-CN" altLang="en-US" sz="2800" b="1" kern="1200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rPr>
            <a:t>、中文摘要至英文翻译的对比分析</a:t>
          </a:r>
        </a:p>
      </dgm:t>
    </dgm:pt>
    <dgm:pt modelId="{E59BD53D-65D6-4540-9ADE-0B27BA143595}" cxnId="{9CE72F14-D601-4E55-90CA-74A8F97AE01C}" type="parTrans">
      <dgm:prSet/>
      <dgm:spPr/>
      <dgm:t>
        <a:bodyPr/>
        <a:lstStyle/>
        <a:p>
          <a:endParaRPr lang="zh-CN" altLang="en-US" sz="1400"/>
        </a:p>
      </dgm:t>
    </dgm:pt>
    <dgm:pt modelId="{DFF0E16E-02A2-4175-8423-BB96D365ACEF}" cxnId="{9CE72F14-D601-4E55-90CA-74A8F97AE01C}" type="sibTrans">
      <dgm:prSet/>
      <dgm:spPr/>
      <dgm:t>
        <a:bodyPr/>
        <a:lstStyle/>
        <a:p>
          <a:endParaRPr lang="zh-CN" altLang="en-US" sz="1400"/>
        </a:p>
      </dgm:t>
    </dgm:pt>
    <dgm:pt modelId="{AFBCE784-A7A0-4777-881D-66DAA790CEF6}">
      <dgm:prSet phldrT="[文本]" custT="1"/>
      <dgm:spPr/>
      <dgm:t>
        <a:bodyPr/>
        <a:lstStyle/>
        <a:p>
          <a:r>
            <a:rPr lang="zh-CN" altLang="en-US" sz="2000" dirty="0"/>
            <a:t>自定研究主题，利用三个不同的</a:t>
          </a:r>
          <a:r>
            <a:rPr lang="en-US" altLang="en-US" sz="2000" dirty="0"/>
            <a:t>AI</a:t>
          </a:r>
          <a:r>
            <a:rPr lang="zh-CN" altLang="en-US" sz="2000" dirty="0"/>
            <a:t>工具完成中文论文摘要翻译为英文，并对翻译结果进行对比、分析与修改。</a:t>
          </a:r>
        </a:p>
      </dgm:t>
    </dgm:pt>
    <dgm:pt modelId="{871E2BBC-3AFD-4523-A0A3-983D92367B41}" cxnId="{66FFC066-9939-4129-92A1-1913469ADC24}" type="parTrans">
      <dgm:prSet/>
      <dgm:spPr/>
      <dgm:t>
        <a:bodyPr/>
        <a:lstStyle/>
        <a:p>
          <a:endParaRPr lang="zh-CN" altLang="en-US" sz="1400"/>
        </a:p>
      </dgm:t>
    </dgm:pt>
    <dgm:pt modelId="{87307F24-149C-43F8-B393-C709A41C9707}" cxnId="{66FFC066-9939-4129-92A1-1913469ADC24}" type="sibTrans">
      <dgm:prSet/>
      <dgm:spPr/>
      <dgm:t>
        <a:bodyPr/>
        <a:lstStyle/>
        <a:p>
          <a:endParaRPr lang="zh-CN" altLang="en-US" sz="1400"/>
        </a:p>
      </dgm:t>
    </dgm:pt>
    <dgm:pt modelId="{5DF666AE-5B3D-4480-8084-B4D984738D68}">
      <dgm:prSet phldrT="[文本]" custT="1"/>
      <dgm:spPr/>
      <dgm:t>
        <a:bodyPr/>
        <a:lstStyle/>
        <a:p>
          <a:r>
            <a:rPr lang="en-US" altLang="zh-CN" sz="2800" b="1" dirty="0"/>
            <a:t>2</a:t>
          </a:r>
          <a:r>
            <a:rPr lang="zh-CN" altLang="en-US" sz="2800" b="1" dirty="0"/>
            <a:t>、英文摘要至中文翻译的对比分析</a:t>
          </a:r>
          <a:endParaRPr lang="zh-CN" altLang="en-US" sz="2800" dirty="0"/>
        </a:p>
      </dgm:t>
    </dgm:pt>
    <dgm:pt modelId="{707D89A9-C95F-4A8F-B7C4-2C7261F08787}" cxnId="{EE775923-2B4C-4D89-8267-CFDCD489A451}" type="parTrans">
      <dgm:prSet/>
      <dgm:spPr/>
      <dgm:t>
        <a:bodyPr/>
        <a:lstStyle/>
        <a:p>
          <a:endParaRPr lang="zh-CN" altLang="en-US" sz="1400"/>
        </a:p>
      </dgm:t>
    </dgm:pt>
    <dgm:pt modelId="{E79FCD42-AF0A-4C44-9C04-01C7C7B9E875}" cxnId="{EE775923-2B4C-4D89-8267-CFDCD489A451}" type="sibTrans">
      <dgm:prSet/>
      <dgm:spPr/>
      <dgm:t>
        <a:bodyPr/>
        <a:lstStyle/>
        <a:p>
          <a:endParaRPr lang="zh-CN" altLang="en-US" sz="1400"/>
        </a:p>
      </dgm:t>
    </dgm:pt>
    <dgm:pt modelId="{5377C228-464F-488C-A547-ADE3016EE03C}">
      <dgm:prSet phldrT="[文本]" custT="1"/>
      <dgm:spPr/>
      <dgm:t>
        <a:bodyPr/>
        <a:lstStyle/>
        <a:p>
          <a:r>
            <a:rPr lang="zh-CN" altLang="en-US" sz="2000" dirty="0"/>
            <a:t>自定研究主题，利用三个不同的</a:t>
          </a:r>
          <a:r>
            <a:rPr lang="en-US" altLang="en-US" sz="2000" dirty="0"/>
            <a:t>AI</a:t>
          </a:r>
          <a:r>
            <a:rPr lang="zh-CN" altLang="en-US" sz="2000" dirty="0"/>
            <a:t>工具完成英文论文摘要翻译为中文，并对翻译结果进行对比、分析与修改。</a:t>
          </a:r>
        </a:p>
      </dgm:t>
    </dgm:pt>
    <dgm:pt modelId="{7B135B0C-4428-4F78-852E-2374B8658558}" cxnId="{687D0EC0-D407-4E9C-AA91-19A8E3647E6D}" type="parTrans">
      <dgm:prSet/>
      <dgm:spPr/>
      <dgm:t>
        <a:bodyPr/>
        <a:lstStyle/>
        <a:p>
          <a:endParaRPr lang="zh-CN" altLang="en-US" sz="1400"/>
        </a:p>
      </dgm:t>
    </dgm:pt>
    <dgm:pt modelId="{D7FF9880-C550-4D9A-99D1-DE116F41D2A4}" cxnId="{687D0EC0-D407-4E9C-AA91-19A8E3647E6D}" type="sibTrans">
      <dgm:prSet/>
      <dgm:spPr/>
      <dgm:t>
        <a:bodyPr/>
        <a:lstStyle/>
        <a:p>
          <a:endParaRPr lang="zh-CN" altLang="en-US" sz="1400"/>
        </a:p>
      </dgm:t>
    </dgm:pt>
    <dgm:pt modelId="{BA39E977-E427-4AFF-8469-1D6DFE17B78C}" type="pres">
      <dgm:prSet presAssocID="{01475990-A3C8-4681-A812-737173C19B05}" presName="linear" presStyleCnt="0">
        <dgm:presLayoutVars>
          <dgm:animLvl val="lvl"/>
          <dgm:resizeHandles val="exact"/>
        </dgm:presLayoutVars>
      </dgm:prSet>
      <dgm:spPr/>
    </dgm:pt>
    <dgm:pt modelId="{6A44F271-77E9-4740-B5BB-19677946DA42}" type="pres">
      <dgm:prSet presAssocID="{7640C2EE-4D69-4DA6-A51B-AFE0072898FC}" presName="parentText" presStyleLbl="node1" presStyleIdx="0" presStyleCnt="2" custLinFactNeighborX="-966" custLinFactNeighborY="-10311">
        <dgm:presLayoutVars>
          <dgm:chMax val="0"/>
          <dgm:bulletEnabled val="1"/>
        </dgm:presLayoutVars>
      </dgm:prSet>
      <dgm:spPr/>
    </dgm:pt>
    <dgm:pt modelId="{E1829385-1ADB-4BAD-BA3A-FADC448399C5}" type="pres">
      <dgm:prSet presAssocID="{7640C2EE-4D69-4DA6-A51B-AFE0072898FC}" presName="childText" presStyleLbl="revTx" presStyleIdx="0" presStyleCnt="2">
        <dgm:presLayoutVars>
          <dgm:bulletEnabled val="1"/>
        </dgm:presLayoutVars>
      </dgm:prSet>
      <dgm:spPr/>
    </dgm:pt>
    <dgm:pt modelId="{1FCE8FD8-E43D-45C4-848B-EF842B01C820}" type="pres">
      <dgm:prSet presAssocID="{5DF666AE-5B3D-4480-8084-B4D984738D68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350B8299-7DC5-4749-AED7-2C2A0B968480}" type="pres">
      <dgm:prSet presAssocID="{5DF666AE-5B3D-4480-8084-B4D984738D68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9AB7CD11-1A12-48C0-B908-01C7B3661C22}" type="presOf" srcId="{7640C2EE-4D69-4DA6-A51B-AFE0072898FC}" destId="{6A44F271-77E9-4740-B5BB-19677946DA42}" srcOrd="0" destOrd="0" presId="urn:microsoft.com/office/officeart/2005/8/layout/vList2"/>
    <dgm:cxn modelId="{9CE72F14-D601-4E55-90CA-74A8F97AE01C}" srcId="{01475990-A3C8-4681-A812-737173C19B05}" destId="{7640C2EE-4D69-4DA6-A51B-AFE0072898FC}" srcOrd="0" destOrd="0" parTransId="{E59BD53D-65D6-4540-9ADE-0B27BA143595}" sibTransId="{DFF0E16E-02A2-4175-8423-BB96D365ACEF}"/>
    <dgm:cxn modelId="{EE775923-2B4C-4D89-8267-CFDCD489A451}" srcId="{01475990-A3C8-4681-A812-737173C19B05}" destId="{5DF666AE-5B3D-4480-8084-B4D984738D68}" srcOrd="1" destOrd="0" parTransId="{707D89A9-C95F-4A8F-B7C4-2C7261F08787}" sibTransId="{E79FCD42-AF0A-4C44-9C04-01C7C7B9E875}"/>
    <dgm:cxn modelId="{66FFC066-9939-4129-92A1-1913469ADC24}" srcId="{7640C2EE-4D69-4DA6-A51B-AFE0072898FC}" destId="{AFBCE784-A7A0-4777-881D-66DAA790CEF6}" srcOrd="0" destOrd="0" parTransId="{871E2BBC-3AFD-4523-A0A3-983D92367B41}" sibTransId="{87307F24-149C-43F8-B393-C709A41C9707}"/>
    <dgm:cxn modelId="{90912D87-FCFC-41F7-A0C3-425324DCC932}" type="presOf" srcId="{5DF666AE-5B3D-4480-8084-B4D984738D68}" destId="{1FCE8FD8-E43D-45C4-848B-EF842B01C820}" srcOrd="0" destOrd="0" presId="urn:microsoft.com/office/officeart/2005/8/layout/vList2"/>
    <dgm:cxn modelId="{A5EB8EA2-5C96-4A6E-B77D-A41078C28478}" type="presOf" srcId="{01475990-A3C8-4681-A812-737173C19B05}" destId="{BA39E977-E427-4AFF-8469-1D6DFE17B78C}" srcOrd="0" destOrd="0" presId="urn:microsoft.com/office/officeart/2005/8/layout/vList2"/>
    <dgm:cxn modelId="{B1088BA5-FD3A-4C68-BAB9-51ECD92E2E1C}" type="presOf" srcId="{5377C228-464F-488C-A547-ADE3016EE03C}" destId="{350B8299-7DC5-4749-AED7-2C2A0B968480}" srcOrd="0" destOrd="0" presId="urn:microsoft.com/office/officeart/2005/8/layout/vList2"/>
    <dgm:cxn modelId="{2D9B1BAB-291C-4054-94F3-80E69984A924}" type="presOf" srcId="{AFBCE784-A7A0-4777-881D-66DAA790CEF6}" destId="{E1829385-1ADB-4BAD-BA3A-FADC448399C5}" srcOrd="0" destOrd="0" presId="urn:microsoft.com/office/officeart/2005/8/layout/vList2"/>
    <dgm:cxn modelId="{687D0EC0-D407-4E9C-AA91-19A8E3647E6D}" srcId="{5DF666AE-5B3D-4480-8084-B4D984738D68}" destId="{5377C228-464F-488C-A547-ADE3016EE03C}" srcOrd="0" destOrd="0" parTransId="{7B135B0C-4428-4F78-852E-2374B8658558}" sibTransId="{D7FF9880-C550-4D9A-99D1-DE116F41D2A4}"/>
    <dgm:cxn modelId="{B9F26204-E261-4BC5-BEFE-3AFA3D37695B}" type="presParOf" srcId="{BA39E977-E427-4AFF-8469-1D6DFE17B78C}" destId="{6A44F271-77E9-4740-B5BB-19677946DA42}" srcOrd="0" destOrd="0" presId="urn:microsoft.com/office/officeart/2005/8/layout/vList2"/>
    <dgm:cxn modelId="{D8A99658-3046-42BD-86FA-01B8FB51906A}" type="presParOf" srcId="{BA39E977-E427-4AFF-8469-1D6DFE17B78C}" destId="{E1829385-1ADB-4BAD-BA3A-FADC448399C5}" srcOrd="1" destOrd="0" presId="urn:microsoft.com/office/officeart/2005/8/layout/vList2"/>
    <dgm:cxn modelId="{4E91D633-EEFC-43D8-947D-5A35CBCA3050}" type="presParOf" srcId="{BA39E977-E427-4AFF-8469-1D6DFE17B78C}" destId="{1FCE8FD8-E43D-45C4-848B-EF842B01C820}" srcOrd="2" destOrd="0" presId="urn:microsoft.com/office/officeart/2005/8/layout/vList2"/>
    <dgm:cxn modelId="{0F3B47E5-C3F9-49AA-AD35-0A08BD0C7576}" type="presParOf" srcId="{BA39E977-E427-4AFF-8469-1D6DFE17B78C}" destId="{350B8299-7DC5-4749-AED7-2C2A0B96848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D29A3E-B236-4F51-B759-9F6494EADF3C}" type="doc">
      <dgm:prSet loTypeId="urn:microsoft.com/office/officeart/2005/8/layout/radial3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3308F9C-0458-4495-82F4-EE8A49DC80F6}">
      <dgm:prSet phldrT="[文本]"/>
      <dgm:spPr/>
      <dgm:t>
        <a:bodyPr/>
        <a:lstStyle/>
        <a:p>
          <a:r>
            <a:rPr lang="zh-CN" altLang="en-US" dirty="0"/>
            <a:t>核心</a:t>
          </a:r>
          <a:endParaRPr lang="en-US" altLang="zh-CN" dirty="0"/>
        </a:p>
        <a:p>
          <a:r>
            <a:rPr lang="zh-CN" altLang="en-US" dirty="0"/>
            <a:t>要素</a:t>
          </a:r>
        </a:p>
      </dgm:t>
    </dgm:pt>
    <dgm:pt modelId="{F751DFE8-EB38-429C-9DC5-AAA4E459AE08}" cxnId="{5AC6903B-AEB8-4D16-8A8E-F1E70FCAE6DC}" type="parTrans">
      <dgm:prSet/>
      <dgm:spPr/>
      <dgm:t>
        <a:bodyPr/>
        <a:lstStyle/>
        <a:p>
          <a:endParaRPr lang="zh-CN" altLang="en-US"/>
        </a:p>
      </dgm:t>
    </dgm:pt>
    <dgm:pt modelId="{F2D60D7D-EE69-4402-934E-F931219DD347}" cxnId="{5AC6903B-AEB8-4D16-8A8E-F1E70FCAE6DC}" type="sibTrans">
      <dgm:prSet/>
      <dgm:spPr/>
      <dgm:t>
        <a:bodyPr/>
        <a:lstStyle/>
        <a:p>
          <a:endParaRPr lang="zh-CN" altLang="en-US"/>
        </a:p>
      </dgm:t>
    </dgm:pt>
    <dgm:pt modelId="{5DD6A930-8DEF-45F6-B394-677B9A36737B}">
      <dgm:prSet phldrT="[文本]"/>
      <dgm:spPr/>
      <dgm:t>
        <a:bodyPr/>
        <a:lstStyle/>
        <a:p>
          <a:r>
            <a:rPr lang="zh-CN" altLang="en-US" dirty="0"/>
            <a:t>角色</a:t>
          </a:r>
        </a:p>
      </dgm:t>
    </dgm:pt>
    <dgm:pt modelId="{75A15130-B156-4E40-8C1E-85074D404752}" cxnId="{57016149-3CA5-4464-9EE5-E251FBB53458}" type="parTrans">
      <dgm:prSet/>
      <dgm:spPr/>
      <dgm:t>
        <a:bodyPr/>
        <a:lstStyle/>
        <a:p>
          <a:endParaRPr lang="zh-CN" altLang="en-US"/>
        </a:p>
      </dgm:t>
    </dgm:pt>
    <dgm:pt modelId="{B4A4173A-7D56-4DE8-AA4D-52765D00E2BD}" cxnId="{57016149-3CA5-4464-9EE5-E251FBB53458}" type="sibTrans">
      <dgm:prSet/>
      <dgm:spPr/>
      <dgm:t>
        <a:bodyPr/>
        <a:lstStyle/>
        <a:p>
          <a:endParaRPr lang="zh-CN" altLang="en-US"/>
        </a:p>
      </dgm:t>
    </dgm:pt>
    <dgm:pt modelId="{07586809-78A3-4C2C-A4E3-CFEC49969F67}">
      <dgm:prSet phldrT="[文本]"/>
      <dgm:spPr/>
      <dgm:t>
        <a:bodyPr/>
        <a:lstStyle/>
        <a:p>
          <a:r>
            <a:rPr lang="zh-CN" altLang="en-US" dirty="0"/>
            <a:t>任务</a:t>
          </a:r>
        </a:p>
      </dgm:t>
    </dgm:pt>
    <dgm:pt modelId="{B28E291A-877A-4C68-9ED0-B91CB9D1CDB8}" cxnId="{8B18840F-6A50-4192-9581-6A67A282F39F}" type="parTrans">
      <dgm:prSet/>
      <dgm:spPr/>
      <dgm:t>
        <a:bodyPr/>
        <a:lstStyle/>
        <a:p>
          <a:endParaRPr lang="zh-CN" altLang="en-US"/>
        </a:p>
      </dgm:t>
    </dgm:pt>
    <dgm:pt modelId="{FD528EE3-BA8C-46E3-8C84-591FB8AEA1E4}" cxnId="{8B18840F-6A50-4192-9581-6A67A282F39F}" type="sibTrans">
      <dgm:prSet/>
      <dgm:spPr/>
      <dgm:t>
        <a:bodyPr/>
        <a:lstStyle/>
        <a:p>
          <a:endParaRPr lang="zh-CN" altLang="en-US"/>
        </a:p>
      </dgm:t>
    </dgm:pt>
    <dgm:pt modelId="{70A0348F-DCD4-4DF3-BB1B-616F192D2A4E}">
      <dgm:prSet phldrT="[文本]"/>
      <dgm:spPr/>
      <dgm:t>
        <a:bodyPr/>
        <a:lstStyle/>
        <a:p>
          <a:r>
            <a:rPr lang="zh-CN" altLang="en-US" dirty="0"/>
            <a:t>背景</a:t>
          </a:r>
        </a:p>
      </dgm:t>
    </dgm:pt>
    <dgm:pt modelId="{2AFC22EB-3A2C-4D35-8558-1A70B41B9B65}" cxnId="{2373969C-73D5-441F-818B-8F0E280DB2F4}" type="parTrans">
      <dgm:prSet/>
      <dgm:spPr/>
      <dgm:t>
        <a:bodyPr/>
        <a:lstStyle/>
        <a:p>
          <a:endParaRPr lang="zh-CN" altLang="en-US"/>
        </a:p>
      </dgm:t>
    </dgm:pt>
    <dgm:pt modelId="{F6F48285-02BE-4533-9168-DD4FD33C77EC}" cxnId="{2373969C-73D5-441F-818B-8F0E280DB2F4}" type="sibTrans">
      <dgm:prSet/>
      <dgm:spPr/>
      <dgm:t>
        <a:bodyPr/>
        <a:lstStyle/>
        <a:p>
          <a:endParaRPr lang="zh-CN" altLang="en-US"/>
        </a:p>
      </dgm:t>
    </dgm:pt>
    <dgm:pt modelId="{36F8E5D8-64B4-438D-97F8-61F4BB253FDF}">
      <dgm:prSet phldrT="[文本]"/>
      <dgm:spPr/>
      <dgm:t>
        <a:bodyPr/>
        <a:lstStyle/>
        <a:p>
          <a:r>
            <a:rPr lang="zh-CN" altLang="en-US" dirty="0"/>
            <a:t>输入</a:t>
          </a:r>
        </a:p>
      </dgm:t>
    </dgm:pt>
    <dgm:pt modelId="{E64A4B2D-B6A5-4959-BA4A-C61B48BAF567}" cxnId="{5F40B5F8-4CCE-4E97-A402-0D6F0989BBF5}" type="parTrans">
      <dgm:prSet/>
      <dgm:spPr/>
      <dgm:t>
        <a:bodyPr/>
        <a:lstStyle/>
        <a:p>
          <a:endParaRPr lang="zh-CN" altLang="en-US"/>
        </a:p>
      </dgm:t>
    </dgm:pt>
    <dgm:pt modelId="{9A6DEB88-B064-495F-8A09-15FB443CC9FD}" cxnId="{5F40B5F8-4CCE-4E97-A402-0D6F0989BBF5}" type="sibTrans">
      <dgm:prSet/>
      <dgm:spPr/>
      <dgm:t>
        <a:bodyPr/>
        <a:lstStyle/>
        <a:p>
          <a:endParaRPr lang="zh-CN" altLang="en-US"/>
        </a:p>
      </dgm:t>
    </dgm:pt>
    <dgm:pt modelId="{DAF0C1BA-06FF-4821-A53A-2C49D349DEC2}">
      <dgm:prSet phldrT="[文本]"/>
      <dgm:spPr/>
      <dgm:t>
        <a:bodyPr/>
        <a:lstStyle/>
        <a:p>
          <a:r>
            <a:rPr lang="zh-CN" altLang="en-US"/>
            <a:t>输出</a:t>
          </a:r>
          <a:r>
            <a:rPr lang="zh-CN" altLang="en-US" dirty="0"/>
            <a:t>及约束</a:t>
          </a:r>
        </a:p>
      </dgm:t>
    </dgm:pt>
    <dgm:pt modelId="{787FE898-A5D3-4AEE-9A8D-9B276C49DD37}" cxnId="{B9733C1F-BCDC-4F8B-9CB8-AC532550729F}" type="parTrans">
      <dgm:prSet/>
      <dgm:spPr/>
      <dgm:t>
        <a:bodyPr/>
        <a:lstStyle/>
        <a:p>
          <a:endParaRPr lang="zh-CN" altLang="en-US"/>
        </a:p>
      </dgm:t>
    </dgm:pt>
    <dgm:pt modelId="{8B678ECA-9C7D-4B48-B49A-9E1178E1CF4A}" cxnId="{B9733C1F-BCDC-4F8B-9CB8-AC532550729F}" type="sibTrans">
      <dgm:prSet/>
      <dgm:spPr/>
      <dgm:t>
        <a:bodyPr/>
        <a:lstStyle/>
        <a:p>
          <a:endParaRPr lang="zh-CN" altLang="en-US"/>
        </a:p>
      </dgm:t>
    </dgm:pt>
    <dgm:pt modelId="{709D9558-D376-464B-80C5-657CC9557ADF}" type="pres">
      <dgm:prSet presAssocID="{20D29A3E-B236-4F51-B759-9F6494EADF3C}" presName="composite" presStyleCnt="0">
        <dgm:presLayoutVars>
          <dgm:chMax val="1"/>
          <dgm:dir/>
          <dgm:resizeHandles val="exact"/>
        </dgm:presLayoutVars>
      </dgm:prSet>
      <dgm:spPr/>
    </dgm:pt>
    <dgm:pt modelId="{23FDBC54-AEB7-4097-A5E7-08F18840B250}" type="pres">
      <dgm:prSet presAssocID="{20D29A3E-B236-4F51-B759-9F6494EADF3C}" presName="radial" presStyleCnt="0">
        <dgm:presLayoutVars>
          <dgm:animLvl val="ctr"/>
        </dgm:presLayoutVars>
      </dgm:prSet>
      <dgm:spPr/>
    </dgm:pt>
    <dgm:pt modelId="{F8FEF09F-9B32-4DB2-BBEA-44B824201588}" type="pres">
      <dgm:prSet presAssocID="{F3308F9C-0458-4495-82F4-EE8A49DC80F6}" presName="centerShape" presStyleLbl="vennNode1" presStyleIdx="0" presStyleCnt="6"/>
      <dgm:spPr/>
    </dgm:pt>
    <dgm:pt modelId="{AF5A5E97-1081-42AC-BBE7-837C24554D34}" type="pres">
      <dgm:prSet presAssocID="{5DD6A930-8DEF-45F6-B394-677B9A36737B}" presName="node" presStyleLbl="vennNode1" presStyleIdx="1" presStyleCnt="6">
        <dgm:presLayoutVars>
          <dgm:bulletEnabled val="1"/>
        </dgm:presLayoutVars>
      </dgm:prSet>
      <dgm:spPr/>
    </dgm:pt>
    <dgm:pt modelId="{14322F2B-F602-44A6-8B9D-30234E244D34}" type="pres">
      <dgm:prSet presAssocID="{07586809-78A3-4C2C-A4E3-CFEC49969F67}" presName="node" presStyleLbl="vennNode1" presStyleIdx="2" presStyleCnt="6">
        <dgm:presLayoutVars>
          <dgm:bulletEnabled val="1"/>
        </dgm:presLayoutVars>
      </dgm:prSet>
      <dgm:spPr/>
    </dgm:pt>
    <dgm:pt modelId="{C4B3FA0B-1950-4F85-8CBF-F0DD7533C784}" type="pres">
      <dgm:prSet presAssocID="{70A0348F-DCD4-4DF3-BB1B-616F192D2A4E}" presName="node" presStyleLbl="vennNode1" presStyleIdx="3" presStyleCnt="6">
        <dgm:presLayoutVars>
          <dgm:bulletEnabled val="1"/>
        </dgm:presLayoutVars>
      </dgm:prSet>
      <dgm:spPr/>
    </dgm:pt>
    <dgm:pt modelId="{5CC4D9D4-998E-4F28-8EB2-7E79EE4A187F}" type="pres">
      <dgm:prSet presAssocID="{36F8E5D8-64B4-438D-97F8-61F4BB253FDF}" presName="node" presStyleLbl="vennNode1" presStyleIdx="4" presStyleCnt="6">
        <dgm:presLayoutVars>
          <dgm:bulletEnabled val="1"/>
        </dgm:presLayoutVars>
      </dgm:prSet>
      <dgm:spPr/>
    </dgm:pt>
    <dgm:pt modelId="{DADDD535-8B77-451E-A735-BEF06FBA3287}" type="pres">
      <dgm:prSet presAssocID="{DAF0C1BA-06FF-4821-A53A-2C49D349DEC2}" presName="node" presStyleLbl="vennNode1" presStyleIdx="5" presStyleCnt="6">
        <dgm:presLayoutVars>
          <dgm:bulletEnabled val="1"/>
        </dgm:presLayoutVars>
      </dgm:prSet>
      <dgm:spPr/>
    </dgm:pt>
  </dgm:ptLst>
  <dgm:cxnLst>
    <dgm:cxn modelId="{40D8ED00-66F4-4CDB-8C31-70477DF2AB99}" type="presOf" srcId="{20D29A3E-B236-4F51-B759-9F6494EADF3C}" destId="{709D9558-D376-464B-80C5-657CC9557ADF}" srcOrd="0" destOrd="0" presId="urn:microsoft.com/office/officeart/2005/8/layout/radial3"/>
    <dgm:cxn modelId="{8B18840F-6A50-4192-9581-6A67A282F39F}" srcId="{F3308F9C-0458-4495-82F4-EE8A49DC80F6}" destId="{07586809-78A3-4C2C-A4E3-CFEC49969F67}" srcOrd="1" destOrd="0" parTransId="{B28E291A-877A-4C68-9ED0-B91CB9D1CDB8}" sibTransId="{FD528EE3-BA8C-46E3-8C84-591FB8AEA1E4}"/>
    <dgm:cxn modelId="{EABE831C-CBA3-48A6-AC35-2E18B8F2F903}" type="presOf" srcId="{F3308F9C-0458-4495-82F4-EE8A49DC80F6}" destId="{F8FEF09F-9B32-4DB2-BBEA-44B824201588}" srcOrd="0" destOrd="0" presId="urn:microsoft.com/office/officeart/2005/8/layout/radial3"/>
    <dgm:cxn modelId="{B9733C1F-BCDC-4F8B-9CB8-AC532550729F}" srcId="{F3308F9C-0458-4495-82F4-EE8A49DC80F6}" destId="{DAF0C1BA-06FF-4821-A53A-2C49D349DEC2}" srcOrd="4" destOrd="0" parTransId="{787FE898-A5D3-4AEE-9A8D-9B276C49DD37}" sibTransId="{8B678ECA-9C7D-4B48-B49A-9E1178E1CF4A}"/>
    <dgm:cxn modelId="{5AC6903B-AEB8-4D16-8A8E-F1E70FCAE6DC}" srcId="{20D29A3E-B236-4F51-B759-9F6494EADF3C}" destId="{F3308F9C-0458-4495-82F4-EE8A49DC80F6}" srcOrd="0" destOrd="0" parTransId="{F751DFE8-EB38-429C-9DC5-AAA4E459AE08}" sibTransId="{F2D60D7D-EE69-4402-934E-F931219DD347}"/>
    <dgm:cxn modelId="{57016149-3CA5-4464-9EE5-E251FBB53458}" srcId="{F3308F9C-0458-4495-82F4-EE8A49DC80F6}" destId="{5DD6A930-8DEF-45F6-B394-677B9A36737B}" srcOrd="0" destOrd="0" parTransId="{75A15130-B156-4E40-8C1E-85074D404752}" sibTransId="{B4A4173A-7D56-4DE8-AA4D-52765D00E2BD}"/>
    <dgm:cxn modelId="{6FE15D5A-23F7-41FC-A56A-8F020060287C}" type="presOf" srcId="{5DD6A930-8DEF-45F6-B394-677B9A36737B}" destId="{AF5A5E97-1081-42AC-BBE7-837C24554D34}" srcOrd="0" destOrd="0" presId="urn:microsoft.com/office/officeart/2005/8/layout/radial3"/>
    <dgm:cxn modelId="{FFC45A80-571E-4612-9FC6-C24DCEBCCEB5}" type="presOf" srcId="{DAF0C1BA-06FF-4821-A53A-2C49D349DEC2}" destId="{DADDD535-8B77-451E-A735-BEF06FBA3287}" srcOrd="0" destOrd="0" presId="urn:microsoft.com/office/officeart/2005/8/layout/radial3"/>
    <dgm:cxn modelId="{01A8C68C-F091-46C6-856E-C4AB184A4170}" type="presOf" srcId="{36F8E5D8-64B4-438D-97F8-61F4BB253FDF}" destId="{5CC4D9D4-998E-4F28-8EB2-7E79EE4A187F}" srcOrd="0" destOrd="0" presId="urn:microsoft.com/office/officeart/2005/8/layout/radial3"/>
    <dgm:cxn modelId="{7DB3199B-E793-476A-820C-55BA037618AB}" type="presOf" srcId="{07586809-78A3-4C2C-A4E3-CFEC49969F67}" destId="{14322F2B-F602-44A6-8B9D-30234E244D34}" srcOrd="0" destOrd="0" presId="urn:microsoft.com/office/officeart/2005/8/layout/radial3"/>
    <dgm:cxn modelId="{2373969C-73D5-441F-818B-8F0E280DB2F4}" srcId="{F3308F9C-0458-4495-82F4-EE8A49DC80F6}" destId="{70A0348F-DCD4-4DF3-BB1B-616F192D2A4E}" srcOrd="2" destOrd="0" parTransId="{2AFC22EB-3A2C-4D35-8558-1A70B41B9B65}" sibTransId="{F6F48285-02BE-4533-9168-DD4FD33C77EC}"/>
    <dgm:cxn modelId="{906431F1-3519-4802-83CE-4670D8E60A54}" type="presOf" srcId="{70A0348F-DCD4-4DF3-BB1B-616F192D2A4E}" destId="{C4B3FA0B-1950-4F85-8CBF-F0DD7533C784}" srcOrd="0" destOrd="0" presId="urn:microsoft.com/office/officeart/2005/8/layout/radial3"/>
    <dgm:cxn modelId="{5F40B5F8-4CCE-4E97-A402-0D6F0989BBF5}" srcId="{F3308F9C-0458-4495-82F4-EE8A49DC80F6}" destId="{36F8E5D8-64B4-438D-97F8-61F4BB253FDF}" srcOrd="3" destOrd="0" parTransId="{E64A4B2D-B6A5-4959-BA4A-C61B48BAF567}" sibTransId="{9A6DEB88-B064-495F-8A09-15FB443CC9FD}"/>
    <dgm:cxn modelId="{22CF9D5B-BDD7-479C-B73B-7412DAA02D7C}" type="presParOf" srcId="{709D9558-D376-464B-80C5-657CC9557ADF}" destId="{23FDBC54-AEB7-4097-A5E7-08F18840B250}" srcOrd="0" destOrd="0" presId="urn:microsoft.com/office/officeart/2005/8/layout/radial3"/>
    <dgm:cxn modelId="{C9BA49F2-ABF6-410B-BC5F-136761D9CF52}" type="presParOf" srcId="{23FDBC54-AEB7-4097-A5E7-08F18840B250}" destId="{F8FEF09F-9B32-4DB2-BBEA-44B824201588}" srcOrd="0" destOrd="0" presId="urn:microsoft.com/office/officeart/2005/8/layout/radial3"/>
    <dgm:cxn modelId="{8A8C3C72-A16C-4BF9-BCF7-C02963289BD5}" type="presParOf" srcId="{23FDBC54-AEB7-4097-A5E7-08F18840B250}" destId="{AF5A5E97-1081-42AC-BBE7-837C24554D34}" srcOrd="1" destOrd="0" presId="urn:microsoft.com/office/officeart/2005/8/layout/radial3"/>
    <dgm:cxn modelId="{4AC9E63E-4BCF-4D2E-B6CB-1169C912789F}" type="presParOf" srcId="{23FDBC54-AEB7-4097-A5E7-08F18840B250}" destId="{14322F2B-F602-44A6-8B9D-30234E244D34}" srcOrd="2" destOrd="0" presId="urn:microsoft.com/office/officeart/2005/8/layout/radial3"/>
    <dgm:cxn modelId="{0F18E3F4-F666-4554-BAF8-E1B890F0E6B0}" type="presParOf" srcId="{23FDBC54-AEB7-4097-A5E7-08F18840B250}" destId="{C4B3FA0B-1950-4F85-8CBF-F0DD7533C784}" srcOrd="3" destOrd="0" presId="urn:microsoft.com/office/officeart/2005/8/layout/radial3"/>
    <dgm:cxn modelId="{24C4F500-7C41-42BB-83C7-A91EA2B12E87}" type="presParOf" srcId="{23FDBC54-AEB7-4097-A5E7-08F18840B250}" destId="{5CC4D9D4-998E-4F28-8EB2-7E79EE4A187F}" srcOrd="4" destOrd="0" presId="urn:microsoft.com/office/officeart/2005/8/layout/radial3"/>
    <dgm:cxn modelId="{ACAB2A61-D646-48A1-B5C3-6A6FC3B7B6A1}" type="presParOf" srcId="{23FDBC54-AEB7-4097-A5E7-08F18840B250}" destId="{DADDD535-8B77-451E-A735-BEF06FBA3287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46675BD-981A-4AAF-B18D-772DEA002008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23383DD-A51F-462F-A22D-15AF0426DAB4}">
      <dgm:prSet phldrT="[文本]" custT="1"/>
      <dgm:spPr/>
      <dgm:t>
        <a:bodyPr/>
        <a:lstStyle/>
        <a:p>
          <a:r>
            <a:rPr lang="zh-CN" altLang="en-US" sz="2800" b="1" dirty="0"/>
            <a:t>提示词中加入事实查证</a:t>
          </a:r>
        </a:p>
      </dgm:t>
    </dgm:pt>
    <dgm:pt modelId="{757B4D21-36D8-44C2-A435-6CC102F50AAB}" cxnId="{30CC2101-883B-4072-923A-3C35F22FF825}" type="parTrans">
      <dgm:prSet/>
      <dgm:spPr/>
      <dgm:t>
        <a:bodyPr/>
        <a:lstStyle/>
        <a:p>
          <a:endParaRPr lang="zh-CN" altLang="en-US"/>
        </a:p>
      </dgm:t>
    </dgm:pt>
    <dgm:pt modelId="{4B1A07B4-7BC2-49C7-9DE3-E296314CFF7A}" cxnId="{30CC2101-883B-4072-923A-3C35F22FF825}" type="sibTrans">
      <dgm:prSet/>
      <dgm:spPr/>
      <dgm:t>
        <a:bodyPr/>
        <a:lstStyle/>
        <a:p>
          <a:endParaRPr lang="zh-CN" altLang="en-US"/>
        </a:p>
      </dgm:t>
    </dgm:pt>
    <dgm:pt modelId="{10692A02-AC68-49D3-AADE-3D7D2B74EA59}">
      <dgm:prSet phldrT="[文本]"/>
      <dgm:spPr/>
      <dgm:t>
        <a:bodyPr/>
        <a:lstStyle/>
        <a:p>
          <a:r>
            <a:rPr lang="zh-CN" altLang="en-US" dirty="0"/>
            <a:t>明确信息准确性要求</a:t>
          </a:r>
        </a:p>
      </dgm:t>
    </dgm:pt>
    <dgm:pt modelId="{B917A630-CC08-466B-B318-C9CE25A33DC7}" cxnId="{1DE0C411-68F7-42D5-9A9C-868EF5022B88}" type="parTrans">
      <dgm:prSet/>
      <dgm:spPr/>
      <dgm:t>
        <a:bodyPr/>
        <a:lstStyle/>
        <a:p>
          <a:endParaRPr lang="zh-CN" altLang="en-US"/>
        </a:p>
      </dgm:t>
    </dgm:pt>
    <dgm:pt modelId="{EDC9A9AA-4CC2-48B8-85DB-76D9F8EBA341}" cxnId="{1DE0C411-68F7-42D5-9A9C-868EF5022B88}" type="sibTrans">
      <dgm:prSet/>
      <dgm:spPr/>
      <dgm:t>
        <a:bodyPr/>
        <a:lstStyle/>
        <a:p>
          <a:endParaRPr lang="zh-CN" altLang="en-US"/>
        </a:p>
      </dgm:t>
    </dgm:pt>
    <dgm:pt modelId="{60148319-816F-4F5F-9647-757D9F2E3CF4}">
      <dgm:prSet phldrT="[文本]"/>
      <dgm:spPr/>
      <dgm:t>
        <a:bodyPr/>
        <a:lstStyle/>
        <a:p>
          <a:r>
            <a:rPr lang="zh-CN" altLang="en-US" dirty="0"/>
            <a:t>要求标注信息来源与依据</a:t>
          </a:r>
        </a:p>
      </dgm:t>
    </dgm:pt>
    <dgm:pt modelId="{2F8FB493-09C6-481A-BD4C-F520474EA30C}" cxnId="{7051EC0D-95D9-4EA8-82FA-A4CDFF63BB36}" type="parTrans">
      <dgm:prSet/>
      <dgm:spPr/>
      <dgm:t>
        <a:bodyPr/>
        <a:lstStyle/>
        <a:p>
          <a:endParaRPr lang="zh-CN" altLang="en-US"/>
        </a:p>
      </dgm:t>
    </dgm:pt>
    <dgm:pt modelId="{4D3E2311-29E5-49D5-94AC-F52D58B45DFA}" cxnId="{7051EC0D-95D9-4EA8-82FA-A4CDFF63BB36}" type="sibTrans">
      <dgm:prSet/>
      <dgm:spPr/>
      <dgm:t>
        <a:bodyPr/>
        <a:lstStyle/>
        <a:p>
          <a:endParaRPr lang="zh-CN" altLang="en-US"/>
        </a:p>
      </dgm:t>
    </dgm:pt>
    <dgm:pt modelId="{7094FE1E-3ACB-4C88-9127-1D0A70E27C49}">
      <dgm:prSet phldrT="[文本]"/>
      <dgm:spPr/>
      <dgm:t>
        <a:bodyPr/>
        <a:lstStyle/>
        <a:p>
          <a:r>
            <a:rPr lang="zh-CN" altLang="en-US" dirty="0"/>
            <a:t>限定信息时效与适用范围</a:t>
          </a:r>
        </a:p>
      </dgm:t>
    </dgm:pt>
    <dgm:pt modelId="{933EED66-F965-48F3-8F00-B449845DBFE5}" cxnId="{76E65CBB-661E-40B7-8004-14AC6A003C96}" type="parTrans">
      <dgm:prSet/>
      <dgm:spPr/>
      <dgm:t>
        <a:bodyPr/>
        <a:lstStyle/>
        <a:p>
          <a:endParaRPr lang="zh-CN" altLang="en-US"/>
        </a:p>
      </dgm:t>
    </dgm:pt>
    <dgm:pt modelId="{AEC4B129-0361-40BD-8092-5026849AEBDB}" cxnId="{76E65CBB-661E-40B7-8004-14AC6A003C96}" type="sibTrans">
      <dgm:prSet/>
      <dgm:spPr/>
      <dgm:t>
        <a:bodyPr/>
        <a:lstStyle/>
        <a:p>
          <a:endParaRPr lang="zh-CN" altLang="en-US"/>
        </a:p>
      </dgm:t>
    </dgm:pt>
    <dgm:pt modelId="{B588616F-F3E5-4936-BB03-74BDBFFFDECC}">
      <dgm:prSet phldrT="[文本]" custT="1"/>
      <dgm:spPr/>
      <dgm:t>
        <a:bodyPr/>
        <a:lstStyle/>
        <a:p>
          <a:r>
            <a:rPr lang="zh-CN" altLang="en-US" sz="2800" b="1" dirty="0"/>
            <a:t>输出内容的验证方法</a:t>
          </a:r>
          <a:endParaRPr lang="zh-CN" altLang="en-US" sz="2800" dirty="0"/>
        </a:p>
      </dgm:t>
    </dgm:pt>
    <dgm:pt modelId="{CAE3CBD5-9004-403F-AE94-4C87329BDA60}" cxnId="{EF105720-0144-480D-9F4D-FA12FE1447B3}" type="parTrans">
      <dgm:prSet/>
      <dgm:spPr/>
      <dgm:t>
        <a:bodyPr/>
        <a:lstStyle/>
        <a:p>
          <a:endParaRPr lang="zh-CN" altLang="en-US"/>
        </a:p>
      </dgm:t>
    </dgm:pt>
    <dgm:pt modelId="{79E43A2E-4B2F-4B0B-B8A7-043CC8182104}" cxnId="{EF105720-0144-480D-9F4D-FA12FE1447B3}" type="sibTrans">
      <dgm:prSet/>
      <dgm:spPr/>
      <dgm:t>
        <a:bodyPr/>
        <a:lstStyle/>
        <a:p>
          <a:endParaRPr lang="zh-CN" altLang="en-US"/>
        </a:p>
      </dgm:t>
    </dgm:pt>
    <dgm:pt modelId="{6A780D93-7ADA-4FDD-83A6-3ECAFDF6AC6C}">
      <dgm:prSet phldrT="[文本]"/>
      <dgm:spPr/>
      <dgm:t>
        <a:bodyPr/>
        <a:lstStyle/>
        <a:p>
          <a:r>
            <a:rPr lang="zh-CN" altLang="en-US" dirty="0"/>
            <a:t>交叉验证法</a:t>
          </a:r>
        </a:p>
      </dgm:t>
    </dgm:pt>
    <dgm:pt modelId="{259AF0EB-B5A9-48E9-9EEC-6C8E213D2CBD}" cxnId="{4983C340-FF32-4A19-B923-36C40A21F19D}" type="parTrans">
      <dgm:prSet/>
      <dgm:spPr/>
      <dgm:t>
        <a:bodyPr/>
        <a:lstStyle/>
        <a:p>
          <a:endParaRPr lang="zh-CN" altLang="en-US"/>
        </a:p>
      </dgm:t>
    </dgm:pt>
    <dgm:pt modelId="{AE283CC5-F571-489D-A7BE-567AE5351091}" cxnId="{4983C340-FF32-4A19-B923-36C40A21F19D}" type="sibTrans">
      <dgm:prSet/>
      <dgm:spPr/>
      <dgm:t>
        <a:bodyPr/>
        <a:lstStyle/>
        <a:p>
          <a:endParaRPr lang="zh-CN" altLang="en-US"/>
        </a:p>
      </dgm:t>
    </dgm:pt>
    <dgm:pt modelId="{FD62E0A7-A34A-4F0C-ACC0-4219861DAFB1}">
      <dgm:prSet phldrT="[文本]"/>
      <dgm:spPr/>
      <dgm:t>
        <a:bodyPr/>
        <a:lstStyle/>
        <a:p>
          <a:r>
            <a:rPr lang="zh-CN" altLang="en-US" dirty="0"/>
            <a:t>来源追溯法</a:t>
          </a:r>
        </a:p>
      </dgm:t>
    </dgm:pt>
    <dgm:pt modelId="{5D656C23-42E9-404F-8BA1-33F7F1E9FF9A}" cxnId="{0D523787-6394-426A-BF8A-1200BCA5904A}" type="parTrans">
      <dgm:prSet/>
      <dgm:spPr/>
      <dgm:t>
        <a:bodyPr/>
        <a:lstStyle/>
        <a:p>
          <a:endParaRPr lang="zh-CN" altLang="en-US"/>
        </a:p>
      </dgm:t>
    </dgm:pt>
    <dgm:pt modelId="{FFF1769B-D31B-4136-8481-A5888E6677FF}" cxnId="{0D523787-6394-426A-BF8A-1200BCA5904A}" type="sibTrans">
      <dgm:prSet/>
      <dgm:spPr/>
      <dgm:t>
        <a:bodyPr/>
        <a:lstStyle/>
        <a:p>
          <a:endParaRPr lang="zh-CN" altLang="en-US"/>
        </a:p>
      </dgm:t>
    </dgm:pt>
    <dgm:pt modelId="{377F7349-02E5-449F-B7C3-C07E45ED50BE}">
      <dgm:prSet phldrT="[文本]"/>
      <dgm:spPr/>
      <dgm:t>
        <a:bodyPr/>
        <a:lstStyle/>
        <a:p>
          <a:r>
            <a:rPr lang="zh-CN" altLang="en-US" dirty="0"/>
            <a:t>常识与逻辑校验法</a:t>
          </a:r>
        </a:p>
      </dgm:t>
    </dgm:pt>
    <dgm:pt modelId="{CE0CBBD9-B0A3-413D-9BA7-D3DF1189DABC}" cxnId="{FCE7A6DD-9030-4C57-9AF6-80BD01229B33}" type="parTrans">
      <dgm:prSet/>
      <dgm:spPr/>
      <dgm:t>
        <a:bodyPr/>
        <a:lstStyle/>
        <a:p>
          <a:endParaRPr lang="zh-CN" altLang="en-US"/>
        </a:p>
      </dgm:t>
    </dgm:pt>
    <dgm:pt modelId="{12CE435E-22E2-46DB-8F8C-9A13848B8D4F}" cxnId="{FCE7A6DD-9030-4C57-9AF6-80BD01229B33}" type="sibTrans">
      <dgm:prSet/>
      <dgm:spPr/>
      <dgm:t>
        <a:bodyPr/>
        <a:lstStyle/>
        <a:p>
          <a:endParaRPr lang="zh-CN" altLang="en-US"/>
        </a:p>
      </dgm:t>
    </dgm:pt>
    <dgm:pt modelId="{4C6696A7-86E4-4744-AE4D-B532B3BDD502}" type="pres">
      <dgm:prSet presAssocID="{C46675BD-981A-4AAF-B18D-772DEA002008}" presName="layout" presStyleCnt="0">
        <dgm:presLayoutVars>
          <dgm:chMax/>
          <dgm:chPref/>
          <dgm:dir/>
          <dgm:resizeHandles/>
        </dgm:presLayoutVars>
      </dgm:prSet>
      <dgm:spPr/>
    </dgm:pt>
    <dgm:pt modelId="{B13FF182-90BA-47C0-A785-7FDD9E310CF2}" type="pres">
      <dgm:prSet presAssocID="{123383DD-A51F-462F-A22D-15AF0426DAB4}" presName="root" presStyleCnt="0">
        <dgm:presLayoutVars>
          <dgm:chMax/>
          <dgm:chPref/>
        </dgm:presLayoutVars>
      </dgm:prSet>
      <dgm:spPr/>
    </dgm:pt>
    <dgm:pt modelId="{CD595106-1E0B-4BAD-8BD4-86D4FACD136A}" type="pres">
      <dgm:prSet presAssocID="{123383DD-A51F-462F-A22D-15AF0426DAB4}" presName="rootComposite" presStyleCnt="0">
        <dgm:presLayoutVars/>
      </dgm:prSet>
      <dgm:spPr/>
    </dgm:pt>
    <dgm:pt modelId="{E95F1F3D-6C46-4584-A6EE-4DB492CEBB28}" type="pres">
      <dgm:prSet presAssocID="{123383DD-A51F-462F-A22D-15AF0426DAB4}" presName="ParentAccent" presStyleLbl="alignNode1" presStyleIdx="0" presStyleCnt="2"/>
      <dgm:spPr/>
    </dgm:pt>
    <dgm:pt modelId="{FA39DE51-C652-46B5-B986-DA8D98D7B818}" type="pres">
      <dgm:prSet presAssocID="{123383DD-A51F-462F-A22D-15AF0426DAB4}" presName="ParentSmallAccent" presStyleLbl="fgAcc1" presStyleIdx="0" presStyleCnt="2"/>
      <dgm:spPr/>
    </dgm:pt>
    <dgm:pt modelId="{738F8F3C-3D27-417D-8517-A105F8E34C7C}" type="pres">
      <dgm:prSet presAssocID="{123383DD-A51F-462F-A22D-15AF0426DAB4}" presName="Parent" presStyleLbl="revTx" presStyleIdx="0" presStyleCnt="8">
        <dgm:presLayoutVars>
          <dgm:chMax/>
          <dgm:chPref val="4"/>
          <dgm:bulletEnabled val="1"/>
        </dgm:presLayoutVars>
      </dgm:prSet>
      <dgm:spPr/>
    </dgm:pt>
    <dgm:pt modelId="{AFE66944-EBBB-4071-B1A0-3D54322FDFDA}" type="pres">
      <dgm:prSet presAssocID="{123383DD-A51F-462F-A22D-15AF0426DAB4}" presName="childShape" presStyleCnt="0">
        <dgm:presLayoutVars>
          <dgm:chMax val="0"/>
          <dgm:chPref val="0"/>
        </dgm:presLayoutVars>
      </dgm:prSet>
      <dgm:spPr/>
    </dgm:pt>
    <dgm:pt modelId="{62444993-3AEB-4427-A026-E25D70C14684}" type="pres">
      <dgm:prSet presAssocID="{10692A02-AC68-49D3-AADE-3D7D2B74EA59}" presName="childComposite" presStyleCnt="0">
        <dgm:presLayoutVars>
          <dgm:chMax val="0"/>
          <dgm:chPref val="0"/>
        </dgm:presLayoutVars>
      </dgm:prSet>
      <dgm:spPr/>
    </dgm:pt>
    <dgm:pt modelId="{F1AADB52-9BE0-4C43-B7F6-737082183055}" type="pres">
      <dgm:prSet presAssocID="{10692A02-AC68-49D3-AADE-3D7D2B74EA59}" presName="ChildAccent" presStyleLbl="solidFgAcc1" presStyleIdx="0" presStyleCnt="6"/>
      <dgm:spPr/>
    </dgm:pt>
    <dgm:pt modelId="{0B988910-FEF9-4FB9-9AF7-DB79F27D91C4}" type="pres">
      <dgm:prSet presAssocID="{10692A02-AC68-49D3-AADE-3D7D2B74EA59}" presName="Child" presStyleLbl="revTx" presStyleIdx="1" presStyleCnt="8">
        <dgm:presLayoutVars>
          <dgm:chMax val="0"/>
          <dgm:chPref val="0"/>
          <dgm:bulletEnabled val="1"/>
        </dgm:presLayoutVars>
      </dgm:prSet>
      <dgm:spPr/>
    </dgm:pt>
    <dgm:pt modelId="{E1C11611-C6A0-43B7-A4AC-E5C2FB6311B2}" type="pres">
      <dgm:prSet presAssocID="{60148319-816F-4F5F-9647-757D9F2E3CF4}" presName="childComposite" presStyleCnt="0">
        <dgm:presLayoutVars>
          <dgm:chMax val="0"/>
          <dgm:chPref val="0"/>
        </dgm:presLayoutVars>
      </dgm:prSet>
      <dgm:spPr/>
    </dgm:pt>
    <dgm:pt modelId="{6F79E697-EBB0-42B6-A419-431841D53321}" type="pres">
      <dgm:prSet presAssocID="{60148319-816F-4F5F-9647-757D9F2E3CF4}" presName="ChildAccent" presStyleLbl="solidFgAcc1" presStyleIdx="1" presStyleCnt="6"/>
      <dgm:spPr/>
    </dgm:pt>
    <dgm:pt modelId="{2FBAE826-FC4E-468E-99EF-BA1595F3FB69}" type="pres">
      <dgm:prSet presAssocID="{60148319-816F-4F5F-9647-757D9F2E3CF4}" presName="Child" presStyleLbl="revTx" presStyleIdx="2" presStyleCnt="8">
        <dgm:presLayoutVars>
          <dgm:chMax val="0"/>
          <dgm:chPref val="0"/>
          <dgm:bulletEnabled val="1"/>
        </dgm:presLayoutVars>
      </dgm:prSet>
      <dgm:spPr/>
    </dgm:pt>
    <dgm:pt modelId="{94661E8F-FF9F-41E2-B7E4-51274B72E404}" type="pres">
      <dgm:prSet presAssocID="{7094FE1E-3ACB-4C88-9127-1D0A70E27C49}" presName="childComposite" presStyleCnt="0">
        <dgm:presLayoutVars>
          <dgm:chMax val="0"/>
          <dgm:chPref val="0"/>
        </dgm:presLayoutVars>
      </dgm:prSet>
      <dgm:spPr/>
    </dgm:pt>
    <dgm:pt modelId="{7FBFF01D-2AE6-4BD9-B142-A1EAC0A9D804}" type="pres">
      <dgm:prSet presAssocID="{7094FE1E-3ACB-4C88-9127-1D0A70E27C49}" presName="ChildAccent" presStyleLbl="solidFgAcc1" presStyleIdx="2" presStyleCnt="6"/>
      <dgm:spPr/>
    </dgm:pt>
    <dgm:pt modelId="{648F8D07-BC43-4C0D-A27B-826C555596FC}" type="pres">
      <dgm:prSet presAssocID="{7094FE1E-3ACB-4C88-9127-1D0A70E27C49}" presName="Child" presStyleLbl="revTx" presStyleIdx="3" presStyleCnt="8">
        <dgm:presLayoutVars>
          <dgm:chMax val="0"/>
          <dgm:chPref val="0"/>
          <dgm:bulletEnabled val="1"/>
        </dgm:presLayoutVars>
      </dgm:prSet>
      <dgm:spPr/>
    </dgm:pt>
    <dgm:pt modelId="{894F13B3-E7D8-4793-903C-3C0DAB0E7407}" type="pres">
      <dgm:prSet presAssocID="{B588616F-F3E5-4936-BB03-74BDBFFFDECC}" presName="root" presStyleCnt="0">
        <dgm:presLayoutVars>
          <dgm:chMax/>
          <dgm:chPref/>
        </dgm:presLayoutVars>
      </dgm:prSet>
      <dgm:spPr/>
    </dgm:pt>
    <dgm:pt modelId="{93535D38-BA14-44F1-880B-9CCE72EEB66C}" type="pres">
      <dgm:prSet presAssocID="{B588616F-F3E5-4936-BB03-74BDBFFFDECC}" presName="rootComposite" presStyleCnt="0">
        <dgm:presLayoutVars/>
      </dgm:prSet>
      <dgm:spPr/>
    </dgm:pt>
    <dgm:pt modelId="{9E2D709F-579F-4CFF-AD63-C0A08A66C34E}" type="pres">
      <dgm:prSet presAssocID="{B588616F-F3E5-4936-BB03-74BDBFFFDECC}" presName="ParentAccent" presStyleLbl="alignNode1" presStyleIdx="1" presStyleCnt="2"/>
      <dgm:spPr/>
    </dgm:pt>
    <dgm:pt modelId="{6957563B-CEFA-4293-B9DD-96F33A45B381}" type="pres">
      <dgm:prSet presAssocID="{B588616F-F3E5-4936-BB03-74BDBFFFDECC}" presName="ParentSmallAccent" presStyleLbl="fgAcc1" presStyleIdx="1" presStyleCnt="2"/>
      <dgm:spPr/>
    </dgm:pt>
    <dgm:pt modelId="{0660787E-960A-42CF-8806-694F4202E7E5}" type="pres">
      <dgm:prSet presAssocID="{B588616F-F3E5-4936-BB03-74BDBFFFDECC}" presName="Parent" presStyleLbl="revTx" presStyleIdx="4" presStyleCnt="8">
        <dgm:presLayoutVars>
          <dgm:chMax/>
          <dgm:chPref val="4"/>
          <dgm:bulletEnabled val="1"/>
        </dgm:presLayoutVars>
      </dgm:prSet>
      <dgm:spPr/>
    </dgm:pt>
    <dgm:pt modelId="{388AAB1E-1DD6-458F-B4A7-6C4F0E320B47}" type="pres">
      <dgm:prSet presAssocID="{B588616F-F3E5-4936-BB03-74BDBFFFDECC}" presName="childShape" presStyleCnt="0">
        <dgm:presLayoutVars>
          <dgm:chMax val="0"/>
          <dgm:chPref val="0"/>
        </dgm:presLayoutVars>
      </dgm:prSet>
      <dgm:spPr/>
    </dgm:pt>
    <dgm:pt modelId="{C0F8829D-BD34-48FC-AB69-73E35CEED1DA}" type="pres">
      <dgm:prSet presAssocID="{6A780D93-7ADA-4FDD-83A6-3ECAFDF6AC6C}" presName="childComposite" presStyleCnt="0">
        <dgm:presLayoutVars>
          <dgm:chMax val="0"/>
          <dgm:chPref val="0"/>
        </dgm:presLayoutVars>
      </dgm:prSet>
      <dgm:spPr/>
    </dgm:pt>
    <dgm:pt modelId="{57D130BB-52A0-4BB1-BAEC-F8B0BC100011}" type="pres">
      <dgm:prSet presAssocID="{6A780D93-7ADA-4FDD-83A6-3ECAFDF6AC6C}" presName="ChildAccent" presStyleLbl="solidFgAcc1" presStyleIdx="3" presStyleCnt="6"/>
      <dgm:spPr/>
    </dgm:pt>
    <dgm:pt modelId="{E5CBE002-0094-4052-9F3B-C85CFE3ACA1D}" type="pres">
      <dgm:prSet presAssocID="{6A780D93-7ADA-4FDD-83A6-3ECAFDF6AC6C}" presName="Child" presStyleLbl="revTx" presStyleIdx="5" presStyleCnt="8">
        <dgm:presLayoutVars>
          <dgm:chMax val="0"/>
          <dgm:chPref val="0"/>
          <dgm:bulletEnabled val="1"/>
        </dgm:presLayoutVars>
      </dgm:prSet>
      <dgm:spPr/>
    </dgm:pt>
    <dgm:pt modelId="{5731AB13-FB99-4B9C-B351-C5BF49B74E6C}" type="pres">
      <dgm:prSet presAssocID="{FD62E0A7-A34A-4F0C-ACC0-4219861DAFB1}" presName="childComposite" presStyleCnt="0">
        <dgm:presLayoutVars>
          <dgm:chMax val="0"/>
          <dgm:chPref val="0"/>
        </dgm:presLayoutVars>
      </dgm:prSet>
      <dgm:spPr/>
    </dgm:pt>
    <dgm:pt modelId="{35FA1A2D-4246-42DB-84E3-2736237784BB}" type="pres">
      <dgm:prSet presAssocID="{FD62E0A7-A34A-4F0C-ACC0-4219861DAFB1}" presName="ChildAccent" presStyleLbl="solidFgAcc1" presStyleIdx="4" presStyleCnt="6"/>
      <dgm:spPr/>
    </dgm:pt>
    <dgm:pt modelId="{CE7C9C49-38A1-4F83-8B00-29D295D84DA1}" type="pres">
      <dgm:prSet presAssocID="{FD62E0A7-A34A-4F0C-ACC0-4219861DAFB1}" presName="Child" presStyleLbl="revTx" presStyleIdx="6" presStyleCnt="8">
        <dgm:presLayoutVars>
          <dgm:chMax val="0"/>
          <dgm:chPref val="0"/>
          <dgm:bulletEnabled val="1"/>
        </dgm:presLayoutVars>
      </dgm:prSet>
      <dgm:spPr/>
    </dgm:pt>
    <dgm:pt modelId="{99A85958-AF56-4EF9-BF4A-8EFAA03EEB91}" type="pres">
      <dgm:prSet presAssocID="{377F7349-02E5-449F-B7C3-C07E45ED50BE}" presName="childComposite" presStyleCnt="0">
        <dgm:presLayoutVars>
          <dgm:chMax val="0"/>
          <dgm:chPref val="0"/>
        </dgm:presLayoutVars>
      </dgm:prSet>
      <dgm:spPr/>
    </dgm:pt>
    <dgm:pt modelId="{0593097B-8C6F-4207-9731-CD6F5C744CAF}" type="pres">
      <dgm:prSet presAssocID="{377F7349-02E5-449F-B7C3-C07E45ED50BE}" presName="ChildAccent" presStyleLbl="solidFgAcc1" presStyleIdx="5" presStyleCnt="6"/>
      <dgm:spPr/>
    </dgm:pt>
    <dgm:pt modelId="{22AD060B-55CB-42EF-A21C-6DCFDC26DCBA}" type="pres">
      <dgm:prSet presAssocID="{377F7349-02E5-449F-B7C3-C07E45ED50BE}" presName="Child" presStyleLbl="revTx" presStyleIdx="7" presStyleCnt="8">
        <dgm:presLayoutVars>
          <dgm:chMax val="0"/>
          <dgm:chPref val="0"/>
          <dgm:bulletEnabled val="1"/>
        </dgm:presLayoutVars>
      </dgm:prSet>
      <dgm:spPr/>
    </dgm:pt>
  </dgm:ptLst>
  <dgm:cxnLst>
    <dgm:cxn modelId="{30CC2101-883B-4072-923A-3C35F22FF825}" srcId="{C46675BD-981A-4AAF-B18D-772DEA002008}" destId="{123383DD-A51F-462F-A22D-15AF0426DAB4}" srcOrd="0" destOrd="0" parTransId="{757B4D21-36D8-44C2-A435-6CC102F50AAB}" sibTransId="{4B1A07B4-7BC2-49C7-9DE3-E296314CFF7A}"/>
    <dgm:cxn modelId="{F3650406-CA26-4CA3-96AE-F8413F061859}" type="presOf" srcId="{FD62E0A7-A34A-4F0C-ACC0-4219861DAFB1}" destId="{CE7C9C49-38A1-4F83-8B00-29D295D84DA1}" srcOrd="0" destOrd="0" presId="urn:microsoft.com/office/officeart/2008/layout/SquareAccentList"/>
    <dgm:cxn modelId="{7051EC0D-95D9-4EA8-82FA-A4CDFF63BB36}" srcId="{123383DD-A51F-462F-A22D-15AF0426DAB4}" destId="{60148319-816F-4F5F-9647-757D9F2E3CF4}" srcOrd="1" destOrd="0" parTransId="{2F8FB493-09C6-481A-BD4C-F520474EA30C}" sibTransId="{4D3E2311-29E5-49D5-94AC-F52D58B45DFA}"/>
    <dgm:cxn modelId="{1DE0C411-68F7-42D5-9A9C-868EF5022B88}" srcId="{123383DD-A51F-462F-A22D-15AF0426DAB4}" destId="{10692A02-AC68-49D3-AADE-3D7D2B74EA59}" srcOrd="0" destOrd="0" parTransId="{B917A630-CC08-466B-B318-C9CE25A33DC7}" sibTransId="{EDC9A9AA-4CC2-48B8-85DB-76D9F8EBA341}"/>
    <dgm:cxn modelId="{EF105720-0144-480D-9F4D-FA12FE1447B3}" srcId="{C46675BD-981A-4AAF-B18D-772DEA002008}" destId="{B588616F-F3E5-4936-BB03-74BDBFFFDECC}" srcOrd="1" destOrd="0" parTransId="{CAE3CBD5-9004-403F-AE94-4C87329BDA60}" sibTransId="{79E43A2E-4B2F-4B0B-B8A7-043CC8182104}"/>
    <dgm:cxn modelId="{74ABF62B-91D0-4896-A4AE-8B7300BA39C0}" type="presOf" srcId="{7094FE1E-3ACB-4C88-9127-1D0A70E27C49}" destId="{648F8D07-BC43-4C0D-A27B-826C555596FC}" srcOrd="0" destOrd="0" presId="urn:microsoft.com/office/officeart/2008/layout/SquareAccentList"/>
    <dgm:cxn modelId="{E173FC39-2515-4E95-BBA8-A98AEB147712}" type="presOf" srcId="{B588616F-F3E5-4936-BB03-74BDBFFFDECC}" destId="{0660787E-960A-42CF-8806-694F4202E7E5}" srcOrd="0" destOrd="0" presId="urn:microsoft.com/office/officeart/2008/layout/SquareAccentList"/>
    <dgm:cxn modelId="{4983C340-FF32-4A19-B923-36C40A21F19D}" srcId="{B588616F-F3E5-4936-BB03-74BDBFFFDECC}" destId="{6A780D93-7ADA-4FDD-83A6-3ECAFDF6AC6C}" srcOrd="0" destOrd="0" parTransId="{259AF0EB-B5A9-48E9-9EEC-6C8E213D2CBD}" sibTransId="{AE283CC5-F571-489D-A7BE-567AE5351091}"/>
    <dgm:cxn modelId="{FB26CF5B-7103-488E-B277-92D428CD3C92}" type="presOf" srcId="{10692A02-AC68-49D3-AADE-3D7D2B74EA59}" destId="{0B988910-FEF9-4FB9-9AF7-DB79F27D91C4}" srcOrd="0" destOrd="0" presId="urn:microsoft.com/office/officeart/2008/layout/SquareAccentList"/>
    <dgm:cxn modelId="{C3D0D26A-C099-4E99-98AF-F25020F6DA73}" type="presOf" srcId="{377F7349-02E5-449F-B7C3-C07E45ED50BE}" destId="{22AD060B-55CB-42EF-A21C-6DCFDC26DCBA}" srcOrd="0" destOrd="0" presId="urn:microsoft.com/office/officeart/2008/layout/SquareAccentList"/>
    <dgm:cxn modelId="{1D2FA252-6EC9-4523-A033-FE505A21E8D9}" type="presOf" srcId="{60148319-816F-4F5F-9647-757D9F2E3CF4}" destId="{2FBAE826-FC4E-468E-99EF-BA1595F3FB69}" srcOrd="0" destOrd="0" presId="urn:microsoft.com/office/officeart/2008/layout/SquareAccentList"/>
    <dgm:cxn modelId="{9E0B4E79-3D5E-4A10-BCFD-C2D7D32BC3C4}" type="presOf" srcId="{6A780D93-7ADA-4FDD-83A6-3ECAFDF6AC6C}" destId="{E5CBE002-0094-4052-9F3B-C85CFE3ACA1D}" srcOrd="0" destOrd="0" presId="urn:microsoft.com/office/officeart/2008/layout/SquareAccentList"/>
    <dgm:cxn modelId="{0D523787-6394-426A-BF8A-1200BCA5904A}" srcId="{B588616F-F3E5-4936-BB03-74BDBFFFDECC}" destId="{FD62E0A7-A34A-4F0C-ACC0-4219861DAFB1}" srcOrd="1" destOrd="0" parTransId="{5D656C23-42E9-404F-8BA1-33F7F1E9FF9A}" sibTransId="{FFF1769B-D31B-4136-8481-A5888E6677FF}"/>
    <dgm:cxn modelId="{DB2DDBB3-ADB8-42FD-A764-41212C0258CD}" type="presOf" srcId="{C46675BD-981A-4AAF-B18D-772DEA002008}" destId="{4C6696A7-86E4-4744-AE4D-B532B3BDD502}" srcOrd="0" destOrd="0" presId="urn:microsoft.com/office/officeart/2008/layout/SquareAccentList"/>
    <dgm:cxn modelId="{76E65CBB-661E-40B7-8004-14AC6A003C96}" srcId="{123383DD-A51F-462F-A22D-15AF0426DAB4}" destId="{7094FE1E-3ACB-4C88-9127-1D0A70E27C49}" srcOrd="2" destOrd="0" parTransId="{933EED66-F965-48F3-8F00-B449845DBFE5}" sibTransId="{AEC4B129-0361-40BD-8092-5026849AEBDB}"/>
    <dgm:cxn modelId="{FCE7A6DD-9030-4C57-9AF6-80BD01229B33}" srcId="{B588616F-F3E5-4936-BB03-74BDBFFFDECC}" destId="{377F7349-02E5-449F-B7C3-C07E45ED50BE}" srcOrd="2" destOrd="0" parTransId="{CE0CBBD9-B0A3-413D-9BA7-D3DF1189DABC}" sibTransId="{12CE435E-22E2-46DB-8F8C-9A13848B8D4F}"/>
    <dgm:cxn modelId="{042D23FA-FDAD-443E-9053-6B8567E242AC}" type="presOf" srcId="{123383DD-A51F-462F-A22D-15AF0426DAB4}" destId="{738F8F3C-3D27-417D-8517-A105F8E34C7C}" srcOrd="0" destOrd="0" presId="urn:microsoft.com/office/officeart/2008/layout/SquareAccentList"/>
    <dgm:cxn modelId="{39C16682-6715-4B8D-98B0-2EF3E26011A3}" type="presParOf" srcId="{4C6696A7-86E4-4744-AE4D-B532B3BDD502}" destId="{B13FF182-90BA-47C0-A785-7FDD9E310CF2}" srcOrd="0" destOrd="0" presId="urn:microsoft.com/office/officeart/2008/layout/SquareAccentList"/>
    <dgm:cxn modelId="{74965086-CB6A-4B15-863C-99EDD4385FB1}" type="presParOf" srcId="{B13FF182-90BA-47C0-A785-7FDD9E310CF2}" destId="{CD595106-1E0B-4BAD-8BD4-86D4FACD136A}" srcOrd="0" destOrd="0" presId="urn:microsoft.com/office/officeart/2008/layout/SquareAccentList"/>
    <dgm:cxn modelId="{C52925C6-0353-4721-A367-44B3358A20B9}" type="presParOf" srcId="{CD595106-1E0B-4BAD-8BD4-86D4FACD136A}" destId="{E95F1F3D-6C46-4584-A6EE-4DB492CEBB28}" srcOrd="0" destOrd="0" presId="urn:microsoft.com/office/officeart/2008/layout/SquareAccentList"/>
    <dgm:cxn modelId="{5AE53701-9756-4917-8686-15A71991A2DF}" type="presParOf" srcId="{CD595106-1E0B-4BAD-8BD4-86D4FACD136A}" destId="{FA39DE51-C652-46B5-B986-DA8D98D7B818}" srcOrd="1" destOrd="0" presId="urn:microsoft.com/office/officeart/2008/layout/SquareAccentList"/>
    <dgm:cxn modelId="{A6CB024B-43C6-44B5-827B-1C1C03EE4B98}" type="presParOf" srcId="{CD595106-1E0B-4BAD-8BD4-86D4FACD136A}" destId="{738F8F3C-3D27-417D-8517-A105F8E34C7C}" srcOrd="2" destOrd="0" presId="urn:microsoft.com/office/officeart/2008/layout/SquareAccentList"/>
    <dgm:cxn modelId="{86AF6DBC-66E0-4F10-86E4-78AD920187E3}" type="presParOf" srcId="{B13FF182-90BA-47C0-A785-7FDD9E310CF2}" destId="{AFE66944-EBBB-4071-B1A0-3D54322FDFDA}" srcOrd="1" destOrd="0" presId="urn:microsoft.com/office/officeart/2008/layout/SquareAccentList"/>
    <dgm:cxn modelId="{A95AC006-FE1C-4A27-9836-5C75B664C6A7}" type="presParOf" srcId="{AFE66944-EBBB-4071-B1A0-3D54322FDFDA}" destId="{62444993-3AEB-4427-A026-E25D70C14684}" srcOrd="0" destOrd="0" presId="urn:microsoft.com/office/officeart/2008/layout/SquareAccentList"/>
    <dgm:cxn modelId="{768637B8-8FE8-4FDF-85E9-BAF36930B62A}" type="presParOf" srcId="{62444993-3AEB-4427-A026-E25D70C14684}" destId="{F1AADB52-9BE0-4C43-B7F6-737082183055}" srcOrd="0" destOrd="0" presId="urn:microsoft.com/office/officeart/2008/layout/SquareAccentList"/>
    <dgm:cxn modelId="{49680728-3036-4443-A2CF-F07FFCBD443E}" type="presParOf" srcId="{62444993-3AEB-4427-A026-E25D70C14684}" destId="{0B988910-FEF9-4FB9-9AF7-DB79F27D91C4}" srcOrd="1" destOrd="0" presId="urn:microsoft.com/office/officeart/2008/layout/SquareAccentList"/>
    <dgm:cxn modelId="{0A3C9DB4-D04D-4A4D-A19D-24155D31F23B}" type="presParOf" srcId="{AFE66944-EBBB-4071-B1A0-3D54322FDFDA}" destId="{E1C11611-C6A0-43B7-A4AC-E5C2FB6311B2}" srcOrd="1" destOrd="0" presId="urn:microsoft.com/office/officeart/2008/layout/SquareAccentList"/>
    <dgm:cxn modelId="{193E7A32-1C55-4976-866C-5A640CD49FAC}" type="presParOf" srcId="{E1C11611-C6A0-43B7-A4AC-E5C2FB6311B2}" destId="{6F79E697-EBB0-42B6-A419-431841D53321}" srcOrd="0" destOrd="0" presId="urn:microsoft.com/office/officeart/2008/layout/SquareAccentList"/>
    <dgm:cxn modelId="{8AACCCE4-5BB7-4275-8983-DA552C9419EA}" type="presParOf" srcId="{E1C11611-C6A0-43B7-A4AC-E5C2FB6311B2}" destId="{2FBAE826-FC4E-468E-99EF-BA1595F3FB69}" srcOrd="1" destOrd="0" presId="urn:microsoft.com/office/officeart/2008/layout/SquareAccentList"/>
    <dgm:cxn modelId="{1E99711E-4DFB-4B64-B02F-0E2B8C517E33}" type="presParOf" srcId="{AFE66944-EBBB-4071-B1A0-3D54322FDFDA}" destId="{94661E8F-FF9F-41E2-B7E4-51274B72E404}" srcOrd="2" destOrd="0" presId="urn:microsoft.com/office/officeart/2008/layout/SquareAccentList"/>
    <dgm:cxn modelId="{C7DB9340-55B8-453F-990F-6CCB76424EA3}" type="presParOf" srcId="{94661E8F-FF9F-41E2-B7E4-51274B72E404}" destId="{7FBFF01D-2AE6-4BD9-B142-A1EAC0A9D804}" srcOrd="0" destOrd="0" presId="urn:microsoft.com/office/officeart/2008/layout/SquareAccentList"/>
    <dgm:cxn modelId="{4D38B50B-6195-42B7-A6A3-8EF018F7CAF6}" type="presParOf" srcId="{94661E8F-FF9F-41E2-B7E4-51274B72E404}" destId="{648F8D07-BC43-4C0D-A27B-826C555596FC}" srcOrd="1" destOrd="0" presId="urn:microsoft.com/office/officeart/2008/layout/SquareAccentList"/>
    <dgm:cxn modelId="{174008CA-71C5-428C-992E-285376D1AE33}" type="presParOf" srcId="{4C6696A7-86E4-4744-AE4D-B532B3BDD502}" destId="{894F13B3-E7D8-4793-903C-3C0DAB0E7407}" srcOrd="1" destOrd="0" presId="urn:microsoft.com/office/officeart/2008/layout/SquareAccentList"/>
    <dgm:cxn modelId="{31E44828-84B4-4706-B12D-9E08E6310B2D}" type="presParOf" srcId="{894F13B3-E7D8-4793-903C-3C0DAB0E7407}" destId="{93535D38-BA14-44F1-880B-9CCE72EEB66C}" srcOrd="0" destOrd="0" presId="urn:microsoft.com/office/officeart/2008/layout/SquareAccentList"/>
    <dgm:cxn modelId="{75D79488-7DB0-4E00-BA8C-C191F8B622E2}" type="presParOf" srcId="{93535D38-BA14-44F1-880B-9CCE72EEB66C}" destId="{9E2D709F-579F-4CFF-AD63-C0A08A66C34E}" srcOrd="0" destOrd="0" presId="urn:microsoft.com/office/officeart/2008/layout/SquareAccentList"/>
    <dgm:cxn modelId="{D6008C6C-A3EF-43C4-9A0B-FC39E847C333}" type="presParOf" srcId="{93535D38-BA14-44F1-880B-9CCE72EEB66C}" destId="{6957563B-CEFA-4293-B9DD-96F33A45B381}" srcOrd="1" destOrd="0" presId="urn:microsoft.com/office/officeart/2008/layout/SquareAccentList"/>
    <dgm:cxn modelId="{195E1DDC-C136-4638-8DDD-253FF899C8BF}" type="presParOf" srcId="{93535D38-BA14-44F1-880B-9CCE72EEB66C}" destId="{0660787E-960A-42CF-8806-694F4202E7E5}" srcOrd="2" destOrd="0" presId="urn:microsoft.com/office/officeart/2008/layout/SquareAccentList"/>
    <dgm:cxn modelId="{8D11226B-7CE4-4EBE-8878-FA2D75A24775}" type="presParOf" srcId="{894F13B3-E7D8-4793-903C-3C0DAB0E7407}" destId="{388AAB1E-1DD6-458F-B4A7-6C4F0E320B47}" srcOrd="1" destOrd="0" presId="urn:microsoft.com/office/officeart/2008/layout/SquareAccentList"/>
    <dgm:cxn modelId="{6FD9A1F4-B569-48F8-907A-8069422241CA}" type="presParOf" srcId="{388AAB1E-1DD6-458F-B4A7-6C4F0E320B47}" destId="{C0F8829D-BD34-48FC-AB69-73E35CEED1DA}" srcOrd="0" destOrd="0" presId="urn:microsoft.com/office/officeart/2008/layout/SquareAccentList"/>
    <dgm:cxn modelId="{A78B6997-0E51-416D-B279-3EA2E777DA4C}" type="presParOf" srcId="{C0F8829D-BD34-48FC-AB69-73E35CEED1DA}" destId="{57D130BB-52A0-4BB1-BAEC-F8B0BC100011}" srcOrd="0" destOrd="0" presId="urn:microsoft.com/office/officeart/2008/layout/SquareAccentList"/>
    <dgm:cxn modelId="{705A7BA0-BB05-47B8-8666-5835DD2E4CE3}" type="presParOf" srcId="{C0F8829D-BD34-48FC-AB69-73E35CEED1DA}" destId="{E5CBE002-0094-4052-9F3B-C85CFE3ACA1D}" srcOrd="1" destOrd="0" presId="urn:microsoft.com/office/officeart/2008/layout/SquareAccentList"/>
    <dgm:cxn modelId="{4F5E2BE1-E36E-4140-A176-2D34EDBD5C62}" type="presParOf" srcId="{388AAB1E-1DD6-458F-B4A7-6C4F0E320B47}" destId="{5731AB13-FB99-4B9C-B351-C5BF49B74E6C}" srcOrd="1" destOrd="0" presId="urn:microsoft.com/office/officeart/2008/layout/SquareAccentList"/>
    <dgm:cxn modelId="{BFD820E5-91F6-4F6B-A4FE-E67231BB20C0}" type="presParOf" srcId="{5731AB13-FB99-4B9C-B351-C5BF49B74E6C}" destId="{35FA1A2D-4246-42DB-84E3-2736237784BB}" srcOrd="0" destOrd="0" presId="urn:microsoft.com/office/officeart/2008/layout/SquareAccentList"/>
    <dgm:cxn modelId="{2C2F3C08-6F15-4022-9137-D46492C9AFF2}" type="presParOf" srcId="{5731AB13-FB99-4B9C-B351-C5BF49B74E6C}" destId="{CE7C9C49-38A1-4F83-8B00-29D295D84DA1}" srcOrd="1" destOrd="0" presId="urn:microsoft.com/office/officeart/2008/layout/SquareAccentList"/>
    <dgm:cxn modelId="{0F20CA1F-D3A7-4850-93A3-21C664ABDA25}" type="presParOf" srcId="{388AAB1E-1DD6-458F-B4A7-6C4F0E320B47}" destId="{99A85958-AF56-4EF9-BF4A-8EFAA03EEB91}" srcOrd="2" destOrd="0" presId="urn:microsoft.com/office/officeart/2008/layout/SquareAccentList"/>
    <dgm:cxn modelId="{ABBD1356-9556-4E52-BF09-25BC154C0434}" type="presParOf" srcId="{99A85958-AF56-4EF9-BF4A-8EFAA03EEB91}" destId="{0593097B-8C6F-4207-9731-CD6F5C744CAF}" srcOrd="0" destOrd="0" presId="urn:microsoft.com/office/officeart/2008/layout/SquareAccentList"/>
    <dgm:cxn modelId="{BC75A3CF-BA61-4474-B46E-4BFD10AEA236}" type="presParOf" srcId="{99A85958-AF56-4EF9-BF4A-8EFAA03EEB91}" destId="{22AD060B-55CB-42EF-A21C-6DCFDC26DCBA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EB1D179-D23D-41D4-AEEF-E4B9FEB06903}" type="doc">
      <dgm:prSet loTypeId="urn:microsoft.com/office/officeart/2005/8/layout/process1" loCatId="process" qsTypeId="urn:microsoft.com/office/officeart/2005/8/quickstyle/3d3" qsCatId="3D" csTypeId="urn:microsoft.com/office/officeart/2005/8/colors/colorful1#1" csCatId="accent1" phldr="1"/>
      <dgm:spPr/>
      <dgm:t>
        <a:bodyPr/>
        <a:lstStyle/>
        <a:p>
          <a:endParaRPr lang="zh-CN" altLang="en-US"/>
        </a:p>
      </dgm:t>
    </dgm:pt>
    <dgm:pt modelId="{3F25DA44-7F3E-4C17-A40B-7F663FDBEA65}">
      <dgm:prSet phldrT="[文本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zh-CN" altLang="en-US" dirty="0">
              <a:latin typeface="微软雅黑" panose="020B0503020204020204" charset="-122"/>
              <a:ea typeface="微软雅黑" panose="020B0503020204020204" charset="-122"/>
            </a:rPr>
            <a:t>分而治之</a:t>
          </a:r>
          <a:endParaRPr lang="zh-CN" altLang="en-US" dirty="0"/>
        </a:p>
      </dgm:t>
    </dgm:pt>
    <dgm:pt modelId="{EE9066D1-3403-4469-8E8C-0D40A82430F2}" cxnId="{CA948E77-4B5D-4D99-BF16-367C2FDF94A0}" type="parTrans">
      <dgm:prSet/>
      <dgm:spPr/>
      <dgm:t>
        <a:bodyPr/>
        <a:lstStyle/>
        <a:p>
          <a:endParaRPr lang="zh-CN" altLang="en-US"/>
        </a:p>
      </dgm:t>
    </dgm:pt>
    <dgm:pt modelId="{8EC5AF5E-9C9F-410A-A755-A3EA5186F948}" cxnId="{CA948E77-4B5D-4D99-BF16-367C2FDF94A0}" type="sibTrans">
      <dgm:prSet/>
      <dgm:spPr/>
      <dgm:t>
        <a:bodyPr/>
        <a:lstStyle/>
        <a:p>
          <a:endParaRPr lang="zh-CN" altLang="en-US"/>
        </a:p>
      </dgm:t>
    </dgm:pt>
    <dgm:pt modelId="{3EDA2BA7-E569-48E2-803F-782ADE00500E}">
      <dgm:prSet/>
      <dgm:spPr/>
      <dgm:t>
        <a:bodyPr/>
        <a:lstStyle/>
        <a:p>
          <a:r>
            <a:rPr lang="zh-CN" altLang="en-US" dirty="0">
              <a:latin typeface="微软雅黑" panose="020B0503020204020204" charset="-122"/>
              <a:ea typeface="微软雅黑" panose="020B0503020204020204" charset="-122"/>
            </a:rPr>
            <a:t>试错迭代</a:t>
          </a:r>
        </a:p>
      </dgm:t>
    </dgm:pt>
    <dgm:pt modelId="{FB6F2E7B-E433-4D95-BCF2-6C51A583E677}" cxnId="{3023E56E-4FC7-4BD2-902F-752C8859AC9D}" type="parTrans">
      <dgm:prSet/>
      <dgm:spPr/>
      <dgm:t>
        <a:bodyPr/>
        <a:lstStyle/>
        <a:p>
          <a:endParaRPr lang="zh-CN" altLang="en-US"/>
        </a:p>
      </dgm:t>
    </dgm:pt>
    <dgm:pt modelId="{633E6549-BD52-4B85-A981-3356F8DD89E3}" cxnId="{3023E56E-4FC7-4BD2-902F-752C8859AC9D}" type="sibTrans">
      <dgm:prSet/>
      <dgm:spPr/>
      <dgm:t>
        <a:bodyPr/>
        <a:lstStyle/>
        <a:p>
          <a:endParaRPr lang="zh-CN" altLang="en-US"/>
        </a:p>
      </dgm:t>
    </dgm:pt>
    <dgm:pt modelId="{37B86CFA-59B5-46FA-8A6B-9FB187CE14DF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charset="-122"/>
              <a:ea typeface="微软雅黑" panose="020B0503020204020204" charset="-122"/>
            </a:rPr>
            <a:t>循序渐进</a:t>
          </a:r>
          <a:endParaRPr lang="zh-CN" altLang="en-US" dirty="0"/>
        </a:p>
      </dgm:t>
    </dgm:pt>
    <dgm:pt modelId="{18EFF3C3-47F9-402B-A3F3-E9310EA281B4}" cxnId="{AD0DA624-3D63-4022-9F4C-8B59A38D5474}" type="sibTrans">
      <dgm:prSet/>
      <dgm:spPr/>
      <dgm:t>
        <a:bodyPr/>
        <a:lstStyle/>
        <a:p>
          <a:endParaRPr lang="zh-CN" altLang="en-US"/>
        </a:p>
      </dgm:t>
    </dgm:pt>
    <dgm:pt modelId="{9DABF4F3-A9E6-40B1-A863-AC9409CC14BB}" cxnId="{AD0DA624-3D63-4022-9F4C-8B59A38D5474}" type="parTrans">
      <dgm:prSet/>
      <dgm:spPr/>
      <dgm:t>
        <a:bodyPr/>
        <a:lstStyle/>
        <a:p>
          <a:endParaRPr lang="zh-CN" altLang="en-US"/>
        </a:p>
      </dgm:t>
    </dgm:pt>
    <dgm:pt modelId="{EF419AAF-A353-4A94-B75A-330362BB7A9A}">
      <dgm:prSet/>
      <dgm:spPr/>
      <dgm:t>
        <a:bodyPr/>
        <a:lstStyle/>
        <a:p>
          <a:r>
            <a:rPr lang="zh-CN" altLang="en-US" dirty="0">
              <a:latin typeface="微软雅黑" panose="020B0503020204020204" charset="-122"/>
              <a:ea typeface="微软雅黑" panose="020B0503020204020204" charset="-122"/>
            </a:rPr>
            <a:t>异常处理</a:t>
          </a:r>
        </a:p>
      </dgm:t>
    </dgm:pt>
    <dgm:pt modelId="{76972F8D-AAA2-4AC1-BF3B-CD4EC5CCCA8A}" cxnId="{B7971411-B0AD-4133-BD0D-CB72C1B3C58A}" type="parTrans">
      <dgm:prSet/>
      <dgm:spPr/>
      <dgm:t>
        <a:bodyPr/>
        <a:lstStyle/>
        <a:p>
          <a:endParaRPr lang="zh-CN" altLang="en-US"/>
        </a:p>
      </dgm:t>
    </dgm:pt>
    <dgm:pt modelId="{923DB1E2-270C-4C47-9B59-CB5FE2990514}" cxnId="{B7971411-B0AD-4133-BD0D-CB72C1B3C58A}" type="sibTrans">
      <dgm:prSet/>
      <dgm:spPr/>
      <dgm:t>
        <a:bodyPr/>
        <a:lstStyle/>
        <a:p>
          <a:endParaRPr lang="zh-CN" altLang="en-US"/>
        </a:p>
      </dgm:t>
    </dgm:pt>
    <dgm:pt modelId="{BF708676-7EFC-4C81-9D3A-3E677EAC1C7B}" type="pres">
      <dgm:prSet presAssocID="{8EB1D179-D23D-41D4-AEEF-E4B9FEB06903}" presName="Name0" presStyleCnt="0">
        <dgm:presLayoutVars>
          <dgm:dir/>
          <dgm:resizeHandles val="exact"/>
        </dgm:presLayoutVars>
      </dgm:prSet>
      <dgm:spPr/>
    </dgm:pt>
    <dgm:pt modelId="{111DEAC9-5D4C-4A6A-A44E-082A26F60596}" type="pres">
      <dgm:prSet presAssocID="{3F25DA44-7F3E-4C17-A40B-7F663FDBEA65}" presName="node" presStyleLbl="node1" presStyleIdx="0" presStyleCnt="4">
        <dgm:presLayoutVars>
          <dgm:bulletEnabled val="1"/>
        </dgm:presLayoutVars>
      </dgm:prSet>
      <dgm:spPr/>
    </dgm:pt>
    <dgm:pt modelId="{8A5CF0CE-3323-464D-9C63-05C1BDB053F5}" type="pres">
      <dgm:prSet presAssocID="{8EC5AF5E-9C9F-410A-A755-A3EA5186F948}" presName="sibTrans" presStyleLbl="sibTrans2D1" presStyleIdx="0" presStyleCnt="3"/>
      <dgm:spPr/>
    </dgm:pt>
    <dgm:pt modelId="{5FA465F6-7607-499F-BFB2-52F4E071FB67}" type="pres">
      <dgm:prSet presAssocID="{8EC5AF5E-9C9F-410A-A755-A3EA5186F948}" presName="connectorText" presStyleLbl="sibTrans2D1" presStyleIdx="0" presStyleCnt="3"/>
      <dgm:spPr/>
    </dgm:pt>
    <dgm:pt modelId="{A1E15D63-E1FF-4A28-A04F-A2B65927BC31}" type="pres">
      <dgm:prSet presAssocID="{37B86CFA-59B5-46FA-8A6B-9FB187CE14DF}" presName="node" presStyleLbl="node1" presStyleIdx="1" presStyleCnt="4">
        <dgm:presLayoutVars>
          <dgm:bulletEnabled val="1"/>
        </dgm:presLayoutVars>
      </dgm:prSet>
      <dgm:spPr/>
    </dgm:pt>
    <dgm:pt modelId="{3BB79812-5F91-40D9-A695-9F2CA1D0D6F8}" type="pres">
      <dgm:prSet presAssocID="{18EFF3C3-47F9-402B-A3F3-E9310EA281B4}" presName="sibTrans" presStyleLbl="sibTrans2D1" presStyleIdx="1" presStyleCnt="3"/>
      <dgm:spPr/>
    </dgm:pt>
    <dgm:pt modelId="{B22B1F87-904D-4063-9E65-ECA62AA06EAD}" type="pres">
      <dgm:prSet presAssocID="{18EFF3C3-47F9-402B-A3F3-E9310EA281B4}" presName="connectorText" presStyleLbl="sibTrans2D1" presStyleIdx="1" presStyleCnt="3"/>
      <dgm:spPr/>
    </dgm:pt>
    <dgm:pt modelId="{FAD68D32-2966-4FA4-952B-245D2D620F86}" type="pres">
      <dgm:prSet presAssocID="{3EDA2BA7-E569-48E2-803F-782ADE00500E}" presName="node" presStyleLbl="node1" presStyleIdx="2" presStyleCnt="4">
        <dgm:presLayoutVars>
          <dgm:bulletEnabled val="1"/>
        </dgm:presLayoutVars>
      </dgm:prSet>
      <dgm:spPr/>
    </dgm:pt>
    <dgm:pt modelId="{ED0F7ADE-070B-426B-A706-34BC75EFCF36}" type="pres">
      <dgm:prSet presAssocID="{633E6549-BD52-4B85-A981-3356F8DD89E3}" presName="sibTrans" presStyleLbl="sibTrans2D1" presStyleIdx="2" presStyleCnt="3"/>
      <dgm:spPr/>
    </dgm:pt>
    <dgm:pt modelId="{AD6185F7-74D1-4901-81AA-46DABC2D45E6}" type="pres">
      <dgm:prSet presAssocID="{633E6549-BD52-4B85-A981-3356F8DD89E3}" presName="connectorText" presStyleLbl="sibTrans2D1" presStyleIdx="2" presStyleCnt="3"/>
      <dgm:spPr/>
    </dgm:pt>
    <dgm:pt modelId="{FD4924B1-D852-403C-BF33-02F38427C0AA}" type="pres">
      <dgm:prSet presAssocID="{EF419AAF-A353-4A94-B75A-330362BB7A9A}" presName="node" presStyleLbl="node1" presStyleIdx="3" presStyleCnt="4">
        <dgm:presLayoutVars>
          <dgm:bulletEnabled val="1"/>
        </dgm:presLayoutVars>
      </dgm:prSet>
      <dgm:spPr/>
    </dgm:pt>
  </dgm:ptLst>
  <dgm:cxnLst>
    <dgm:cxn modelId="{64F80407-13B5-4E53-A2C8-3BCBAFD880C2}" type="presOf" srcId="{3F25DA44-7F3E-4C17-A40B-7F663FDBEA65}" destId="{111DEAC9-5D4C-4A6A-A44E-082A26F60596}" srcOrd="0" destOrd="0" presId="urn:microsoft.com/office/officeart/2005/8/layout/process1"/>
    <dgm:cxn modelId="{B7971411-B0AD-4133-BD0D-CB72C1B3C58A}" srcId="{8EB1D179-D23D-41D4-AEEF-E4B9FEB06903}" destId="{EF419AAF-A353-4A94-B75A-330362BB7A9A}" srcOrd="3" destOrd="0" parTransId="{76972F8D-AAA2-4AC1-BF3B-CD4EC5CCCA8A}" sibTransId="{923DB1E2-270C-4C47-9B59-CB5FE2990514}"/>
    <dgm:cxn modelId="{A7BAAE14-2F8F-42AB-B4E2-44E66DB66204}" type="presOf" srcId="{18EFF3C3-47F9-402B-A3F3-E9310EA281B4}" destId="{3BB79812-5F91-40D9-A695-9F2CA1D0D6F8}" srcOrd="0" destOrd="0" presId="urn:microsoft.com/office/officeart/2005/8/layout/process1"/>
    <dgm:cxn modelId="{C007BE1A-A4C1-4093-9E7D-1393E9697E3F}" type="presOf" srcId="{EF419AAF-A353-4A94-B75A-330362BB7A9A}" destId="{FD4924B1-D852-403C-BF33-02F38427C0AA}" srcOrd="0" destOrd="0" presId="urn:microsoft.com/office/officeart/2005/8/layout/process1"/>
    <dgm:cxn modelId="{AD0DA624-3D63-4022-9F4C-8B59A38D5474}" srcId="{8EB1D179-D23D-41D4-AEEF-E4B9FEB06903}" destId="{37B86CFA-59B5-46FA-8A6B-9FB187CE14DF}" srcOrd="1" destOrd="0" parTransId="{9DABF4F3-A9E6-40B1-A863-AC9409CC14BB}" sibTransId="{18EFF3C3-47F9-402B-A3F3-E9310EA281B4}"/>
    <dgm:cxn modelId="{B39E8962-56A4-4C10-A865-90CE2F51B945}" type="presOf" srcId="{8EB1D179-D23D-41D4-AEEF-E4B9FEB06903}" destId="{BF708676-7EFC-4C81-9D3A-3E677EAC1C7B}" srcOrd="0" destOrd="0" presId="urn:microsoft.com/office/officeart/2005/8/layout/process1"/>
    <dgm:cxn modelId="{E61D5D68-F4DB-44C6-ACA4-4025A1CA4A98}" type="presOf" srcId="{8EC5AF5E-9C9F-410A-A755-A3EA5186F948}" destId="{5FA465F6-7607-499F-BFB2-52F4E071FB67}" srcOrd="1" destOrd="0" presId="urn:microsoft.com/office/officeart/2005/8/layout/process1"/>
    <dgm:cxn modelId="{3023E56E-4FC7-4BD2-902F-752C8859AC9D}" srcId="{8EB1D179-D23D-41D4-AEEF-E4B9FEB06903}" destId="{3EDA2BA7-E569-48E2-803F-782ADE00500E}" srcOrd="2" destOrd="0" parTransId="{FB6F2E7B-E433-4D95-BCF2-6C51A583E677}" sibTransId="{633E6549-BD52-4B85-A981-3356F8DD89E3}"/>
    <dgm:cxn modelId="{ECB61C53-BF9A-45DE-96D6-978BE247FB43}" type="presOf" srcId="{633E6549-BD52-4B85-A981-3356F8DD89E3}" destId="{AD6185F7-74D1-4901-81AA-46DABC2D45E6}" srcOrd="1" destOrd="0" presId="urn:microsoft.com/office/officeart/2005/8/layout/process1"/>
    <dgm:cxn modelId="{82333956-A22E-4CC0-B2F5-4654F418FB47}" type="presOf" srcId="{8EC5AF5E-9C9F-410A-A755-A3EA5186F948}" destId="{8A5CF0CE-3323-464D-9C63-05C1BDB053F5}" srcOrd="0" destOrd="0" presId="urn:microsoft.com/office/officeart/2005/8/layout/process1"/>
    <dgm:cxn modelId="{CA948E77-4B5D-4D99-BF16-367C2FDF94A0}" srcId="{8EB1D179-D23D-41D4-AEEF-E4B9FEB06903}" destId="{3F25DA44-7F3E-4C17-A40B-7F663FDBEA65}" srcOrd="0" destOrd="0" parTransId="{EE9066D1-3403-4469-8E8C-0D40A82430F2}" sibTransId="{8EC5AF5E-9C9F-410A-A755-A3EA5186F948}"/>
    <dgm:cxn modelId="{32E719AB-09F6-4199-BB05-289FFA57818E}" type="presOf" srcId="{18EFF3C3-47F9-402B-A3F3-E9310EA281B4}" destId="{B22B1F87-904D-4063-9E65-ECA62AA06EAD}" srcOrd="1" destOrd="0" presId="urn:microsoft.com/office/officeart/2005/8/layout/process1"/>
    <dgm:cxn modelId="{152E26C2-EF7A-4D55-A229-7F55A21CD585}" type="presOf" srcId="{37B86CFA-59B5-46FA-8A6B-9FB187CE14DF}" destId="{A1E15D63-E1FF-4A28-A04F-A2B65927BC31}" srcOrd="0" destOrd="0" presId="urn:microsoft.com/office/officeart/2005/8/layout/process1"/>
    <dgm:cxn modelId="{EA0CCBDF-09E4-4D13-8C39-C3BE8D647E2A}" type="presOf" srcId="{3EDA2BA7-E569-48E2-803F-782ADE00500E}" destId="{FAD68D32-2966-4FA4-952B-245D2D620F86}" srcOrd="0" destOrd="0" presId="urn:microsoft.com/office/officeart/2005/8/layout/process1"/>
    <dgm:cxn modelId="{5362C6E8-4849-451E-989E-1322945DF708}" type="presOf" srcId="{633E6549-BD52-4B85-A981-3356F8DD89E3}" destId="{ED0F7ADE-070B-426B-A706-34BC75EFCF36}" srcOrd="0" destOrd="0" presId="urn:microsoft.com/office/officeart/2005/8/layout/process1"/>
    <dgm:cxn modelId="{FA455C04-71BB-4308-9760-11708F05A2BD}" type="presParOf" srcId="{BF708676-7EFC-4C81-9D3A-3E677EAC1C7B}" destId="{111DEAC9-5D4C-4A6A-A44E-082A26F60596}" srcOrd="0" destOrd="0" presId="urn:microsoft.com/office/officeart/2005/8/layout/process1"/>
    <dgm:cxn modelId="{4A89318F-33B6-4719-A033-533F2C9A3A04}" type="presParOf" srcId="{BF708676-7EFC-4C81-9D3A-3E677EAC1C7B}" destId="{8A5CF0CE-3323-464D-9C63-05C1BDB053F5}" srcOrd="1" destOrd="0" presId="urn:microsoft.com/office/officeart/2005/8/layout/process1"/>
    <dgm:cxn modelId="{FAF3299C-C88F-4967-BCA3-79C9DC34EFE4}" type="presParOf" srcId="{8A5CF0CE-3323-464D-9C63-05C1BDB053F5}" destId="{5FA465F6-7607-499F-BFB2-52F4E071FB67}" srcOrd="0" destOrd="0" presId="urn:microsoft.com/office/officeart/2005/8/layout/process1"/>
    <dgm:cxn modelId="{80F8F89A-5168-46D5-AF22-F287944D5CAF}" type="presParOf" srcId="{BF708676-7EFC-4C81-9D3A-3E677EAC1C7B}" destId="{A1E15D63-E1FF-4A28-A04F-A2B65927BC31}" srcOrd="2" destOrd="0" presId="urn:microsoft.com/office/officeart/2005/8/layout/process1"/>
    <dgm:cxn modelId="{F96D7587-8AD4-4AE0-804B-5DBB7274E300}" type="presParOf" srcId="{BF708676-7EFC-4C81-9D3A-3E677EAC1C7B}" destId="{3BB79812-5F91-40D9-A695-9F2CA1D0D6F8}" srcOrd="3" destOrd="0" presId="urn:microsoft.com/office/officeart/2005/8/layout/process1"/>
    <dgm:cxn modelId="{B22D9198-1E97-4E07-B96E-1D1EAC7421D1}" type="presParOf" srcId="{3BB79812-5F91-40D9-A695-9F2CA1D0D6F8}" destId="{B22B1F87-904D-4063-9E65-ECA62AA06EAD}" srcOrd="0" destOrd="0" presId="urn:microsoft.com/office/officeart/2005/8/layout/process1"/>
    <dgm:cxn modelId="{D5219B92-DBD8-4EF9-9FE7-569BB54AC2C8}" type="presParOf" srcId="{BF708676-7EFC-4C81-9D3A-3E677EAC1C7B}" destId="{FAD68D32-2966-4FA4-952B-245D2D620F86}" srcOrd="4" destOrd="0" presId="urn:microsoft.com/office/officeart/2005/8/layout/process1"/>
    <dgm:cxn modelId="{5CBE6C0C-27D5-44AF-929E-DB8940A850F6}" type="presParOf" srcId="{BF708676-7EFC-4C81-9D3A-3E677EAC1C7B}" destId="{ED0F7ADE-070B-426B-A706-34BC75EFCF36}" srcOrd="5" destOrd="0" presId="urn:microsoft.com/office/officeart/2005/8/layout/process1"/>
    <dgm:cxn modelId="{A68AB0AA-551A-43BA-9407-9B169295C58B}" type="presParOf" srcId="{ED0F7ADE-070B-426B-A706-34BC75EFCF36}" destId="{AD6185F7-74D1-4901-81AA-46DABC2D45E6}" srcOrd="0" destOrd="0" presId="urn:microsoft.com/office/officeart/2005/8/layout/process1"/>
    <dgm:cxn modelId="{93655CC7-0383-42E4-8442-ADAE40A2AD76}" type="presParOf" srcId="{BF708676-7EFC-4C81-9D3A-3E677EAC1C7B}" destId="{FD4924B1-D852-403C-BF33-02F38427C0AA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EB1D179-D23D-41D4-AEEF-E4B9FEB06903}" type="doc">
      <dgm:prSet loTypeId="urn:microsoft.com/office/officeart/2005/8/layout/process1" loCatId="process" qsTypeId="urn:microsoft.com/office/officeart/2005/8/quickstyle/3d3" qsCatId="3D" csTypeId="urn:microsoft.com/office/officeart/2005/8/colors/colorful1#1" csCatId="accent1" phldr="1"/>
      <dgm:spPr/>
      <dgm:t>
        <a:bodyPr/>
        <a:lstStyle/>
        <a:p>
          <a:endParaRPr lang="zh-CN" altLang="en-US"/>
        </a:p>
      </dgm:t>
    </dgm:pt>
    <dgm:pt modelId="{3F25DA44-7F3E-4C17-A40B-7F663FDBEA65}">
      <dgm:prSet phldrT="[文本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zh-CN" altLang="en-US" b="1" dirty="0"/>
            <a:t>明确需求</a:t>
          </a:r>
          <a:endParaRPr lang="en-US" altLang="zh-CN" b="1" dirty="0"/>
        </a:p>
        <a:p>
          <a:pPr>
            <a:buFont typeface="Arial" panose="020B0604020202020204" pitchFamily="34" charset="0"/>
            <a:buChar char="•"/>
          </a:pPr>
          <a:r>
            <a:rPr lang="zh-CN" altLang="en-US" b="1" dirty="0"/>
            <a:t>分步拆解</a:t>
          </a:r>
          <a:endParaRPr lang="zh-CN" altLang="en-US" dirty="0"/>
        </a:p>
      </dgm:t>
    </dgm:pt>
    <dgm:pt modelId="{EE9066D1-3403-4469-8E8C-0D40A82430F2}" cxnId="{CA948E77-4B5D-4D99-BF16-367C2FDF94A0}" type="parTrans">
      <dgm:prSet/>
      <dgm:spPr/>
      <dgm:t>
        <a:bodyPr/>
        <a:lstStyle/>
        <a:p>
          <a:endParaRPr lang="zh-CN" altLang="en-US"/>
        </a:p>
      </dgm:t>
    </dgm:pt>
    <dgm:pt modelId="{8EC5AF5E-9C9F-410A-A755-A3EA5186F948}" cxnId="{CA948E77-4B5D-4D99-BF16-367C2FDF94A0}" type="sibTrans">
      <dgm:prSet/>
      <dgm:spPr/>
      <dgm:t>
        <a:bodyPr/>
        <a:lstStyle/>
        <a:p>
          <a:endParaRPr lang="zh-CN" altLang="en-US"/>
        </a:p>
      </dgm:t>
    </dgm:pt>
    <dgm:pt modelId="{3EDA2BA7-E569-48E2-803F-782ADE00500E}">
      <dgm:prSet/>
      <dgm:spPr/>
      <dgm:t>
        <a:bodyPr/>
        <a:lstStyle/>
        <a:p>
          <a:r>
            <a:rPr lang="zh-CN" altLang="en-US" b="1" dirty="0"/>
            <a:t>试错迭代</a:t>
          </a:r>
          <a:endParaRPr lang="en-US" altLang="zh-CN" b="1" dirty="0"/>
        </a:p>
        <a:p>
          <a:r>
            <a:rPr lang="zh-CN" altLang="en-US" b="1" dirty="0"/>
            <a:t>动态修正</a:t>
          </a:r>
          <a:endParaRPr lang="zh-CN" altLang="en-US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FB6F2E7B-E433-4D95-BCF2-6C51A583E677}" cxnId="{3023E56E-4FC7-4BD2-902F-752C8859AC9D}" type="parTrans">
      <dgm:prSet/>
      <dgm:spPr/>
      <dgm:t>
        <a:bodyPr/>
        <a:lstStyle/>
        <a:p>
          <a:endParaRPr lang="zh-CN" altLang="en-US"/>
        </a:p>
      </dgm:t>
    </dgm:pt>
    <dgm:pt modelId="{633E6549-BD52-4B85-A981-3356F8DD89E3}" cxnId="{3023E56E-4FC7-4BD2-902F-752C8859AC9D}" type="sibTrans">
      <dgm:prSet/>
      <dgm:spPr/>
      <dgm:t>
        <a:bodyPr/>
        <a:lstStyle/>
        <a:p>
          <a:endParaRPr lang="zh-CN" altLang="en-US"/>
        </a:p>
      </dgm:t>
    </dgm:pt>
    <dgm:pt modelId="{37B86CFA-59B5-46FA-8A6B-9FB187CE14DF}">
      <dgm:prSet phldrT="[文本]"/>
      <dgm:spPr/>
      <dgm:t>
        <a:bodyPr/>
        <a:lstStyle/>
        <a:p>
          <a:r>
            <a:rPr lang="zh-CN" altLang="en-US" b="1" dirty="0"/>
            <a:t>循序渐进</a:t>
          </a:r>
          <a:endParaRPr lang="en-US" altLang="zh-CN" b="1" dirty="0"/>
        </a:p>
        <a:p>
          <a:r>
            <a:rPr lang="zh-CN" altLang="en-US" b="1" dirty="0"/>
            <a:t>递进优化</a:t>
          </a:r>
          <a:endParaRPr lang="zh-CN" altLang="en-US" dirty="0"/>
        </a:p>
      </dgm:t>
    </dgm:pt>
    <dgm:pt modelId="{18EFF3C3-47F9-402B-A3F3-E9310EA281B4}" cxnId="{AD0DA624-3D63-4022-9F4C-8B59A38D5474}" type="sibTrans">
      <dgm:prSet/>
      <dgm:spPr/>
      <dgm:t>
        <a:bodyPr/>
        <a:lstStyle/>
        <a:p>
          <a:endParaRPr lang="zh-CN" altLang="en-US"/>
        </a:p>
      </dgm:t>
    </dgm:pt>
    <dgm:pt modelId="{9DABF4F3-A9E6-40B1-A863-AC9409CC14BB}" cxnId="{AD0DA624-3D63-4022-9F4C-8B59A38D5474}" type="parTrans">
      <dgm:prSet/>
      <dgm:spPr/>
      <dgm:t>
        <a:bodyPr/>
        <a:lstStyle/>
        <a:p>
          <a:endParaRPr lang="zh-CN" altLang="en-US"/>
        </a:p>
      </dgm:t>
    </dgm:pt>
    <dgm:pt modelId="{EF419AAF-A353-4A94-B75A-330362BB7A9A}">
      <dgm:prSet/>
      <dgm:spPr/>
      <dgm:t>
        <a:bodyPr/>
        <a:lstStyle/>
        <a:p>
          <a:r>
            <a:rPr lang="zh-CN" altLang="en-US" b="1" dirty="0"/>
            <a:t>事实验证</a:t>
          </a:r>
          <a:endParaRPr lang="en-US" altLang="zh-CN" b="1" dirty="0"/>
        </a:p>
        <a:p>
          <a:r>
            <a:rPr lang="zh-CN" altLang="en-US" b="1" dirty="0"/>
            <a:t>异常处理</a:t>
          </a:r>
          <a:endParaRPr lang="zh-CN" altLang="en-US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76972F8D-AAA2-4AC1-BF3B-CD4EC5CCCA8A}" cxnId="{B7971411-B0AD-4133-BD0D-CB72C1B3C58A}" type="parTrans">
      <dgm:prSet/>
      <dgm:spPr/>
      <dgm:t>
        <a:bodyPr/>
        <a:lstStyle/>
        <a:p>
          <a:endParaRPr lang="zh-CN" altLang="en-US"/>
        </a:p>
      </dgm:t>
    </dgm:pt>
    <dgm:pt modelId="{923DB1E2-270C-4C47-9B59-CB5FE2990514}" cxnId="{B7971411-B0AD-4133-BD0D-CB72C1B3C58A}" type="sibTrans">
      <dgm:prSet/>
      <dgm:spPr/>
      <dgm:t>
        <a:bodyPr/>
        <a:lstStyle/>
        <a:p>
          <a:endParaRPr lang="zh-CN" altLang="en-US"/>
        </a:p>
      </dgm:t>
    </dgm:pt>
    <dgm:pt modelId="{BF708676-7EFC-4C81-9D3A-3E677EAC1C7B}" type="pres">
      <dgm:prSet presAssocID="{8EB1D179-D23D-41D4-AEEF-E4B9FEB06903}" presName="Name0" presStyleCnt="0">
        <dgm:presLayoutVars>
          <dgm:dir/>
          <dgm:resizeHandles val="exact"/>
        </dgm:presLayoutVars>
      </dgm:prSet>
      <dgm:spPr/>
    </dgm:pt>
    <dgm:pt modelId="{111DEAC9-5D4C-4A6A-A44E-082A26F60596}" type="pres">
      <dgm:prSet presAssocID="{3F25DA44-7F3E-4C17-A40B-7F663FDBEA65}" presName="node" presStyleLbl="node1" presStyleIdx="0" presStyleCnt="4">
        <dgm:presLayoutVars>
          <dgm:bulletEnabled val="1"/>
        </dgm:presLayoutVars>
      </dgm:prSet>
      <dgm:spPr/>
    </dgm:pt>
    <dgm:pt modelId="{8A5CF0CE-3323-464D-9C63-05C1BDB053F5}" type="pres">
      <dgm:prSet presAssocID="{8EC5AF5E-9C9F-410A-A755-A3EA5186F948}" presName="sibTrans" presStyleLbl="sibTrans2D1" presStyleIdx="0" presStyleCnt="3"/>
      <dgm:spPr/>
    </dgm:pt>
    <dgm:pt modelId="{5FA465F6-7607-499F-BFB2-52F4E071FB67}" type="pres">
      <dgm:prSet presAssocID="{8EC5AF5E-9C9F-410A-A755-A3EA5186F948}" presName="connectorText" presStyleLbl="sibTrans2D1" presStyleIdx="0" presStyleCnt="3"/>
      <dgm:spPr/>
    </dgm:pt>
    <dgm:pt modelId="{A1E15D63-E1FF-4A28-A04F-A2B65927BC31}" type="pres">
      <dgm:prSet presAssocID="{37B86CFA-59B5-46FA-8A6B-9FB187CE14DF}" presName="node" presStyleLbl="node1" presStyleIdx="1" presStyleCnt="4">
        <dgm:presLayoutVars>
          <dgm:bulletEnabled val="1"/>
        </dgm:presLayoutVars>
      </dgm:prSet>
      <dgm:spPr/>
    </dgm:pt>
    <dgm:pt modelId="{3BB79812-5F91-40D9-A695-9F2CA1D0D6F8}" type="pres">
      <dgm:prSet presAssocID="{18EFF3C3-47F9-402B-A3F3-E9310EA281B4}" presName="sibTrans" presStyleLbl="sibTrans2D1" presStyleIdx="1" presStyleCnt="3"/>
      <dgm:spPr/>
    </dgm:pt>
    <dgm:pt modelId="{B22B1F87-904D-4063-9E65-ECA62AA06EAD}" type="pres">
      <dgm:prSet presAssocID="{18EFF3C3-47F9-402B-A3F3-E9310EA281B4}" presName="connectorText" presStyleLbl="sibTrans2D1" presStyleIdx="1" presStyleCnt="3"/>
      <dgm:spPr/>
    </dgm:pt>
    <dgm:pt modelId="{FAD68D32-2966-4FA4-952B-245D2D620F86}" type="pres">
      <dgm:prSet presAssocID="{3EDA2BA7-E569-48E2-803F-782ADE00500E}" presName="node" presStyleLbl="node1" presStyleIdx="2" presStyleCnt="4">
        <dgm:presLayoutVars>
          <dgm:bulletEnabled val="1"/>
        </dgm:presLayoutVars>
      </dgm:prSet>
      <dgm:spPr/>
    </dgm:pt>
    <dgm:pt modelId="{ED0F7ADE-070B-426B-A706-34BC75EFCF36}" type="pres">
      <dgm:prSet presAssocID="{633E6549-BD52-4B85-A981-3356F8DD89E3}" presName="sibTrans" presStyleLbl="sibTrans2D1" presStyleIdx="2" presStyleCnt="3"/>
      <dgm:spPr/>
    </dgm:pt>
    <dgm:pt modelId="{AD6185F7-74D1-4901-81AA-46DABC2D45E6}" type="pres">
      <dgm:prSet presAssocID="{633E6549-BD52-4B85-A981-3356F8DD89E3}" presName="connectorText" presStyleLbl="sibTrans2D1" presStyleIdx="2" presStyleCnt="3"/>
      <dgm:spPr/>
    </dgm:pt>
    <dgm:pt modelId="{FD4924B1-D852-403C-BF33-02F38427C0AA}" type="pres">
      <dgm:prSet presAssocID="{EF419AAF-A353-4A94-B75A-330362BB7A9A}" presName="node" presStyleLbl="node1" presStyleIdx="3" presStyleCnt="4">
        <dgm:presLayoutVars>
          <dgm:bulletEnabled val="1"/>
        </dgm:presLayoutVars>
      </dgm:prSet>
      <dgm:spPr/>
    </dgm:pt>
  </dgm:ptLst>
  <dgm:cxnLst>
    <dgm:cxn modelId="{64F80407-13B5-4E53-A2C8-3BCBAFD880C2}" type="presOf" srcId="{3F25DA44-7F3E-4C17-A40B-7F663FDBEA65}" destId="{111DEAC9-5D4C-4A6A-A44E-082A26F60596}" srcOrd="0" destOrd="0" presId="urn:microsoft.com/office/officeart/2005/8/layout/process1"/>
    <dgm:cxn modelId="{B7971411-B0AD-4133-BD0D-CB72C1B3C58A}" srcId="{8EB1D179-D23D-41D4-AEEF-E4B9FEB06903}" destId="{EF419AAF-A353-4A94-B75A-330362BB7A9A}" srcOrd="3" destOrd="0" parTransId="{76972F8D-AAA2-4AC1-BF3B-CD4EC5CCCA8A}" sibTransId="{923DB1E2-270C-4C47-9B59-CB5FE2990514}"/>
    <dgm:cxn modelId="{A7BAAE14-2F8F-42AB-B4E2-44E66DB66204}" type="presOf" srcId="{18EFF3C3-47F9-402B-A3F3-E9310EA281B4}" destId="{3BB79812-5F91-40D9-A695-9F2CA1D0D6F8}" srcOrd="0" destOrd="0" presId="urn:microsoft.com/office/officeart/2005/8/layout/process1"/>
    <dgm:cxn modelId="{C007BE1A-A4C1-4093-9E7D-1393E9697E3F}" type="presOf" srcId="{EF419AAF-A353-4A94-B75A-330362BB7A9A}" destId="{FD4924B1-D852-403C-BF33-02F38427C0AA}" srcOrd="0" destOrd="0" presId="urn:microsoft.com/office/officeart/2005/8/layout/process1"/>
    <dgm:cxn modelId="{AD0DA624-3D63-4022-9F4C-8B59A38D5474}" srcId="{8EB1D179-D23D-41D4-AEEF-E4B9FEB06903}" destId="{37B86CFA-59B5-46FA-8A6B-9FB187CE14DF}" srcOrd="1" destOrd="0" parTransId="{9DABF4F3-A9E6-40B1-A863-AC9409CC14BB}" sibTransId="{18EFF3C3-47F9-402B-A3F3-E9310EA281B4}"/>
    <dgm:cxn modelId="{B39E8962-56A4-4C10-A865-90CE2F51B945}" type="presOf" srcId="{8EB1D179-D23D-41D4-AEEF-E4B9FEB06903}" destId="{BF708676-7EFC-4C81-9D3A-3E677EAC1C7B}" srcOrd="0" destOrd="0" presId="urn:microsoft.com/office/officeart/2005/8/layout/process1"/>
    <dgm:cxn modelId="{E61D5D68-F4DB-44C6-ACA4-4025A1CA4A98}" type="presOf" srcId="{8EC5AF5E-9C9F-410A-A755-A3EA5186F948}" destId="{5FA465F6-7607-499F-BFB2-52F4E071FB67}" srcOrd="1" destOrd="0" presId="urn:microsoft.com/office/officeart/2005/8/layout/process1"/>
    <dgm:cxn modelId="{3023E56E-4FC7-4BD2-902F-752C8859AC9D}" srcId="{8EB1D179-D23D-41D4-AEEF-E4B9FEB06903}" destId="{3EDA2BA7-E569-48E2-803F-782ADE00500E}" srcOrd="2" destOrd="0" parTransId="{FB6F2E7B-E433-4D95-BCF2-6C51A583E677}" sibTransId="{633E6549-BD52-4B85-A981-3356F8DD89E3}"/>
    <dgm:cxn modelId="{ECB61C53-BF9A-45DE-96D6-978BE247FB43}" type="presOf" srcId="{633E6549-BD52-4B85-A981-3356F8DD89E3}" destId="{AD6185F7-74D1-4901-81AA-46DABC2D45E6}" srcOrd="1" destOrd="0" presId="urn:microsoft.com/office/officeart/2005/8/layout/process1"/>
    <dgm:cxn modelId="{82333956-A22E-4CC0-B2F5-4654F418FB47}" type="presOf" srcId="{8EC5AF5E-9C9F-410A-A755-A3EA5186F948}" destId="{8A5CF0CE-3323-464D-9C63-05C1BDB053F5}" srcOrd="0" destOrd="0" presId="urn:microsoft.com/office/officeart/2005/8/layout/process1"/>
    <dgm:cxn modelId="{CA948E77-4B5D-4D99-BF16-367C2FDF94A0}" srcId="{8EB1D179-D23D-41D4-AEEF-E4B9FEB06903}" destId="{3F25DA44-7F3E-4C17-A40B-7F663FDBEA65}" srcOrd="0" destOrd="0" parTransId="{EE9066D1-3403-4469-8E8C-0D40A82430F2}" sibTransId="{8EC5AF5E-9C9F-410A-A755-A3EA5186F948}"/>
    <dgm:cxn modelId="{32E719AB-09F6-4199-BB05-289FFA57818E}" type="presOf" srcId="{18EFF3C3-47F9-402B-A3F3-E9310EA281B4}" destId="{B22B1F87-904D-4063-9E65-ECA62AA06EAD}" srcOrd="1" destOrd="0" presId="urn:microsoft.com/office/officeart/2005/8/layout/process1"/>
    <dgm:cxn modelId="{152E26C2-EF7A-4D55-A229-7F55A21CD585}" type="presOf" srcId="{37B86CFA-59B5-46FA-8A6B-9FB187CE14DF}" destId="{A1E15D63-E1FF-4A28-A04F-A2B65927BC31}" srcOrd="0" destOrd="0" presId="urn:microsoft.com/office/officeart/2005/8/layout/process1"/>
    <dgm:cxn modelId="{EA0CCBDF-09E4-4D13-8C39-C3BE8D647E2A}" type="presOf" srcId="{3EDA2BA7-E569-48E2-803F-782ADE00500E}" destId="{FAD68D32-2966-4FA4-952B-245D2D620F86}" srcOrd="0" destOrd="0" presId="urn:microsoft.com/office/officeart/2005/8/layout/process1"/>
    <dgm:cxn modelId="{5362C6E8-4849-451E-989E-1322945DF708}" type="presOf" srcId="{633E6549-BD52-4B85-A981-3356F8DD89E3}" destId="{ED0F7ADE-070B-426B-A706-34BC75EFCF36}" srcOrd="0" destOrd="0" presId="urn:microsoft.com/office/officeart/2005/8/layout/process1"/>
    <dgm:cxn modelId="{FA455C04-71BB-4308-9760-11708F05A2BD}" type="presParOf" srcId="{BF708676-7EFC-4C81-9D3A-3E677EAC1C7B}" destId="{111DEAC9-5D4C-4A6A-A44E-082A26F60596}" srcOrd="0" destOrd="0" presId="urn:microsoft.com/office/officeart/2005/8/layout/process1"/>
    <dgm:cxn modelId="{4A89318F-33B6-4719-A033-533F2C9A3A04}" type="presParOf" srcId="{BF708676-7EFC-4C81-9D3A-3E677EAC1C7B}" destId="{8A5CF0CE-3323-464D-9C63-05C1BDB053F5}" srcOrd="1" destOrd="0" presId="urn:microsoft.com/office/officeart/2005/8/layout/process1"/>
    <dgm:cxn modelId="{FAF3299C-C88F-4967-BCA3-79C9DC34EFE4}" type="presParOf" srcId="{8A5CF0CE-3323-464D-9C63-05C1BDB053F5}" destId="{5FA465F6-7607-499F-BFB2-52F4E071FB67}" srcOrd="0" destOrd="0" presId="urn:microsoft.com/office/officeart/2005/8/layout/process1"/>
    <dgm:cxn modelId="{80F8F89A-5168-46D5-AF22-F287944D5CAF}" type="presParOf" srcId="{BF708676-7EFC-4C81-9D3A-3E677EAC1C7B}" destId="{A1E15D63-E1FF-4A28-A04F-A2B65927BC31}" srcOrd="2" destOrd="0" presId="urn:microsoft.com/office/officeart/2005/8/layout/process1"/>
    <dgm:cxn modelId="{F96D7587-8AD4-4AE0-804B-5DBB7274E300}" type="presParOf" srcId="{BF708676-7EFC-4C81-9D3A-3E677EAC1C7B}" destId="{3BB79812-5F91-40D9-A695-9F2CA1D0D6F8}" srcOrd="3" destOrd="0" presId="urn:microsoft.com/office/officeart/2005/8/layout/process1"/>
    <dgm:cxn modelId="{B22D9198-1E97-4E07-B96E-1D1EAC7421D1}" type="presParOf" srcId="{3BB79812-5F91-40D9-A695-9F2CA1D0D6F8}" destId="{B22B1F87-904D-4063-9E65-ECA62AA06EAD}" srcOrd="0" destOrd="0" presId="urn:microsoft.com/office/officeart/2005/8/layout/process1"/>
    <dgm:cxn modelId="{D5219B92-DBD8-4EF9-9FE7-569BB54AC2C8}" type="presParOf" srcId="{BF708676-7EFC-4C81-9D3A-3E677EAC1C7B}" destId="{FAD68D32-2966-4FA4-952B-245D2D620F86}" srcOrd="4" destOrd="0" presId="urn:microsoft.com/office/officeart/2005/8/layout/process1"/>
    <dgm:cxn modelId="{5CBE6C0C-27D5-44AF-929E-DB8940A850F6}" type="presParOf" srcId="{BF708676-7EFC-4C81-9D3A-3E677EAC1C7B}" destId="{ED0F7ADE-070B-426B-A706-34BC75EFCF36}" srcOrd="5" destOrd="0" presId="urn:microsoft.com/office/officeart/2005/8/layout/process1"/>
    <dgm:cxn modelId="{A68AB0AA-551A-43BA-9407-9B169295C58B}" type="presParOf" srcId="{ED0F7ADE-070B-426B-A706-34BC75EFCF36}" destId="{AD6185F7-74D1-4901-81AA-46DABC2D45E6}" srcOrd="0" destOrd="0" presId="urn:microsoft.com/office/officeart/2005/8/layout/process1"/>
    <dgm:cxn modelId="{93655CC7-0383-42E4-8442-ADAE40A2AD76}" type="presParOf" srcId="{BF708676-7EFC-4C81-9D3A-3E677EAC1C7B}" destId="{FD4924B1-D852-403C-BF33-02F38427C0AA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46675BD-981A-4AAF-B18D-772DEA002008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23383DD-A51F-462F-A22D-15AF0426DAB4}">
      <dgm:prSet phldrT="[文本]" custT="1"/>
      <dgm:spPr/>
      <dgm:t>
        <a:bodyPr/>
        <a:lstStyle/>
        <a:p>
          <a:r>
            <a:rPr lang="zh-CN" altLang="en-US" sz="2800"/>
            <a:t>风险预判</a:t>
          </a:r>
          <a:endParaRPr lang="zh-CN" altLang="en-US" sz="2800" b="1" dirty="0"/>
        </a:p>
      </dgm:t>
    </dgm:pt>
    <dgm:pt modelId="{757B4D21-36D8-44C2-A435-6CC102F50AAB}" cxnId="{30CC2101-883B-4072-923A-3C35F22FF825}" type="parTrans">
      <dgm:prSet/>
      <dgm:spPr/>
      <dgm:t>
        <a:bodyPr/>
        <a:lstStyle/>
        <a:p>
          <a:endParaRPr lang="zh-CN" altLang="en-US"/>
        </a:p>
      </dgm:t>
    </dgm:pt>
    <dgm:pt modelId="{4B1A07B4-7BC2-49C7-9DE3-E296314CFF7A}" cxnId="{30CC2101-883B-4072-923A-3C35F22FF825}" type="sibTrans">
      <dgm:prSet/>
      <dgm:spPr/>
      <dgm:t>
        <a:bodyPr/>
        <a:lstStyle/>
        <a:p>
          <a:endParaRPr lang="zh-CN" altLang="en-US"/>
        </a:p>
      </dgm:t>
    </dgm:pt>
    <dgm:pt modelId="{10692A02-AC68-49D3-AADE-3D7D2B74EA59}">
      <dgm:prSet phldrT="[文本]"/>
      <dgm:spPr/>
      <dgm:t>
        <a:bodyPr/>
        <a:lstStyle/>
        <a:p>
          <a:r>
            <a:rPr lang="zh-CN" altLang="en-US" dirty="0"/>
            <a:t>限定知识范围与来源</a:t>
          </a:r>
        </a:p>
      </dgm:t>
    </dgm:pt>
    <dgm:pt modelId="{B917A630-CC08-466B-B318-C9CE25A33DC7}" cxnId="{1DE0C411-68F7-42D5-9A9C-868EF5022B88}" type="parTrans">
      <dgm:prSet/>
      <dgm:spPr/>
      <dgm:t>
        <a:bodyPr/>
        <a:lstStyle/>
        <a:p>
          <a:endParaRPr lang="zh-CN" altLang="en-US"/>
        </a:p>
      </dgm:t>
    </dgm:pt>
    <dgm:pt modelId="{EDC9A9AA-4CC2-48B8-85DB-76D9F8EBA341}" cxnId="{1DE0C411-68F7-42D5-9A9C-868EF5022B88}" type="sibTrans">
      <dgm:prSet/>
      <dgm:spPr/>
      <dgm:t>
        <a:bodyPr/>
        <a:lstStyle/>
        <a:p>
          <a:endParaRPr lang="zh-CN" altLang="en-US"/>
        </a:p>
      </dgm:t>
    </dgm:pt>
    <dgm:pt modelId="{60148319-816F-4F5F-9647-757D9F2E3CF4}">
      <dgm:prSet phldrT="[文本]"/>
      <dgm:spPr/>
      <dgm:t>
        <a:bodyPr/>
        <a:lstStyle/>
        <a:p>
          <a:r>
            <a:rPr lang="zh-CN" altLang="en-US" dirty="0"/>
            <a:t>区分事实与观点</a:t>
          </a:r>
        </a:p>
      </dgm:t>
    </dgm:pt>
    <dgm:pt modelId="{2F8FB493-09C6-481A-BD4C-F520474EA30C}" cxnId="{7051EC0D-95D9-4EA8-82FA-A4CDFF63BB36}" type="parTrans">
      <dgm:prSet/>
      <dgm:spPr/>
      <dgm:t>
        <a:bodyPr/>
        <a:lstStyle/>
        <a:p>
          <a:endParaRPr lang="zh-CN" altLang="en-US"/>
        </a:p>
      </dgm:t>
    </dgm:pt>
    <dgm:pt modelId="{4D3E2311-29E5-49D5-94AC-F52D58B45DFA}" cxnId="{7051EC0D-95D9-4EA8-82FA-A4CDFF63BB36}" type="sibTrans">
      <dgm:prSet/>
      <dgm:spPr/>
      <dgm:t>
        <a:bodyPr/>
        <a:lstStyle/>
        <a:p>
          <a:endParaRPr lang="zh-CN" altLang="en-US"/>
        </a:p>
      </dgm:t>
    </dgm:pt>
    <dgm:pt modelId="{7094FE1E-3ACB-4C88-9127-1D0A70E27C49}">
      <dgm:prSet phldrT="[文本]"/>
      <dgm:spPr/>
      <dgm:t>
        <a:bodyPr/>
        <a:lstStyle/>
        <a:p>
          <a:r>
            <a:rPr lang="zh-CN" altLang="en-US" dirty="0"/>
            <a:t>管理不确定性</a:t>
          </a:r>
        </a:p>
      </dgm:t>
    </dgm:pt>
    <dgm:pt modelId="{933EED66-F965-48F3-8F00-B449845DBFE5}" cxnId="{76E65CBB-661E-40B7-8004-14AC6A003C96}" type="parTrans">
      <dgm:prSet/>
      <dgm:spPr/>
      <dgm:t>
        <a:bodyPr/>
        <a:lstStyle/>
        <a:p>
          <a:endParaRPr lang="zh-CN" altLang="en-US"/>
        </a:p>
      </dgm:t>
    </dgm:pt>
    <dgm:pt modelId="{AEC4B129-0361-40BD-8092-5026849AEBDB}" cxnId="{76E65CBB-661E-40B7-8004-14AC6A003C96}" type="sibTrans">
      <dgm:prSet/>
      <dgm:spPr/>
      <dgm:t>
        <a:bodyPr/>
        <a:lstStyle/>
        <a:p>
          <a:endParaRPr lang="zh-CN" altLang="en-US"/>
        </a:p>
      </dgm:t>
    </dgm:pt>
    <dgm:pt modelId="{B588616F-F3E5-4936-BB03-74BDBFFFDECC}">
      <dgm:prSet phldrT="[文本]" custT="1"/>
      <dgm:spPr/>
      <dgm:t>
        <a:bodyPr/>
        <a:lstStyle/>
        <a:p>
          <a:r>
            <a:rPr lang="zh-CN" altLang="en-US" sz="2800"/>
            <a:t>过程控制</a:t>
          </a:r>
          <a:endParaRPr lang="zh-CN" altLang="en-US" sz="2800" dirty="0"/>
        </a:p>
      </dgm:t>
    </dgm:pt>
    <dgm:pt modelId="{CAE3CBD5-9004-403F-AE94-4C87329BDA60}" cxnId="{EF105720-0144-480D-9F4D-FA12FE1447B3}" type="parTrans">
      <dgm:prSet/>
      <dgm:spPr/>
      <dgm:t>
        <a:bodyPr/>
        <a:lstStyle/>
        <a:p>
          <a:endParaRPr lang="zh-CN" altLang="en-US"/>
        </a:p>
      </dgm:t>
    </dgm:pt>
    <dgm:pt modelId="{79E43A2E-4B2F-4B0B-B8A7-043CC8182104}" cxnId="{EF105720-0144-480D-9F4D-FA12FE1447B3}" type="sibTrans">
      <dgm:prSet/>
      <dgm:spPr/>
      <dgm:t>
        <a:bodyPr/>
        <a:lstStyle/>
        <a:p>
          <a:endParaRPr lang="zh-CN" altLang="en-US"/>
        </a:p>
      </dgm:t>
    </dgm:pt>
    <dgm:pt modelId="{6A780D93-7ADA-4FDD-83A6-3ECAFDF6AC6C}">
      <dgm:prSet phldrT="[文本]"/>
      <dgm:spPr/>
      <dgm:t>
        <a:bodyPr/>
        <a:lstStyle/>
        <a:p>
          <a:r>
            <a:rPr lang="zh-CN" altLang="en-US"/>
            <a:t>证据驱动生成</a:t>
          </a:r>
          <a:endParaRPr lang="zh-CN" altLang="en-US" dirty="0"/>
        </a:p>
      </dgm:t>
    </dgm:pt>
    <dgm:pt modelId="{259AF0EB-B5A9-48E9-9EEC-6C8E213D2CBD}" cxnId="{4983C340-FF32-4A19-B923-36C40A21F19D}" type="parTrans">
      <dgm:prSet/>
      <dgm:spPr/>
      <dgm:t>
        <a:bodyPr/>
        <a:lstStyle/>
        <a:p>
          <a:endParaRPr lang="zh-CN" altLang="en-US"/>
        </a:p>
      </dgm:t>
    </dgm:pt>
    <dgm:pt modelId="{AE283CC5-F571-489D-A7BE-567AE5351091}" cxnId="{4983C340-FF32-4A19-B923-36C40A21F19D}" type="sibTrans">
      <dgm:prSet/>
      <dgm:spPr/>
      <dgm:t>
        <a:bodyPr/>
        <a:lstStyle/>
        <a:p>
          <a:endParaRPr lang="zh-CN" altLang="en-US"/>
        </a:p>
      </dgm:t>
    </dgm:pt>
    <dgm:pt modelId="{FD62E0A7-A34A-4F0C-ACC0-4219861DAFB1}">
      <dgm:prSet phldrT="[文本]"/>
      <dgm:spPr/>
      <dgm:t>
        <a:bodyPr/>
        <a:lstStyle/>
        <a:p>
          <a:r>
            <a:rPr lang="zh-CN" altLang="en-US"/>
            <a:t>步骤化逻辑审查</a:t>
          </a:r>
          <a:endParaRPr lang="zh-CN" altLang="en-US" dirty="0"/>
        </a:p>
      </dgm:t>
    </dgm:pt>
    <dgm:pt modelId="{5D656C23-42E9-404F-8BA1-33F7F1E9FF9A}" cxnId="{0D523787-6394-426A-BF8A-1200BCA5904A}" type="parTrans">
      <dgm:prSet/>
      <dgm:spPr/>
      <dgm:t>
        <a:bodyPr/>
        <a:lstStyle/>
        <a:p>
          <a:endParaRPr lang="zh-CN" altLang="en-US"/>
        </a:p>
      </dgm:t>
    </dgm:pt>
    <dgm:pt modelId="{FFF1769B-D31B-4136-8481-A5888E6677FF}" cxnId="{0D523787-6394-426A-BF8A-1200BCA5904A}" type="sibTrans">
      <dgm:prSet/>
      <dgm:spPr/>
      <dgm:t>
        <a:bodyPr/>
        <a:lstStyle/>
        <a:p>
          <a:endParaRPr lang="zh-CN" altLang="en-US"/>
        </a:p>
      </dgm:t>
    </dgm:pt>
    <dgm:pt modelId="{377F7349-02E5-449F-B7C3-C07E45ED50BE}">
      <dgm:prSet phldrT="[文本]"/>
      <dgm:spPr/>
      <dgm:t>
        <a:bodyPr/>
        <a:lstStyle/>
        <a:p>
          <a:r>
            <a:rPr lang="zh-CN" altLang="en-US" dirty="0"/>
            <a:t>多源信息对比</a:t>
          </a:r>
        </a:p>
      </dgm:t>
    </dgm:pt>
    <dgm:pt modelId="{CE0CBBD9-B0A3-413D-9BA7-D3DF1189DABC}" cxnId="{FCE7A6DD-9030-4C57-9AF6-80BD01229B33}" type="parTrans">
      <dgm:prSet/>
      <dgm:spPr/>
      <dgm:t>
        <a:bodyPr/>
        <a:lstStyle/>
        <a:p>
          <a:endParaRPr lang="zh-CN" altLang="en-US"/>
        </a:p>
      </dgm:t>
    </dgm:pt>
    <dgm:pt modelId="{12CE435E-22E2-46DB-8F8C-9A13848B8D4F}" cxnId="{FCE7A6DD-9030-4C57-9AF6-80BD01229B33}" type="sibTrans">
      <dgm:prSet/>
      <dgm:spPr/>
      <dgm:t>
        <a:bodyPr/>
        <a:lstStyle/>
        <a:p>
          <a:endParaRPr lang="zh-CN" altLang="en-US"/>
        </a:p>
      </dgm:t>
    </dgm:pt>
    <dgm:pt modelId="{C957689F-2224-4DD1-8167-39E99D14DB86}">
      <dgm:prSet/>
      <dgm:spPr/>
      <dgm:t>
        <a:bodyPr/>
        <a:lstStyle/>
        <a:p>
          <a:r>
            <a:rPr lang="zh-CN" altLang="en-US" dirty="0"/>
            <a:t>结果验证</a:t>
          </a:r>
        </a:p>
      </dgm:t>
    </dgm:pt>
    <dgm:pt modelId="{29E61671-E9ED-47DD-81E6-BD67BBCFC986}" cxnId="{1B7B4C96-7765-455B-AFA7-BBEC549C199E}" type="parTrans">
      <dgm:prSet/>
      <dgm:spPr/>
      <dgm:t>
        <a:bodyPr/>
        <a:lstStyle/>
        <a:p>
          <a:endParaRPr lang="zh-CN" altLang="en-US"/>
        </a:p>
      </dgm:t>
    </dgm:pt>
    <dgm:pt modelId="{47192358-332E-409C-94F9-C7332D04193E}" cxnId="{1B7B4C96-7765-455B-AFA7-BBEC549C199E}" type="sibTrans">
      <dgm:prSet/>
      <dgm:spPr/>
      <dgm:t>
        <a:bodyPr/>
        <a:lstStyle/>
        <a:p>
          <a:endParaRPr lang="zh-CN" altLang="en-US"/>
        </a:p>
      </dgm:t>
    </dgm:pt>
    <dgm:pt modelId="{76BEB631-9682-4D15-B31A-B80207968B11}">
      <dgm:prSet/>
      <dgm:spPr/>
      <dgm:t>
        <a:bodyPr/>
        <a:lstStyle/>
        <a:p>
          <a:r>
            <a:rPr lang="zh-CN" altLang="en-US"/>
            <a:t>核查并评估来源可靠性</a:t>
          </a:r>
          <a:endParaRPr lang="zh-CN" altLang="en-US" dirty="0"/>
        </a:p>
      </dgm:t>
    </dgm:pt>
    <dgm:pt modelId="{219B7F36-96A6-4883-8701-68D2FE38AAD2}" cxnId="{2601097B-6FB3-427A-A42B-1751E7AD1F4B}" type="parTrans">
      <dgm:prSet/>
      <dgm:spPr/>
      <dgm:t>
        <a:bodyPr/>
        <a:lstStyle/>
        <a:p>
          <a:endParaRPr lang="zh-CN" altLang="en-US"/>
        </a:p>
      </dgm:t>
    </dgm:pt>
    <dgm:pt modelId="{180B6294-4445-4019-8576-05F0272AD836}" cxnId="{2601097B-6FB3-427A-A42B-1751E7AD1F4B}" type="sibTrans">
      <dgm:prSet/>
      <dgm:spPr/>
      <dgm:t>
        <a:bodyPr/>
        <a:lstStyle/>
        <a:p>
          <a:endParaRPr lang="zh-CN" altLang="en-US"/>
        </a:p>
      </dgm:t>
    </dgm:pt>
    <dgm:pt modelId="{6FA1BC73-EFA0-425F-90B7-4C2ECCA5FDC7}">
      <dgm:prSet/>
      <dgm:spPr/>
      <dgm:t>
        <a:bodyPr/>
        <a:lstStyle/>
        <a:p>
          <a:r>
            <a:rPr lang="zh-CN" altLang="en-US" dirty="0"/>
            <a:t>对比内容一致性</a:t>
          </a:r>
        </a:p>
      </dgm:t>
    </dgm:pt>
    <dgm:pt modelId="{4938DE57-9C10-4CF5-90C5-16CF5DBC9631}" cxnId="{9763272E-7537-40B7-8132-D3E5520AC8FB}" type="parTrans">
      <dgm:prSet/>
      <dgm:spPr/>
      <dgm:t>
        <a:bodyPr/>
        <a:lstStyle/>
        <a:p>
          <a:endParaRPr lang="zh-CN" altLang="en-US"/>
        </a:p>
      </dgm:t>
    </dgm:pt>
    <dgm:pt modelId="{35745B1B-EDE7-4201-8DFF-8E3F5AC92C73}" cxnId="{9763272E-7537-40B7-8132-D3E5520AC8FB}" type="sibTrans">
      <dgm:prSet/>
      <dgm:spPr/>
      <dgm:t>
        <a:bodyPr/>
        <a:lstStyle/>
        <a:p>
          <a:endParaRPr lang="zh-CN" altLang="en-US"/>
        </a:p>
      </dgm:t>
    </dgm:pt>
    <dgm:pt modelId="{3C6E5040-05CF-4332-A858-125DF25165FF}">
      <dgm:prSet/>
      <dgm:spPr/>
      <dgm:t>
        <a:bodyPr/>
        <a:lstStyle/>
        <a:p>
          <a:r>
            <a:rPr lang="zh-CN" altLang="en-US"/>
            <a:t>补充检索验证</a:t>
          </a:r>
          <a:endParaRPr lang="zh-CN" altLang="en-US" dirty="0"/>
        </a:p>
      </dgm:t>
    </dgm:pt>
    <dgm:pt modelId="{277A0F18-D99B-47D2-AA60-212D5747611D}" cxnId="{A0AE0527-3369-4D5B-BA2A-57E3B8860BD4}" type="parTrans">
      <dgm:prSet/>
      <dgm:spPr/>
      <dgm:t>
        <a:bodyPr/>
        <a:lstStyle/>
        <a:p>
          <a:endParaRPr lang="zh-CN" altLang="en-US"/>
        </a:p>
      </dgm:t>
    </dgm:pt>
    <dgm:pt modelId="{42B47472-04C6-4AAE-83D9-2B66F15C23AA}" cxnId="{A0AE0527-3369-4D5B-BA2A-57E3B8860BD4}" type="sibTrans">
      <dgm:prSet/>
      <dgm:spPr/>
      <dgm:t>
        <a:bodyPr/>
        <a:lstStyle/>
        <a:p>
          <a:endParaRPr lang="zh-CN" altLang="en-US"/>
        </a:p>
      </dgm:t>
    </dgm:pt>
    <dgm:pt modelId="{4C6696A7-86E4-4744-AE4D-B532B3BDD502}" type="pres">
      <dgm:prSet presAssocID="{C46675BD-981A-4AAF-B18D-772DEA002008}" presName="layout" presStyleCnt="0">
        <dgm:presLayoutVars>
          <dgm:chMax/>
          <dgm:chPref/>
          <dgm:dir/>
          <dgm:resizeHandles/>
        </dgm:presLayoutVars>
      </dgm:prSet>
      <dgm:spPr/>
    </dgm:pt>
    <dgm:pt modelId="{B13FF182-90BA-47C0-A785-7FDD9E310CF2}" type="pres">
      <dgm:prSet presAssocID="{123383DD-A51F-462F-A22D-15AF0426DAB4}" presName="root" presStyleCnt="0">
        <dgm:presLayoutVars>
          <dgm:chMax/>
          <dgm:chPref/>
        </dgm:presLayoutVars>
      </dgm:prSet>
      <dgm:spPr/>
    </dgm:pt>
    <dgm:pt modelId="{CD595106-1E0B-4BAD-8BD4-86D4FACD136A}" type="pres">
      <dgm:prSet presAssocID="{123383DD-A51F-462F-A22D-15AF0426DAB4}" presName="rootComposite" presStyleCnt="0">
        <dgm:presLayoutVars/>
      </dgm:prSet>
      <dgm:spPr/>
    </dgm:pt>
    <dgm:pt modelId="{E95F1F3D-6C46-4584-A6EE-4DB492CEBB28}" type="pres">
      <dgm:prSet presAssocID="{123383DD-A51F-462F-A22D-15AF0426DAB4}" presName="ParentAccent" presStyleLbl="alignNode1" presStyleIdx="0" presStyleCnt="3"/>
      <dgm:spPr/>
    </dgm:pt>
    <dgm:pt modelId="{FA39DE51-C652-46B5-B986-DA8D98D7B818}" type="pres">
      <dgm:prSet presAssocID="{123383DD-A51F-462F-A22D-15AF0426DAB4}" presName="ParentSmallAccent" presStyleLbl="fgAcc1" presStyleIdx="0" presStyleCnt="3"/>
      <dgm:spPr/>
    </dgm:pt>
    <dgm:pt modelId="{738F8F3C-3D27-417D-8517-A105F8E34C7C}" type="pres">
      <dgm:prSet presAssocID="{123383DD-A51F-462F-A22D-15AF0426DAB4}" presName="Parent" presStyleLbl="revTx" presStyleIdx="0" presStyleCnt="12">
        <dgm:presLayoutVars>
          <dgm:chMax/>
          <dgm:chPref val="4"/>
          <dgm:bulletEnabled val="1"/>
        </dgm:presLayoutVars>
      </dgm:prSet>
      <dgm:spPr/>
    </dgm:pt>
    <dgm:pt modelId="{AFE66944-EBBB-4071-B1A0-3D54322FDFDA}" type="pres">
      <dgm:prSet presAssocID="{123383DD-A51F-462F-A22D-15AF0426DAB4}" presName="childShape" presStyleCnt="0">
        <dgm:presLayoutVars>
          <dgm:chMax val="0"/>
          <dgm:chPref val="0"/>
        </dgm:presLayoutVars>
      </dgm:prSet>
      <dgm:spPr/>
    </dgm:pt>
    <dgm:pt modelId="{62444993-3AEB-4427-A026-E25D70C14684}" type="pres">
      <dgm:prSet presAssocID="{10692A02-AC68-49D3-AADE-3D7D2B74EA59}" presName="childComposite" presStyleCnt="0">
        <dgm:presLayoutVars>
          <dgm:chMax val="0"/>
          <dgm:chPref val="0"/>
        </dgm:presLayoutVars>
      </dgm:prSet>
      <dgm:spPr/>
    </dgm:pt>
    <dgm:pt modelId="{F1AADB52-9BE0-4C43-B7F6-737082183055}" type="pres">
      <dgm:prSet presAssocID="{10692A02-AC68-49D3-AADE-3D7D2B74EA59}" presName="ChildAccent" presStyleLbl="solidFgAcc1" presStyleIdx="0" presStyleCnt="9"/>
      <dgm:spPr/>
    </dgm:pt>
    <dgm:pt modelId="{0B988910-FEF9-4FB9-9AF7-DB79F27D91C4}" type="pres">
      <dgm:prSet presAssocID="{10692A02-AC68-49D3-AADE-3D7D2B74EA59}" presName="Child" presStyleLbl="revTx" presStyleIdx="1" presStyleCnt="12">
        <dgm:presLayoutVars>
          <dgm:chMax val="0"/>
          <dgm:chPref val="0"/>
          <dgm:bulletEnabled val="1"/>
        </dgm:presLayoutVars>
      </dgm:prSet>
      <dgm:spPr/>
    </dgm:pt>
    <dgm:pt modelId="{E1C11611-C6A0-43B7-A4AC-E5C2FB6311B2}" type="pres">
      <dgm:prSet presAssocID="{60148319-816F-4F5F-9647-757D9F2E3CF4}" presName="childComposite" presStyleCnt="0">
        <dgm:presLayoutVars>
          <dgm:chMax val="0"/>
          <dgm:chPref val="0"/>
        </dgm:presLayoutVars>
      </dgm:prSet>
      <dgm:spPr/>
    </dgm:pt>
    <dgm:pt modelId="{6F79E697-EBB0-42B6-A419-431841D53321}" type="pres">
      <dgm:prSet presAssocID="{60148319-816F-4F5F-9647-757D9F2E3CF4}" presName="ChildAccent" presStyleLbl="solidFgAcc1" presStyleIdx="1" presStyleCnt="9"/>
      <dgm:spPr/>
    </dgm:pt>
    <dgm:pt modelId="{2FBAE826-FC4E-468E-99EF-BA1595F3FB69}" type="pres">
      <dgm:prSet presAssocID="{60148319-816F-4F5F-9647-757D9F2E3CF4}" presName="Child" presStyleLbl="revTx" presStyleIdx="2" presStyleCnt="12">
        <dgm:presLayoutVars>
          <dgm:chMax val="0"/>
          <dgm:chPref val="0"/>
          <dgm:bulletEnabled val="1"/>
        </dgm:presLayoutVars>
      </dgm:prSet>
      <dgm:spPr/>
    </dgm:pt>
    <dgm:pt modelId="{94661E8F-FF9F-41E2-B7E4-51274B72E404}" type="pres">
      <dgm:prSet presAssocID="{7094FE1E-3ACB-4C88-9127-1D0A70E27C49}" presName="childComposite" presStyleCnt="0">
        <dgm:presLayoutVars>
          <dgm:chMax val="0"/>
          <dgm:chPref val="0"/>
        </dgm:presLayoutVars>
      </dgm:prSet>
      <dgm:spPr/>
    </dgm:pt>
    <dgm:pt modelId="{7FBFF01D-2AE6-4BD9-B142-A1EAC0A9D804}" type="pres">
      <dgm:prSet presAssocID="{7094FE1E-3ACB-4C88-9127-1D0A70E27C49}" presName="ChildAccent" presStyleLbl="solidFgAcc1" presStyleIdx="2" presStyleCnt="9"/>
      <dgm:spPr/>
    </dgm:pt>
    <dgm:pt modelId="{648F8D07-BC43-4C0D-A27B-826C555596FC}" type="pres">
      <dgm:prSet presAssocID="{7094FE1E-3ACB-4C88-9127-1D0A70E27C49}" presName="Child" presStyleLbl="revTx" presStyleIdx="3" presStyleCnt="12">
        <dgm:presLayoutVars>
          <dgm:chMax val="0"/>
          <dgm:chPref val="0"/>
          <dgm:bulletEnabled val="1"/>
        </dgm:presLayoutVars>
      </dgm:prSet>
      <dgm:spPr/>
    </dgm:pt>
    <dgm:pt modelId="{894F13B3-E7D8-4793-903C-3C0DAB0E7407}" type="pres">
      <dgm:prSet presAssocID="{B588616F-F3E5-4936-BB03-74BDBFFFDECC}" presName="root" presStyleCnt="0">
        <dgm:presLayoutVars>
          <dgm:chMax/>
          <dgm:chPref/>
        </dgm:presLayoutVars>
      </dgm:prSet>
      <dgm:spPr/>
    </dgm:pt>
    <dgm:pt modelId="{93535D38-BA14-44F1-880B-9CCE72EEB66C}" type="pres">
      <dgm:prSet presAssocID="{B588616F-F3E5-4936-BB03-74BDBFFFDECC}" presName="rootComposite" presStyleCnt="0">
        <dgm:presLayoutVars/>
      </dgm:prSet>
      <dgm:spPr/>
    </dgm:pt>
    <dgm:pt modelId="{9E2D709F-579F-4CFF-AD63-C0A08A66C34E}" type="pres">
      <dgm:prSet presAssocID="{B588616F-F3E5-4936-BB03-74BDBFFFDECC}" presName="ParentAccent" presStyleLbl="alignNode1" presStyleIdx="1" presStyleCnt="3"/>
      <dgm:spPr/>
    </dgm:pt>
    <dgm:pt modelId="{6957563B-CEFA-4293-B9DD-96F33A45B381}" type="pres">
      <dgm:prSet presAssocID="{B588616F-F3E5-4936-BB03-74BDBFFFDECC}" presName="ParentSmallAccent" presStyleLbl="fgAcc1" presStyleIdx="1" presStyleCnt="3"/>
      <dgm:spPr/>
    </dgm:pt>
    <dgm:pt modelId="{0660787E-960A-42CF-8806-694F4202E7E5}" type="pres">
      <dgm:prSet presAssocID="{B588616F-F3E5-4936-BB03-74BDBFFFDECC}" presName="Parent" presStyleLbl="revTx" presStyleIdx="4" presStyleCnt="12">
        <dgm:presLayoutVars>
          <dgm:chMax/>
          <dgm:chPref val="4"/>
          <dgm:bulletEnabled val="1"/>
        </dgm:presLayoutVars>
      </dgm:prSet>
      <dgm:spPr/>
    </dgm:pt>
    <dgm:pt modelId="{388AAB1E-1DD6-458F-B4A7-6C4F0E320B47}" type="pres">
      <dgm:prSet presAssocID="{B588616F-F3E5-4936-BB03-74BDBFFFDECC}" presName="childShape" presStyleCnt="0">
        <dgm:presLayoutVars>
          <dgm:chMax val="0"/>
          <dgm:chPref val="0"/>
        </dgm:presLayoutVars>
      </dgm:prSet>
      <dgm:spPr/>
    </dgm:pt>
    <dgm:pt modelId="{C0F8829D-BD34-48FC-AB69-73E35CEED1DA}" type="pres">
      <dgm:prSet presAssocID="{6A780D93-7ADA-4FDD-83A6-3ECAFDF6AC6C}" presName="childComposite" presStyleCnt="0">
        <dgm:presLayoutVars>
          <dgm:chMax val="0"/>
          <dgm:chPref val="0"/>
        </dgm:presLayoutVars>
      </dgm:prSet>
      <dgm:spPr/>
    </dgm:pt>
    <dgm:pt modelId="{57D130BB-52A0-4BB1-BAEC-F8B0BC100011}" type="pres">
      <dgm:prSet presAssocID="{6A780D93-7ADA-4FDD-83A6-3ECAFDF6AC6C}" presName="ChildAccent" presStyleLbl="solidFgAcc1" presStyleIdx="3" presStyleCnt="9"/>
      <dgm:spPr/>
    </dgm:pt>
    <dgm:pt modelId="{E5CBE002-0094-4052-9F3B-C85CFE3ACA1D}" type="pres">
      <dgm:prSet presAssocID="{6A780D93-7ADA-4FDD-83A6-3ECAFDF6AC6C}" presName="Child" presStyleLbl="revTx" presStyleIdx="5" presStyleCnt="12">
        <dgm:presLayoutVars>
          <dgm:chMax val="0"/>
          <dgm:chPref val="0"/>
          <dgm:bulletEnabled val="1"/>
        </dgm:presLayoutVars>
      </dgm:prSet>
      <dgm:spPr/>
    </dgm:pt>
    <dgm:pt modelId="{5731AB13-FB99-4B9C-B351-C5BF49B74E6C}" type="pres">
      <dgm:prSet presAssocID="{FD62E0A7-A34A-4F0C-ACC0-4219861DAFB1}" presName="childComposite" presStyleCnt="0">
        <dgm:presLayoutVars>
          <dgm:chMax val="0"/>
          <dgm:chPref val="0"/>
        </dgm:presLayoutVars>
      </dgm:prSet>
      <dgm:spPr/>
    </dgm:pt>
    <dgm:pt modelId="{35FA1A2D-4246-42DB-84E3-2736237784BB}" type="pres">
      <dgm:prSet presAssocID="{FD62E0A7-A34A-4F0C-ACC0-4219861DAFB1}" presName="ChildAccent" presStyleLbl="solidFgAcc1" presStyleIdx="4" presStyleCnt="9"/>
      <dgm:spPr/>
    </dgm:pt>
    <dgm:pt modelId="{CE7C9C49-38A1-4F83-8B00-29D295D84DA1}" type="pres">
      <dgm:prSet presAssocID="{FD62E0A7-A34A-4F0C-ACC0-4219861DAFB1}" presName="Child" presStyleLbl="revTx" presStyleIdx="6" presStyleCnt="12">
        <dgm:presLayoutVars>
          <dgm:chMax val="0"/>
          <dgm:chPref val="0"/>
          <dgm:bulletEnabled val="1"/>
        </dgm:presLayoutVars>
      </dgm:prSet>
      <dgm:spPr/>
    </dgm:pt>
    <dgm:pt modelId="{99A85958-AF56-4EF9-BF4A-8EFAA03EEB91}" type="pres">
      <dgm:prSet presAssocID="{377F7349-02E5-449F-B7C3-C07E45ED50BE}" presName="childComposite" presStyleCnt="0">
        <dgm:presLayoutVars>
          <dgm:chMax val="0"/>
          <dgm:chPref val="0"/>
        </dgm:presLayoutVars>
      </dgm:prSet>
      <dgm:spPr/>
    </dgm:pt>
    <dgm:pt modelId="{0593097B-8C6F-4207-9731-CD6F5C744CAF}" type="pres">
      <dgm:prSet presAssocID="{377F7349-02E5-449F-B7C3-C07E45ED50BE}" presName="ChildAccent" presStyleLbl="solidFgAcc1" presStyleIdx="5" presStyleCnt="9"/>
      <dgm:spPr/>
    </dgm:pt>
    <dgm:pt modelId="{22AD060B-55CB-42EF-A21C-6DCFDC26DCBA}" type="pres">
      <dgm:prSet presAssocID="{377F7349-02E5-449F-B7C3-C07E45ED50BE}" presName="Child" presStyleLbl="revTx" presStyleIdx="7" presStyleCnt="12">
        <dgm:presLayoutVars>
          <dgm:chMax val="0"/>
          <dgm:chPref val="0"/>
          <dgm:bulletEnabled val="1"/>
        </dgm:presLayoutVars>
      </dgm:prSet>
      <dgm:spPr/>
    </dgm:pt>
    <dgm:pt modelId="{DF7F2714-B751-4B91-B03D-65E5A2D8F751}" type="pres">
      <dgm:prSet presAssocID="{C957689F-2224-4DD1-8167-39E99D14DB86}" presName="root" presStyleCnt="0">
        <dgm:presLayoutVars>
          <dgm:chMax/>
          <dgm:chPref/>
        </dgm:presLayoutVars>
      </dgm:prSet>
      <dgm:spPr/>
    </dgm:pt>
    <dgm:pt modelId="{1A2FCDCE-04B5-4658-9C20-01D8F3756E20}" type="pres">
      <dgm:prSet presAssocID="{C957689F-2224-4DD1-8167-39E99D14DB86}" presName="rootComposite" presStyleCnt="0">
        <dgm:presLayoutVars/>
      </dgm:prSet>
      <dgm:spPr/>
    </dgm:pt>
    <dgm:pt modelId="{50D351A8-4ABF-49AE-8064-511FC22446E5}" type="pres">
      <dgm:prSet presAssocID="{C957689F-2224-4DD1-8167-39E99D14DB86}" presName="ParentAccent" presStyleLbl="alignNode1" presStyleIdx="2" presStyleCnt="3"/>
      <dgm:spPr/>
    </dgm:pt>
    <dgm:pt modelId="{DB5C1B67-D87D-4BAC-8884-065C65D7571B}" type="pres">
      <dgm:prSet presAssocID="{C957689F-2224-4DD1-8167-39E99D14DB86}" presName="ParentSmallAccent" presStyleLbl="fgAcc1" presStyleIdx="2" presStyleCnt="3"/>
      <dgm:spPr/>
    </dgm:pt>
    <dgm:pt modelId="{C5FD50D8-69F0-4FCC-92EF-A9E70EC6B71C}" type="pres">
      <dgm:prSet presAssocID="{C957689F-2224-4DD1-8167-39E99D14DB86}" presName="Parent" presStyleLbl="revTx" presStyleIdx="8" presStyleCnt="12">
        <dgm:presLayoutVars>
          <dgm:chMax/>
          <dgm:chPref val="4"/>
          <dgm:bulletEnabled val="1"/>
        </dgm:presLayoutVars>
      </dgm:prSet>
      <dgm:spPr/>
    </dgm:pt>
    <dgm:pt modelId="{BE023C4E-E46C-444F-B72A-32768690CE1C}" type="pres">
      <dgm:prSet presAssocID="{C957689F-2224-4DD1-8167-39E99D14DB86}" presName="childShape" presStyleCnt="0">
        <dgm:presLayoutVars>
          <dgm:chMax val="0"/>
          <dgm:chPref val="0"/>
        </dgm:presLayoutVars>
      </dgm:prSet>
      <dgm:spPr/>
    </dgm:pt>
    <dgm:pt modelId="{4C6378CA-746E-42FB-A177-0FB58F9AA88B}" type="pres">
      <dgm:prSet presAssocID="{76BEB631-9682-4D15-B31A-B80207968B11}" presName="childComposite" presStyleCnt="0">
        <dgm:presLayoutVars>
          <dgm:chMax val="0"/>
          <dgm:chPref val="0"/>
        </dgm:presLayoutVars>
      </dgm:prSet>
      <dgm:spPr/>
    </dgm:pt>
    <dgm:pt modelId="{AE17F53C-15A9-46DD-9218-98D2E3634475}" type="pres">
      <dgm:prSet presAssocID="{76BEB631-9682-4D15-B31A-B80207968B11}" presName="ChildAccent" presStyleLbl="solidFgAcc1" presStyleIdx="6" presStyleCnt="9"/>
      <dgm:spPr/>
    </dgm:pt>
    <dgm:pt modelId="{31E1E27C-6224-4CB4-8052-618BD2282B12}" type="pres">
      <dgm:prSet presAssocID="{76BEB631-9682-4D15-B31A-B80207968B11}" presName="Child" presStyleLbl="revTx" presStyleIdx="9" presStyleCnt="12">
        <dgm:presLayoutVars>
          <dgm:chMax val="0"/>
          <dgm:chPref val="0"/>
          <dgm:bulletEnabled val="1"/>
        </dgm:presLayoutVars>
      </dgm:prSet>
      <dgm:spPr/>
    </dgm:pt>
    <dgm:pt modelId="{3BB040AD-3B37-4627-BC43-65126ECE504D}" type="pres">
      <dgm:prSet presAssocID="{6FA1BC73-EFA0-425F-90B7-4C2ECCA5FDC7}" presName="childComposite" presStyleCnt="0">
        <dgm:presLayoutVars>
          <dgm:chMax val="0"/>
          <dgm:chPref val="0"/>
        </dgm:presLayoutVars>
      </dgm:prSet>
      <dgm:spPr/>
    </dgm:pt>
    <dgm:pt modelId="{E9D36630-DCC8-4205-9E53-5D1E9B253686}" type="pres">
      <dgm:prSet presAssocID="{6FA1BC73-EFA0-425F-90B7-4C2ECCA5FDC7}" presName="ChildAccent" presStyleLbl="solidFgAcc1" presStyleIdx="7" presStyleCnt="9"/>
      <dgm:spPr/>
    </dgm:pt>
    <dgm:pt modelId="{9D33D279-A0F6-4730-BBA3-D850B70163F1}" type="pres">
      <dgm:prSet presAssocID="{6FA1BC73-EFA0-425F-90B7-4C2ECCA5FDC7}" presName="Child" presStyleLbl="revTx" presStyleIdx="10" presStyleCnt="12">
        <dgm:presLayoutVars>
          <dgm:chMax val="0"/>
          <dgm:chPref val="0"/>
          <dgm:bulletEnabled val="1"/>
        </dgm:presLayoutVars>
      </dgm:prSet>
      <dgm:spPr/>
    </dgm:pt>
    <dgm:pt modelId="{0CE0662D-CF26-43DA-9FF7-49AD8C931424}" type="pres">
      <dgm:prSet presAssocID="{3C6E5040-05CF-4332-A858-125DF25165FF}" presName="childComposite" presStyleCnt="0">
        <dgm:presLayoutVars>
          <dgm:chMax val="0"/>
          <dgm:chPref val="0"/>
        </dgm:presLayoutVars>
      </dgm:prSet>
      <dgm:spPr/>
    </dgm:pt>
    <dgm:pt modelId="{5B92AB06-25FE-4208-8435-04A891F67DD4}" type="pres">
      <dgm:prSet presAssocID="{3C6E5040-05CF-4332-A858-125DF25165FF}" presName="ChildAccent" presStyleLbl="solidFgAcc1" presStyleIdx="8" presStyleCnt="9"/>
      <dgm:spPr/>
    </dgm:pt>
    <dgm:pt modelId="{9B9C51C3-FE71-45DD-AD3D-717ACD647A53}" type="pres">
      <dgm:prSet presAssocID="{3C6E5040-05CF-4332-A858-125DF25165FF}" presName="Child" presStyleLbl="revTx" presStyleIdx="11" presStyleCnt="12">
        <dgm:presLayoutVars>
          <dgm:chMax val="0"/>
          <dgm:chPref val="0"/>
          <dgm:bulletEnabled val="1"/>
        </dgm:presLayoutVars>
      </dgm:prSet>
      <dgm:spPr/>
    </dgm:pt>
  </dgm:ptLst>
  <dgm:cxnLst>
    <dgm:cxn modelId="{30CC2101-883B-4072-923A-3C35F22FF825}" srcId="{C46675BD-981A-4AAF-B18D-772DEA002008}" destId="{123383DD-A51F-462F-A22D-15AF0426DAB4}" srcOrd="0" destOrd="0" parTransId="{757B4D21-36D8-44C2-A435-6CC102F50AAB}" sibTransId="{4B1A07B4-7BC2-49C7-9DE3-E296314CFF7A}"/>
    <dgm:cxn modelId="{F3650406-CA26-4CA3-96AE-F8413F061859}" type="presOf" srcId="{FD62E0A7-A34A-4F0C-ACC0-4219861DAFB1}" destId="{CE7C9C49-38A1-4F83-8B00-29D295D84DA1}" srcOrd="0" destOrd="0" presId="urn:microsoft.com/office/officeart/2008/layout/SquareAccentList"/>
    <dgm:cxn modelId="{7051EC0D-95D9-4EA8-82FA-A4CDFF63BB36}" srcId="{123383DD-A51F-462F-A22D-15AF0426DAB4}" destId="{60148319-816F-4F5F-9647-757D9F2E3CF4}" srcOrd="1" destOrd="0" parTransId="{2F8FB493-09C6-481A-BD4C-F520474EA30C}" sibTransId="{4D3E2311-29E5-49D5-94AC-F52D58B45DFA}"/>
    <dgm:cxn modelId="{1DE0C411-68F7-42D5-9A9C-868EF5022B88}" srcId="{123383DD-A51F-462F-A22D-15AF0426DAB4}" destId="{10692A02-AC68-49D3-AADE-3D7D2B74EA59}" srcOrd="0" destOrd="0" parTransId="{B917A630-CC08-466B-B318-C9CE25A33DC7}" sibTransId="{EDC9A9AA-4CC2-48B8-85DB-76D9F8EBA341}"/>
    <dgm:cxn modelId="{A5E9F315-13BE-4CD5-B92D-F64CB07131C2}" type="presOf" srcId="{76BEB631-9682-4D15-B31A-B80207968B11}" destId="{31E1E27C-6224-4CB4-8052-618BD2282B12}" srcOrd="0" destOrd="0" presId="urn:microsoft.com/office/officeart/2008/layout/SquareAccentList"/>
    <dgm:cxn modelId="{EF105720-0144-480D-9F4D-FA12FE1447B3}" srcId="{C46675BD-981A-4AAF-B18D-772DEA002008}" destId="{B588616F-F3E5-4936-BB03-74BDBFFFDECC}" srcOrd="1" destOrd="0" parTransId="{CAE3CBD5-9004-403F-AE94-4C87329BDA60}" sibTransId="{79E43A2E-4B2F-4B0B-B8A7-043CC8182104}"/>
    <dgm:cxn modelId="{A0AE0527-3369-4D5B-BA2A-57E3B8860BD4}" srcId="{C957689F-2224-4DD1-8167-39E99D14DB86}" destId="{3C6E5040-05CF-4332-A858-125DF25165FF}" srcOrd="2" destOrd="0" parTransId="{277A0F18-D99B-47D2-AA60-212D5747611D}" sibTransId="{42B47472-04C6-4AAE-83D9-2B66F15C23AA}"/>
    <dgm:cxn modelId="{74ABF62B-91D0-4896-A4AE-8B7300BA39C0}" type="presOf" srcId="{7094FE1E-3ACB-4C88-9127-1D0A70E27C49}" destId="{648F8D07-BC43-4C0D-A27B-826C555596FC}" srcOrd="0" destOrd="0" presId="urn:microsoft.com/office/officeart/2008/layout/SquareAccentList"/>
    <dgm:cxn modelId="{9763272E-7537-40B7-8132-D3E5520AC8FB}" srcId="{C957689F-2224-4DD1-8167-39E99D14DB86}" destId="{6FA1BC73-EFA0-425F-90B7-4C2ECCA5FDC7}" srcOrd="1" destOrd="0" parTransId="{4938DE57-9C10-4CF5-90C5-16CF5DBC9631}" sibTransId="{35745B1B-EDE7-4201-8DFF-8E3F5AC92C73}"/>
    <dgm:cxn modelId="{E173FC39-2515-4E95-BBA8-A98AEB147712}" type="presOf" srcId="{B588616F-F3E5-4936-BB03-74BDBFFFDECC}" destId="{0660787E-960A-42CF-8806-694F4202E7E5}" srcOrd="0" destOrd="0" presId="urn:microsoft.com/office/officeart/2008/layout/SquareAccentList"/>
    <dgm:cxn modelId="{4983C340-FF32-4A19-B923-36C40A21F19D}" srcId="{B588616F-F3E5-4936-BB03-74BDBFFFDECC}" destId="{6A780D93-7ADA-4FDD-83A6-3ECAFDF6AC6C}" srcOrd="0" destOrd="0" parTransId="{259AF0EB-B5A9-48E9-9EEC-6C8E213D2CBD}" sibTransId="{AE283CC5-F571-489D-A7BE-567AE5351091}"/>
    <dgm:cxn modelId="{FB26CF5B-7103-488E-B277-92D428CD3C92}" type="presOf" srcId="{10692A02-AC68-49D3-AADE-3D7D2B74EA59}" destId="{0B988910-FEF9-4FB9-9AF7-DB79F27D91C4}" srcOrd="0" destOrd="0" presId="urn:microsoft.com/office/officeart/2008/layout/SquareAccentList"/>
    <dgm:cxn modelId="{C3D0D26A-C099-4E99-98AF-F25020F6DA73}" type="presOf" srcId="{377F7349-02E5-449F-B7C3-C07E45ED50BE}" destId="{22AD060B-55CB-42EF-A21C-6DCFDC26DCBA}" srcOrd="0" destOrd="0" presId="urn:microsoft.com/office/officeart/2008/layout/SquareAccentList"/>
    <dgm:cxn modelId="{1D2FA252-6EC9-4523-A033-FE505A21E8D9}" type="presOf" srcId="{60148319-816F-4F5F-9647-757D9F2E3CF4}" destId="{2FBAE826-FC4E-468E-99EF-BA1595F3FB69}" srcOrd="0" destOrd="0" presId="urn:microsoft.com/office/officeart/2008/layout/SquareAccentList"/>
    <dgm:cxn modelId="{9E0B4E79-3D5E-4A10-BCFD-C2D7D32BC3C4}" type="presOf" srcId="{6A780D93-7ADA-4FDD-83A6-3ECAFDF6AC6C}" destId="{E5CBE002-0094-4052-9F3B-C85CFE3ACA1D}" srcOrd="0" destOrd="0" presId="urn:microsoft.com/office/officeart/2008/layout/SquareAccentList"/>
    <dgm:cxn modelId="{48A85879-D09A-4492-97E9-7678C1581375}" type="presOf" srcId="{6FA1BC73-EFA0-425F-90B7-4C2ECCA5FDC7}" destId="{9D33D279-A0F6-4730-BBA3-D850B70163F1}" srcOrd="0" destOrd="0" presId="urn:microsoft.com/office/officeart/2008/layout/SquareAccentList"/>
    <dgm:cxn modelId="{2601097B-6FB3-427A-A42B-1751E7AD1F4B}" srcId="{C957689F-2224-4DD1-8167-39E99D14DB86}" destId="{76BEB631-9682-4D15-B31A-B80207968B11}" srcOrd="0" destOrd="0" parTransId="{219B7F36-96A6-4883-8701-68D2FE38AAD2}" sibTransId="{180B6294-4445-4019-8576-05F0272AD836}"/>
    <dgm:cxn modelId="{0D523787-6394-426A-BF8A-1200BCA5904A}" srcId="{B588616F-F3E5-4936-BB03-74BDBFFFDECC}" destId="{FD62E0A7-A34A-4F0C-ACC0-4219861DAFB1}" srcOrd="1" destOrd="0" parTransId="{5D656C23-42E9-404F-8BA1-33F7F1E9FF9A}" sibTransId="{FFF1769B-D31B-4136-8481-A5888E6677FF}"/>
    <dgm:cxn modelId="{E547788A-A4FC-46F6-97B4-999BF05181F6}" type="presOf" srcId="{C957689F-2224-4DD1-8167-39E99D14DB86}" destId="{C5FD50D8-69F0-4FCC-92EF-A9E70EC6B71C}" srcOrd="0" destOrd="0" presId="urn:microsoft.com/office/officeart/2008/layout/SquareAccentList"/>
    <dgm:cxn modelId="{1B7B4C96-7765-455B-AFA7-BBEC549C199E}" srcId="{C46675BD-981A-4AAF-B18D-772DEA002008}" destId="{C957689F-2224-4DD1-8167-39E99D14DB86}" srcOrd="2" destOrd="0" parTransId="{29E61671-E9ED-47DD-81E6-BD67BBCFC986}" sibTransId="{47192358-332E-409C-94F9-C7332D04193E}"/>
    <dgm:cxn modelId="{DB2DDBB3-ADB8-42FD-A764-41212C0258CD}" type="presOf" srcId="{C46675BD-981A-4AAF-B18D-772DEA002008}" destId="{4C6696A7-86E4-4744-AE4D-B532B3BDD502}" srcOrd="0" destOrd="0" presId="urn:microsoft.com/office/officeart/2008/layout/SquareAccentList"/>
    <dgm:cxn modelId="{76E65CBB-661E-40B7-8004-14AC6A003C96}" srcId="{123383DD-A51F-462F-A22D-15AF0426DAB4}" destId="{7094FE1E-3ACB-4C88-9127-1D0A70E27C49}" srcOrd="2" destOrd="0" parTransId="{933EED66-F965-48F3-8F00-B449845DBFE5}" sibTransId="{AEC4B129-0361-40BD-8092-5026849AEBDB}"/>
    <dgm:cxn modelId="{FCE7A6DD-9030-4C57-9AF6-80BD01229B33}" srcId="{B588616F-F3E5-4936-BB03-74BDBFFFDECC}" destId="{377F7349-02E5-449F-B7C3-C07E45ED50BE}" srcOrd="2" destOrd="0" parTransId="{CE0CBBD9-B0A3-413D-9BA7-D3DF1189DABC}" sibTransId="{12CE435E-22E2-46DB-8F8C-9A13848B8D4F}"/>
    <dgm:cxn modelId="{042D23FA-FDAD-443E-9053-6B8567E242AC}" type="presOf" srcId="{123383DD-A51F-462F-A22D-15AF0426DAB4}" destId="{738F8F3C-3D27-417D-8517-A105F8E34C7C}" srcOrd="0" destOrd="0" presId="urn:microsoft.com/office/officeart/2008/layout/SquareAccentList"/>
    <dgm:cxn modelId="{F87FB3FD-9737-43D8-AD82-C2840FFF072D}" type="presOf" srcId="{3C6E5040-05CF-4332-A858-125DF25165FF}" destId="{9B9C51C3-FE71-45DD-AD3D-717ACD647A53}" srcOrd="0" destOrd="0" presId="urn:microsoft.com/office/officeart/2008/layout/SquareAccentList"/>
    <dgm:cxn modelId="{39C16682-6715-4B8D-98B0-2EF3E26011A3}" type="presParOf" srcId="{4C6696A7-86E4-4744-AE4D-B532B3BDD502}" destId="{B13FF182-90BA-47C0-A785-7FDD9E310CF2}" srcOrd="0" destOrd="0" presId="urn:microsoft.com/office/officeart/2008/layout/SquareAccentList"/>
    <dgm:cxn modelId="{74965086-CB6A-4B15-863C-99EDD4385FB1}" type="presParOf" srcId="{B13FF182-90BA-47C0-A785-7FDD9E310CF2}" destId="{CD595106-1E0B-4BAD-8BD4-86D4FACD136A}" srcOrd="0" destOrd="0" presId="urn:microsoft.com/office/officeart/2008/layout/SquareAccentList"/>
    <dgm:cxn modelId="{C52925C6-0353-4721-A367-44B3358A20B9}" type="presParOf" srcId="{CD595106-1E0B-4BAD-8BD4-86D4FACD136A}" destId="{E95F1F3D-6C46-4584-A6EE-4DB492CEBB28}" srcOrd="0" destOrd="0" presId="urn:microsoft.com/office/officeart/2008/layout/SquareAccentList"/>
    <dgm:cxn modelId="{5AE53701-9756-4917-8686-15A71991A2DF}" type="presParOf" srcId="{CD595106-1E0B-4BAD-8BD4-86D4FACD136A}" destId="{FA39DE51-C652-46B5-B986-DA8D98D7B818}" srcOrd="1" destOrd="0" presId="urn:microsoft.com/office/officeart/2008/layout/SquareAccentList"/>
    <dgm:cxn modelId="{A6CB024B-43C6-44B5-827B-1C1C03EE4B98}" type="presParOf" srcId="{CD595106-1E0B-4BAD-8BD4-86D4FACD136A}" destId="{738F8F3C-3D27-417D-8517-A105F8E34C7C}" srcOrd="2" destOrd="0" presId="urn:microsoft.com/office/officeart/2008/layout/SquareAccentList"/>
    <dgm:cxn modelId="{86AF6DBC-66E0-4F10-86E4-78AD920187E3}" type="presParOf" srcId="{B13FF182-90BA-47C0-A785-7FDD9E310CF2}" destId="{AFE66944-EBBB-4071-B1A0-3D54322FDFDA}" srcOrd="1" destOrd="0" presId="urn:microsoft.com/office/officeart/2008/layout/SquareAccentList"/>
    <dgm:cxn modelId="{A95AC006-FE1C-4A27-9836-5C75B664C6A7}" type="presParOf" srcId="{AFE66944-EBBB-4071-B1A0-3D54322FDFDA}" destId="{62444993-3AEB-4427-A026-E25D70C14684}" srcOrd="0" destOrd="0" presId="urn:microsoft.com/office/officeart/2008/layout/SquareAccentList"/>
    <dgm:cxn modelId="{768637B8-8FE8-4FDF-85E9-BAF36930B62A}" type="presParOf" srcId="{62444993-3AEB-4427-A026-E25D70C14684}" destId="{F1AADB52-9BE0-4C43-B7F6-737082183055}" srcOrd="0" destOrd="0" presId="urn:microsoft.com/office/officeart/2008/layout/SquareAccentList"/>
    <dgm:cxn modelId="{49680728-3036-4443-A2CF-F07FFCBD443E}" type="presParOf" srcId="{62444993-3AEB-4427-A026-E25D70C14684}" destId="{0B988910-FEF9-4FB9-9AF7-DB79F27D91C4}" srcOrd="1" destOrd="0" presId="urn:microsoft.com/office/officeart/2008/layout/SquareAccentList"/>
    <dgm:cxn modelId="{0A3C9DB4-D04D-4A4D-A19D-24155D31F23B}" type="presParOf" srcId="{AFE66944-EBBB-4071-B1A0-3D54322FDFDA}" destId="{E1C11611-C6A0-43B7-A4AC-E5C2FB6311B2}" srcOrd="1" destOrd="0" presId="urn:microsoft.com/office/officeart/2008/layout/SquareAccentList"/>
    <dgm:cxn modelId="{193E7A32-1C55-4976-866C-5A640CD49FAC}" type="presParOf" srcId="{E1C11611-C6A0-43B7-A4AC-E5C2FB6311B2}" destId="{6F79E697-EBB0-42B6-A419-431841D53321}" srcOrd="0" destOrd="0" presId="urn:microsoft.com/office/officeart/2008/layout/SquareAccentList"/>
    <dgm:cxn modelId="{8AACCCE4-5BB7-4275-8983-DA552C9419EA}" type="presParOf" srcId="{E1C11611-C6A0-43B7-A4AC-E5C2FB6311B2}" destId="{2FBAE826-FC4E-468E-99EF-BA1595F3FB69}" srcOrd="1" destOrd="0" presId="urn:microsoft.com/office/officeart/2008/layout/SquareAccentList"/>
    <dgm:cxn modelId="{1E99711E-4DFB-4B64-B02F-0E2B8C517E33}" type="presParOf" srcId="{AFE66944-EBBB-4071-B1A0-3D54322FDFDA}" destId="{94661E8F-FF9F-41E2-B7E4-51274B72E404}" srcOrd="2" destOrd="0" presId="urn:microsoft.com/office/officeart/2008/layout/SquareAccentList"/>
    <dgm:cxn modelId="{C7DB9340-55B8-453F-990F-6CCB76424EA3}" type="presParOf" srcId="{94661E8F-FF9F-41E2-B7E4-51274B72E404}" destId="{7FBFF01D-2AE6-4BD9-B142-A1EAC0A9D804}" srcOrd="0" destOrd="0" presId="urn:microsoft.com/office/officeart/2008/layout/SquareAccentList"/>
    <dgm:cxn modelId="{4D38B50B-6195-42B7-A6A3-8EF018F7CAF6}" type="presParOf" srcId="{94661E8F-FF9F-41E2-B7E4-51274B72E404}" destId="{648F8D07-BC43-4C0D-A27B-826C555596FC}" srcOrd="1" destOrd="0" presId="urn:microsoft.com/office/officeart/2008/layout/SquareAccentList"/>
    <dgm:cxn modelId="{174008CA-71C5-428C-992E-285376D1AE33}" type="presParOf" srcId="{4C6696A7-86E4-4744-AE4D-B532B3BDD502}" destId="{894F13B3-E7D8-4793-903C-3C0DAB0E7407}" srcOrd="1" destOrd="0" presId="urn:microsoft.com/office/officeart/2008/layout/SquareAccentList"/>
    <dgm:cxn modelId="{31E44828-84B4-4706-B12D-9E08E6310B2D}" type="presParOf" srcId="{894F13B3-E7D8-4793-903C-3C0DAB0E7407}" destId="{93535D38-BA14-44F1-880B-9CCE72EEB66C}" srcOrd="0" destOrd="0" presId="urn:microsoft.com/office/officeart/2008/layout/SquareAccentList"/>
    <dgm:cxn modelId="{75D79488-7DB0-4E00-BA8C-C191F8B622E2}" type="presParOf" srcId="{93535D38-BA14-44F1-880B-9CCE72EEB66C}" destId="{9E2D709F-579F-4CFF-AD63-C0A08A66C34E}" srcOrd="0" destOrd="0" presId="urn:microsoft.com/office/officeart/2008/layout/SquareAccentList"/>
    <dgm:cxn modelId="{D6008C6C-A3EF-43C4-9A0B-FC39E847C333}" type="presParOf" srcId="{93535D38-BA14-44F1-880B-9CCE72EEB66C}" destId="{6957563B-CEFA-4293-B9DD-96F33A45B381}" srcOrd="1" destOrd="0" presId="urn:microsoft.com/office/officeart/2008/layout/SquareAccentList"/>
    <dgm:cxn modelId="{195E1DDC-C136-4638-8DDD-253FF899C8BF}" type="presParOf" srcId="{93535D38-BA14-44F1-880B-9CCE72EEB66C}" destId="{0660787E-960A-42CF-8806-694F4202E7E5}" srcOrd="2" destOrd="0" presId="urn:microsoft.com/office/officeart/2008/layout/SquareAccentList"/>
    <dgm:cxn modelId="{8D11226B-7CE4-4EBE-8878-FA2D75A24775}" type="presParOf" srcId="{894F13B3-E7D8-4793-903C-3C0DAB0E7407}" destId="{388AAB1E-1DD6-458F-B4A7-6C4F0E320B47}" srcOrd="1" destOrd="0" presId="urn:microsoft.com/office/officeart/2008/layout/SquareAccentList"/>
    <dgm:cxn modelId="{6FD9A1F4-B569-48F8-907A-8069422241CA}" type="presParOf" srcId="{388AAB1E-1DD6-458F-B4A7-6C4F0E320B47}" destId="{C0F8829D-BD34-48FC-AB69-73E35CEED1DA}" srcOrd="0" destOrd="0" presId="urn:microsoft.com/office/officeart/2008/layout/SquareAccentList"/>
    <dgm:cxn modelId="{A78B6997-0E51-416D-B279-3EA2E777DA4C}" type="presParOf" srcId="{C0F8829D-BD34-48FC-AB69-73E35CEED1DA}" destId="{57D130BB-52A0-4BB1-BAEC-F8B0BC100011}" srcOrd="0" destOrd="0" presId="urn:microsoft.com/office/officeart/2008/layout/SquareAccentList"/>
    <dgm:cxn modelId="{705A7BA0-BB05-47B8-8666-5835DD2E4CE3}" type="presParOf" srcId="{C0F8829D-BD34-48FC-AB69-73E35CEED1DA}" destId="{E5CBE002-0094-4052-9F3B-C85CFE3ACA1D}" srcOrd="1" destOrd="0" presId="urn:microsoft.com/office/officeart/2008/layout/SquareAccentList"/>
    <dgm:cxn modelId="{4F5E2BE1-E36E-4140-A176-2D34EDBD5C62}" type="presParOf" srcId="{388AAB1E-1DD6-458F-B4A7-6C4F0E320B47}" destId="{5731AB13-FB99-4B9C-B351-C5BF49B74E6C}" srcOrd="1" destOrd="0" presId="urn:microsoft.com/office/officeart/2008/layout/SquareAccentList"/>
    <dgm:cxn modelId="{BFD820E5-91F6-4F6B-A4FE-E67231BB20C0}" type="presParOf" srcId="{5731AB13-FB99-4B9C-B351-C5BF49B74E6C}" destId="{35FA1A2D-4246-42DB-84E3-2736237784BB}" srcOrd="0" destOrd="0" presId="urn:microsoft.com/office/officeart/2008/layout/SquareAccentList"/>
    <dgm:cxn modelId="{2C2F3C08-6F15-4022-9137-D46492C9AFF2}" type="presParOf" srcId="{5731AB13-FB99-4B9C-B351-C5BF49B74E6C}" destId="{CE7C9C49-38A1-4F83-8B00-29D295D84DA1}" srcOrd="1" destOrd="0" presId="urn:microsoft.com/office/officeart/2008/layout/SquareAccentList"/>
    <dgm:cxn modelId="{0F20CA1F-D3A7-4850-93A3-21C664ABDA25}" type="presParOf" srcId="{388AAB1E-1DD6-458F-B4A7-6C4F0E320B47}" destId="{99A85958-AF56-4EF9-BF4A-8EFAA03EEB91}" srcOrd="2" destOrd="0" presId="urn:microsoft.com/office/officeart/2008/layout/SquareAccentList"/>
    <dgm:cxn modelId="{ABBD1356-9556-4E52-BF09-25BC154C0434}" type="presParOf" srcId="{99A85958-AF56-4EF9-BF4A-8EFAA03EEB91}" destId="{0593097B-8C6F-4207-9731-CD6F5C744CAF}" srcOrd="0" destOrd="0" presId="urn:microsoft.com/office/officeart/2008/layout/SquareAccentList"/>
    <dgm:cxn modelId="{BC75A3CF-BA61-4474-B46E-4BFD10AEA236}" type="presParOf" srcId="{99A85958-AF56-4EF9-BF4A-8EFAA03EEB91}" destId="{22AD060B-55CB-42EF-A21C-6DCFDC26DCBA}" srcOrd="1" destOrd="0" presId="urn:microsoft.com/office/officeart/2008/layout/SquareAccentList"/>
    <dgm:cxn modelId="{DD75523D-65FF-41FC-BBB1-158CB320559E}" type="presParOf" srcId="{4C6696A7-86E4-4744-AE4D-B532B3BDD502}" destId="{DF7F2714-B751-4B91-B03D-65E5A2D8F751}" srcOrd="2" destOrd="0" presId="urn:microsoft.com/office/officeart/2008/layout/SquareAccentList"/>
    <dgm:cxn modelId="{8B34895D-ED20-4645-9A6C-0A2951E7FEE7}" type="presParOf" srcId="{DF7F2714-B751-4B91-B03D-65E5A2D8F751}" destId="{1A2FCDCE-04B5-4658-9C20-01D8F3756E20}" srcOrd="0" destOrd="0" presId="urn:microsoft.com/office/officeart/2008/layout/SquareAccentList"/>
    <dgm:cxn modelId="{F10262C8-40D7-4030-BD0D-BBC6CFFDB4AE}" type="presParOf" srcId="{1A2FCDCE-04B5-4658-9C20-01D8F3756E20}" destId="{50D351A8-4ABF-49AE-8064-511FC22446E5}" srcOrd="0" destOrd="0" presId="urn:microsoft.com/office/officeart/2008/layout/SquareAccentList"/>
    <dgm:cxn modelId="{1B7071D6-60DF-4359-8808-C040F712A031}" type="presParOf" srcId="{1A2FCDCE-04B5-4658-9C20-01D8F3756E20}" destId="{DB5C1B67-D87D-4BAC-8884-065C65D7571B}" srcOrd="1" destOrd="0" presId="urn:microsoft.com/office/officeart/2008/layout/SquareAccentList"/>
    <dgm:cxn modelId="{C480328E-F694-4588-A1D3-637C6B231F7D}" type="presParOf" srcId="{1A2FCDCE-04B5-4658-9C20-01D8F3756E20}" destId="{C5FD50D8-69F0-4FCC-92EF-A9E70EC6B71C}" srcOrd="2" destOrd="0" presId="urn:microsoft.com/office/officeart/2008/layout/SquareAccentList"/>
    <dgm:cxn modelId="{88E9AC3A-8F4E-4E60-B7CD-B96ACFB05211}" type="presParOf" srcId="{DF7F2714-B751-4B91-B03D-65E5A2D8F751}" destId="{BE023C4E-E46C-444F-B72A-32768690CE1C}" srcOrd="1" destOrd="0" presId="urn:microsoft.com/office/officeart/2008/layout/SquareAccentList"/>
    <dgm:cxn modelId="{945A2BAC-B4F6-4791-A8AD-11DE9A86FA03}" type="presParOf" srcId="{BE023C4E-E46C-444F-B72A-32768690CE1C}" destId="{4C6378CA-746E-42FB-A177-0FB58F9AA88B}" srcOrd="0" destOrd="0" presId="urn:microsoft.com/office/officeart/2008/layout/SquareAccentList"/>
    <dgm:cxn modelId="{136957A7-7336-4C54-81F1-3776FE072A61}" type="presParOf" srcId="{4C6378CA-746E-42FB-A177-0FB58F9AA88B}" destId="{AE17F53C-15A9-46DD-9218-98D2E3634475}" srcOrd="0" destOrd="0" presId="urn:microsoft.com/office/officeart/2008/layout/SquareAccentList"/>
    <dgm:cxn modelId="{70863F47-10B3-4E69-A8B4-D26208873B31}" type="presParOf" srcId="{4C6378CA-746E-42FB-A177-0FB58F9AA88B}" destId="{31E1E27C-6224-4CB4-8052-618BD2282B12}" srcOrd="1" destOrd="0" presId="urn:microsoft.com/office/officeart/2008/layout/SquareAccentList"/>
    <dgm:cxn modelId="{2316F9D7-85A9-4AB6-9E26-78EDEB69043C}" type="presParOf" srcId="{BE023C4E-E46C-444F-B72A-32768690CE1C}" destId="{3BB040AD-3B37-4627-BC43-65126ECE504D}" srcOrd="1" destOrd="0" presId="urn:microsoft.com/office/officeart/2008/layout/SquareAccentList"/>
    <dgm:cxn modelId="{64C8B484-FEEE-4170-8692-C2A9D75304FF}" type="presParOf" srcId="{3BB040AD-3B37-4627-BC43-65126ECE504D}" destId="{E9D36630-DCC8-4205-9E53-5D1E9B253686}" srcOrd="0" destOrd="0" presId="urn:microsoft.com/office/officeart/2008/layout/SquareAccentList"/>
    <dgm:cxn modelId="{AE9110CB-DE50-4D95-82D0-1C9F8AB6ACC7}" type="presParOf" srcId="{3BB040AD-3B37-4627-BC43-65126ECE504D}" destId="{9D33D279-A0F6-4730-BBA3-D850B70163F1}" srcOrd="1" destOrd="0" presId="urn:microsoft.com/office/officeart/2008/layout/SquareAccentList"/>
    <dgm:cxn modelId="{A3664838-8990-4F3A-AD80-B12022BD495D}" type="presParOf" srcId="{BE023C4E-E46C-444F-B72A-32768690CE1C}" destId="{0CE0662D-CF26-43DA-9FF7-49AD8C931424}" srcOrd="2" destOrd="0" presId="urn:microsoft.com/office/officeart/2008/layout/SquareAccentList"/>
    <dgm:cxn modelId="{B9751768-46B0-4800-93B7-760B98E46B99}" type="presParOf" srcId="{0CE0662D-CF26-43DA-9FF7-49AD8C931424}" destId="{5B92AB06-25FE-4208-8435-04A891F67DD4}" srcOrd="0" destOrd="0" presId="urn:microsoft.com/office/officeart/2008/layout/SquareAccentList"/>
    <dgm:cxn modelId="{1347EBE6-1FE3-4D67-9F07-F57A724DBF7C}" type="presParOf" srcId="{0CE0662D-CF26-43DA-9FF7-49AD8C931424}" destId="{9B9C51C3-FE71-45DD-AD3D-717ACD647A53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3C69425-BB9B-47B7-BCE0-82568C95554D}" type="doc">
      <dgm:prSet loTypeId="urn:microsoft.com/office/officeart/2005/8/layout/radial1" loCatId="cycle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518BED4C-FB2B-4572-B607-D0E64937E75F}">
      <dgm:prSet phldrT="[文本]"/>
      <dgm:spPr/>
      <dgm:t>
        <a:bodyPr/>
        <a:lstStyle/>
        <a:p>
          <a:r>
            <a:rPr lang="zh-CN" altLang="en-US" dirty="0"/>
            <a:t>应用场景</a:t>
          </a:r>
        </a:p>
      </dgm:t>
    </dgm:pt>
    <dgm:pt modelId="{9533E59B-83F1-463F-A7FA-CA6688D6C20E}" cxnId="{7CA3920A-B85B-4B7E-A67C-57278641E950}" type="parTrans">
      <dgm:prSet/>
      <dgm:spPr/>
      <dgm:t>
        <a:bodyPr/>
        <a:lstStyle/>
        <a:p>
          <a:endParaRPr lang="zh-CN" altLang="en-US"/>
        </a:p>
      </dgm:t>
    </dgm:pt>
    <dgm:pt modelId="{9F9B0B43-C7A1-4956-A909-890DC036C004}" cxnId="{7CA3920A-B85B-4B7E-A67C-57278641E950}" type="sibTrans">
      <dgm:prSet/>
      <dgm:spPr/>
      <dgm:t>
        <a:bodyPr/>
        <a:lstStyle/>
        <a:p>
          <a:endParaRPr lang="zh-CN" altLang="en-US"/>
        </a:p>
      </dgm:t>
    </dgm:pt>
    <dgm:pt modelId="{09640BF5-2C4C-4E0A-93FC-EE52C744042B}">
      <dgm:prSet phldrT="[文本]"/>
      <dgm:spPr/>
      <dgm:t>
        <a:bodyPr/>
        <a:lstStyle/>
        <a:p>
          <a:r>
            <a:rPr lang="zh-CN" altLang="en-US" dirty="0"/>
            <a:t>多元化写作视角拓展</a:t>
          </a:r>
        </a:p>
      </dgm:t>
    </dgm:pt>
    <dgm:pt modelId="{06729C10-8A7A-4BAF-A661-512889E479E4}" cxnId="{5CB896E0-9F70-4E70-8B2C-93DB296967F7}" type="parTrans">
      <dgm:prSet/>
      <dgm:spPr/>
      <dgm:t>
        <a:bodyPr/>
        <a:lstStyle/>
        <a:p>
          <a:endParaRPr lang="zh-CN" altLang="en-US"/>
        </a:p>
      </dgm:t>
    </dgm:pt>
    <dgm:pt modelId="{506D0D11-CBDE-4974-86F9-D10882E6E5AE}" cxnId="{5CB896E0-9F70-4E70-8B2C-93DB296967F7}" type="sibTrans">
      <dgm:prSet/>
      <dgm:spPr/>
      <dgm:t>
        <a:bodyPr/>
        <a:lstStyle/>
        <a:p>
          <a:endParaRPr lang="zh-CN" altLang="en-US"/>
        </a:p>
      </dgm:t>
    </dgm:pt>
    <dgm:pt modelId="{DB7CAE89-4136-4C09-9319-4DA906778143}">
      <dgm:prSet phldrT="[文本]"/>
      <dgm:spPr/>
      <dgm:t>
        <a:bodyPr/>
        <a:lstStyle/>
        <a:p>
          <a:r>
            <a:rPr lang="zh-CN" altLang="en-US" dirty="0"/>
            <a:t>专业化文本润色</a:t>
          </a:r>
        </a:p>
      </dgm:t>
    </dgm:pt>
    <dgm:pt modelId="{E611DCB7-027C-4856-B8B2-65BD6C6F9238}" cxnId="{D500A098-A5FE-4CB1-8651-23CDA9B7C4CA}" type="parTrans">
      <dgm:prSet/>
      <dgm:spPr/>
      <dgm:t>
        <a:bodyPr/>
        <a:lstStyle/>
        <a:p>
          <a:endParaRPr lang="zh-CN" altLang="en-US"/>
        </a:p>
      </dgm:t>
    </dgm:pt>
    <dgm:pt modelId="{5E35365B-DFC3-42E6-85F1-FC8C0DCB4CBF}" cxnId="{D500A098-A5FE-4CB1-8651-23CDA9B7C4CA}" type="sibTrans">
      <dgm:prSet/>
      <dgm:spPr/>
      <dgm:t>
        <a:bodyPr/>
        <a:lstStyle/>
        <a:p>
          <a:endParaRPr lang="zh-CN" altLang="en-US"/>
        </a:p>
      </dgm:t>
    </dgm:pt>
    <dgm:pt modelId="{A2BFCDD2-B208-4069-B557-80B42D2DC970}">
      <dgm:prSet phldrT="[文本]"/>
      <dgm:spPr/>
      <dgm:t>
        <a:bodyPr/>
        <a:lstStyle/>
        <a:p>
          <a:r>
            <a:rPr lang="zh-CN" altLang="en-US" dirty="0"/>
            <a:t>资料梳理与信息整合</a:t>
          </a:r>
        </a:p>
      </dgm:t>
    </dgm:pt>
    <dgm:pt modelId="{CB1119D3-BB25-46E8-A50C-EEF5CB922A0B}" cxnId="{CD9F85EB-8074-4C02-A4BE-250402A9ACD8}" type="parTrans">
      <dgm:prSet/>
      <dgm:spPr/>
      <dgm:t>
        <a:bodyPr/>
        <a:lstStyle/>
        <a:p>
          <a:endParaRPr lang="zh-CN" altLang="en-US"/>
        </a:p>
      </dgm:t>
    </dgm:pt>
    <dgm:pt modelId="{56188852-AC45-4845-B8C9-EDC225BE9C8A}" cxnId="{CD9F85EB-8074-4C02-A4BE-250402A9ACD8}" type="sibTrans">
      <dgm:prSet/>
      <dgm:spPr/>
      <dgm:t>
        <a:bodyPr/>
        <a:lstStyle/>
        <a:p>
          <a:endParaRPr lang="zh-CN" altLang="en-US"/>
        </a:p>
      </dgm:t>
    </dgm:pt>
    <dgm:pt modelId="{4607B306-DF7B-406D-AA33-6AB86E016000}">
      <dgm:prSet phldrT="[文本]"/>
      <dgm:spPr/>
      <dgm:t>
        <a:bodyPr/>
        <a:lstStyle/>
        <a:p>
          <a:r>
            <a:rPr lang="zh-CN" altLang="en-US" dirty="0"/>
            <a:t>初稿生成与内容延展</a:t>
          </a:r>
        </a:p>
      </dgm:t>
    </dgm:pt>
    <dgm:pt modelId="{B52482C3-7574-463D-A43A-060C084B447E}" cxnId="{5B34C9D3-03DF-4141-A812-210F93F7140D}" type="parTrans">
      <dgm:prSet/>
      <dgm:spPr/>
      <dgm:t>
        <a:bodyPr/>
        <a:lstStyle/>
        <a:p>
          <a:endParaRPr lang="zh-CN" altLang="en-US"/>
        </a:p>
      </dgm:t>
    </dgm:pt>
    <dgm:pt modelId="{504808A7-1E11-4853-A5EE-DAEF120826D7}" cxnId="{5B34C9D3-03DF-4141-A812-210F93F7140D}" type="sibTrans">
      <dgm:prSet/>
      <dgm:spPr/>
      <dgm:t>
        <a:bodyPr/>
        <a:lstStyle/>
        <a:p>
          <a:endParaRPr lang="zh-CN" altLang="en-US"/>
        </a:p>
      </dgm:t>
    </dgm:pt>
    <dgm:pt modelId="{9B515F99-9746-4EE4-B22B-3CC12A10DC0C}">
      <dgm:prSet phldrT="[文本]"/>
      <dgm:spPr/>
      <dgm:t>
        <a:bodyPr/>
        <a:lstStyle/>
        <a:p>
          <a:r>
            <a:rPr lang="zh-CN" altLang="en-US" dirty="0"/>
            <a:t>创意内容生成</a:t>
          </a:r>
        </a:p>
      </dgm:t>
    </dgm:pt>
    <dgm:pt modelId="{EF1B1CF0-DE69-43F7-A3E8-304C9E4653F6}" cxnId="{8F1E019F-8AFC-4341-98EC-E2F33787AA4B}" type="parTrans">
      <dgm:prSet/>
      <dgm:spPr/>
      <dgm:t>
        <a:bodyPr/>
        <a:lstStyle/>
        <a:p>
          <a:endParaRPr lang="zh-CN" altLang="en-US"/>
        </a:p>
      </dgm:t>
    </dgm:pt>
    <dgm:pt modelId="{1CD11FD1-EDD3-4484-9CAC-FB3B284F7A3B}" cxnId="{8F1E019F-8AFC-4341-98EC-E2F33787AA4B}" type="sibTrans">
      <dgm:prSet/>
      <dgm:spPr/>
      <dgm:t>
        <a:bodyPr/>
        <a:lstStyle/>
        <a:p>
          <a:endParaRPr lang="zh-CN" altLang="en-US"/>
        </a:p>
      </dgm:t>
    </dgm:pt>
    <dgm:pt modelId="{A723A08B-7147-417B-8D74-46929DD6AB15}">
      <dgm:prSet phldrT="[文本]"/>
      <dgm:spPr/>
      <dgm:t>
        <a:bodyPr/>
        <a:lstStyle/>
        <a:p>
          <a:r>
            <a:rPr lang="zh-CN" altLang="en-US" dirty="0"/>
            <a:t>写作构思与大纲设计</a:t>
          </a:r>
        </a:p>
      </dgm:t>
    </dgm:pt>
    <dgm:pt modelId="{D0BEA269-6D4C-4E6F-9BFC-F1E5444E1152}" cxnId="{147EBA02-5DE5-4E54-AF66-E531C138F4BF}" type="parTrans">
      <dgm:prSet/>
      <dgm:spPr/>
      <dgm:t>
        <a:bodyPr/>
        <a:lstStyle/>
        <a:p>
          <a:endParaRPr lang="zh-CN" altLang="en-US"/>
        </a:p>
      </dgm:t>
    </dgm:pt>
    <dgm:pt modelId="{28A4898F-AE6A-45D0-8256-DA9E5DF577E1}" cxnId="{147EBA02-5DE5-4E54-AF66-E531C138F4BF}" type="sibTrans">
      <dgm:prSet/>
      <dgm:spPr/>
      <dgm:t>
        <a:bodyPr/>
        <a:lstStyle/>
        <a:p>
          <a:endParaRPr lang="zh-CN" altLang="en-US"/>
        </a:p>
      </dgm:t>
    </dgm:pt>
    <dgm:pt modelId="{46674030-66C7-4AE7-9316-39AFBCAC4E8D}" type="pres">
      <dgm:prSet presAssocID="{E3C69425-BB9B-47B7-BCE0-82568C95554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EFE1550-6568-4A02-98D3-3E169E806BE2}" type="pres">
      <dgm:prSet presAssocID="{518BED4C-FB2B-4572-B607-D0E64937E75F}" presName="centerShape" presStyleLbl="node0" presStyleIdx="0" presStyleCnt="1"/>
      <dgm:spPr/>
    </dgm:pt>
    <dgm:pt modelId="{1FDB5E97-D410-4229-B511-8473A9CFF18E}" type="pres">
      <dgm:prSet presAssocID="{D0BEA269-6D4C-4E6F-9BFC-F1E5444E1152}" presName="Name9" presStyleLbl="parChTrans1D2" presStyleIdx="0" presStyleCnt="6"/>
      <dgm:spPr/>
    </dgm:pt>
    <dgm:pt modelId="{D9B9B5A1-BB04-4234-BE0B-D26230428726}" type="pres">
      <dgm:prSet presAssocID="{D0BEA269-6D4C-4E6F-9BFC-F1E5444E1152}" presName="connTx" presStyleLbl="parChTrans1D2" presStyleIdx="0" presStyleCnt="6"/>
      <dgm:spPr/>
    </dgm:pt>
    <dgm:pt modelId="{34F49CAB-D0FF-413A-8F57-F44A477A5021}" type="pres">
      <dgm:prSet presAssocID="{A723A08B-7147-417B-8D74-46929DD6AB15}" presName="node" presStyleLbl="node1" presStyleIdx="0" presStyleCnt="6">
        <dgm:presLayoutVars>
          <dgm:bulletEnabled val="1"/>
        </dgm:presLayoutVars>
      </dgm:prSet>
      <dgm:spPr/>
    </dgm:pt>
    <dgm:pt modelId="{67A41DCE-5CB4-466E-9FB2-E5F0BB1A89A4}" type="pres">
      <dgm:prSet presAssocID="{06729C10-8A7A-4BAF-A661-512889E479E4}" presName="Name9" presStyleLbl="parChTrans1D2" presStyleIdx="1" presStyleCnt="6"/>
      <dgm:spPr/>
    </dgm:pt>
    <dgm:pt modelId="{15A935BF-0C1B-46AB-BFD8-1065E25F3837}" type="pres">
      <dgm:prSet presAssocID="{06729C10-8A7A-4BAF-A661-512889E479E4}" presName="connTx" presStyleLbl="parChTrans1D2" presStyleIdx="1" presStyleCnt="6"/>
      <dgm:spPr/>
    </dgm:pt>
    <dgm:pt modelId="{C8879F1F-DB32-4F89-86D1-E24598B4F18F}" type="pres">
      <dgm:prSet presAssocID="{09640BF5-2C4C-4E0A-93FC-EE52C744042B}" presName="node" presStyleLbl="node1" presStyleIdx="1" presStyleCnt="6">
        <dgm:presLayoutVars>
          <dgm:bulletEnabled val="1"/>
        </dgm:presLayoutVars>
      </dgm:prSet>
      <dgm:spPr/>
    </dgm:pt>
    <dgm:pt modelId="{9FF467FF-E18F-40E4-9BBF-0A028A0E8826}" type="pres">
      <dgm:prSet presAssocID="{E611DCB7-027C-4856-B8B2-65BD6C6F9238}" presName="Name9" presStyleLbl="parChTrans1D2" presStyleIdx="2" presStyleCnt="6"/>
      <dgm:spPr/>
    </dgm:pt>
    <dgm:pt modelId="{C8DF375F-CD77-4CCE-AFD1-88045F61A956}" type="pres">
      <dgm:prSet presAssocID="{E611DCB7-027C-4856-B8B2-65BD6C6F9238}" presName="connTx" presStyleLbl="parChTrans1D2" presStyleIdx="2" presStyleCnt="6"/>
      <dgm:spPr/>
    </dgm:pt>
    <dgm:pt modelId="{DE4C21AF-288B-49E9-BE50-35F82179B2BC}" type="pres">
      <dgm:prSet presAssocID="{DB7CAE89-4136-4C09-9319-4DA906778143}" presName="node" presStyleLbl="node1" presStyleIdx="2" presStyleCnt="6">
        <dgm:presLayoutVars>
          <dgm:bulletEnabled val="1"/>
        </dgm:presLayoutVars>
      </dgm:prSet>
      <dgm:spPr/>
    </dgm:pt>
    <dgm:pt modelId="{69F81DFB-93D3-408A-97A6-F8797D7A371F}" type="pres">
      <dgm:prSet presAssocID="{CB1119D3-BB25-46E8-A50C-EEF5CB922A0B}" presName="Name9" presStyleLbl="parChTrans1D2" presStyleIdx="3" presStyleCnt="6"/>
      <dgm:spPr/>
    </dgm:pt>
    <dgm:pt modelId="{1732B053-193E-456D-8767-F637E16EF36E}" type="pres">
      <dgm:prSet presAssocID="{CB1119D3-BB25-46E8-A50C-EEF5CB922A0B}" presName="connTx" presStyleLbl="parChTrans1D2" presStyleIdx="3" presStyleCnt="6"/>
      <dgm:spPr/>
    </dgm:pt>
    <dgm:pt modelId="{DA2F782D-26FF-4100-99AD-0DEEA063B71B}" type="pres">
      <dgm:prSet presAssocID="{A2BFCDD2-B208-4069-B557-80B42D2DC970}" presName="node" presStyleLbl="node1" presStyleIdx="3" presStyleCnt="6">
        <dgm:presLayoutVars>
          <dgm:bulletEnabled val="1"/>
        </dgm:presLayoutVars>
      </dgm:prSet>
      <dgm:spPr/>
    </dgm:pt>
    <dgm:pt modelId="{83A6B8C8-2B60-45D1-95DD-FC4A4C726633}" type="pres">
      <dgm:prSet presAssocID="{B52482C3-7574-463D-A43A-060C084B447E}" presName="Name9" presStyleLbl="parChTrans1D2" presStyleIdx="4" presStyleCnt="6"/>
      <dgm:spPr/>
    </dgm:pt>
    <dgm:pt modelId="{ABAB8977-8F31-4E2E-996D-75752199522E}" type="pres">
      <dgm:prSet presAssocID="{B52482C3-7574-463D-A43A-060C084B447E}" presName="connTx" presStyleLbl="parChTrans1D2" presStyleIdx="4" presStyleCnt="6"/>
      <dgm:spPr/>
    </dgm:pt>
    <dgm:pt modelId="{30BDCAF1-54BF-4C67-A495-8FFC087BA453}" type="pres">
      <dgm:prSet presAssocID="{4607B306-DF7B-406D-AA33-6AB86E016000}" presName="node" presStyleLbl="node1" presStyleIdx="4" presStyleCnt="6">
        <dgm:presLayoutVars>
          <dgm:bulletEnabled val="1"/>
        </dgm:presLayoutVars>
      </dgm:prSet>
      <dgm:spPr/>
    </dgm:pt>
    <dgm:pt modelId="{883BA5BE-8DCD-45D0-8F1A-56B0429FB645}" type="pres">
      <dgm:prSet presAssocID="{EF1B1CF0-DE69-43F7-A3E8-304C9E4653F6}" presName="Name9" presStyleLbl="parChTrans1D2" presStyleIdx="5" presStyleCnt="6"/>
      <dgm:spPr/>
    </dgm:pt>
    <dgm:pt modelId="{74CA6597-8664-42C8-B6B9-BA724F1647DE}" type="pres">
      <dgm:prSet presAssocID="{EF1B1CF0-DE69-43F7-A3E8-304C9E4653F6}" presName="connTx" presStyleLbl="parChTrans1D2" presStyleIdx="5" presStyleCnt="6"/>
      <dgm:spPr/>
    </dgm:pt>
    <dgm:pt modelId="{532657BF-77E9-4A2C-B7AB-C89B9169BF28}" type="pres">
      <dgm:prSet presAssocID="{9B515F99-9746-4EE4-B22B-3CC12A10DC0C}" presName="node" presStyleLbl="node1" presStyleIdx="5" presStyleCnt="6">
        <dgm:presLayoutVars>
          <dgm:bulletEnabled val="1"/>
        </dgm:presLayoutVars>
      </dgm:prSet>
      <dgm:spPr/>
    </dgm:pt>
  </dgm:ptLst>
  <dgm:cxnLst>
    <dgm:cxn modelId="{147EBA02-5DE5-4E54-AF66-E531C138F4BF}" srcId="{518BED4C-FB2B-4572-B607-D0E64937E75F}" destId="{A723A08B-7147-417B-8D74-46929DD6AB15}" srcOrd="0" destOrd="0" parTransId="{D0BEA269-6D4C-4E6F-9BFC-F1E5444E1152}" sibTransId="{28A4898F-AE6A-45D0-8256-DA9E5DF577E1}"/>
    <dgm:cxn modelId="{7CA3920A-B85B-4B7E-A67C-57278641E950}" srcId="{E3C69425-BB9B-47B7-BCE0-82568C95554D}" destId="{518BED4C-FB2B-4572-B607-D0E64937E75F}" srcOrd="0" destOrd="0" parTransId="{9533E59B-83F1-463F-A7FA-CA6688D6C20E}" sibTransId="{9F9B0B43-C7A1-4956-A909-890DC036C004}"/>
    <dgm:cxn modelId="{F2692933-A44E-4C68-87C8-361F6EFDCDB9}" type="presOf" srcId="{A723A08B-7147-417B-8D74-46929DD6AB15}" destId="{34F49CAB-D0FF-413A-8F57-F44A477A5021}" srcOrd="0" destOrd="0" presId="urn:microsoft.com/office/officeart/2005/8/layout/radial1"/>
    <dgm:cxn modelId="{D9F75A64-06DB-434A-84B3-757F513BD5FF}" type="presOf" srcId="{06729C10-8A7A-4BAF-A661-512889E479E4}" destId="{15A935BF-0C1B-46AB-BFD8-1065E25F3837}" srcOrd="1" destOrd="0" presId="urn:microsoft.com/office/officeart/2005/8/layout/radial1"/>
    <dgm:cxn modelId="{967E6247-2A3A-4CF1-9F3E-21AFF87069A9}" type="presOf" srcId="{9B515F99-9746-4EE4-B22B-3CC12A10DC0C}" destId="{532657BF-77E9-4A2C-B7AB-C89B9169BF28}" srcOrd="0" destOrd="0" presId="urn:microsoft.com/office/officeart/2005/8/layout/radial1"/>
    <dgm:cxn modelId="{C0C70269-8DFA-447C-B5CA-CC852589B631}" type="presOf" srcId="{D0BEA269-6D4C-4E6F-9BFC-F1E5444E1152}" destId="{D9B9B5A1-BB04-4234-BE0B-D26230428726}" srcOrd="1" destOrd="0" presId="urn:microsoft.com/office/officeart/2005/8/layout/radial1"/>
    <dgm:cxn modelId="{A2FA8671-195A-4273-ADD0-18C04ADD3F58}" type="presOf" srcId="{E3C69425-BB9B-47B7-BCE0-82568C95554D}" destId="{46674030-66C7-4AE7-9316-39AFBCAC4E8D}" srcOrd="0" destOrd="0" presId="urn:microsoft.com/office/officeart/2005/8/layout/radial1"/>
    <dgm:cxn modelId="{13C98D86-F3AD-42AD-8FBE-1634279F763C}" type="presOf" srcId="{06729C10-8A7A-4BAF-A661-512889E479E4}" destId="{67A41DCE-5CB4-466E-9FB2-E5F0BB1A89A4}" srcOrd="0" destOrd="0" presId="urn:microsoft.com/office/officeart/2005/8/layout/radial1"/>
    <dgm:cxn modelId="{87345987-C1EE-40DB-B2F3-1C3A8DD96F79}" type="presOf" srcId="{B52482C3-7574-463D-A43A-060C084B447E}" destId="{83A6B8C8-2B60-45D1-95DD-FC4A4C726633}" srcOrd="0" destOrd="0" presId="urn:microsoft.com/office/officeart/2005/8/layout/radial1"/>
    <dgm:cxn modelId="{0D1FA988-684A-4BCB-BC65-947B92C8B2B6}" type="presOf" srcId="{E611DCB7-027C-4856-B8B2-65BD6C6F9238}" destId="{C8DF375F-CD77-4CCE-AFD1-88045F61A956}" srcOrd="1" destOrd="0" presId="urn:microsoft.com/office/officeart/2005/8/layout/radial1"/>
    <dgm:cxn modelId="{C976A38C-84D7-4FF3-8DD8-DF490F8A89B7}" type="presOf" srcId="{518BED4C-FB2B-4572-B607-D0E64937E75F}" destId="{4EFE1550-6568-4A02-98D3-3E169E806BE2}" srcOrd="0" destOrd="0" presId="urn:microsoft.com/office/officeart/2005/8/layout/radial1"/>
    <dgm:cxn modelId="{CF3D598E-3CB8-40EE-A06C-D1A4EEB3D44D}" type="presOf" srcId="{CB1119D3-BB25-46E8-A50C-EEF5CB922A0B}" destId="{1732B053-193E-456D-8767-F637E16EF36E}" srcOrd="1" destOrd="0" presId="urn:microsoft.com/office/officeart/2005/8/layout/radial1"/>
    <dgm:cxn modelId="{D500A098-A5FE-4CB1-8651-23CDA9B7C4CA}" srcId="{518BED4C-FB2B-4572-B607-D0E64937E75F}" destId="{DB7CAE89-4136-4C09-9319-4DA906778143}" srcOrd="2" destOrd="0" parTransId="{E611DCB7-027C-4856-B8B2-65BD6C6F9238}" sibTransId="{5E35365B-DFC3-42E6-85F1-FC8C0DCB4CBF}"/>
    <dgm:cxn modelId="{8F1E019F-8AFC-4341-98EC-E2F33787AA4B}" srcId="{518BED4C-FB2B-4572-B607-D0E64937E75F}" destId="{9B515F99-9746-4EE4-B22B-3CC12A10DC0C}" srcOrd="5" destOrd="0" parTransId="{EF1B1CF0-DE69-43F7-A3E8-304C9E4653F6}" sibTransId="{1CD11FD1-EDD3-4484-9CAC-FB3B284F7A3B}"/>
    <dgm:cxn modelId="{D5C9A6A9-63BF-4C4C-9A45-954509A37BF3}" type="presOf" srcId="{A2BFCDD2-B208-4069-B557-80B42D2DC970}" destId="{DA2F782D-26FF-4100-99AD-0DEEA063B71B}" srcOrd="0" destOrd="0" presId="urn:microsoft.com/office/officeart/2005/8/layout/radial1"/>
    <dgm:cxn modelId="{4D6D45B8-AC84-43A7-90DF-F525A65E289D}" type="presOf" srcId="{E611DCB7-027C-4856-B8B2-65BD6C6F9238}" destId="{9FF467FF-E18F-40E4-9BBF-0A028A0E8826}" srcOrd="0" destOrd="0" presId="urn:microsoft.com/office/officeart/2005/8/layout/radial1"/>
    <dgm:cxn modelId="{4A6B01C3-3DD6-489F-A3E9-2296E5D79C3B}" type="presOf" srcId="{4607B306-DF7B-406D-AA33-6AB86E016000}" destId="{30BDCAF1-54BF-4C67-A495-8FFC087BA453}" srcOrd="0" destOrd="0" presId="urn:microsoft.com/office/officeart/2005/8/layout/radial1"/>
    <dgm:cxn modelId="{3922ABCB-5309-42BA-BA13-5D81F7D79FF8}" type="presOf" srcId="{CB1119D3-BB25-46E8-A50C-EEF5CB922A0B}" destId="{69F81DFB-93D3-408A-97A6-F8797D7A371F}" srcOrd="0" destOrd="0" presId="urn:microsoft.com/office/officeart/2005/8/layout/radial1"/>
    <dgm:cxn modelId="{C8FB8CCC-EDB6-499B-BBA4-21CA5985947D}" type="presOf" srcId="{DB7CAE89-4136-4C09-9319-4DA906778143}" destId="{DE4C21AF-288B-49E9-BE50-35F82179B2BC}" srcOrd="0" destOrd="0" presId="urn:microsoft.com/office/officeart/2005/8/layout/radial1"/>
    <dgm:cxn modelId="{5B34C9D3-03DF-4141-A812-210F93F7140D}" srcId="{518BED4C-FB2B-4572-B607-D0E64937E75F}" destId="{4607B306-DF7B-406D-AA33-6AB86E016000}" srcOrd="4" destOrd="0" parTransId="{B52482C3-7574-463D-A43A-060C084B447E}" sibTransId="{504808A7-1E11-4853-A5EE-DAEF120826D7}"/>
    <dgm:cxn modelId="{AA93C0D8-7EDE-40DC-ABD7-EC700B76AB95}" type="presOf" srcId="{B52482C3-7574-463D-A43A-060C084B447E}" destId="{ABAB8977-8F31-4E2E-996D-75752199522E}" srcOrd="1" destOrd="0" presId="urn:microsoft.com/office/officeart/2005/8/layout/radial1"/>
    <dgm:cxn modelId="{A26B4ADA-8BBC-436D-9133-F43393CFC31F}" type="presOf" srcId="{EF1B1CF0-DE69-43F7-A3E8-304C9E4653F6}" destId="{883BA5BE-8DCD-45D0-8F1A-56B0429FB645}" srcOrd="0" destOrd="0" presId="urn:microsoft.com/office/officeart/2005/8/layout/radial1"/>
    <dgm:cxn modelId="{5CB896E0-9F70-4E70-8B2C-93DB296967F7}" srcId="{518BED4C-FB2B-4572-B607-D0E64937E75F}" destId="{09640BF5-2C4C-4E0A-93FC-EE52C744042B}" srcOrd="1" destOrd="0" parTransId="{06729C10-8A7A-4BAF-A661-512889E479E4}" sibTransId="{506D0D11-CBDE-4974-86F9-D10882E6E5AE}"/>
    <dgm:cxn modelId="{CD9F85EB-8074-4C02-A4BE-250402A9ACD8}" srcId="{518BED4C-FB2B-4572-B607-D0E64937E75F}" destId="{A2BFCDD2-B208-4069-B557-80B42D2DC970}" srcOrd="3" destOrd="0" parTransId="{CB1119D3-BB25-46E8-A50C-EEF5CB922A0B}" sibTransId="{56188852-AC45-4845-B8C9-EDC225BE9C8A}"/>
    <dgm:cxn modelId="{39CBBFEC-E550-42AE-8DF8-20A1E10E7648}" type="presOf" srcId="{D0BEA269-6D4C-4E6F-9BFC-F1E5444E1152}" destId="{1FDB5E97-D410-4229-B511-8473A9CFF18E}" srcOrd="0" destOrd="0" presId="urn:microsoft.com/office/officeart/2005/8/layout/radial1"/>
    <dgm:cxn modelId="{F57658F4-930C-45C7-A5FB-50D0BEA50F54}" type="presOf" srcId="{09640BF5-2C4C-4E0A-93FC-EE52C744042B}" destId="{C8879F1F-DB32-4F89-86D1-E24598B4F18F}" srcOrd="0" destOrd="0" presId="urn:microsoft.com/office/officeart/2005/8/layout/radial1"/>
    <dgm:cxn modelId="{883B94FB-FF41-45BF-AFD1-3DAFB893C24F}" type="presOf" srcId="{EF1B1CF0-DE69-43F7-A3E8-304C9E4653F6}" destId="{74CA6597-8664-42C8-B6B9-BA724F1647DE}" srcOrd="1" destOrd="0" presId="urn:microsoft.com/office/officeart/2005/8/layout/radial1"/>
    <dgm:cxn modelId="{DE0A6F07-7E26-41B5-8F29-33134ECC2E92}" type="presParOf" srcId="{46674030-66C7-4AE7-9316-39AFBCAC4E8D}" destId="{4EFE1550-6568-4A02-98D3-3E169E806BE2}" srcOrd="0" destOrd="0" presId="urn:microsoft.com/office/officeart/2005/8/layout/radial1"/>
    <dgm:cxn modelId="{D4CB0B67-4E9E-43CC-9FAF-1D3F8F61BE54}" type="presParOf" srcId="{46674030-66C7-4AE7-9316-39AFBCAC4E8D}" destId="{1FDB5E97-D410-4229-B511-8473A9CFF18E}" srcOrd="1" destOrd="0" presId="urn:microsoft.com/office/officeart/2005/8/layout/radial1"/>
    <dgm:cxn modelId="{353BBCC0-8199-4A1B-91B6-6F1B065B3029}" type="presParOf" srcId="{1FDB5E97-D410-4229-B511-8473A9CFF18E}" destId="{D9B9B5A1-BB04-4234-BE0B-D26230428726}" srcOrd="0" destOrd="0" presId="urn:microsoft.com/office/officeart/2005/8/layout/radial1"/>
    <dgm:cxn modelId="{371A93E6-BC62-4AF2-B749-6558D607D8BE}" type="presParOf" srcId="{46674030-66C7-4AE7-9316-39AFBCAC4E8D}" destId="{34F49CAB-D0FF-413A-8F57-F44A477A5021}" srcOrd="2" destOrd="0" presId="urn:microsoft.com/office/officeart/2005/8/layout/radial1"/>
    <dgm:cxn modelId="{EAA04A4C-06E0-4D79-A058-4299D2A91042}" type="presParOf" srcId="{46674030-66C7-4AE7-9316-39AFBCAC4E8D}" destId="{67A41DCE-5CB4-466E-9FB2-E5F0BB1A89A4}" srcOrd="3" destOrd="0" presId="urn:microsoft.com/office/officeart/2005/8/layout/radial1"/>
    <dgm:cxn modelId="{A12B9F4D-A519-4694-BE1B-E4712084EDD2}" type="presParOf" srcId="{67A41DCE-5CB4-466E-9FB2-E5F0BB1A89A4}" destId="{15A935BF-0C1B-46AB-BFD8-1065E25F3837}" srcOrd="0" destOrd="0" presId="urn:microsoft.com/office/officeart/2005/8/layout/radial1"/>
    <dgm:cxn modelId="{4C1B43F3-1F27-4863-85B4-0D4E5C146487}" type="presParOf" srcId="{46674030-66C7-4AE7-9316-39AFBCAC4E8D}" destId="{C8879F1F-DB32-4F89-86D1-E24598B4F18F}" srcOrd="4" destOrd="0" presId="urn:microsoft.com/office/officeart/2005/8/layout/radial1"/>
    <dgm:cxn modelId="{D075DDBC-0199-4B73-A041-0F530EB758FD}" type="presParOf" srcId="{46674030-66C7-4AE7-9316-39AFBCAC4E8D}" destId="{9FF467FF-E18F-40E4-9BBF-0A028A0E8826}" srcOrd="5" destOrd="0" presId="urn:microsoft.com/office/officeart/2005/8/layout/radial1"/>
    <dgm:cxn modelId="{FE42FFA5-C6DA-46E0-9E3E-52BB72C4FD0C}" type="presParOf" srcId="{9FF467FF-E18F-40E4-9BBF-0A028A0E8826}" destId="{C8DF375F-CD77-4CCE-AFD1-88045F61A956}" srcOrd="0" destOrd="0" presId="urn:microsoft.com/office/officeart/2005/8/layout/radial1"/>
    <dgm:cxn modelId="{BE05C690-FE94-41BC-96C5-EDD755B7527F}" type="presParOf" srcId="{46674030-66C7-4AE7-9316-39AFBCAC4E8D}" destId="{DE4C21AF-288B-49E9-BE50-35F82179B2BC}" srcOrd="6" destOrd="0" presId="urn:microsoft.com/office/officeart/2005/8/layout/radial1"/>
    <dgm:cxn modelId="{41EC4158-8A6B-4272-9426-8FAB139EE95A}" type="presParOf" srcId="{46674030-66C7-4AE7-9316-39AFBCAC4E8D}" destId="{69F81DFB-93D3-408A-97A6-F8797D7A371F}" srcOrd="7" destOrd="0" presId="urn:microsoft.com/office/officeart/2005/8/layout/radial1"/>
    <dgm:cxn modelId="{1E199893-9A70-447C-9EF2-6FF892FF1591}" type="presParOf" srcId="{69F81DFB-93D3-408A-97A6-F8797D7A371F}" destId="{1732B053-193E-456D-8767-F637E16EF36E}" srcOrd="0" destOrd="0" presId="urn:microsoft.com/office/officeart/2005/8/layout/radial1"/>
    <dgm:cxn modelId="{17175628-0D98-47CD-BB95-479A6116AA25}" type="presParOf" srcId="{46674030-66C7-4AE7-9316-39AFBCAC4E8D}" destId="{DA2F782D-26FF-4100-99AD-0DEEA063B71B}" srcOrd="8" destOrd="0" presId="urn:microsoft.com/office/officeart/2005/8/layout/radial1"/>
    <dgm:cxn modelId="{8504653F-4F3A-4E61-8874-FE66FCCBD38D}" type="presParOf" srcId="{46674030-66C7-4AE7-9316-39AFBCAC4E8D}" destId="{83A6B8C8-2B60-45D1-95DD-FC4A4C726633}" srcOrd="9" destOrd="0" presId="urn:microsoft.com/office/officeart/2005/8/layout/radial1"/>
    <dgm:cxn modelId="{4133A1C1-0915-40F4-A39B-453F91B1D054}" type="presParOf" srcId="{83A6B8C8-2B60-45D1-95DD-FC4A4C726633}" destId="{ABAB8977-8F31-4E2E-996D-75752199522E}" srcOrd="0" destOrd="0" presId="urn:microsoft.com/office/officeart/2005/8/layout/radial1"/>
    <dgm:cxn modelId="{105E760D-481D-4B91-A6A1-23BA672FD6AA}" type="presParOf" srcId="{46674030-66C7-4AE7-9316-39AFBCAC4E8D}" destId="{30BDCAF1-54BF-4C67-A495-8FFC087BA453}" srcOrd="10" destOrd="0" presId="urn:microsoft.com/office/officeart/2005/8/layout/radial1"/>
    <dgm:cxn modelId="{DBE30134-F00F-4585-A755-0117BF8D7F8F}" type="presParOf" srcId="{46674030-66C7-4AE7-9316-39AFBCAC4E8D}" destId="{883BA5BE-8DCD-45D0-8F1A-56B0429FB645}" srcOrd="11" destOrd="0" presId="urn:microsoft.com/office/officeart/2005/8/layout/radial1"/>
    <dgm:cxn modelId="{F7EE933D-F7EC-4914-BFBB-E196F86E7548}" type="presParOf" srcId="{883BA5BE-8DCD-45D0-8F1A-56B0429FB645}" destId="{74CA6597-8664-42C8-B6B9-BA724F1647DE}" srcOrd="0" destOrd="0" presId="urn:microsoft.com/office/officeart/2005/8/layout/radial1"/>
    <dgm:cxn modelId="{44BD4B5B-8708-4801-924A-B761E9060BB2}" type="presParOf" srcId="{46674030-66C7-4AE7-9316-39AFBCAC4E8D}" destId="{532657BF-77E9-4A2C-B7AB-C89B9169BF28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1475990-A3C8-4681-A812-737173C19B0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640C2EE-4D69-4DA6-A51B-AFE0072898FC}">
      <dgm:prSet phldrT="[文本]" custT="1"/>
      <dgm:spPr/>
      <dgm:t>
        <a:bodyPr/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300" b="1" kern="1200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rPr>
            <a:t>1</a:t>
          </a:r>
          <a:r>
            <a:rPr lang="zh-CN" altLang="en-US" sz="2300" b="1" kern="1200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rPr>
            <a:t>、古诗词创作</a:t>
          </a:r>
        </a:p>
      </dgm:t>
    </dgm:pt>
    <dgm:pt modelId="{E59BD53D-65D6-4540-9ADE-0B27BA143595}" cxnId="{9CE72F14-D601-4E55-90CA-74A8F97AE01C}" type="parTrans">
      <dgm:prSet/>
      <dgm:spPr/>
      <dgm:t>
        <a:bodyPr/>
        <a:lstStyle/>
        <a:p>
          <a:endParaRPr lang="zh-CN" altLang="en-US"/>
        </a:p>
      </dgm:t>
    </dgm:pt>
    <dgm:pt modelId="{DFF0E16E-02A2-4175-8423-BB96D365ACEF}" cxnId="{9CE72F14-D601-4E55-90CA-74A8F97AE01C}" type="sibTrans">
      <dgm:prSet/>
      <dgm:spPr/>
      <dgm:t>
        <a:bodyPr/>
        <a:lstStyle/>
        <a:p>
          <a:endParaRPr lang="zh-CN" altLang="en-US"/>
        </a:p>
      </dgm:t>
    </dgm:pt>
    <dgm:pt modelId="{AFBCE784-A7A0-4777-881D-66DAA790CEF6}">
      <dgm:prSet phldrT="[文本]"/>
      <dgm:spPr/>
      <dgm:t>
        <a:bodyPr/>
        <a:lstStyle/>
        <a:p>
          <a:r>
            <a:rPr lang="zh-CN" altLang="en-US" dirty="0"/>
            <a:t>以“中秋思亲”为主题，创作一首七言律诗，要求语言风格典雅，贴合传统诗词风格。</a:t>
          </a:r>
        </a:p>
      </dgm:t>
    </dgm:pt>
    <dgm:pt modelId="{871E2BBC-3AFD-4523-A0A3-983D92367B41}" cxnId="{66FFC066-9939-4129-92A1-1913469ADC24}" type="parTrans">
      <dgm:prSet/>
      <dgm:spPr/>
      <dgm:t>
        <a:bodyPr/>
        <a:lstStyle/>
        <a:p>
          <a:endParaRPr lang="zh-CN" altLang="en-US"/>
        </a:p>
      </dgm:t>
    </dgm:pt>
    <dgm:pt modelId="{87307F24-149C-43F8-B393-C709A41C9707}" cxnId="{66FFC066-9939-4129-92A1-1913469ADC24}" type="sibTrans">
      <dgm:prSet/>
      <dgm:spPr/>
      <dgm:t>
        <a:bodyPr/>
        <a:lstStyle/>
        <a:p>
          <a:endParaRPr lang="zh-CN" altLang="en-US"/>
        </a:p>
      </dgm:t>
    </dgm:pt>
    <dgm:pt modelId="{5DF666AE-5B3D-4480-8084-B4D984738D68}">
      <dgm:prSet phldrT="[文本]"/>
      <dgm:spPr/>
      <dgm:t>
        <a:bodyPr/>
        <a:lstStyle/>
        <a:p>
          <a:r>
            <a:rPr lang="en-US" altLang="zh-CN" b="1" dirty="0"/>
            <a:t>2</a:t>
          </a:r>
          <a:r>
            <a:rPr lang="zh-CN" altLang="en-US" b="1" dirty="0"/>
            <a:t>、社团活动策划方案</a:t>
          </a:r>
          <a:endParaRPr lang="zh-CN" altLang="en-US" dirty="0"/>
        </a:p>
      </dgm:t>
    </dgm:pt>
    <dgm:pt modelId="{707D89A9-C95F-4A8F-B7C4-2C7261F08787}" cxnId="{EE775923-2B4C-4D89-8267-CFDCD489A451}" type="parTrans">
      <dgm:prSet/>
      <dgm:spPr/>
      <dgm:t>
        <a:bodyPr/>
        <a:lstStyle/>
        <a:p>
          <a:endParaRPr lang="zh-CN" altLang="en-US"/>
        </a:p>
      </dgm:t>
    </dgm:pt>
    <dgm:pt modelId="{E79FCD42-AF0A-4C44-9C04-01C7C7B9E875}" cxnId="{EE775923-2B4C-4D89-8267-CFDCD489A451}" type="sibTrans">
      <dgm:prSet/>
      <dgm:spPr/>
      <dgm:t>
        <a:bodyPr/>
        <a:lstStyle/>
        <a:p>
          <a:endParaRPr lang="zh-CN" altLang="en-US"/>
        </a:p>
      </dgm:t>
    </dgm:pt>
    <dgm:pt modelId="{5377C228-464F-488C-A547-ADE3016EE03C}">
      <dgm:prSet phldrT="[文本]"/>
      <dgm:spPr/>
      <dgm:t>
        <a:bodyPr/>
        <a:lstStyle/>
        <a:p>
          <a:r>
            <a:rPr lang="zh-CN" altLang="en-US" dirty="0"/>
            <a:t>某大学学习发展社计划面向全校学生，举办一场主题是“</a:t>
          </a:r>
          <a:r>
            <a:rPr lang="en-US" altLang="zh-CN" dirty="0"/>
            <a:t>AI</a:t>
          </a:r>
          <a:r>
            <a:rPr lang="zh-CN" altLang="en-US" dirty="0"/>
            <a:t>助学习，高效赢未来”的分享会，邀请专业课老师和高年级学长分享</a:t>
          </a:r>
          <a:r>
            <a:rPr lang="en-US" altLang="zh-CN" dirty="0"/>
            <a:t>AI</a:t>
          </a:r>
          <a:r>
            <a:rPr lang="zh-CN" altLang="en-US" dirty="0"/>
            <a:t>工具在笔记整理、文献检索、论文写作等学习场景的经验和实用技巧。活动预算</a:t>
          </a:r>
          <a:r>
            <a:rPr lang="en-US" altLang="zh-CN" dirty="0"/>
            <a:t>2000</a:t>
          </a:r>
          <a:r>
            <a:rPr lang="zh-CN" altLang="en-US" dirty="0"/>
            <a:t>元以内。请帮助社团成员完成该活动的策划案。</a:t>
          </a:r>
        </a:p>
      </dgm:t>
    </dgm:pt>
    <dgm:pt modelId="{7B135B0C-4428-4F78-852E-2374B8658558}" cxnId="{687D0EC0-D407-4E9C-AA91-19A8E3647E6D}" type="parTrans">
      <dgm:prSet/>
      <dgm:spPr/>
      <dgm:t>
        <a:bodyPr/>
        <a:lstStyle/>
        <a:p>
          <a:endParaRPr lang="zh-CN" altLang="en-US"/>
        </a:p>
      </dgm:t>
    </dgm:pt>
    <dgm:pt modelId="{D7FF9880-C550-4D9A-99D1-DE116F41D2A4}" cxnId="{687D0EC0-D407-4E9C-AA91-19A8E3647E6D}" type="sibTrans">
      <dgm:prSet/>
      <dgm:spPr/>
      <dgm:t>
        <a:bodyPr/>
        <a:lstStyle/>
        <a:p>
          <a:endParaRPr lang="zh-CN" altLang="en-US"/>
        </a:p>
      </dgm:t>
    </dgm:pt>
    <dgm:pt modelId="{93470B6E-5B67-4526-9CCE-1D004A7D5EE9}">
      <dgm:prSet phldrT="[文本]"/>
      <dgm:spPr/>
      <dgm:t>
        <a:bodyPr/>
        <a:lstStyle/>
        <a:p>
          <a:r>
            <a:rPr lang="en-US" altLang="zh-CN" b="1" dirty="0"/>
            <a:t>3</a:t>
          </a:r>
          <a:r>
            <a:rPr lang="zh-CN" altLang="en-US" b="1" dirty="0"/>
            <a:t>、校园新闻报道</a:t>
          </a:r>
          <a:endParaRPr lang="zh-CN" altLang="en-US" dirty="0"/>
        </a:p>
      </dgm:t>
    </dgm:pt>
    <dgm:pt modelId="{2385D090-BEEB-4E14-A917-91DEBF9AF740}" cxnId="{8F011F48-8459-428C-A29F-F0481B23EBFF}" type="parTrans">
      <dgm:prSet/>
      <dgm:spPr/>
      <dgm:t>
        <a:bodyPr/>
        <a:lstStyle/>
        <a:p>
          <a:endParaRPr lang="zh-CN" altLang="en-US"/>
        </a:p>
      </dgm:t>
    </dgm:pt>
    <dgm:pt modelId="{BF78E9ED-8D06-496A-8C3D-3F53BB207CAF}" cxnId="{8F011F48-8459-428C-A29F-F0481B23EBFF}" type="sibTrans">
      <dgm:prSet/>
      <dgm:spPr/>
      <dgm:t>
        <a:bodyPr/>
        <a:lstStyle/>
        <a:p>
          <a:endParaRPr lang="zh-CN" altLang="en-US"/>
        </a:p>
      </dgm:t>
    </dgm:pt>
    <dgm:pt modelId="{C5E9ABB9-F378-424A-B9D3-621244BF0147}">
      <dgm:prSet phldrT="[文本]"/>
      <dgm:spPr/>
      <dgm:t>
        <a:bodyPr/>
        <a:lstStyle/>
        <a:p>
          <a:r>
            <a:rPr lang="zh-CN" altLang="en-US"/>
            <a:t>某大学举办第</a:t>
          </a:r>
          <a:r>
            <a:rPr lang="en-US" altLang="zh-CN"/>
            <a:t>20</a:t>
          </a:r>
          <a:r>
            <a:rPr lang="zh-CN" altLang="en-US"/>
            <a:t>届“青春杯”校园篮球联赛，</a:t>
          </a:r>
          <a:r>
            <a:rPr lang="en-US" altLang="zh-CN"/>
            <a:t>18</a:t>
          </a:r>
          <a:r>
            <a:rPr lang="zh-CN" altLang="en-US"/>
            <a:t>个学院组建代表队参赛，最终计算机学院代表队夺冠。校学生会需要撰写一篇校园新闻稿，用于学校官网及校园公众号发布。稿件需突出赛事的竞技亮点与育人价值，语言既要正式规范又要具有感染力。</a:t>
          </a:r>
          <a:endParaRPr lang="zh-CN" altLang="en-US" dirty="0"/>
        </a:p>
      </dgm:t>
    </dgm:pt>
    <dgm:pt modelId="{729A4AF8-138F-4E81-93C3-EFEE64C2A432}" cxnId="{27575FF5-88DB-462C-A4D5-74E8C585FDB3}" type="parTrans">
      <dgm:prSet/>
      <dgm:spPr/>
      <dgm:t>
        <a:bodyPr/>
        <a:lstStyle/>
        <a:p>
          <a:endParaRPr lang="zh-CN" altLang="en-US"/>
        </a:p>
      </dgm:t>
    </dgm:pt>
    <dgm:pt modelId="{392B92F2-3498-4D94-8824-A3DF49ED967D}" cxnId="{27575FF5-88DB-462C-A4D5-74E8C585FDB3}" type="sibTrans">
      <dgm:prSet/>
      <dgm:spPr/>
      <dgm:t>
        <a:bodyPr/>
        <a:lstStyle/>
        <a:p>
          <a:endParaRPr lang="zh-CN" altLang="en-US"/>
        </a:p>
      </dgm:t>
    </dgm:pt>
    <dgm:pt modelId="{BA39E977-E427-4AFF-8469-1D6DFE17B78C}" type="pres">
      <dgm:prSet presAssocID="{01475990-A3C8-4681-A812-737173C19B05}" presName="linear" presStyleCnt="0">
        <dgm:presLayoutVars>
          <dgm:animLvl val="lvl"/>
          <dgm:resizeHandles val="exact"/>
        </dgm:presLayoutVars>
      </dgm:prSet>
      <dgm:spPr/>
    </dgm:pt>
    <dgm:pt modelId="{6A44F271-77E9-4740-B5BB-19677946DA42}" type="pres">
      <dgm:prSet presAssocID="{7640C2EE-4D69-4DA6-A51B-AFE0072898FC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E1829385-1ADB-4BAD-BA3A-FADC448399C5}" type="pres">
      <dgm:prSet presAssocID="{7640C2EE-4D69-4DA6-A51B-AFE0072898FC}" presName="childText" presStyleLbl="revTx" presStyleIdx="0" presStyleCnt="3">
        <dgm:presLayoutVars>
          <dgm:bulletEnabled val="1"/>
        </dgm:presLayoutVars>
      </dgm:prSet>
      <dgm:spPr/>
    </dgm:pt>
    <dgm:pt modelId="{1FCE8FD8-E43D-45C4-848B-EF842B01C820}" type="pres">
      <dgm:prSet presAssocID="{5DF666AE-5B3D-4480-8084-B4D984738D6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350B8299-7DC5-4749-AED7-2C2A0B968480}" type="pres">
      <dgm:prSet presAssocID="{5DF666AE-5B3D-4480-8084-B4D984738D68}" presName="childText" presStyleLbl="revTx" presStyleIdx="1" presStyleCnt="3">
        <dgm:presLayoutVars>
          <dgm:bulletEnabled val="1"/>
        </dgm:presLayoutVars>
      </dgm:prSet>
      <dgm:spPr/>
    </dgm:pt>
    <dgm:pt modelId="{A6803ACD-B78B-4648-8651-E8404E633120}" type="pres">
      <dgm:prSet presAssocID="{93470B6E-5B67-4526-9CCE-1D004A7D5EE9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8A8E1BC1-6732-4D1E-AE8E-547602BA6896}" type="pres">
      <dgm:prSet presAssocID="{93470B6E-5B67-4526-9CCE-1D004A7D5EE9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9AB7CD11-1A12-48C0-B908-01C7B3661C22}" type="presOf" srcId="{7640C2EE-4D69-4DA6-A51B-AFE0072898FC}" destId="{6A44F271-77E9-4740-B5BB-19677946DA42}" srcOrd="0" destOrd="0" presId="urn:microsoft.com/office/officeart/2005/8/layout/vList2"/>
    <dgm:cxn modelId="{9CE72F14-D601-4E55-90CA-74A8F97AE01C}" srcId="{01475990-A3C8-4681-A812-737173C19B05}" destId="{7640C2EE-4D69-4DA6-A51B-AFE0072898FC}" srcOrd="0" destOrd="0" parTransId="{E59BD53D-65D6-4540-9ADE-0B27BA143595}" sibTransId="{DFF0E16E-02A2-4175-8423-BB96D365ACEF}"/>
    <dgm:cxn modelId="{EE775923-2B4C-4D89-8267-CFDCD489A451}" srcId="{01475990-A3C8-4681-A812-737173C19B05}" destId="{5DF666AE-5B3D-4480-8084-B4D984738D68}" srcOrd="1" destOrd="0" parTransId="{707D89A9-C95F-4A8F-B7C4-2C7261F08787}" sibTransId="{E79FCD42-AF0A-4C44-9C04-01C7C7B9E875}"/>
    <dgm:cxn modelId="{66FFC066-9939-4129-92A1-1913469ADC24}" srcId="{7640C2EE-4D69-4DA6-A51B-AFE0072898FC}" destId="{AFBCE784-A7A0-4777-881D-66DAA790CEF6}" srcOrd="0" destOrd="0" parTransId="{871E2BBC-3AFD-4523-A0A3-983D92367B41}" sibTransId="{87307F24-149C-43F8-B393-C709A41C9707}"/>
    <dgm:cxn modelId="{8F011F48-8459-428C-A29F-F0481B23EBFF}" srcId="{01475990-A3C8-4681-A812-737173C19B05}" destId="{93470B6E-5B67-4526-9CCE-1D004A7D5EE9}" srcOrd="2" destOrd="0" parTransId="{2385D090-BEEB-4E14-A917-91DEBF9AF740}" sibTransId="{BF78E9ED-8D06-496A-8C3D-3F53BB207CAF}"/>
    <dgm:cxn modelId="{30170C7F-05A7-4185-B2E0-9988796D1199}" type="presOf" srcId="{C5E9ABB9-F378-424A-B9D3-621244BF0147}" destId="{8A8E1BC1-6732-4D1E-AE8E-547602BA6896}" srcOrd="0" destOrd="0" presId="urn:microsoft.com/office/officeart/2005/8/layout/vList2"/>
    <dgm:cxn modelId="{90912D87-FCFC-41F7-A0C3-425324DCC932}" type="presOf" srcId="{5DF666AE-5B3D-4480-8084-B4D984738D68}" destId="{1FCE8FD8-E43D-45C4-848B-EF842B01C820}" srcOrd="0" destOrd="0" presId="urn:microsoft.com/office/officeart/2005/8/layout/vList2"/>
    <dgm:cxn modelId="{A5EB8EA2-5C96-4A6E-B77D-A41078C28478}" type="presOf" srcId="{01475990-A3C8-4681-A812-737173C19B05}" destId="{BA39E977-E427-4AFF-8469-1D6DFE17B78C}" srcOrd="0" destOrd="0" presId="urn:microsoft.com/office/officeart/2005/8/layout/vList2"/>
    <dgm:cxn modelId="{B1088BA5-FD3A-4C68-BAB9-51ECD92E2E1C}" type="presOf" srcId="{5377C228-464F-488C-A547-ADE3016EE03C}" destId="{350B8299-7DC5-4749-AED7-2C2A0B968480}" srcOrd="0" destOrd="0" presId="urn:microsoft.com/office/officeart/2005/8/layout/vList2"/>
    <dgm:cxn modelId="{2D9B1BAB-291C-4054-94F3-80E69984A924}" type="presOf" srcId="{AFBCE784-A7A0-4777-881D-66DAA790CEF6}" destId="{E1829385-1ADB-4BAD-BA3A-FADC448399C5}" srcOrd="0" destOrd="0" presId="urn:microsoft.com/office/officeart/2005/8/layout/vList2"/>
    <dgm:cxn modelId="{687D0EC0-D407-4E9C-AA91-19A8E3647E6D}" srcId="{5DF666AE-5B3D-4480-8084-B4D984738D68}" destId="{5377C228-464F-488C-A547-ADE3016EE03C}" srcOrd="0" destOrd="0" parTransId="{7B135B0C-4428-4F78-852E-2374B8658558}" sibTransId="{D7FF9880-C550-4D9A-99D1-DE116F41D2A4}"/>
    <dgm:cxn modelId="{27575FF5-88DB-462C-A4D5-74E8C585FDB3}" srcId="{93470B6E-5B67-4526-9CCE-1D004A7D5EE9}" destId="{C5E9ABB9-F378-424A-B9D3-621244BF0147}" srcOrd="0" destOrd="0" parTransId="{729A4AF8-138F-4E81-93C3-EFEE64C2A432}" sibTransId="{392B92F2-3498-4D94-8824-A3DF49ED967D}"/>
    <dgm:cxn modelId="{0416A6F7-40D5-4722-8B91-7BA2B6D59806}" type="presOf" srcId="{93470B6E-5B67-4526-9CCE-1D004A7D5EE9}" destId="{A6803ACD-B78B-4648-8651-E8404E633120}" srcOrd="0" destOrd="0" presId="urn:microsoft.com/office/officeart/2005/8/layout/vList2"/>
    <dgm:cxn modelId="{B9F26204-E261-4BC5-BEFE-3AFA3D37695B}" type="presParOf" srcId="{BA39E977-E427-4AFF-8469-1D6DFE17B78C}" destId="{6A44F271-77E9-4740-B5BB-19677946DA42}" srcOrd="0" destOrd="0" presId="urn:microsoft.com/office/officeart/2005/8/layout/vList2"/>
    <dgm:cxn modelId="{D8A99658-3046-42BD-86FA-01B8FB51906A}" type="presParOf" srcId="{BA39E977-E427-4AFF-8469-1D6DFE17B78C}" destId="{E1829385-1ADB-4BAD-BA3A-FADC448399C5}" srcOrd="1" destOrd="0" presId="urn:microsoft.com/office/officeart/2005/8/layout/vList2"/>
    <dgm:cxn modelId="{4E91D633-EEFC-43D8-947D-5A35CBCA3050}" type="presParOf" srcId="{BA39E977-E427-4AFF-8469-1D6DFE17B78C}" destId="{1FCE8FD8-E43D-45C4-848B-EF842B01C820}" srcOrd="2" destOrd="0" presId="urn:microsoft.com/office/officeart/2005/8/layout/vList2"/>
    <dgm:cxn modelId="{0F3B47E5-C3F9-49AA-AD35-0A08BD0C7576}" type="presParOf" srcId="{BA39E977-E427-4AFF-8469-1D6DFE17B78C}" destId="{350B8299-7DC5-4749-AED7-2C2A0B968480}" srcOrd="3" destOrd="0" presId="urn:microsoft.com/office/officeart/2005/8/layout/vList2"/>
    <dgm:cxn modelId="{EE71920E-9733-4A05-83A1-3DDD43A8C782}" type="presParOf" srcId="{BA39E977-E427-4AFF-8469-1D6DFE17B78C}" destId="{A6803ACD-B78B-4648-8651-E8404E633120}" srcOrd="4" destOrd="0" presId="urn:microsoft.com/office/officeart/2005/8/layout/vList2"/>
    <dgm:cxn modelId="{4A6823E4-B994-4457-9554-0249541FE0CC}" type="presParOf" srcId="{BA39E977-E427-4AFF-8469-1D6DFE17B78C}" destId="{8A8E1BC1-6732-4D1E-AE8E-547602BA6896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3C69425-BB9B-47B7-BCE0-82568C95554D}" type="doc">
      <dgm:prSet loTypeId="urn:microsoft.com/office/officeart/2005/8/layout/radial1" loCatId="cycle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518BED4C-FB2B-4572-B607-D0E64937E75F}">
      <dgm:prSet phldrT="[文本]"/>
      <dgm:spPr/>
      <dgm:t>
        <a:bodyPr/>
        <a:lstStyle/>
        <a:p>
          <a:r>
            <a:rPr lang="zh-CN" altLang="en-US" dirty="0"/>
            <a:t>知识结构化的多元输出形式</a:t>
          </a:r>
        </a:p>
      </dgm:t>
    </dgm:pt>
    <dgm:pt modelId="{9533E59B-83F1-463F-A7FA-CA6688D6C20E}" cxnId="{7CA3920A-B85B-4B7E-A67C-57278641E950}" type="parTrans">
      <dgm:prSet/>
      <dgm:spPr/>
      <dgm:t>
        <a:bodyPr/>
        <a:lstStyle/>
        <a:p>
          <a:endParaRPr lang="zh-CN" altLang="en-US"/>
        </a:p>
      </dgm:t>
    </dgm:pt>
    <dgm:pt modelId="{9F9B0B43-C7A1-4956-A909-890DC036C004}" cxnId="{7CA3920A-B85B-4B7E-A67C-57278641E950}" type="sibTrans">
      <dgm:prSet/>
      <dgm:spPr/>
      <dgm:t>
        <a:bodyPr/>
        <a:lstStyle/>
        <a:p>
          <a:endParaRPr lang="zh-CN" altLang="en-US"/>
        </a:p>
      </dgm:t>
    </dgm:pt>
    <dgm:pt modelId="{09640BF5-2C4C-4E0A-93FC-EE52C744042B}">
      <dgm:prSet phldrT="[文本]"/>
      <dgm:spPr/>
      <dgm:t>
        <a:bodyPr/>
        <a:lstStyle/>
        <a:p>
          <a:r>
            <a:rPr lang="zh-CN" altLang="en-US" dirty="0"/>
            <a:t>思维导图</a:t>
          </a:r>
        </a:p>
      </dgm:t>
    </dgm:pt>
    <dgm:pt modelId="{06729C10-8A7A-4BAF-A661-512889E479E4}" cxnId="{5CB896E0-9F70-4E70-8B2C-93DB296967F7}" type="parTrans">
      <dgm:prSet/>
      <dgm:spPr/>
      <dgm:t>
        <a:bodyPr/>
        <a:lstStyle/>
        <a:p>
          <a:endParaRPr lang="zh-CN" altLang="en-US"/>
        </a:p>
      </dgm:t>
    </dgm:pt>
    <dgm:pt modelId="{506D0D11-CBDE-4974-86F9-D10882E6E5AE}" cxnId="{5CB896E0-9F70-4E70-8B2C-93DB296967F7}" type="sibTrans">
      <dgm:prSet/>
      <dgm:spPr/>
      <dgm:t>
        <a:bodyPr/>
        <a:lstStyle/>
        <a:p>
          <a:endParaRPr lang="zh-CN" altLang="en-US"/>
        </a:p>
      </dgm:t>
    </dgm:pt>
    <dgm:pt modelId="{DB7CAE89-4136-4C09-9319-4DA906778143}">
      <dgm:prSet phldrT="[文本]"/>
      <dgm:spPr/>
      <dgm:t>
        <a:bodyPr/>
        <a:lstStyle/>
        <a:p>
          <a:r>
            <a:rPr lang="zh-CN" altLang="en-US" dirty="0"/>
            <a:t>知识图谱</a:t>
          </a:r>
        </a:p>
      </dgm:t>
    </dgm:pt>
    <dgm:pt modelId="{E611DCB7-027C-4856-B8B2-65BD6C6F9238}" cxnId="{D500A098-A5FE-4CB1-8651-23CDA9B7C4CA}" type="parTrans">
      <dgm:prSet/>
      <dgm:spPr/>
      <dgm:t>
        <a:bodyPr/>
        <a:lstStyle/>
        <a:p>
          <a:endParaRPr lang="zh-CN" altLang="en-US"/>
        </a:p>
      </dgm:t>
    </dgm:pt>
    <dgm:pt modelId="{5E35365B-DFC3-42E6-85F1-FC8C0DCB4CBF}" cxnId="{D500A098-A5FE-4CB1-8651-23CDA9B7C4CA}" type="sibTrans">
      <dgm:prSet/>
      <dgm:spPr/>
      <dgm:t>
        <a:bodyPr/>
        <a:lstStyle/>
        <a:p>
          <a:endParaRPr lang="zh-CN" altLang="en-US"/>
        </a:p>
      </dgm:t>
    </dgm:pt>
    <dgm:pt modelId="{A723A08B-7147-417B-8D74-46929DD6AB15}">
      <dgm:prSet phldrT="[文本]"/>
      <dgm:spPr/>
      <dgm:t>
        <a:bodyPr/>
        <a:lstStyle/>
        <a:p>
          <a:r>
            <a:rPr lang="zh-CN" altLang="en-US" dirty="0"/>
            <a:t>结构化大纲</a:t>
          </a:r>
        </a:p>
      </dgm:t>
    </dgm:pt>
    <dgm:pt modelId="{D0BEA269-6D4C-4E6F-9BFC-F1E5444E1152}" cxnId="{147EBA02-5DE5-4E54-AF66-E531C138F4BF}" type="parTrans">
      <dgm:prSet/>
      <dgm:spPr/>
      <dgm:t>
        <a:bodyPr/>
        <a:lstStyle/>
        <a:p>
          <a:endParaRPr lang="zh-CN" altLang="en-US"/>
        </a:p>
      </dgm:t>
    </dgm:pt>
    <dgm:pt modelId="{28A4898F-AE6A-45D0-8256-DA9E5DF577E1}" cxnId="{147EBA02-5DE5-4E54-AF66-E531C138F4BF}" type="sibTrans">
      <dgm:prSet/>
      <dgm:spPr/>
      <dgm:t>
        <a:bodyPr/>
        <a:lstStyle/>
        <a:p>
          <a:endParaRPr lang="zh-CN" altLang="en-US"/>
        </a:p>
      </dgm:t>
    </dgm:pt>
    <dgm:pt modelId="{46674030-66C7-4AE7-9316-39AFBCAC4E8D}" type="pres">
      <dgm:prSet presAssocID="{E3C69425-BB9B-47B7-BCE0-82568C95554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EFE1550-6568-4A02-98D3-3E169E806BE2}" type="pres">
      <dgm:prSet presAssocID="{518BED4C-FB2B-4572-B607-D0E64937E75F}" presName="centerShape" presStyleLbl="node0" presStyleIdx="0" presStyleCnt="1"/>
      <dgm:spPr/>
    </dgm:pt>
    <dgm:pt modelId="{1FDB5E97-D410-4229-B511-8473A9CFF18E}" type="pres">
      <dgm:prSet presAssocID="{D0BEA269-6D4C-4E6F-9BFC-F1E5444E1152}" presName="Name9" presStyleLbl="parChTrans1D2" presStyleIdx="0" presStyleCnt="3"/>
      <dgm:spPr/>
    </dgm:pt>
    <dgm:pt modelId="{D9B9B5A1-BB04-4234-BE0B-D26230428726}" type="pres">
      <dgm:prSet presAssocID="{D0BEA269-6D4C-4E6F-9BFC-F1E5444E1152}" presName="connTx" presStyleLbl="parChTrans1D2" presStyleIdx="0" presStyleCnt="3"/>
      <dgm:spPr/>
    </dgm:pt>
    <dgm:pt modelId="{34F49CAB-D0FF-413A-8F57-F44A477A5021}" type="pres">
      <dgm:prSet presAssocID="{A723A08B-7147-417B-8D74-46929DD6AB15}" presName="node" presStyleLbl="node1" presStyleIdx="0" presStyleCnt="3">
        <dgm:presLayoutVars>
          <dgm:bulletEnabled val="1"/>
        </dgm:presLayoutVars>
      </dgm:prSet>
      <dgm:spPr/>
    </dgm:pt>
    <dgm:pt modelId="{67A41DCE-5CB4-466E-9FB2-E5F0BB1A89A4}" type="pres">
      <dgm:prSet presAssocID="{06729C10-8A7A-4BAF-A661-512889E479E4}" presName="Name9" presStyleLbl="parChTrans1D2" presStyleIdx="1" presStyleCnt="3"/>
      <dgm:spPr/>
    </dgm:pt>
    <dgm:pt modelId="{15A935BF-0C1B-46AB-BFD8-1065E25F3837}" type="pres">
      <dgm:prSet presAssocID="{06729C10-8A7A-4BAF-A661-512889E479E4}" presName="connTx" presStyleLbl="parChTrans1D2" presStyleIdx="1" presStyleCnt="3"/>
      <dgm:spPr/>
    </dgm:pt>
    <dgm:pt modelId="{C8879F1F-DB32-4F89-86D1-E24598B4F18F}" type="pres">
      <dgm:prSet presAssocID="{09640BF5-2C4C-4E0A-93FC-EE52C744042B}" presName="node" presStyleLbl="node1" presStyleIdx="1" presStyleCnt="3">
        <dgm:presLayoutVars>
          <dgm:bulletEnabled val="1"/>
        </dgm:presLayoutVars>
      </dgm:prSet>
      <dgm:spPr/>
    </dgm:pt>
    <dgm:pt modelId="{9FF467FF-E18F-40E4-9BBF-0A028A0E8826}" type="pres">
      <dgm:prSet presAssocID="{E611DCB7-027C-4856-B8B2-65BD6C6F9238}" presName="Name9" presStyleLbl="parChTrans1D2" presStyleIdx="2" presStyleCnt="3"/>
      <dgm:spPr/>
    </dgm:pt>
    <dgm:pt modelId="{C8DF375F-CD77-4CCE-AFD1-88045F61A956}" type="pres">
      <dgm:prSet presAssocID="{E611DCB7-027C-4856-B8B2-65BD6C6F9238}" presName="connTx" presStyleLbl="parChTrans1D2" presStyleIdx="2" presStyleCnt="3"/>
      <dgm:spPr/>
    </dgm:pt>
    <dgm:pt modelId="{DE4C21AF-288B-49E9-BE50-35F82179B2BC}" type="pres">
      <dgm:prSet presAssocID="{DB7CAE89-4136-4C09-9319-4DA906778143}" presName="node" presStyleLbl="node1" presStyleIdx="2" presStyleCnt="3">
        <dgm:presLayoutVars>
          <dgm:bulletEnabled val="1"/>
        </dgm:presLayoutVars>
      </dgm:prSet>
      <dgm:spPr/>
    </dgm:pt>
  </dgm:ptLst>
  <dgm:cxnLst>
    <dgm:cxn modelId="{147EBA02-5DE5-4E54-AF66-E531C138F4BF}" srcId="{518BED4C-FB2B-4572-B607-D0E64937E75F}" destId="{A723A08B-7147-417B-8D74-46929DD6AB15}" srcOrd="0" destOrd="0" parTransId="{D0BEA269-6D4C-4E6F-9BFC-F1E5444E1152}" sibTransId="{28A4898F-AE6A-45D0-8256-DA9E5DF577E1}"/>
    <dgm:cxn modelId="{7CA3920A-B85B-4B7E-A67C-57278641E950}" srcId="{E3C69425-BB9B-47B7-BCE0-82568C95554D}" destId="{518BED4C-FB2B-4572-B607-D0E64937E75F}" srcOrd="0" destOrd="0" parTransId="{9533E59B-83F1-463F-A7FA-CA6688D6C20E}" sibTransId="{9F9B0B43-C7A1-4956-A909-890DC036C004}"/>
    <dgm:cxn modelId="{F2692933-A44E-4C68-87C8-361F6EFDCDB9}" type="presOf" srcId="{A723A08B-7147-417B-8D74-46929DD6AB15}" destId="{34F49CAB-D0FF-413A-8F57-F44A477A5021}" srcOrd="0" destOrd="0" presId="urn:microsoft.com/office/officeart/2005/8/layout/radial1"/>
    <dgm:cxn modelId="{D9F75A64-06DB-434A-84B3-757F513BD5FF}" type="presOf" srcId="{06729C10-8A7A-4BAF-A661-512889E479E4}" destId="{15A935BF-0C1B-46AB-BFD8-1065E25F3837}" srcOrd="1" destOrd="0" presId="urn:microsoft.com/office/officeart/2005/8/layout/radial1"/>
    <dgm:cxn modelId="{C0C70269-8DFA-447C-B5CA-CC852589B631}" type="presOf" srcId="{D0BEA269-6D4C-4E6F-9BFC-F1E5444E1152}" destId="{D9B9B5A1-BB04-4234-BE0B-D26230428726}" srcOrd="1" destOrd="0" presId="urn:microsoft.com/office/officeart/2005/8/layout/radial1"/>
    <dgm:cxn modelId="{A2FA8671-195A-4273-ADD0-18C04ADD3F58}" type="presOf" srcId="{E3C69425-BB9B-47B7-BCE0-82568C95554D}" destId="{46674030-66C7-4AE7-9316-39AFBCAC4E8D}" srcOrd="0" destOrd="0" presId="urn:microsoft.com/office/officeart/2005/8/layout/radial1"/>
    <dgm:cxn modelId="{13C98D86-F3AD-42AD-8FBE-1634279F763C}" type="presOf" srcId="{06729C10-8A7A-4BAF-A661-512889E479E4}" destId="{67A41DCE-5CB4-466E-9FB2-E5F0BB1A89A4}" srcOrd="0" destOrd="0" presId="urn:microsoft.com/office/officeart/2005/8/layout/radial1"/>
    <dgm:cxn modelId="{0D1FA988-684A-4BCB-BC65-947B92C8B2B6}" type="presOf" srcId="{E611DCB7-027C-4856-B8B2-65BD6C6F9238}" destId="{C8DF375F-CD77-4CCE-AFD1-88045F61A956}" srcOrd="1" destOrd="0" presId="urn:microsoft.com/office/officeart/2005/8/layout/radial1"/>
    <dgm:cxn modelId="{C976A38C-84D7-4FF3-8DD8-DF490F8A89B7}" type="presOf" srcId="{518BED4C-FB2B-4572-B607-D0E64937E75F}" destId="{4EFE1550-6568-4A02-98D3-3E169E806BE2}" srcOrd="0" destOrd="0" presId="urn:microsoft.com/office/officeart/2005/8/layout/radial1"/>
    <dgm:cxn modelId="{D500A098-A5FE-4CB1-8651-23CDA9B7C4CA}" srcId="{518BED4C-FB2B-4572-B607-D0E64937E75F}" destId="{DB7CAE89-4136-4C09-9319-4DA906778143}" srcOrd="2" destOrd="0" parTransId="{E611DCB7-027C-4856-B8B2-65BD6C6F9238}" sibTransId="{5E35365B-DFC3-42E6-85F1-FC8C0DCB4CBF}"/>
    <dgm:cxn modelId="{4D6D45B8-AC84-43A7-90DF-F525A65E289D}" type="presOf" srcId="{E611DCB7-027C-4856-B8B2-65BD6C6F9238}" destId="{9FF467FF-E18F-40E4-9BBF-0A028A0E8826}" srcOrd="0" destOrd="0" presId="urn:microsoft.com/office/officeart/2005/8/layout/radial1"/>
    <dgm:cxn modelId="{C8FB8CCC-EDB6-499B-BBA4-21CA5985947D}" type="presOf" srcId="{DB7CAE89-4136-4C09-9319-4DA906778143}" destId="{DE4C21AF-288B-49E9-BE50-35F82179B2BC}" srcOrd="0" destOrd="0" presId="urn:microsoft.com/office/officeart/2005/8/layout/radial1"/>
    <dgm:cxn modelId="{5CB896E0-9F70-4E70-8B2C-93DB296967F7}" srcId="{518BED4C-FB2B-4572-B607-D0E64937E75F}" destId="{09640BF5-2C4C-4E0A-93FC-EE52C744042B}" srcOrd="1" destOrd="0" parTransId="{06729C10-8A7A-4BAF-A661-512889E479E4}" sibTransId="{506D0D11-CBDE-4974-86F9-D10882E6E5AE}"/>
    <dgm:cxn modelId="{39CBBFEC-E550-42AE-8DF8-20A1E10E7648}" type="presOf" srcId="{D0BEA269-6D4C-4E6F-9BFC-F1E5444E1152}" destId="{1FDB5E97-D410-4229-B511-8473A9CFF18E}" srcOrd="0" destOrd="0" presId="urn:microsoft.com/office/officeart/2005/8/layout/radial1"/>
    <dgm:cxn modelId="{F57658F4-930C-45C7-A5FB-50D0BEA50F54}" type="presOf" srcId="{09640BF5-2C4C-4E0A-93FC-EE52C744042B}" destId="{C8879F1F-DB32-4F89-86D1-E24598B4F18F}" srcOrd="0" destOrd="0" presId="urn:microsoft.com/office/officeart/2005/8/layout/radial1"/>
    <dgm:cxn modelId="{DE0A6F07-7E26-41B5-8F29-33134ECC2E92}" type="presParOf" srcId="{46674030-66C7-4AE7-9316-39AFBCAC4E8D}" destId="{4EFE1550-6568-4A02-98D3-3E169E806BE2}" srcOrd="0" destOrd="0" presId="urn:microsoft.com/office/officeart/2005/8/layout/radial1"/>
    <dgm:cxn modelId="{D4CB0B67-4E9E-43CC-9FAF-1D3F8F61BE54}" type="presParOf" srcId="{46674030-66C7-4AE7-9316-39AFBCAC4E8D}" destId="{1FDB5E97-D410-4229-B511-8473A9CFF18E}" srcOrd="1" destOrd="0" presId="urn:microsoft.com/office/officeart/2005/8/layout/radial1"/>
    <dgm:cxn modelId="{353BBCC0-8199-4A1B-91B6-6F1B065B3029}" type="presParOf" srcId="{1FDB5E97-D410-4229-B511-8473A9CFF18E}" destId="{D9B9B5A1-BB04-4234-BE0B-D26230428726}" srcOrd="0" destOrd="0" presId="urn:microsoft.com/office/officeart/2005/8/layout/radial1"/>
    <dgm:cxn modelId="{371A93E6-BC62-4AF2-B749-6558D607D8BE}" type="presParOf" srcId="{46674030-66C7-4AE7-9316-39AFBCAC4E8D}" destId="{34F49CAB-D0FF-413A-8F57-F44A477A5021}" srcOrd="2" destOrd="0" presId="urn:microsoft.com/office/officeart/2005/8/layout/radial1"/>
    <dgm:cxn modelId="{EAA04A4C-06E0-4D79-A058-4299D2A91042}" type="presParOf" srcId="{46674030-66C7-4AE7-9316-39AFBCAC4E8D}" destId="{67A41DCE-5CB4-466E-9FB2-E5F0BB1A89A4}" srcOrd="3" destOrd="0" presId="urn:microsoft.com/office/officeart/2005/8/layout/radial1"/>
    <dgm:cxn modelId="{A12B9F4D-A519-4694-BE1B-E4712084EDD2}" type="presParOf" srcId="{67A41DCE-5CB4-466E-9FB2-E5F0BB1A89A4}" destId="{15A935BF-0C1B-46AB-BFD8-1065E25F3837}" srcOrd="0" destOrd="0" presId="urn:microsoft.com/office/officeart/2005/8/layout/radial1"/>
    <dgm:cxn modelId="{4C1B43F3-1F27-4863-85B4-0D4E5C146487}" type="presParOf" srcId="{46674030-66C7-4AE7-9316-39AFBCAC4E8D}" destId="{C8879F1F-DB32-4F89-86D1-E24598B4F18F}" srcOrd="4" destOrd="0" presId="urn:microsoft.com/office/officeart/2005/8/layout/radial1"/>
    <dgm:cxn modelId="{D075DDBC-0199-4B73-A041-0F530EB758FD}" type="presParOf" srcId="{46674030-66C7-4AE7-9316-39AFBCAC4E8D}" destId="{9FF467FF-E18F-40E4-9BBF-0A028A0E8826}" srcOrd="5" destOrd="0" presId="urn:microsoft.com/office/officeart/2005/8/layout/radial1"/>
    <dgm:cxn modelId="{FE42FFA5-C6DA-46E0-9E3E-52BB72C4FD0C}" type="presParOf" srcId="{9FF467FF-E18F-40E4-9BBF-0A028A0E8826}" destId="{C8DF375F-CD77-4CCE-AFD1-88045F61A956}" srcOrd="0" destOrd="0" presId="urn:microsoft.com/office/officeart/2005/8/layout/radial1"/>
    <dgm:cxn modelId="{BE05C690-FE94-41BC-96C5-EDD755B7527F}" type="presParOf" srcId="{46674030-66C7-4AE7-9316-39AFBCAC4E8D}" destId="{DE4C21AF-288B-49E9-BE50-35F82179B2BC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9779000" cy="1003894"/>
        <a:chOff x="0" y="0"/>
        <a:chExt cx="9779000" cy="1003894"/>
      </a:xfrm>
    </dsp:grpSpPr>
    <dsp:sp modelId="{111DEAC9-5D4C-4A6A-A44E-082A26F60596}">
      <dsp:nvSpPr>
        <dsp:cNvPr id="3" name="圆角矩形 2"/>
        <dsp:cNvSpPr/>
      </dsp:nvSpPr>
      <dsp:spPr bwMode="white">
        <a:xfrm>
          <a:off x="0" y="0"/>
          <a:ext cx="2573421" cy="1003894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zh-CN" altLang="en-US" dirty="0">
              <a:latin typeface="微软雅黑" panose="020B0503020204020204" charset="-122"/>
              <a:ea typeface="微软雅黑" panose="020B0503020204020204" charset="-122"/>
            </a:rPr>
            <a:t>依赖显式语言规则</a:t>
          </a:r>
          <a:endParaRPr lang="zh-CN" altLang="en-US" dirty="0"/>
        </a:p>
      </dsp:txBody>
      <dsp:txXfrm>
        <a:off x="0" y="0"/>
        <a:ext cx="2573421" cy="1003894"/>
      </dsp:txXfrm>
    </dsp:sp>
    <dsp:sp modelId="{8A5CF0CE-3323-464D-9C63-05C1BDB053F5}">
      <dsp:nvSpPr>
        <dsp:cNvPr id="4" name="右箭头 3"/>
        <dsp:cNvSpPr/>
      </dsp:nvSpPr>
      <dsp:spPr bwMode="white">
        <a:xfrm>
          <a:off x="2815323" y="182843"/>
          <a:ext cx="545565" cy="638208"/>
        </a:xfrm>
        <a:prstGeom prst="rightArrow">
          <a:avLst>
            <a:gd name="adj1" fmla="val 60000"/>
            <a:gd name="adj2" fmla="val 50000"/>
          </a:avLst>
        </a:prstGeom>
        <a:sp3d z="-182000" contourW="19050" prstMaterial="metal">
          <a:bevelT w="88900" h="203200"/>
          <a:bevelB w="165100" h="254000"/>
        </a:sp3d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4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2815323" y="182843"/>
        <a:ext cx="545565" cy="638208"/>
      </dsp:txXfrm>
    </dsp:sp>
    <dsp:sp modelId="{A1E15D63-E1FF-4A28-A04F-A2B65927BC31}">
      <dsp:nvSpPr>
        <dsp:cNvPr id="5" name="圆角矩形 4"/>
        <dsp:cNvSpPr/>
      </dsp:nvSpPr>
      <dsp:spPr bwMode="white">
        <a:xfrm>
          <a:off x="3602789" y="0"/>
          <a:ext cx="2573421" cy="1003894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3"/>
        </a:fillRef>
        <a:effectRef idx="2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latin typeface="微软雅黑" panose="020B0503020204020204" charset="-122"/>
              <a:ea typeface="微软雅黑" panose="020B0503020204020204" charset="-122"/>
            </a:rPr>
            <a:t>基于统计的数据驱动</a:t>
          </a:r>
          <a:endParaRPr lang="zh-CN" altLang="en-US" dirty="0"/>
        </a:p>
      </dsp:txBody>
      <dsp:txXfrm>
        <a:off x="3602789" y="0"/>
        <a:ext cx="2573421" cy="1003894"/>
      </dsp:txXfrm>
    </dsp:sp>
    <dsp:sp modelId="{3BB79812-5F91-40D9-A695-9F2CA1D0D6F8}">
      <dsp:nvSpPr>
        <dsp:cNvPr id="6" name="右箭头 5"/>
        <dsp:cNvSpPr/>
      </dsp:nvSpPr>
      <dsp:spPr bwMode="white">
        <a:xfrm>
          <a:off x="6418112" y="182843"/>
          <a:ext cx="545565" cy="638208"/>
        </a:xfrm>
        <a:prstGeom prst="rightArrow">
          <a:avLst>
            <a:gd name="adj1" fmla="val 60000"/>
            <a:gd name="adj2" fmla="val 50000"/>
          </a:avLst>
        </a:prstGeom>
        <a:sp3d z="-182000" contourW="19050" prstMaterial="metal">
          <a:bevelT w="88900" h="203200"/>
          <a:bevelB w="165100" h="254000"/>
        </a:sp3d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4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6418112" y="182843"/>
        <a:ext cx="545565" cy="638208"/>
      </dsp:txXfrm>
    </dsp:sp>
    <dsp:sp modelId="{FAD68D32-2966-4FA4-952B-245D2D620F86}">
      <dsp:nvSpPr>
        <dsp:cNvPr id="7" name="圆角矩形 6"/>
        <dsp:cNvSpPr/>
      </dsp:nvSpPr>
      <dsp:spPr bwMode="white">
        <a:xfrm>
          <a:off x="7205579" y="0"/>
          <a:ext cx="2573421" cy="1003894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4"/>
        </a:fillRef>
        <a:effectRef idx="2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微软雅黑" panose="020B0503020204020204" charset="-122"/>
              <a:ea typeface="微软雅黑" panose="020B0503020204020204" charset="-122"/>
            </a:rPr>
            <a:t>以深度学习为主导</a:t>
          </a:r>
        </a:p>
      </dsp:txBody>
      <dsp:txXfrm>
        <a:off x="7205579" y="0"/>
        <a:ext cx="2573421" cy="100389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515600" cy="5026044"/>
        <a:chOff x="0" y="0"/>
        <a:chExt cx="10515600" cy="5026044"/>
      </a:xfrm>
    </dsp:grpSpPr>
    <dsp:sp modelId="{6A44F271-77E9-4740-B5BB-19677946DA42}">
      <dsp:nvSpPr>
        <dsp:cNvPr id="3" name="圆角矩形 2"/>
        <dsp:cNvSpPr/>
      </dsp:nvSpPr>
      <dsp:spPr bwMode="white">
        <a:xfrm>
          <a:off x="0" y="108834"/>
          <a:ext cx="10515600" cy="121680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b="1" kern="1200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rPr>
            <a:t>1</a:t>
          </a:r>
          <a:r>
            <a:rPr lang="zh-CN" altLang="en-US" sz="2800" b="1" kern="1200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rPr>
            <a:t>、专业思维导图工具制作思维导图</a:t>
          </a:r>
        </a:p>
      </dsp:txBody>
      <dsp:txXfrm>
        <a:off x="0" y="108834"/>
        <a:ext cx="10515600" cy="1216800"/>
      </dsp:txXfrm>
    </dsp:sp>
    <dsp:sp modelId="{E1829385-1ADB-4BAD-BA3A-FADC448399C5}">
      <dsp:nvSpPr>
        <dsp:cNvPr id="4" name="矩形 3"/>
        <dsp:cNvSpPr/>
      </dsp:nvSpPr>
      <dsp:spPr bwMode="white">
        <a:xfrm>
          <a:off x="0" y="1436622"/>
          <a:ext cx="10515600" cy="10764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33870" tIns="25400" rIns="142240" bIns="2540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000" dirty="0">
              <a:solidFill>
                <a:schemeClr val="tx1"/>
              </a:solidFill>
            </a:rPr>
            <a:t>制作“唐宋八大家”文学知识思维导图，系统梳理八位作家的文学成就、代表作品、诗词风格和人物关系，构建完整的文学知识体系。</a:t>
          </a:r>
          <a:endParaRPr>
            <a:solidFill>
              <a:schemeClr val="tx1"/>
            </a:solidFill>
          </a:endParaRPr>
        </a:p>
      </dsp:txBody>
      <dsp:txXfrm>
        <a:off x="0" y="1436622"/>
        <a:ext cx="10515600" cy="1076400"/>
      </dsp:txXfrm>
    </dsp:sp>
    <dsp:sp modelId="{1FCE8FD8-E43D-45C4-848B-EF842B01C820}">
      <dsp:nvSpPr>
        <dsp:cNvPr id="5" name="圆角矩形 4"/>
        <dsp:cNvSpPr/>
      </dsp:nvSpPr>
      <dsp:spPr bwMode="white">
        <a:xfrm>
          <a:off x="0" y="2513022"/>
          <a:ext cx="10515600" cy="121680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dirty="0"/>
            <a:t>2</a:t>
          </a:r>
          <a:r>
            <a:rPr lang="zh-CN" altLang="en-US" sz="2800" b="1" dirty="0"/>
            <a:t>、生成式</a:t>
          </a:r>
          <a:r>
            <a:rPr lang="en-US" altLang="zh-CN" sz="2800" b="1" dirty="0"/>
            <a:t>AI</a:t>
          </a:r>
          <a:r>
            <a:rPr lang="zh-CN" altLang="en-US" sz="2800" b="1" dirty="0"/>
            <a:t>工具与专业思维导图工具协同制作思维导图</a:t>
          </a:r>
          <a:endParaRPr lang="zh-CN" altLang="en-US" sz="2800" dirty="0"/>
        </a:p>
      </dsp:txBody>
      <dsp:txXfrm>
        <a:off x="0" y="2513022"/>
        <a:ext cx="10515600" cy="1216800"/>
      </dsp:txXfrm>
    </dsp:sp>
    <dsp:sp modelId="{350B8299-7DC5-4749-AED7-2C2A0B968480}">
      <dsp:nvSpPr>
        <dsp:cNvPr id="6" name="矩形 5"/>
        <dsp:cNvSpPr/>
      </dsp:nvSpPr>
      <dsp:spPr bwMode="white">
        <a:xfrm>
          <a:off x="0" y="3729822"/>
          <a:ext cx="10515600" cy="10764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33870" tIns="25400" rIns="142240" bIns="2540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000" dirty="0">
              <a:solidFill>
                <a:schemeClr val="tx1"/>
              </a:solidFill>
            </a:rPr>
            <a:t>某利用上述两种工具协作完成案例</a:t>
          </a:r>
          <a:r>
            <a:rPr lang="en-US" altLang="zh-CN" sz="2000" dirty="0">
              <a:solidFill>
                <a:schemeClr val="tx1"/>
              </a:solidFill>
            </a:rPr>
            <a:t>1</a:t>
          </a:r>
          <a:r>
            <a:rPr lang="zh-CN" altLang="en-US" sz="2000" dirty="0">
              <a:solidFill>
                <a:schemeClr val="tx1"/>
              </a:solidFill>
            </a:rPr>
            <a:t>思维导图，并对两种不同方式生成的思维导图进行对比分析。</a:t>
          </a:r>
          <a:endParaRPr>
            <a:solidFill>
              <a:schemeClr val="tx1"/>
            </a:solidFill>
          </a:endParaRPr>
        </a:p>
      </dsp:txBody>
      <dsp:txXfrm>
        <a:off x="0" y="3729822"/>
        <a:ext cx="10515600" cy="107640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048000" cy="4175866"/>
        <a:chOff x="0" y="0"/>
        <a:chExt cx="3048000" cy="4175866"/>
      </a:xfrm>
    </dsp:grpSpPr>
    <dsp:sp modelId="{EBA6C94B-5ED5-48C3-9593-224E53F41C33}">
      <dsp:nvSpPr>
        <dsp:cNvPr id="3" name="圆角矩形 2"/>
        <dsp:cNvSpPr/>
      </dsp:nvSpPr>
      <dsp:spPr bwMode="white">
        <a:xfrm>
          <a:off x="584430" y="0"/>
          <a:ext cx="1879140" cy="1043966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>
              <a:latin typeface="微软雅黑" panose="020B0503020204020204" charset="-122"/>
              <a:ea typeface="微软雅黑" panose="020B0503020204020204" charset="-122"/>
            </a:rPr>
            <a:t>智能生成大纲</a:t>
          </a:r>
        </a:p>
      </dsp:txBody>
      <dsp:txXfrm>
        <a:off x="584430" y="0"/>
        <a:ext cx="1879140" cy="1043966"/>
      </dsp:txXfrm>
    </dsp:sp>
    <dsp:sp modelId="{A3DD3D64-A811-4740-A2BB-83D2C0BB1291}">
      <dsp:nvSpPr>
        <dsp:cNvPr id="4" name="右箭头 3"/>
        <dsp:cNvSpPr/>
      </dsp:nvSpPr>
      <dsp:spPr bwMode="white">
        <a:xfrm rot="5399999">
          <a:off x="1328256" y="1070066"/>
          <a:ext cx="391487" cy="469785"/>
        </a:xfrm>
        <a:prstGeom prst="rightArrow">
          <a:avLst>
            <a:gd name="adj1" fmla="val 60000"/>
            <a:gd name="adj2" fmla="val 50000"/>
          </a:avLst>
        </a:prstGeom>
        <a:sp3d z="-182000" contourW="19050" prstMaterial="metal">
          <a:bevelT w="88900" h="203200"/>
          <a:bevelB w="165100" h="254000"/>
        </a:sp3d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rot="-54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8000"/>
        </a:p>
      </dsp:txBody>
      <dsp:txXfrm rot="5399999">
        <a:off x="1328256" y="1070066"/>
        <a:ext cx="391487" cy="469785"/>
      </dsp:txXfrm>
    </dsp:sp>
    <dsp:sp modelId="{9011BB5C-6350-4877-8D91-A6294E5E80D8}">
      <dsp:nvSpPr>
        <dsp:cNvPr id="5" name="圆角矩形 4"/>
        <dsp:cNvSpPr/>
      </dsp:nvSpPr>
      <dsp:spPr bwMode="white">
        <a:xfrm>
          <a:off x="584430" y="1565950"/>
          <a:ext cx="1879140" cy="1043966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3"/>
        </a:fillRef>
        <a:effectRef idx="2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>
              <a:latin typeface="微软雅黑" panose="020B0503020204020204" charset="-122"/>
              <a:ea typeface="微软雅黑" panose="020B0503020204020204" charset="-122"/>
            </a:rPr>
            <a:t>内容与设计辅助</a:t>
          </a:r>
        </a:p>
      </dsp:txBody>
      <dsp:txXfrm>
        <a:off x="584430" y="1565950"/>
        <a:ext cx="1879140" cy="1043966"/>
      </dsp:txXfrm>
    </dsp:sp>
    <dsp:sp modelId="{4AF740CC-DEF7-41CF-AFD1-A60E122C588F}">
      <dsp:nvSpPr>
        <dsp:cNvPr id="6" name="右箭头 5"/>
        <dsp:cNvSpPr/>
      </dsp:nvSpPr>
      <dsp:spPr bwMode="white">
        <a:xfrm rot="5399999">
          <a:off x="1328256" y="2636015"/>
          <a:ext cx="391487" cy="469785"/>
        </a:xfrm>
        <a:prstGeom prst="rightArrow">
          <a:avLst>
            <a:gd name="adj1" fmla="val 60000"/>
            <a:gd name="adj2" fmla="val 50000"/>
          </a:avLst>
        </a:prstGeom>
        <a:sp3d z="-182000" contourW="19050" prstMaterial="metal">
          <a:bevelT w="88900" h="203200"/>
          <a:bevelB w="165100" h="254000"/>
        </a:sp3d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rot="-54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8000"/>
        </a:p>
      </dsp:txBody>
      <dsp:txXfrm rot="5399999">
        <a:off x="1328256" y="2636015"/>
        <a:ext cx="391487" cy="469785"/>
      </dsp:txXfrm>
    </dsp:sp>
    <dsp:sp modelId="{5F5AD2E0-942D-492E-A44F-F2FF2202D81F}">
      <dsp:nvSpPr>
        <dsp:cNvPr id="7" name="圆角矩形 6"/>
        <dsp:cNvSpPr/>
      </dsp:nvSpPr>
      <dsp:spPr bwMode="white">
        <a:xfrm>
          <a:off x="584430" y="3131899"/>
          <a:ext cx="1879140" cy="1043966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4"/>
        </a:fillRef>
        <a:effectRef idx="2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>
              <a:latin typeface="微软雅黑" panose="020B0503020204020204" charset="-122"/>
              <a:ea typeface="微软雅黑" panose="020B0503020204020204" charset="-122"/>
            </a:rPr>
            <a:t>人机协同设计与制作</a:t>
          </a:r>
        </a:p>
      </dsp:txBody>
      <dsp:txXfrm>
        <a:off x="584430" y="3131899"/>
        <a:ext cx="1879140" cy="104396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261100" cy="2933700"/>
        <a:chOff x="0" y="0"/>
        <a:chExt cx="6261100" cy="2933700"/>
      </a:xfrm>
    </dsp:grpSpPr>
    <dsp:sp modelId="{6A44F271-77E9-4740-B5BB-19677946DA42}">
      <dsp:nvSpPr>
        <dsp:cNvPr id="3" name="圆角矩形 2"/>
        <dsp:cNvSpPr/>
      </dsp:nvSpPr>
      <dsp:spPr bwMode="white">
        <a:xfrm>
          <a:off x="0" y="0"/>
          <a:ext cx="6261100" cy="74358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l">
            <a:defRPr sz="2700"/>
          </a:lvl1pPr>
          <a:lvl2pPr marL="228600" indent="-228600" algn="l">
            <a:defRPr sz="2100"/>
          </a:lvl2pPr>
          <a:lvl3pPr marL="457200" indent="-228600" algn="l">
            <a:defRPr sz="2100"/>
          </a:lvl3pPr>
          <a:lvl4pPr marL="685800" indent="-228600" algn="l">
            <a:defRPr sz="2100"/>
          </a:lvl4pPr>
          <a:lvl5pPr marL="914400" indent="-228600" algn="l">
            <a:defRPr sz="2100"/>
          </a:lvl5pPr>
          <a:lvl6pPr marL="1143000" indent="-228600" algn="l">
            <a:defRPr sz="2100"/>
          </a:lvl6pPr>
          <a:lvl7pPr marL="1371600" indent="-228600" algn="l">
            <a:defRPr sz="2100"/>
          </a:lvl7pPr>
          <a:lvl8pPr marL="1600200" indent="-228600" algn="l">
            <a:defRPr sz="2100"/>
          </a:lvl8pPr>
          <a:lvl9pPr marL="1828800" indent="-228600" algn="l">
            <a:defRPr sz="2100"/>
          </a:lvl9pPr>
        </a:lstStyle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b="1" kern="1200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rPr>
            <a:t>1</a:t>
          </a:r>
          <a:r>
            <a:rPr lang="zh-CN" altLang="en-US" sz="2800" b="1" kern="1200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rPr>
            <a:t>、提示词制作演示文稿</a:t>
          </a:r>
        </a:p>
      </dsp:txBody>
      <dsp:txXfrm>
        <a:off x="0" y="0"/>
        <a:ext cx="6261100" cy="743585"/>
      </dsp:txXfrm>
    </dsp:sp>
    <dsp:sp modelId="{E1829385-1ADB-4BAD-BA3A-FADC448399C5}">
      <dsp:nvSpPr>
        <dsp:cNvPr id="4" name="矩形 3"/>
        <dsp:cNvSpPr/>
      </dsp:nvSpPr>
      <dsp:spPr bwMode="white">
        <a:xfrm>
          <a:off x="0" y="749578"/>
          <a:ext cx="6261100" cy="44712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98789" tIns="25400" rIns="142240" bIns="25400" anchor="t"/>
        <a:lstStyle>
          <a:lvl1pPr algn="l">
            <a:defRPr sz="2700"/>
          </a:lvl1pPr>
          <a:lvl2pPr marL="228600" indent="-228600" algn="l">
            <a:defRPr sz="2100"/>
          </a:lvl2pPr>
          <a:lvl3pPr marL="457200" indent="-228600" algn="l">
            <a:defRPr sz="2100"/>
          </a:lvl3pPr>
          <a:lvl4pPr marL="685800" indent="-228600" algn="l">
            <a:defRPr sz="2100"/>
          </a:lvl4pPr>
          <a:lvl5pPr marL="914400" indent="-228600" algn="l">
            <a:defRPr sz="2100"/>
          </a:lvl5pPr>
          <a:lvl6pPr marL="1143000" indent="-228600" algn="l">
            <a:defRPr sz="2100"/>
          </a:lvl6pPr>
          <a:lvl7pPr marL="1371600" indent="-228600" algn="l">
            <a:defRPr sz="2100"/>
          </a:lvl7pPr>
          <a:lvl8pPr marL="1600200" indent="-228600" algn="l">
            <a:defRPr sz="2100"/>
          </a:lvl8pPr>
          <a:lvl9pPr marL="1828800" indent="-228600" algn="l">
            <a:defRPr sz="21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000" dirty="0">
              <a:solidFill>
                <a:schemeClr val="tx1"/>
              </a:solidFill>
            </a:rPr>
            <a:t>利用</a:t>
          </a:r>
          <a:r>
            <a:rPr lang="en-US" sz="2000" dirty="0" err="1">
              <a:solidFill>
                <a:schemeClr val="tx1"/>
              </a:solidFill>
            </a:rPr>
            <a:t>kimi</a:t>
          </a:r>
          <a:r>
            <a:rPr lang="en-US" sz="2000" dirty="0">
              <a:solidFill>
                <a:schemeClr val="tx1"/>
              </a:solidFill>
            </a:rPr>
            <a:t> PPT</a:t>
          </a:r>
          <a:r>
            <a:rPr lang="zh-CN" altLang="en-US" sz="2000" dirty="0">
              <a:solidFill>
                <a:schemeClr val="tx1"/>
              </a:solidFill>
            </a:rPr>
            <a:t>助手制作唐宋八大家的演示文稿。</a:t>
          </a:r>
          <a:endParaRPr>
            <a:solidFill>
              <a:schemeClr val="tx1"/>
            </a:solidFill>
          </a:endParaRPr>
        </a:p>
      </dsp:txBody>
      <dsp:txXfrm>
        <a:off x="0" y="749578"/>
        <a:ext cx="6261100" cy="447120"/>
      </dsp:txXfrm>
    </dsp:sp>
    <dsp:sp modelId="{1FCE8FD8-E43D-45C4-848B-EF842B01C820}">
      <dsp:nvSpPr>
        <dsp:cNvPr id="5" name="圆角矩形 4"/>
        <dsp:cNvSpPr/>
      </dsp:nvSpPr>
      <dsp:spPr bwMode="white">
        <a:xfrm>
          <a:off x="0" y="1196698"/>
          <a:ext cx="6261100" cy="74358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l">
            <a:defRPr sz="2700"/>
          </a:lvl1pPr>
          <a:lvl2pPr marL="228600" indent="-228600" algn="l">
            <a:defRPr sz="2100"/>
          </a:lvl2pPr>
          <a:lvl3pPr marL="457200" indent="-228600" algn="l">
            <a:defRPr sz="2100"/>
          </a:lvl3pPr>
          <a:lvl4pPr marL="685800" indent="-228600" algn="l">
            <a:defRPr sz="2100"/>
          </a:lvl4pPr>
          <a:lvl5pPr marL="914400" indent="-228600" algn="l">
            <a:defRPr sz="2100"/>
          </a:lvl5pPr>
          <a:lvl6pPr marL="1143000" indent="-228600" algn="l">
            <a:defRPr sz="2100"/>
          </a:lvl6pPr>
          <a:lvl7pPr marL="1371600" indent="-228600" algn="l">
            <a:defRPr sz="2100"/>
          </a:lvl7pPr>
          <a:lvl8pPr marL="1600200" indent="-228600" algn="l">
            <a:defRPr sz="2100"/>
          </a:lvl8pPr>
          <a:lvl9pPr marL="1828800" indent="-228600" algn="l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dirty="0"/>
            <a:t>2</a:t>
          </a:r>
          <a:r>
            <a:rPr lang="zh-CN" altLang="en-US" sz="2800" b="1" dirty="0"/>
            <a:t>、论文演示文稿生成</a:t>
          </a:r>
          <a:endParaRPr lang="zh-CN" altLang="en-US" sz="2800" dirty="0"/>
        </a:p>
      </dsp:txBody>
      <dsp:txXfrm>
        <a:off x="0" y="1196698"/>
        <a:ext cx="6261100" cy="743585"/>
      </dsp:txXfrm>
    </dsp:sp>
    <dsp:sp modelId="{350B8299-7DC5-4749-AED7-2C2A0B968480}">
      <dsp:nvSpPr>
        <dsp:cNvPr id="6" name="矩形 5"/>
        <dsp:cNvSpPr/>
      </dsp:nvSpPr>
      <dsp:spPr bwMode="white">
        <a:xfrm>
          <a:off x="0" y="1940283"/>
          <a:ext cx="6261100" cy="98742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98789" tIns="25400" rIns="142240" bIns="25400" anchor="t"/>
        <a:lstStyle>
          <a:lvl1pPr algn="l">
            <a:defRPr sz="2700"/>
          </a:lvl1pPr>
          <a:lvl2pPr marL="228600" indent="-228600" algn="l">
            <a:defRPr sz="2100"/>
          </a:lvl2pPr>
          <a:lvl3pPr marL="457200" indent="-228600" algn="l">
            <a:defRPr sz="2100"/>
          </a:lvl3pPr>
          <a:lvl4pPr marL="685800" indent="-228600" algn="l">
            <a:defRPr sz="2100"/>
          </a:lvl4pPr>
          <a:lvl5pPr marL="914400" indent="-228600" algn="l">
            <a:defRPr sz="2100"/>
          </a:lvl5pPr>
          <a:lvl6pPr marL="1143000" indent="-228600" algn="l">
            <a:defRPr sz="2100"/>
          </a:lvl6pPr>
          <a:lvl7pPr marL="1371600" indent="-228600" algn="l">
            <a:defRPr sz="2100"/>
          </a:lvl7pPr>
          <a:lvl8pPr marL="1600200" indent="-228600" algn="l">
            <a:defRPr sz="2100"/>
          </a:lvl8pPr>
          <a:lvl9pPr marL="1828800" indent="-228600" algn="l">
            <a:defRPr sz="21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000" dirty="0">
              <a:solidFill>
                <a:schemeClr val="tx1"/>
              </a:solidFill>
            </a:rPr>
            <a:t>准备一篇论文，可在中国知网上下载或者自己撰写的论文，利用讯飞智文制作基于此论文的研究汇报演示文稿。</a:t>
          </a:r>
          <a:endParaRPr>
            <a:solidFill>
              <a:schemeClr val="tx1"/>
            </a:solidFill>
          </a:endParaRPr>
        </a:p>
      </dsp:txBody>
      <dsp:txXfrm>
        <a:off x="0" y="1940283"/>
        <a:ext cx="6261100" cy="98742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325100" cy="3831687"/>
        <a:chOff x="0" y="0"/>
        <a:chExt cx="10325100" cy="3831687"/>
      </a:xfrm>
    </dsp:grpSpPr>
    <dsp:sp modelId="{E95F1F3D-6C46-4584-A6EE-4DB492CEBB28}">
      <dsp:nvSpPr>
        <dsp:cNvPr id="3" name="矩形 2"/>
        <dsp:cNvSpPr/>
      </dsp:nvSpPr>
      <dsp:spPr bwMode="white">
        <a:xfrm>
          <a:off x="0" y="703917"/>
          <a:ext cx="3330677" cy="391844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703917"/>
        <a:ext cx="3330677" cy="391844"/>
      </dsp:txXfrm>
    </dsp:sp>
    <dsp:sp modelId="{FA39DE51-C652-46B5-B986-DA8D98D7B818}">
      <dsp:nvSpPr>
        <dsp:cNvPr id="4" name="矩形 3"/>
        <dsp:cNvSpPr/>
      </dsp:nvSpPr>
      <dsp:spPr bwMode="white">
        <a:xfrm>
          <a:off x="0" y="851078"/>
          <a:ext cx="244684" cy="244684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Xfrm>
        <a:off x="0" y="851078"/>
        <a:ext cx="244684" cy="244684"/>
      </dsp:txXfrm>
    </dsp:sp>
    <dsp:sp modelId="{738F8F3C-3D27-417D-8517-A105F8E34C7C}">
      <dsp:nvSpPr>
        <dsp:cNvPr id="5" name="矩形 4"/>
        <dsp:cNvSpPr/>
      </dsp:nvSpPr>
      <dsp:spPr bwMode="white">
        <a:xfrm>
          <a:off x="0" y="0"/>
          <a:ext cx="3330677" cy="7039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53340" tIns="35560" rIns="53340" bIns="35560" anchor="ctr"/>
        <a:lstStyle>
          <a:lvl1pPr algn="l">
            <a:defRPr sz="37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>
              <a:solidFill>
                <a:schemeClr val="tx1"/>
              </a:solidFill>
            </a:rPr>
            <a:t>通用原则 </a:t>
          </a:r>
          <a:endParaRPr lang="zh-CN" altLang="en-US" sz="2800" b="1" dirty="0">
            <a:solidFill>
              <a:schemeClr val="tx1"/>
            </a:solidFill>
          </a:endParaRPr>
        </a:p>
      </dsp:txBody>
      <dsp:txXfrm>
        <a:off x="0" y="0"/>
        <a:ext cx="3330677" cy="703917"/>
      </dsp:txXfrm>
    </dsp:sp>
    <dsp:sp modelId="{F1AADB52-9BE0-4C43-B7F6-737082183055}">
      <dsp:nvSpPr>
        <dsp:cNvPr id="6" name="矩形 5"/>
        <dsp:cNvSpPr/>
      </dsp:nvSpPr>
      <dsp:spPr bwMode="white">
        <a:xfrm>
          <a:off x="0" y="1421428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0" y="1421428"/>
        <a:ext cx="244678" cy="244678"/>
      </dsp:txXfrm>
    </dsp:sp>
    <dsp:sp modelId="{0B988910-FEF9-4FB9-9AF7-DB79F27D91C4}">
      <dsp:nvSpPr>
        <dsp:cNvPr id="7" name="矩形 6"/>
        <dsp:cNvSpPr/>
      </dsp:nvSpPr>
      <dsp:spPr bwMode="white">
        <a:xfrm>
          <a:off x="233147" y="1258595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核心要素完整</a:t>
          </a:r>
          <a:endParaRPr>
            <a:solidFill>
              <a:schemeClr val="tx1"/>
            </a:solidFill>
          </a:endParaRPr>
        </a:p>
      </dsp:txBody>
      <dsp:txXfrm>
        <a:off x="233147" y="1258595"/>
        <a:ext cx="3097530" cy="570344"/>
      </dsp:txXfrm>
    </dsp:sp>
    <dsp:sp modelId="{6F79E697-EBB0-42B6-A419-431841D53321}">
      <dsp:nvSpPr>
        <dsp:cNvPr id="8" name="矩形 7"/>
        <dsp:cNvSpPr/>
      </dsp:nvSpPr>
      <dsp:spPr bwMode="white">
        <a:xfrm>
          <a:off x="0" y="1991772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0" y="1991772"/>
        <a:ext cx="244678" cy="244678"/>
      </dsp:txXfrm>
    </dsp:sp>
    <dsp:sp modelId="{2FBAE826-FC4E-468E-99EF-BA1595F3FB69}">
      <dsp:nvSpPr>
        <dsp:cNvPr id="9" name="矩形 8"/>
        <dsp:cNvSpPr/>
      </dsp:nvSpPr>
      <dsp:spPr bwMode="white">
        <a:xfrm>
          <a:off x="233147" y="1828939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术语精准统一</a:t>
          </a:r>
          <a:endParaRPr>
            <a:solidFill>
              <a:schemeClr val="tx1"/>
            </a:solidFill>
          </a:endParaRPr>
        </a:p>
      </dsp:txBody>
      <dsp:txXfrm>
        <a:off x="233147" y="1828939"/>
        <a:ext cx="3097530" cy="570344"/>
      </dsp:txXfrm>
    </dsp:sp>
    <dsp:sp modelId="{7FBFF01D-2AE6-4BD9-B142-A1EAC0A9D804}">
      <dsp:nvSpPr>
        <dsp:cNvPr id="10" name="矩形 9"/>
        <dsp:cNvSpPr/>
      </dsp:nvSpPr>
      <dsp:spPr bwMode="white">
        <a:xfrm>
          <a:off x="0" y="2562116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0" y="2562116"/>
        <a:ext cx="244678" cy="244678"/>
      </dsp:txXfrm>
    </dsp:sp>
    <dsp:sp modelId="{648F8D07-BC43-4C0D-A27B-826C555596FC}">
      <dsp:nvSpPr>
        <dsp:cNvPr id="11" name="矩形 10"/>
        <dsp:cNvSpPr/>
      </dsp:nvSpPr>
      <dsp:spPr bwMode="white">
        <a:xfrm>
          <a:off x="233147" y="2399283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数字与单位规范</a:t>
          </a:r>
          <a:endParaRPr>
            <a:solidFill>
              <a:schemeClr val="tx1"/>
            </a:solidFill>
          </a:endParaRPr>
        </a:p>
      </dsp:txBody>
      <dsp:txXfrm>
        <a:off x="233147" y="2399283"/>
        <a:ext cx="3097530" cy="570344"/>
      </dsp:txXfrm>
    </dsp:sp>
    <dsp:sp modelId="{C33B4C37-B184-4B17-8135-35DE846DD4B4}">
      <dsp:nvSpPr>
        <dsp:cNvPr id="12" name="矩形 11"/>
        <dsp:cNvSpPr/>
      </dsp:nvSpPr>
      <dsp:spPr bwMode="white">
        <a:xfrm>
          <a:off x="0" y="3132460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0" y="3132460"/>
        <a:ext cx="244678" cy="244678"/>
      </dsp:txXfrm>
    </dsp:sp>
    <dsp:sp modelId="{6C61F09A-7383-4057-A4AC-6C3B1601F1BA}">
      <dsp:nvSpPr>
        <dsp:cNvPr id="13" name="矩形 12"/>
        <dsp:cNvSpPr/>
      </dsp:nvSpPr>
      <dsp:spPr bwMode="white">
        <a:xfrm>
          <a:off x="233147" y="2969627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逻辑连贯清晰</a:t>
          </a:r>
          <a:endParaRPr lang="zh-CN" altLang="en-US" dirty="0">
            <a:solidFill>
              <a:schemeClr val="tx1"/>
            </a:solidFill>
          </a:endParaRPr>
        </a:p>
      </dsp:txBody>
      <dsp:txXfrm>
        <a:off x="233147" y="2969627"/>
        <a:ext cx="3097530" cy="570344"/>
      </dsp:txXfrm>
    </dsp:sp>
    <dsp:sp modelId="{9E2D709F-579F-4CFF-AD63-C0A08A66C34E}">
      <dsp:nvSpPr>
        <dsp:cNvPr id="14" name="矩形 13"/>
        <dsp:cNvSpPr/>
      </dsp:nvSpPr>
      <dsp:spPr bwMode="white">
        <a:xfrm>
          <a:off x="3497211" y="703917"/>
          <a:ext cx="3330677" cy="391844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3497211" y="703917"/>
        <a:ext cx="3330677" cy="391844"/>
      </dsp:txXfrm>
    </dsp:sp>
    <dsp:sp modelId="{6957563B-CEFA-4293-B9DD-96F33A45B381}">
      <dsp:nvSpPr>
        <dsp:cNvPr id="15" name="矩形 14"/>
        <dsp:cNvSpPr/>
      </dsp:nvSpPr>
      <dsp:spPr bwMode="white">
        <a:xfrm>
          <a:off x="3497211" y="851078"/>
          <a:ext cx="244684" cy="244684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Xfrm>
        <a:off x="3497211" y="851078"/>
        <a:ext cx="244684" cy="244684"/>
      </dsp:txXfrm>
    </dsp:sp>
    <dsp:sp modelId="{0660787E-960A-42CF-8806-694F4202E7E5}">
      <dsp:nvSpPr>
        <dsp:cNvPr id="16" name="矩形 15"/>
        <dsp:cNvSpPr/>
      </dsp:nvSpPr>
      <dsp:spPr bwMode="white">
        <a:xfrm>
          <a:off x="3497211" y="0"/>
          <a:ext cx="3330677" cy="7039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53340" tIns="35560" rIns="53340" bIns="35560" anchor="ctr"/>
        <a:lstStyle>
          <a:lvl1pPr algn="l">
            <a:defRPr sz="37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>
              <a:solidFill>
                <a:schemeClr val="tx1"/>
              </a:solidFill>
            </a:rPr>
            <a:t>中译英要点</a:t>
          </a:r>
          <a:endParaRPr>
            <a:solidFill>
              <a:schemeClr val="tx1"/>
            </a:solidFill>
          </a:endParaRPr>
        </a:p>
      </dsp:txBody>
      <dsp:txXfrm>
        <a:off x="3497211" y="0"/>
        <a:ext cx="3330677" cy="703917"/>
      </dsp:txXfrm>
    </dsp:sp>
    <dsp:sp modelId="{57D130BB-52A0-4BB1-BAEC-F8B0BC100011}">
      <dsp:nvSpPr>
        <dsp:cNvPr id="17" name="矩形 16"/>
        <dsp:cNvSpPr/>
      </dsp:nvSpPr>
      <dsp:spPr bwMode="white">
        <a:xfrm>
          <a:off x="3497211" y="1421428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3497211" y="1421428"/>
        <a:ext cx="244678" cy="244678"/>
      </dsp:txXfrm>
    </dsp:sp>
    <dsp:sp modelId="{E5CBE002-0094-4052-9F3B-C85CFE3ACA1D}">
      <dsp:nvSpPr>
        <dsp:cNvPr id="18" name="矩形 17"/>
        <dsp:cNvSpPr/>
      </dsp:nvSpPr>
      <dsp:spPr bwMode="white">
        <a:xfrm>
          <a:off x="3730359" y="1258595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精简背景，突出核心</a:t>
          </a:r>
          <a:endParaRPr>
            <a:solidFill>
              <a:schemeClr val="tx1"/>
            </a:solidFill>
          </a:endParaRPr>
        </a:p>
      </dsp:txBody>
      <dsp:txXfrm>
        <a:off x="3730359" y="1258595"/>
        <a:ext cx="3097530" cy="570344"/>
      </dsp:txXfrm>
    </dsp:sp>
    <dsp:sp modelId="{EAD5CFC5-6882-40D5-8D70-2AE355672090}">
      <dsp:nvSpPr>
        <dsp:cNvPr id="19" name="矩形 18"/>
        <dsp:cNvSpPr/>
      </dsp:nvSpPr>
      <dsp:spPr bwMode="white">
        <a:xfrm>
          <a:off x="3497211" y="1991772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3497211" y="1991772"/>
        <a:ext cx="244678" cy="244678"/>
      </dsp:txXfrm>
    </dsp:sp>
    <dsp:sp modelId="{13F840FE-CD4E-4A93-9C21-74FF473C39B0}">
      <dsp:nvSpPr>
        <dsp:cNvPr id="20" name="矩形 19"/>
        <dsp:cNvSpPr/>
      </dsp:nvSpPr>
      <dsp:spPr bwMode="white">
        <a:xfrm>
          <a:off x="3730359" y="1828939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整合短句，优化句式</a:t>
          </a:r>
          <a:endParaRPr lang="zh-CN" altLang="en-US" dirty="0">
            <a:solidFill>
              <a:schemeClr val="tx1"/>
            </a:solidFill>
          </a:endParaRPr>
        </a:p>
      </dsp:txBody>
      <dsp:txXfrm>
        <a:off x="3730359" y="1828939"/>
        <a:ext cx="3097530" cy="570344"/>
      </dsp:txXfrm>
    </dsp:sp>
    <dsp:sp modelId="{35FA1A2D-4246-42DB-84E3-2736237784BB}">
      <dsp:nvSpPr>
        <dsp:cNvPr id="21" name="矩形 20"/>
        <dsp:cNvSpPr/>
      </dsp:nvSpPr>
      <dsp:spPr bwMode="white">
        <a:xfrm>
          <a:off x="3497211" y="2562116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3497211" y="2562116"/>
        <a:ext cx="244678" cy="244678"/>
      </dsp:txXfrm>
    </dsp:sp>
    <dsp:sp modelId="{CE7C9C49-38A1-4F83-8B00-29D295D84DA1}">
      <dsp:nvSpPr>
        <dsp:cNvPr id="22" name="矩形 21"/>
        <dsp:cNvSpPr/>
      </dsp:nvSpPr>
      <dsp:spPr bwMode="white">
        <a:xfrm>
          <a:off x="3730359" y="2399283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被动语态优先</a:t>
          </a:r>
          <a:endParaRPr>
            <a:solidFill>
              <a:schemeClr val="tx1"/>
            </a:solidFill>
          </a:endParaRPr>
        </a:p>
      </dsp:txBody>
      <dsp:txXfrm>
        <a:off x="3730359" y="2399283"/>
        <a:ext cx="3097530" cy="570344"/>
      </dsp:txXfrm>
    </dsp:sp>
    <dsp:sp modelId="{0593097B-8C6F-4207-9731-CD6F5C744CAF}">
      <dsp:nvSpPr>
        <dsp:cNvPr id="23" name="矩形 22"/>
        <dsp:cNvSpPr/>
      </dsp:nvSpPr>
      <dsp:spPr bwMode="white">
        <a:xfrm>
          <a:off x="3497211" y="3132460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3497211" y="3132460"/>
        <a:ext cx="244678" cy="244678"/>
      </dsp:txXfrm>
    </dsp:sp>
    <dsp:sp modelId="{22AD060B-55CB-42EF-A21C-6DCFDC26DCBA}">
      <dsp:nvSpPr>
        <dsp:cNvPr id="24" name="矩形 23"/>
        <dsp:cNvSpPr/>
      </dsp:nvSpPr>
      <dsp:spPr bwMode="white">
        <a:xfrm>
          <a:off x="3730359" y="2969627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多源信息对比</a:t>
          </a:r>
          <a:endParaRPr>
            <a:solidFill>
              <a:schemeClr val="tx1"/>
            </a:solidFill>
          </a:endParaRPr>
        </a:p>
      </dsp:txBody>
      <dsp:txXfrm>
        <a:off x="3730359" y="2969627"/>
        <a:ext cx="3097530" cy="570344"/>
      </dsp:txXfrm>
    </dsp:sp>
    <dsp:sp modelId="{50D351A8-4ABF-49AE-8064-511FC22446E5}">
      <dsp:nvSpPr>
        <dsp:cNvPr id="25" name="矩形 24"/>
        <dsp:cNvSpPr/>
      </dsp:nvSpPr>
      <dsp:spPr bwMode="white">
        <a:xfrm>
          <a:off x="6994423" y="703917"/>
          <a:ext cx="3330677" cy="391844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6994423" y="703917"/>
        <a:ext cx="3330677" cy="391844"/>
      </dsp:txXfrm>
    </dsp:sp>
    <dsp:sp modelId="{DB5C1B67-D87D-4BAC-8884-065C65D7571B}">
      <dsp:nvSpPr>
        <dsp:cNvPr id="26" name="矩形 25"/>
        <dsp:cNvSpPr/>
      </dsp:nvSpPr>
      <dsp:spPr bwMode="white">
        <a:xfrm>
          <a:off x="6994423" y="851078"/>
          <a:ext cx="244684" cy="244684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Xfrm>
        <a:off x="6994423" y="851078"/>
        <a:ext cx="244684" cy="244684"/>
      </dsp:txXfrm>
    </dsp:sp>
    <dsp:sp modelId="{C5FD50D8-69F0-4FCC-92EF-A9E70EC6B71C}">
      <dsp:nvSpPr>
        <dsp:cNvPr id="27" name="矩形 26"/>
        <dsp:cNvSpPr/>
      </dsp:nvSpPr>
      <dsp:spPr bwMode="white">
        <a:xfrm>
          <a:off x="6994423" y="0"/>
          <a:ext cx="3330677" cy="7039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70485" tIns="46990" rIns="70485" bIns="46990" anchor="ctr"/>
        <a:lstStyle>
          <a:lvl1pPr algn="l">
            <a:defRPr sz="37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英译中要点</a:t>
          </a:r>
          <a:endParaRPr>
            <a:solidFill>
              <a:schemeClr val="tx1"/>
            </a:solidFill>
          </a:endParaRPr>
        </a:p>
      </dsp:txBody>
      <dsp:txXfrm>
        <a:off x="6994423" y="0"/>
        <a:ext cx="3330677" cy="703917"/>
      </dsp:txXfrm>
    </dsp:sp>
    <dsp:sp modelId="{84A45B3A-DF53-4FEB-81AF-CD533A517EA1}">
      <dsp:nvSpPr>
        <dsp:cNvPr id="28" name="矩形 27"/>
        <dsp:cNvSpPr/>
      </dsp:nvSpPr>
      <dsp:spPr bwMode="white">
        <a:xfrm>
          <a:off x="6994423" y="1421428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6994423" y="1421428"/>
        <a:ext cx="244678" cy="244678"/>
      </dsp:txXfrm>
    </dsp:sp>
    <dsp:sp modelId="{CB16C54B-BD89-429E-9167-DA3A4B512EA7}">
      <dsp:nvSpPr>
        <dsp:cNvPr id="29" name="矩形 28"/>
        <dsp:cNvSpPr/>
      </dsp:nvSpPr>
      <dsp:spPr bwMode="white">
        <a:xfrm>
          <a:off x="7227570" y="1258595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拆分长句，简化表达</a:t>
          </a:r>
          <a:endParaRPr lang="zh-CN" altLang="en-US" dirty="0">
            <a:solidFill>
              <a:schemeClr val="tx1"/>
            </a:solidFill>
          </a:endParaRPr>
        </a:p>
      </dsp:txBody>
      <dsp:txXfrm>
        <a:off x="7227570" y="1258595"/>
        <a:ext cx="3097530" cy="570344"/>
      </dsp:txXfrm>
    </dsp:sp>
    <dsp:sp modelId="{E9D36630-DCC8-4205-9E53-5D1E9B253686}">
      <dsp:nvSpPr>
        <dsp:cNvPr id="30" name="矩形 29"/>
        <dsp:cNvSpPr/>
      </dsp:nvSpPr>
      <dsp:spPr bwMode="white">
        <a:xfrm>
          <a:off x="6994423" y="1991772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6994423" y="1991772"/>
        <a:ext cx="244678" cy="244678"/>
      </dsp:txXfrm>
    </dsp:sp>
    <dsp:sp modelId="{9D33D279-A0F6-4730-BBA3-D850B70163F1}">
      <dsp:nvSpPr>
        <dsp:cNvPr id="31" name="矩形 30"/>
        <dsp:cNvSpPr/>
      </dsp:nvSpPr>
      <dsp:spPr bwMode="white">
        <a:xfrm>
          <a:off x="7227570" y="1828939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术语本土化</a:t>
          </a:r>
          <a:endParaRPr>
            <a:solidFill>
              <a:schemeClr val="tx1"/>
            </a:solidFill>
          </a:endParaRPr>
        </a:p>
      </dsp:txBody>
      <dsp:txXfrm>
        <a:off x="7227570" y="1828939"/>
        <a:ext cx="3097530" cy="570344"/>
      </dsp:txXfrm>
    </dsp:sp>
    <dsp:sp modelId="{5B92AB06-25FE-4208-8435-04A891F67DD4}">
      <dsp:nvSpPr>
        <dsp:cNvPr id="32" name="矩形 31"/>
        <dsp:cNvSpPr/>
      </dsp:nvSpPr>
      <dsp:spPr bwMode="white">
        <a:xfrm>
          <a:off x="6994423" y="2562116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6994423" y="2562116"/>
        <a:ext cx="244678" cy="244678"/>
      </dsp:txXfrm>
    </dsp:sp>
    <dsp:sp modelId="{9B9C51C3-FE71-45DD-AD3D-717ACD647A53}">
      <dsp:nvSpPr>
        <dsp:cNvPr id="33" name="矩形 32"/>
        <dsp:cNvSpPr/>
      </dsp:nvSpPr>
      <dsp:spPr bwMode="white">
        <a:xfrm>
          <a:off x="7227570" y="2399283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避免西式中文</a:t>
          </a:r>
          <a:endParaRPr>
            <a:solidFill>
              <a:schemeClr val="tx1"/>
            </a:solidFill>
          </a:endParaRPr>
        </a:p>
      </dsp:txBody>
      <dsp:txXfrm>
        <a:off x="7227570" y="2399283"/>
        <a:ext cx="3097530" cy="57034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515600" cy="5026044"/>
        <a:chOff x="0" y="0"/>
        <a:chExt cx="10515600" cy="5026044"/>
      </a:xfrm>
    </dsp:grpSpPr>
    <dsp:sp modelId="{6A44F271-77E9-4740-B5BB-19677946DA42}">
      <dsp:nvSpPr>
        <dsp:cNvPr id="3" name="圆角矩形 2"/>
        <dsp:cNvSpPr/>
      </dsp:nvSpPr>
      <dsp:spPr bwMode="white">
        <a:xfrm>
          <a:off x="0" y="108834"/>
          <a:ext cx="10515600" cy="121680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b="1" kern="1200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rPr>
            <a:t>1</a:t>
          </a:r>
          <a:r>
            <a:rPr lang="zh-CN" altLang="en-US" sz="2800" b="1" kern="1200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rPr>
            <a:t>、中文摘要至英文翻译的对比分析</a:t>
          </a:r>
        </a:p>
      </dsp:txBody>
      <dsp:txXfrm>
        <a:off x="0" y="108834"/>
        <a:ext cx="10515600" cy="1216800"/>
      </dsp:txXfrm>
    </dsp:sp>
    <dsp:sp modelId="{E1829385-1ADB-4BAD-BA3A-FADC448399C5}">
      <dsp:nvSpPr>
        <dsp:cNvPr id="4" name="矩形 3"/>
        <dsp:cNvSpPr/>
      </dsp:nvSpPr>
      <dsp:spPr bwMode="white">
        <a:xfrm>
          <a:off x="0" y="1436622"/>
          <a:ext cx="10515600" cy="10764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33870" tIns="25400" rIns="142240" bIns="2540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000" dirty="0">
              <a:solidFill>
                <a:schemeClr val="tx1"/>
              </a:solidFill>
            </a:rPr>
            <a:t>自定研究主题，利用三个不同的</a:t>
          </a:r>
          <a:r>
            <a:rPr lang="en-US" altLang="en-US" sz="2000" dirty="0">
              <a:solidFill>
                <a:schemeClr val="tx1"/>
              </a:solidFill>
            </a:rPr>
            <a:t>AI</a:t>
          </a:r>
          <a:r>
            <a:rPr lang="zh-CN" altLang="en-US" sz="2000" dirty="0">
              <a:solidFill>
                <a:schemeClr val="tx1"/>
              </a:solidFill>
            </a:rPr>
            <a:t>工具完成中文论文摘要翻译为英文，并对翻译结果进行对比、分析与修改。</a:t>
          </a:r>
          <a:endParaRPr>
            <a:solidFill>
              <a:schemeClr val="tx1"/>
            </a:solidFill>
          </a:endParaRPr>
        </a:p>
      </dsp:txBody>
      <dsp:txXfrm>
        <a:off x="0" y="1436622"/>
        <a:ext cx="10515600" cy="1076400"/>
      </dsp:txXfrm>
    </dsp:sp>
    <dsp:sp modelId="{1FCE8FD8-E43D-45C4-848B-EF842B01C820}">
      <dsp:nvSpPr>
        <dsp:cNvPr id="5" name="圆角矩形 4"/>
        <dsp:cNvSpPr/>
      </dsp:nvSpPr>
      <dsp:spPr bwMode="white">
        <a:xfrm>
          <a:off x="0" y="2513022"/>
          <a:ext cx="10515600" cy="121680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dirty="0"/>
            <a:t>2</a:t>
          </a:r>
          <a:r>
            <a:rPr lang="zh-CN" altLang="en-US" sz="2800" b="1" dirty="0"/>
            <a:t>、英文摘要至中文翻译的对比分析</a:t>
          </a:r>
          <a:endParaRPr lang="zh-CN" altLang="en-US" sz="2800" dirty="0"/>
        </a:p>
      </dsp:txBody>
      <dsp:txXfrm>
        <a:off x="0" y="2513022"/>
        <a:ext cx="10515600" cy="1216800"/>
      </dsp:txXfrm>
    </dsp:sp>
    <dsp:sp modelId="{350B8299-7DC5-4749-AED7-2C2A0B968480}">
      <dsp:nvSpPr>
        <dsp:cNvPr id="6" name="矩形 5"/>
        <dsp:cNvSpPr/>
      </dsp:nvSpPr>
      <dsp:spPr bwMode="white">
        <a:xfrm>
          <a:off x="0" y="3729822"/>
          <a:ext cx="10515600" cy="10764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33870" tIns="25400" rIns="142240" bIns="2540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000" dirty="0">
              <a:solidFill>
                <a:schemeClr val="tx1"/>
              </a:solidFill>
            </a:rPr>
            <a:t>自定研究主题，利用三个不同的</a:t>
          </a:r>
          <a:r>
            <a:rPr lang="en-US" altLang="en-US" sz="2000" dirty="0">
              <a:solidFill>
                <a:schemeClr val="tx1"/>
              </a:solidFill>
            </a:rPr>
            <a:t>AI</a:t>
          </a:r>
          <a:r>
            <a:rPr lang="zh-CN" altLang="en-US" sz="2000" dirty="0">
              <a:solidFill>
                <a:schemeClr val="tx1"/>
              </a:solidFill>
            </a:rPr>
            <a:t>工具完成英文论文摘要翻译为中文，并对翻译结果进行对比、分析与修改。</a:t>
          </a:r>
          <a:endParaRPr>
            <a:solidFill>
              <a:schemeClr val="tx1"/>
            </a:solidFill>
          </a:endParaRPr>
        </a:p>
      </dsp:txBody>
      <dsp:txXfrm>
        <a:off x="0" y="3729822"/>
        <a:ext cx="10515600" cy="10764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763558" cy="3763558"/>
        <a:chOff x="0" y="0"/>
        <a:chExt cx="3763558" cy="3763558"/>
      </a:xfrm>
    </dsp:grpSpPr>
    <dsp:sp modelId="{F8FEF09F-9B32-4DB2-BBEA-44B824201588}">
      <dsp:nvSpPr>
        <dsp:cNvPr id="3" name="椭圆 2"/>
        <dsp:cNvSpPr/>
      </dsp:nvSpPr>
      <dsp:spPr bwMode="white">
        <a:xfrm>
          <a:off x="2241440" y="932573"/>
          <a:ext cx="2167482" cy="2167482"/>
        </a:xfrm>
        <a:prstGeom prst="ellipse">
          <a:avLst/>
        </a:prstGeom>
        <a:sp3d contourW="12700" prstMaterial="clear">
          <a:bevelT w="177800" h="254000"/>
          <a:bevelB w="152400"/>
        </a:sp3d>
      </dsp:spPr>
      <dsp:style>
        <a:lnRef idx="0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46990" tIns="46990" rIns="46990" bIns="46990" anchor="ctr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核心</a:t>
          </a:r>
          <a:endParaRPr lang="en-US" altLang="zh-CN" dirty="0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要素</a:t>
          </a:r>
        </a:p>
      </dsp:txBody>
      <dsp:txXfrm>
        <a:off x="2241440" y="932573"/>
        <a:ext cx="2167482" cy="2167482"/>
      </dsp:txXfrm>
    </dsp:sp>
    <dsp:sp modelId="{AF5A5E97-1081-42AC-BBE7-837C24554D34}">
      <dsp:nvSpPr>
        <dsp:cNvPr id="4" name="椭圆 3"/>
        <dsp:cNvSpPr/>
      </dsp:nvSpPr>
      <dsp:spPr bwMode="white">
        <a:xfrm>
          <a:off x="2783310" y="65580"/>
          <a:ext cx="1083741" cy="1083741"/>
        </a:xfrm>
        <a:prstGeom prst="ellipse">
          <a:avLst/>
        </a:prstGeom>
        <a:sp3d contourW="12700" prstMaterial="clear">
          <a:bevelT w="177800" h="254000"/>
          <a:bevelB w="152400"/>
        </a:sp3d>
      </dsp:spPr>
      <dsp:style>
        <a:lnRef idx="0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22860" tIns="22860" rIns="22860" bIns="2286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角色</a:t>
          </a:r>
        </a:p>
      </dsp:txBody>
      <dsp:txXfrm>
        <a:off x="2783310" y="65580"/>
        <a:ext cx="1083741" cy="1083741"/>
      </dsp:txXfrm>
    </dsp:sp>
    <dsp:sp modelId="{14322F2B-F602-44A6-8B9D-30234E244D34}">
      <dsp:nvSpPr>
        <dsp:cNvPr id="5" name="椭圆 4"/>
        <dsp:cNvSpPr/>
      </dsp:nvSpPr>
      <dsp:spPr bwMode="white">
        <a:xfrm>
          <a:off x="4123219" y="1039080"/>
          <a:ext cx="1083741" cy="1083741"/>
        </a:xfrm>
        <a:prstGeom prst="ellipse">
          <a:avLst/>
        </a:prstGeom>
        <a:sp3d contourW="12700" prstMaterial="clear">
          <a:bevelT w="177800" h="254000"/>
          <a:bevelB w="152400"/>
        </a:sp3d>
      </dsp:spPr>
      <dsp:style>
        <a:lnRef idx="0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22860" tIns="22860" rIns="22860" bIns="2286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任务</a:t>
          </a:r>
        </a:p>
      </dsp:txBody>
      <dsp:txXfrm>
        <a:off x="4123219" y="1039080"/>
        <a:ext cx="1083741" cy="1083741"/>
      </dsp:txXfrm>
    </dsp:sp>
    <dsp:sp modelId="{C4B3FA0B-1950-4F85-8CBF-F0DD7533C784}">
      <dsp:nvSpPr>
        <dsp:cNvPr id="6" name="椭圆 5"/>
        <dsp:cNvSpPr/>
      </dsp:nvSpPr>
      <dsp:spPr bwMode="white">
        <a:xfrm>
          <a:off x="3611419" y="2614237"/>
          <a:ext cx="1083741" cy="1083741"/>
        </a:xfrm>
        <a:prstGeom prst="ellipse">
          <a:avLst/>
        </a:prstGeom>
        <a:sp3d contourW="12700" prstMaterial="clear">
          <a:bevelT w="177800" h="254000"/>
          <a:bevelB w="152400"/>
        </a:sp3d>
      </dsp:spPr>
      <dsp:style>
        <a:lnRef idx="0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22860" tIns="22860" rIns="22860" bIns="2286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背景</a:t>
          </a:r>
        </a:p>
      </dsp:txBody>
      <dsp:txXfrm>
        <a:off x="3611419" y="2614237"/>
        <a:ext cx="1083741" cy="1083741"/>
      </dsp:txXfrm>
    </dsp:sp>
    <dsp:sp modelId="{5CC4D9D4-998E-4F28-8EB2-7E79EE4A187F}">
      <dsp:nvSpPr>
        <dsp:cNvPr id="7" name="椭圆 6"/>
        <dsp:cNvSpPr/>
      </dsp:nvSpPr>
      <dsp:spPr bwMode="white">
        <a:xfrm>
          <a:off x="1955201" y="2614237"/>
          <a:ext cx="1083741" cy="1083741"/>
        </a:xfrm>
        <a:prstGeom prst="ellipse">
          <a:avLst/>
        </a:prstGeom>
        <a:sp3d contourW="12700" prstMaterial="clear">
          <a:bevelT w="177800" h="254000"/>
          <a:bevelB w="152400"/>
        </a:sp3d>
      </dsp:spPr>
      <dsp:style>
        <a:lnRef idx="0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22860" tIns="22860" rIns="22860" bIns="2286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输入</a:t>
          </a:r>
        </a:p>
      </dsp:txBody>
      <dsp:txXfrm>
        <a:off x="1955201" y="2614237"/>
        <a:ext cx="1083741" cy="1083741"/>
      </dsp:txXfrm>
    </dsp:sp>
    <dsp:sp modelId="{DADDD535-8B77-451E-A735-BEF06FBA3287}">
      <dsp:nvSpPr>
        <dsp:cNvPr id="8" name="椭圆 7"/>
        <dsp:cNvSpPr/>
      </dsp:nvSpPr>
      <dsp:spPr bwMode="white">
        <a:xfrm>
          <a:off x="1443402" y="1039080"/>
          <a:ext cx="1083741" cy="1083741"/>
        </a:xfrm>
        <a:prstGeom prst="ellipse">
          <a:avLst/>
        </a:prstGeom>
        <a:sp3d contourW="12700" prstMaterial="clear">
          <a:bevelT w="177800" h="254000"/>
          <a:bevelB w="152400"/>
        </a:sp3d>
      </dsp:spPr>
      <dsp:style>
        <a:lnRef idx="0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22860" tIns="22860" rIns="22860" bIns="2286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输出</a:t>
          </a:r>
          <a:r>
            <a:rPr lang="zh-CN" altLang="en-US" dirty="0"/>
            <a:t>及约束</a:t>
          </a:r>
        </a:p>
      </dsp:txBody>
      <dsp:txXfrm>
        <a:off x="1443402" y="1039080"/>
        <a:ext cx="1083741" cy="10837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3834463"/>
        <a:chOff x="0" y="0"/>
        <a:chExt cx="8128000" cy="3834463"/>
      </a:xfrm>
    </dsp:grpSpPr>
    <dsp:sp modelId="{E95F1F3D-6C46-4584-A6EE-4DB492CEBB28}">
      <dsp:nvSpPr>
        <dsp:cNvPr id="3" name="矩形 2"/>
        <dsp:cNvSpPr/>
      </dsp:nvSpPr>
      <dsp:spPr bwMode="white">
        <a:xfrm>
          <a:off x="0" y="837952"/>
          <a:ext cx="3964878" cy="466456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837952"/>
        <a:ext cx="3964878" cy="466456"/>
      </dsp:txXfrm>
    </dsp:sp>
    <dsp:sp modelId="{FA39DE51-C652-46B5-B986-DA8D98D7B818}">
      <dsp:nvSpPr>
        <dsp:cNvPr id="4" name="矩形 3"/>
        <dsp:cNvSpPr/>
      </dsp:nvSpPr>
      <dsp:spPr bwMode="white">
        <a:xfrm>
          <a:off x="0" y="1013134"/>
          <a:ext cx="291274" cy="291274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Xfrm>
        <a:off x="0" y="1013134"/>
        <a:ext cx="291274" cy="291274"/>
      </dsp:txXfrm>
    </dsp:sp>
    <dsp:sp modelId="{738F8F3C-3D27-417D-8517-A105F8E34C7C}">
      <dsp:nvSpPr>
        <dsp:cNvPr id="5" name="矩形 4"/>
        <dsp:cNvSpPr/>
      </dsp:nvSpPr>
      <dsp:spPr bwMode="white">
        <a:xfrm>
          <a:off x="0" y="0"/>
          <a:ext cx="3964878" cy="83795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53340" tIns="35560" rIns="53340" bIns="3556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dirty="0">
              <a:solidFill>
                <a:schemeClr val="tx1"/>
              </a:solidFill>
            </a:rPr>
            <a:t>提示词中加入事实查证</a:t>
          </a:r>
          <a:endParaRPr>
            <a:solidFill>
              <a:schemeClr val="tx1"/>
            </a:solidFill>
          </a:endParaRPr>
        </a:p>
      </dsp:txBody>
      <dsp:txXfrm>
        <a:off x="0" y="0"/>
        <a:ext cx="3964878" cy="837952"/>
      </dsp:txXfrm>
    </dsp:sp>
    <dsp:sp modelId="{F1AADB52-9BE0-4C43-B7F6-737082183055}">
      <dsp:nvSpPr>
        <dsp:cNvPr id="6" name="矩形 5"/>
        <dsp:cNvSpPr/>
      </dsp:nvSpPr>
      <dsp:spPr bwMode="white">
        <a:xfrm>
          <a:off x="0" y="1692085"/>
          <a:ext cx="291267" cy="291267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0" y="1692085"/>
        <a:ext cx="291267" cy="291267"/>
      </dsp:txXfrm>
    </dsp:sp>
    <dsp:sp modelId="{0B988910-FEF9-4FB9-9AF7-DB79F27D91C4}">
      <dsp:nvSpPr>
        <dsp:cNvPr id="7" name="矩形 6"/>
        <dsp:cNvSpPr/>
      </dsp:nvSpPr>
      <dsp:spPr bwMode="white">
        <a:xfrm>
          <a:off x="277541" y="1498246"/>
          <a:ext cx="3687337" cy="6789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56464" tIns="156464" rIns="156464" bIns="156464" anchor="ctr"/>
        <a:lstStyle>
          <a:lvl1pPr algn="l">
            <a:defRPr sz="2200"/>
          </a:lvl1pPr>
          <a:lvl2pPr marL="171450" indent="-171450" algn="l">
            <a:defRPr sz="1700"/>
          </a:lvl2pPr>
          <a:lvl3pPr marL="342900" indent="-171450" algn="l">
            <a:defRPr sz="1700"/>
          </a:lvl3pPr>
          <a:lvl4pPr marL="514350" indent="-171450" algn="l">
            <a:defRPr sz="1700"/>
          </a:lvl4pPr>
          <a:lvl5pPr marL="685800" indent="-171450" algn="l">
            <a:defRPr sz="1700"/>
          </a:lvl5pPr>
          <a:lvl6pPr marL="857250" indent="-171450" algn="l">
            <a:defRPr sz="1700"/>
          </a:lvl6pPr>
          <a:lvl7pPr marL="1028700" indent="-171450" algn="l">
            <a:defRPr sz="1700"/>
          </a:lvl7pPr>
          <a:lvl8pPr marL="1200150" indent="-171450" algn="l">
            <a:defRPr sz="1700"/>
          </a:lvl8pPr>
          <a:lvl9pPr marL="1371600" indent="-171450" algn="l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明确信息准确性要求</a:t>
          </a:r>
          <a:endParaRPr>
            <a:solidFill>
              <a:schemeClr val="tx1"/>
            </a:solidFill>
          </a:endParaRPr>
        </a:p>
      </dsp:txBody>
      <dsp:txXfrm>
        <a:off x="277541" y="1498246"/>
        <a:ext cx="3687337" cy="678944"/>
      </dsp:txXfrm>
    </dsp:sp>
    <dsp:sp modelId="{6F79E697-EBB0-42B6-A419-431841D53321}">
      <dsp:nvSpPr>
        <dsp:cNvPr id="8" name="矩形 7"/>
        <dsp:cNvSpPr/>
      </dsp:nvSpPr>
      <dsp:spPr bwMode="white">
        <a:xfrm>
          <a:off x="0" y="2371029"/>
          <a:ext cx="291267" cy="291267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0" y="2371029"/>
        <a:ext cx="291267" cy="291267"/>
      </dsp:txXfrm>
    </dsp:sp>
    <dsp:sp modelId="{2FBAE826-FC4E-468E-99EF-BA1595F3FB69}">
      <dsp:nvSpPr>
        <dsp:cNvPr id="9" name="矩形 8"/>
        <dsp:cNvSpPr/>
      </dsp:nvSpPr>
      <dsp:spPr bwMode="white">
        <a:xfrm>
          <a:off x="277541" y="2177191"/>
          <a:ext cx="3687337" cy="6789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56464" tIns="156464" rIns="156464" bIns="156464" anchor="ctr"/>
        <a:lstStyle>
          <a:lvl1pPr algn="l">
            <a:defRPr sz="2200"/>
          </a:lvl1pPr>
          <a:lvl2pPr marL="171450" indent="-171450" algn="l">
            <a:defRPr sz="1700"/>
          </a:lvl2pPr>
          <a:lvl3pPr marL="342900" indent="-171450" algn="l">
            <a:defRPr sz="1700"/>
          </a:lvl3pPr>
          <a:lvl4pPr marL="514350" indent="-171450" algn="l">
            <a:defRPr sz="1700"/>
          </a:lvl4pPr>
          <a:lvl5pPr marL="685800" indent="-171450" algn="l">
            <a:defRPr sz="1700"/>
          </a:lvl5pPr>
          <a:lvl6pPr marL="857250" indent="-171450" algn="l">
            <a:defRPr sz="1700"/>
          </a:lvl6pPr>
          <a:lvl7pPr marL="1028700" indent="-171450" algn="l">
            <a:defRPr sz="1700"/>
          </a:lvl7pPr>
          <a:lvl8pPr marL="1200150" indent="-171450" algn="l">
            <a:defRPr sz="1700"/>
          </a:lvl8pPr>
          <a:lvl9pPr marL="1371600" indent="-171450" algn="l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要求标注信息来源与依据</a:t>
          </a:r>
          <a:endParaRPr>
            <a:solidFill>
              <a:schemeClr val="tx1"/>
            </a:solidFill>
          </a:endParaRPr>
        </a:p>
      </dsp:txBody>
      <dsp:txXfrm>
        <a:off x="277541" y="2177191"/>
        <a:ext cx="3687337" cy="678944"/>
      </dsp:txXfrm>
    </dsp:sp>
    <dsp:sp modelId="{7FBFF01D-2AE6-4BD9-B142-A1EAC0A9D804}">
      <dsp:nvSpPr>
        <dsp:cNvPr id="10" name="矩形 9"/>
        <dsp:cNvSpPr/>
      </dsp:nvSpPr>
      <dsp:spPr bwMode="white">
        <a:xfrm>
          <a:off x="0" y="3049974"/>
          <a:ext cx="291267" cy="291267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0" y="3049974"/>
        <a:ext cx="291267" cy="291267"/>
      </dsp:txXfrm>
    </dsp:sp>
    <dsp:sp modelId="{648F8D07-BC43-4C0D-A27B-826C555596FC}">
      <dsp:nvSpPr>
        <dsp:cNvPr id="11" name="矩形 10"/>
        <dsp:cNvSpPr/>
      </dsp:nvSpPr>
      <dsp:spPr bwMode="white">
        <a:xfrm>
          <a:off x="277541" y="2856135"/>
          <a:ext cx="3687337" cy="6789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56464" tIns="156464" rIns="156464" bIns="156464" anchor="ctr"/>
        <a:lstStyle>
          <a:lvl1pPr algn="l">
            <a:defRPr sz="2200"/>
          </a:lvl1pPr>
          <a:lvl2pPr marL="171450" indent="-171450" algn="l">
            <a:defRPr sz="1700"/>
          </a:lvl2pPr>
          <a:lvl3pPr marL="342900" indent="-171450" algn="l">
            <a:defRPr sz="1700"/>
          </a:lvl3pPr>
          <a:lvl4pPr marL="514350" indent="-171450" algn="l">
            <a:defRPr sz="1700"/>
          </a:lvl4pPr>
          <a:lvl5pPr marL="685800" indent="-171450" algn="l">
            <a:defRPr sz="1700"/>
          </a:lvl5pPr>
          <a:lvl6pPr marL="857250" indent="-171450" algn="l">
            <a:defRPr sz="1700"/>
          </a:lvl6pPr>
          <a:lvl7pPr marL="1028700" indent="-171450" algn="l">
            <a:defRPr sz="1700"/>
          </a:lvl7pPr>
          <a:lvl8pPr marL="1200150" indent="-171450" algn="l">
            <a:defRPr sz="1700"/>
          </a:lvl8pPr>
          <a:lvl9pPr marL="1371600" indent="-171450" algn="l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限定信息时效与适用范围</a:t>
          </a:r>
          <a:endParaRPr>
            <a:solidFill>
              <a:schemeClr val="tx1"/>
            </a:solidFill>
          </a:endParaRPr>
        </a:p>
      </dsp:txBody>
      <dsp:txXfrm>
        <a:off x="277541" y="2856135"/>
        <a:ext cx="3687337" cy="678944"/>
      </dsp:txXfrm>
    </dsp:sp>
    <dsp:sp modelId="{9E2D709F-579F-4CFF-AD63-C0A08A66C34E}">
      <dsp:nvSpPr>
        <dsp:cNvPr id="12" name="矩形 11"/>
        <dsp:cNvSpPr/>
      </dsp:nvSpPr>
      <dsp:spPr bwMode="white">
        <a:xfrm>
          <a:off x="4163122" y="837952"/>
          <a:ext cx="3964878" cy="466456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4163122" y="837952"/>
        <a:ext cx="3964878" cy="466456"/>
      </dsp:txXfrm>
    </dsp:sp>
    <dsp:sp modelId="{6957563B-CEFA-4293-B9DD-96F33A45B381}">
      <dsp:nvSpPr>
        <dsp:cNvPr id="13" name="矩形 12"/>
        <dsp:cNvSpPr/>
      </dsp:nvSpPr>
      <dsp:spPr bwMode="white">
        <a:xfrm>
          <a:off x="4163122" y="1013134"/>
          <a:ext cx="291274" cy="291274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Xfrm>
        <a:off x="4163122" y="1013134"/>
        <a:ext cx="291274" cy="291274"/>
      </dsp:txXfrm>
    </dsp:sp>
    <dsp:sp modelId="{0660787E-960A-42CF-8806-694F4202E7E5}">
      <dsp:nvSpPr>
        <dsp:cNvPr id="14" name="矩形 13"/>
        <dsp:cNvSpPr/>
      </dsp:nvSpPr>
      <dsp:spPr bwMode="white">
        <a:xfrm>
          <a:off x="4163122" y="0"/>
          <a:ext cx="3964878" cy="83795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53340" tIns="35560" rIns="53340" bIns="3556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dirty="0">
              <a:solidFill>
                <a:schemeClr val="tx1"/>
              </a:solidFill>
            </a:rPr>
            <a:t>输出内容的验证方法</a:t>
          </a:r>
          <a:endParaRPr lang="zh-CN" altLang="en-US" sz="2800" dirty="0">
            <a:solidFill>
              <a:schemeClr val="tx1"/>
            </a:solidFill>
          </a:endParaRPr>
        </a:p>
      </dsp:txBody>
      <dsp:txXfrm>
        <a:off x="4163122" y="0"/>
        <a:ext cx="3964878" cy="837952"/>
      </dsp:txXfrm>
    </dsp:sp>
    <dsp:sp modelId="{57D130BB-52A0-4BB1-BAEC-F8B0BC100011}">
      <dsp:nvSpPr>
        <dsp:cNvPr id="15" name="矩形 14"/>
        <dsp:cNvSpPr/>
      </dsp:nvSpPr>
      <dsp:spPr bwMode="white">
        <a:xfrm>
          <a:off x="4163122" y="1692085"/>
          <a:ext cx="291267" cy="291267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4163122" y="1692085"/>
        <a:ext cx="291267" cy="291267"/>
      </dsp:txXfrm>
    </dsp:sp>
    <dsp:sp modelId="{E5CBE002-0094-4052-9F3B-C85CFE3ACA1D}">
      <dsp:nvSpPr>
        <dsp:cNvPr id="16" name="矩形 15"/>
        <dsp:cNvSpPr/>
      </dsp:nvSpPr>
      <dsp:spPr bwMode="white">
        <a:xfrm>
          <a:off x="4440663" y="1498246"/>
          <a:ext cx="3687337" cy="6789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56464" tIns="156464" rIns="156464" bIns="156464" anchor="ctr"/>
        <a:lstStyle>
          <a:lvl1pPr algn="l">
            <a:defRPr sz="2200"/>
          </a:lvl1pPr>
          <a:lvl2pPr marL="171450" indent="-171450" algn="l">
            <a:defRPr sz="1700"/>
          </a:lvl2pPr>
          <a:lvl3pPr marL="342900" indent="-171450" algn="l">
            <a:defRPr sz="1700"/>
          </a:lvl3pPr>
          <a:lvl4pPr marL="514350" indent="-171450" algn="l">
            <a:defRPr sz="1700"/>
          </a:lvl4pPr>
          <a:lvl5pPr marL="685800" indent="-171450" algn="l">
            <a:defRPr sz="1700"/>
          </a:lvl5pPr>
          <a:lvl6pPr marL="857250" indent="-171450" algn="l">
            <a:defRPr sz="1700"/>
          </a:lvl6pPr>
          <a:lvl7pPr marL="1028700" indent="-171450" algn="l">
            <a:defRPr sz="1700"/>
          </a:lvl7pPr>
          <a:lvl8pPr marL="1200150" indent="-171450" algn="l">
            <a:defRPr sz="1700"/>
          </a:lvl8pPr>
          <a:lvl9pPr marL="1371600" indent="-171450" algn="l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交叉验证法</a:t>
          </a:r>
          <a:endParaRPr>
            <a:solidFill>
              <a:schemeClr val="tx1"/>
            </a:solidFill>
          </a:endParaRPr>
        </a:p>
      </dsp:txBody>
      <dsp:txXfrm>
        <a:off x="4440663" y="1498246"/>
        <a:ext cx="3687337" cy="678944"/>
      </dsp:txXfrm>
    </dsp:sp>
    <dsp:sp modelId="{35FA1A2D-4246-42DB-84E3-2736237784BB}">
      <dsp:nvSpPr>
        <dsp:cNvPr id="17" name="矩形 16"/>
        <dsp:cNvSpPr/>
      </dsp:nvSpPr>
      <dsp:spPr bwMode="white">
        <a:xfrm>
          <a:off x="4163122" y="2371029"/>
          <a:ext cx="291267" cy="291267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4163122" y="2371029"/>
        <a:ext cx="291267" cy="291267"/>
      </dsp:txXfrm>
    </dsp:sp>
    <dsp:sp modelId="{CE7C9C49-38A1-4F83-8B00-29D295D84DA1}">
      <dsp:nvSpPr>
        <dsp:cNvPr id="18" name="矩形 17"/>
        <dsp:cNvSpPr/>
      </dsp:nvSpPr>
      <dsp:spPr bwMode="white">
        <a:xfrm>
          <a:off x="4440663" y="2177191"/>
          <a:ext cx="3687337" cy="6789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56464" tIns="156464" rIns="156464" bIns="156464" anchor="ctr"/>
        <a:lstStyle>
          <a:lvl1pPr algn="l">
            <a:defRPr sz="2200"/>
          </a:lvl1pPr>
          <a:lvl2pPr marL="171450" indent="-171450" algn="l">
            <a:defRPr sz="1700"/>
          </a:lvl2pPr>
          <a:lvl3pPr marL="342900" indent="-171450" algn="l">
            <a:defRPr sz="1700"/>
          </a:lvl3pPr>
          <a:lvl4pPr marL="514350" indent="-171450" algn="l">
            <a:defRPr sz="1700"/>
          </a:lvl4pPr>
          <a:lvl5pPr marL="685800" indent="-171450" algn="l">
            <a:defRPr sz="1700"/>
          </a:lvl5pPr>
          <a:lvl6pPr marL="857250" indent="-171450" algn="l">
            <a:defRPr sz="1700"/>
          </a:lvl6pPr>
          <a:lvl7pPr marL="1028700" indent="-171450" algn="l">
            <a:defRPr sz="1700"/>
          </a:lvl7pPr>
          <a:lvl8pPr marL="1200150" indent="-171450" algn="l">
            <a:defRPr sz="1700"/>
          </a:lvl8pPr>
          <a:lvl9pPr marL="1371600" indent="-171450" algn="l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来源追溯法</a:t>
          </a:r>
          <a:endParaRPr>
            <a:solidFill>
              <a:schemeClr val="tx1"/>
            </a:solidFill>
          </a:endParaRPr>
        </a:p>
      </dsp:txBody>
      <dsp:txXfrm>
        <a:off x="4440663" y="2177191"/>
        <a:ext cx="3687337" cy="678944"/>
      </dsp:txXfrm>
    </dsp:sp>
    <dsp:sp modelId="{0593097B-8C6F-4207-9731-CD6F5C744CAF}">
      <dsp:nvSpPr>
        <dsp:cNvPr id="19" name="矩形 18"/>
        <dsp:cNvSpPr/>
      </dsp:nvSpPr>
      <dsp:spPr bwMode="white">
        <a:xfrm>
          <a:off x="4163122" y="3049974"/>
          <a:ext cx="291267" cy="291267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4163122" y="3049974"/>
        <a:ext cx="291267" cy="291267"/>
      </dsp:txXfrm>
    </dsp:sp>
    <dsp:sp modelId="{22AD060B-55CB-42EF-A21C-6DCFDC26DCBA}">
      <dsp:nvSpPr>
        <dsp:cNvPr id="20" name="矩形 19"/>
        <dsp:cNvSpPr/>
      </dsp:nvSpPr>
      <dsp:spPr bwMode="white">
        <a:xfrm>
          <a:off x="4440663" y="2856135"/>
          <a:ext cx="3687337" cy="6789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56464" tIns="156464" rIns="156464" bIns="156464" anchor="ctr"/>
        <a:lstStyle>
          <a:lvl1pPr algn="l">
            <a:defRPr sz="2200"/>
          </a:lvl1pPr>
          <a:lvl2pPr marL="171450" indent="-171450" algn="l">
            <a:defRPr sz="1700"/>
          </a:lvl2pPr>
          <a:lvl3pPr marL="342900" indent="-171450" algn="l">
            <a:defRPr sz="1700"/>
          </a:lvl3pPr>
          <a:lvl4pPr marL="514350" indent="-171450" algn="l">
            <a:defRPr sz="1700"/>
          </a:lvl4pPr>
          <a:lvl5pPr marL="685800" indent="-171450" algn="l">
            <a:defRPr sz="1700"/>
          </a:lvl5pPr>
          <a:lvl6pPr marL="857250" indent="-171450" algn="l">
            <a:defRPr sz="1700"/>
          </a:lvl6pPr>
          <a:lvl7pPr marL="1028700" indent="-171450" algn="l">
            <a:defRPr sz="1700"/>
          </a:lvl7pPr>
          <a:lvl8pPr marL="1200150" indent="-171450" algn="l">
            <a:defRPr sz="1700"/>
          </a:lvl8pPr>
          <a:lvl9pPr marL="1371600" indent="-171450" algn="l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常识与逻辑校验法</a:t>
          </a:r>
          <a:endParaRPr>
            <a:solidFill>
              <a:schemeClr val="tx1"/>
            </a:solidFill>
          </a:endParaRPr>
        </a:p>
      </dsp:txBody>
      <dsp:txXfrm>
        <a:off x="4440663" y="2856135"/>
        <a:ext cx="3687337" cy="6789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9779000" cy="1003894"/>
        <a:chOff x="0" y="0"/>
        <a:chExt cx="9779000" cy="1003894"/>
      </a:xfrm>
    </dsp:grpSpPr>
    <dsp:sp modelId="{111DEAC9-5D4C-4A6A-A44E-082A26F60596}">
      <dsp:nvSpPr>
        <dsp:cNvPr id="3" name="圆角矩形 2"/>
        <dsp:cNvSpPr/>
      </dsp:nvSpPr>
      <dsp:spPr bwMode="white">
        <a:xfrm>
          <a:off x="0" y="0"/>
          <a:ext cx="1880577" cy="1003894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ctr">
            <a:defRPr sz="28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zh-CN" altLang="en-US" dirty="0">
              <a:latin typeface="微软雅黑" panose="020B0503020204020204" charset="-122"/>
              <a:ea typeface="微软雅黑" panose="020B0503020204020204" charset="-122"/>
            </a:rPr>
            <a:t>分而治之</a:t>
          </a:r>
          <a:endParaRPr lang="zh-CN" altLang="en-US" dirty="0"/>
        </a:p>
      </dsp:txBody>
      <dsp:txXfrm>
        <a:off x="0" y="0"/>
        <a:ext cx="1880577" cy="1003894"/>
      </dsp:txXfrm>
    </dsp:sp>
    <dsp:sp modelId="{8A5CF0CE-3323-464D-9C63-05C1BDB053F5}">
      <dsp:nvSpPr>
        <dsp:cNvPr id="4" name="右箭头 3"/>
        <dsp:cNvSpPr/>
      </dsp:nvSpPr>
      <dsp:spPr bwMode="white">
        <a:xfrm>
          <a:off x="2057351" y="268755"/>
          <a:ext cx="398682" cy="466383"/>
        </a:xfrm>
        <a:prstGeom prst="rightArrow">
          <a:avLst>
            <a:gd name="adj1" fmla="val 60000"/>
            <a:gd name="adj2" fmla="val 50000"/>
          </a:avLst>
        </a:prstGeom>
        <a:sp3d z="-182000" contourW="19050" prstMaterial="metal">
          <a:bevelT w="88900" h="203200"/>
          <a:bevelB w="165100" h="254000"/>
        </a:sp3d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2057351" y="268755"/>
        <a:ext cx="398682" cy="466383"/>
      </dsp:txXfrm>
    </dsp:sp>
    <dsp:sp modelId="{A1E15D63-E1FF-4A28-A04F-A2B65927BC31}">
      <dsp:nvSpPr>
        <dsp:cNvPr id="5" name="圆角矩形 4"/>
        <dsp:cNvSpPr/>
      </dsp:nvSpPr>
      <dsp:spPr bwMode="white">
        <a:xfrm>
          <a:off x="2632808" y="0"/>
          <a:ext cx="1880577" cy="1003894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3"/>
        </a:fillRef>
        <a:effectRef idx="2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ctr">
            <a:defRPr sz="28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latin typeface="微软雅黑" panose="020B0503020204020204" charset="-122"/>
              <a:ea typeface="微软雅黑" panose="020B0503020204020204" charset="-122"/>
            </a:rPr>
            <a:t>循序渐进</a:t>
          </a:r>
          <a:endParaRPr lang="zh-CN" altLang="en-US" dirty="0"/>
        </a:p>
      </dsp:txBody>
      <dsp:txXfrm>
        <a:off x="2632808" y="0"/>
        <a:ext cx="1880577" cy="1003894"/>
      </dsp:txXfrm>
    </dsp:sp>
    <dsp:sp modelId="{3BB79812-5F91-40D9-A695-9F2CA1D0D6F8}">
      <dsp:nvSpPr>
        <dsp:cNvPr id="6" name="右箭头 5"/>
        <dsp:cNvSpPr/>
      </dsp:nvSpPr>
      <dsp:spPr bwMode="white">
        <a:xfrm>
          <a:off x="4690159" y="268755"/>
          <a:ext cx="398682" cy="466383"/>
        </a:xfrm>
        <a:prstGeom prst="rightArrow">
          <a:avLst>
            <a:gd name="adj1" fmla="val 60000"/>
            <a:gd name="adj2" fmla="val 50000"/>
          </a:avLst>
        </a:prstGeom>
        <a:sp3d z="-182000" contourW="19050" prstMaterial="metal">
          <a:bevelT w="88900" h="203200"/>
          <a:bevelB w="165100" h="254000"/>
        </a:sp3d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4690159" y="268755"/>
        <a:ext cx="398682" cy="466383"/>
      </dsp:txXfrm>
    </dsp:sp>
    <dsp:sp modelId="{FAD68D32-2966-4FA4-952B-245D2D620F86}">
      <dsp:nvSpPr>
        <dsp:cNvPr id="7" name="圆角矩形 6"/>
        <dsp:cNvSpPr/>
      </dsp:nvSpPr>
      <dsp:spPr bwMode="white">
        <a:xfrm>
          <a:off x="5265615" y="0"/>
          <a:ext cx="1880577" cy="1003894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4"/>
        </a:fillRef>
        <a:effectRef idx="2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ctr">
            <a:defRPr sz="28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latin typeface="微软雅黑" panose="020B0503020204020204" charset="-122"/>
              <a:ea typeface="微软雅黑" panose="020B0503020204020204" charset="-122"/>
            </a:rPr>
            <a:t>试错迭代</a:t>
          </a:r>
        </a:p>
      </dsp:txBody>
      <dsp:txXfrm>
        <a:off x="5265615" y="0"/>
        <a:ext cx="1880577" cy="1003894"/>
      </dsp:txXfrm>
    </dsp:sp>
    <dsp:sp modelId="{ED0F7ADE-070B-426B-A706-34BC75EFCF36}">
      <dsp:nvSpPr>
        <dsp:cNvPr id="8" name="右箭头 7"/>
        <dsp:cNvSpPr/>
      </dsp:nvSpPr>
      <dsp:spPr bwMode="white">
        <a:xfrm>
          <a:off x="7322967" y="268755"/>
          <a:ext cx="398682" cy="466383"/>
        </a:xfrm>
        <a:prstGeom prst="rightArrow">
          <a:avLst>
            <a:gd name="adj1" fmla="val 60000"/>
            <a:gd name="adj2" fmla="val 50000"/>
          </a:avLst>
        </a:prstGeom>
        <a:sp3d z="-182000" contourW="19050" prstMaterial="metal">
          <a:bevelT w="88900" h="203200"/>
          <a:bevelB w="165100" h="254000"/>
        </a:sp3d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7322967" y="268755"/>
        <a:ext cx="398682" cy="466383"/>
      </dsp:txXfrm>
    </dsp:sp>
    <dsp:sp modelId="{FD4924B1-D852-403C-BF33-02F38427C0AA}">
      <dsp:nvSpPr>
        <dsp:cNvPr id="9" name="圆角矩形 8"/>
        <dsp:cNvSpPr/>
      </dsp:nvSpPr>
      <dsp:spPr bwMode="white">
        <a:xfrm>
          <a:off x="7898423" y="0"/>
          <a:ext cx="1880577" cy="1003894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5"/>
        </a:fillRef>
        <a:effectRef idx="2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ctr">
            <a:defRPr sz="28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latin typeface="微软雅黑" panose="020B0503020204020204" charset="-122"/>
              <a:ea typeface="微软雅黑" panose="020B0503020204020204" charset="-122"/>
            </a:rPr>
            <a:t>异常处理</a:t>
          </a:r>
        </a:p>
      </dsp:txBody>
      <dsp:txXfrm>
        <a:off x="7898423" y="0"/>
        <a:ext cx="1880577" cy="100389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9779000" cy="1003894"/>
        <a:chOff x="0" y="0"/>
        <a:chExt cx="9779000" cy="1003894"/>
      </a:xfrm>
    </dsp:grpSpPr>
    <dsp:sp modelId="{111DEAC9-5D4C-4A6A-A44E-082A26F60596}">
      <dsp:nvSpPr>
        <dsp:cNvPr id="3" name="圆角矩形 2"/>
        <dsp:cNvSpPr/>
      </dsp:nvSpPr>
      <dsp:spPr bwMode="white">
        <a:xfrm>
          <a:off x="0" y="0"/>
          <a:ext cx="1880577" cy="1003894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zh-CN" altLang="en-US" b="1" dirty="0"/>
            <a:t>明确需求</a:t>
          </a:r>
          <a:endParaRPr lang="en-US" altLang="zh-CN" b="1" dirty="0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zh-CN" altLang="en-US" b="1" dirty="0"/>
            <a:t>分步拆解</a:t>
          </a:r>
          <a:endParaRPr lang="zh-CN" altLang="en-US" dirty="0"/>
        </a:p>
      </dsp:txBody>
      <dsp:txXfrm>
        <a:off x="0" y="0"/>
        <a:ext cx="1880577" cy="1003894"/>
      </dsp:txXfrm>
    </dsp:sp>
    <dsp:sp modelId="{8A5CF0CE-3323-464D-9C63-05C1BDB053F5}">
      <dsp:nvSpPr>
        <dsp:cNvPr id="4" name="右箭头 3"/>
        <dsp:cNvSpPr/>
      </dsp:nvSpPr>
      <dsp:spPr bwMode="white">
        <a:xfrm>
          <a:off x="2057351" y="268755"/>
          <a:ext cx="398682" cy="466383"/>
        </a:xfrm>
        <a:prstGeom prst="rightArrow">
          <a:avLst>
            <a:gd name="adj1" fmla="val 60000"/>
            <a:gd name="adj2" fmla="val 50000"/>
          </a:avLst>
        </a:prstGeom>
        <a:sp3d z="-182000" contourW="19050" prstMaterial="metal">
          <a:bevelT w="88900" h="203200"/>
          <a:bevelB w="165100" h="254000"/>
        </a:sp3d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2057351" y="268755"/>
        <a:ext cx="398682" cy="466383"/>
      </dsp:txXfrm>
    </dsp:sp>
    <dsp:sp modelId="{A1E15D63-E1FF-4A28-A04F-A2B65927BC31}">
      <dsp:nvSpPr>
        <dsp:cNvPr id="5" name="圆角矩形 4"/>
        <dsp:cNvSpPr/>
      </dsp:nvSpPr>
      <dsp:spPr bwMode="white">
        <a:xfrm>
          <a:off x="2632808" y="0"/>
          <a:ext cx="1880577" cy="1003894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3"/>
        </a:fillRef>
        <a:effectRef idx="2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循序渐进</a:t>
          </a:r>
          <a:endParaRPr lang="en-US" altLang="zh-CN" b="1" dirty="0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递进优化</a:t>
          </a:r>
          <a:endParaRPr lang="zh-CN" altLang="en-US" dirty="0"/>
        </a:p>
      </dsp:txBody>
      <dsp:txXfrm>
        <a:off x="2632808" y="0"/>
        <a:ext cx="1880577" cy="1003894"/>
      </dsp:txXfrm>
    </dsp:sp>
    <dsp:sp modelId="{3BB79812-5F91-40D9-A695-9F2CA1D0D6F8}">
      <dsp:nvSpPr>
        <dsp:cNvPr id="6" name="右箭头 5"/>
        <dsp:cNvSpPr/>
      </dsp:nvSpPr>
      <dsp:spPr bwMode="white">
        <a:xfrm>
          <a:off x="4690159" y="268755"/>
          <a:ext cx="398682" cy="466383"/>
        </a:xfrm>
        <a:prstGeom prst="rightArrow">
          <a:avLst>
            <a:gd name="adj1" fmla="val 60000"/>
            <a:gd name="adj2" fmla="val 50000"/>
          </a:avLst>
        </a:prstGeom>
        <a:sp3d z="-182000" contourW="19050" prstMaterial="metal">
          <a:bevelT w="88900" h="203200"/>
          <a:bevelB w="165100" h="254000"/>
        </a:sp3d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4690159" y="268755"/>
        <a:ext cx="398682" cy="466383"/>
      </dsp:txXfrm>
    </dsp:sp>
    <dsp:sp modelId="{FAD68D32-2966-4FA4-952B-245D2D620F86}">
      <dsp:nvSpPr>
        <dsp:cNvPr id="7" name="圆角矩形 6"/>
        <dsp:cNvSpPr/>
      </dsp:nvSpPr>
      <dsp:spPr bwMode="white">
        <a:xfrm>
          <a:off x="5265615" y="0"/>
          <a:ext cx="1880577" cy="1003894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4"/>
        </a:fillRef>
        <a:effectRef idx="2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试错迭代</a:t>
          </a:r>
          <a:endParaRPr lang="en-US" altLang="zh-CN" b="1" dirty="0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动态修正</a:t>
          </a:r>
          <a:endParaRPr lang="zh-CN" altLang="en-US" dirty="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5265615" y="0"/>
        <a:ext cx="1880577" cy="1003894"/>
      </dsp:txXfrm>
    </dsp:sp>
    <dsp:sp modelId="{ED0F7ADE-070B-426B-A706-34BC75EFCF36}">
      <dsp:nvSpPr>
        <dsp:cNvPr id="8" name="右箭头 7"/>
        <dsp:cNvSpPr/>
      </dsp:nvSpPr>
      <dsp:spPr bwMode="white">
        <a:xfrm>
          <a:off x="7322967" y="268755"/>
          <a:ext cx="398682" cy="466383"/>
        </a:xfrm>
        <a:prstGeom prst="rightArrow">
          <a:avLst>
            <a:gd name="adj1" fmla="val 60000"/>
            <a:gd name="adj2" fmla="val 50000"/>
          </a:avLst>
        </a:prstGeom>
        <a:sp3d z="-182000" contourW="19050" prstMaterial="metal">
          <a:bevelT w="88900" h="203200"/>
          <a:bevelB w="165100" h="254000"/>
        </a:sp3d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7322967" y="268755"/>
        <a:ext cx="398682" cy="466383"/>
      </dsp:txXfrm>
    </dsp:sp>
    <dsp:sp modelId="{FD4924B1-D852-403C-BF33-02F38427C0AA}">
      <dsp:nvSpPr>
        <dsp:cNvPr id="9" name="圆角矩形 8"/>
        <dsp:cNvSpPr/>
      </dsp:nvSpPr>
      <dsp:spPr bwMode="white">
        <a:xfrm>
          <a:off x="7898423" y="0"/>
          <a:ext cx="1880577" cy="1003894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5"/>
        </a:fillRef>
        <a:effectRef idx="2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事实验证</a:t>
          </a:r>
          <a:endParaRPr lang="en-US" altLang="zh-CN" b="1" dirty="0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异常处理</a:t>
          </a:r>
          <a:endParaRPr lang="zh-CN" altLang="en-US" dirty="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7898423" y="0"/>
        <a:ext cx="1880577" cy="100389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325100" cy="3831687"/>
        <a:chOff x="0" y="0"/>
        <a:chExt cx="10325100" cy="3831687"/>
      </a:xfrm>
    </dsp:grpSpPr>
    <dsp:sp modelId="{E95F1F3D-6C46-4584-A6EE-4DB492CEBB28}">
      <dsp:nvSpPr>
        <dsp:cNvPr id="3" name="矩形 2"/>
        <dsp:cNvSpPr/>
      </dsp:nvSpPr>
      <dsp:spPr bwMode="white">
        <a:xfrm>
          <a:off x="0" y="703917"/>
          <a:ext cx="3330677" cy="391844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703917"/>
        <a:ext cx="3330677" cy="391844"/>
      </dsp:txXfrm>
    </dsp:sp>
    <dsp:sp modelId="{FA39DE51-C652-46B5-B986-DA8D98D7B818}">
      <dsp:nvSpPr>
        <dsp:cNvPr id="4" name="矩形 3"/>
        <dsp:cNvSpPr/>
      </dsp:nvSpPr>
      <dsp:spPr bwMode="white">
        <a:xfrm>
          <a:off x="0" y="851078"/>
          <a:ext cx="244684" cy="244684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Xfrm>
        <a:off x="0" y="851078"/>
        <a:ext cx="244684" cy="244684"/>
      </dsp:txXfrm>
    </dsp:sp>
    <dsp:sp modelId="{738F8F3C-3D27-417D-8517-A105F8E34C7C}">
      <dsp:nvSpPr>
        <dsp:cNvPr id="5" name="矩形 4"/>
        <dsp:cNvSpPr/>
      </dsp:nvSpPr>
      <dsp:spPr bwMode="white">
        <a:xfrm>
          <a:off x="0" y="0"/>
          <a:ext cx="3330677" cy="7039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53340" tIns="35560" rIns="53340" bIns="35560" anchor="ctr"/>
        <a:lstStyle>
          <a:lvl1pPr algn="l">
            <a:defRPr sz="37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>
              <a:solidFill>
                <a:schemeClr val="tx1"/>
              </a:solidFill>
            </a:rPr>
            <a:t>风险预判</a:t>
          </a:r>
          <a:endParaRPr lang="zh-CN" altLang="en-US" sz="2800" b="1" dirty="0">
            <a:solidFill>
              <a:schemeClr val="tx1"/>
            </a:solidFill>
          </a:endParaRPr>
        </a:p>
      </dsp:txBody>
      <dsp:txXfrm>
        <a:off x="0" y="0"/>
        <a:ext cx="3330677" cy="703917"/>
      </dsp:txXfrm>
    </dsp:sp>
    <dsp:sp modelId="{F1AADB52-9BE0-4C43-B7F6-737082183055}">
      <dsp:nvSpPr>
        <dsp:cNvPr id="6" name="矩形 5"/>
        <dsp:cNvSpPr/>
      </dsp:nvSpPr>
      <dsp:spPr bwMode="white">
        <a:xfrm>
          <a:off x="0" y="1421428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0" y="1421428"/>
        <a:ext cx="244678" cy="244678"/>
      </dsp:txXfrm>
    </dsp:sp>
    <dsp:sp modelId="{0B988910-FEF9-4FB9-9AF7-DB79F27D91C4}">
      <dsp:nvSpPr>
        <dsp:cNvPr id="7" name="矩形 6"/>
        <dsp:cNvSpPr/>
      </dsp:nvSpPr>
      <dsp:spPr bwMode="white">
        <a:xfrm>
          <a:off x="233147" y="1258595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限定知识范围与来源</a:t>
          </a:r>
          <a:endParaRPr>
            <a:solidFill>
              <a:schemeClr val="tx1"/>
            </a:solidFill>
          </a:endParaRPr>
        </a:p>
      </dsp:txBody>
      <dsp:txXfrm>
        <a:off x="233147" y="1258595"/>
        <a:ext cx="3097530" cy="570344"/>
      </dsp:txXfrm>
    </dsp:sp>
    <dsp:sp modelId="{6F79E697-EBB0-42B6-A419-431841D53321}">
      <dsp:nvSpPr>
        <dsp:cNvPr id="8" name="矩形 7"/>
        <dsp:cNvSpPr/>
      </dsp:nvSpPr>
      <dsp:spPr bwMode="white">
        <a:xfrm>
          <a:off x="0" y="1991772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0" y="1991772"/>
        <a:ext cx="244678" cy="244678"/>
      </dsp:txXfrm>
    </dsp:sp>
    <dsp:sp modelId="{2FBAE826-FC4E-468E-99EF-BA1595F3FB69}">
      <dsp:nvSpPr>
        <dsp:cNvPr id="9" name="矩形 8"/>
        <dsp:cNvSpPr/>
      </dsp:nvSpPr>
      <dsp:spPr bwMode="white">
        <a:xfrm>
          <a:off x="233147" y="1828939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区分事实与观点</a:t>
          </a:r>
          <a:endParaRPr>
            <a:solidFill>
              <a:schemeClr val="tx1"/>
            </a:solidFill>
          </a:endParaRPr>
        </a:p>
      </dsp:txBody>
      <dsp:txXfrm>
        <a:off x="233147" y="1828939"/>
        <a:ext cx="3097530" cy="570344"/>
      </dsp:txXfrm>
    </dsp:sp>
    <dsp:sp modelId="{7FBFF01D-2AE6-4BD9-B142-A1EAC0A9D804}">
      <dsp:nvSpPr>
        <dsp:cNvPr id="10" name="矩形 9"/>
        <dsp:cNvSpPr/>
      </dsp:nvSpPr>
      <dsp:spPr bwMode="white">
        <a:xfrm>
          <a:off x="0" y="2562116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0" y="2562116"/>
        <a:ext cx="244678" cy="244678"/>
      </dsp:txXfrm>
    </dsp:sp>
    <dsp:sp modelId="{648F8D07-BC43-4C0D-A27B-826C555596FC}">
      <dsp:nvSpPr>
        <dsp:cNvPr id="11" name="矩形 10"/>
        <dsp:cNvSpPr/>
      </dsp:nvSpPr>
      <dsp:spPr bwMode="white">
        <a:xfrm>
          <a:off x="233147" y="2399283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管理不确定性</a:t>
          </a:r>
          <a:endParaRPr>
            <a:solidFill>
              <a:schemeClr val="tx1"/>
            </a:solidFill>
          </a:endParaRPr>
        </a:p>
      </dsp:txBody>
      <dsp:txXfrm>
        <a:off x="233147" y="2399283"/>
        <a:ext cx="3097530" cy="570344"/>
      </dsp:txXfrm>
    </dsp:sp>
    <dsp:sp modelId="{9E2D709F-579F-4CFF-AD63-C0A08A66C34E}">
      <dsp:nvSpPr>
        <dsp:cNvPr id="12" name="矩形 11"/>
        <dsp:cNvSpPr/>
      </dsp:nvSpPr>
      <dsp:spPr bwMode="white">
        <a:xfrm>
          <a:off x="3497211" y="703917"/>
          <a:ext cx="3330677" cy="391844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3497211" y="703917"/>
        <a:ext cx="3330677" cy="391844"/>
      </dsp:txXfrm>
    </dsp:sp>
    <dsp:sp modelId="{6957563B-CEFA-4293-B9DD-96F33A45B381}">
      <dsp:nvSpPr>
        <dsp:cNvPr id="13" name="矩形 12"/>
        <dsp:cNvSpPr/>
      </dsp:nvSpPr>
      <dsp:spPr bwMode="white">
        <a:xfrm>
          <a:off x="3497211" y="851078"/>
          <a:ext cx="244684" cy="244684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Xfrm>
        <a:off x="3497211" y="851078"/>
        <a:ext cx="244684" cy="244684"/>
      </dsp:txXfrm>
    </dsp:sp>
    <dsp:sp modelId="{0660787E-960A-42CF-8806-694F4202E7E5}">
      <dsp:nvSpPr>
        <dsp:cNvPr id="14" name="矩形 13"/>
        <dsp:cNvSpPr/>
      </dsp:nvSpPr>
      <dsp:spPr bwMode="white">
        <a:xfrm>
          <a:off x="3497211" y="0"/>
          <a:ext cx="3330677" cy="7039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53340" tIns="35560" rIns="53340" bIns="35560" anchor="ctr"/>
        <a:lstStyle>
          <a:lvl1pPr algn="l">
            <a:defRPr sz="37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>
              <a:solidFill>
                <a:schemeClr val="tx1"/>
              </a:solidFill>
            </a:rPr>
            <a:t>过程控制</a:t>
          </a:r>
          <a:endParaRPr lang="zh-CN" altLang="en-US" sz="2800" dirty="0">
            <a:solidFill>
              <a:schemeClr val="tx1"/>
            </a:solidFill>
          </a:endParaRPr>
        </a:p>
      </dsp:txBody>
      <dsp:txXfrm>
        <a:off x="3497211" y="0"/>
        <a:ext cx="3330677" cy="703917"/>
      </dsp:txXfrm>
    </dsp:sp>
    <dsp:sp modelId="{57D130BB-52A0-4BB1-BAEC-F8B0BC100011}">
      <dsp:nvSpPr>
        <dsp:cNvPr id="15" name="矩形 14"/>
        <dsp:cNvSpPr/>
      </dsp:nvSpPr>
      <dsp:spPr bwMode="white">
        <a:xfrm>
          <a:off x="3497211" y="1421428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3497211" y="1421428"/>
        <a:ext cx="244678" cy="244678"/>
      </dsp:txXfrm>
    </dsp:sp>
    <dsp:sp modelId="{E5CBE002-0094-4052-9F3B-C85CFE3ACA1D}">
      <dsp:nvSpPr>
        <dsp:cNvPr id="16" name="矩形 15"/>
        <dsp:cNvSpPr/>
      </dsp:nvSpPr>
      <dsp:spPr bwMode="white">
        <a:xfrm>
          <a:off x="3730359" y="1258595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证据驱动生成</a:t>
          </a:r>
          <a:endParaRPr lang="zh-CN" altLang="en-US" dirty="0">
            <a:solidFill>
              <a:schemeClr val="tx1"/>
            </a:solidFill>
          </a:endParaRPr>
        </a:p>
      </dsp:txBody>
      <dsp:txXfrm>
        <a:off x="3730359" y="1258595"/>
        <a:ext cx="3097530" cy="570344"/>
      </dsp:txXfrm>
    </dsp:sp>
    <dsp:sp modelId="{35FA1A2D-4246-42DB-84E3-2736237784BB}">
      <dsp:nvSpPr>
        <dsp:cNvPr id="17" name="矩形 16"/>
        <dsp:cNvSpPr/>
      </dsp:nvSpPr>
      <dsp:spPr bwMode="white">
        <a:xfrm>
          <a:off x="3497211" y="1991772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3497211" y="1991772"/>
        <a:ext cx="244678" cy="244678"/>
      </dsp:txXfrm>
    </dsp:sp>
    <dsp:sp modelId="{CE7C9C49-38A1-4F83-8B00-29D295D84DA1}">
      <dsp:nvSpPr>
        <dsp:cNvPr id="18" name="矩形 17"/>
        <dsp:cNvSpPr/>
      </dsp:nvSpPr>
      <dsp:spPr bwMode="white">
        <a:xfrm>
          <a:off x="3730359" y="1828939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步骤化逻辑审查</a:t>
          </a:r>
          <a:endParaRPr lang="zh-CN" altLang="en-US" dirty="0">
            <a:solidFill>
              <a:schemeClr val="tx1"/>
            </a:solidFill>
          </a:endParaRPr>
        </a:p>
      </dsp:txBody>
      <dsp:txXfrm>
        <a:off x="3730359" y="1828939"/>
        <a:ext cx="3097530" cy="570344"/>
      </dsp:txXfrm>
    </dsp:sp>
    <dsp:sp modelId="{0593097B-8C6F-4207-9731-CD6F5C744CAF}">
      <dsp:nvSpPr>
        <dsp:cNvPr id="19" name="矩形 18"/>
        <dsp:cNvSpPr/>
      </dsp:nvSpPr>
      <dsp:spPr bwMode="white">
        <a:xfrm>
          <a:off x="3497211" y="2562116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3497211" y="2562116"/>
        <a:ext cx="244678" cy="244678"/>
      </dsp:txXfrm>
    </dsp:sp>
    <dsp:sp modelId="{22AD060B-55CB-42EF-A21C-6DCFDC26DCBA}">
      <dsp:nvSpPr>
        <dsp:cNvPr id="20" name="矩形 19"/>
        <dsp:cNvSpPr/>
      </dsp:nvSpPr>
      <dsp:spPr bwMode="white">
        <a:xfrm>
          <a:off x="3730359" y="2399283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多源信息对比</a:t>
          </a:r>
          <a:endParaRPr>
            <a:solidFill>
              <a:schemeClr val="tx1"/>
            </a:solidFill>
          </a:endParaRPr>
        </a:p>
      </dsp:txBody>
      <dsp:txXfrm>
        <a:off x="3730359" y="2399283"/>
        <a:ext cx="3097530" cy="570344"/>
      </dsp:txXfrm>
    </dsp:sp>
    <dsp:sp modelId="{50D351A8-4ABF-49AE-8064-511FC22446E5}">
      <dsp:nvSpPr>
        <dsp:cNvPr id="21" name="矩形 20"/>
        <dsp:cNvSpPr/>
      </dsp:nvSpPr>
      <dsp:spPr bwMode="white">
        <a:xfrm>
          <a:off x="6994423" y="703917"/>
          <a:ext cx="3330677" cy="391844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6994423" y="703917"/>
        <a:ext cx="3330677" cy="391844"/>
      </dsp:txXfrm>
    </dsp:sp>
    <dsp:sp modelId="{DB5C1B67-D87D-4BAC-8884-065C65D7571B}">
      <dsp:nvSpPr>
        <dsp:cNvPr id="22" name="矩形 21"/>
        <dsp:cNvSpPr/>
      </dsp:nvSpPr>
      <dsp:spPr bwMode="white">
        <a:xfrm>
          <a:off x="6994423" y="851078"/>
          <a:ext cx="244684" cy="244684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Xfrm>
        <a:off x="6994423" y="851078"/>
        <a:ext cx="244684" cy="244684"/>
      </dsp:txXfrm>
    </dsp:sp>
    <dsp:sp modelId="{C5FD50D8-69F0-4FCC-92EF-A9E70EC6B71C}">
      <dsp:nvSpPr>
        <dsp:cNvPr id="23" name="矩形 22"/>
        <dsp:cNvSpPr/>
      </dsp:nvSpPr>
      <dsp:spPr bwMode="white">
        <a:xfrm>
          <a:off x="6994423" y="0"/>
          <a:ext cx="3330677" cy="7039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70485" tIns="46990" rIns="70485" bIns="46990" anchor="ctr"/>
        <a:lstStyle>
          <a:lvl1pPr algn="l">
            <a:defRPr sz="37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结果验证</a:t>
          </a:r>
          <a:endParaRPr>
            <a:solidFill>
              <a:schemeClr val="tx1"/>
            </a:solidFill>
          </a:endParaRPr>
        </a:p>
      </dsp:txBody>
      <dsp:txXfrm>
        <a:off x="6994423" y="0"/>
        <a:ext cx="3330677" cy="703917"/>
      </dsp:txXfrm>
    </dsp:sp>
    <dsp:sp modelId="{AE17F53C-15A9-46DD-9218-98D2E3634475}">
      <dsp:nvSpPr>
        <dsp:cNvPr id="24" name="矩形 23"/>
        <dsp:cNvSpPr/>
      </dsp:nvSpPr>
      <dsp:spPr bwMode="white">
        <a:xfrm>
          <a:off x="6994423" y="1421428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6994423" y="1421428"/>
        <a:ext cx="244678" cy="244678"/>
      </dsp:txXfrm>
    </dsp:sp>
    <dsp:sp modelId="{31E1E27C-6224-4CB4-8052-618BD2282B12}">
      <dsp:nvSpPr>
        <dsp:cNvPr id="25" name="矩形 24"/>
        <dsp:cNvSpPr/>
      </dsp:nvSpPr>
      <dsp:spPr bwMode="white">
        <a:xfrm>
          <a:off x="7227570" y="1258595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核查并评估来源可靠性</a:t>
          </a:r>
          <a:endParaRPr lang="zh-CN" altLang="en-US" dirty="0">
            <a:solidFill>
              <a:schemeClr val="tx1"/>
            </a:solidFill>
          </a:endParaRPr>
        </a:p>
      </dsp:txBody>
      <dsp:txXfrm>
        <a:off x="7227570" y="1258595"/>
        <a:ext cx="3097530" cy="570344"/>
      </dsp:txXfrm>
    </dsp:sp>
    <dsp:sp modelId="{E9D36630-DCC8-4205-9E53-5D1E9B253686}">
      <dsp:nvSpPr>
        <dsp:cNvPr id="26" name="矩形 25"/>
        <dsp:cNvSpPr/>
      </dsp:nvSpPr>
      <dsp:spPr bwMode="white">
        <a:xfrm>
          <a:off x="6994423" y="1991772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6994423" y="1991772"/>
        <a:ext cx="244678" cy="244678"/>
      </dsp:txXfrm>
    </dsp:sp>
    <dsp:sp modelId="{9D33D279-A0F6-4730-BBA3-D850B70163F1}">
      <dsp:nvSpPr>
        <dsp:cNvPr id="27" name="矩形 26"/>
        <dsp:cNvSpPr/>
      </dsp:nvSpPr>
      <dsp:spPr bwMode="white">
        <a:xfrm>
          <a:off x="7227570" y="1828939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对比内容一致性</a:t>
          </a:r>
          <a:endParaRPr>
            <a:solidFill>
              <a:schemeClr val="tx1"/>
            </a:solidFill>
          </a:endParaRPr>
        </a:p>
      </dsp:txBody>
      <dsp:txXfrm>
        <a:off x="7227570" y="1828939"/>
        <a:ext cx="3097530" cy="570344"/>
      </dsp:txXfrm>
    </dsp:sp>
    <dsp:sp modelId="{5B92AB06-25FE-4208-8435-04A891F67DD4}">
      <dsp:nvSpPr>
        <dsp:cNvPr id="28" name="矩形 27"/>
        <dsp:cNvSpPr/>
      </dsp:nvSpPr>
      <dsp:spPr bwMode="white">
        <a:xfrm>
          <a:off x="6994423" y="2562116"/>
          <a:ext cx="244678" cy="244678"/>
        </a:xfrm>
        <a:prstGeom prst="rect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6994423" y="2562116"/>
        <a:ext cx="244678" cy="244678"/>
      </dsp:txXfrm>
    </dsp:sp>
    <dsp:sp modelId="{9B9C51C3-FE71-45DD-AD3D-717ACD647A53}">
      <dsp:nvSpPr>
        <dsp:cNvPr id="29" name="矩形 28"/>
        <dsp:cNvSpPr/>
      </dsp:nvSpPr>
      <dsp:spPr bwMode="white">
        <a:xfrm>
          <a:off x="7227570" y="2399283"/>
          <a:ext cx="3097530" cy="5703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8016" tIns="128016" rIns="128016" bIns="128016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补充检索验证</a:t>
          </a:r>
          <a:endParaRPr lang="zh-CN" altLang="en-US" dirty="0">
            <a:solidFill>
              <a:schemeClr val="tx1"/>
            </a:solidFill>
          </a:endParaRPr>
        </a:p>
      </dsp:txBody>
      <dsp:txXfrm>
        <a:off x="7227570" y="2399283"/>
        <a:ext cx="3097530" cy="57034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5418667"/>
        <a:chOff x="0" y="0"/>
        <a:chExt cx="8128000" cy="5418667"/>
      </a:xfrm>
    </dsp:grpSpPr>
    <dsp:sp modelId="{4EFE1550-6568-4A02-98D3-3E169E806BE2}">
      <dsp:nvSpPr>
        <dsp:cNvPr id="3" name="椭圆 2"/>
        <dsp:cNvSpPr/>
      </dsp:nvSpPr>
      <dsp:spPr bwMode="white">
        <a:xfrm>
          <a:off x="3311407" y="1956741"/>
          <a:ext cx="1505185" cy="1505185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3"/>
        </a:fillRef>
        <a:effectRef idx="2">
          <a:scrgbClr r="0" g="0" b="0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应用场景</a:t>
          </a:r>
        </a:p>
      </dsp:txBody>
      <dsp:txXfrm>
        <a:off x="3311407" y="1956741"/>
        <a:ext cx="1505185" cy="1505185"/>
      </dsp:txXfrm>
    </dsp:sp>
    <dsp:sp modelId="{1FDB5E97-D410-4229-B511-8473A9CFF18E}">
      <dsp:nvSpPr>
        <dsp:cNvPr id="4" name="任意多边形 3"/>
        <dsp:cNvSpPr/>
      </dsp:nvSpPr>
      <dsp:spPr bwMode="white">
        <a:xfrm>
          <a:off x="3838222" y="1714296"/>
          <a:ext cx="451556" cy="33333"/>
        </a:xfrm>
        <a:custGeom>
          <a:avLst/>
          <a:gdLst/>
          <a:ahLst/>
          <a:cxnLst/>
          <a:pathLst>
            <a:path w="711" h="52">
              <a:moveTo>
                <a:pt x="356" y="382"/>
              </a:moveTo>
              <a:lnTo>
                <a:pt x="356" y="-329"/>
              </a:lnTo>
            </a:path>
          </a:pathLst>
        </a:custGeom>
        <a:sp3d z="-40000" prstMaterial="matte"/>
      </dsp:spPr>
      <dsp:style>
        <a:lnRef idx="2">
          <a:schemeClr val="accent5"/>
        </a:lnRef>
        <a:fillRef idx="0">
          <a:schemeClr val="accent4">
            <a:tint val="9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tx1"/>
            </a:solidFill>
          </a:endParaRPr>
        </a:p>
      </dsp:txBody>
      <dsp:txXfrm>
        <a:off x="3838222" y="1714296"/>
        <a:ext cx="451556" cy="33333"/>
      </dsp:txXfrm>
    </dsp:sp>
    <dsp:sp modelId="{34F49CAB-D0FF-413A-8F57-F44A477A5021}">
      <dsp:nvSpPr>
        <dsp:cNvPr id="5" name="椭圆 4"/>
        <dsp:cNvSpPr/>
      </dsp:nvSpPr>
      <dsp:spPr bwMode="white">
        <a:xfrm>
          <a:off x="3311407" y="0"/>
          <a:ext cx="1505185" cy="1505185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4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3970" tIns="13970" rIns="13970" bIns="1397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写作构思与大纲设计</a:t>
          </a:r>
        </a:p>
      </dsp:txBody>
      <dsp:txXfrm>
        <a:off x="3311407" y="0"/>
        <a:ext cx="1505185" cy="1505185"/>
      </dsp:txXfrm>
    </dsp:sp>
    <dsp:sp modelId="{67A41DCE-5CB4-466E-9FB2-E5F0BB1A89A4}">
      <dsp:nvSpPr>
        <dsp:cNvPr id="6" name="任意多边形 5"/>
        <dsp:cNvSpPr/>
      </dsp:nvSpPr>
      <dsp:spPr bwMode="white">
        <a:xfrm>
          <a:off x="4685516" y="2203482"/>
          <a:ext cx="451556" cy="33333"/>
        </a:xfrm>
        <a:custGeom>
          <a:avLst/>
          <a:gdLst/>
          <a:ahLst/>
          <a:cxnLst/>
          <a:pathLst>
            <a:path w="711" h="52">
              <a:moveTo>
                <a:pt x="48" y="204"/>
              </a:moveTo>
              <a:lnTo>
                <a:pt x="663" y="-152"/>
              </a:lnTo>
            </a:path>
          </a:pathLst>
        </a:custGeom>
        <a:sp3d z="-40000" prstMaterial="matte"/>
      </dsp:spPr>
      <dsp:style>
        <a:lnRef idx="2">
          <a:schemeClr val="accent5"/>
        </a:lnRef>
        <a:fillRef idx="0">
          <a:schemeClr val="accent4">
            <a:tint val="9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tx1"/>
            </a:solidFill>
          </a:endParaRPr>
        </a:p>
      </dsp:txBody>
      <dsp:txXfrm>
        <a:off x="4685516" y="2203482"/>
        <a:ext cx="451556" cy="33333"/>
      </dsp:txXfrm>
    </dsp:sp>
    <dsp:sp modelId="{C8879F1F-DB32-4F89-86D1-E24598B4F18F}">
      <dsp:nvSpPr>
        <dsp:cNvPr id="7" name="椭圆 6"/>
        <dsp:cNvSpPr/>
      </dsp:nvSpPr>
      <dsp:spPr bwMode="white">
        <a:xfrm>
          <a:off x="5005995" y="978370"/>
          <a:ext cx="1505185" cy="1505185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4">
            <a:hueOff val="-288000"/>
            <a:satOff val="-1019"/>
            <a:lumOff val="3294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3970" tIns="13970" rIns="13970" bIns="1397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多元化写作视角拓展</a:t>
          </a:r>
        </a:p>
      </dsp:txBody>
      <dsp:txXfrm>
        <a:off x="5005995" y="978370"/>
        <a:ext cx="1505185" cy="1505185"/>
      </dsp:txXfrm>
    </dsp:sp>
    <dsp:sp modelId="{9FF467FF-E18F-40E4-9BBF-0A028A0E8826}">
      <dsp:nvSpPr>
        <dsp:cNvPr id="8" name="任意多边形 7"/>
        <dsp:cNvSpPr/>
      </dsp:nvSpPr>
      <dsp:spPr bwMode="white">
        <a:xfrm>
          <a:off x="4685516" y="3181852"/>
          <a:ext cx="451556" cy="33333"/>
        </a:xfrm>
        <a:custGeom>
          <a:avLst/>
          <a:gdLst/>
          <a:ahLst/>
          <a:cxnLst/>
          <a:pathLst>
            <a:path w="711" h="52">
              <a:moveTo>
                <a:pt x="48" y="-152"/>
              </a:moveTo>
              <a:lnTo>
                <a:pt x="663" y="204"/>
              </a:lnTo>
            </a:path>
          </a:pathLst>
        </a:custGeom>
        <a:sp3d z="-40000" prstMaterial="matte"/>
      </dsp:spPr>
      <dsp:style>
        <a:lnRef idx="2">
          <a:schemeClr val="accent5"/>
        </a:lnRef>
        <a:fillRef idx="0">
          <a:schemeClr val="accent4">
            <a:tint val="9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tx1"/>
            </a:solidFill>
          </a:endParaRPr>
        </a:p>
      </dsp:txBody>
      <dsp:txXfrm>
        <a:off x="4685516" y="3181852"/>
        <a:ext cx="451556" cy="33333"/>
      </dsp:txXfrm>
    </dsp:sp>
    <dsp:sp modelId="{DE4C21AF-288B-49E9-BE50-35F82179B2BC}">
      <dsp:nvSpPr>
        <dsp:cNvPr id="9" name="椭圆 8"/>
        <dsp:cNvSpPr/>
      </dsp:nvSpPr>
      <dsp:spPr bwMode="white">
        <a:xfrm>
          <a:off x="5005995" y="2935111"/>
          <a:ext cx="1505185" cy="1505185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4">
            <a:hueOff val="-576000"/>
            <a:satOff val="-2038"/>
            <a:lumOff val="6588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3970" tIns="13970" rIns="13970" bIns="1397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专业化文本润色</a:t>
          </a:r>
        </a:p>
      </dsp:txBody>
      <dsp:txXfrm>
        <a:off x="5005995" y="2935111"/>
        <a:ext cx="1505185" cy="1505185"/>
      </dsp:txXfrm>
    </dsp:sp>
    <dsp:sp modelId="{69F81DFB-93D3-408A-97A6-F8797D7A371F}">
      <dsp:nvSpPr>
        <dsp:cNvPr id="10" name="任意多边形 9"/>
        <dsp:cNvSpPr/>
      </dsp:nvSpPr>
      <dsp:spPr bwMode="white">
        <a:xfrm>
          <a:off x="3838222" y="3671037"/>
          <a:ext cx="451556" cy="33333"/>
        </a:xfrm>
        <a:custGeom>
          <a:avLst/>
          <a:gdLst/>
          <a:ahLst/>
          <a:cxnLst/>
          <a:pathLst>
            <a:path w="711" h="52">
              <a:moveTo>
                <a:pt x="356" y="-329"/>
              </a:moveTo>
              <a:lnTo>
                <a:pt x="356" y="382"/>
              </a:lnTo>
            </a:path>
          </a:pathLst>
        </a:custGeom>
        <a:sp3d z="-40000" prstMaterial="matte"/>
      </dsp:spPr>
      <dsp:style>
        <a:lnRef idx="2">
          <a:schemeClr val="accent5"/>
        </a:lnRef>
        <a:fillRef idx="0">
          <a:schemeClr val="accent4">
            <a:tint val="9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tx1"/>
            </a:solidFill>
          </a:endParaRPr>
        </a:p>
      </dsp:txBody>
      <dsp:txXfrm>
        <a:off x="3838222" y="3671037"/>
        <a:ext cx="451556" cy="33333"/>
      </dsp:txXfrm>
    </dsp:sp>
    <dsp:sp modelId="{DA2F782D-26FF-4100-99AD-0DEEA063B71B}">
      <dsp:nvSpPr>
        <dsp:cNvPr id="11" name="椭圆 10"/>
        <dsp:cNvSpPr/>
      </dsp:nvSpPr>
      <dsp:spPr bwMode="white">
        <a:xfrm>
          <a:off x="3311407" y="3913482"/>
          <a:ext cx="1505185" cy="1505185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4">
            <a:hueOff val="-863999"/>
            <a:satOff val="-3058"/>
            <a:lumOff val="9882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3970" tIns="13970" rIns="13970" bIns="1397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资料梳理与信息整合</a:t>
          </a:r>
        </a:p>
      </dsp:txBody>
      <dsp:txXfrm>
        <a:off x="3311407" y="3913482"/>
        <a:ext cx="1505185" cy="1505185"/>
      </dsp:txXfrm>
    </dsp:sp>
    <dsp:sp modelId="{83A6B8C8-2B60-45D1-95DD-FC4A4C726633}">
      <dsp:nvSpPr>
        <dsp:cNvPr id="12" name="任意多边形 11"/>
        <dsp:cNvSpPr/>
      </dsp:nvSpPr>
      <dsp:spPr bwMode="white">
        <a:xfrm>
          <a:off x="2990929" y="3181852"/>
          <a:ext cx="451556" cy="33333"/>
        </a:xfrm>
        <a:custGeom>
          <a:avLst/>
          <a:gdLst/>
          <a:ahLst/>
          <a:cxnLst/>
          <a:pathLst>
            <a:path w="711" h="52">
              <a:moveTo>
                <a:pt x="663" y="-152"/>
              </a:moveTo>
              <a:lnTo>
                <a:pt x="48" y="204"/>
              </a:lnTo>
            </a:path>
          </a:pathLst>
        </a:custGeom>
        <a:sp3d z="-40000" prstMaterial="matte"/>
      </dsp:spPr>
      <dsp:style>
        <a:lnRef idx="2">
          <a:schemeClr val="accent5"/>
        </a:lnRef>
        <a:fillRef idx="0">
          <a:schemeClr val="accent4">
            <a:tint val="9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tx1"/>
            </a:solidFill>
          </a:endParaRPr>
        </a:p>
      </dsp:txBody>
      <dsp:txXfrm>
        <a:off x="2990929" y="3181852"/>
        <a:ext cx="451556" cy="33333"/>
      </dsp:txXfrm>
    </dsp:sp>
    <dsp:sp modelId="{30BDCAF1-54BF-4C67-A495-8FFC087BA453}">
      <dsp:nvSpPr>
        <dsp:cNvPr id="13" name="椭圆 12"/>
        <dsp:cNvSpPr/>
      </dsp:nvSpPr>
      <dsp:spPr bwMode="white">
        <a:xfrm>
          <a:off x="1616820" y="2935111"/>
          <a:ext cx="1505185" cy="1505185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4">
            <a:hueOff val="-1152000"/>
            <a:satOff val="-4077"/>
            <a:lumOff val="13176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3970" tIns="13970" rIns="13970" bIns="1397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初稿生成与内容延展</a:t>
          </a:r>
        </a:p>
      </dsp:txBody>
      <dsp:txXfrm>
        <a:off x="1616820" y="2935111"/>
        <a:ext cx="1505185" cy="1505185"/>
      </dsp:txXfrm>
    </dsp:sp>
    <dsp:sp modelId="{883BA5BE-8DCD-45D0-8F1A-56B0429FB645}">
      <dsp:nvSpPr>
        <dsp:cNvPr id="14" name="任意多边形 13"/>
        <dsp:cNvSpPr/>
      </dsp:nvSpPr>
      <dsp:spPr bwMode="white">
        <a:xfrm>
          <a:off x="2990929" y="2203482"/>
          <a:ext cx="451556" cy="33333"/>
        </a:xfrm>
        <a:custGeom>
          <a:avLst/>
          <a:gdLst/>
          <a:ahLst/>
          <a:cxnLst/>
          <a:pathLst>
            <a:path w="711" h="52">
              <a:moveTo>
                <a:pt x="663" y="204"/>
              </a:moveTo>
              <a:lnTo>
                <a:pt x="48" y="-152"/>
              </a:lnTo>
            </a:path>
          </a:pathLst>
        </a:custGeom>
        <a:sp3d z="-40000" prstMaterial="matte"/>
      </dsp:spPr>
      <dsp:style>
        <a:lnRef idx="2">
          <a:schemeClr val="accent5"/>
        </a:lnRef>
        <a:fillRef idx="0">
          <a:schemeClr val="accent4">
            <a:tint val="9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tx1"/>
            </a:solidFill>
          </a:endParaRPr>
        </a:p>
      </dsp:txBody>
      <dsp:txXfrm>
        <a:off x="2990929" y="2203482"/>
        <a:ext cx="451556" cy="33333"/>
      </dsp:txXfrm>
    </dsp:sp>
    <dsp:sp modelId="{532657BF-77E9-4A2C-B7AB-C89B9169BF28}">
      <dsp:nvSpPr>
        <dsp:cNvPr id="15" name="椭圆 14"/>
        <dsp:cNvSpPr/>
      </dsp:nvSpPr>
      <dsp:spPr bwMode="white">
        <a:xfrm>
          <a:off x="1616820" y="978370"/>
          <a:ext cx="1505185" cy="1505185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4">
            <a:hueOff val="-1440000"/>
            <a:satOff val="-5097"/>
            <a:lumOff val="16471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3970" tIns="13970" rIns="13970" bIns="1397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创意内容生成</a:t>
          </a:r>
        </a:p>
      </dsp:txBody>
      <dsp:txXfrm>
        <a:off x="1616820" y="978370"/>
        <a:ext cx="1505185" cy="150518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515600" cy="5026044"/>
        <a:chOff x="0" y="0"/>
        <a:chExt cx="10515600" cy="5026044"/>
      </a:xfrm>
    </dsp:grpSpPr>
    <dsp:sp modelId="{6A44F271-77E9-4740-B5BB-19677946DA42}">
      <dsp:nvSpPr>
        <dsp:cNvPr id="3" name="圆角矩形 2"/>
        <dsp:cNvSpPr/>
      </dsp:nvSpPr>
      <dsp:spPr bwMode="white">
        <a:xfrm>
          <a:off x="0" y="259710"/>
          <a:ext cx="10515600" cy="69024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7630" tIns="87630" rIns="87630" bIns="87630" anchor="ctr"/>
        <a:lstStyle>
          <a:lvl1pPr algn="l">
            <a:defRPr sz="26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300" b="1" kern="1200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rPr>
            <a:t>1</a:t>
          </a:r>
          <a:r>
            <a:rPr lang="zh-CN" altLang="en-US" sz="2300" b="1" kern="1200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rPr>
            <a:t>、古诗词创作</a:t>
          </a:r>
        </a:p>
      </dsp:txBody>
      <dsp:txXfrm>
        <a:off x="0" y="259710"/>
        <a:ext cx="10515600" cy="690245"/>
      </dsp:txXfrm>
    </dsp:sp>
    <dsp:sp modelId="{E1829385-1ADB-4BAD-BA3A-FADC448399C5}">
      <dsp:nvSpPr>
        <dsp:cNvPr id="4" name="矩形 3"/>
        <dsp:cNvSpPr/>
      </dsp:nvSpPr>
      <dsp:spPr bwMode="white">
        <a:xfrm>
          <a:off x="0" y="949954"/>
          <a:ext cx="10515600" cy="43056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33870" tIns="33020" rIns="184912" bIns="33020" anchor="t"/>
        <a:lstStyle>
          <a:lvl1pPr algn="l">
            <a:defRPr sz="26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dirty="0">
              <a:solidFill>
                <a:schemeClr val="tx1"/>
              </a:solidFill>
            </a:rPr>
            <a:t>以“中秋思亲”为主题，创作一首七言律诗，要求语言风格典雅，贴合传统诗词风格。</a:t>
          </a:r>
          <a:endParaRPr>
            <a:solidFill>
              <a:schemeClr val="tx1"/>
            </a:solidFill>
          </a:endParaRPr>
        </a:p>
      </dsp:txBody>
      <dsp:txXfrm>
        <a:off x="0" y="949954"/>
        <a:ext cx="10515600" cy="430560"/>
      </dsp:txXfrm>
    </dsp:sp>
    <dsp:sp modelId="{1FCE8FD8-E43D-45C4-848B-EF842B01C820}">
      <dsp:nvSpPr>
        <dsp:cNvPr id="5" name="圆角矩形 4"/>
        <dsp:cNvSpPr/>
      </dsp:nvSpPr>
      <dsp:spPr bwMode="white">
        <a:xfrm>
          <a:off x="0" y="1380515"/>
          <a:ext cx="10515600" cy="69024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9060" tIns="99060" rIns="99060" bIns="99060" anchor="ctr"/>
        <a:lstStyle>
          <a:lvl1pPr algn="l">
            <a:defRPr sz="26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 dirty="0"/>
            <a:t>2</a:t>
          </a:r>
          <a:r>
            <a:rPr lang="zh-CN" altLang="en-US" b="1" dirty="0"/>
            <a:t>、社团活动策划方案</a:t>
          </a:r>
          <a:endParaRPr lang="zh-CN" altLang="en-US" dirty="0"/>
        </a:p>
      </dsp:txBody>
      <dsp:txXfrm>
        <a:off x="0" y="1380515"/>
        <a:ext cx="10515600" cy="690245"/>
      </dsp:txXfrm>
    </dsp:sp>
    <dsp:sp modelId="{350B8299-7DC5-4749-AED7-2C2A0B968480}">
      <dsp:nvSpPr>
        <dsp:cNvPr id="6" name="矩形 5"/>
        <dsp:cNvSpPr/>
      </dsp:nvSpPr>
      <dsp:spPr bwMode="white">
        <a:xfrm>
          <a:off x="0" y="2070760"/>
          <a:ext cx="10515600" cy="100266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33870" tIns="33020" rIns="184912" bIns="33020" anchor="t"/>
        <a:lstStyle>
          <a:lvl1pPr algn="l">
            <a:defRPr sz="26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dirty="0">
              <a:solidFill>
                <a:schemeClr val="tx1"/>
              </a:solidFill>
            </a:rPr>
            <a:t>某大学学习发展社计划面向全校学生，举办一场主题是“</a:t>
          </a:r>
          <a:r>
            <a:rPr lang="en-US" altLang="zh-CN" dirty="0">
              <a:solidFill>
                <a:schemeClr val="tx1"/>
              </a:solidFill>
            </a:rPr>
            <a:t>AI</a:t>
          </a:r>
          <a:r>
            <a:rPr lang="zh-CN" altLang="en-US" dirty="0">
              <a:solidFill>
                <a:schemeClr val="tx1"/>
              </a:solidFill>
            </a:rPr>
            <a:t>助学习，高效赢未来”的分享会，邀请专业课老师和高年级学长分享</a:t>
          </a:r>
          <a:r>
            <a:rPr lang="en-US" altLang="zh-CN" dirty="0">
              <a:solidFill>
                <a:schemeClr val="tx1"/>
              </a:solidFill>
            </a:rPr>
            <a:t>AI</a:t>
          </a:r>
          <a:r>
            <a:rPr lang="zh-CN" altLang="en-US" dirty="0">
              <a:solidFill>
                <a:schemeClr val="tx1"/>
              </a:solidFill>
            </a:rPr>
            <a:t>工具在笔记整理、文献检索、论文写作等学习场景的经验和实用技巧。活动预算</a:t>
          </a:r>
          <a:r>
            <a:rPr lang="en-US" altLang="zh-CN" dirty="0">
              <a:solidFill>
                <a:schemeClr val="tx1"/>
              </a:solidFill>
            </a:rPr>
            <a:t>2000</a:t>
          </a:r>
          <a:r>
            <a:rPr lang="zh-CN" altLang="en-US" dirty="0">
              <a:solidFill>
                <a:schemeClr val="tx1"/>
              </a:solidFill>
            </a:rPr>
            <a:t>元以内。请帮助社团成员完成该活动的策划案。</a:t>
          </a:r>
          <a:endParaRPr>
            <a:solidFill>
              <a:schemeClr val="tx1"/>
            </a:solidFill>
          </a:endParaRPr>
        </a:p>
      </dsp:txBody>
      <dsp:txXfrm>
        <a:off x="0" y="2070760"/>
        <a:ext cx="10515600" cy="1002665"/>
      </dsp:txXfrm>
    </dsp:sp>
    <dsp:sp modelId="{A6803ACD-B78B-4648-8651-E8404E633120}">
      <dsp:nvSpPr>
        <dsp:cNvPr id="7" name="圆角矩形 6"/>
        <dsp:cNvSpPr/>
      </dsp:nvSpPr>
      <dsp:spPr bwMode="white">
        <a:xfrm>
          <a:off x="0" y="3073425"/>
          <a:ext cx="10515600" cy="69024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9060" tIns="99060" rIns="99060" bIns="99060" anchor="ctr"/>
        <a:lstStyle>
          <a:lvl1pPr algn="l">
            <a:defRPr sz="26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 dirty="0"/>
            <a:t>3</a:t>
          </a:r>
          <a:r>
            <a:rPr lang="zh-CN" altLang="en-US" b="1" dirty="0"/>
            <a:t>、校园新闻报道</a:t>
          </a:r>
          <a:endParaRPr lang="zh-CN" altLang="en-US" dirty="0"/>
        </a:p>
      </dsp:txBody>
      <dsp:txXfrm>
        <a:off x="0" y="3073425"/>
        <a:ext cx="10515600" cy="690245"/>
      </dsp:txXfrm>
    </dsp:sp>
    <dsp:sp modelId="{8A8E1BC1-6732-4D1E-AE8E-547602BA6896}">
      <dsp:nvSpPr>
        <dsp:cNvPr id="8" name="矩形 7"/>
        <dsp:cNvSpPr/>
      </dsp:nvSpPr>
      <dsp:spPr bwMode="white">
        <a:xfrm>
          <a:off x="0" y="3763670"/>
          <a:ext cx="10515600" cy="100266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33870" tIns="33020" rIns="184912" bIns="33020" anchor="t"/>
        <a:lstStyle>
          <a:lvl1pPr algn="l">
            <a:defRPr sz="26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>
              <a:solidFill>
                <a:schemeClr val="tx1"/>
              </a:solidFill>
            </a:rPr>
            <a:t>某大学举办第</a:t>
          </a:r>
          <a:r>
            <a:rPr lang="en-US" altLang="zh-CN">
              <a:solidFill>
                <a:schemeClr val="tx1"/>
              </a:solidFill>
            </a:rPr>
            <a:t>20</a:t>
          </a:r>
          <a:r>
            <a:rPr lang="zh-CN" altLang="en-US">
              <a:solidFill>
                <a:schemeClr val="tx1"/>
              </a:solidFill>
            </a:rPr>
            <a:t>届“青春杯”校园篮球联赛，</a:t>
          </a:r>
          <a:r>
            <a:rPr lang="en-US" altLang="zh-CN">
              <a:solidFill>
                <a:schemeClr val="tx1"/>
              </a:solidFill>
            </a:rPr>
            <a:t>18</a:t>
          </a:r>
          <a:r>
            <a:rPr lang="zh-CN" altLang="en-US">
              <a:solidFill>
                <a:schemeClr val="tx1"/>
              </a:solidFill>
            </a:rPr>
            <a:t>个学院组建代表队参赛，最终计算机学院代表队夺冠。校学生会需要撰写一篇校园新闻稿，用于学校官网及校园公众号发布。稿件需突出赛事的竞技亮点与育人价值，语言既要正式规范又要具有感染力。</a:t>
          </a:r>
          <a:endParaRPr lang="zh-CN" altLang="en-US" dirty="0">
            <a:solidFill>
              <a:schemeClr val="tx1"/>
            </a:solidFill>
          </a:endParaRPr>
        </a:p>
      </dsp:txBody>
      <dsp:txXfrm>
        <a:off x="0" y="3763670"/>
        <a:ext cx="10515600" cy="100266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570198" cy="3407833"/>
        <a:chOff x="0" y="0"/>
        <a:chExt cx="5570198" cy="3407833"/>
      </a:xfrm>
    </dsp:grpSpPr>
    <dsp:sp modelId="{4EFE1550-6568-4A02-98D3-3E169E806BE2}">
      <dsp:nvSpPr>
        <dsp:cNvPr id="3" name="椭圆 2"/>
        <dsp:cNvSpPr/>
      </dsp:nvSpPr>
      <dsp:spPr bwMode="white">
        <a:xfrm>
          <a:off x="2207500" y="1501757"/>
          <a:ext cx="1155198" cy="1155198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3"/>
        </a:fillRef>
        <a:effectRef idx="2">
          <a:scrgbClr r="0" g="0" b="0"/>
        </a:effectRef>
        <a:fontRef idx="minor">
          <a:schemeClr val="lt1"/>
        </a:fontRef>
      </dsp:style>
      <dsp:txBody>
        <a:bodyPr lIns="9525" tIns="9525" rIns="9525" bIns="9525" anchor="ctr"/>
        <a:lstStyle>
          <a:lvl1pPr algn="ctr">
            <a:defRPr sz="15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知识结构化的多元输出形式</a:t>
          </a:r>
        </a:p>
      </dsp:txBody>
      <dsp:txXfrm>
        <a:off x="2207500" y="1501757"/>
        <a:ext cx="1155198" cy="1155198"/>
      </dsp:txXfrm>
    </dsp:sp>
    <dsp:sp modelId="{1FDB5E97-D410-4229-B511-8473A9CFF18E}">
      <dsp:nvSpPr>
        <dsp:cNvPr id="4" name="任意多边形 3"/>
        <dsp:cNvSpPr/>
      </dsp:nvSpPr>
      <dsp:spPr bwMode="white">
        <a:xfrm>
          <a:off x="2611819" y="1309812"/>
          <a:ext cx="346559" cy="37330"/>
        </a:xfrm>
        <a:custGeom>
          <a:avLst/>
          <a:gdLst/>
          <a:ahLst/>
          <a:cxnLst/>
          <a:pathLst>
            <a:path w="546" h="59">
              <a:moveTo>
                <a:pt x="273" y="302"/>
              </a:moveTo>
              <a:lnTo>
                <a:pt x="273" y="-243"/>
              </a:lnTo>
            </a:path>
          </a:pathLst>
        </a:custGeom>
        <a:sp3d z="-40000" prstMaterial="matte"/>
      </dsp:spPr>
      <dsp:style>
        <a:lnRef idx="2">
          <a:schemeClr val="accent5"/>
        </a:lnRef>
        <a:fillRef idx="0">
          <a:schemeClr val="accent4">
            <a:tint val="9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tx1"/>
            </a:solidFill>
          </a:endParaRPr>
        </a:p>
      </dsp:txBody>
      <dsp:txXfrm>
        <a:off x="2611819" y="1309812"/>
        <a:ext cx="346559" cy="37330"/>
      </dsp:txXfrm>
    </dsp:sp>
    <dsp:sp modelId="{34F49CAB-D0FF-413A-8F57-F44A477A5021}">
      <dsp:nvSpPr>
        <dsp:cNvPr id="5" name="椭圆 4"/>
        <dsp:cNvSpPr/>
      </dsp:nvSpPr>
      <dsp:spPr bwMode="white">
        <a:xfrm>
          <a:off x="2207500" y="0"/>
          <a:ext cx="1155198" cy="1155198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4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2700" tIns="12700" rIns="12700" bIns="127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结构化大纲</a:t>
          </a:r>
        </a:p>
      </dsp:txBody>
      <dsp:txXfrm>
        <a:off x="2207500" y="0"/>
        <a:ext cx="1155198" cy="1155198"/>
      </dsp:txXfrm>
    </dsp:sp>
    <dsp:sp modelId="{67A41DCE-5CB4-466E-9FB2-E5F0BB1A89A4}">
      <dsp:nvSpPr>
        <dsp:cNvPr id="6" name="任意多边形 5"/>
        <dsp:cNvSpPr/>
      </dsp:nvSpPr>
      <dsp:spPr bwMode="white">
        <a:xfrm>
          <a:off x="3262099" y="2436130"/>
          <a:ext cx="346559" cy="37330"/>
        </a:xfrm>
        <a:custGeom>
          <a:avLst/>
          <a:gdLst/>
          <a:ahLst/>
          <a:cxnLst/>
          <a:pathLst>
            <a:path w="546" h="59">
              <a:moveTo>
                <a:pt x="37" y="-107"/>
              </a:moveTo>
              <a:lnTo>
                <a:pt x="509" y="166"/>
              </a:lnTo>
            </a:path>
          </a:pathLst>
        </a:custGeom>
        <a:sp3d z="-40000" prstMaterial="matte"/>
      </dsp:spPr>
      <dsp:style>
        <a:lnRef idx="2">
          <a:schemeClr val="accent5"/>
        </a:lnRef>
        <a:fillRef idx="0">
          <a:schemeClr val="accent4">
            <a:tint val="9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tx1"/>
            </a:solidFill>
          </a:endParaRPr>
        </a:p>
      </dsp:txBody>
      <dsp:txXfrm>
        <a:off x="3262099" y="2436130"/>
        <a:ext cx="346559" cy="37330"/>
      </dsp:txXfrm>
    </dsp:sp>
    <dsp:sp modelId="{C8879F1F-DB32-4F89-86D1-E24598B4F18F}">
      <dsp:nvSpPr>
        <dsp:cNvPr id="7" name="椭圆 6"/>
        <dsp:cNvSpPr/>
      </dsp:nvSpPr>
      <dsp:spPr bwMode="white">
        <a:xfrm>
          <a:off x="3508060" y="2252635"/>
          <a:ext cx="1155198" cy="1155198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4">
            <a:hueOff val="-720000"/>
            <a:satOff val="-2548"/>
            <a:lumOff val="8235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2700" tIns="12700" rIns="12700" bIns="127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思维导图</a:t>
          </a:r>
        </a:p>
      </dsp:txBody>
      <dsp:txXfrm>
        <a:off x="3508060" y="2252635"/>
        <a:ext cx="1155198" cy="1155198"/>
      </dsp:txXfrm>
    </dsp:sp>
    <dsp:sp modelId="{9FF467FF-E18F-40E4-9BBF-0A028A0E8826}">
      <dsp:nvSpPr>
        <dsp:cNvPr id="8" name="任意多边形 7"/>
        <dsp:cNvSpPr/>
      </dsp:nvSpPr>
      <dsp:spPr bwMode="white">
        <a:xfrm>
          <a:off x="1961540" y="2436130"/>
          <a:ext cx="346559" cy="37330"/>
        </a:xfrm>
        <a:custGeom>
          <a:avLst/>
          <a:gdLst/>
          <a:ahLst/>
          <a:cxnLst/>
          <a:pathLst>
            <a:path w="546" h="59">
              <a:moveTo>
                <a:pt x="509" y="-107"/>
              </a:moveTo>
              <a:lnTo>
                <a:pt x="37" y="166"/>
              </a:lnTo>
            </a:path>
          </a:pathLst>
        </a:custGeom>
        <a:sp3d z="-40000" prstMaterial="matte"/>
      </dsp:spPr>
      <dsp:style>
        <a:lnRef idx="2">
          <a:schemeClr val="accent5"/>
        </a:lnRef>
        <a:fillRef idx="0">
          <a:schemeClr val="accent4">
            <a:tint val="9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tx1"/>
            </a:solidFill>
          </a:endParaRPr>
        </a:p>
      </dsp:txBody>
      <dsp:txXfrm>
        <a:off x="1961540" y="2436130"/>
        <a:ext cx="346559" cy="37330"/>
      </dsp:txXfrm>
    </dsp:sp>
    <dsp:sp modelId="{DE4C21AF-288B-49E9-BE50-35F82179B2BC}">
      <dsp:nvSpPr>
        <dsp:cNvPr id="9" name="椭圆 8"/>
        <dsp:cNvSpPr/>
      </dsp:nvSpPr>
      <dsp:spPr bwMode="white">
        <a:xfrm>
          <a:off x="906941" y="2252635"/>
          <a:ext cx="1155198" cy="1155198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4">
            <a:hueOff val="-1440000"/>
            <a:satOff val="-5097"/>
            <a:lumOff val="16471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2700" tIns="12700" rIns="12700" bIns="127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知识图谱</a:t>
          </a:r>
        </a:p>
      </dsp:txBody>
      <dsp:txXfrm>
        <a:off x="906941" y="2252635"/>
        <a:ext cx="1155198" cy="11551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horzAlign" val="ctr"/>
          <dgm:param type="vertAlign" val="t"/>
          <dgm:param type="nodeVertAlign" val="t"/>
          <dgm:param type="fallback" val="1D"/>
        </dgm:alg>
      </dgm:if>
      <dgm:else name="Name2">
        <dgm:alg type="hierChild">
          <dgm:param type="linDir" val="fromR"/>
          <dgm:param type="horzAlign" val="ctr"/>
          <dgm:param type="vertAlign" val="t"/>
          <dgm:param type="nodeVertAlign" val="t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parTxLTRAlign" val="l"/>
                    <dgm:param type="txAnchorVertCh" val="mid"/>
                  </dgm:alg>
                </dgm:if>
                <dgm:else name="Name10">
                  <dgm:alg type="tx">
                    <dgm:param type="parTxLTRAlign" val="r"/>
                    <dgm:param type="txAnchorVertCh" val="mid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linDir" val="fromT"/>
              <dgm:param type="chAlign" val="r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parTxLTRAlign" val="l"/>
                          <dgm:param type="txAnchorVertCh" val="mid"/>
                        </dgm:alg>
                      </dgm:if>
                      <dgm:else name="Name18">
                        <dgm:alg type="tx">
                          <dgm:param type="parTxLTRAlign" val="r"/>
                          <dgm:param type="txAnchorVertCh" val="mid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horzAlign" val="ctr"/>
          <dgm:param type="vertAlign" val="t"/>
          <dgm:param type="nodeVertAlign" val="t"/>
          <dgm:param type="fallback" val="1D"/>
        </dgm:alg>
      </dgm:if>
      <dgm:else name="Name2">
        <dgm:alg type="hierChild">
          <dgm:param type="linDir" val="fromR"/>
          <dgm:param type="horzAlign" val="ctr"/>
          <dgm:param type="vertAlign" val="t"/>
          <dgm:param type="nodeVertAlign" val="t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parTxLTRAlign" val="l"/>
                    <dgm:param type="txAnchorVertCh" val="mid"/>
                  </dgm:alg>
                </dgm:if>
                <dgm:else name="Name10">
                  <dgm:alg type="tx">
                    <dgm:param type="parTxLTRAlign" val="r"/>
                    <dgm:param type="txAnchorVertCh" val="mid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linDir" val="fromT"/>
              <dgm:param type="chAlign" val="r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parTxLTRAlign" val="l"/>
                          <dgm:param type="txAnchorVertCh" val="mid"/>
                        </dgm:alg>
                      </dgm:if>
                      <dgm:else name="Name18">
                        <dgm:alg type="tx">
                          <dgm:param type="parTxLTRAlign" val="r"/>
                          <dgm:param type="txAnchorVertCh" val="mid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horzAlign" val="ctr"/>
          <dgm:param type="vertAlign" val="t"/>
          <dgm:param type="nodeVertAlign" val="t"/>
          <dgm:param type="fallback" val="1D"/>
        </dgm:alg>
      </dgm:if>
      <dgm:else name="Name2">
        <dgm:alg type="hierChild">
          <dgm:param type="linDir" val="fromR"/>
          <dgm:param type="horzAlign" val="ctr"/>
          <dgm:param type="vertAlign" val="t"/>
          <dgm:param type="nodeVertAlign" val="t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parTxLTRAlign" val="l"/>
                    <dgm:param type="txAnchorVertCh" val="mid"/>
                  </dgm:alg>
                </dgm:if>
                <dgm:else name="Name10">
                  <dgm:alg type="tx">
                    <dgm:param type="parTxLTRAlign" val="r"/>
                    <dgm:param type="txAnchorVertCh" val="mid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linDir" val="fromT"/>
              <dgm:param type="chAlign" val="r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parTxLTRAlign" val="l"/>
                          <dgm:param type="txAnchorVertCh" val="mid"/>
                        </dgm:alg>
                      </dgm:if>
                      <dgm:else name="Name18">
                        <dgm:alg type="tx">
                          <dgm:param type="parTxLTRAlign" val="r"/>
                          <dgm:param type="txAnchorVertCh" val="mid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Sty" val="noArr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Sty" val="noArr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2D6396-ECBE-41C6-87F0-A3964F64B2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C089DB-718C-4126-9F4F-B07DE079D3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800" kern="1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089DB-718C-4126-9F4F-B07DE079D3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10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3782291" cy="6857999"/>
          </a:xfrm>
          <a:custGeom>
            <a:avLst/>
            <a:gdLst>
              <a:gd name="connsiteX0" fmla="*/ 0 w 3782291"/>
              <a:gd name="connsiteY0" fmla="*/ 0 h 6857999"/>
              <a:gd name="connsiteX1" fmla="*/ 3782291 w 3782291"/>
              <a:gd name="connsiteY1" fmla="*/ 0 h 6857999"/>
              <a:gd name="connsiteX2" fmla="*/ 3782291 w 3782291"/>
              <a:gd name="connsiteY2" fmla="*/ 6857999 h 6857999"/>
              <a:gd name="connsiteX3" fmla="*/ 0 w 3782291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2291" h="6857999">
                <a:moveTo>
                  <a:pt x="0" y="0"/>
                </a:moveTo>
                <a:lnTo>
                  <a:pt x="3782291" y="0"/>
                </a:lnTo>
                <a:lnTo>
                  <a:pt x="3782291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1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9767456" y="3428999"/>
            <a:ext cx="2424545" cy="2493818"/>
          </a:xfrm>
          <a:custGeom>
            <a:avLst/>
            <a:gdLst>
              <a:gd name="connsiteX0" fmla="*/ 0 w 2424545"/>
              <a:gd name="connsiteY0" fmla="*/ 0 h 2493818"/>
              <a:gd name="connsiteX1" fmla="*/ 2424545 w 2424545"/>
              <a:gd name="connsiteY1" fmla="*/ 0 h 2493818"/>
              <a:gd name="connsiteX2" fmla="*/ 2424545 w 2424545"/>
              <a:gd name="connsiteY2" fmla="*/ 2493818 h 2493818"/>
              <a:gd name="connsiteX3" fmla="*/ 0 w 2424545"/>
              <a:gd name="connsiteY3" fmla="*/ 2493818 h 2493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4545" h="2493818">
                <a:moveTo>
                  <a:pt x="0" y="0"/>
                </a:moveTo>
                <a:lnTo>
                  <a:pt x="2424545" y="0"/>
                </a:lnTo>
                <a:lnTo>
                  <a:pt x="2424545" y="2493818"/>
                </a:lnTo>
                <a:lnTo>
                  <a:pt x="0" y="24938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731820" y="3428999"/>
            <a:ext cx="3823855" cy="2493818"/>
          </a:xfrm>
          <a:custGeom>
            <a:avLst/>
            <a:gdLst>
              <a:gd name="connsiteX0" fmla="*/ 0 w 3823855"/>
              <a:gd name="connsiteY0" fmla="*/ 0 h 2493818"/>
              <a:gd name="connsiteX1" fmla="*/ 3823855 w 3823855"/>
              <a:gd name="connsiteY1" fmla="*/ 0 h 2493818"/>
              <a:gd name="connsiteX2" fmla="*/ 3823855 w 3823855"/>
              <a:gd name="connsiteY2" fmla="*/ 2493818 h 2493818"/>
              <a:gd name="connsiteX3" fmla="*/ 0 w 3823855"/>
              <a:gd name="connsiteY3" fmla="*/ 2493818 h 2493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3855" h="2493818">
                <a:moveTo>
                  <a:pt x="0" y="0"/>
                </a:moveTo>
                <a:lnTo>
                  <a:pt x="3823855" y="0"/>
                </a:lnTo>
                <a:lnTo>
                  <a:pt x="3823855" y="2493818"/>
                </a:lnTo>
                <a:lnTo>
                  <a:pt x="0" y="24938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2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3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217230" y="0"/>
            <a:ext cx="4974771" cy="6858000"/>
          </a:xfrm>
          <a:custGeom>
            <a:avLst/>
            <a:gdLst>
              <a:gd name="connsiteX0" fmla="*/ 0 w 4974771"/>
              <a:gd name="connsiteY0" fmla="*/ 0 h 6858000"/>
              <a:gd name="connsiteX1" fmla="*/ 4974771 w 4974771"/>
              <a:gd name="connsiteY1" fmla="*/ 0 h 6858000"/>
              <a:gd name="connsiteX2" fmla="*/ 4974771 w 4974771"/>
              <a:gd name="connsiteY2" fmla="*/ 6858000 h 6858000"/>
              <a:gd name="connsiteX3" fmla="*/ 0 w 49747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4771" h="6858000">
                <a:moveTo>
                  <a:pt x="0" y="0"/>
                </a:moveTo>
                <a:lnTo>
                  <a:pt x="4974771" y="0"/>
                </a:lnTo>
                <a:lnTo>
                  <a:pt x="497477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4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835648" cy="4686300"/>
          </a:xfrm>
          <a:custGeom>
            <a:avLst/>
            <a:gdLst>
              <a:gd name="connsiteX0" fmla="*/ 0 w 2835648"/>
              <a:gd name="connsiteY0" fmla="*/ 0 h 4686300"/>
              <a:gd name="connsiteX1" fmla="*/ 2835648 w 2835648"/>
              <a:gd name="connsiteY1" fmla="*/ 0 h 4686300"/>
              <a:gd name="connsiteX2" fmla="*/ 2835648 w 2835648"/>
              <a:gd name="connsiteY2" fmla="*/ 4686300 h 4686300"/>
              <a:gd name="connsiteX3" fmla="*/ 0 w 2835648"/>
              <a:gd name="connsiteY3" fmla="*/ 4686300 h 468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648" h="4686300">
                <a:moveTo>
                  <a:pt x="0" y="0"/>
                </a:moveTo>
                <a:lnTo>
                  <a:pt x="2835648" y="0"/>
                </a:lnTo>
                <a:lnTo>
                  <a:pt x="2835648" y="4686300"/>
                </a:lnTo>
                <a:lnTo>
                  <a:pt x="0" y="4686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2993572" y="2171700"/>
            <a:ext cx="2835649" cy="4686301"/>
          </a:xfrm>
          <a:custGeom>
            <a:avLst/>
            <a:gdLst>
              <a:gd name="connsiteX0" fmla="*/ 0 w 2835649"/>
              <a:gd name="connsiteY0" fmla="*/ 0 h 4686301"/>
              <a:gd name="connsiteX1" fmla="*/ 2835649 w 2835649"/>
              <a:gd name="connsiteY1" fmla="*/ 0 h 4686301"/>
              <a:gd name="connsiteX2" fmla="*/ 2835649 w 2835649"/>
              <a:gd name="connsiteY2" fmla="*/ 4686301 h 4686301"/>
              <a:gd name="connsiteX3" fmla="*/ 0 w 2835649"/>
              <a:gd name="connsiteY3" fmla="*/ 4686301 h 468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649" h="4686301">
                <a:moveTo>
                  <a:pt x="0" y="0"/>
                </a:moveTo>
                <a:lnTo>
                  <a:pt x="2835649" y="0"/>
                </a:lnTo>
                <a:lnTo>
                  <a:pt x="2835649" y="4686301"/>
                </a:lnTo>
                <a:lnTo>
                  <a:pt x="0" y="46863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5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16830" y="0"/>
            <a:ext cx="2759527" cy="6858000"/>
          </a:xfrm>
          <a:custGeom>
            <a:avLst/>
            <a:gdLst>
              <a:gd name="connsiteX0" fmla="*/ 0 w 2759527"/>
              <a:gd name="connsiteY0" fmla="*/ 0 h 6858000"/>
              <a:gd name="connsiteX1" fmla="*/ 2759527 w 2759527"/>
              <a:gd name="connsiteY1" fmla="*/ 0 h 6858000"/>
              <a:gd name="connsiteX2" fmla="*/ 2759527 w 2759527"/>
              <a:gd name="connsiteY2" fmla="*/ 6858000 h 6858000"/>
              <a:gd name="connsiteX3" fmla="*/ 0 w 275952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527" h="6858000">
                <a:moveTo>
                  <a:pt x="0" y="0"/>
                </a:moveTo>
                <a:lnTo>
                  <a:pt x="2759527" y="0"/>
                </a:lnTo>
                <a:lnTo>
                  <a:pt x="275952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6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715539" y="439840"/>
            <a:ext cx="2760925" cy="2095016"/>
          </a:xfrm>
          <a:custGeom>
            <a:avLst/>
            <a:gdLst>
              <a:gd name="connsiteX0" fmla="*/ 0 w 2982683"/>
              <a:gd name="connsiteY0" fmla="*/ 0 h 2302329"/>
              <a:gd name="connsiteX1" fmla="*/ 2982683 w 2982683"/>
              <a:gd name="connsiteY1" fmla="*/ 0 h 2302329"/>
              <a:gd name="connsiteX2" fmla="*/ 2982683 w 2982683"/>
              <a:gd name="connsiteY2" fmla="*/ 2302329 h 2302329"/>
              <a:gd name="connsiteX3" fmla="*/ 0 w 2982683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2683" h="2302329">
                <a:moveTo>
                  <a:pt x="0" y="0"/>
                </a:moveTo>
                <a:lnTo>
                  <a:pt x="2982683" y="0"/>
                </a:lnTo>
                <a:lnTo>
                  <a:pt x="2982683" y="2302329"/>
                </a:lnTo>
                <a:lnTo>
                  <a:pt x="0" y="23023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2423713" y="439840"/>
            <a:ext cx="2131155" cy="2095016"/>
          </a:xfrm>
          <a:custGeom>
            <a:avLst/>
            <a:gdLst>
              <a:gd name="connsiteX0" fmla="*/ 0 w 2302330"/>
              <a:gd name="connsiteY0" fmla="*/ 0 h 2302329"/>
              <a:gd name="connsiteX1" fmla="*/ 2302330 w 2302330"/>
              <a:gd name="connsiteY1" fmla="*/ 0 h 2302329"/>
              <a:gd name="connsiteX2" fmla="*/ 2302330 w 2302330"/>
              <a:gd name="connsiteY2" fmla="*/ 2302329 h 2302329"/>
              <a:gd name="connsiteX3" fmla="*/ 0 w 2302330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330" h="2302329">
                <a:moveTo>
                  <a:pt x="0" y="0"/>
                </a:moveTo>
                <a:lnTo>
                  <a:pt x="2302330" y="0"/>
                </a:lnTo>
                <a:lnTo>
                  <a:pt x="2302330" y="2302329"/>
                </a:lnTo>
                <a:lnTo>
                  <a:pt x="0" y="23023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31887" y="439840"/>
            <a:ext cx="2131154" cy="2095016"/>
          </a:xfrm>
          <a:custGeom>
            <a:avLst/>
            <a:gdLst>
              <a:gd name="connsiteX0" fmla="*/ 0 w 2302329"/>
              <a:gd name="connsiteY0" fmla="*/ 0 h 2302329"/>
              <a:gd name="connsiteX1" fmla="*/ 2302329 w 2302329"/>
              <a:gd name="connsiteY1" fmla="*/ 0 h 2302329"/>
              <a:gd name="connsiteX2" fmla="*/ 2302329 w 2302329"/>
              <a:gd name="connsiteY2" fmla="*/ 2302329 h 2302329"/>
              <a:gd name="connsiteX3" fmla="*/ 0 w 2302329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329" h="2302329">
                <a:moveTo>
                  <a:pt x="0" y="0"/>
                </a:moveTo>
                <a:lnTo>
                  <a:pt x="2302329" y="0"/>
                </a:lnTo>
                <a:lnTo>
                  <a:pt x="2302329" y="2302329"/>
                </a:lnTo>
                <a:lnTo>
                  <a:pt x="0" y="23023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7637134" y="439840"/>
            <a:ext cx="2131154" cy="2087587"/>
          </a:xfrm>
          <a:custGeom>
            <a:avLst/>
            <a:gdLst>
              <a:gd name="connsiteX0" fmla="*/ 0 w 2302329"/>
              <a:gd name="connsiteY0" fmla="*/ 0 h 2294165"/>
              <a:gd name="connsiteX1" fmla="*/ 2302329 w 2302329"/>
              <a:gd name="connsiteY1" fmla="*/ 0 h 2294165"/>
              <a:gd name="connsiteX2" fmla="*/ 2302329 w 2302329"/>
              <a:gd name="connsiteY2" fmla="*/ 2294165 h 2294165"/>
              <a:gd name="connsiteX3" fmla="*/ 0 w 2302329"/>
              <a:gd name="connsiteY3" fmla="*/ 2294165 h 2294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329" h="2294165">
                <a:moveTo>
                  <a:pt x="0" y="0"/>
                </a:moveTo>
                <a:lnTo>
                  <a:pt x="2302329" y="0"/>
                </a:lnTo>
                <a:lnTo>
                  <a:pt x="2302329" y="2294165"/>
                </a:lnTo>
                <a:lnTo>
                  <a:pt x="0" y="22941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9928958" y="439840"/>
            <a:ext cx="2131154" cy="2095016"/>
          </a:xfrm>
          <a:custGeom>
            <a:avLst/>
            <a:gdLst>
              <a:gd name="connsiteX0" fmla="*/ 0 w 2302329"/>
              <a:gd name="connsiteY0" fmla="*/ 0 h 2302329"/>
              <a:gd name="connsiteX1" fmla="*/ 2302329 w 2302329"/>
              <a:gd name="connsiteY1" fmla="*/ 0 h 2302329"/>
              <a:gd name="connsiteX2" fmla="*/ 2302329 w 2302329"/>
              <a:gd name="connsiteY2" fmla="*/ 2302329 h 2302329"/>
              <a:gd name="connsiteX3" fmla="*/ 0 w 2302329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329" h="2302329">
                <a:moveTo>
                  <a:pt x="0" y="0"/>
                </a:moveTo>
                <a:lnTo>
                  <a:pt x="2302329" y="0"/>
                </a:lnTo>
                <a:lnTo>
                  <a:pt x="2302329" y="2302329"/>
                </a:lnTo>
                <a:lnTo>
                  <a:pt x="0" y="23023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7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06188" y="595992"/>
            <a:ext cx="1796144" cy="3380016"/>
          </a:xfrm>
          <a:custGeom>
            <a:avLst/>
            <a:gdLst>
              <a:gd name="connsiteX0" fmla="*/ 0 w 1796144"/>
              <a:gd name="connsiteY0" fmla="*/ 0 h 3380016"/>
              <a:gd name="connsiteX1" fmla="*/ 1796144 w 1796144"/>
              <a:gd name="connsiteY1" fmla="*/ 0 h 3380016"/>
              <a:gd name="connsiteX2" fmla="*/ 1796144 w 1796144"/>
              <a:gd name="connsiteY2" fmla="*/ 3380016 h 3380016"/>
              <a:gd name="connsiteX3" fmla="*/ 0 w 1796144"/>
              <a:gd name="connsiteY3" fmla="*/ 3380016 h 338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144" h="3380016">
                <a:moveTo>
                  <a:pt x="0" y="0"/>
                </a:moveTo>
                <a:lnTo>
                  <a:pt x="1796144" y="0"/>
                </a:lnTo>
                <a:lnTo>
                  <a:pt x="1796144" y="3380016"/>
                </a:lnTo>
                <a:lnTo>
                  <a:pt x="0" y="338001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462894" y="595993"/>
            <a:ext cx="1796144" cy="5608865"/>
          </a:xfrm>
          <a:custGeom>
            <a:avLst/>
            <a:gdLst>
              <a:gd name="connsiteX0" fmla="*/ 0 w 1796144"/>
              <a:gd name="connsiteY0" fmla="*/ 0 h 5608865"/>
              <a:gd name="connsiteX1" fmla="*/ 1796144 w 1796144"/>
              <a:gd name="connsiteY1" fmla="*/ 0 h 5608865"/>
              <a:gd name="connsiteX2" fmla="*/ 1796144 w 1796144"/>
              <a:gd name="connsiteY2" fmla="*/ 5608865 h 5608865"/>
              <a:gd name="connsiteX3" fmla="*/ 0 w 1796144"/>
              <a:gd name="connsiteY3" fmla="*/ 5608865 h 5608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144" h="5608865">
                <a:moveTo>
                  <a:pt x="0" y="0"/>
                </a:moveTo>
                <a:lnTo>
                  <a:pt x="1796144" y="0"/>
                </a:lnTo>
                <a:lnTo>
                  <a:pt x="1796144" y="5608865"/>
                </a:lnTo>
                <a:lnTo>
                  <a:pt x="0" y="56088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4419600" y="595992"/>
            <a:ext cx="1796144" cy="3380016"/>
          </a:xfrm>
          <a:custGeom>
            <a:avLst/>
            <a:gdLst>
              <a:gd name="connsiteX0" fmla="*/ 0 w 1796144"/>
              <a:gd name="connsiteY0" fmla="*/ 0 h 3380016"/>
              <a:gd name="connsiteX1" fmla="*/ 1796144 w 1796144"/>
              <a:gd name="connsiteY1" fmla="*/ 0 h 3380016"/>
              <a:gd name="connsiteX2" fmla="*/ 1796144 w 1796144"/>
              <a:gd name="connsiteY2" fmla="*/ 3380016 h 3380016"/>
              <a:gd name="connsiteX3" fmla="*/ 0 w 1796144"/>
              <a:gd name="connsiteY3" fmla="*/ 3380016 h 338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144" h="3380016">
                <a:moveTo>
                  <a:pt x="0" y="0"/>
                </a:moveTo>
                <a:lnTo>
                  <a:pt x="1796144" y="0"/>
                </a:lnTo>
                <a:lnTo>
                  <a:pt x="1796144" y="3380016"/>
                </a:lnTo>
                <a:lnTo>
                  <a:pt x="0" y="338001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8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334002" y="1"/>
            <a:ext cx="6857999" cy="6857999"/>
          </a:xfrm>
          <a:custGeom>
            <a:avLst/>
            <a:gdLst>
              <a:gd name="connsiteX0" fmla="*/ 0 w 6857999"/>
              <a:gd name="connsiteY0" fmla="*/ 0 h 6857999"/>
              <a:gd name="connsiteX1" fmla="*/ 6857999 w 6857999"/>
              <a:gd name="connsiteY1" fmla="*/ 0 h 6857999"/>
              <a:gd name="connsiteX2" fmla="*/ 6857999 w 6857999"/>
              <a:gd name="connsiteY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7999" h="6857999">
                <a:moveTo>
                  <a:pt x="0" y="0"/>
                </a:moveTo>
                <a:lnTo>
                  <a:pt x="6857999" y="0"/>
                </a:lnTo>
                <a:lnTo>
                  <a:pt x="6857999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9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233324" y="897248"/>
            <a:ext cx="4239490" cy="5063503"/>
          </a:xfrm>
          <a:custGeom>
            <a:avLst/>
            <a:gdLst>
              <a:gd name="connsiteX0" fmla="*/ 0 w 4239490"/>
              <a:gd name="connsiteY0" fmla="*/ 0 h 5063503"/>
              <a:gd name="connsiteX1" fmla="*/ 4239490 w 4239490"/>
              <a:gd name="connsiteY1" fmla="*/ 0 h 5063503"/>
              <a:gd name="connsiteX2" fmla="*/ 4239490 w 4239490"/>
              <a:gd name="connsiteY2" fmla="*/ 5063503 h 5063503"/>
              <a:gd name="connsiteX3" fmla="*/ 0 w 4239490"/>
              <a:gd name="connsiteY3" fmla="*/ 5063503 h 506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9490" h="5063503">
                <a:moveTo>
                  <a:pt x="0" y="0"/>
                </a:moveTo>
                <a:lnTo>
                  <a:pt x="4239490" y="0"/>
                </a:lnTo>
                <a:lnTo>
                  <a:pt x="4239490" y="5063503"/>
                </a:lnTo>
                <a:lnTo>
                  <a:pt x="0" y="50635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1" Type="http://schemas.openxmlformats.org/officeDocument/2006/relationships/slideLayout" Target="../slideLayouts/slideLayout10.xml"/><Relationship Id="rId10" Type="http://schemas.openxmlformats.org/officeDocument/2006/relationships/tags" Target="../tags/tag41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5.xml"/><Relationship Id="rId8" Type="http://schemas.openxmlformats.org/officeDocument/2006/relationships/diagramQuickStyle" Target="../diagrams/quickStyle5.xml"/><Relationship Id="rId7" Type="http://schemas.openxmlformats.org/officeDocument/2006/relationships/diagramLayout" Target="../diagrams/layout5.xml"/><Relationship Id="rId6" Type="http://schemas.openxmlformats.org/officeDocument/2006/relationships/diagramData" Target="../diagrams/data5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1" Type="http://schemas.openxmlformats.org/officeDocument/2006/relationships/slideLayout" Target="../slideLayouts/slideLayout2.xml"/><Relationship Id="rId10" Type="http://schemas.microsoft.com/office/2007/relationships/diagramDrawing" Target="../diagrams/drawing5.xml"/><Relationship Id="rId1" Type="http://schemas.openxmlformats.org/officeDocument/2006/relationships/diagramData" Target="../diagrams/data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1" Type="http://schemas.openxmlformats.org/officeDocument/2006/relationships/slideLayout" Target="../slideLayouts/slideLayout10.xml"/><Relationship Id="rId10" Type="http://schemas.openxmlformats.org/officeDocument/2006/relationships/tags" Target="../tags/tag50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1" Type="http://schemas.openxmlformats.org/officeDocument/2006/relationships/slideLayout" Target="../slideLayouts/slideLayout10.xml"/><Relationship Id="rId10" Type="http://schemas.openxmlformats.org/officeDocument/2006/relationships/tags" Target="../tags/tag59.xml"/><Relationship Id="rId1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1" Type="http://schemas.openxmlformats.org/officeDocument/2006/relationships/slideLayout" Target="../slideLayouts/slideLayout10.xml"/><Relationship Id="rId10" Type="http://schemas.openxmlformats.org/officeDocument/2006/relationships/tags" Target="../tags/tag32.xml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" Type="http://schemas.openxmlformats.org/officeDocument/2006/relationships/diagramData" Target="../diagrams/data11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microsoft.com/office/2007/relationships/diagramDrawing" Target="../diagrams/drawing12.xml"/><Relationship Id="rId4" Type="http://schemas.openxmlformats.org/officeDocument/2006/relationships/diagramColors" Target="../diagrams/colors12.xml"/><Relationship Id="rId3" Type="http://schemas.openxmlformats.org/officeDocument/2006/relationships/diagramQuickStyle" Target="../diagrams/quickStyle12.xml"/><Relationship Id="rId2" Type="http://schemas.openxmlformats.org/officeDocument/2006/relationships/diagramLayout" Target="../diagrams/layout12.xml"/><Relationship Id="rId1" Type="http://schemas.openxmlformats.org/officeDocument/2006/relationships/diagramData" Target="../diagrams/data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" Type="http://schemas.openxmlformats.org/officeDocument/2006/relationships/diagramQuickStyle" Target="../diagrams/quickStyle13.xml"/><Relationship Id="rId2" Type="http://schemas.openxmlformats.org/officeDocument/2006/relationships/diagramLayout" Target="../diagrams/layout13.xml"/><Relationship Id="rId1" Type="http://schemas.openxmlformats.org/officeDocument/2006/relationships/diagramData" Target="../diagrams/data13.xml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4.xml"/><Relationship Id="rId4" Type="http://schemas.openxmlformats.org/officeDocument/2006/relationships/diagramColors" Target="../diagrams/colors14.xml"/><Relationship Id="rId3" Type="http://schemas.openxmlformats.org/officeDocument/2006/relationships/diagramQuickStyle" Target="../diagrams/quickStyle14.xml"/><Relationship Id="rId2" Type="http://schemas.openxmlformats.org/officeDocument/2006/relationships/diagramLayout" Target="../diagrams/layout14.xml"/><Relationship Id="rId1" Type="http://schemas.openxmlformats.org/officeDocument/2006/relationships/diagramData" Target="../diagrams/data1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21" name="雨森出品-5"/>
          <p:cNvSpPr txBox="1"/>
          <p:nvPr/>
        </p:nvSpPr>
        <p:spPr>
          <a:xfrm>
            <a:off x="1483462" y="2491795"/>
            <a:ext cx="6354923" cy="92551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l"/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主题</a:t>
            </a:r>
            <a:r>
              <a:rPr lang="en-US" altLang="zh-CN" sz="5400" b="1" dirty="0">
                <a:solidFill>
                  <a:schemeClr val="bg1"/>
                </a:solidFill>
                <a:latin typeface="+mj-ea"/>
                <a:ea typeface="+mj-ea"/>
              </a:rPr>
              <a:t>2 </a:t>
            </a:r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数字人文实践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329574" y="436971"/>
            <a:ext cx="3532867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 b="1" dirty="0"/>
              <a:t>Transformer</a:t>
            </a:r>
            <a:r>
              <a:rPr lang="zh-CN" altLang="en-US" b="1" dirty="0"/>
              <a:t>架构</a:t>
            </a:r>
            <a:endParaRPr lang="zh-CN" altLang="en-US" b="1" dirty="0"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56829" y="1658533"/>
            <a:ext cx="6096000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2017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Google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提出，解决了长距离文本的上下文依赖问题，彻底改变了自然语言处理的技术方式。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核心：自注意力机制，可以同时计算输入信息中所有词语之间的关联强度，并为每个词分配不同的重要性权重，构建出一个全局的上下文理解网络。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常用的大语言模型以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Transformer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架构为基础，不再局限于纯文本领域，已经扩展至图像、音频、视频等多模态内容的理解与生成。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71" y="1354455"/>
            <a:ext cx="4678876" cy="48057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5551819" cy="645010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>
                <a:solidFill>
                  <a:schemeClr val="bg1">
                    <a:alpha val="12000"/>
                  </a:schemeClr>
                </a:solidFill>
              </a:rPr>
              <a:t>02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1285313" y="2976414"/>
            <a:ext cx="2874803" cy="64851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提示词工程</a:t>
            </a:r>
            <a:endParaRPr lang="zh-CN" altLang="en-US" sz="3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雨森出品-1" descr="A picture containing building, table, plane, large&#10;&#10;Description automatically generated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" r="4117"/>
          <a:stretch>
            <a:fillRect/>
          </a:stretch>
        </p:blipFill>
        <p:spPr/>
      </p:pic>
      <p:sp>
        <p:nvSpPr>
          <p:cNvPr id="5" name="雨森出品-2"/>
          <p:cNvSpPr/>
          <p:nvPr/>
        </p:nvSpPr>
        <p:spPr>
          <a:xfrm>
            <a:off x="3782291" y="0"/>
            <a:ext cx="378229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雨森出品-3"/>
          <p:cNvSpPr/>
          <p:nvPr>
            <p:custDataLst>
              <p:tags r:id="rId2"/>
            </p:custDataLst>
          </p:nvPr>
        </p:nvSpPr>
        <p:spPr>
          <a:xfrm>
            <a:off x="3454740" y="1184109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雨森出品-4"/>
          <p:cNvSpPr txBox="1"/>
          <p:nvPr>
            <p:custDataLst>
              <p:tags r:id="rId3"/>
            </p:custDataLst>
          </p:nvPr>
        </p:nvSpPr>
        <p:spPr>
          <a:xfrm>
            <a:off x="3558078" y="1312418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tx2">
                    <a:lumMod val="50000"/>
                  </a:schemeClr>
                </a:solidFill>
              </a:rPr>
              <a:t>01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雨森出品-5"/>
          <p:cNvSpPr txBox="1"/>
          <p:nvPr>
            <p:custDataLst>
              <p:tags r:id="rId4"/>
            </p:custDataLst>
          </p:nvPr>
        </p:nvSpPr>
        <p:spPr>
          <a:xfrm>
            <a:off x="4573262" y="1032792"/>
            <a:ext cx="2961600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Aharoni" panose="02010803020104030203" pitchFamily="2" charset="-79"/>
              </a:rPr>
              <a:t>提示词的核心要素</a:t>
            </a:r>
            <a:endParaRPr lang="zh-CN" altLang="en-US" sz="28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6" name="雨森出品-6"/>
          <p:cNvSpPr/>
          <p:nvPr>
            <p:custDataLst>
              <p:tags r:id="rId5"/>
            </p:custDataLst>
          </p:nvPr>
        </p:nvSpPr>
        <p:spPr>
          <a:xfrm>
            <a:off x="3452446" y="2976722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雨森出品-7"/>
          <p:cNvSpPr txBox="1"/>
          <p:nvPr>
            <p:custDataLst>
              <p:tags r:id="rId6"/>
            </p:custDataLst>
          </p:nvPr>
        </p:nvSpPr>
        <p:spPr>
          <a:xfrm>
            <a:off x="3555783" y="3105032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tx2">
                    <a:lumMod val="50000"/>
                  </a:schemeClr>
                </a:solidFill>
              </a:rPr>
              <a:t>02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雨森出品-8"/>
          <p:cNvSpPr txBox="1"/>
          <p:nvPr>
            <p:custDataLst>
              <p:tags r:id="rId7"/>
            </p:custDataLst>
          </p:nvPr>
        </p:nvSpPr>
        <p:spPr>
          <a:xfrm>
            <a:off x="4569897" y="2825406"/>
            <a:ext cx="2960377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Aharoni" panose="02010803020104030203" pitchFamily="2" charset="-79"/>
              </a:rPr>
              <a:t>事实查证</a:t>
            </a:r>
            <a:endParaRPr lang="zh-CN" altLang="en-US" sz="28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9" name="雨森出品-9"/>
          <p:cNvSpPr/>
          <p:nvPr>
            <p:custDataLst>
              <p:tags r:id="rId8"/>
            </p:custDataLst>
          </p:nvPr>
        </p:nvSpPr>
        <p:spPr>
          <a:xfrm>
            <a:off x="3452446" y="4769336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雨森出品-10"/>
          <p:cNvSpPr txBox="1"/>
          <p:nvPr>
            <p:custDataLst>
              <p:tags r:id="rId9"/>
            </p:custDataLst>
          </p:nvPr>
        </p:nvSpPr>
        <p:spPr>
          <a:xfrm>
            <a:off x="3555783" y="4897646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tx2">
                    <a:lumMod val="50000"/>
                  </a:schemeClr>
                </a:solidFill>
              </a:rPr>
              <a:t>03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雨森出品-11"/>
          <p:cNvSpPr txBox="1"/>
          <p:nvPr>
            <p:custDataLst>
              <p:tags r:id="rId10"/>
            </p:custDataLst>
          </p:nvPr>
        </p:nvSpPr>
        <p:spPr>
          <a:xfrm>
            <a:off x="4569897" y="4618020"/>
            <a:ext cx="2994685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Aharoni" panose="02010803020104030203" pitchFamily="2" charset="-79"/>
              </a:rPr>
              <a:t>应用编程思维进行提示词设计与优化</a:t>
            </a:r>
            <a:endParaRPr lang="zh-CN" altLang="en-US" sz="28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22" name="雨森出品-12"/>
          <p:cNvSpPr txBox="1"/>
          <p:nvPr/>
        </p:nvSpPr>
        <p:spPr>
          <a:xfrm>
            <a:off x="8295640" y="1646555"/>
            <a:ext cx="2324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提示词工程</a:t>
            </a:r>
            <a:endParaRPr lang="zh-CN" altLang="en-US" sz="32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</a:endParaRPr>
          </a:p>
        </p:txBody>
      </p:sp>
      <p:sp>
        <p:nvSpPr>
          <p:cNvPr id="23" name="雨森出品-13"/>
          <p:cNvSpPr/>
          <p:nvPr/>
        </p:nvSpPr>
        <p:spPr>
          <a:xfrm>
            <a:off x="8008162" y="2721505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568834" y="436971"/>
            <a:ext cx="3054339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提示词核心要素</a:t>
            </a:r>
            <a:endParaRPr lang="zh-CN" altLang="en-US" b="1" dirty="0"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6500" y="1323975"/>
            <a:ext cx="9889490" cy="42106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在与人工智能交互中，掌握构建高质量提示词的能力，已成为一项至关重要的技能。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2777723" y="2557343"/>
          <a:ext cx="6650361" cy="37635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158472" y="436971"/>
            <a:ext cx="3875077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角色：设定专业身份</a:t>
            </a:r>
            <a:endParaRPr lang="zh-CN" altLang="en-US" b="1" dirty="0"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effectLst/>
                <a:latin typeface="+mn-ea"/>
              </a:rPr>
              <a:t>决定</a:t>
            </a:r>
            <a:r>
              <a:rPr lang="en-US" altLang="zh-CN" sz="2000" kern="100" dirty="0">
                <a:effectLst/>
                <a:latin typeface="+mn-ea"/>
              </a:rPr>
              <a:t>AI</a:t>
            </a:r>
            <a:r>
              <a:rPr lang="zh-CN" altLang="en-US" sz="2000" kern="100" dirty="0">
                <a:effectLst/>
                <a:latin typeface="+mn-ea"/>
              </a:rPr>
              <a:t>调用的知识体系、采用的语言风格与思维逻辑。</a:t>
            </a:r>
            <a:endParaRPr lang="en-US" altLang="zh-CN" sz="2000" kern="100" dirty="0">
              <a:effectLst/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effectLst/>
                <a:latin typeface="+mn-ea"/>
                <a:cs typeface="Times New Roman" panose="02020603050405020304" pitchFamily="18" charset="0"/>
              </a:rPr>
              <a:t>身份具体，避免模糊表述</a:t>
            </a:r>
            <a:endParaRPr lang="en-US" altLang="zh-CN" sz="20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effectLst/>
                <a:latin typeface="+mn-ea"/>
                <a:cs typeface="Times New Roman" panose="02020603050405020304" pitchFamily="18" charset="0"/>
              </a:rPr>
              <a:t>角色的</a:t>
            </a:r>
            <a:r>
              <a:rPr lang="zh-CN" altLang="en-US" sz="2000" kern="100" dirty="0">
                <a:effectLst/>
                <a:latin typeface="+mn-ea"/>
              </a:rPr>
              <a:t>能力</a:t>
            </a:r>
            <a:r>
              <a:rPr lang="zh-CN" altLang="en-US" sz="2000" kern="100" dirty="0">
                <a:effectLst/>
                <a:latin typeface="+mn-ea"/>
                <a:cs typeface="Times New Roman" panose="02020603050405020304" pitchFamily="18" charset="0"/>
              </a:rPr>
              <a:t>能够</a:t>
            </a:r>
            <a:r>
              <a:rPr lang="zh-CN" altLang="en-US" sz="2000" kern="100" dirty="0">
                <a:effectLst/>
                <a:latin typeface="+mn-ea"/>
              </a:rPr>
              <a:t>匹配</a:t>
            </a:r>
            <a:r>
              <a:rPr lang="zh-CN" altLang="en-US" sz="2000" kern="100" dirty="0">
                <a:effectLst/>
                <a:latin typeface="+mn-ea"/>
                <a:cs typeface="Times New Roman" panose="02020603050405020304" pitchFamily="18" charset="0"/>
              </a:rPr>
              <a:t>所完成的</a:t>
            </a:r>
            <a:r>
              <a:rPr lang="zh-CN" altLang="en-US" sz="2000" kern="100" dirty="0">
                <a:effectLst/>
                <a:latin typeface="+mn-ea"/>
              </a:rPr>
              <a:t>任务</a:t>
            </a:r>
            <a:endParaRPr lang="en-US" altLang="zh-CN" sz="2000" kern="100" dirty="0">
              <a:effectLst/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04976" y="2860158"/>
            <a:ext cx="7113181" cy="3659992"/>
            <a:chOff x="1366563" y="3428999"/>
            <a:chExt cx="5755063" cy="278114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6564" y="3428999"/>
              <a:ext cx="5745808" cy="210121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6563" y="5437212"/>
              <a:ext cx="5755063" cy="77292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118398" y="436971"/>
            <a:ext cx="3955227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任务：明确行动目标</a:t>
            </a:r>
            <a:endParaRPr lang="zh-CN" altLang="en-US" b="1" dirty="0"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effectLst/>
                <a:latin typeface="+mn-ea"/>
              </a:rPr>
              <a:t>描述任务时，可以采用“明确动词</a:t>
            </a:r>
            <a:r>
              <a:rPr lang="en-US" altLang="zh-CN" sz="2000" kern="100" dirty="0">
                <a:effectLst/>
                <a:latin typeface="+mn-ea"/>
              </a:rPr>
              <a:t>+</a:t>
            </a:r>
            <a:r>
              <a:rPr lang="zh-CN" altLang="en-US" sz="2000" kern="100" dirty="0">
                <a:effectLst/>
                <a:latin typeface="+mn-ea"/>
              </a:rPr>
              <a:t>具体对象”的表述，避免使用撰写文章、制定方案等笼统表述。</a:t>
            </a:r>
            <a:endParaRPr lang="en-US" altLang="zh-CN" sz="20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将复杂任务拆解为子任务：相互独立、覆盖全貌、目标明确。</a:t>
            </a:r>
            <a:endParaRPr lang="en-US" altLang="zh-CN" sz="2000" kern="100" dirty="0"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931" y="3295494"/>
            <a:ext cx="9196726" cy="233544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568842" y="436971"/>
            <a:ext cx="3054340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背景：注入场景</a:t>
            </a:r>
            <a:endParaRPr lang="zh-CN" altLang="en-US" b="1" dirty="0"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effectLst/>
                <a:latin typeface="+mn-ea"/>
              </a:rPr>
              <a:t>包括使用场景、用户身份、实际需求等关键信息。</a:t>
            </a:r>
            <a:endParaRPr lang="en-US" altLang="zh-CN" sz="20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仅有角色和任务往往还不够，丰富的上下文与背景信息能为</a:t>
            </a:r>
            <a:r>
              <a:rPr lang="en-US" altLang="zh-CN" sz="2000" kern="100" dirty="0">
                <a:latin typeface="+mn-ea"/>
              </a:rPr>
              <a:t>AI</a:t>
            </a:r>
            <a:r>
              <a:rPr lang="zh-CN" altLang="en-US" sz="2000" kern="100" dirty="0">
                <a:latin typeface="+mn-ea"/>
              </a:rPr>
              <a:t>的思考与创作提供必要的决策依据，最终确保生成的内容能精准契合用户的个性化情境与实际需求。</a:t>
            </a:r>
            <a:endParaRPr lang="en-US" altLang="zh-CN" sz="2000" kern="100" dirty="0"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946" y="2838392"/>
            <a:ext cx="6543293" cy="367670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568842" y="436971"/>
            <a:ext cx="3054340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背景：注入场景</a:t>
            </a:r>
            <a:endParaRPr lang="zh-CN" altLang="en-US" b="1" dirty="0"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effectLst/>
                <a:latin typeface="+mn-ea"/>
              </a:rPr>
              <a:t>包括使用场景、用户身份、实际需求等关键信息。</a:t>
            </a:r>
            <a:endParaRPr lang="en-US" altLang="zh-CN" sz="20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仅有角色和任务往往还不够，丰富的上下文与背景信息能为</a:t>
            </a:r>
            <a:r>
              <a:rPr lang="en-US" altLang="zh-CN" sz="2000" kern="100" dirty="0">
                <a:latin typeface="+mn-ea"/>
              </a:rPr>
              <a:t>AI</a:t>
            </a:r>
            <a:r>
              <a:rPr lang="zh-CN" altLang="en-US" sz="2000" kern="100" dirty="0">
                <a:latin typeface="+mn-ea"/>
              </a:rPr>
              <a:t>的思考与创作提供必要的决策依据，最终确保生成的内容能精准契合用户的个性化情境与实际需求。</a:t>
            </a:r>
            <a:endParaRPr lang="en-US" altLang="zh-CN" sz="2000" kern="100" dirty="0"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80" y="3023235"/>
            <a:ext cx="5203825" cy="315658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6293485" y="3236595"/>
            <a:ext cx="5451475" cy="2720340"/>
            <a:chOff x="6096000" y="2963296"/>
            <a:chExt cx="5738627" cy="275656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2963296"/>
              <a:ext cx="5738627" cy="257072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1" y="5394325"/>
              <a:ext cx="5738626" cy="32553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3542921" y="436971"/>
            <a:ext cx="5106183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输入：提供处理的具体内容</a:t>
            </a:r>
            <a:endParaRPr lang="zh-CN" altLang="en-US" b="1" dirty="0"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6500" y="1323975"/>
            <a:ext cx="2336165" cy="17792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提供给</a:t>
            </a:r>
            <a:r>
              <a:rPr lang="en-US" altLang="zh-CN" sz="2000" kern="100" dirty="0">
                <a:latin typeface="+mn-ea"/>
              </a:rPr>
              <a:t>AI</a:t>
            </a:r>
            <a:r>
              <a:rPr lang="zh-CN" altLang="en-US" sz="2000" kern="100" dirty="0">
                <a:latin typeface="+mn-ea"/>
              </a:rPr>
              <a:t>进行处理的原始素材，确保其输出是基于所提供材料的深度加工：文本、数据、代码、图像等</a:t>
            </a:r>
            <a:endParaRPr lang="en-US" altLang="zh-CN" sz="2000" kern="100" dirty="0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0685" y="1175385"/>
            <a:ext cx="6730365" cy="54114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3542921" y="436971"/>
            <a:ext cx="5106183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输出要求：规定形式和风格</a:t>
            </a:r>
            <a:endParaRPr lang="zh-CN" altLang="en-US" b="1" dirty="0"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06500" y="1323975"/>
            <a:ext cx="2878455" cy="17792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对最终生成文本形态的要求：形式格式、语言风格、篇幅长度与结构等。</a:t>
            </a:r>
            <a:endParaRPr lang="en-US" altLang="zh-CN" sz="2000" kern="100" dirty="0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2155" y="1154430"/>
            <a:ext cx="6555105" cy="55676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雨森出品-2"/>
          <p:cNvGrpSpPr/>
          <p:nvPr/>
        </p:nvGrpSpPr>
        <p:grpSpPr>
          <a:xfrm flipH="1">
            <a:off x="-164385" y="877072"/>
            <a:ext cx="4867122" cy="6578742"/>
            <a:chOff x="7324436" y="877072"/>
            <a:chExt cx="4867122" cy="6578742"/>
          </a:xfrm>
        </p:grpSpPr>
        <p:sp>
          <p:nvSpPr>
            <p:cNvPr id="3" name="雨森出品-2-1"/>
            <p:cNvSpPr/>
            <p:nvPr/>
          </p:nvSpPr>
          <p:spPr>
            <a:xfrm>
              <a:off x="7353647" y="4772647"/>
              <a:ext cx="4837911" cy="2683167"/>
            </a:xfrm>
            <a:custGeom>
              <a:avLst/>
              <a:gdLst>
                <a:gd name="connsiteX0" fmla="*/ 0 w 4837911"/>
                <a:gd name="connsiteY0" fmla="*/ 99769 h 2683167"/>
                <a:gd name="connsiteX1" fmla="*/ 326236 w 4837911"/>
                <a:gd name="connsiteY1" fmla="*/ 371264 h 2683167"/>
                <a:gd name="connsiteX2" fmla="*/ 704563 w 4837911"/>
                <a:gd name="connsiteY2" fmla="*/ 470150 h 2683167"/>
                <a:gd name="connsiteX3" fmla="*/ 2949806 w 4837911"/>
                <a:gd name="connsiteY3" fmla="*/ 2683167 h 2683167"/>
                <a:gd name="connsiteX4" fmla="*/ 4837912 w 4837911"/>
                <a:gd name="connsiteY4" fmla="*/ 2683167 h 2683167"/>
                <a:gd name="connsiteX5" fmla="*/ 4837912 w 4837911"/>
                <a:gd name="connsiteY5" fmla="*/ 2092500 h 2683167"/>
                <a:gd name="connsiteX6" fmla="*/ 2555145 w 4837911"/>
                <a:gd name="connsiteY6" fmla="*/ 310785 h 2683167"/>
                <a:gd name="connsiteX7" fmla="*/ 2596200 w 4837911"/>
                <a:gd name="connsiteY7" fmla="*/ 125815 h 2683167"/>
                <a:gd name="connsiteX8" fmla="*/ 2432862 w 4837911"/>
                <a:gd name="connsiteY8" fmla="*/ 0 h 268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37911" h="2683167">
                  <a:moveTo>
                    <a:pt x="0" y="99769"/>
                  </a:moveTo>
                  <a:lnTo>
                    <a:pt x="326236" y="371264"/>
                  </a:lnTo>
                  <a:lnTo>
                    <a:pt x="704563" y="470150"/>
                  </a:lnTo>
                  <a:lnTo>
                    <a:pt x="2949806" y="2683167"/>
                  </a:lnTo>
                  <a:lnTo>
                    <a:pt x="4837912" y="2683167"/>
                  </a:lnTo>
                  <a:lnTo>
                    <a:pt x="4837912" y="2092500"/>
                  </a:lnTo>
                  <a:lnTo>
                    <a:pt x="2555145" y="310785"/>
                  </a:lnTo>
                  <a:lnTo>
                    <a:pt x="2596200" y="125815"/>
                  </a:lnTo>
                  <a:lnTo>
                    <a:pt x="2432862" y="0"/>
                  </a:lnTo>
                  <a:close/>
                </a:path>
              </a:pathLst>
            </a:custGeom>
            <a:gradFill>
              <a:gsLst>
                <a:gs pos="0">
                  <a:srgbClr val="002060">
                    <a:alpha val="60000"/>
                  </a:srgbClr>
                </a:gs>
                <a:gs pos="100000">
                  <a:srgbClr val="002060">
                    <a:alpha val="0"/>
                  </a:srgbClr>
                </a:gs>
              </a:gsLst>
              <a:lin ang="2700000" scaled="1"/>
            </a:gradFill>
            <a:ln w="44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4" name="雨森出品-2-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24436" y="877072"/>
              <a:ext cx="2471922" cy="4213253"/>
            </a:xfrm>
            <a:prstGeom prst="rect">
              <a:avLst/>
            </a:prstGeom>
          </p:spPr>
        </p:pic>
      </p:grpSp>
      <p:sp>
        <p:nvSpPr>
          <p:cNvPr id="6" name="雨森出品-3"/>
          <p:cNvSpPr txBox="1"/>
          <p:nvPr>
            <p:custDataLst>
              <p:tags r:id="rId2"/>
            </p:custDataLst>
          </p:nvPr>
        </p:nvSpPr>
        <p:spPr>
          <a:xfrm>
            <a:off x="6151326" y="1705748"/>
            <a:ext cx="1212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en-US" altLang="zh-CN" sz="1800" dirty="0">
                <a:latin typeface="+mj-lt"/>
              </a:rPr>
              <a:t>CONTENTS</a:t>
            </a:r>
            <a:endParaRPr lang="en-US" sz="1800" dirty="0">
              <a:latin typeface="+mj-lt"/>
            </a:endParaRPr>
          </a:p>
        </p:txBody>
      </p:sp>
      <p:sp>
        <p:nvSpPr>
          <p:cNvPr id="7" name="雨森出品-4"/>
          <p:cNvSpPr txBox="1"/>
          <p:nvPr>
            <p:custDataLst>
              <p:tags r:id="rId3"/>
            </p:custDataLst>
          </p:nvPr>
        </p:nvSpPr>
        <p:spPr>
          <a:xfrm>
            <a:off x="6151326" y="995681"/>
            <a:ext cx="1207681" cy="7100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/>
              <a:t>目录</a:t>
            </a:r>
            <a:endParaRPr lang="en-US" dirty="0"/>
          </a:p>
        </p:txBody>
      </p:sp>
      <p:grpSp>
        <p:nvGrpSpPr>
          <p:cNvPr id="8" name="雨森出品-5"/>
          <p:cNvGrpSpPr/>
          <p:nvPr>
            <p:custDataLst>
              <p:tags r:id="rId4"/>
            </p:custDataLst>
          </p:nvPr>
        </p:nvGrpSpPr>
        <p:grpSpPr>
          <a:xfrm>
            <a:off x="7904013" y="669389"/>
            <a:ext cx="3114889" cy="521970"/>
            <a:chOff x="6697774" y="1969096"/>
            <a:chExt cx="3114889" cy="521970"/>
          </a:xfrm>
        </p:grpSpPr>
        <p:sp>
          <p:nvSpPr>
            <p:cNvPr id="12" name="雨森出品-5-2"/>
            <p:cNvSpPr txBox="1"/>
            <p:nvPr>
              <p:custDataLst>
                <p:tags r:id="rId5"/>
              </p:custDataLst>
            </p:nvPr>
          </p:nvSpPr>
          <p:spPr>
            <a:xfrm>
              <a:off x="7343783" y="2032189"/>
              <a:ext cx="24688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文本生成的技术原理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雨森出品-5-3"/>
            <p:cNvSpPr txBox="1"/>
            <p:nvPr>
              <p:custDataLst>
                <p:tags r:id="rId6"/>
              </p:custDataLst>
            </p:nvPr>
          </p:nvSpPr>
          <p:spPr>
            <a:xfrm>
              <a:off x="6697774" y="1969096"/>
              <a:ext cx="64633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2.1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  <p:grpSp>
        <p:nvGrpSpPr>
          <p:cNvPr id="13" name="雨森出品-6"/>
          <p:cNvGrpSpPr/>
          <p:nvPr>
            <p:custDataLst>
              <p:tags r:id="rId7"/>
            </p:custDataLst>
          </p:nvPr>
        </p:nvGrpSpPr>
        <p:grpSpPr>
          <a:xfrm>
            <a:off x="7904013" y="1479028"/>
            <a:ext cx="2201759" cy="521970"/>
            <a:chOff x="6697774" y="1969096"/>
            <a:chExt cx="2201759" cy="521970"/>
          </a:xfrm>
        </p:grpSpPr>
        <p:sp>
          <p:nvSpPr>
            <p:cNvPr id="17" name="雨森出品-6-2"/>
            <p:cNvSpPr txBox="1"/>
            <p:nvPr>
              <p:custDataLst>
                <p:tags r:id="rId8"/>
              </p:custDataLst>
            </p:nvPr>
          </p:nvSpPr>
          <p:spPr>
            <a:xfrm>
              <a:off x="7446653" y="1992184"/>
              <a:ext cx="14528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提示词工程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雨森出品-6-3"/>
            <p:cNvSpPr txBox="1"/>
            <p:nvPr>
              <p:custDataLst>
                <p:tags r:id="rId9"/>
              </p:custDataLst>
            </p:nvPr>
          </p:nvSpPr>
          <p:spPr>
            <a:xfrm>
              <a:off x="6697774" y="1969096"/>
              <a:ext cx="64633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2.2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  <p:grpSp>
        <p:nvGrpSpPr>
          <p:cNvPr id="18" name="雨森出品-7"/>
          <p:cNvGrpSpPr/>
          <p:nvPr>
            <p:custDataLst>
              <p:tags r:id="rId10"/>
            </p:custDataLst>
          </p:nvPr>
        </p:nvGrpSpPr>
        <p:grpSpPr>
          <a:xfrm>
            <a:off x="7904013" y="2328672"/>
            <a:ext cx="2709124" cy="521970"/>
            <a:chOff x="6697774" y="1969096"/>
            <a:chExt cx="2709124" cy="521970"/>
          </a:xfrm>
        </p:grpSpPr>
        <p:sp>
          <p:nvSpPr>
            <p:cNvPr id="22" name="雨森出品-7-2"/>
            <p:cNvSpPr txBox="1"/>
            <p:nvPr>
              <p:custDataLst>
                <p:tags r:id="rId11"/>
              </p:custDataLst>
            </p:nvPr>
          </p:nvSpPr>
          <p:spPr>
            <a:xfrm>
              <a:off x="7446653" y="2020124"/>
              <a:ext cx="196024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AI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辅助智能写作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雨森出品-7-3"/>
            <p:cNvSpPr txBox="1"/>
            <p:nvPr>
              <p:custDataLst>
                <p:tags r:id="rId12"/>
              </p:custDataLst>
            </p:nvPr>
          </p:nvSpPr>
          <p:spPr>
            <a:xfrm>
              <a:off x="6697774" y="1969096"/>
              <a:ext cx="64633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2.3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  <p:grpSp>
        <p:nvGrpSpPr>
          <p:cNvPr id="23" name="雨森出品-8"/>
          <p:cNvGrpSpPr/>
          <p:nvPr>
            <p:custDataLst>
              <p:tags r:id="rId13"/>
            </p:custDataLst>
          </p:nvPr>
        </p:nvGrpSpPr>
        <p:grpSpPr>
          <a:xfrm>
            <a:off x="7904013" y="3178316"/>
            <a:ext cx="3471759" cy="521970"/>
            <a:chOff x="6697774" y="1969096"/>
            <a:chExt cx="3471759" cy="521970"/>
          </a:xfrm>
        </p:grpSpPr>
        <p:sp>
          <p:nvSpPr>
            <p:cNvPr id="27" name="雨森出品-8-2"/>
            <p:cNvSpPr txBox="1"/>
            <p:nvPr>
              <p:custDataLst>
                <p:tags r:id="rId14"/>
              </p:custDataLst>
            </p:nvPr>
          </p:nvSpPr>
          <p:spPr>
            <a:xfrm>
              <a:off x="7446653" y="2048064"/>
              <a:ext cx="27228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知识结构化与思维导图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雨森出品-8-3"/>
            <p:cNvSpPr txBox="1"/>
            <p:nvPr>
              <p:custDataLst>
                <p:tags r:id="rId15"/>
              </p:custDataLst>
            </p:nvPr>
          </p:nvSpPr>
          <p:spPr>
            <a:xfrm>
              <a:off x="6697774" y="1969096"/>
              <a:ext cx="64633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2.4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  <p:grpSp>
        <p:nvGrpSpPr>
          <p:cNvPr id="29" name="雨森出品-8"/>
          <p:cNvGrpSpPr/>
          <p:nvPr>
            <p:custDataLst>
              <p:tags r:id="rId16"/>
            </p:custDataLst>
          </p:nvPr>
        </p:nvGrpSpPr>
        <p:grpSpPr>
          <a:xfrm>
            <a:off x="7936398" y="4047631"/>
            <a:ext cx="3471759" cy="521970"/>
            <a:chOff x="6697774" y="1969096"/>
            <a:chExt cx="3471759" cy="521970"/>
          </a:xfrm>
        </p:grpSpPr>
        <p:sp>
          <p:nvSpPr>
            <p:cNvPr id="30" name="雨森出品-8-2"/>
            <p:cNvSpPr txBox="1"/>
            <p:nvPr>
              <p:custDataLst>
                <p:tags r:id="rId17"/>
              </p:custDataLst>
            </p:nvPr>
          </p:nvSpPr>
          <p:spPr>
            <a:xfrm>
              <a:off x="7446653" y="2048064"/>
              <a:ext cx="27228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知识结构化与思维导图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雨森出品-8-3"/>
            <p:cNvSpPr txBox="1"/>
            <p:nvPr>
              <p:custDataLst>
                <p:tags r:id="rId18"/>
              </p:custDataLst>
            </p:nvPr>
          </p:nvSpPr>
          <p:spPr>
            <a:xfrm>
              <a:off x="6697774" y="1969096"/>
              <a:ext cx="64633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2.5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  <p:grpSp>
        <p:nvGrpSpPr>
          <p:cNvPr id="32" name="雨森出品-8"/>
          <p:cNvGrpSpPr/>
          <p:nvPr>
            <p:custDataLst>
              <p:tags r:id="rId19"/>
            </p:custDataLst>
          </p:nvPr>
        </p:nvGrpSpPr>
        <p:grpSpPr>
          <a:xfrm>
            <a:off x="7937033" y="4935996"/>
            <a:ext cx="3471759" cy="521970"/>
            <a:chOff x="6697774" y="1969096"/>
            <a:chExt cx="3471759" cy="521970"/>
          </a:xfrm>
        </p:grpSpPr>
        <p:sp>
          <p:nvSpPr>
            <p:cNvPr id="33" name="雨森出品-8-2"/>
            <p:cNvSpPr txBox="1"/>
            <p:nvPr>
              <p:custDataLst>
                <p:tags r:id="rId20"/>
              </p:custDataLst>
            </p:nvPr>
          </p:nvSpPr>
          <p:spPr>
            <a:xfrm>
              <a:off x="7446653" y="2048064"/>
              <a:ext cx="27228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知识结构化与思维导图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雨森出品-8-3"/>
            <p:cNvSpPr txBox="1"/>
            <p:nvPr>
              <p:custDataLst>
                <p:tags r:id="rId21"/>
              </p:custDataLst>
            </p:nvPr>
          </p:nvSpPr>
          <p:spPr>
            <a:xfrm>
              <a:off x="6697774" y="1969096"/>
              <a:ext cx="64633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2.6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  <p:grpSp>
        <p:nvGrpSpPr>
          <p:cNvPr id="9" name="雨森出品-8"/>
          <p:cNvGrpSpPr/>
          <p:nvPr>
            <p:custDataLst>
              <p:tags r:id="rId22"/>
            </p:custDataLst>
          </p:nvPr>
        </p:nvGrpSpPr>
        <p:grpSpPr>
          <a:xfrm>
            <a:off x="7905918" y="5764036"/>
            <a:ext cx="3471759" cy="521970"/>
            <a:chOff x="6697774" y="1969096"/>
            <a:chExt cx="3471759" cy="521970"/>
          </a:xfrm>
        </p:grpSpPr>
        <p:sp>
          <p:nvSpPr>
            <p:cNvPr id="11" name="雨森出品-8-2"/>
            <p:cNvSpPr txBox="1"/>
            <p:nvPr>
              <p:custDataLst>
                <p:tags r:id="rId23"/>
              </p:custDataLst>
            </p:nvPr>
          </p:nvSpPr>
          <p:spPr>
            <a:xfrm>
              <a:off x="7446653" y="2048064"/>
              <a:ext cx="27228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项目实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雨森出品-8-3"/>
            <p:cNvSpPr txBox="1"/>
            <p:nvPr>
              <p:custDataLst>
                <p:tags r:id="rId24"/>
              </p:custDataLst>
            </p:nvPr>
          </p:nvSpPr>
          <p:spPr>
            <a:xfrm>
              <a:off x="6697774" y="1969096"/>
              <a:ext cx="64633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2.7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115995" y="436971"/>
            <a:ext cx="3960035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约束：划定内容边界</a:t>
            </a:r>
            <a:endParaRPr lang="zh-CN" altLang="en-US" b="1" dirty="0"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6500" y="1323975"/>
            <a:ext cx="2909570" cy="17792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明确告知</a:t>
            </a:r>
            <a:r>
              <a:rPr lang="en-US" altLang="zh-CN" sz="2000" kern="100" dirty="0">
                <a:latin typeface="+mn-ea"/>
              </a:rPr>
              <a:t>AI</a:t>
            </a:r>
            <a:r>
              <a:rPr lang="zh-CN" altLang="en-US" sz="2000" kern="100" dirty="0">
                <a:latin typeface="+mn-ea"/>
              </a:rPr>
              <a:t>禁止涉及的领域或内容，从而限制文本的输出边界，减少无关信息、错误信息或不符合需求的内容，让</a:t>
            </a:r>
            <a:r>
              <a:rPr lang="en-US" altLang="zh-CN" sz="2000" kern="100" dirty="0">
                <a:latin typeface="+mn-ea"/>
              </a:rPr>
              <a:t>AI</a:t>
            </a:r>
            <a:r>
              <a:rPr lang="zh-CN" altLang="en-US" sz="2000" kern="100" dirty="0">
                <a:latin typeface="+mn-ea"/>
              </a:rPr>
              <a:t>的输出更符合预期。</a:t>
            </a:r>
            <a:endParaRPr lang="en-US" altLang="zh-CN" sz="2000" kern="100" dirty="0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8515" y="1161415"/>
            <a:ext cx="6160135" cy="55264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5184397" y="436971"/>
            <a:ext cx="1823233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事实查证</a:t>
            </a:r>
            <a:endParaRPr lang="zh-CN" altLang="en-US" b="1" dirty="0"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6500" y="1323975"/>
            <a:ext cx="9889490" cy="10636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事实查证可以最大程度地引导</a:t>
            </a:r>
            <a:r>
              <a:rPr lang="en-US" altLang="zh-CN" sz="2000" kern="100" dirty="0">
                <a:latin typeface="+mn-ea"/>
              </a:rPr>
              <a:t>AI</a:t>
            </a:r>
            <a:r>
              <a:rPr lang="zh-CN" altLang="en-US" sz="2000" kern="100" dirty="0">
                <a:latin typeface="+mn-ea"/>
              </a:rPr>
              <a:t>输出符合事实和预设边界的内容，尽量避免</a:t>
            </a:r>
            <a:r>
              <a:rPr lang="en-US" altLang="zh-CN" sz="2000" kern="100" dirty="0">
                <a:latin typeface="+mn-ea"/>
              </a:rPr>
              <a:t>AI</a:t>
            </a:r>
            <a:r>
              <a:rPr lang="zh-CN" altLang="en-US" sz="2000" kern="100" dirty="0">
                <a:latin typeface="+mn-ea"/>
              </a:rPr>
              <a:t>“幻觉”。</a:t>
            </a:r>
            <a:endParaRPr lang="en-US" altLang="zh-CN" sz="2000" kern="100" dirty="0">
              <a:latin typeface="+mn-ea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2032000" y="2658013"/>
          <a:ext cx="8128000" cy="3834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2722185" y="436971"/>
            <a:ext cx="6747658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应用编程思维进行提示词设计与优化</a:t>
            </a:r>
            <a:endParaRPr lang="zh-CN" altLang="en-US" b="1" dirty="0">
              <a:sym typeface="+mn-lt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1117600" y="1958235"/>
          <a:ext cx="9779000" cy="10038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6" name="图示 5"/>
          <p:cNvGraphicFramePr/>
          <p:nvPr/>
        </p:nvGraphicFramePr>
        <p:xfrm>
          <a:off x="1117600" y="4955435"/>
          <a:ext cx="9779000" cy="10038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" name="箭头: 下 1"/>
          <p:cNvSpPr/>
          <p:nvPr/>
        </p:nvSpPr>
        <p:spPr>
          <a:xfrm>
            <a:off x="5619750" y="3336482"/>
            <a:ext cx="774700" cy="12446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92600" y="3244334"/>
            <a:ext cx="14605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编程思维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91300" y="4170032"/>
            <a:ext cx="2425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提示词设计与优化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158473" y="436971"/>
            <a:ext cx="3875077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明确需求，分步拆解</a:t>
            </a:r>
            <a:endParaRPr lang="zh-CN" altLang="en-US" b="1" dirty="0"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kern="100" dirty="0">
                <a:latin typeface="+mn-ea"/>
              </a:rPr>
              <a:t>任务分析</a:t>
            </a:r>
            <a:endParaRPr lang="en-US" altLang="zh-CN" sz="24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kern="100" dirty="0">
                <a:latin typeface="+mn-ea"/>
              </a:rPr>
              <a:t>明确希望</a:t>
            </a:r>
            <a:r>
              <a:rPr lang="en-US" altLang="zh-CN" sz="2400" kern="100" dirty="0">
                <a:latin typeface="+mn-ea"/>
              </a:rPr>
              <a:t>AI</a:t>
            </a:r>
            <a:r>
              <a:rPr lang="zh-CN" altLang="en-US" sz="2400" kern="100" dirty="0">
                <a:latin typeface="+mn-ea"/>
              </a:rPr>
              <a:t>执行的具体任务类型及预期输出，例如：问题解答、文学创作、归纳总结、方案设计等。</a:t>
            </a:r>
            <a:endParaRPr lang="en-US" altLang="zh-CN" sz="2400" kern="100" dirty="0">
              <a:latin typeface="+mn-ea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kern="100" dirty="0">
                <a:latin typeface="+mn-ea"/>
              </a:rPr>
              <a:t>步骤拆解</a:t>
            </a:r>
            <a:endParaRPr lang="en-US" altLang="zh-CN" sz="24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kern="100" dirty="0">
                <a:latin typeface="+mn-ea"/>
              </a:rPr>
              <a:t>行业分析报告。</a:t>
            </a:r>
            <a:endParaRPr lang="en-US" altLang="zh-CN" sz="2400" kern="100" dirty="0">
              <a:latin typeface="+mn-ea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kern="100" dirty="0">
                <a:latin typeface="+mn-ea"/>
              </a:rPr>
              <a:t>提示结构化</a:t>
            </a:r>
            <a:endParaRPr lang="en-US" altLang="zh-CN" sz="24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kern="100" dirty="0">
                <a:latin typeface="+mn-ea"/>
              </a:rPr>
              <a:t>采用分点编号（如</a:t>
            </a:r>
            <a:r>
              <a:rPr lang="en-US" altLang="zh-CN" sz="2400" kern="100" dirty="0">
                <a:latin typeface="+mn-ea"/>
              </a:rPr>
              <a:t>1</a:t>
            </a:r>
            <a:r>
              <a:rPr lang="zh-CN" altLang="en-US" sz="2400" kern="100" dirty="0">
                <a:latin typeface="+mn-ea"/>
              </a:rPr>
              <a:t>、</a:t>
            </a:r>
            <a:r>
              <a:rPr lang="en-US" altLang="zh-CN" sz="2400" kern="100" dirty="0">
                <a:latin typeface="+mn-ea"/>
              </a:rPr>
              <a:t>2</a:t>
            </a:r>
            <a:r>
              <a:rPr lang="zh-CN" altLang="en-US" sz="2400" kern="100" dirty="0">
                <a:latin typeface="+mn-ea"/>
              </a:rPr>
              <a:t>、</a:t>
            </a:r>
            <a:r>
              <a:rPr lang="en-US" altLang="zh-CN" sz="2400" kern="100" dirty="0">
                <a:latin typeface="+mn-ea"/>
              </a:rPr>
              <a:t>3</a:t>
            </a:r>
            <a:r>
              <a:rPr lang="zh-CN" altLang="en-US" sz="2400" kern="100" dirty="0">
                <a:latin typeface="+mn-ea"/>
              </a:rPr>
              <a:t>）或逻辑衔接词（如首先、其次、最后）等方式，引导</a:t>
            </a:r>
            <a:r>
              <a:rPr lang="en-US" altLang="zh-CN" sz="2400" kern="100" dirty="0">
                <a:latin typeface="+mn-ea"/>
              </a:rPr>
              <a:t>AI</a:t>
            </a:r>
            <a:r>
              <a:rPr lang="zh-CN" altLang="en-US" sz="2400" kern="100" dirty="0">
                <a:latin typeface="+mn-ea"/>
              </a:rPr>
              <a:t>依次执行各项子任务。</a:t>
            </a:r>
            <a:endParaRPr lang="en-US" altLang="zh-CN" sz="2400" kern="100" dirty="0"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305060"/>
            <a:ext cx="5854700" cy="129721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158473" y="436971"/>
            <a:ext cx="3875077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循序渐进，递进优化</a:t>
            </a:r>
            <a:endParaRPr lang="zh-CN" altLang="en-US" b="1" dirty="0"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kern="100" dirty="0">
                <a:latin typeface="+mn-ea"/>
              </a:rPr>
              <a:t>从基础指令出发</a:t>
            </a:r>
            <a:endParaRPr lang="en-US" altLang="zh-CN" sz="24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kern="100" dirty="0">
                <a:latin typeface="+mn-ea"/>
              </a:rPr>
              <a:t>先给出一个简单明确的指令步骤拆解</a:t>
            </a:r>
            <a:endParaRPr lang="en-US" altLang="zh-CN" sz="2400" kern="100" dirty="0">
              <a:latin typeface="+mn-ea"/>
            </a:endParaRPr>
          </a:p>
          <a:p>
            <a:pPr marL="342900" lvl="1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kern="100" dirty="0">
                <a:latin typeface="+mn-ea"/>
              </a:rPr>
              <a:t>逐步丰富细节</a:t>
            </a:r>
            <a:endParaRPr lang="en-US" altLang="zh-CN" sz="24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kern="100" dirty="0">
                <a:latin typeface="+mn-ea"/>
              </a:rPr>
              <a:t>根据基础指令的初步输出质量与方向，系统性地补充任务背景、格式要求、语言风格及内容范围等约束条件。</a:t>
            </a:r>
            <a:endParaRPr lang="en-US" altLang="zh-CN" sz="2400" kern="100" dirty="0">
              <a:latin typeface="+mn-ea"/>
            </a:endParaRPr>
          </a:p>
          <a:p>
            <a:pPr marL="342900" lvl="1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kern="100" dirty="0">
                <a:latin typeface="+mn-ea"/>
              </a:rPr>
              <a:t>实施分层提示</a:t>
            </a:r>
            <a:endParaRPr lang="en-US" altLang="zh-CN" sz="2400" kern="100" dirty="0">
              <a:latin typeface="+mn-ea"/>
            </a:endParaRPr>
          </a:p>
          <a:p>
            <a:pPr marL="800100" lvl="2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kern="100" dirty="0">
                <a:latin typeface="+mn-ea"/>
              </a:rPr>
              <a:t>学术文献综述</a:t>
            </a:r>
            <a:endParaRPr lang="en-US" altLang="zh-CN" sz="2400" kern="100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473" y="4384622"/>
            <a:ext cx="7468040" cy="191457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158473" y="436971"/>
            <a:ext cx="3875077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试错迭代，动态修正</a:t>
            </a:r>
            <a:endParaRPr lang="zh-CN" altLang="en-US" b="1" dirty="0"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kern="100" dirty="0">
                <a:latin typeface="+mn-ea"/>
              </a:rPr>
              <a:t>在行动中明确目标</a:t>
            </a:r>
            <a:endParaRPr lang="en-US" altLang="zh-CN" sz="24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kern="100" dirty="0">
                <a:latin typeface="+mn-ea"/>
              </a:rPr>
              <a:t>任务目标不明确时，以简洁直接的指令启动与</a:t>
            </a:r>
            <a:r>
              <a:rPr lang="en-US" altLang="zh-CN" sz="2400" kern="100" dirty="0">
                <a:latin typeface="+mn-ea"/>
              </a:rPr>
              <a:t>AI</a:t>
            </a:r>
            <a:r>
              <a:rPr lang="zh-CN" altLang="en-US" sz="2400" kern="100" dirty="0">
                <a:latin typeface="+mn-ea"/>
              </a:rPr>
              <a:t>的交互，快速识别任务的关键维度与约束条件。</a:t>
            </a:r>
            <a:endParaRPr lang="en-US" altLang="zh-CN" sz="2400" kern="100" dirty="0">
              <a:latin typeface="+mn-ea"/>
            </a:endParaRPr>
          </a:p>
          <a:p>
            <a:pPr marL="342900" lvl="1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kern="100" dirty="0">
                <a:latin typeface="+mn-ea"/>
              </a:rPr>
              <a:t>探索式容错设计</a:t>
            </a:r>
            <a:endParaRPr lang="en-US" altLang="zh-CN" sz="24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kern="100" dirty="0">
                <a:latin typeface="+mn-ea"/>
              </a:rPr>
              <a:t>引导</a:t>
            </a:r>
            <a:r>
              <a:rPr lang="en-US" altLang="zh-CN" sz="2400" kern="100" dirty="0">
                <a:latin typeface="+mn-ea"/>
              </a:rPr>
              <a:t>AI</a:t>
            </a:r>
            <a:r>
              <a:rPr lang="zh-CN" altLang="en-US" sz="2400" kern="100" dirty="0">
                <a:latin typeface="+mn-ea"/>
              </a:rPr>
              <a:t>生成多角度、多风格的解决方案，通过对多样化输出的对比分析，做出更全面、更精准的决策优化。</a:t>
            </a:r>
            <a:endParaRPr lang="en-US" altLang="zh-CN" sz="2400" kern="100" dirty="0">
              <a:latin typeface="+mn-ea"/>
            </a:endParaRPr>
          </a:p>
          <a:p>
            <a:pPr marL="342900" lvl="1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kern="100" dirty="0">
                <a:latin typeface="+mn-ea"/>
              </a:rPr>
              <a:t>错误归因与方法总结</a:t>
            </a:r>
            <a:endParaRPr lang="en-US" altLang="zh-CN" sz="24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kern="100" dirty="0">
                <a:latin typeface="+mn-ea"/>
              </a:rPr>
              <a:t>有意识地对反复出现的错误类型进行归纳与分析。</a:t>
            </a:r>
            <a:endParaRPr lang="en-US" altLang="zh-CN" sz="2400" kern="100" dirty="0">
              <a:latin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158473" y="436971"/>
            <a:ext cx="3875077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试错迭代，动态修正</a:t>
            </a:r>
            <a:endParaRPr lang="zh-CN" altLang="en-US" b="1" dirty="0"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kern="100" dirty="0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7215" y="1323975"/>
            <a:ext cx="8724265" cy="5001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3090" y="1602740"/>
            <a:ext cx="2381250" cy="1753235"/>
          </a:xfrm>
          <a:prstGeom prst="rect">
            <a:avLst/>
          </a:prstGeom>
        </p:spPr>
        <p:txBody>
          <a:bodyPr wrap="square">
            <a:spAutoFit/>
          </a:bodyPr>
          <a:p>
            <a:pPr marL="342900" indent="-342900" algn="l" defTabSz="26670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kern="100" dirty="0">
                <a:latin typeface="+mn-ea"/>
              </a:rPr>
              <a:t>人机交互常见问题及优化建议</a:t>
            </a:r>
            <a:endParaRPr lang="zh-CN" altLang="en-US" sz="2400" kern="100" dirty="0">
              <a:latin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3953289" y="436971"/>
            <a:ext cx="4285445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事实验证进行异常处理</a:t>
            </a:r>
            <a:endParaRPr lang="zh-CN" altLang="en-US" b="1" dirty="0"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kern="100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06500" y="1426373"/>
            <a:ext cx="6096000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kern="100" dirty="0">
                <a:latin typeface="+mn-ea"/>
              </a:rPr>
              <a:t>“幻觉”内容的预防与识别</a:t>
            </a:r>
            <a:endParaRPr lang="en-US" altLang="zh-CN" sz="2400" kern="100" dirty="0">
              <a:latin typeface="+mn-ea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1206500" y="2378613"/>
          <a:ext cx="10325100" cy="3831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5551818" cy="645010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 dirty="0">
                <a:solidFill>
                  <a:schemeClr val="bg1">
                    <a:alpha val="12000"/>
                  </a:schemeClr>
                </a:solidFill>
              </a:rPr>
              <a:t>03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1285313" y="2976414"/>
            <a:ext cx="4070643" cy="64851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altLang="zh-CN" sz="3600" b="1" spc="600" dirty="0">
                <a:solidFill>
                  <a:schemeClr val="bg1"/>
                </a:solidFill>
                <a:latin typeface="+mj-ea"/>
                <a:ea typeface="+mj-ea"/>
              </a:rPr>
              <a:t>AI</a:t>
            </a:r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辅助智能写作</a:t>
            </a:r>
            <a:endParaRPr lang="zh-CN" altLang="en-US" sz="3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雨森出品-1" descr="A picture containing building, table, plane, large&#10;&#10;Description automatically generated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" r="4117"/>
          <a:stretch>
            <a:fillRect/>
          </a:stretch>
        </p:blipFill>
        <p:spPr/>
      </p:pic>
      <p:sp>
        <p:nvSpPr>
          <p:cNvPr id="5" name="雨森出品-2"/>
          <p:cNvSpPr/>
          <p:nvPr/>
        </p:nvSpPr>
        <p:spPr>
          <a:xfrm>
            <a:off x="3782291" y="0"/>
            <a:ext cx="378229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雨森出品-3"/>
          <p:cNvSpPr/>
          <p:nvPr>
            <p:custDataLst>
              <p:tags r:id="rId2"/>
            </p:custDataLst>
          </p:nvPr>
        </p:nvSpPr>
        <p:spPr>
          <a:xfrm>
            <a:off x="3454740" y="1184109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雨森出品-4"/>
          <p:cNvSpPr txBox="1"/>
          <p:nvPr>
            <p:custDataLst>
              <p:tags r:id="rId3"/>
            </p:custDataLst>
          </p:nvPr>
        </p:nvSpPr>
        <p:spPr>
          <a:xfrm>
            <a:off x="3558078" y="1312418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tx2">
                    <a:lumMod val="50000"/>
                  </a:schemeClr>
                </a:solidFill>
              </a:rPr>
              <a:t>01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雨森出品-5"/>
          <p:cNvSpPr txBox="1"/>
          <p:nvPr>
            <p:custDataLst>
              <p:tags r:id="rId4"/>
            </p:custDataLst>
          </p:nvPr>
        </p:nvSpPr>
        <p:spPr>
          <a:xfrm>
            <a:off x="4573262" y="1032792"/>
            <a:ext cx="2961600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Aharoni" panose="02010803020104030203" pitchFamily="2" charset="-79"/>
              </a:rPr>
              <a:t>人机交互协同写作的意义</a:t>
            </a:r>
            <a:endParaRPr lang="zh-CN" altLang="en-US" sz="28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6" name="雨森出品-6"/>
          <p:cNvSpPr/>
          <p:nvPr>
            <p:custDataLst>
              <p:tags r:id="rId5"/>
            </p:custDataLst>
          </p:nvPr>
        </p:nvSpPr>
        <p:spPr>
          <a:xfrm>
            <a:off x="3452446" y="2976722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雨森出品-7"/>
          <p:cNvSpPr txBox="1"/>
          <p:nvPr>
            <p:custDataLst>
              <p:tags r:id="rId6"/>
            </p:custDataLst>
          </p:nvPr>
        </p:nvSpPr>
        <p:spPr>
          <a:xfrm>
            <a:off x="3555783" y="3105032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tx2">
                    <a:lumMod val="50000"/>
                  </a:schemeClr>
                </a:solidFill>
              </a:rPr>
              <a:t>02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雨森出品-8"/>
          <p:cNvSpPr txBox="1"/>
          <p:nvPr>
            <p:custDataLst>
              <p:tags r:id="rId7"/>
            </p:custDataLst>
          </p:nvPr>
        </p:nvSpPr>
        <p:spPr>
          <a:xfrm>
            <a:off x="4569897" y="2825406"/>
            <a:ext cx="2960377" cy="131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Aharoni" panose="02010803020104030203" pitchFamily="2" charset="-79"/>
              </a:rPr>
              <a:t>人机交互协同写作的应用场景</a:t>
            </a:r>
            <a:endParaRPr lang="zh-CN" altLang="en-US" sz="28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9" name="雨森出品-9"/>
          <p:cNvSpPr/>
          <p:nvPr>
            <p:custDataLst>
              <p:tags r:id="rId8"/>
            </p:custDataLst>
          </p:nvPr>
        </p:nvSpPr>
        <p:spPr>
          <a:xfrm>
            <a:off x="3452446" y="4769336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雨森出品-10"/>
          <p:cNvSpPr txBox="1"/>
          <p:nvPr>
            <p:custDataLst>
              <p:tags r:id="rId9"/>
            </p:custDataLst>
          </p:nvPr>
        </p:nvSpPr>
        <p:spPr>
          <a:xfrm>
            <a:off x="3555783" y="4897646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tx2">
                    <a:lumMod val="50000"/>
                  </a:schemeClr>
                </a:solidFill>
              </a:rPr>
              <a:t>03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雨森出品-11"/>
          <p:cNvSpPr txBox="1"/>
          <p:nvPr>
            <p:custDataLst>
              <p:tags r:id="rId10"/>
            </p:custDataLst>
          </p:nvPr>
        </p:nvSpPr>
        <p:spPr>
          <a:xfrm>
            <a:off x="4569897" y="4618020"/>
            <a:ext cx="2994685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Aharoni" panose="02010803020104030203" pitchFamily="2" charset="-79"/>
              </a:rPr>
              <a:t>案例实践</a:t>
            </a:r>
            <a:endParaRPr lang="zh-CN" altLang="en-US" sz="28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22" name="雨森出品-12"/>
          <p:cNvSpPr txBox="1"/>
          <p:nvPr/>
        </p:nvSpPr>
        <p:spPr>
          <a:xfrm>
            <a:off x="8295640" y="1646555"/>
            <a:ext cx="23247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AI</a:t>
            </a:r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辅助智能写作</a:t>
            </a:r>
            <a:endParaRPr lang="zh-CN" altLang="en-US" sz="32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</a:endParaRPr>
          </a:p>
        </p:txBody>
      </p:sp>
      <p:sp>
        <p:nvSpPr>
          <p:cNvPr id="23" name="雨森出品-13"/>
          <p:cNvSpPr/>
          <p:nvPr/>
        </p:nvSpPr>
        <p:spPr>
          <a:xfrm>
            <a:off x="8008162" y="2721505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5551819" cy="645010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 dirty="0">
                <a:solidFill>
                  <a:schemeClr val="bg1">
                    <a:alpha val="12000"/>
                  </a:schemeClr>
                </a:solidFill>
              </a:rPr>
              <a:t>01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1285313" y="2976414"/>
            <a:ext cx="4979670" cy="64643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文本生成的技术原理</a:t>
            </a:r>
            <a:endParaRPr lang="zh-CN" altLang="en-US" sz="3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3748105" y="436971"/>
            <a:ext cx="4695814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人机交互协同写作的意义</a:t>
            </a:r>
            <a:endParaRPr lang="zh-CN" altLang="en-US" b="1" dirty="0"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人机交互协同写作：动态的对话过程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000" kern="100" dirty="0">
                <a:latin typeface="+mn-ea"/>
              </a:rPr>
              <a:t>AI</a:t>
            </a:r>
            <a:r>
              <a:rPr lang="zh-CN" altLang="en-US" sz="2000" kern="100" dirty="0">
                <a:latin typeface="+mn-ea"/>
              </a:rPr>
              <a:t>根据用户的反馈调整输出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用户在交流中提升写作质量和效率</a:t>
            </a:r>
            <a:endParaRPr lang="en-US" altLang="zh-CN" sz="2000" kern="100" dirty="0">
              <a:latin typeface="+mn-ea"/>
            </a:endParaRPr>
          </a:p>
          <a:p>
            <a:pPr marL="342900" lvl="1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意义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将创作者从程式化、重复性的文本劳动中解放出来，使其更专注于内容构思、结构设计与观点深化等关键点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大幅降低了专业写作的入门门槛，为不同背景的创作者提供有力支持</a:t>
            </a:r>
            <a:endParaRPr lang="en-US" altLang="zh-CN" sz="2000" kern="100" dirty="0">
              <a:latin typeface="+mn-ea"/>
            </a:endParaRPr>
          </a:p>
          <a:p>
            <a:pPr marL="342900" lvl="1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存在问题</a:t>
            </a:r>
            <a:endParaRPr lang="en-US" altLang="zh-CN" sz="2000" kern="100" dirty="0">
              <a:latin typeface="+mn-ea"/>
            </a:endParaRPr>
          </a:p>
          <a:p>
            <a:pPr marL="800100" lvl="2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过度依赖、“幻觉”、责任边界</a:t>
            </a:r>
            <a:endParaRPr lang="en-US" altLang="zh-CN" sz="2000" kern="100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0500" y="5838198"/>
            <a:ext cx="1041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kern="100" dirty="0">
                <a:solidFill>
                  <a:srgbClr val="C00000"/>
                </a:solidFill>
                <a:latin typeface="+mn-ea"/>
              </a:rPr>
              <a:t> AI</a:t>
            </a:r>
            <a:r>
              <a:rPr lang="zh-CN" altLang="en-US" sz="2400" kern="100" dirty="0">
                <a:solidFill>
                  <a:srgbClr val="C00000"/>
                </a:solidFill>
                <a:latin typeface="+mn-ea"/>
              </a:rPr>
              <a:t>不是替代，而是协作，使人们能更专注于需要创造性思维的高阶任务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3302472" y="436971"/>
            <a:ext cx="5587085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人机交互协同写作的应用场景</a:t>
            </a:r>
            <a:endParaRPr lang="zh-CN" altLang="en-US" b="1" dirty="0">
              <a:sym typeface="+mn-lt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1930400" y="12403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5184398" y="436971"/>
            <a:ext cx="1823233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案例实践</a:t>
            </a:r>
            <a:endParaRPr lang="zh-CN" altLang="en-US" b="1" dirty="0">
              <a:sym typeface="+mn-lt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838200" y="1394985"/>
          <a:ext cx="10515600" cy="5026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5551818" cy="645010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 dirty="0">
                <a:solidFill>
                  <a:schemeClr val="bg1">
                    <a:alpha val="12000"/>
                  </a:schemeClr>
                </a:solidFill>
              </a:rPr>
              <a:t>04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1285313" y="2976414"/>
            <a:ext cx="5567848" cy="64851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知识结构化与思维导图</a:t>
            </a:r>
            <a:endParaRPr lang="zh-CN" altLang="en-US" sz="3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雨森出品-1" descr="A picture containing building, table, plane, large&#10;&#10;Description automatically generated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" r="4117"/>
          <a:stretch>
            <a:fillRect/>
          </a:stretch>
        </p:blipFill>
        <p:spPr/>
      </p:pic>
      <p:sp>
        <p:nvSpPr>
          <p:cNvPr id="5" name="雨森出品-2"/>
          <p:cNvSpPr/>
          <p:nvPr/>
        </p:nvSpPr>
        <p:spPr>
          <a:xfrm>
            <a:off x="3782291" y="0"/>
            <a:ext cx="378229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雨森出品-3"/>
          <p:cNvSpPr/>
          <p:nvPr>
            <p:custDataLst>
              <p:tags r:id="rId2"/>
            </p:custDataLst>
          </p:nvPr>
        </p:nvSpPr>
        <p:spPr>
          <a:xfrm>
            <a:off x="3454740" y="1184109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雨森出品-4"/>
          <p:cNvSpPr txBox="1"/>
          <p:nvPr>
            <p:custDataLst>
              <p:tags r:id="rId3"/>
            </p:custDataLst>
          </p:nvPr>
        </p:nvSpPr>
        <p:spPr>
          <a:xfrm>
            <a:off x="3558078" y="1312418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tx2">
                    <a:lumMod val="50000"/>
                  </a:schemeClr>
                </a:solidFill>
              </a:rPr>
              <a:t>01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雨森出品-5"/>
          <p:cNvSpPr txBox="1"/>
          <p:nvPr>
            <p:custDataLst>
              <p:tags r:id="rId4"/>
            </p:custDataLst>
          </p:nvPr>
        </p:nvSpPr>
        <p:spPr>
          <a:xfrm>
            <a:off x="4573262" y="1032792"/>
            <a:ext cx="2961600" cy="131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Aharoni" panose="02010803020104030203" pitchFamily="2" charset="-79"/>
              </a:rPr>
              <a:t>从信息碎片到知识体系</a:t>
            </a:r>
            <a:endParaRPr lang="zh-CN" altLang="en-US" sz="28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6" name="雨森出品-6"/>
          <p:cNvSpPr/>
          <p:nvPr>
            <p:custDataLst>
              <p:tags r:id="rId5"/>
            </p:custDataLst>
          </p:nvPr>
        </p:nvSpPr>
        <p:spPr>
          <a:xfrm>
            <a:off x="3452446" y="2976722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雨森出品-7"/>
          <p:cNvSpPr txBox="1"/>
          <p:nvPr>
            <p:custDataLst>
              <p:tags r:id="rId6"/>
            </p:custDataLst>
          </p:nvPr>
        </p:nvSpPr>
        <p:spPr>
          <a:xfrm>
            <a:off x="3555783" y="3105032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tx2">
                    <a:lumMod val="50000"/>
                  </a:schemeClr>
                </a:solidFill>
              </a:rPr>
              <a:t>02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雨森出品-8"/>
          <p:cNvSpPr txBox="1"/>
          <p:nvPr>
            <p:custDataLst>
              <p:tags r:id="rId7"/>
            </p:custDataLst>
          </p:nvPr>
        </p:nvSpPr>
        <p:spPr>
          <a:xfrm>
            <a:off x="4569897" y="2825406"/>
            <a:ext cx="2960377" cy="131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cs typeface="Aharoni" panose="02010803020104030203" pitchFamily="2" charset="-79"/>
              </a:rPr>
              <a:t>AI辅助思维导图生成</a:t>
            </a:r>
            <a:endParaRPr lang="zh-CN" altLang="en-US" sz="28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9" name="雨森出品-9"/>
          <p:cNvSpPr/>
          <p:nvPr>
            <p:custDataLst>
              <p:tags r:id="rId8"/>
            </p:custDataLst>
          </p:nvPr>
        </p:nvSpPr>
        <p:spPr>
          <a:xfrm>
            <a:off x="3452446" y="4769336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雨森出品-10"/>
          <p:cNvSpPr txBox="1"/>
          <p:nvPr>
            <p:custDataLst>
              <p:tags r:id="rId9"/>
            </p:custDataLst>
          </p:nvPr>
        </p:nvSpPr>
        <p:spPr>
          <a:xfrm>
            <a:off x="3555783" y="4897646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tx2">
                    <a:lumMod val="50000"/>
                  </a:schemeClr>
                </a:solidFill>
              </a:rPr>
              <a:t>03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雨森出品-11"/>
          <p:cNvSpPr txBox="1"/>
          <p:nvPr>
            <p:custDataLst>
              <p:tags r:id="rId10"/>
            </p:custDataLst>
          </p:nvPr>
        </p:nvSpPr>
        <p:spPr>
          <a:xfrm>
            <a:off x="4569897" y="4618020"/>
            <a:ext cx="2994685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Aharoni" panose="02010803020104030203" pitchFamily="2" charset="-79"/>
              </a:rPr>
              <a:t>案例实践</a:t>
            </a:r>
            <a:endParaRPr lang="zh-CN" altLang="en-US" sz="28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22" name="雨森出品-12"/>
          <p:cNvSpPr txBox="1"/>
          <p:nvPr/>
        </p:nvSpPr>
        <p:spPr>
          <a:xfrm>
            <a:off x="8295640" y="1646555"/>
            <a:ext cx="23247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知识结构化与思维导图</a:t>
            </a:r>
            <a:endParaRPr lang="zh-CN" altLang="en-US" sz="32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</a:endParaRPr>
          </a:p>
        </p:txBody>
      </p:sp>
      <p:sp>
        <p:nvSpPr>
          <p:cNvPr id="23" name="雨森出品-13"/>
          <p:cNvSpPr/>
          <p:nvPr/>
        </p:nvSpPr>
        <p:spPr>
          <a:xfrm>
            <a:off x="8008162" y="2721505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3953289" y="436971"/>
            <a:ext cx="4285445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从信息碎片到知识体系</a:t>
            </a:r>
            <a:endParaRPr lang="zh-CN" altLang="en-US" b="1" dirty="0"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知识结构化并非信息的简单堆砌，而是对原始素材进行深度理解与加工的过程，其本质在于通过筛选、连接、整合与抽象，将零散信息转化为一个层次分明、关联清晰、可被高效检索与灵活应用的知识体系。</a:t>
            </a:r>
            <a:endParaRPr lang="en-US" altLang="zh-CN" sz="2000" kern="100" dirty="0">
              <a:latin typeface="+mn-ea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知识结构化价值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个人认知层面：提升学习与思考效率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学术研究层面：整合领域知识，促进理论创新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实践应用层面：支撑决策与智能系统构建</a:t>
            </a:r>
            <a:endParaRPr lang="en-US" altLang="zh-CN" sz="2000" kern="100" dirty="0">
              <a:latin typeface="+mn-ea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知识结构化挑战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过程繁琐、耗时耗力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赖个人认知与经验</a:t>
            </a:r>
            <a:endParaRPr lang="zh-CN" altLang="en-US" sz="2000" kern="100" dirty="0">
              <a:latin typeface="+mn-ea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kern="100" dirty="0"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30900" y="5303192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+mn-ea"/>
              </a:rPr>
              <a:t>借助人工智能技术辅助知识结构化</a:t>
            </a:r>
            <a:endParaRPr lang="zh-CN" altLang="en-US" sz="2400" kern="100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3453152" y="436971"/>
            <a:ext cx="5285719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知识结构化的多元输出形式</a:t>
            </a:r>
            <a:endParaRPr lang="zh-CN" altLang="en-US" b="1" dirty="0">
              <a:sym typeface="+mn-lt"/>
            </a:endParaRPr>
          </a:p>
        </p:txBody>
      </p:sp>
      <p:graphicFrame>
        <p:nvGraphicFramePr>
          <p:cNvPr id="8" name="图示 7"/>
          <p:cNvGraphicFramePr/>
          <p:nvPr/>
        </p:nvGraphicFramePr>
        <p:xfrm>
          <a:off x="-151435" y="2779183"/>
          <a:ext cx="5570198" cy="34078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562" y="1460874"/>
            <a:ext cx="7824571" cy="318732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979213" y="436971"/>
            <a:ext cx="2233602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结构化大纲</a:t>
            </a:r>
            <a:endParaRPr lang="zh-CN" altLang="en-US" b="1" dirty="0"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2814" y="1465997"/>
            <a:ext cx="4166385" cy="47526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89000" y="1626528"/>
            <a:ext cx="556260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层级化标题体系</a:t>
            </a:r>
            <a:endParaRPr lang="en-US" altLang="zh-CN" sz="2000" kern="100" dirty="0">
              <a:latin typeface="+mn-ea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线性文本结构：整合信息、厘清逻辑脉络</a:t>
            </a:r>
            <a:endParaRPr lang="en-US" altLang="zh-CN" sz="2000" kern="100" dirty="0">
              <a:latin typeface="+mn-ea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适用场景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写作规划与内容建构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系统学习设计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教学设计与课程开发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演讲表达与汇报准备</a:t>
            </a:r>
            <a:r>
              <a:rPr lang="en-US" altLang="zh-CN" sz="2000" kern="100" dirty="0">
                <a:latin typeface="+mn-ea"/>
              </a:rPr>
              <a:t>  ……</a:t>
            </a:r>
            <a:endParaRPr lang="en-US" altLang="zh-CN" sz="2000" kern="100" dirty="0">
              <a:latin typeface="+mn-ea"/>
            </a:endParaRPr>
          </a:p>
          <a:p>
            <a:pPr marL="342900" lvl="1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工具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000" kern="100" dirty="0" err="1">
                <a:latin typeface="+mn-ea"/>
              </a:rPr>
              <a:t>DeepSeek</a:t>
            </a:r>
            <a:r>
              <a:rPr lang="zh-CN" altLang="en-US" sz="2000" kern="100" dirty="0">
                <a:latin typeface="+mn-ea"/>
              </a:rPr>
              <a:t>、文心一言、豆包等</a:t>
            </a:r>
            <a:r>
              <a:rPr lang="en-US" altLang="zh-CN" sz="2000" kern="100" dirty="0">
                <a:latin typeface="+mn-ea"/>
              </a:rPr>
              <a:t>AI</a:t>
            </a:r>
            <a:r>
              <a:rPr lang="zh-CN" altLang="en-US" sz="2000" kern="100" dirty="0">
                <a:latin typeface="+mn-ea"/>
              </a:rPr>
              <a:t>工具</a:t>
            </a:r>
            <a:endParaRPr lang="en-US" altLang="zh-CN" sz="2000" kern="100" dirty="0">
              <a:latin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100" y="62654"/>
            <a:ext cx="5638800" cy="6779596"/>
          </a:xfrm>
          <a:prstGeom prst="rect">
            <a:avLst/>
          </a:prstGeom>
        </p:spPr>
      </p:pic>
      <p:sp>
        <p:nvSpPr>
          <p:cNvPr id="28" name="雨森出品-18"/>
          <p:cNvSpPr txBox="1"/>
          <p:nvPr/>
        </p:nvSpPr>
        <p:spPr>
          <a:xfrm>
            <a:off x="5184399" y="436971"/>
            <a:ext cx="1823233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思维导图</a:t>
            </a:r>
            <a:endParaRPr lang="zh-CN" altLang="en-US" b="1" dirty="0"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9000" y="1626528"/>
            <a:ext cx="5753100" cy="479450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以中心主题为核心，树状结构逐级向外延申</a:t>
            </a:r>
            <a:endParaRPr lang="en-US" altLang="zh-CN" sz="2000" kern="100" dirty="0">
              <a:latin typeface="+mn-ea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通过颜色、粗细与样式区分不同类别</a:t>
            </a:r>
            <a:endParaRPr lang="en-US" altLang="zh-CN" sz="2000" kern="100" dirty="0">
              <a:latin typeface="+mn-ea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适用场景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学习整理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科研规划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备考复习</a:t>
            </a:r>
            <a:r>
              <a:rPr lang="en-US" altLang="zh-CN" sz="2000" kern="100" dirty="0">
                <a:latin typeface="+mn-ea"/>
              </a:rPr>
              <a:t>  ……</a:t>
            </a:r>
            <a:endParaRPr lang="en-US" altLang="zh-CN" sz="2000" kern="100" dirty="0">
              <a:latin typeface="+mn-ea"/>
            </a:endParaRPr>
          </a:p>
          <a:p>
            <a:pPr marL="342900" lvl="1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工具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000" kern="100" dirty="0" err="1">
                <a:latin typeface="+mn-ea"/>
              </a:rPr>
              <a:t>XMind</a:t>
            </a:r>
            <a:r>
              <a:rPr lang="zh-CN" altLang="en-US" sz="2000" kern="100" dirty="0">
                <a:latin typeface="+mn-ea"/>
              </a:rPr>
              <a:t>、</a:t>
            </a:r>
            <a:r>
              <a:rPr lang="en-US" altLang="zh-CN" sz="2000" kern="100" dirty="0" err="1">
                <a:latin typeface="+mn-ea"/>
              </a:rPr>
              <a:t>MindMaster</a:t>
            </a:r>
            <a:r>
              <a:rPr lang="zh-CN" altLang="en-US" sz="2000" kern="100" dirty="0">
                <a:latin typeface="+mn-ea"/>
              </a:rPr>
              <a:t>、幕布、百度脑图等</a:t>
            </a:r>
            <a:endParaRPr lang="en-US" altLang="zh-CN" sz="2000" kern="100" dirty="0">
              <a:latin typeface="+mn-e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5184400" y="436971"/>
            <a:ext cx="1823233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知识图谱</a:t>
            </a:r>
            <a:endParaRPr lang="zh-CN" altLang="en-US" b="1" dirty="0"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9000" y="1184149"/>
            <a:ext cx="5372100" cy="479450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以“实体</a:t>
            </a:r>
            <a:r>
              <a:rPr lang="en-US" altLang="zh-CN" sz="2000" kern="100" dirty="0">
                <a:latin typeface="+mn-ea"/>
              </a:rPr>
              <a:t>-</a:t>
            </a:r>
            <a:r>
              <a:rPr lang="zh-CN" altLang="en-US" sz="2000" kern="100" dirty="0">
                <a:latin typeface="+mn-ea"/>
              </a:rPr>
              <a:t>关系</a:t>
            </a:r>
            <a:r>
              <a:rPr lang="en-US" altLang="zh-CN" sz="2000" kern="100" dirty="0">
                <a:latin typeface="+mn-ea"/>
              </a:rPr>
              <a:t>-</a:t>
            </a:r>
            <a:r>
              <a:rPr lang="zh-CN" altLang="en-US" sz="2000" kern="100" dirty="0">
                <a:latin typeface="+mn-ea"/>
              </a:rPr>
              <a:t>实体”三元组为基本单元，构建关联网络</a:t>
            </a:r>
            <a:endParaRPr lang="en-US" altLang="zh-CN" sz="2000" kern="100" dirty="0">
              <a:latin typeface="+mn-ea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以图形化方式呈现概念（节点）与关系（边）之间的连接</a:t>
            </a:r>
            <a:endParaRPr lang="en-US" altLang="zh-CN" sz="2000" kern="100" dirty="0">
              <a:latin typeface="+mn-ea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适用场景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支持科研探索与知识发现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建设专业知识库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赋能教育智能化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驱动智能产品与服务创新 </a:t>
            </a:r>
            <a:r>
              <a:rPr lang="en-US" altLang="zh-CN" sz="2000" kern="100" dirty="0">
                <a:latin typeface="+mn-ea"/>
              </a:rPr>
              <a:t>……</a:t>
            </a:r>
            <a:endParaRPr lang="en-US" altLang="zh-CN" sz="2000" kern="100" dirty="0">
              <a:latin typeface="+mn-ea"/>
            </a:endParaRPr>
          </a:p>
          <a:p>
            <a:pPr marL="342900" lvl="1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+mn-ea"/>
              </a:rPr>
              <a:t>工具</a:t>
            </a:r>
            <a:endParaRPr lang="en-US" altLang="zh-CN" sz="2000" kern="100" dirty="0">
              <a:latin typeface="+mn-ea"/>
            </a:endParaRPr>
          </a:p>
          <a:p>
            <a:pPr marL="800100" lvl="2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000" kern="100" dirty="0">
                <a:latin typeface="+mn-ea"/>
              </a:rPr>
              <a:t>Neo4j</a:t>
            </a:r>
            <a:r>
              <a:rPr lang="zh-CN" altLang="en-US" sz="2000" kern="100" dirty="0">
                <a:latin typeface="+mn-ea"/>
              </a:rPr>
              <a:t>、</a:t>
            </a:r>
            <a:r>
              <a:rPr lang="en-US" altLang="zh-CN" sz="2000" kern="100" dirty="0">
                <a:latin typeface="+mn-ea"/>
              </a:rPr>
              <a:t>Protege</a:t>
            </a:r>
            <a:r>
              <a:rPr lang="zh-CN" altLang="en-US" sz="2000" kern="100" dirty="0">
                <a:latin typeface="+mn-ea"/>
              </a:rPr>
              <a:t>、</a:t>
            </a:r>
            <a:r>
              <a:rPr lang="en-US" altLang="zh-CN" sz="2000" kern="100" dirty="0">
                <a:latin typeface="+mn-ea"/>
              </a:rPr>
              <a:t>Gephi</a:t>
            </a:r>
            <a:r>
              <a:rPr lang="zh-CN" altLang="en-US" sz="2000" kern="100" dirty="0">
                <a:latin typeface="+mn-ea"/>
              </a:rPr>
              <a:t>等</a:t>
            </a:r>
            <a:endParaRPr lang="en-US" altLang="zh-CN" sz="2000" kern="100" dirty="0"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1213" y="1587499"/>
            <a:ext cx="4884372" cy="43313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雨森出品-1" descr="A picture containing building, table, plane, large&#10;&#10;Description automatically generated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" r="4117"/>
          <a:stretch>
            <a:fillRect/>
          </a:stretch>
        </p:blipFill>
        <p:spPr/>
      </p:pic>
      <p:sp>
        <p:nvSpPr>
          <p:cNvPr id="5" name="雨森出品-2"/>
          <p:cNvSpPr/>
          <p:nvPr/>
        </p:nvSpPr>
        <p:spPr>
          <a:xfrm>
            <a:off x="3782291" y="0"/>
            <a:ext cx="378229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雨森出品-3"/>
          <p:cNvSpPr/>
          <p:nvPr>
            <p:custDataLst>
              <p:tags r:id="rId2"/>
            </p:custDataLst>
          </p:nvPr>
        </p:nvSpPr>
        <p:spPr>
          <a:xfrm>
            <a:off x="3454740" y="1184109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雨森出品-4"/>
          <p:cNvSpPr txBox="1"/>
          <p:nvPr>
            <p:custDataLst>
              <p:tags r:id="rId3"/>
            </p:custDataLst>
          </p:nvPr>
        </p:nvSpPr>
        <p:spPr>
          <a:xfrm>
            <a:off x="3558078" y="1312418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tx2">
                    <a:lumMod val="50000"/>
                  </a:schemeClr>
                </a:solidFill>
              </a:rPr>
              <a:t>01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雨森出品-5"/>
          <p:cNvSpPr txBox="1"/>
          <p:nvPr>
            <p:custDataLst>
              <p:tags r:id="rId4"/>
            </p:custDataLst>
          </p:nvPr>
        </p:nvSpPr>
        <p:spPr>
          <a:xfrm>
            <a:off x="4573262" y="1032792"/>
            <a:ext cx="2991319" cy="131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Aharoni" panose="02010803020104030203" pitchFamily="2" charset="-79"/>
              </a:rPr>
              <a:t>基于规则</a:t>
            </a:r>
            <a:r>
              <a:rPr lang="en-US" altLang="zh-CN" sz="28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cs typeface="Aharoni" panose="02010803020104030203" pitchFamily="2" charset="-79"/>
              </a:rPr>
              <a:t>的文本生成</a:t>
            </a:r>
            <a:endParaRPr lang="zh-CN" altLang="en-US" sz="28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6" name="雨森出品-6"/>
          <p:cNvSpPr/>
          <p:nvPr>
            <p:custDataLst>
              <p:tags r:id="rId5"/>
            </p:custDataLst>
          </p:nvPr>
        </p:nvSpPr>
        <p:spPr>
          <a:xfrm>
            <a:off x="3452446" y="2976722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雨森出品-7"/>
          <p:cNvSpPr txBox="1"/>
          <p:nvPr>
            <p:custDataLst>
              <p:tags r:id="rId6"/>
            </p:custDataLst>
          </p:nvPr>
        </p:nvSpPr>
        <p:spPr>
          <a:xfrm>
            <a:off x="3555783" y="3105032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tx2">
                    <a:lumMod val="50000"/>
                  </a:schemeClr>
                </a:solidFill>
              </a:rPr>
              <a:t>02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雨森出品-8"/>
          <p:cNvSpPr txBox="1"/>
          <p:nvPr>
            <p:custDataLst>
              <p:tags r:id="rId7"/>
            </p:custDataLst>
          </p:nvPr>
        </p:nvSpPr>
        <p:spPr>
          <a:xfrm>
            <a:off x="4569898" y="2825406"/>
            <a:ext cx="2960376" cy="131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Aharoni" panose="02010803020104030203" pitchFamily="2" charset="-79"/>
              </a:rPr>
              <a:t>基本统计的文本生成</a:t>
            </a:r>
            <a:endParaRPr lang="zh-CN" altLang="en-US" sz="28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9" name="雨森出品-9"/>
          <p:cNvSpPr/>
          <p:nvPr>
            <p:custDataLst>
              <p:tags r:id="rId8"/>
            </p:custDataLst>
          </p:nvPr>
        </p:nvSpPr>
        <p:spPr>
          <a:xfrm>
            <a:off x="3452446" y="4769336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雨森出品-10"/>
          <p:cNvSpPr txBox="1"/>
          <p:nvPr>
            <p:custDataLst>
              <p:tags r:id="rId9"/>
            </p:custDataLst>
          </p:nvPr>
        </p:nvSpPr>
        <p:spPr>
          <a:xfrm>
            <a:off x="3555783" y="4897646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tx2">
                    <a:lumMod val="50000"/>
                  </a:schemeClr>
                </a:solidFill>
              </a:rPr>
              <a:t>03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雨森出品-11"/>
          <p:cNvSpPr txBox="1"/>
          <p:nvPr>
            <p:custDataLst>
              <p:tags r:id="rId10"/>
            </p:custDataLst>
          </p:nvPr>
        </p:nvSpPr>
        <p:spPr>
          <a:xfrm>
            <a:off x="4569898" y="4618020"/>
            <a:ext cx="2991318" cy="131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Aharoni" panose="02010803020104030203" pitchFamily="2" charset="-79"/>
              </a:rPr>
              <a:t>基于深度学习的文本生成</a:t>
            </a:r>
            <a:endParaRPr lang="zh-CN" altLang="en-US" sz="28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22" name="雨森出品-12"/>
          <p:cNvSpPr txBox="1"/>
          <p:nvPr/>
        </p:nvSpPr>
        <p:spPr>
          <a:xfrm>
            <a:off x="8295640" y="1646555"/>
            <a:ext cx="23247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文本生成的技术原理</a:t>
            </a:r>
            <a:endParaRPr lang="zh-CN" altLang="en-US" sz="32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</a:endParaRPr>
          </a:p>
        </p:txBody>
      </p:sp>
      <p:sp>
        <p:nvSpPr>
          <p:cNvPr id="23" name="雨森出品-13"/>
          <p:cNvSpPr/>
          <p:nvPr/>
        </p:nvSpPr>
        <p:spPr>
          <a:xfrm>
            <a:off x="8008162" y="2721505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075927" y="436971"/>
            <a:ext cx="4040186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 b="1" dirty="0">
                <a:sym typeface="+mn-lt"/>
              </a:rPr>
              <a:t>AI</a:t>
            </a:r>
            <a:r>
              <a:rPr lang="zh-CN" altLang="en-US" b="1" dirty="0">
                <a:sym typeface="+mn-lt"/>
              </a:rPr>
              <a:t>辅助思维导图生成</a:t>
            </a:r>
            <a:endParaRPr lang="zh-CN" altLang="en-US" b="1" dirty="0"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500" y="1273048"/>
            <a:ext cx="8813800" cy="153365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kern="100" dirty="0">
                <a:latin typeface="+mn-ea"/>
              </a:rPr>
              <a:t>AI</a:t>
            </a:r>
            <a:r>
              <a:rPr lang="zh-CN" altLang="en-US" sz="2000" kern="100" dirty="0">
                <a:latin typeface="+mn-ea"/>
              </a:rPr>
              <a:t>生成思维导图草案，设计有效提示词通常需要包含以下内容：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范围与视角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核心主题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结构化要求</a:t>
            </a:r>
            <a:endParaRPr lang="en-US" altLang="zh-CN" sz="2000" kern="100" dirty="0">
              <a:latin typeface="+mn-ea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kern="100" dirty="0">
                <a:latin typeface="+mn-ea"/>
              </a:rPr>
              <a:t>风格或格式</a:t>
            </a:r>
            <a:endParaRPr lang="en-US" altLang="zh-CN" sz="2000" kern="100" dirty="0"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20800" y="4635501"/>
            <a:ext cx="98552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kern="100" dirty="0">
                <a:effectLst/>
                <a:latin typeface="+mn-ea"/>
              </a:rPr>
              <a:t>例：为</a:t>
            </a:r>
            <a:r>
              <a:rPr lang="zh-CN" altLang="en-US" sz="2000" kern="100" dirty="0">
                <a:solidFill>
                  <a:srgbClr val="C00000"/>
                </a:solidFill>
                <a:effectLst/>
                <a:latin typeface="+mn-ea"/>
              </a:rPr>
              <a:t>大学生</a:t>
            </a:r>
            <a:r>
              <a:rPr lang="zh-CN" altLang="en-US" sz="2000" kern="100" dirty="0">
                <a:effectLst/>
                <a:latin typeface="+mn-ea"/>
              </a:rPr>
              <a:t>生成“人工智能发展历程”的学习思维导图，</a:t>
            </a:r>
            <a:r>
              <a:rPr lang="zh-CN" altLang="en-US" sz="2000" kern="100" dirty="0">
                <a:solidFill>
                  <a:srgbClr val="C00000"/>
                </a:solidFill>
                <a:effectLst/>
                <a:latin typeface="+mn-ea"/>
              </a:rPr>
              <a:t>核心主题为“人工智能发展历程”</a:t>
            </a:r>
            <a:r>
              <a:rPr lang="zh-CN" altLang="en-US" sz="2000" kern="100" dirty="0">
                <a:effectLst/>
                <a:latin typeface="+mn-ea"/>
              </a:rPr>
              <a:t>，从</a:t>
            </a:r>
            <a:r>
              <a:rPr lang="zh-CN" altLang="en-US" sz="2000" kern="100" dirty="0">
                <a:solidFill>
                  <a:srgbClr val="C00000"/>
                </a:solidFill>
                <a:effectLst/>
                <a:latin typeface="+mn-ea"/>
              </a:rPr>
              <a:t>“萌芽期、低谷期、复苏期、爆发期’四个阶段</a:t>
            </a:r>
            <a:r>
              <a:rPr lang="zh-CN" altLang="en-US" sz="2000" kern="100" dirty="0">
                <a:effectLst/>
                <a:latin typeface="+mn-ea"/>
              </a:rPr>
              <a:t>划分，每个阶段需包含</a:t>
            </a:r>
            <a:r>
              <a:rPr lang="zh-CN" altLang="en-US" sz="2000" kern="100" dirty="0">
                <a:solidFill>
                  <a:srgbClr val="C00000"/>
                </a:solidFill>
                <a:effectLst/>
                <a:latin typeface="+mn-ea"/>
              </a:rPr>
              <a:t>关键事件、核心技术突破、代表人物及标志性成果</a:t>
            </a:r>
            <a:r>
              <a:rPr lang="zh-CN" altLang="en-US" sz="2000" kern="100" dirty="0">
                <a:effectLst/>
                <a:latin typeface="+mn-ea"/>
              </a:rPr>
              <a:t>，以</a:t>
            </a:r>
            <a:r>
              <a:rPr lang="zh-CN" altLang="en-US" sz="2000" kern="100" dirty="0">
                <a:solidFill>
                  <a:srgbClr val="C00000"/>
                </a:solidFill>
                <a:effectLst/>
                <a:latin typeface="+mn-ea"/>
              </a:rPr>
              <a:t>三</a:t>
            </a:r>
            <a:r>
              <a:rPr lang="en-US" altLang="zh-CN" sz="2000" kern="100" dirty="0">
                <a:solidFill>
                  <a:srgbClr val="C00000"/>
                </a:solidFill>
                <a:effectLst/>
                <a:latin typeface="+mn-ea"/>
              </a:rPr>
              <a:t>-</a:t>
            </a:r>
            <a:r>
              <a:rPr lang="zh-CN" altLang="en-US" sz="2000" kern="100" dirty="0">
                <a:solidFill>
                  <a:srgbClr val="C00000"/>
                </a:solidFill>
                <a:effectLst/>
                <a:latin typeface="+mn-ea"/>
              </a:rPr>
              <a:t>四级的嵌套列表形式输出</a:t>
            </a:r>
            <a:r>
              <a:rPr lang="en-US" altLang="zh-CN" sz="2000" kern="100" dirty="0">
                <a:solidFill>
                  <a:srgbClr val="C00000"/>
                </a:solidFill>
                <a:effectLst/>
                <a:latin typeface="+mn-ea"/>
              </a:rPr>
              <a:t>markdown</a:t>
            </a:r>
            <a:r>
              <a:rPr lang="zh-CN" altLang="en-US" sz="2000" kern="100" dirty="0">
                <a:solidFill>
                  <a:srgbClr val="C00000"/>
                </a:solidFill>
                <a:effectLst/>
                <a:latin typeface="+mn-ea"/>
              </a:rPr>
              <a:t>格式</a:t>
            </a:r>
            <a:r>
              <a:rPr lang="en-US" altLang="zh-CN" sz="2000" kern="100" dirty="0">
                <a:solidFill>
                  <a:srgbClr val="C00000"/>
                </a:solidFill>
                <a:effectLst/>
                <a:latin typeface="+mn-ea"/>
              </a:rPr>
              <a:t>,</a:t>
            </a:r>
            <a:r>
              <a:rPr lang="zh-CN" altLang="en-US" sz="2000" kern="100" dirty="0">
                <a:solidFill>
                  <a:srgbClr val="C00000"/>
                </a:solidFill>
                <a:effectLst/>
                <a:latin typeface="+mn-ea"/>
              </a:rPr>
              <a:t>可以直接导入到</a:t>
            </a:r>
            <a:r>
              <a:rPr lang="en-US" altLang="zh-CN" sz="2000" kern="100" dirty="0" err="1">
                <a:solidFill>
                  <a:srgbClr val="C00000"/>
                </a:solidFill>
                <a:effectLst/>
                <a:latin typeface="+mn-ea"/>
              </a:rPr>
              <a:t>xmind</a:t>
            </a:r>
            <a:r>
              <a:rPr lang="zh-CN" altLang="en-US" sz="2000" kern="100" dirty="0">
                <a:solidFill>
                  <a:srgbClr val="C00000"/>
                </a:solidFill>
                <a:effectLst/>
                <a:latin typeface="+mn-ea"/>
              </a:rPr>
              <a:t>中生成思维导图</a:t>
            </a:r>
            <a:r>
              <a:rPr lang="zh-CN" altLang="en-US" sz="2000" kern="100" dirty="0">
                <a:effectLst/>
                <a:latin typeface="+mn-ea"/>
              </a:rPr>
              <a:t>，</a:t>
            </a:r>
            <a:r>
              <a:rPr lang="zh-CN" altLang="en-US" sz="2000" kern="100" dirty="0">
                <a:solidFill>
                  <a:srgbClr val="C00000"/>
                </a:solidFill>
                <a:effectLst/>
                <a:latin typeface="+mn-ea"/>
              </a:rPr>
              <a:t>第一级标题为人工智能发展历程</a:t>
            </a:r>
            <a:r>
              <a:rPr lang="zh-CN" altLang="en-US" sz="2000" kern="100" dirty="0">
                <a:effectLst/>
                <a:latin typeface="+mn-ea"/>
              </a:rPr>
              <a:t>。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486" y="2039873"/>
            <a:ext cx="7627014" cy="2419519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075927" y="436971"/>
            <a:ext cx="4040186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 b="1" dirty="0">
                <a:sym typeface="+mn-lt"/>
              </a:rPr>
              <a:t>AI</a:t>
            </a:r>
            <a:r>
              <a:rPr lang="zh-CN" altLang="en-US" b="1" dirty="0">
                <a:sym typeface="+mn-lt"/>
              </a:rPr>
              <a:t>辅助思维导图生成</a:t>
            </a:r>
            <a:endParaRPr lang="zh-CN" altLang="en-US" b="1" dirty="0"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799" y="1501900"/>
            <a:ext cx="3390127" cy="4365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1405" y="1308644"/>
            <a:ext cx="7389416" cy="5152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5184398" y="436971"/>
            <a:ext cx="1823233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案例实践</a:t>
            </a:r>
            <a:endParaRPr lang="zh-CN" altLang="en-US" b="1" dirty="0">
              <a:sym typeface="+mn-lt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838200" y="1394985"/>
          <a:ext cx="10515600" cy="5026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5551818" cy="645010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 dirty="0">
                <a:solidFill>
                  <a:schemeClr val="bg1">
                    <a:alpha val="12000"/>
                  </a:schemeClr>
                </a:solidFill>
              </a:rPr>
              <a:t>05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1285313" y="2976414"/>
            <a:ext cx="6645066" cy="64851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演示文稿的智能设计与呈现</a:t>
            </a:r>
            <a:endParaRPr lang="zh-CN" altLang="en-US" sz="3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雨森出品-1" descr="A picture containing building, table, plane, large&#10;&#10;Description automatically generated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" r="4117"/>
          <a:stretch>
            <a:fillRect/>
          </a:stretch>
        </p:blipFill>
        <p:spPr/>
      </p:pic>
      <p:sp>
        <p:nvSpPr>
          <p:cNvPr id="5" name="雨森出品-2"/>
          <p:cNvSpPr/>
          <p:nvPr/>
        </p:nvSpPr>
        <p:spPr>
          <a:xfrm>
            <a:off x="3782291" y="0"/>
            <a:ext cx="378229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雨森出品-3"/>
          <p:cNvSpPr/>
          <p:nvPr>
            <p:custDataLst>
              <p:tags r:id="rId2"/>
            </p:custDataLst>
          </p:nvPr>
        </p:nvSpPr>
        <p:spPr>
          <a:xfrm>
            <a:off x="3454740" y="1184109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雨森出品-4"/>
          <p:cNvSpPr txBox="1"/>
          <p:nvPr>
            <p:custDataLst>
              <p:tags r:id="rId3"/>
            </p:custDataLst>
          </p:nvPr>
        </p:nvSpPr>
        <p:spPr>
          <a:xfrm>
            <a:off x="3558078" y="1312418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tx2">
                    <a:lumMod val="50000"/>
                  </a:schemeClr>
                </a:solidFill>
              </a:rPr>
              <a:t>01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雨森出品-5"/>
          <p:cNvSpPr txBox="1"/>
          <p:nvPr>
            <p:custDataLst>
              <p:tags r:id="rId4"/>
            </p:custDataLst>
          </p:nvPr>
        </p:nvSpPr>
        <p:spPr>
          <a:xfrm>
            <a:off x="4573262" y="1032792"/>
            <a:ext cx="2961600" cy="131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cs typeface="Aharoni" panose="02010803020104030203" pitchFamily="2" charset="-79"/>
              </a:rPr>
              <a:t>AI辅助演示文稿制作</a:t>
            </a:r>
            <a:endParaRPr lang="zh-CN" altLang="en-US" sz="28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6" name="雨森出品-6"/>
          <p:cNvSpPr/>
          <p:nvPr>
            <p:custDataLst>
              <p:tags r:id="rId5"/>
            </p:custDataLst>
          </p:nvPr>
        </p:nvSpPr>
        <p:spPr>
          <a:xfrm>
            <a:off x="3452446" y="2976722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雨森出品-7"/>
          <p:cNvSpPr txBox="1"/>
          <p:nvPr>
            <p:custDataLst>
              <p:tags r:id="rId6"/>
            </p:custDataLst>
          </p:nvPr>
        </p:nvSpPr>
        <p:spPr>
          <a:xfrm>
            <a:off x="3555783" y="3105032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tx2">
                    <a:lumMod val="50000"/>
                  </a:schemeClr>
                </a:solidFill>
              </a:rPr>
              <a:t>02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雨森出品-8"/>
          <p:cNvSpPr txBox="1"/>
          <p:nvPr>
            <p:custDataLst>
              <p:tags r:id="rId7"/>
            </p:custDataLst>
          </p:nvPr>
        </p:nvSpPr>
        <p:spPr>
          <a:xfrm>
            <a:off x="4569897" y="2825406"/>
            <a:ext cx="2960377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Aharoni" panose="02010803020104030203" pitchFamily="2" charset="-79"/>
              </a:rPr>
              <a:t>案例实践</a:t>
            </a:r>
            <a:endParaRPr lang="zh-CN" altLang="en-US" sz="28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22" name="雨森出品-12"/>
          <p:cNvSpPr txBox="1"/>
          <p:nvPr/>
        </p:nvSpPr>
        <p:spPr>
          <a:xfrm>
            <a:off x="8295640" y="1646555"/>
            <a:ext cx="2702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演示文稿的智能设计与呈现</a:t>
            </a:r>
            <a:endParaRPr lang="zh-CN" altLang="en-US" sz="32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</a:endParaRPr>
          </a:p>
        </p:txBody>
      </p:sp>
      <p:sp>
        <p:nvSpPr>
          <p:cNvPr id="23" name="雨森出品-13"/>
          <p:cNvSpPr/>
          <p:nvPr/>
        </p:nvSpPr>
        <p:spPr>
          <a:xfrm>
            <a:off x="8008162" y="2721505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079130" y="436971"/>
            <a:ext cx="4033773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 b="1" dirty="0">
                <a:sym typeface="+mn-lt"/>
              </a:rPr>
              <a:t> </a:t>
            </a:r>
            <a:r>
              <a:rPr lang="en-US" altLang="zh-CN" b="1" dirty="0" err="1">
                <a:sym typeface="+mn-lt"/>
              </a:rPr>
              <a:t>AI辅助演示文稿制作</a:t>
            </a:r>
            <a:endParaRPr lang="zh-CN" altLang="en-US" b="1" dirty="0">
              <a:sym typeface="+mn-lt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1031130" y="1564534"/>
          <a:ext cx="3048000" cy="41758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716" y="1564534"/>
            <a:ext cx="6715826" cy="4175866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5184398" y="436971"/>
            <a:ext cx="1823233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案例实践</a:t>
            </a:r>
            <a:endParaRPr lang="zh-CN" altLang="en-US" b="1" dirty="0">
              <a:sym typeface="+mn-lt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838200" y="3263900"/>
          <a:ext cx="6261100" cy="2933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15" y="1232895"/>
            <a:ext cx="6951698" cy="1459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1100" y="4260212"/>
            <a:ext cx="4218076" cy="2335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31100" y="1232895"/>
            <a:ext cx="4078808" cy="22401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5551818" cy="645010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 dirty="0">
                <a:solidFill>
                  <a:schemeClr val="bg1">
                    <a:alpha val="12000"/>
                  </a:schemeClr>
                </a:solidFill>
              </a:rPr>
              <a:t>06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1285313" y="2976414"/>
            <a:ext cx="2336194" cy="64851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智能互译</a:t>
            </a:r>
            <a:endParaRPr lang="zh-CN" altLang="en-US" sz="3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雨森出品-1" descr="A picture containing building, table, plane, large&#10;&#10;Description automatically generated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" r="4117"/>
          <a:stretch>
            <a:fillRect/>
          </a:stretch>
        </p:blipFill>
        <p:spPr/>
      </p:pic>
      <p:sp>
        <p:nvSpPr>
          <p:cNvPr id="5" name="雨森出品-2"/>
          <p:cNvSpPr/>
          <p:nvPr/>
        </p:nvSpPr>
        <p:spPr>
          <a:xfrm>
            <a:off x="3782291" y="0"/>
            <a:ext cx="378229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雨森出品-3"/>
          <p:cNvSpPr/>
          <p:nvPr>
            <p:custDataLst>
              <p:tags r:id="rId2"/>
            </p:custDataLst>
          </p:nvPr>
        </p:nvSpPr>
        <p:spPr>
          <a:xfrm>
            <a:off x="3454740" y="1184109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雨森出品-4"/>
          <p:cNvSpPr txBox="1"/>
          <p:nvPr>
            <p:custDataLst>
              <p:tags r:id="rId3"/>
            </p:custDataLst>
          </p:nvPr>
        </p:nvSpPr>
        <p:spPr>
          <a:xfrm>
            <a:off x="3558078" y="1312418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tx2">
                    <a:lumMod val="50000"/>
                  </a:schemeClr>
                </a:solidFill>
              </a:rPr>
              <a:t>01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雨森出品-5"/>
          <p:cNvSpPr txBox="1"/>
          <p:nvPr>
            <p:custDataLst>
              <p:tags r:id="rId4"/>
            </p:custDataLst>
          </p:nvPr>
        </p:nvSpPr>
        <p:spPr>
          <a:xfrm>
            <a:off x="4573262" y="1032792"/>
            <a:ext cx="2961600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cs typeface="Aharoni" panose="02010803020104030203" pitchFamily="2" charset="-79"/>
              </a:rPr>
              <a:t>中英文学术论文摘要的互译</a:t>
            </a:r>
            <a:endParaRPr lang="zh-CN" altLang="en-US" sz="28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6" name="雨森出品-6"/>
          <p:cNvSpPr/>
          <p:nvPr>
            <p:custDataLst>
              <p:tags r:id="rId5"/>
            </p:custDataLst>
          </p:nvPr>
        </p:nvSpPr>
        <p:spPr>
          <a:xfrm>
            <a:off x="3452446" y="2976722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雨森出品-7"/>
          <p:cNvSpPr txBox="1"/>
          <p:nvPr>
            <p:custDataLst>
              <p:tags r:id="rId6"/>
            </p:custDataLst>
          </p:nvPr>
        </p:nvSpPr>
        <p:spPr>
          <a:xfrm>
            <a:off x="3555783" y="3105032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tx2">
                    <a:lumMod val="50000"/>
                  </a:schemeClr>
                </a:solidFill>
              </a:rPr>
              <a:t>02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雨森出品-8"/>
          <p:cNvSpPr txBox="1"/>
          <p:nvPr>
            <p:custDataLst>
              <p:tags r:id="rId7"/>
            </p:custDataLst>
          </p:nvPr>
        </p:nvSpPr>
        <p:spPr>
          <a:xfrm>
            <a:off x="4569897" y="2825406"/>
            <a:ext cx="2960377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Aharoni" panose="02010803020104030203" pitchFamily="2" charset="-79"/>
              </a:rPr>
              <a:t>案例实践</a:t>
            </a:r>
            <a:endParaRPr lang="zh-CN" altLang="en-US" sz="28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22" name="雨森出品-12"/>
          <p:cNvSpPr txBox="1"/>
          <p:nvPr/>
        </p:nvSpPr>
        <p:spPr>
          <a:xfrm>
            <a:off x="8295640" y="1646555"/>
            <a:ext cx="270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智能互译</a:t>
            </a:r>
            <a:endParaRPr lang="zh-CN" altLang="en-US" sz="32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</a:endParaRPr>
          </a:p>
        </p:txBody>
      </p:sp>
      <p:sp>
        <p:nvSpPr>
          <p:cNvPr id="23" name="雨森出品-13"/>
          <p:cNvSpPr/>
          <p:nvPr/>
        </p:nvSpPr>
        <p:spPr>
          <a:xfrm>
            <a:off x="8008162" y="2721505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3443347" y="436971"/>
            <a:ext cx="5305341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中英文学术论文摘要的互译</a:t>
            </a:r>
            <a:endParaRPr lang="zh-CN" altLang="en-US" b="1" dirty="0"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kern="100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06500" y="1426373"/>
            <a:ext cx="6096000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kern="100">
                <a:latin typeface="+mn-ea"/>
              </a:rPr>
              <a:t>学术论文摘要的主要差异</a:t>
            </a:r>
            <a:endParaRPr lang="en-US" altLang="zh-CN" sz="2400" kern="100" dirty="0">
              <a:latin typeface="+mn-ea"/>
            </a:endParaRPr>
          </a:p>
        </p:txBody>
      </p:sp>
      <p:graphicFrame>
        <p:nvGraphicFramePr>
          <p:cNvPr id="2" name="表格 3"/>
          <p:cNvGraphicFramePr>
            <a:graphicFrameLocks noGrp="1"/>
          </p:cNvGraphicFramePr>
          <p:nvPr/>
        </p:nvGraphicFramePr>
        <p:xfrm>
          <a:off x="1206500" y="2298700"/>
          <a:ext cx="9889490" cy="398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8858"/>
                <a:gridCol w="5384135"/>
                <a:gridCol w="3296497"/>
              </a:tblGrid>
              <a:tr h="752426">
                <a:tc>
                  <a:txBody>
                    <a:bodyPr/>
                    <a:lstStyle/>
                    <a:p>
                      <a:endParaRPr lang="zh-CN" altLang="en-US" sz="200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+mn-ea"/>
                          <a:ea typeface="+mn-ea"/>
                        </a:rPr>
                        <a:t>结构逻辑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+mn-ea"/>
                          <a:ea typeface="+mn-ea"/>
                        </a:rPr>
                        <a:t>句式特点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14596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+mn-ea"/>
                          <a:ea typeface="+mn-ea"/>
                        </a:rPr>
                        <a:t>中文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“总</a:t>
                      </a:r>
                      <a:r>
                        <a:rPr lang="en-US" altLang="zh-CN" sz="20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分”逻辑</a:t>
                      </a:r>
                      <a:endParaRPr lang="en-US" altLang="zh-CN" sz="2000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先写“随着人工智能技术的发展，伦理问题日益突出”，再写“本文针对该问题开展研究”</a:t>
                      </a:r>
                      <a:endParaRPr lang="en-US" altLang="zh-CN" sz="2000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多用短句、主动语态和动词结构，表达更为简洁直接</a:t>
                      </a:r>
                      <a:endParaRPr lang="zh-CN" altLang="en-US" sz="2000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1775773">
                <a:tc>
                  <a:txBody>
                    <a:bodyPr/>
                    <a:lstStyle/>
                    <a:p>
                      <a:r>
                        <a:rPr lang="zh-CN" altLang="en-US" sz="2800" dirty="0">
                          <a:latin typeface="+mn-ea"/>
                          <a:ea typeface="+mn-ea"/>
                        </a:rPr>
                        <a:t>英文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直接切入</a:t>
                      </a:r>
                      <a:endParaRPr lang="en-US" altLang="zh-CN" sz="2000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0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“To address the ethical issues of artificial intelligence, this study proposes...”</a:t>
                      </a:r>
                      <a:endParaRPr lang="zh-CN" altLang="en-US" sz="20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长句、复合句、被动语态和名词化结构来体现客观性和逻辑严密性，信息密度高</a:t>
                      </a:r>
                      <a:endParaRPr lang="zh-CN" altLang="en-US" sz="2000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5193665" y="436971"/>
            <a:ext cx="180467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文本生成</a:t>
            </a:r>
            <a:endParaRPr lang="zh-CN" altLang="en-US" b="1" dirty="0"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6500" y="1323975"/>
            <a:ext cx="9889490" cy="42106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文本生成：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自然语言处理的核心任务之一，其目标是使计算机能够根据给定的输入信息或指令，自动生成符合语法规范、语义连贯且贴近人类表达习惯的文本。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1206500" y="4155335"/>
          <a:ext cx="9779000" cy="10038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3443347" y="436971"/>
            <a:ext cx="5305341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中英文学术论文摘要的互译</a:t>
            </a:r>
            <a:endParaRPr lang="zh-CN" altLang="en-US" b="1" dirty="0"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kern="100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06500" y="1426373"/>
            <a:ext cx="6096000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kern="100" dirty="0">
                <a:latin typeface="+mn-ea"/>
              </a:rPr>
              <a:t>中英文互译的通用原则与要点</a:t>
            </a:r>
            <a:endParaRPr lang="en-US" altLang="zh-CN" sz="2400" kern="100" dirty="0">
              <a:latin typeface="+mn-ea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1206500" y="2378613"/>
          <a:ext cx="10325100" cy="3831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5184398" y="436971"/>
            <a:ext cx="1823233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案例实践</a:t>
            </a:r>
            <a:endParaRPr lang="zh-CN" altLang="en-US" b="1" dirty="0">
              <a:sym typeface="+mn-lt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838200" y="1394985"/>
          <a:ext cx="10515600" cy="5026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5551818" cy="645010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 dirty="0">
                <a:solidFill>
                  <a:schemeClr val="bg1">
                    <a:alpha val="12000"/>
                  </a:schemeClr>
                </a:solidFill>
              </a:rPr>
              <a:t>07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1285313" y="2976414"/>
            <a:ext cx="7722284" cy="64851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项目实战：策划数字人文主题展</a:t>
            </a:r>
            <a:endParaRPr lang="zh-CN" altLang="en-US" sz="3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雨森出品-1"/>
          <p:cNvSpPr txBox="1"/>
          <p:nvPr/>
        </p:nvSpPr>
        <p:spPr>
          <a:xfrm>
            <a:off x="1465943" y="3849703"/>
            <a:ext cx="32495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项目实战：策划数字人文主题展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</p:txBody>
      </p:sp>
      <p:sp>
        <p:nvSpPr>
          <p:cNvPr id="41" name="雨森出品-2"/>
          <p:cNvSpPr/>
          <p:nvPr/>
        </p:nvSpPr>
        <p:spPr>
          <a:xfrm>
            <a:off x="1178754" y="4926921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雨森出品-4" descr="A computer sitting on top of a table&#10;&#10;Description automatically generated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0" r="6020"/>
          <a:stretch>
            <a:fillRect/>
          </a:stretch>
        </p:blipFill>
        <p:spPr/>
      </p:pic>
      <p:pic>
        <p:nvPicPr>
          <p:cNvPr id="19" name="雨森出品-5" descr="A desktop computer sitting on top of a table&#10;&#10;Description automatically generated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5" r="11875"/>
          <a:stretch>
            <a:fillRect/>
          </a:stretch>
        </p:blipFill>
        <p:spPr/>
      </p:pic>
      <p:pic>
        <p:nvPicPr>
          <p:cNvPr id="22" name="雨森出品-6" descr="A person using a computer&#10;&#10;Description automatically generated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6" r="16086"/>
          <a:stretch>
            <a:fillRect/>
          </a:stretch>
        </p:blipFill>
        <p:spPr/>
      </p:pic>
      <p:pic>
        <p:nvPicPr>
          <p:cNvPr id="24" name="雨森出品-7" descr="A person holding a camera&#10;&#10;Description automatically generated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2" r="15982"/>
          <a:stretch>
            <a:fillRect/>
          </a:stretch>
        </p:blipFill>
        <p:spPr/>
      </p:pic>
      <p:pic>
        <p:nvPicPr>
          <p:cNvPr id="26" name="雨森出品-8" descr="A picture containing sitting&#10;&#10;Description automatically generated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6" r="16086"/>
          <a:stretch>
            <a:fillRect/>
          </a:stretch>
        </p:blipFill>
        <p:spPr/>
      </p:pic>
      <p:sp>
        <p:nvSpPr>
          <p:cNvPr id="10" name="雨森出品-3"/>
          <p:cNvSpPr txBox="1"/>
          <p:nvPr/>
        </p:nvSpPr>
        <p:spPr>
          <a:xfrm>
            <a:off x="5219700" y="3251200"/>
            <a:ext cx="612140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某高校人文学院联合校图书馆推出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数字人文进校园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系列活动，面向全校学生征集主题展策划方案。展览需以特定数字人文主题为核心，通过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核心载体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场景解读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的形式如文本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历史场景、作品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文化背景等传递人文价值，同时需兼顾学术严谨性与大众可读性，重点内容需同时进行中英文展示。请运用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工具提升策划效率与成果质量，最终提交完整策划方案及核心板块展示原型。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094346" y="436971"/>
            <a:ext cx="4003317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基于规则的文本生成</a:t>
            </a:r>
            <a:endParaRPr lang="zh-CN" altLang="en-US" b="1" dirty="0"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自然语言处理发展的早期方法。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人工定义形式化的语法规则和模板来生成符合语言规范的句子。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模板填充法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21397" y="2905943"/>
            <a:ext cx="9349205" cy="994199"/>
            <a:chOff x="1352371" y="3296975"/>
            <a:chExt cx="9349205" cy="994199"/>
          </a:xfrm>
        </p:grpSpPr>
        <p:sp>
          <p:nvSpPr>
            <p:cNvPr id="8" name="文本框 7"/>
            <p:cNvSpPr txBox="1"/>
            <p:nvPr/>
          </p:nvSpPr>
          <p:spPr>
            <a:xfrm>
              <a:off x="1352371" y="3296975"/>
              <a:ext cx="934920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kern="1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[</a:t>
              </a:r>
              <a:r>
                <a:rPr lang="zh-CN" altLang="en-US" sz="20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城市</a:t>
              </a:r>
              <a:r>
                <a:rPr lang="en-US" altLang="zh-CN" sz="2000" kern="1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]</a:t>
              </a:r>
              <a:r>
                <a:rPr lang="zh-CN" altLang="en-US" sz="20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，明日天气</a:t>
              </a:r>
              <a:r>
                <a:rPr lang="en-US" altLang="zh-CN" sz="2000" kern="1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[</a:t>
              </a:r>
              <a:r>
                <a:rPr lang="zh-CN" altLang="en-US" sz="20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天气状况</a:t>
              </a:r>
              <a:r>
                <a:rPr lang="en-US" altLang="zh-CN" sz="2000" kern="1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]</a:t>
              </a:r>
              <a:r>
                <a:rPr lang="zh-CN" altLang="en-US" sz="20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，最高气温</a:t>
              </a:r>
              <a:r>
                <a:rPr lang="en-US" altLang="zh-CN" sz="2000" kern="1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[</a:t>
              </a:r>
              <a:r>
                <a:rPr lang="zh-CN" altLang="en-US" sz="20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温度</a:t>
              </a:r>
              <a:r>
                <a:rPr lang="en-US" altLang="zh-CN" sz="2000" kern="1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1]</a:t>
              </a:r>
              <a:r>
                <a:rPr lang="zh-CN" altLang="en-US" sz="20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摄氏度，最低气温</a:t>
              </a:r>
              <a:r>
                <a:rPr lang="en-US" altLang="zh-CN" sz="2000" kern="1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[</a:t>
              </a:r>
              <a:r>
                <a:rPr lang="zh-CN" altLang="en-US" sz="20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温度</a:t>
              </a:r>
              <a:r>
                <a:rPr lang="en-US" altLang="zh-CN" sz="2000" kern="1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2]</a:t>
              </a:r>
              <a:r>
                <a:rPr lang="zh-CN" altLang="en-US" sz="20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摄氏度</a:t>
              </a:r>
              <a:endParaRPr lang="zh-CN" altLang="en-US" sz="20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995547" y="3891064"/>
              <a:ext cx="806285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北京，明日天气晴转多云，最高气温</a:t>
              </a:r>
              <a:r>
                <a:rPr lang="en-US" altLang="zh-CN" sz="2000" kern="1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25</a:t>
              </a:r>
              <a:r>
                <a:rPr lang="zh-CN" altLang="en-US" sz="20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摄氏度，最低气温</a:t>
              </a:r>
              <a:r>
                <a:rPr lang="en-US" altLang="zh-CN" sz="2000" kern="1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15</a:t>
              </a:r>
              <a:r>
                <a:rPr lang="zh-CN" altLang="en-US" sz="20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摄氏度</a:t>
              </a:r>
              <a:endParaRPr lang="zh-CN" altLang="en-US" sz="2000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206500" y="4005949"/>
            <a:ext cx="9271350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优点：适合于短文本生成；输出内容在设计者的预期之内。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缺点：依赖人工，成本较高，可扩展性差，缺乏语言的多样性和创造性。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160968" y="436971"/>
            <a:ext cx="3870075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基于统计的文本生成</a:t>
            </a:r>
            <a:endParaRPr lang="zh-CN" altLang="en-US" b="1" dirty="0"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世纪末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至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世纪初主流文本生成方法。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从大量文本数据中学习语言的概率分布与统计规律，实现自动化的文本生成。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学习大量的文本数据如新闻、小说等，通过统计词与词之间共同出现的频率来掌握语言习惯。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例如，在训练语料中若“人工智能”后接“技术”的概率远高于接“苹果”，那么在生成相关语句时，模型便会更倾向于选择“技术”作为后续词。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800100" lvl="1" indent="-342900" defTabSz="2667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n-gram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语言模型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优点：数据驱动，生成文本更流畅自然。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缺点：无法估算未训练的词序列概率；无法有效捕捉跨越多个词的语法或语义关联，无法理解长文本。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2667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4160968" y="436971"/>
            <a:ext cx="3870075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基于统计的文本生成</a:t>
            </a:r>
            <a:endParaRPr lang="zh-CN" altLang="en-US" b="1" dirty="0"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1366" y="1410852"/>
            <a:ext cx="4184855" cy="514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1043" y="1860565"/>
            <a:ext cx="3804285" cy="341947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584384" y="2414155"/>
            <a:ext cx="1768199" cy="1705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kern="100" dirty="0">
                <a:effectLst/>
                <a:latin typeface="+mn-ea"/>
              </a:rPr>
              <a:t>我喜欢吃苹果</a:t>
            </a:r>
            <a:endParaRPr lang="en-US" altLang="zh-CN" sz="1800" kern="100" dirty="0">
              <a:effectLst/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kern="100" dirty="0">
                <a:effectLst/>
                <a:latin typeface="+mn-ea"/>
              </a:rPr>
              <a:t>我爱看书</a:t>
            </a:r>
            <a:endParaRPr lang="en-US" altLang="zh-CN" sz="1800" kern="100" dirty="0">
              <a:effectLst/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kern="100" dirty="0">
                <a:effectLst/>
                <a:latin typeface="+mn-ea"/>
              </a:rPr>
              <a:t>我爱吃香蕉</a:t>
            </a:r>
            <a:endParaRPr lang="en-US" altLang="zh-CN" sz="1800" kern="100" dirty="0">
              <a:effectLst/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kern="100" dirty="0">
                <a:effectLst/>
                <a:latin typeface="+mn-ea"/>
              </a:rPr>
              <a:t>你喜欢跑步</a:t>
            </a:r>
            <a:endParaRPr lang="zh-CN" altLang="en-US" dirty="0"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09347" y="6120170"/>
            <a:ext cx="13560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kern="100" dirty="0">
                <a:solidFill>
                  <a:srgbClr val="C00000"/>
                </a:solidFill>
                <a:effectLst/>
                <a:latin typeface="+mn-ea"/>
                <a:cs typeface="Times New Roman" panose="02020603050405020304" pitchFamily="18" charset="0"/>
              </a:rPr>
              <a:t>我爱吃苹果</a:t>
            </a:r>
            <a:endParaRPr lang="zh-CN" altLang="en-US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7" name="箭头: 右 6"/>
          <p:cNvSpPr/>
          <p:nvPr/>
        </p:nvSpPr>
        <p:spPr>
          <a:xfrm>
            <a:off x="7391635" y="3233565"/>
            <a:ext cx="572353" cy="3018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右 11"/>
          <p:cNvSpPr/>
          <p:nvPr/>
        </p:nvSpPr>
        <p:spPr>
          <a:xfrm>
            <a:off x="2504983" y="3419383"/>
            <a:ext cx="572353" cy="3018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箭头: 下 10"/>
          <p:cNvSpPr/>
          <p:nvPr/>
        </p:nvSpPr>
        <p:spPr>
          <a:xfrm>
            <a:off x="9827581" y="5353235"/>
            <a:ext cx="319596" cy="5326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雨森出品-18"/>
          <p:cNvSpPr txBox="1"/>
          <p:nvPr/>
        </p:nvSpPr>
        <p:spPr>
          <a:xfrm>
            <a:off x="3687186" y="436971"/>
            <a:ext cx="4817643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基于深度学习的文本生成</a:t>
            </a:r>
            <a:endParaRPr lang="zh-CN" altLang="en-US" b="1" dirty="0"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6500" y="1323975"/>
            <a:ext cx="9889490" cy="177902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defTabSz="2667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99" y="1704633"/>
            <a:ext cx="4100744" cy="410074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07244" y="1571468"/>
            <a:ext cx="6096000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通过海量文本数据自动学习语言的内在规律。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不仅能学习词语之间的搭配规律，还能理解语义和上下文关系，从而更好地理解并模仿自然语言的结构和复杂含义，生成更加流畅和具有创造性的文本。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优点：理解文本深层语义；生成文本语法正确，逻辑严谨，文本更流畅，风格多样。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2667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缺点：依赖于大规模训练数据与巨大的计算资源；产生“幻觉”；存在可控性、安全性与算法偏见等问题。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5.2.5"/>
</p:tagLst>
</file>

<file path=ppt/tags/tag10.xml><?xml version="1.0" encoding="utf-8"?>
<p:tagLst xmlns:p="http://schemas.openxmlformats.org/presentationml/2006/main">
  <p:tag name="PA" val="v5.2.5"/>
  <p:tag name="KSO_WM_DIAGRAM_VIRTUALLY_FRAME" val="{&quot;height&quot;:462.0033070866142,&quot;left&quot;:619.8132283464568,&quot;top&quot;:60.55779527559055,&quot;width&quot;:278.36685039370076}"/>
</p:tagLst>
</file>

<file path=ppt/tags/tag11.xml><?xml version="1.0" encoding="utf-8"?>
<p:tagLst xmlns:p="http://schemas.openxmlformats.org/presentationml/2006/main">
  <p:tag name="PA" val="v5.2.5"/>
  <p:tag name="KSO_WM_DIAGRAM_VIRTUALLY_FRAME" val="{&quot;height&quot;:462.0033070866142,&quot;left&quot;:619.8132283464568,&quot;top&quot;:60.55779527559055,&quot;width&quot;:278.36685039370076}"/>
</p:tagLst>
</file>

<file path=ppt/tags/tag12.xml><?xml version="1.0" encoding="utf-8"?>
<p:tagLst xmlns:p="http://schemas.openxmlformats.org/presentationml/2006/main">
  <p:tag name="KSO_WM_DIAGRAM_VIRTUALLY_FRAME" val="{&quot;height&quot;:462.0033070866142,&quot;left&quot;:619.8132283464568,&quot;top&quot;:60.55779527559055,&quot;width&quot;:278.36685039370076}"/>
</p:tagLst>
</file>

<file path=ppt/tags/tag13.xml><?xml version="1.0" encoding="utf-8"?>
<p:tagLst xmlns:p="http://schemas.openxmlformats.org/presentationml/2006/main">
  <p:tag name="PA" val="v5.2.5"/>
  <p:tag name="KSO_WM_DIAGRAM_VIRTUALLY_FRAME" val="{&quot;height&quot;:462.0033070866142,&quot;left&quot;:619.8132283464568,&quot;top&quot;:60.55779527559055,&quot;width&quot;:278.36685039370076}"/>
</p:tagLst>
</file>

<file path=ppt/tags/tag14.xml><?xml version="1.0" encoding="utf-8"?>
<p:tagLst xmlns:p="http://schemas.openxmlformats.org/presentationml/2006/main">
  <p:tag name="PA" val="v5.2.5"/>
  <p:tag name="KSO_WM_DIAGRAM_VIRTUALLY_FRAME" val="{&quot;height&quot;:462.0033070866142,&quot;left&quot;:619.8132283464568,&quot;top&quot;:60.55779527559055,&quot;width&quot;:278.36685039370076}"/>
</p:tagLst>
</file>

<file path=ppt/tags/tag15.xml><?xml version="1.0" encoding="utf-8"?>
<p:tagLst xmlns:p="http://schemas.openxmlformats.org/presentationml/2006/main">
  <p:tag name="KSO_WM_DIAGRAM_VIRTUALLY_FRAME" val="{&quot;height&quot;:462.0033070866142,&quot;left&quot;:619.8132283464568,&quot;top&quot;:60.55779527559055,&quot;width&quot;:278.36685039370076}"/>
</p:tagLst>
</file>

<file path=ppt/tags/tag16.xml><?xml version="1.0" encoding="utf-8"?>
<p:tagLst xmlns:p="http://schemas.openxmlformats.org/presentationml/2006/main">
  <p:tag name="PA" val="v5.2.5"/>
  <p:tag name="KSO_WM_DIAGRAM_VIRTUALLY_FRAME" val="{&quot;height&quot;:462.0033070866142,&quot;left&quot;:619.8132283464568,&quot;top&quot;:60.55779527559055,&quot;width&quot;:278.36685039370076}"/>
</p:tagLst>
</file>

<file path=ppt/tags/tag17.xml><?xml version="1.0" encoding="utf-8"?>
<p:tagLst xmlns:p="http://schemas.openxmlformats.org/presentationml/2006/main">
  <p:tag name="PA" val="v5.2.5"/>
  <p:tag name="KSO_WM_DIAGRAM_VIRTUALLY_FRAME" val="{&quot;height&quot;:462.0033070866142,&quot;left&quot;:619.8132283464568,&quot;top&quot;:60.55779527559055,&quot;width&quot;:278.36685039370076}"/>
</p:tagLst>
</file>

<file path=ppt/tags/tag18.xml><?xml version="1.0" encoding="utf-8"?>
<p:tagLst xmlns:p="http://schemas.openxmlformats.org/presentationml/2006/main">
  <p:tag name="KSO_WM_DIAGRAM_VIRTUALLY_FRAME" val="{&quot;height&quot;:462.0033070866142,&quot;left&quot;:619.8132283464568,&quot;top&quot;:60.55779527559055,&quot;width&quot;:278.36685039370076}"/>
</p:tagLst>
</file>

<file path=ppt/tags/tag19.xml><?xml version="1.0" encoding="utf-8"?>
<p:tagLst xmlns:p="http://schemas.openxmlformats.org/presentationml/2006/main">
  <p:tag name="PA" val="v5.2.5"/>
  <p:tag name="KSO_WM_DIAGRAM_VIRTUALLY_FRAME" val="{&quot;height&quot;:462.0033070866142,&quot;left&quot;:619.8132283464568,&quot;top&quot;:60.55779527559055,&quot;width&quot;:278.36685039370076}"/>
</p:tagLst>
</file>

<file path=ppt/tags/tag2.xml><?xml version="1.0" encoding="utf-8"?>
<p:tagLst xmlns:p="http://schemas.openxmlformats.org/presentationml/2006/main">
  <p:tag name="PA" val="v5.2.5"/>
</p:tagLst>
</file>

<file path=ppt/tags/tag20.xml><?xml version="1.0" encoding="utf-8"?>
<p:tagLst xmlns:p="http://schemas.openxmlformats.org/presentationml/2006/main">
  <p:tag name="PA" val="v5.2.5"/>
  <p:tag name="KSO_WM_DIAGRAM_VIRTUALLY_FRAME" val="{&quot;height&quot;:462.0033070866142,&quot;left&quot;:619.8132283464568,&quot;top&quot;:60.55779527559055,&quot;width&quot;:278.36685039370076}"/>
</p:tagLst>
</file>

<file path=ppt/tags/tag21.xml><?xml version="1.0" encoding="utf-8"?>
<p:tagLst xmlns:p="http://schemas.openxmlformats.org/presentationml/2006/main">
  <p:tag name="KSO_WM_DIAGRAM_VIRTUALLY_FRAME" val="{&quot;height&quot;:462.0033070866142,&quot;left&quot;:619.8132283464568,&quot;top&quot;:60.55779527559055,&quot;width&quot;:278.36685039370076}"/>
</p:tagLst>
</file>

<file path=ppt/tags/tag22.xml><?xml version="1.0" encoding="utf-8"?>
<p:tagLst xmlns:p="http://schemas.openxmlformats.org/presentationml/2006/main">
  <p:tag name="PA" val="v5.2.5"/>
  <p:tag name="KSO_WM_DIAGRAM_VIRTUALLY_FRAME" val="{&quot;height&quot;:462.0033070866142,&quot;left&quot;:619.8132283464568,&quot;top&quot;:60.55779527559055,&quot;width&quot;:278.36685039370076}"/>
</p:tagLst>
</file>

<file path=ppt/tags/tag23.xml><?xml version="1.0" encoding="utf-8"?>
<p:tagLst xmlns:p="http://schemas.openxmlformats.org/presentationml/2006/main">
  <p:tag name="PA" val="v5.2.5"/>
  <p:tag name="KSO_WM_DIAGRAM_VIRTUALLY_FRAME" val="{&quot;height&quot;:462.0033070866142,&quot;left&quot;:619.8132283464568,&quot;top&quot;:60.55779527559055,&quot;width&quot;:278.36685039370076}"/>
</p:tagLst>
</file>

<file path=ppt/tags/tag24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25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26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27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28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29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3.xml><?xml version="1.0" encoding="utf-8"?>
<p:tagLst xmlns:p="http://schemas.openxmlformats.org/presentationml/2006/main">
  <p:tag name="KSO_WM_DIAGRAM_VIRTUALLY_FRAME" val="{&quot;height&quot;:462.0033070866142,&quot;left&quot;:619.8132283464568,&quot;top&quot;:60.55779527559055,&quot;width&quot;:278.36685039370076}"/>
</p:tagLst>
</file>

<file path=ppt/tags/tag30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31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32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33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34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35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36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37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38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39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4.xml><?xml version="1.0" encoding="utf-8"?>
<p:tagLst xmlns:p="http://schemas.openxmlformats.org/presentationml/2006/main">
  <p:tag name="PA" val="v5.2.5"/>
  <p:tag name="KSO_WM_DIAGRAM_VIRTUALLY_FRAME" val="{&quot;height&quot;:462.0033070866142,&quot;left&quot;:619.8132283464568,&quot;top&quot;:60.55779527559055,&quot;width&quot;:278.36685039370076}"/>
</p:tagLst>
</file>

<file path=ppt/tags/tag40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41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42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43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44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45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46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47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48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49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5.xml><?xml version="1.0" encoding="utf-8"?>
<p:tagLst xmlns:p="http://schemas.openxmlformats.org/presentationml/2006/main">
  <p:tag name="PA" val="v5.2.5"/>
  <p:tag name="KSO_WM_DIAGRAM_VIRTUALLY_FRAME" val="{&quot;height&quot;:462.0033070866142,&quot;left&quot;:619.8132283464568,&quot;top&quot;:60.55779527559055,&quot;width&quot;:278.36685039370076}"/>
</p:tagLst>
</file>

<file path=ppt/tags/tag50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51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52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53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54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55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56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57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58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59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6.xml><?xml version="1.0" encoding="utf-8"?>
<p:tagLst xmlns:p="http://schemas.openxmlformats.org/presentationml/2006/main">
  <p:tag name="KSO_WM_DIAGRAM_VIRTUALLY_FRAME" val="{&quot;height&quot;:462.0033070866142,&quot;left&quot;:619.8132283464568,&quot;top&quot;:60.55779527559055,&quot;width&quot;:278.36685039370076}"/>
</p:tagLst>
</file>

<file path=ppt/tags/tag60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61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62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63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64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65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66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67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68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69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7.xml><?xml version="1.0" encoding="utf-8"?>
<p:tagLst xmlns:p="http://schemas.openxmlformats.org/presentationml/2006/main">
  <p:tag name="PA" val="v5.2.5"/>
  <p:tag name="KSO_WM_DIAGRAM_VIRTUALLY_FRAME" val="{&quot;height&quot;:462.0033070866142,&quot;left&quot;:619.8132283464568,&quot;top&quot;:60.55779527559055,&quot;width&quot;:278.36685039370076}"/>
</p:tagLst>
</file>

<file path=ppt/tags/tag70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71.xml><?xml version="1.0" encoding="utf-8"?>
<p:tagLst xmlns:p="http://schemas.openxmlformats.org/presentationml/2006/main">
  <p:tag name="KSO_WM_DIAGRAM_VIRTUALLY_FRAME" val="{&quot;height&quot;:442.1514173228346,&quot;left&quot;:271.84614173228346,&quot;top&quot;:81.32220472440945,&quot;width&quot;:291.773937007874}"/>
</p:tagLst>
</file>

<file path=ppt/tags/tag8.xml><?xml version="1.0" encoding="utf-8"?>
<p:tagLst xmlns:p="http://schemas.openxmlformats.org/presentationml/2006/main">
  <p:tag name="PA" val="v5.2.5"/>
  <p:tag name="KSO_WM_DIAGRAM_VIRTUALLY_FRAME" val="{&quot;height&quot;:462.0033070866142,&quot;left&quot;:619.8132283464568,&quot;top&quot;:60.55779527559055,&quot;width&quot;:278.36685039370076}"/>
</p:tagLst>
</file>

<file path=ppt/tags/tag9.xml><?xml version="1.0" encoding="utf-8"?>
<p:tagLst xmlns:p="http://schemas.openxmlformats.org/presentationml/2006/main">
  <p:tag name="KSO_WM_DIAGRAM_VIRTUALLY_FRAME" val="{&quot;height&quot;:462.0033070866142,&quot;left&quot;:619.8132283464568,&quot;top&quot;:60.55779527559055,&quot;width&quot;:278.36685039370076}"/>
</p:tagLst>
</file>

<file path=ppt/theme/theme1.xml><?xml version="1.0" encoding="utf-8"?>
<a:theme xmlns:a="http://schemas.openxmlformats.org/drawingml/2006/main" name="Office Theme">
  <a:themeElements>
    <a:clrScheme name="Custom 3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F6AA2"/>
      </a:accent1>
      <a:accent2>
        <a:srgbClr val="84D4E6"/>
      </a:accent2>
      <a:accent3>
        <a:srgbClr val="263972"/>
      </a:accent3>
      <a:accent4>
        <a:srgbClr val="253F84"/>
      </a:accent4>
      <a:accent5>
        <a:srgbClr val="3E95BE"/>
      </a:accent5>
      <a:accent6>
        <a:srgbClr val="5BC6BF"/>
      </a:accent6>
      <a:hlink>
        <a:srgbClr val="0563C1"/>
      </a:hlink>
      <a:folHlink>
        <a:srgbClr val="954F72"/>
      </a:folHlink>
    </a:clrScheme>
    <a:fontScheme name="Calibri和微软雅黑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3746</Words>
  <Application>WPS 演示</Application>
  <PresentationFormat>宽屏</PresentationFormat>
  <Paragraphs>389</Paragraphs>
  <Slides>53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7" baseType="lpstr">
      <vt:lpstr>Arial</vt:lpstr>
      <vt:lpstr>宋体</vt:lpstr>
      <vt:lpstr>Wingdings</vt:lpstr>
      <vt:lpstr>Aharoni</vt:lpstr>
      <vt:lpstr>Yu Gothic UI Semibold</vt:lpstr>
      <vt:lpstr>微软雅黑</vt:lpstr>
      <vt:lpstr>Wingdings</vt:lpstr>
      <vt:lpstr>Times New Roman</vt:lpstr>
      <vt:lpstr>Calibri</vt:lpstr>
      <vt:lpstr>Arial Unicode MS</vt:lpstr>
      <vt:lpstr>等线</vt:lpstr>
      <vt:lpstr>Calibri</vt:lpstr>
      <vt:lpstr>Garamond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fs w</dc:creator>
  <cp:lastModifiedBy>王肃</cp:lastModifiedBy>
  <cp:revision>40</cp:revision>
  <dcterms:created xsi:type="dcterms:W3CDTF">2026-01-27T07:00:00Z</dcterms:created>
  <dcterms:modified xsi:type="dcterms:W3CDTF">2026-03-16T07:37:02Z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KSOTemplateUUID">
    <vt:lpwstr>v1.0_mb_aT518a2eHcJCFRywER4zOw==</vt:lpwstr>
  </property>
  <property fmtid="{D5CDD505-2E9C-101B-9397-08002B2CF9AE}" pid="4" name="ICV">
    <vt:lpwstr>9BCDEE87BC7C9FE297627869A624AA7B_41</vt:lpwstr>
  </property>
</Properties>
</file>