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media/image12.svg" ContentType="image/svg+xml"/>
  <Override PartName="/ppt/media/image14.svg" ContentType="image/svg+xml"/>
  <Override PartName="/ppt/media/image16.svg" ContentType="image/svg+xml"/>
  <Override PartName="/ppt/media/image18.svg" ContentType="image/svg+xml"/>
  <Override PartName="/ppt/media/image20.svg" ContentType="image/svg+xml"/>
  <Override PartName="/ppt/media/image35.svg" ContentType="image/svg+xml"/>
  <Override PartName="/ppt/media/image37.svg" ContentType="image/svg+xml"/>
  <Override PartName="/ppt/media/image5.svg" ContentType="image/svg+xml"/>
  <Override PartName="/ppt/media/image51.svg" ContentType="image/svg+xml"/>
  <Override PartName="/ppt/media/image53.svg" ContentType="image/svg+xml"/>
  <Override PartName="/ppt/media/image55.svg" ContentType="image/svg+xml"/>
  <Override PartName="/ppt/media/image7.svg" ContentType="image/svg+xml"/>
  <Override PartName="/ppt/media/image9.svg" ContentType="image/svg+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410" r:id="rId3"/>
    <p:sldId id="411" r:id="rId4"/>
    <p:sldId id="415" r:id="rId5"/>
    <p:sldId id="467" r:id="rId6"/>
    <p:sldId id="468" r:id="rId7"/>
    <p:sldId id="469" r:id="rId8"/>
    <p:sldId id="421" r:id="rId9"/>
    <p:sldId id="472" r:id="rId10"/>
    <p:sldId id="470" r:id="rId11"/>
    <p:sldId id="432" r:id="rId12"/>
    <p:sldId id="480" r:id="rId13"/>
    <p:sldId id="476" r:id="rId14"/>
    <p:sldId id="479" r:id="rId15"/>
    <p:sldId id="483" r:id="rId16"/>
    <p:sldId id="486" r:id="rId17"/>
    <p:sldId id="417" r:id="rId18"/>
    <p:sldId id="487" r:id="rId19"/>
    <p:sldId id="488" r:id="rId20"/>
    <p:sldId id="489" r:id="rId21"/>
    <p:sldId id="491" r:id="rId22"/>
    <p:sldId id="492" r:id="rId23"/>
    <p:sldId id="493" r:id="rId24"/>
    <p:sldId id="494" r:id="rId25"/>
    <p:sldId id="495" r:id="rId26"/>
    <p:sldId id="496" r:id="rId27"/>
    <p:sldId id="499" r:id="rId28"/>
    <p:sldId id="500" r:id="rId29"/>
    <p:sldId id="501" r:id="rId30"/>
    <p:sldId id="503" r:id="rId31"/>
    <p:sldId id="504" r:id="rId32"/>
    <p:sldId id="505" r:id="rId33"/>
    <p:sldId id="502" r:id="rId34"/>
    <p:sldId id="506" r:id="rId35"/>
    <p:sldId id="416" r:id="rId36"/>
    <p:sldId id="509" r:id="rId37"/>
    <p:sldId id="510" r:id="rId38"/>
  </p:sldIdLst>
  <p:sldSz cx="12192000" cy="6858000"/>
  <p:notesSz cx="6858000" cy="9144000"/>
  <p:custDataLst>
    <p:tags r:id="rId4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0" userDrawn="1">
          <p15:clr>
            <a:srgbClr val="A4A3A4"/>
          </p15:clr>
        </p15:guide>
        <p15:guide id="2" pos="387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 id="2" name="作者" initials="A" lastIdx="0" clrIdx="1"/>
  <p:cmAuthor id="3" name="15794" initials="1" lastIdx="1"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55797A"/>
    <a:srgbClr val="34A471"/>
    <a:srgbClr val="FFFFFF"/>
    <a:srgbClr val="7EA29C"/>
    <a:srgbClr val="F9F8F4"/>
    <a:srgbClr val="D7E7E1"/>
    <a:srgbClr val="DCDCDC"/>
    <a:srgbClr val="F0F0F0"/>
    <a:srgbClr val="E6E6E6"/>
    <a:srgbClr val="C8C8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p:scale>
          <a:sx n="100" d="100"/>
          <a:sy n="100" d="100"/>
        </p:scale>
        <p:origin x="1062" y="366"/>
      </p:cViewPr>
      <p:guideLst>
        <p:guide orient="horz" pos="2200"/>
        <p:guide pos="387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3" Type="http://schemas.openxmlformats.org/officeDocument/2006/relationships/tags" Target="tags/tag240.xml"/><Relationship Id="rId42" Type="http://schemas.openxmlformats.org/officeDocument/2006/relationships/commentAuthors" Target="commentAuthors.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 Target="slides/slide2.xml"/><Relationship Id="rId39" Type="http://schemas.openxmlformats.org/officeDocument/2006/relationships/presProps" Target="presProps.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DEFF58F0-EB7E-4F99-8B0B-8DBA36A44B79}" type="doc">
      <dgm:prSet loTypeId="pyramid" loCatId="pyramid" qsTypeId="urn:microsoft.com/office/officeart/2005/8/quickstyle/simple1" qsCatId="simple" csTypeId="urn:microsoft.com/office/officeart/2005/8/colors/accent3_5" csCatId="accent4" phldr="1"/>
      <dgm:spPr/>
      <dgm:t>
        <a:bodyPr/>
        <a:p>
          <a:endParaRPr lang="zh-CN" altLang="en-US"/>
        </a:p>
      </dgm:t>
    </dgm:pt>
    <dgm:pt modelId="{2DCC8FCE-EBA4-4D7A-9065-C06F3D701E01}">
      <dgm:prSet phldrT="[文本]" phldr="0" custT="1"/>
      <dgm:spPr/>
      <dgm:t>
        <a:bodyPr vert="horz" wrap="square"/>
        <a:p>
          <a:pPr algn="ctr">
            <a:lnSpc>
              <a:spcPct val="100000"/>
            </a:lnSpc>
            <a:spcBef>
              <a:spcPct val="0"/>
            </a:spcBef>
            <a:spcAft>
              <a:spcPct val="35000"/>
            </a:spcAft>
          </a:pPr>
          <a:r>
            <a:rPr lang="zh-CN" altLang="en-US" sz="2000" b="1">
              <a:latin typeface="宋体" panose="02010600030101010101" pitchFamily="2" charset="-122"/>
              <a:ea typeface="宋体" panose="02010600030101010101" pitchFamily="2" charset="-122"/>
            </a:rPr>
            <a:t>创造</a:t>
          </a:r>
          <a:r>
            <a:rPr lang="zh-CN" altLang="en-US" sz="2000" b="1">
              <a:latin typeface="宋体" panose="02010600030101010101" pitchFamily="2" charset="-122"/>
              <a:ea typeface="宋体" panose="02010600030101010101" pitchFamily="2" charset="-122"/>
            </a:rPr>
            <a:t/>
          </a:r>
          <a:endParaRPr lang="zh-CN" altLang="en-US" sz="2000" b="1">
            <a:latin typeface="宋体" panose="02010600030101010101" pitchFamily="2" charset="-122"/>
            <a:ea typeface="宋体" panose="02010600030101010101" pitchFamily="2" charset="-122"/>
          </a:endParaRPr>
        </a:p>
      </dgm:t>
    </dgm:pt>
    <dgm:pt modelId="{D3520A23-CCA4-45A6-8593-58AC48700DE4}" cxnId="{33DFA234-192B-47EB-8F2E-51BA104CE6E4}" type="parTrans">
      <dgm:prSet/>
      <dgm:spPr/>
      <dgm:t>
        <a:bodyPr/>
        <a:p>
          <a:endParaRPr lang="zh-CN" altLang="en-US"/>
        </a:p>
      </dgm:t>
    </dgm:pt>
    <dgm:pt modelId="{FEF7E9D5-083D-4E74-82ED-76BD04DEB1ED}" cxnId="{33DFA234-192B-47EB-8F2E-51BA104CE6E4}" type="sibTrans">
      <dgm:prSet/>
      <dgm:spPr/>
      <dgm:t>
        <a:bodyPr/>
        <a:p>
          <a:endParaRPr lang="zh-CN" altLang="en-US"/>
        </a:p>
      </dgm:t>
    </dgm:pt>
    <dgm:pt modelId="{3E395333-B899-43D0-A76C-A6A0C42E7A63}">
      <dgm:prSet phldr="0" custT="1"/>
      <dgm:spPr/>
      <dgm:t>
        <a:bodyPr vert="horz" wrap="square"/>
        <a:p>
          <a:pPr>
            <a:lnSpc>
              <a:spcPct val="100000"/>
            </a:lnSpc>
            <a:spcBef>
              <a:spcPct val="0"/>
            </a:spcBef>
            <a:spcAft>
              <a:spcPct val="35000"/>
            </a:spcAft>
          </a:pPr>
          <a:r>
            <a:rPr lang="zh-CN" altLang="en-US" sz="2000" b="1">
              <a:latin typeface="宋体" panose="02010600030101010101" pitchFamily="2" charset="-122"/>
              <a:ea typeface="宋体" panose="02010600030101010101" pitchFamily="2" charset="-122"/>
            </a:rPr>
            <a:t>评价</a:t>
          </a:r>
          <a:r>
            <a:rPr lang="zh-CN" altLang="en-US" sz="2000" b="1">
              <a:latin typeface="宋体" panose="02010600030101010101" pitchFamily="2" charset="-122"/>
              <a:ea typeface="宋体" panose="02010600030101010101" pitchFamily="2" charset="-122"/>
            </a:rPr>
            <a:t/>
          </a:r>
          <a:endParaRPr lang="zh-CN" altLang="en-US" sz="2000" b="1">
            <a:latin typeface="宋体" panose="02010600030101010101" pitchFamily="2" charset="-122"/>
            <a:ea typeface="宋体" panose="02010600030101010101" pitchFamily="2" charset="-122"/>
          </a:endParaRPr>
        </a:p>
      </dgm:t>
    </dgm:pt>
    <dgm:pt modelId="{E408FDC6-C3BF-4246-A3B7-AFF353C8CC1E}" cxnId="{D968C9DE-07D0-4BD6-AED2-6C1D36B2C8FF}" type="parTrans">
      <dgm:prSet/>
      <dgm:spPr/>
      <dgm:t>
        <a:bodyPr/>
        <a:p>
          <a:endParaRPr lang="zh-CN" altLang="en-US"/>
        </a:p>
      </dgm:t>
    </dgm:pt>
    <dgm:pt modelId="{16C7EF27-A117-4244-A9B6-3CF177A0A5D5}" cxnId="{D968C9DE-07D0-4BD6-AED2-6C1D36B2C8FF}" type="sibTrans">
      <dgm:prSet/>
      <dgm:spPr/>
      <dgm:t>
        <a:bodyPr/>
        <a:p>
          <a:endParaRPr lang="zh-CN" altLang="en-US"/>
        </a:p>
      </dgm:t>
    </dgm:pt>
    <dgm:pt modelId="{44A68688-7A94-40D8-B780-2BAA73F9A0DD}">
      <dgm:prSet phldr="0" custT="1"/>
      <dgm:spPr/>
      <dgm:t>
        <a:bodyPr vert="horz" wrap="square"/>
        <a:p>
          <a:pPr>
            <a:lnSpc>
              <a:spcPct val="100000"/>
            </a:lnSpc>
            <a:spcBef>
              <a:spcPct val="0"/>
            </a:spcBef>
            <a:spcAft>
              <a:spcPct val="35000"/>
            </a:spcAft>
          </a:pPr>
          <a:r>
            <a:rPr lang="zh-CN" altLang="en-US" sz="2000" b="1" i="0">
              <a:latin typeface="宋体" panose="02010600030101010101" pitchFamily="2" charset="-122"/>
              <a:ea typeface="宋体" panose="02010600030101010101" pitchFamily="2" charset="-122"/>
            </a:rPr>
            <a:t>分析</a:t>
          </a:r>
          <a:r>
            <a:rPr lang="zh-CN" altLang="en-US" sz="2000" b="1" i="0">
              <a:latin typeface="宋体" panose="02010600030101010101" pitchFamily="2" charset="-122"/>
              <a:ea typeface="宋体" panose="02010600030101010101" pitchFamily="2" charset="-122"/>
            </a:rPr>
            <a:t/>
          </a:r>
          <a:endParaRPr lang="zh-CN" altLang="en-US" sz="2000" b="1" i="0">
            <a:latin typeface="宋体" panose="02010600030101010101" pitchFamily="2" charset="-122"/>
            <a:ea typeface="宋体" panose="02010600030101010101" pitchFamily="2" charset="-122"/>
          </a:endParaRPr>
        </a:p>
      </dgm:t>
    </dgm:pt>
    <dgm:pt modelId="{4BED411C-4970-4B2E-8CD6-08E71AF215A8}" cxnId="{AEFE66F6-33D3-4034-8FB0-7C73939F3D5C}" type="parTrans">
      <dgm:prSet/>
      <dgm:spPr/>
      <dgm:t>
        <a:bodyPr/>
        <a:p>
          <a:endParaRPr lang="zh-CN" altLang="en-US"/>
        </a:p>
      </dgm:t>
    </dgm:pt>
    <dgm:pt modelId="{749EB6A6-B18B-4952-B708-D4B2287C1AFB}" cxnId="{AEFE66F6-33D3-4034-8FB0-7C73939F3D5C}" type="sibTrans">
      <dgm:prSet/>
      <dgm:spPr/>
      <dgm:t>
        <a:bodyPr/>
        <a:p>
          <a:endParaRPr lang="zh-CN" altLang="en-US"/>
        </a:p>
      </dgm:t>
    </dgm:pt>
    <dgm:pt modelId="{E3AEADE1-E914-4F19-A275-AA9BA291AB76}">
      <dgm:prSet phldr="0" custT="1"/>
      <dgm:spPr/>
      <dgm:t>
        <a:bodyPr vert="horz" wrap="square"/>
        <a:p>
          <a:pPr>
            <a:lnSpc>
              <a:spcPct val="100000"/>
            </a:lnSpc>
            <a:spcBef>
              <a:spcPct val="0"/>
            </a:spcBef>
            <a:spcAft>
              <a:spcPct val="35000"/>
            </a:spcAft>
          </a:pPr>
          <a:r>
            <a:rPr lang="zh-CN" altLang="en-US" sz="2000" b="1">
              <a:latin typeface="宋体" panose="02010600030101010101" pitchFamily="2" charset="-122"/>
              <a:ea typeface="宋体" panose="02010600030101010101" pitchFamily="2" charset="-122"/>
            </a:rPr>
            <a:t>应用</a:t>
          </a:r>
          <a:r>
            <a:rPr lang="zh-CN" altLang="en-US" sz="2000" b="1">
              <a:latin typeface="宋体" panose="02010600030101010101" pitchFamily="2" charset="-122"/>
              <a:ea typeface="宋体" panose="02010600030101010101" pitchFamily="2" charset="-122"/>
            </a:rPr>
            <a:t/>
          </a:r>
          <a:endParaRPr lang="zh-CN" altLang="en-US" sz="2000" b="1">
            <a:latin typeface="宋体" panose="02010600030101010101" pitchFamily="2" charset="-122"/>
            <a:ea typeface="宋体" panose="02010600030101010101" pitchFamily="2" charset="-122"/>
          </a:endParaRPr>
        </a:p>
      </dgm:t>
    </dgm:pt>
    <dgm:pt modelId="{F3042A27-5B5D-494D-BFF3-AF80E1FF9BDD}" cxnId="{D0FEC08D-A536-4FB8-A179-7C88386C09A6}" type="parTrans">
      <dgm:prSet/>
      <dgm:spPr/>
      <dgm:t>
        <a:bodyPr/>
        <a:p>
          <a:endParaRPr lang="zh-CN" altLang="en-US"/>
        </a:p>
      </dgm:t>
    </dgm:pt>
    <dgm:pt modelId="{13FF1B51-045C-4865-A253-AB9FF6BE5B02}" cxnId="{D0FEC08D-A536-4FB8-A179-7C88386C09A6}" type="sibTrans">
      <dgm:prSet/>
      <dgm:spPr/>
      <dgm:t>
        <a:bodyPr/>
        <a:p>
          <a:endParaRPr lang="zh-CN" altLang="en-US"/>
        </a:p>
      </dgm:t>
    </dgm:pt>
    <dgm:pt modelId="{30AD4446-F03C-400B-93CF-C14F15735226}">
      <dgm:prSet phldrT="[文本]" phldr="0" custT="1"/>
      <dgm:spPr/>
      <dgm:t>
        <a:bodyPr vert="horz" wrap="square"/>
        <a:p>
          <a:pPr>
            <a:lnSpc>
              <a:spcPct val="100000"/>
            </a:lnSpc>
            <a:spcBef>
              <a:spcPct val="0"/>
            </a:spcBef>
            <a:spcAft>
              <a:spcPct val="35000"/>
            </a:spcAft>
          </a:pPr>
          <a:r>
            <a:rPr lang="zh-CN" altLang="en-US" sz="2000" b="1">
              <a:latin typeface="宋体" panose="02010600030101010101" pitchFamily="2" charset="-122"/>
              <a:ea typeface="宋体" panose="02010600030101010101" pitchFamily="2" charset="-122"/>
            </a:rPr>
            <a:t>理解</a:t>
          </a:r>
          <a:r>
            <a:rPr lang="zh-CN" altLang="en-US" sz="2000" b="1">
              <a:latin typeface="宋体" panose="02010600030101010101" pitchFamily="2" charset="-122"/>
              <a:ea typeface="宋体" panose="02010600030101010101" pitchFamily="2" charset="-122"/>
            </a:rPr>
            <a:t/>
          </a:r>
          <a:endParaRPr lang="zh-CN" altLang="en-US" sz="2000" b="1">
            <a:latin typeface="宋体" panose="02010600030101010101" pitchFamily="2" charset="-122"/>
            <a:ea typeface="宋体" panose="02010600030101010101" pitchFamily="2" charset="-122"/>
          </a:endParaRPr>
        </a:p>
      </dgm:t>
    </dgm:pt>
    <dgm:pt modelId="{B20176CD-5BC9-4E7D-BF63-1F579E107ECD}" cxnId="{6BBA479C-D7A5-4F69-A5C1-15E1FB6F4BED}" type="parTrans">
      <dgm:prSet/>
      <dgm:spPr/>
      <dgm:t>
        <a:bodyPr/>
        <a:p>
          <a:endParaRPr lang="zh-CN" altLang="en-US"/>
        </a:p>
      </dgm:t>
    </dgm:pt>
    <dgm:pt modelId="{777EDBA0-58A9-480E-8E89-55A0DB1BD4DE}" cxnId="{6BBA479C-D7A5-4F69-A5C1-15E1FB6F4BED}" type="sibTrans">
      <dgm:prSet/>
      <dgm:spPr/>
      <dgm:t>
        <a:bodyPr/>
        <a:p>
          <a:endParaRPr lang="zh-CN" altLang="en-US"/>
        </a:p>
      </dgm:t>
    </dgm:pt>
    <dgm:pt modelId="{78AF31E8-9B00-4A5D-92B6-383B5FAA1AA2}">
      <dgm:prSet phldrT="[文本]" phldr="0" custT="1"/>
      <dgm:spPr/>
      <dgm:t>
        <a:bodyPr vert="horz" wrap="square"/>
        <a:p>
          <a:pPr>
            <a:lnSpc>
              <a:spcPct val="100000"/>
            </a:lnSpc>
            <a:spcBef>
              <a:spcPct val="0"/>
            </a:spcBef>
            <a:spcAft>
              <a:spcPct val="35000"/>
            </a:spcAft>
          </a:pPr>
          <a:r>
            <a:rPr lang="zh-CN" altLang="en-US" sz="2000" b="1">
              <a:latin typeface="宋体" panose="02010600030101010101" pitchFamily="2" charset="-122"/>
              <a:ea typeface="宋体" panose="02010600030101010101" pitchFamily="2" charset="-122"/>
            </a:rPr>
            <a:t>记忆</a:t>
          </a:r>
          <a:r>
            <a:rPr lang="zh-CN" altLang="en-US" sz="2000" b="1">
              <a:latin typeface="宋体" panose="02010600030101010101" pitchFamily="2" charset="-122"/>
              <a:ea typeface="宋体" panose="02010600030101010101" pitchFamily="2" charset="-122"/>
            </a:rPr>
            <a:t/>
          </a:r>
          <a:endParaRPr lang="zh-CN" altLang="en-US" sz="2000" b="1">
            <a:latin typeface="宋体" panose="02010600030101010101" pitchFamily="2" charset="-122"/>
            <a:ea typeface="宋体" panose="02010600030101010101" pitchFamily="2" charset="-122"/>
          </a:endParaRPr>
        </a:p>
      </dgm:t>
    </dgm:pt>
    <dgm:pt modelId="{BBC248D7-850C-4FCA-9DFD-41D60F99885D}" cxnId="{B39277BE-B44A-49EF-BB00-01C4E2974567}" type="parTrans">
      <dgm:prSet/>
      <dgm:spPr/>
      <dgm:t>
        <a:bodyPr/>
        <a:p>
          <a:endParaRPr lang="zh-CN" altLang="en-US"/>
        </a:p>
      </dgm:t>
    </dgm:pt>
    <dgm:pt modelId="{04DB050A-7F2A-45C0-BE43-39A1A4B8D259}" cxnId="{B39277BE-B44A-49EF-BB00-01C4E2974567}" type="sibTrans">
      <dgm:prSet/>
      <dgm:spPr/>
      <dgm:t>
        <a:bodyPr/>
        <a:p>
          <a:endParaRPr lang="zh-CN" altLang="en-US"/>
        </a:p>
      </dgm:t>
    </dgm:pt>
    <dgm:pt modelId="{A26DE6D9-785A-45F8-89E6-6060208D5FFC}" type="pres">
      <dgm:prSet presAssocID="{DEFF58F0-EB7E-4F99-8B0B-8DBA36A44B79}" presName="Name0" presStyleCnt="0">
        <dgm:presLayoutVars>
          <dgm:dir/>
          <dgm:animLvl val="lvl"/>
          <dgm:resizeHandles val="exact"/>
        </dgm:presLayoutVars>
      </dgm:prSet>
      <dgm:spPr/>
    </dgm:pt>
    <dgm:pt modelId="{642CE3E7-62FC-42A9-9444-F9C5D881E406}" type="pres">
      <dgm:prSet presAssocID="{2DCC8FCE-EBA4-4D7A-9065-C06F3D701E01}" presName="Name8" presStyleCnt="0"/>
      <dgm:spPr/>
    </dgm:pt>
    <dgm:pt modelId="{2BC559EF-CAE7-4E81-8EF0-952179359733}" type="pres">
      <dgm:prSet presAssocID="{2DCC8FCE-EBA4-4D7A-9065-C06F3D701E01}" presName="level" presStyleLbl="node1" presStyleIdx="0" presStyleCnt="6" custScaleX="101296" custScaleY="193381">
        <dgm:presLayoutVars>
          <dgm:chMax val="1"/>
          <dgm:bulletEnabled val="1"/>
        </dgm:presLayoutVars>
      </dgm:prSet>
      <dgm:spPr/>
    </dgm:pt>
    <dgm:pt modelId="{4C6026C4-C858-430A-A613-89E35F5A2A51}" type="pres">
      <dgm:prSet presAssocID="{2DCC8FCE-EBA4-4D7A-9065-C06F3D701E01}" presName="levelTx" presStyleCnt="0">
        <dgm:presLayoutVars>
          <dgm:chMax val="1"/>
          <dgm:bulletEnabled val="1"/>
        </dgm:presLayoutVars>
      </dgm:prSet>
      <dgm:spPr/>
    </dgm:pt>
    <dgm:pt modelId="{3AFC3473-4704-4591-ABC9-1FEC9AB5230F}" type="pres">
      <dgm:prSet presAssocID="{3E395333-B899-43D0-A76C-A6A0C42E7A63}" presName="Name8" presStyleCnt="0"/>
      <dgm:spPr/>
    </dgm:pt>
    <dgm:pt modelId="{DA494ED7-A7CF-48A2-8D4A-A9DE66FE9457}" type="pres">
      <dgm:prSet presAssocID="{3E395333-B899-43D0-A76C-A6A0C42E7A63}" presName="level" presStyleLbl="node1" presStyleIdx="1" presStyleCnt="6">
        <dgm:presLayoutVars>
          <dgm:chMax val="1"/>
          <dgm:bulletEnabled val="1"/>
        </dgm:presLayoutVars>
      </dgm:prSet>
      <dgm:spPr/>
    </dgm:pt>
    <dgm:pt modelId="{4C422C6A-D4AA-4E0A-AA80-E679DB1DA834}" type="pres">
      <dgm:prSet presAssocID="{3E395333-B899-43D0-A76C-A6A0C42E7A63}" presName="levelTx" presStyleCnt="0">
        <dgm:presLayoutVars>
          <dgm:chMax val="1"/>
          <dgm:bulletEnabled val="1"/>
        </dgm:presLayoutVars>
      </dgm:prSet>
      <dgm:spPr/>
    </dgm:pt>
    <dgm:pt modelId="{F4849C95-B426-49F8-9457-875CF102D2F7}" type="pres">
      <dgm:prSet presAssocID="{44A68688-7A94-40D8-B780-2BAA73F9A0DD}" presName="Name8" presStyleCnt="0"/>
      <dgm:spPr/>
    </dgm:pt>
    <dgm:pt modelId="{5FA57F47-2A87-4A68-AB14-A32E21B09EF6}" type="pres">
      <dgm:prSet presAssocID="{44A68688-7A94-40D8-B780-2BAA73F9A0DD}" presName="level" presStyleLbl="node1" presStyleIdx="2" presStyleCnt="6">
        <dgm:presLayoutVars>
          <dgm:chMax val="1"/>
          <dgm:bulletEnabled val="1"/>
        </dgm:presLayoutVars>
      </dgm:prSet>
      <dgm:spPr/>
    </dgm:pt>
    <dgm:pt modelId="{C4A4A614-C61C-4494-A8BD-6D0DB8687790}" type="pres">
      <dgm:prSet presAssocID="{44A68688-7A94-40D8-B780-2BAA73F9A0DD}" presName="levelTx" presStyleCnt="0">
        <dgm:presLayoutVars>
          <dgm:chMax val="1"/>
          <dgm:bulletEnabled val="1"/>
        </dgm:presLayoutVars>
      </dgm:prSet>
      <dgm:spPr/>
    </dgm:pt>
    <dgm:pt modelId="{F910A8E9-623F-4BDE-A50E-3015658AA32C}" type="pres">
      <dgm:prSet presAssocID="{E3AEADE1-E914-4F19-A275-AA9BA291AB76}" presName="Name8" presStyleCnt="0"/>
      <dgm:spPr/>
    </dgm:pt>
    <dgm:pt modelId="{4BA0AA92-6CCC-4D4B-8951-70ABF8C78910}" type="pres">
      <dgm:prSet presAssocID="{E3AEADE1-E914-4F19-A275-AA9BA291AB76}" presName="level" presStyleLbl="node1" presStyleIdx="3" presStyleCnt="6">
        <dgm:presLayoutVars>
          <dgm:chMax val="1"/>
          <dgm:bulletEnabled val="1"/>
        </dgm:presLayoutVars>
      </dgm:prSet>
      <dgm:spPr/>
    </dgm:pt>
    <dgm:pt modelId="{DC6A39D2-B612-4C83-9BF1-2D68F6EC54B2}" type="pres">
      <dgm:prSet presAssocID="{E3AEADE1-E914-4F19-A275-AA9BA291AB76}" presName="levelTx" presStyleCnt="0">
        <dgm:presLayoutVars>
          <dgm:chMax val="1"/>
          <dgm:bulletEnabled val="1"/>
        </dgm:presLayoutVars>
      </dgm:prSet>
      <dgm:spPr/>
    </dgm:pt>
    <dgm:pt modelId="{B22396FB-1E08-4A4B-8170-5A172DFEA2EC}" type="pres">
      <dgm:prSet presAssocID="{30AD4446-F03C-400B-93CF-C14F15735226}" presName="Name8" presStyleCnt="0"/>
      <dgm:spPr/>
    </dgm:pt>
    <dgm:pt modelId="{C754E667-318B-44D8-891A-E0A66275DE7D}" type="pres">
      <dgm:prSet presAssocID="{30AD4446-F03C-400B-93CF-C14F15735226}" presName="level" presStyleLbl="node1" presStyleIdx="4" presStyleCnt="6">
        <dgm:presLayoutVars>
          <dgm:chMax val="1"/>
          <dgm:bulletEnabled val="1"/>
        </dgm:presLayoutVars>
      </dgm:prSet>
      <dgm:spPr/>
    </dgm:pt>
    <dgm:pt modelId="{06521061-9749-47FA-85A1-8B16EC7BB8C1}" type="pres">
      <dgm:prSet presAssocID="{30AD4446-F03C-400B-93CF-C14F15735226}" presName="levelTx" presStyleCnt="0">
        <dgm:presLayoutVars>
          <dgm:chMax val="1"/>
          <dgm:bulletEnabled val="1"/>
        </dgm:presLayoutVars>
      </dgm:prSet>
      <dgm:spPr/>
    </dgm:pt>
    <dgm:pt modelId="{BB199FF7-E4F9-4766-BD80-E74FCF3D1C59}" type="pres">
      <dgm:prSet presAssocID="{78AF31E8-9B00-4A5D-92B6-383B5FAA1AA2}" presName="Name8" presStyleCnt="0"/>
      <dgm:spPr/>
    </dgm:pt>
    <dgm:pt modelId="{1E835C7E-6E3F-4943-8111-D18FAC0E4001}" type="pres">
      <dgm:prSet presAssocID="{78AF31E8-9B00-4A5D-92B6-383B5FAA1AA2}" presName="level" presStyleLbl="node1" presStyleIdx="5" presStyleCnt="6">
        <dgm:presLayoutVars>
          <dgm:chMax val="1"/>
          <dgm:bulletEnabled val="1"/>
        </dgm:presLayoutVars>
      </dgm:prSet>
      <dgm:spPr/>
    </dgm:pt>
    <dgm:pt modelId="{FC5C13DB-C98C-47CC-93C6-E43B1AE38551}" type="pres">
      <dgm:prSet presAssocID="{78AF31E8-9B00-4A5D-92B6-383B5FAA1AA2}" presName="levelTx" presStyleCnt="0">
        <dgm:presLayoutVars>
          <dgm:chMax val="1"/>
          <dgm:bulletEnabled val="1"/>
        </dgm:presLayoutVars>
      </dgm:prSet>
      <dgm:spPr/>
    </dgm:pt>
  </dgm:ptLst>
  <dgm:cxnLst>
    <dgm:cxn modelId="{33DFA234-192B-47EB-8F2E-51BA104CE6E4}" srcId="{DEFF58F0-EB7E-4F99-8B0B-8DBA36A44B79}" destId="{2DCC8FCE-EBA4-4D7A-9065-C06F3D701E01}" srcOrd="0" destOrd="0" parTransId="{D3520A23-CCA4-45A6-8593-58AC48700DE4}" sibTransId="{FEF7E9D5-083D-4E74-82ED-76BD04DEB1ED}"/>
    <dgm:cxn modelId="{D968C9DE-07D0-4BD6-AED2-6C1D36B2C8FF}" srcId="{DEFF58F0-EB7E-4F99-8B0B-8DBA36A44B79}" destId="{3E395333-B899-43D0-A76C-A6A0C42E7A63}" srcOrd="1" destOrd="0" parTransId="{E408FDC6-C3BF-4246-A3B7-AFF353C8CC1E}" sibTransId="{16C7EF27-A117-4244-A9B6-3CF177A0A5D5}"/>
    <dgm:cxn modelId="{AEFE66F6-33D3-4034-8FB0-7C73939F3D5C}" srcId="{DEFF58F0-EB7E-4F99-8B0B-8DBA36A44B79}" destId="{44A68688-7A94-40D8-B780-2BAA73F9A0DD}" srcOrd="2" destOrd="0" parTransId="{4BED411C-4970-4B2E-8CD6-08E71AF215A8}" sibTransId="{749EB6A6-B18B-4952-B708-D4B2287C1AFB}"/>
    <dgm:cxn modelId="{D0FEC08D-A536-4FB8-A179-7C88386C09A6}" srcId="{DEFF58F0-EB7E-4F99-8B0B-8DBA36A44B79}" destId="{E3AEADE1-E914-4F19-A275-AA9BA291AB76}" srcOrd="3" destOrd="0" parTransId="{F3042A27-5B5D-494D-BFF3-AF80E1FF9BDD}" sibTransId="{13FF1B51-045C-4865-A253-AB9FF6BE5B02}"/>
    <dgm:cxn modelId="{6BBA479C-D7A5-4F69-A5C1-15E1FB6F4BED}" srcId="{DEFF58F0-EB7E-4F99-8B0B-8DBA36A44B79}" destId="{30AD4446-F03C-400B-93CF-C14F15735226}" srcOrd="4" destOrd="0" parTransId="{B20176CD-5BC9-4E7D-BF63-1F579E107ECD}" sibTransId="{777EDBA0-58A9-480E-8E89-55A0DB1BD4DE}"/>
    <dgm:cxn modelId="{B39277BE-B44A-49EF-BB00-01C4E2974567}" srcId="{DEFF58F0-EB7E-4F99-8B0B-8DBA36A44B79}" destId="{78AF31E8-9B00-4A5D-92B6-383B5FAA1AA2}" srcOrd="5" destOrd="0" parTransId="{BBC248D7-850C-4FCA-9DFD-41D60F99885D}" sibTransId="{04DB050A-7F2A-45C0-BE43-39A1A4B8D259}"/>
    <dgm:cxn modelId="{7572C5A4-17AF-47D9-ACF6-C63A7D23AD1B}" type="presOf" srcId="{DEFF58F0-EB7E-4F99-8B0B-8DBA36A44B79}" destId="{A26DE6D9-785A-45F8-89E6-6060208D5FFC}" srcOrd="0" destOrd="0" presId="urn:microsoft.com/office/officeart/2005/8/layout/pyramid1#1"/>
    <dgm:cxn modelId="{C48AA605-140C-427B-8252-DECE1E544545}" type="presParOf" srcId="{A26DE6D9-785A-45F8-89E6-6060208D5FFC}" destId="{642CE3E7-62FC-42A9-9444-F9C5D881E406}" srcOrd="0" destOrd="0" presId="urn:microsoft.com/office/officeart/2005/8/layout/pyramid1#1"/>
    <dgm:cxn modelId="{B995670B-E6D3-429B-92B9-C498163E8C86}" type="presParOf" srcId="{642CE3E7-62FC-42A9-9444-F9C5D881E406}" destId="{2BC559EF-CAE7-4E81-8EF0-952179359733}" srcOrd="0" destOrd="0" presId="urn:microsoft.com/office/officeart/2005/8/layout/pyramid1#1"/>
    <dgm:cxn modelId="{A3046CDD-DF52-4719-A577-F6B95787EF6B}" type="presOf" srcId="{2DCC8FCE-EBA4-4D7A-9065-C06F3D701E01}" destId="{2BC559EF-CAE7-4E81-8EF0-952179359733}" srcOrd="0" destOrd="0" presId="urn:microsoft.com/office/officeart/2005/8/layout/pyramid1#1"/>
    <dgm:cxn modelId="{9C5B2242-6521-4391-BDAC-759462C5CFFC}" type="presParOf" srcId="{642CE3E7-62FC-42A9-9444-F9C5D881E406}" destId="{4C6026C4-C858-430A-A613-89E35F5A2A51}" srcOrd="1" destOrd="0" presId="urn:microsoft.com/office/officeart/2005/8/layout/pyramid1#1"/>
    <dgm:cxn modelId="{D4B7063F-5217-40F1-BDEF-632DF13DCBE5}" type="presOf" srcId="{2DCC8FCE-EBA4-4D7A-9065-C06F3D701E01}" destId="{4C6026C4-C858-430A-A613-89E35F5A2A51}" srcOrd="1" destOrd="0" presId="urn:microsoft.com/office/officeart/2005/8/layout/pyramid1#1"/>
    <dgm:cxn modelId="{047059E3-52F8-44B7-B00B-FD34EA6B8600}" type="presParOf" srcId="{A26DE6D9-785A-45F8-89E6-6060208D5FFC}" destId="{3AFC3473-4704-4591-ABC9-1FEC9AB5230F}" srcOrd="1" destOrd="0" presId="urn:microsoft.com/office/officeart/2005/8/layout/pyramid1#1"/>
    <dgm:cxn modelId="{A24DF9BE-1AB9-4F2D-BF58-9E38CC94E72B}" type="presParOf" srcId="{3AFC3473-4704-4591-ABC9-1FEC9AB5230F}" destId="{DA494ED7-A7CF-48A2-8D4A-A9DE66FE9457}" srcOrd="0" destOrd="1" presId="urn:microsoft.com/office/officeart/2005/8/layout/pyramid1#1"/>
    <dgm:cxn modelId="{257C7B86-620A-4A06-B86E-2AC69683FBC6}" type="presOf" srcId="{3E395333-B899-43D0-A76C-A6A0C42E7A63}" destId="{DA494ED7-A7CF-48A2-8D4A-A9DE66FE9457}" srcOrd="0" destOrd="0" presId="urn:microsoft.com/office/officeart/2005/8/layout/pyramid1#1"/>
    <dgm:cxn modelId="{BA27D4E0-1F2C-4204-8C9A-16D5478EE789}" type="presParOf" srcId="{3AFC3473-4704-4591-ABC9-1FEC9AB5230F}" destId="{4C422C6A-D4AA-4E0A-AA80-E679DB1DA834}" srcOrd="1" destOrd="1" presId="urn:microsoft.com/office/officeart/2005/8/layout/pyramid1#1"/>
    <dgm:cxn modelId="{A89F08DD-9F7E-4B92-92CC-0027795DB473}" type="presOf" srcId="{3E395333-B899-43D0-A76C-A6A0C42E7A63}" destId="{4C422C6A-D4AA-4E0A-AA80-E679DB1DA834}" srcOrd="1" destOrd="0" presId="urn:microsoft.com/office/officeart/2005/8/layout/pyramid1#1"/>
    <dgm:cxn modelId="{2C7C51EF-6B78-45C7-AA52-10320887C3E5}" type="presParOf" srcId="{A26DE6D9-785A-45F8-89E6-6060208D5FFC}" destId="{F4849C95-B426-49F8-9457-875CF102D2F7}" srcOrd="2" destOrd="0" presId="urn:microsoft.com/office/officeart/2005/8/layout/pyramid1#1"/>
    <dgm:cxn modelId="{E1F44759-AD4F-488E-A1AD-CCD721D6F030}" type="presParOf" srcId="{F4849C95-B426-49F8-9457-875CF102D2F7}" destId="{5FA57F47-2A87-4A68-AB14-A32E21B09EF6}" srcOrd="0" destOrd="2" presId="urn:microsoft.com/office/officeart/2005/8/layout/pyramid1#1"/>
    <dgm:cxn modelId="{3AAC4599-9DDC-416A-91F7-EF83BFD6553F}" type="presOf" srcId="{44A68688-7A94-40D8-B780-2BAA73F9A0DD}" destId="{5FA57F47-2A87-4A68-AB14-A32E21B09EF6}" srcOrd="0" destOrd="0" presId="urn:microsoft.com/office/officeart/2005/8/layout/pyramid1#1"/>
    <dgm:cxn modelId="{07388EFF-B445-45DE-9773-23E604B55BD7}" type="presParOf" srcId="{F4849C95-B426-49F8-9457-875CF102D2F7}" destId="{C4A4A614-C61C-4494-A8BD-6D0DB8687790}" srcOrd="1" destOrd="2" presId="urn:microsoft.com/office/officeart/2005/8/layout/pyramid1#1"/>
    <dgm:cxn modelId="{571E1CAA-5274-414C-8B24-A6F17F0E28ED}" type="presOf" srcId="{44A68688-7A94-40D8-B780-2BAA73F9A0DD}" destId="{C4A4A614-C61C-4494-A8BD-6D0DB8687790}" srcOrd="1" destOrd="0" presId="urn:microsoft.com/office/officeart/2005/8/layout/pyramid1#1"/>
    <dgm:cxn modelId="{6C12A7D1-A3BB-49D9-8502-CB4B5858BA43}" type="presParOf" srcId="{A26DE6D9-785A-45F8-89E6-6060208D5FFC}" destId="{F910A8E9-623F-4BDE-A50E-3015658AA32C}" srcOrd="3" destOrd="0" presId="urn:microsoft.com/office/officeart/2005/8/layout/pyramid1#1"/>
    <dgm:cxn modelId="{AC464E5E-E5B4-4C7B-9EC3-B0473760AE8C}" type="presParOf" srcId="{F910A8E9-623F-4BDE-A50E-3015658AA32C}" destId="{4BA0AA92-6CCC-4D4B-8951-70ABF8C78910}" srcOrd="0" destOrd="3" presId="urn:microsoft.com/office/officeart/2005/8/layout/pyramid1#1"/>
    <dgm:cxn modelId="{C3B5C647-B119-4B63-8A35-893F9CAA91E5}" type="presOf" srcId="{E3AEADE1-E914-4F19-A275-AA9BA291AB76}" destId="{4BA0AA92-6CCC-4D4B-8951-70ABF8C78910}" srcOrd="0" destOrd="0" presId="urn:microsoft.com/office/officeart/2005/8/layout/pyramid1#1"/>
    <dgm:cxn modelId="{5CF64A5C-1359-4B5B-9171-27F1B71B96B5}" type="presParOf" srcId="{F910A8E9-623F-4BDE-A50E-3015658AA32C}" destId="{DC6A39D2-B612-4C83-9BF1-2D68F6EC54B2}" srcOrd="1" destOrd="3" presId="urn:microsoft.com/office/officeart/2005/8/layout/pyramid1#1"/>
    <dgm:cxn modelId="{78F69318-700C-4920-861B-CE90C40E4863}" type="presOf" srcId="{E3AEADE1-E914-4F19-A275-AA9BA291AB76}" destId="{DC6A39D2-B612-4C83-9BF1-2D68F6EC54B2}" srcOrd="1" destOrd="0" presId="urn:microsoft.com/office/officeart/2005/8/layout/pyramid1#1"/>
    <dgm:cxn modelId="{0B170F04-5E39-4F0E-90C5-4981F7878A42}" type="presParOf" srcId="{A26DE6D9-785A-45F8-89E6-6060208D5FFC}" destId="{B22396FB-1E08-4A4B-8170-5A172DFEA2EC}" srcOrd="4" destOrd="0" presId="urn:microsoft.com/office/officeart/2005/8/layout/pyramid1#1"/>
    <dgm:cxn modelId="{2BA9B4F1-A2A6-4498-B177-F466B7FC6BA6}" type="presParOf" srcId="{B22396FB-1E08-4A4B-8170-5A172DFEA2EC}" destId="{C754E667-318B-44D8-891A-E0A66275DE7D}" srcOrd="0" destOrd="4" presId="urn:microsoft.com/office/officeart/2005/8/layout/pyramid1#1"/>
    <dgm:cxn modelId="{9E40B436-04CA-464B-B8F3-53A9293624A5}" type="presOf" srcId="{30AD4446-F03C-400B-93CF-C14F15735226}" destId="{C754E667-318B-44D8-891A-E0A66275DE7D}" srcOrd="0" destOrd="0" presId="urn:microsoft.com/office/officeart/2005/8/layout/pyramid1#1"/>
    <dgm:cxn modelId="{D135F0DF-E890-404B-9712-44D341F58317}" type="presParOf" srcId="{B22396FB-1E08-4A4B-8170-5A172DFEA2EC}" destId="{06521061-9749-47FA-85A1-8B16EC7BB8C1}" srcOrd="1" destOrd="4" presId="urn:microsoft.com/office/officeart/2005/8/layout/pyramid1#1"/>
    <dgm:cxn modelId="{CDA884A9-2A17-4EA3-A44B-0FFB9A46E01D}" type="presOf" srcId="{30AD4446-F03C-400B-93CF-C14F15735226}" destId="{06521061-9749-47FA-85A1-8B16EC7BB8C1}" srcOrd="1" destOrd="0" presId="urn:microsoft.com/office/officeart/2005/8/layout/pyramid1#1"/>
    <dgm:cxn modelId="{7096E94A-C26B-4BF1-A359-25545C442085}" type="presParOf" srcId="{A26DE6D9-785A-45F8-89E6-6060208D5FFC}" destId="{BB199FF7-E4F9-4766-BD80-E74FCF3D1C59}" srcOrd="5" destOrd="0" presId="urn:microsoft.com/office/officeart/2005/8/layout/pyramid1#1"/>
    <dgm:cxn modelId="{80A5D8FC-0868-480B-8E98-F1D90F14522D}" type="presParOf" srcId="{BB199FF7-E4F9-4766-BD80-E74FCF3D1C59}" destId="{1E835C7E-6E3F-4943-8111-D18FAC0E4001}" srcOrd="0" destOrd="5" presId="urn:microsoft.com/office/officeart/2005/8/layout/pyramid1#1"/>
    <dgm:cxn modelId="{B937A66E-D410-412E-BFCE-D8717563D628}" type="presOf" srcId="{78AF31E8-9B00-4A5D-92B6-383B5FAA1AA2}" destId="{1E835C7E-6E3F-4943-8111-D18FAC0E4001}" srcOrd="0" destOrd="0" presId="urn:microsoft.com/office/officeart/2005/8/layout/pyramid1#1"/>
    <dgm:cxn modelId="{07CA5524-285A-4318-8339-3D146A04C393}" type="presParOf" srcId="{BB199FF7-E4F9-4766-BD80-E74FCF3D1C59}" destId="{FC5C13DB-C98C-47CC-93C6-E43B1AE38551}" srcOrd="1" destOrd="5" presId="urn:microsoft.com/office/officeart/2005/8/layout/pyramid1#1"/>
    <dgm:cxn modelId="{9949852A-42AE-4DE1-A012-373CD718A835}" type="presOf" srcId="{78AF31E8-9B00-4A5D-92B6-383B5FAA1AA2}" destId="{FC5C13DB-C98C-47CC-93C6-E43B1AE38551}" srcOrd="1" destOrd="0" presId="urn:microsoft.com/office/officeart/2005/8/layout/pyramid1#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009390" cy="3502025"/>
        <a:chOff x="0" y="0"/>
        <a:chExt cx="4009390" cy="3502025"/>
      </a:xfrm>
    </dsp:grpSpPr>
    <dsp:sp modelId="{2BC559EF-CAE7-4E81-8EF0-952179359733}">
      <dsp:nvSpPr>
        <dsp:cNvPr id="3" name="梯形 2"/>
        <dsp:cNvSpPr/>
      </dsp:nvSpPr>
      <dsp:spPr bwMode="white">
        <a:xfrm>
          <a:off x="1438348" y="0"/>
          <a:ext cx="1132694" cy="976700"/>
        </a:xfrm>
        <a:prstGeom prst="trapezoid">
          <a:avLst>
            <a:gd name="adj" fmla="val 57985"/>
          </a:avLst>
        </a:prstGeom>
      </dsp:spPr>
      <dsp:style>
        <a:lnRef idx="2">
          <a:schemeClr val="lt1"/>
        </a:lnRef>
        <a:fillRef idx="1">
          <a:schemeClr val="accent3">
            <a:alpha val="90000"/>
            <a:hueOff val="0"/>
            <a:satOff val="0"/>
            <a:lumOff val="0"/>
            <a:alpha val="90196"/>
          </a:schemeClr>
        </a:fillRef>
        <a:effectRef idx="0">
          <a:scrgbClr r="0" g="0" b="0"/>
        </a:effectRef>
        <a:fontRef idx="minor">
          <a:schemeClr val="lt1"/>
        </a:fontRef>
      </dsp:style>
      <dsp:txBody>
        <a:bodyPr vert="horz" wrap="square" lIns="25400" tIns="25400" rIns="25400" bIns="254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ctr">
            <a:lnSpc>
              <a:spcPct val="100000"/>
            </a:lnSpc>
            <a:spcBef>
              <a:spcPct val="0"/>
            </a:spcBef>
            <a:spcAft>
              <a:spcPct val="35000"/>
            </a:spcAft>
          </a:pPr>
          <a:r>
            <a:rPr lang="zh-CN" altLang="en-US" sz="2000" b="1">
              <a:solidFill>
                <a:schemeClr val="tx1"/>
              </a:solidFill>
              <a:latin typeface="宋体" panose="02010600030101010101" pitchFamily="2" charset="-122"/>
              <a:ea typeface="宋体" panose="02010600030101010101" pitchFamily="2" charset="-122"/>
            </a:rPr>
            <a:t>创造</a:t>
          </a:r>
          <a:endParaRPr lang="zh-CN" altLang="en-US" sz="2000" b="1">
            <a:solidFill>
              <a:schemeClr val="tx1"/>
            </a:solidFill>
            <a:latin typeface="宋体" panose="02010600030101010101" pitchFamily="2" charset="-122"/>
            <a:ea typeface="宋体" panose="02010600030101010101" pitchFamily="2" charset="-122"/>
          </a:endParaRPr>
        </a:p>
      </dsp:txBody>
      <dsp:txXfrm>
        <a:off x="1438348" y="0"/>
        <a:ext cx="1132694" cy="976700"/>
      </dsp:txXfrm>
    </dsp:sp>
    <dsp:sp modelId="{DA494ED7-A7CF-48A2-8D4A-A9DE66FE9457}">
      <dsp:nvSpPr>
        <dsp:cNvPr id="4" name="梯形 3"/>
        <dsp:cNvSpPr/>
      </dsp:nvSpPr>
      <dsp:spPr bwMode="white">
        <a:xfrm>
          <a:off x="1156475" y="976700"/>
          <a:ext cx="1696439" cy="505065"/>
        </a:xfrm>
        <a:prstGeom prst="trapezoid">
          <a:avLst>
            <a:gd name="adj" fmla="val 57243"/>
          </a:avLst>
        </a:prstGeom>
      </dsp:spPr>
      <dsp:style>
        <a:lnRef idx="2">
          <a:schemeClr val="lt1"/>
        </a:lnRef>
        <a:fillRef idx="1">
          <a:schemeClr val="accent3">
            <a:alpha val="90000"/>
            <a:hueOff val="0"/>
            <a:satOff val="0"/>
            <a:lumOff val="0"/>
            <a:alpha val="82196"/>
          </a:schemeClr>
        </a:fillRef>
        <a:effectRef idx="0">
          <a:scrgbClr r="0" g="0" b="0"/>
        </a:effectRef>
        <a:fontRef idx="minor">
          <a:schemeClr val="lt1"/>
        </a:fontRef>
      </dsp:style>
      <dsp:txBody>
        <a:bodyPr vert="horz" wrap="square" lIns="25400" tIns="25400" rIns="25400" bIns="254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000" b="1">
              <a:solidFill>
                <a:schemeClr val="tx1"/>
              </a:solidFill>
              <a:latin typeface="宋体" panose="02010600030101010101" pitchFamily="2" charset="-122"/>
              <a:ea typeface="宋体" panose="02010600030101010101" pitchFamily="2" charset="-122"/>
            </a:rPr>
            <a:t>评价</a:t>
          </a:r>
          <a:endParaRPr lang="zh-CN" altLang="en-US" sz="2000" b="1">
            <a:solidFill>
              <a:schemeClr val="tx1"/>
            </a:solidFill>
            <a:latin typeface="宋体" panose="02010600030101010101" pitchFamily="2" charset="-122"/>
            <a:ea typeface="宋体" panose="02010600030101010101" pitchFamily="2" charset="-122"/>
          </a:endParaRPr>
        </a:p>
      </dsp:txBody>
      <dsp:txXfrm>
        <a:off x="1156475" y="976700"/>
        <a:ext cx="1696439" cy="505065"/>
      </dsp:txXfrm>
    </dsp:sp>
    <dsp:sp modelId="{5FA57F47-2A87-4A68-AB14-A32E21B09EF6}">
      <dsp:nvSpPr>
        <dsp:cNvPr id="5" name="梯形 4"/>
        <dsp:cNvSpPr/>
      </dsp:nvSpPr>
      <dsp:spPr bwMode="white">
        <a:xfrm>
          <a:off x="867356" y="1481765"/>
          <a:ext cx="2274677" cy="505065"/>
        </a:xfrm>
        <a:prstGeom prst="trapezoid">
          <a:avLst>
            <a:gd name="adj" fmla="val 57243"/>
          </a:avLst>
        </a:prstGeom>
      </dsp:spPr>
      <dsp:style>
        <a:lnRef idx="2">
          <a:schemeClr val="lt1"/>
        </a:lnRef>
        <a:fillRef idx="1">
          <a:schemeClr val="accent3">
            <a:alpha val="90000"/>
            <a:hueOff val="0"/>
            <a:satOff val="0"/>
            <a:lumOff val="0"/>
            <a:alpha val="74196"/>
          </a:schemeClr>
        </a:fillRef>
        <a:effectRef idx="0">
          <a:scrgbClr r="0" g="0" b="0"/>
        </a:effectRef>
        <a:fontRef idx="minor">
          <a:schemeClr val="lt1"/>
        </a:fontRef>
      </dsp:style>
      <dsp:txBody>
        <a:bodyPr vert="horz" wrap="square" lIns="25400" tIns="25400" rIns="25400" bIns="254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000" b="1" i="0">
              <a:solidFill>
                <a:schemeClr val="tx1"/>
              </a:solidFill>
              <a:latin typeface="宋体" panose="02010600030101010101" pitchFamily="2" charset="-122"/>
              <a:ea typeface="宋体" panose="02010600030101010101" pitchFamily="2" charset="-122"/>
            </a:rPr>
            <a:t>分析</a:t>
          </a:r>
          <a:endParaRPr lang="zh-CN" altLang="en-US" sz="2000" b="1" i="0">
            <a:solidFill>
              <a:schemeClr val="tx1"/>
            </a:solidFill>
            <a:latin typeface="宋体" panose="02010600030101010101" pitchFamily="2" charset="-122"/>
            <a:ea typeface="宋体" panose="02010600030101010101" pitchFamily="2" charset="-122"/>
          </a:endParaRPr>
        </a:p>
      </dsp:txBody>
      <dsp:txXfrm>
        <a:off x="867356" y="1481765"/>
        <a:ext cx="2274677" cy="505065"/>
      </dsp:txXfrm>
    </dsp:sp>
    <dsp:sp modelId="{4BA0AA92-6CCC-4D4B-8951-70ABF8C78910}">
      <dsp:nvSpPr>
        <dsp:cNvPr id="6" name="梯形 5"/>
        <dsp:cNvSpPr/>
      </dsp:nvSpPr>
      <dsp:spPr bwMode="white">
        <a:xfrm>
          <a:off x="578238" y="1986830"/>
          <a:ext cx="2852915" cy="505065"/>
        </a:xfrm>
        <a:prstGeom prst="trapezoid">
          <a:avLst>
            <a:gd name="adj" fmla="val 57243"/>
          </a:avLst>
        </a:prstGeom>
      </dsp:spPr>
      <dsp:style>
        <a:lnRef idx="2">
          <a:schemeClr val="lt1"/>
        </a:lnRef>
        <a:fillRef idx="1">
          <a:schemeClr val="accent3">
            <a:alpha val="90000"/>
            <a:hueOff val="0"/>
            <a:satOff val="0"/>
            <a:lumOff val="0"/>
            <a:alpha val="66196"/>
          </a:schemeClr>
        </a:fillRef>
        <a:effectRef idx="0">
          <a:scrgbClr r="0" g="0" b="0"/>
        </a:effectRef>
        <a:fontRef idx="minor">
          <a:schemeClr val="lt1"/>
        </a:fontRef>
      </dsp:style>
      <dsp:txBody>
        <a:bodyPr vert="horz" wrap="square" lIns="25400" tIns="25400" rIns="25400" bIns="254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000" b="1">
              <a:solidFill>
                <a:schemeClr val="tx1"/>
              </a:solidFill>
              <a:latin typeface="宋体" panose="02010600030101010101" pitchFamily="2" charset="-122"/>
              <a:ea typeface="宋体" panose="02010600030101010101" pitchFamily="2" charset="-122"/>
            </a:rPr>
            <a:t>应用</a:t>
          </a:r>
          <a:endParaRPr lang="zh-CN" altLang="en-US" sz="2000" b="1">
            <a:solidFill>
              <a:schemeClr val="tx1"/>
            </a:solidFill>
            <a:latin typeface="宋体" panose="02010600030101010101" pitchFamily="2" charset="-122"/>
            <a:ea typeface="宋体" panose="02010600030101010101" pitchFamily="2" charset="-122"/>
          </a:endParaRPr>
        </a:p>
      </dsp:txBody>
      <dsp:txXfrm>
        <a:off x="578238" y="1986830"/>
        <a:ext cx="2852915" cy="505065"/>
      </dsp:txXfrm>
    </dsp:sp>
    <dsp:sp modelId="{C754E667-318B-44D8-891A-E0A66275DE7D}">
      <dsp:nvSpPr>
        <dsp:cNvPr id="7" name="梯形 6"/>
        <dsp:cNvSpPr/>
      </dsp:nvSpPr>
      <dsp:spPr bwMode="white">
        <a:xfrm>
          <a:off x="289119" y="2491895"/>
          <a:ext cx="3431152" cy="505065"/>
        </a:xfrm>
        <a:prstGeom prst="trapezoid">
          <a:avLst>
            <a:gd name="adj" fmla="val 57243"/>
          </a:avLst>
        </a:prstGeom>
      </dsp:spPr>
      <dsp:style>
        <a:lnRef idx="2">
          <a:schemeClr val="lt1"/>
        </a:lnRef>
        <a:fillRef idx="1">
          <a:schemeClr val="accent3">
            <a:alpha val="90000"/>
            <a:hueOff val="0"/>
            <a:satOff val="0"/>
            <a:lumOff val="0"/>
            <a:alpha val="58196"/>
          </a:schemeClr>
        </a:fillRef>
        <a:effectRef idx="0">
          <a:scrgbClr r="0" g="0" b="0"/>
        </a:effectRef>
        <a:fontRef idx="minor">
          <a:schemeClr val="lt1"/>
        </a:fontRef>
      </dsp:style>
      <dsp:txBody>
        <a:bodyPr vert="horz" wrap="square" lIns="25400" tIns="25400" rIns="25400" bIns="254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000" b="1">
              <a:solidFill>
                <a:schemeClr val="tx1"/>
              </a:solidFill>
              <a:latin typeface="宋体" panose="02010600030101010101" pitchFamily="2" charset="-122"/>
              <a:ea typeface="宋体" panose="02010600030101010101" pitchFamily="2" charset="-122"/>
            </a:rPr>
            <a:t>理解</a:t>
          </a:r>
          <a:endParaRPr lang="zh-CN" altLang="en-US" sz="2000" b="1">
            <a:solidFill>
              <a:schemeClr val="tx1"/>
            </a:solidFill>
            <a:latin typeface="宋体" panose="02010600030101010101" pitchFamily="2" charset="-122"/>
            <a:ea typeface="宋体" panose="02010600030101010101" pitchFamily="2" charset="-122"/>
          </a:endParaRPr>
        </a:p>
      </dsp:txBody>
      <dsp:txXfrm>
        <a:off x="289119" y="2491895"/>
        <a:ext cx="3431152" cy="505065"/>
      </dsp:txXfrm>
    </dsp:sp>
    <dsp:sp modelId="{1E835C7E-6E3F-4943-8111-D18FAC0E4001}">
      <dsp:nvSpPr>
        <dsp:cNvPr id="8" name="梯形 7"/>
        <dsp:cNvSpPr/>
      </dsp:nvSpPr>
      <dsp:spPr bwMode="white">
        <a:xfrm>
          <a:off x="0" y="2996960"/>
          <a:ext cx="4009390" cy="505065"/>
        </a:xfrm>
        <a:prstGeom prst="trapezoid">
          <a:avLst>
            <a:gd name="adj" fmla="val 57243"/>
          </a:avLst>
        </a:prstGeom>
      </dsp:spPr>
      <dsp:style>
        <a:lnRef idx="2">
          <a:schemeClr val="lt1"/>
        </a:lnRef>
        <a:fillRef idx="1">
          <a:schemeClr val="accent3">
            <a:alpha val="90000"/>
            <a:hueOff val="0"/>
            <a:satOff val="0"/>
            <a:lumOff val="0"/>
            <a:alpha val="50196"/>
          </a:schemeClr>
        </a:fillRef>
        <a:effectRef idx="0">
          <a:scrgbClr r="0" g="0" b="0"/>
        </a:effectRef>
        <a:fontRef idx="minor">
          <a:schemeClr val="lt1"/>
        </a:fontRef>
      </dsp:style>
      <dsp:txBody>
        <a:bodyPr vert="horz" wrap="square" lIns="25400" tIns="25400" rIns="25400" bIns="254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000" b="1">
              <a:solidFill>
                <a:schemeClr val="tx1"/>
              </a:solidFill>
              <a:latin typeface="宋体" panose="02010600030101010101" pitchFamily="2" charset="-122"/>
              <a:ea typeface="宋体" panose="02010600030101010101" pitchFamily="2" charset="-122"/>
            </a:rPr>
            <a:t>记忆</a:t>
          </a:r>
          <a:endParaRPr lang="zh-CN" altLang="en-US" sz="2000" b="1">
            <a:solidFill>
              <a:schemeClr val="tx1"/>
            </a:solidFill>
            <a:latin typeface="宋体" panose="02010600030101010101" pitchFamily="2" charset="-122"/>
            <a:ea typeface="宋体" panose="02010600030101010101" pitchFamily="2" charset="-122"/>
          </a:endParaRPr>
        </a:p>
      </dsp:txBody>
      <dsp:txXfrm>
        <a:off x="0" y="2996960"/>
        <a:ext cx="4009390" cy="505065"/>
      </dsp:txXfrm>
    </dsp:sp>
  </dsp:spTree>
</dsp:drawing>
</file>

<file path=ppt/diagrams/layout1.xml><?xml version="1.0" encoding="utf-8"?>
<dgm:layoutDef xmlns:dgm="http://schemas.openxmlformats.org/drawingml/2006/diagram" xmlns:a="http://schemas.openxmlformats.org/drawingml/2006/main" uniqueId="urn:microsoft.com/office/officeart/2005/8/layout/pyramid1#1">
  <dgm:title val=""/>
  <dgm:desc val=""/>
  <dgm:catLst>
    <dgm:cat type="pyramid" pri="1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pyraLvlNode" val="level"/>
          <dgm:param type="pyraAcctTxNode" val="acctTx"/>
          <dgm:param type="pyraAcctBkgdNode" val="acctBkgd"/>
          <dgm:param type="linDir" val="fromB"/>
          <dgm:param type="txDir" val="fromT"/>
          <dgm:param type="pyraAcctPos" val="aft"/>
          <dgm:param type="pyraAcctTxMar" val="step"/>
        </dgm:alg>
      </dgm:if>
      <dgm:else name="Name3">
        <dgm:alg type="pyra">
          <dgm:param type="pyraLvlNode" val="level"/>
          <dgm:param type="pyraAcctTxNode" val="acctTx"/>
          <dgm:param type="pyraAcctBkgdNode" val="acctBkgd"/>
          <dgm:param type="linDir" val="fromB"/>
          <dgm:param type="txDir" val="fromT"/>
          <dgm:param type="pyraAcctPos" val="bef"/>
          <dgm:param type="pyraAcctTxMar" val="step"/>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2286000" indent="0">
              <a:buNone/>
              <a:defRPr/>
            </a:lvl6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63.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image" Target="../media/image12.svg"/><Relationship Id="rId7" Type="http://schemas.openxmlformats.org/officeDocument/2006/relationships/image" Target="../media/image11.png"/><Relationship Id="rId6" Type="http://schemas.openxmlformats.org/officeDocument/2006/relationships/tags" Target="../tags/tag126.xml"/><Relationship Id="rId5" Type="http://schemas.openxmlformats.org/officeDocument/2006/relationships/tags" Target="../tags/tag125.xml"/><Relationship Id="rId4" Type="http://schemas.openxmlformats.org/officeDocument/2006/relationships/tags" Target="../tags/tag124.xml"/><Relationship Id="rId3" Type="http://schemas.openxmlformats.org/officeDocument/2006/relationships/tags" Target="../tags/tag123.xml"/><Relationship Id="rId2" Type="http://schemas.openxmlformats.org/officeDocument/2006/relationships/tags" Target="../tags/tag122.xml"/><Relationship Id="rId12" Type="http://schemas.openxmlformats.org/officeDocument/2006/relationships/slideLayout" Target="../slideLayouts/slideLayout7.xml"/><Relationship Id="rId11" Type="http://schemas.openxmlformats.org/officeDocument/2006/relationships/tags" Target="../tags/tag127.xml"/><Relationship Id="rId10" Type="http://schemas.openxmlformats.org/officeDocument/2006/relationships/image" Target="../media/image14.sv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9" Type="http://schemas.openxmlformats.org/officeDocument/2006/relationships/tags" Target="../tags/tag135.xml"/><Relationship Id="rId8" Type="http://schemas.openxmlformats.org/officeDocument/2006/relationships/tags" Target="../tags/tag134.xml"/><Relationship Id="rId7" Type="http://schemas.openxmlformats.org/officeDocument/2006/relationships/tags" Target="../tags/tag133.xml"/><Relationship Id="rId6" Type="http://schemas.openxmlformats.org/officeDocument/2006/relationships/tags" Target="../tags/tag132.xml"/><Relationship Id="rId5" Type="http://schemas.openxmlformats.org/officeDocument/2006/relationships/tags" Target="../tags/tag131.xml"/><Relationship Id="rId4" Type="http://schemas.openxmlformats.org/officeDocument/2006/relationships/tags" Target="../tags/tag130.xml"/><Relationship Id="rId3" Type="http://schemas.openxmlformats.org/officeDocument/2006/relationships/tags" Target="../tags/tag129.xml"/><Relationship Id="rId25" Type="http://schemas.openxmlformats.org/officeDocument/2006/relationships/slideLayout" Target="../slideLayouts/slideLayout7.xml"/><Relationship Id="rId24" Type="http://schemas.openxmlformats.org/officeDocument/2006/relationships/tags" Target="../tags/tag144.xml"/><Relationship Id="rId23" Type="http://schemas.openxmlformats.org/officeDocument/2006/relationships/image" Target="../media/image20.svg"/><Relationship Id="rId22" Type="http://schemas.openxmlformats.org/officeDocument/2006/relationships/image" Target="../media/image19.png"/><Relationship Id="rId21" Type="http://schemas.openxmlformats.org/officeDocument/2006/relationships/image" Target="../media/image18.svg"/><Relationship Id="rId20" Type="http://schemas.openxmlformats.org/officeDocument/2006/relationships/image" Target="../media/image17.png"/><Relationship Id="rId2" Type="http://schemas.openxmlformats.org/officeDocument/2006/relationships/tags" Target="../tags/tag128.xml"/><Relationship Id="rId19" Type="http://schemas.openxmlformats.org/officeDocument/2006/relationships/image" Target="../media/image16.svg"/><Relationship Id="rId18" Type="http://schemas.openxmlformats.org/officeDocument/2006/relationships/image" Target="../media/image15.png"/><Relationship Id="rId17" Type="http://schemas.openxmlformats.org/officeDocument/2006/relationships/tags" Target="../tags/tag143.xml"/><Relationship Id="rId16" Type="http://schemas.openxmlformats.org/officeDocument/2006/relationships/tags" Target="../tags/tag142.xml"/><Relationship Id="rId15" Type="http://schemas.openxmlformats.org/officeDocument/2006/relationships/tags" Target="../tags/tag141.xml"/><Relationship Id="rId14" Type="http://schemas.openxmlformats.org/officeDocument/2006/relationships/tags" Target="../tags/tag140.xml"/><Relationship Id="rId13" Type="http://schemas.openxmlformats.org/officeDocument/2006/relationships/tags" Target="../tags/tag139.xml"/><Relationship Id="rId12" Type="http://schemas.openxmlformats.org/officeDocument/2006/relationships/tags" Target="../tags/tag138.xml"/><Relationship Id="rId11" Type="http://schemas.openxmlformats.org/officeDocument/2006/relationships/tags" Target="../tags/tag137.xml"/><Relationship Id="rId10" Type="http://schemas.openxmlformats.org/officeDocument/2006/relationships/tags" Target="../tags/tag136.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9" Type="http://schemas.openxmlformats.org/officeDocument/2006/relationships/tags" Target="../tags/tag147.xml"/><Relationship Id="rId8" Type="http://schemas.microsoft.com/office/2007/relationships/diagramDrawing" Target="../diagrams/drawing1.xml"/><Relationship Id="rId7" Type="http://schemas.openxmlformats.org/officeDocument/2006/relationships/diagramColors" Target="../diagrams/colors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3" Type="http://schemas.openxmlformats.org/officeDocument/2006/relationships/tags" Target="../tags/tag146.xml"/><Relationship Id="rId2" Type="http://schemas.openxmlformats.org/officeDocument/2006/relationships/tags" Target="../tags/tag145.xml"/><Relationship Id="rId10" Type="http://schemas.openxmlformats.org/officeDocument/2006/relationships/slideLayout" Target="../slideLayouts/slideLayout7.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9" Type="http://schemas.openxmlformats.org/officeDocument/2006/relationships/tags" Target="../tags/tag155.xml"/><Relationship Id="rId8" Type="http://schemas.openxmlformats.org/officeDocument/2006/relationships/tags" Target="../tags/tag154.xml"/><Relationship Id="rId7" Type="http://schemas.openxmlformats.org/officeDocument/2006/relationships/tags" Target="../tags/tag153.xml"/><Relationship Id="rId6" Type="http://schemas.openxmlformats.org/officeDocument/2006/relationships/tags" Target="../tags/tag152.xml"/><Relationship Id="rId5" Type="http://schemas.openxmlformats.org/officeDocument/2006/relationships/tags" Target="../tags/tag151.xml"/><Relationship Id="rId4" Type="http://schemas.openxmlformats.org/officeDocument/2006/relationships/tags" Target="../tags/tag150.xml"/><Relationship Id="rId3" Type="http://schemas.openxmlformats.org/officeDocument/2006/relationships/tags" Target="../tags/tag149.xml"/><Relationship Id="rId2" Type="http://schemas.openxmlformats.org/officeDocument/2006/relationships/tags" Target="../tags/tag148.xml"/><Relationship Id="rId13" Type="http://schemas.openxmlformats.org/officeDocument/2006/relationships/slideLayout" Target="../slideLayouts/slideLayout7.xml"/><Relationship Id="rId12" Type="http://schemas.openxmlformats.org/officeDocument/2006/relationships/tags" Target="../tags/tag158.xml"/><Relationship Id="rId11" Type="http://schemas.openxmlformats.org/officeDocument/2006/relationships/tags" Target="../tags/tag157.xml"/><Relationship Id="rId10" Type="http://schemas.openxmlformats.org/officeDocument/2006/relationships/tags" Target="../tags/tag156.xml"/><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9" Type="http://schemas.openxmlformats.org/officeDocument/2006/relationships/tags" Target="../tags/tag166.xml"/><Relationship Id="rId8" Type="http://schemas.openxmlformats.org/officeDocument/2006/relationships/tags" Target="../tags/tag165.xml"/><Relationship Id="rId7" Type="http://schemas.openxmlformats.org/officeDocument/2006/relationships/tags" Target="../tags/tag164.xml"/><Relationship Id="rId6" Type="http://schemas.openxmlformats.org/officeDocument/2006/relationships/tags" Target="../tags/tag163.xml"/><Relationship Id="rId5" Type="http://schemas.openxmlformats.org/officeDocument/2006/relationships/tags" Target="../tags/tag162.xml"/><Relationship Id="rId4" Type="http://schemas.openxmlformats.org/officeDocument/2006/relationships/tags" Target="../tags/tag161.xml"/><Relationship Id="rId3" Type="http://schemas.openxmlformats.org/officeDocument/2006/relationships/tags" Target="../tags/tag160.xml"/><Relationship Id="rId2" Type="http://schemas.openxmlformats.org/officeDocument/2006/relationships/tags" Target="../tags/tag159.xml"/><Relationship Id="rId13" Type="http://schemas.openxmlformats.org/officeDocument/2006/relationships/slideLayout" Target="../slideLayouts/slideLayout7.xml"/><Relationship Id="rId12" Type="http://schemas.openxmlformats.org/officeDocument/2006/relationships/tags" Target="../tags/tag169.xml"/><Relationship Id="rId11" Type="http://schemas.openxmlformats.org/officeDocument/2006/relationships/tags" Target="../tags/tag168.xml"/><Relationship Id="rId10" Type="http://schemas.openxmlformats.org/officeDocument/2006/relationships/tags" Target="../tags/tag167.xml"/><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70.xml"/><Relationship Id="rId2" Type="http://schemas.openxmlformats.org/officeDocument/2006/relationships/image" Target="../media/image21.jpeg"/><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71.xml"/><Relationship Id="rId2" Type="http://schemas.openxmlformats.org/officeDocument/2006/relationships/image" Target="../media/image2.png"/><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173.xml"/><Relationship Id="rId4" Type="http://schemas.openxmlformats.org/officeDocument/2006/relationships/image" Target="../media/image23.png"/><Relationship Id="rId3" Type="http://schemas.openxmlformats.org/officeDocument/2006/relationships/image" Target="../media/image22.jpeg"/><Relationship Id="rId2" Type="http://schemas.openxmlformats.org/officeDocument/2006/relationships/tags" Target="../tags/tag172.xml"/><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174.xml"/><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9" Type="http://schemas.openxmlformats.org/officeDocument/2006/relationships/tags" Target="../tags/tag182.xml"/><Relationship Id="rId8" Type="http://schemas.openxmlformats.org/officeDocument/2006/relationships/tags" Target="../tags/tag181.xml"/><Relationship Id="rId7" Type="http://schemas.openxmlformats.org/officeDocument/2006/relationships/tags" Target="../tags/tag180.xml"/><Relationship Id="rId6" Type="http://schemas.openxmlformats.org/officeDocument/2006/relationships/tags" Target="../tags/tag179.xml"/><Relationship Id="rId5" Type="http://schemas.openxmlformats.org/officeDocument/2006/relationships/tags" Target="../tags/tag178.xml"/><Relationship Id="rId4" Type="http://schemas.openxmlformats.org/officeDocument/2006/relationships/tags" Target="../tags/tag177.xml"/><Relationship Id="rId3" Type="http://schemas.openxmlformats.org/officeDocument/2006/relationships/tags" Target="../tags/tag176.xml"/><Relationship Id="rId2" Type="http://schemas.openxmlformats.org/officeDocument/2006/relationships/tags" Target="../tags/tag175.xml"/><Relationship Id="rId18" Type="http://schemas.openxmlformats.org/officeDocument/2006/relationships/slideLayout" Target="../slideLayouts/slideLayout7.xml"/><Relationship Id="rId17" Type="http://schemas.openxmlformats.org/officeDocument/2006/relationships/tags" Target="../tags/tag190.xml"/><Relationship Id="rId16" Type="http://schemas.openxmlformats.org/officeDocument/2006/relationships/tags" Target="../tags/tag189.xml"/><Relationship Id="rId15" Type="http://schemas.openxmlformats.org/officeDocument/2006/relationships/tags" Target="../tags/tag188.xml"/><Relationship Id="rId14" Type="http://schemas.openxmlformats.org/officeDocument/2006/relationships/tags" Target="../tags/tag187.xml"/><Relationship Id="rId13" Type="http://schemas.openxmlformats.org/officeDocument/2006/relationships/tags" Target="../tags/tag186.xml"/><Relationship Id="rId12" Type="http://schemas.openxmlformats.org/officeDocument/2006/relationships/tags" Target="../tags/tag185.xml"/><Relationship Id="rId11" Type="http://schemas.openxmlformats.org/officeDocument/2006/relationships/tags" Target="../tags/tag184.xml"/><Relationship Id="rId10" Type="http://schemas.openxmlformats.org/officeDocument/2006/relationships/tags" Target="../tags/tag183.xml"/><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image" Target="../media/image2.png"/><Relationship Id="rId7" Type="http://schemas.openxmlformats.org/officeDocument/2006/relationships/tags" Target="../tags/tag69.xml"/><Relationship Id="rId6" Type="http://schemas.openxmlformats.org/officeDocument/2006/relationships/tags" Target="../tags/tag68.xml"/><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tags" Target="../tags/tag64.xml"/><Relationship Id="rId16" Type="http://schemas.openxmlformats.org/officeDocument/2006/relationships/slideLayout" Target="../slideLayouts/slideLayout7.xml"/><Relationship Id="rId15" Type="http://schemas.openxmlformats.org/officeDocument/2006/relationships/tags" Target="../tags/tag70.xml"/><Relationship Id="rId14" Type="http://schemas.openxmlformats.org/officeDocument/2006/relationships/image" Target="../media/image9.svg"/><Relationship Id="rId13" Type="http://schemas.openxmlformats.org/officeDocument/2006/relationships/image" Target="../media/image8.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5.svg"/><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192.xml"/><Relationship Id="rId6" Type="http://schemas.openxmlformats.org/officeDocument/2006/relationships/image" Target="../media/image29.png"/><Relationship Id="rId5" Type="http://schemas.openxmlformats.org/officeDocument/2006/relationships/image" Target="../media/image28.jpeg"/><Relationship Id="rId4" Type="http://schemas.openxmlformats.org/officeDocument/2006/relationships/image" Target="../media/image27.jpeg"/><Relationship Id="rId3" Type="http://schemas.openxmlformats.org/officeDocument/2006/relationships/image" Target="../media/image26.jpeg"/><Relationship Id="rId2" Type="http://schemas.openxmlformats.org/officeDocument/2006/relationships/tags" Target="../tags/tag191.xml"/><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193.xml"/><Relationship Id="rId4" Type="http://schemas.openxmlformats.org/officeDocument/2006/relationships/image" Target="../media/image32.png"/><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94.xml"/><Relationship Id="rId2" Type="http://schemas.openxmlformats.org/officeDocument/2006/relationships/image" Target="../media/image33.png"/><Relationship Id="rId1" Type="http://schemas.openxmlformats.org/officeDocument/2006/relationships/image" Target="../media/image2.png"/></Relationships>
</file>

<file path=ppt/slides/_rels/slide23.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196.xml"/><Relationship Id="rId6" Type="http://schemas.openxmlformats.org/officeDocument/2006/relationships/tags" Target="../tags/tag195.xml"/><Relationship Id="rId5" Type="http://schemas.openxmlformats.org/officeDocument/2006/relationships/image" Target="../media/image37.svg"/><Relationship Id="rId4" Type="http://schemas.openxmlformats.org/officeDocument/2006/relationships/image" Target="../media/image36.png"/><Relationship Id="rId3" Type="http://schemas.openxmlformats.org/officeDocument/2006/relationships/image" Target="../media/image35.svg"/><Relationship Id="rId2" Type="http://schemas.openxmlformats.org/officeDocument/2006/relationships/image" Target="../media/image34.png"/><Relationship Id="rId1" Type="http://schemas.openxmlformats.org/officeDocument/2006/relationships/image" Target="../media/image2.png"/></Relationships>
</file>

<file path=ppt/slides/_rels/slide24.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197.xml"/><Relationship Id="rId5" Type="http://schemas.openxmlformats.org/officeDocument/2006/relationships/image" Target="../media/image41.jpeg"/><Relationship Id="rId4" Type="http://schemas.openxmlformats.org/officeDocument/2006/relationships/image" Target="../media/image40.jpeg"/><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2.png"/></Relationships>
</file>

<file path=ppt/slides/_rels/slide25.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202.xml"/><Relationship Id="rId6" Type="http://schemas.openxmlformats.org/officeDocument/2006/relationships/tags" Target="../tags/tag201.xml"/><Relationship Id="rId5" Type="http://schemas.openxmlformats.org/officeDocument/2006/relationships/image" Target="../media/image42.png"/><Relationship Id="rId4" Type="http://schemas.openxmlformats.org/officeDocument/2006/relationships/tags" Target="../tags/tag200.xml"/><Relationship Id="rId3" Type="http://schemas.openxmlformats.org/officeDocument/2006/relationships/tags" Target="../tags/tag199.xml"/><Relationship Id="rId2" Type="http://schemas.openxmlformats.org/officeDocument/2006/relationships/tags" Target="../tags/tag198.xml"/><Relationship Id="rId1" Type="http://schemas.openxmlformats.org/officeDocument/2006/relationships/image" Target="../media/image2.png"/></Relationships>
</file>

<file path=ppt/slides/_rels/slide26.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204.xml"/><Relationship Id="rId5" Type="http://schemas.openxmlformats.org/officeDocument/2006/relationships/image" Target="../media/image45.png"/><Relationship Id="rId4" Type="http://schemas.openxmlformats.org/officeDocument/2006/relationships/image" Target="../media/image44.png"/><Relationship Id="rId3" Type="http://schemas.openxmlformats.org/officeDocument/2006/relationships/image" Target="../media/image43.png"/><Relationship Id="rId2" Type="http://schemas.openxmlformats.org/officeDocument/2006/relationships/tags" Target="../tags/tag203.xml"/><Relationship Id="rId1" Type="http://schemas.openxmlformats.org/officeDocument/2006/relationships/image" Target="../media/image2.png"/></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205.xml"/><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image" Target="../media/image2.png"/></Relationships>
</file>

<file path=ppt/slides/_rels/slide28.xml.rels><?xml version="1.0" encoding="UTF-8" standalone="yes"?>
<Relationships xmlns="http://schemas.openxmlformats.org/package/2006/relationships"><Relationship Id="rId9" Type="http://schemas.openxmlformats.org/officeDocument/2006/relationships/image" Target="../media/image53.svg"/><Relationship Id="rId8" Type="http://schemas.openxmlformats.org/officeDocument/2006/relationships/image" Target="../media/image52.png"/><Relationship Id="rId7" Type="http://schemas.openxmlformats.org/officeDocument/2006/relationships/image" Target="../media/image51.svg"/><Relationship Id="rId6" Type="http://schemas.openxmlformats.org/officeDocument/2006/relationships/image" Target="../media/image50.png"/><Relationship Id="rId5" Type="http://schemas.openxmlformats.org/officeDocument/2006/relationships/image" Target="../media/image47.png"/><Relationship Id="rId4" Type="http://schemas.openxmlformats.org/officeDocument/2006/relationships/image" Target="../media/image49.png"/><Relationship Id="rId3" Type="http://schemas.openxmlformats.org/officeDocument/2006/relationships/image" Target="../media/image48.jpeg"/><Relationship Id="rId2" Type="http://schemas.openxmlformats.org/officeDocument/2006/relationships/image" Target="../media/image46.png"/><Relationship Id="rId13" Type="http://schemas.openxmlformats.org/officeDocument/2006/relationships/slideLayout" Target="../slideLayouts/slideLayout7.xml"/><Relationship Id="rId12" Type="http://schemas.openxmlformats.org/officeDocument/2006/relationships/tags" Target="../tags/tag206.xml"/><Relationship Id="rId11" Type="http://schemas.openxmlformats.org/officeDocument/2006/relationships/image" Target="../media/image55.svg"/><Relationship Id="rId10" Type="http://schemas.openxmlformats.org/officeDocument/2006/relationships/image" Target="../media/image54.png"/><Relationship Id="rId1" Type="http://schemas.openxmlformats.org/officeDocument/2006/relationships/image" Target="../media/image2.png"/></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208.xml"/><Relationship Id="rId2" Type="http://schemas.openxmlformats.org/officeDocument/2006/relationships/tags" Target="../tags/tag207.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71.xml"/><Relationship Id="rId2" Type="http://schemas.openxmlformats.org/officeDocument/2006/relationships/image" Target="../media/image2.png"/><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210.xml"/><Relationship Id="rId2" Type="http://schemas.openxmlformats.org/officeDocument/2006/relationships/tags" Target="../tags/tag209.xml"/><Relationship Id="rId1" Type="http://schemas.openxmlformats.org/officeDocument/2006/relationships/image" Target="../media/image2.png"/></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212.xml"/><Relationship Id="rId2" Type="http://schemas.openxmlformats.org/officeDocument/2006/relationships/tags" Target="../tags/tag211.xml"/><Relationship Id="rId1" Type="http://schemas.openxmlformats.org/officeDocument/2006/relationships/image" Target="../media/image2.png"/></Relationships>
</file>

<file path=ppt/slides/_rels/slide32.xml.rels><?xml version="1.0" encoding="UTF-8" standalone="yes"?>
<Relationships xmlns="http://schemas.openxmlformats.org/package/2006/relationships"><Relationship Id="rId9" Type="http://schemas.openxmlformats.org/officeDocument/2006/relationships/tags" Target="../tags/tag220.xml"/><Relationship Id="rId8" Type="http://schemas.openxmlformats.org/officeDocument/2006/relationships/tags" Target="../tags/tag219.xml"/><Relationship Id="rId7" Type="http://schemas.openxmlformats.org/officeDocument/2006/relationships/tags" Target="../tags/tag218.xml"/><Relationship Id="rId6" Type="http://schemas.openxmlformats.org/officeDocument/2006/relationships/tags" Target="../tags/tag217.xml"/><Relationship Id="rId5" Type="http://schemas.openxmlformats.org/officeDocument/2006/relationships/tags" Target="../tags/tag216.xml"/><Relationship Id="rId4" Type="http://schemas.openxmlformats.org/officeDocument/2006/relationships/tags" Target="../tags/tag215.xml"/><Relationship Id="rId3" Type="http://schemas.openxmlformats.org/officeDocument/2006/relationships/tags" Target="../tags/tag214.xml"/><Relationship Id="rId2" Type="http://schemas.openxmlformats.org/officeDocument/2006/relationships/tags" Target="../tags/tag213.xml"/><Relationship Id="rId19" Type="http://schemas.openxmlformats.org/officeDocument/2006/relationships/slideLayout" Target="../slideLayouts/slideLayout7.xml"/><Relationship Id="rId18" Type="http://schemas.openxmlformats.org/officeDocument/2006/relationships/tags" Target="../tags/tag229.xml"/><Relationship Id="rId17" Type="http://schemas.openxmlformats.org/officeDocument/2006/relationships/tags" Target="../tags/tag228.xml"/><Relationship Id="rId16" Type="http://schemas.openxmlformats.org/officeDocument/2006/relationships/tags" Target="../tags/tag227.xml"/><Relationship Id="rId15" Type="http://schemas.openxmlformats.org/officeDocument/2006/relationships/tags" Target="../tags/tag226.xml"/><Relationship Id="rId14" Type="http://schemas.openxmlformats.org/officeDocument/2006/relationships/tags" Target="../tags/tag225.xml"/><Relationship Id="rId13" Type="http://schemas.openxmlformats.org/officeDocument/2006/relationships/tags" Target="../tags/tag224.xml"/><Relationship Id="rId12" Type="http://schemas.openxmlformats.org/officeDocument/2006/relationships/tags" Target="../tags/tag223.xml"/><Relationship Id="rId11" Type="http://schemas.openxmlformats.org/officeDocument/2006/relationships/tags" Target="../tags/tag222.xml"/><Relationship Id="rId10" Type="http://schemas.openxmlformats.org/officeDocument/2006/relationships/tags" Target="../tags/tag221.xml"/><Relationship Id="rId1" Type="http://schemas.openxmlformats.org/officeDocument/2006/relationships/image" Target="../media/image2.png"/></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231.xml"/><Relationship Id="rId3" Type="http://schemas.openxmlformats.org/officeDocument/2006/relationships/image" Target="../media/image56.png"/><Relationship Id="rId2" Type="http://schemas.openxmlformats.org/officeDocument/2006/relationships/tags" Target="../tags/tag230.xml"/><Relationship Id="rId1" Type="http://schemas.openxmlformats.org/officeDocument/2006/relationships/image" Target="../media/image2.png"/></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232.xml"/><Relationship Id="rId2" Type="http://schemas.openxmlformats.org/officeDocument/2006/relationships/image" Target="../media/image2.png"/><Relationship Id="rId1" Type="http://schemas.openxmlformats.org/officeDocument/2006/relationships/image" Target="../media/image1.png"/></Relationships>
</file>

<file path=ppt/slides/_rels/slide35.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238.xml"/><Relationship Id="rId6" Type="http://schemas.openxmlformats.org/officeDocument/2006/relationships/tags" Target="../tags/tag237.xml"/><Relationship Id="rId5" Type="http://schemas.openxmlformats.org/officeDocument/2006/relationships/tags" Target="../tags/tag236.xml"/><Relationship Id="rId4" Type="http://schemas.openxmlformats.org/officeDocument/2006/relationships/tags" Target="../tags/tag235.xml"/><Relationship Id="rId3" Type="http://schemas.openxmlformats.org/officeDocument/2006/relationships/tags" Target="../tags/tag234.xml"/><Relationship Id="rId2" Type="http://schemas.openxmlformats.org/officeDocument/2006/relationships/tags" Target="../tags/tag233.xml"/><Relationship Id="rId1" Type="http://schemas.openxmlformats.org/officeDocument/2006/relationships/image" Target="../media/image2.png"/></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239.xml"/><Relationship Id="rId2" Type="http://schemas.openxmlformats.org/officeDocument/2006/relationships/image" Target="../media/image2.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9" Type="http://schemas.openxmlformats.org/officeDocument/2006/relationships/tags" Target="../tags/tag78.xml"/><Relationship Id="rId8" Type="http://schemas.openxmlformats.org/officeDocument/2006/relationships/tags" Target="../tags/tag77.xml"/><Relationship Id="rId7" Type="http://schemas.openxmlformats.org/officeDocument/2006/relationships/tags" Target="../tags/tag76.xml"/><Relationship Id="rId6" Type="http://schemas.openxmlformats.org/officeDocument/2006/relationships/tags" Target="../tags/tag75.xml"/><Relationship Id="rId5" Type="http://schemas.openxmlformats.org/officeDocument/2006/relationships/tags" Target="../tags/tag74.xml"/><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image" Target="../media/image2.png"/><Relationship Id="rId17" Type="http://schemas.openxmlformats.org/officeDocument/2006/relationships/slideLayout" Target="../slideLayouts/slideLayout7.xml"/><Relationship Id="rId16" Type="http://schemas.openxmlformats.org/officeDocument/2006/relationships/tags" Target="../tags/tag85.xml"/><Relationship Id="rId15" Type="http://schemas.openxmlformats.org/officeDocument/2006/relationships/tags" Target="../tags/tag84.xml"/><Relationship Id="rId14" Type="http://schemas.openxmlformats.org/officeDocument/2006/relationships/tags" Target="../tags/tag83.xml"/><Relationship Id="rId13" Type="http://schemas.openxmlformats.org/officeDocument/2006/relationships/tags" Target="../tags/tag82.xml"/><Relationship Id="rId12" Type="http://schemas.openxmlformats.org/officeDocument/2006/relationships/tags" Target="../tags/tag81.xml"/><Relationship Id="rId11" Type="http://schemas.openxmlformats.org/officeDocument/2006/relationships/tags" Target="../tags/tag80.xml"/><Relationship Id="rId10" Type="http://schemas.openxmlformats.org/officeDocument/2006/relationships/tags" Target="../tags/tag79.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86.xml"/><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9" Type="http://schemas.openxmlformats.org/officeDocument/2006/relationships/tags" Target="../tags/tag93.xml"/><Relationship Id="rId8" Type="http://schemas.openxmlformats.org/officeDocument/2006/relationships/tags" Target="../tags/tag92.xml"/><Relationship Id="rId7" Type="http://schemas.openxmlformats.org/officeDocument/2006/relationships/tags" Target="../tags/tag91.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 Id="rId3" Type="http://schemas.openxmlformats.org/officeDocument/2006/relationships/tags" Target="../tags/tag87.xml"/><Relationship Id="rId2" Type="http://schemas.openxmlformats.org/officeDocument/2006/relationships/image" Target="../media/image2.png"/><Relationship Id="rId19" Type="http://schemas.openxmlformats.org/officeDocument/2006/relationships/slideLayout" Target="../slideLayouts/slideLayout7.xml"/><Relationship Id="rId18" Type="http://schemas.openxmlformats.org/officeDocument/2006/relationships/tags" Target="../tags/tag102.xml"/><Relationship Id="rId17" Type="http://schemas.openxmlformats.org/officeDocument/2006/relationships/tags" Target="../tags/tag101.xml"/><Relationship Id="rId16" Type="http://schemas.openxmlformats.org/officeDocument/2006/relationships/tags" Target="../tags/tag100.xml"/><Relationship Id="rId15" Type="http://schemas.openxmlformats.org/officeDocument/2006/relationships/tags" Target="../tags/tag99.xml"/><Relationship Id="rId14" Type="http://schemas.openxmlformats.org/officeDocument/2006/relationships/tags" Target="../tags/tag98.xml"/><Relationship Id="rId13" Type="http://schemas.openxmlformats.org/officeDocument/2006/relationships/tags" Target="../tags/tag97.xml"/><Relationship Id="rId12" Type="http://schemas.openxmlformats.org/officeDocument/2006/relationships/tags" Target="../tags/tag96.xml"/><Relationship Id="rId11" Type="http://schemas.openxmlformats.org/officeDocument/2006/relationships/tags" Target="../tags/tag95.xml"/><Relationship Id="rId10" Type="http://schemas.openxmlformats.org/officeDocument/2006/relationships/tags" Target="../tags/tag94.xml"/><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9" Type="http://schemas.openxmlformats.org/officeDocument/2006/relationships/tags" Target="../tags/tag111.xml"/><Relationship Id="rId8" Type="http://schemas.openxmlformats.org/officeDocument/2006/relationships/tags" Target="../tags/tag110.xml"/><Relationship Id="rId7" Type="http://schemas.openxmlformats.org/officeDocument/2006/relationships/tags" Target="../tags/tag109.xml"/><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tags" Target="../tags/tag106.xml"/><Relationship Id="rId3" Type="http://schemas.openxmlformats.org/officeDocument/2006/relationships/tags" Target="../tags/tag105.xml"/><Relationship Id="rId2" Type="http://schemas.openxmlformats.org/officeDocument/2006/relationships/tags" Target="../tags/tag104.xml"/><Relationship Id="rId14" Type="http://schemas.openxmlformats.org/officeDocument/2006/relationships/slideLayout" Target="../slideLayouts/slideLayout7.xml"/><Relationship Id="rId13" Type="http://schemas.openxmlformats.org/officeDocument/2006/relationships/tags" Target="../tags/tag115.xml"/><Relationship Id="rId12" Type="http://schemas.openxmlformats.org/officeDocument/2006/relationships/tags" Target="../tags/tag114.xml"/><Relationship Id="rId11" Type="http://schemas.openxmlformats.org/officeDocument/2006/relationships/tags" Target="../tags/tag113.xml"/><Relationship Id="rId10" Type="http://schemas.openxmlformats.org/officeDocument/2006/relationships/tags" Target="../tags/tag112.xml"/><Relationship Id="rId1" Type="http://schemas.openxmlformats.org/officeDocument/2006/relationships/tags" Target="../tags/tag103.xml"/></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21.xml"/><Relationship Id="rId2" Type="http://schemas.openxmlformats.org/officeDocument/2006/relationships/image" Target="../media/image2.pn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2364423" y="3442335"/>
            <a:ext cx="7437120" cy="365760"/>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175385" y="1582420"/>
            <a:ext cx="9841230" cy="1278890"/>
          </a:xfrm>
          <a:prstGeom prst="rect">
            <a:avLst/>
          </a:prstGeom>
          <a:noFill/>
        </p:spPr>
        <p:txBody>
          <a:bodyPr wrap="square" rtlCol="0">
            <a:noAutofit/>
          </a:bodyPr>
          <a:lstStyle/>
          <a:p>
            <a:pPr algn="ctr"/>
            <a:r>
              <a:rPr lang="zh-CN" altLang="en-US" sz="6000" b="1" dirty="0">
                <a:solidFill>
                  <a:srgbClr val="55797A"/>
                </a:solidFill>
                <a:effectLst/>
                <a:latin typeface="微软雅黑" panose="020B0503020204020204" pitchFamily="34" charset="-122"/>
                <a:ea typeface="微软雅黑" panose="020B0503020204020204" pitchFamily="34" charset="-122"/>
                <a:sym typeface="+mn-ea"/>
              </a:rPr>
              <a:t>第三章</a:t>
            </a:r>
            <a:r>
              <a:rPr lang="en-US" altLang="zh-CN" sz="6000" b="1" dirty="0">
                <a:solidFill>
                  <a:srgbClr val="55797A"/>
                </a:solidFill>
                <a:effectLst/>
                <a:latin typeface="微软雅黑" panose="020B0503020204020204" pitchFamily="34" charset="-122"/>
                <a:ea typeface="微软雅黑" panose="020B0503020204020204" pitchFamily="34" charset="-122"/>
                <a:sym typeface="+mn-ea"/>
              </a:rPr>
              <a:t> </a:t>
            </a:r>
            <a:endParaRPr lang="en-US" altLang="zh-CN" sz="6000" b="1" dirty="0">
              <a:solidFill>
                <a:srgbClr val="55797A"/>
              </a:solidFill>
              <a:effectLst/>
              <a:latin typeface="微软雅黑" panose="020B0503020204020204" pitchFamily="34" charset="-122"/>
              <a:ea typeface="微软雅黑" panose="020B0503020204020204" pitchFamily="34" charset="-122"/>
              <a:sym typeface="+mn-ea"/>
            </a:endParaRPr>
          </a:p>
          <a:p>
            <a:pPr algn="ctr"/>
            <a:r>
              <a:rPr lang="en-US" altLang="zh-CN" sz="6000" b="1" dirty="0">
                <a:solidFill>
                  <a:srgbClr val="55797A"/>
                </a:solidFill>
                <a:effectLst/>
                <a:latin typeface="微软雅黑" panose="020B0503020204020204" pitchFamily="34" charset="-122"/>
                <a:ea typeface="微软雅黑" panose="020B0503020204020204" pitchFamily="34" charset="-122"/>
                <a:sym typeface="+mn-ea"/>
              </a:rPr>
              <a:t>C-STESAM</a:t>
            </a:r>
            <a:r>
              <a:rPr lang="zh-CN" altLang="en-US" sz="6000" b="1" dirty="0">
                <a:solidFill>
                  <a:srgbClr val="55797A"/>
                </a:solidFill>
                <a:effectLst/>
                <a:latin typeface="微软雅黑" panose="020B0503020204020204" pitchFamily="34" charset="-122"/>
                <a:ea typeface="微软雅黑" panose="020B0503020204020204" pitchFamily="34" charset="-122"/>
                <a:sym typeface="+mn-ea"/>
              </a:rPr>
              <a:t>项目的基本类型</a:t>
            </a:r>
            <a:endParaRPr lang="zh-CN" altLang="en-US" sz="4800" b="1" dirty="0">
              <a:solidFill>
                <a:srgbClr val="55797A"/>
              </a:solidFill>
              <a:effectLst/>
              <a:latin typeface="微软雅黑" panose="020B0503020204020204" pitchFamily="34" charset="-122"/>
              <a:ea typeface="微软雅黑" panose="020B0503020204020204" pitchFamily="34" charset="-122"/>
              <a:sym typeface="+mn-ea"/>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3" name="圆角矩形 2"/>
          <p:cNvSpPr/>
          <p:nvPr/>
        </p:nvSpPr>
        <p:spPr>
          <a:xfrm>
            <a:off x="4741228" y="4692650"/>
            <a:ext cx="2709545" cy="433070"/>
          </a:xfrm>
          <a:prstGeom prst="roundRect">
            <a:avLst>
              <a:gd name="adj" fmla="val 50000"/>
            </a:avLst>
          </a:prstGeom>
          <a:noFill/>
          <a:ln>
            <a:solidFill>
              <a:srgbClr val="5579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dirty="0">
                <a:solidFill>
                  <a:srgbClr val="55797A"/>
                </a:solidFill>
                <a:latin typeface="微软雅黑" panose="020B0503020204020204" pitchFamily="34" charset="-122"/>
                <a:ea typeface="微软雅黑" panose="020B0503020204020204" pitchFamily="34" charset="-122"/>
                <a:cs typeface="微软雅黑" panose="020B0503020204020204" pitchFamily="34" charset="-122"/>
              </a:rPr>
              <a:t>授课人：</a:t>
            </a:r>
            <a:r>
              <a:rPr lang="en-US" altLang="zh-CN" sz="2000" dirty="0">
                <a:solidFill>
                  <a:srgbClr val="55797A"/>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000" dirty="0">
              <a:solidFill>
                <a:srgbClr val="55797A"/>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
    </p:custDataLst>
  </p:cSld>
  <p:clrMapOvr>
    <a:masterClrMapping/>
  </p:clrMapOvr>
  <p:transition>
    <p:random/>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7320915" cy="22034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700405" y="402590"/>
            <a:ext cx="7284085" cy="678180"/>
          </a:xfrm>
          <a:prstGeom prst="rect">
            <a:avLst/>
          </a:prstGeom>
          <a:noFill/>
        </p:spPr>
        <p:txBody>
          <a:bodyPr wrap="square" rtlCol="0">
            <a:noAutofit/>
          </a:bodyPr>
          <a:p>
            <a:pPr algn="l"/>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一、</a:t>
            </a:r>
            <a:r>
              <a:rPr lang="en-US" altLang="zh-CN" sz="3600" b="1" dirty="0">
                <a:solidFill>
                  <a:srgbClr val="55797A"/>
                </a:solidFill>
                <a:effectLst/>
                <a:latin typeface="微软雅黑" panose="020B0503020204020204" pitchFamily="34" charset="-122"/>
                <a:ea typeface="微软雅黑" panose="020B0503020204020204" pitchFamily="34" charset="-122"/>
                <a:sym typeface="+mn-ea"/>
              </a:rPr>
              <a:t>C-STEM</a:t>
            </a:r>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教育的两种导向</a:t>
            </a:r>
            <a:endParaRPr lang="zh-CN" altLang="en-US" sz="3600" b="1" dirty="0">
              <a:solidFill>
                <a:srgbClr val="55797A"/>
              </a:solidFill>
              <a:effectLst/>
              <a:latin typeface="微软雅黑" panose="020B0503020204020204" pitchFamily="34" charset="-122"/>
              <a:ea typeface="微软雅黑" panose="020B0503020204020204" pitchFamily="34" charset="-122"/>
              <a:sym typeface="+mn-ea"/>
            </a:endParaRPr>
          </a:p>
        </p:txBody>
      </p:sp>
      <p:cxnSp>
        <p:nvCxnSpPr>
          <p:cNvPr id="5" name="直接连接符 4"/>
          <p:cNvCxnSpPr/>
          <p:nvPr>
            <p:custDataLst>
              <p:tags r:id="rId2"/>
            </p:custDataLst>
          </p:nvPr>
        </p:nvCxnSpPr>
        <p:spPr>
          <a:xfrm>
            <a:off x="4158298" y="2668588"/>
            <a:ext cx="3876476" cy="0"/>
          </a:xfrm>
          <a:prstGeom prst="line">
            <a:avLst/>
          </a:prstGeom>
          <a:solidFill>
            <a:schemeClr val="accent2">
              <a:alpha val="0"/>
            </a:schemeClr>
          </a:solidFill>
          <a:ln>
            <a:solidFill>
              <a:schemeClr val="tx1">
                <a:lumMod val="85000"/>
                <a:lumOff val="15000"/>
              </a:schemeClr>
            </a:solidFill>
          </a:ln>
        </p:spPr>
        <p:style>
          <a:lnRef idx="2">
            <a:schemeClr val="accent1"/>
          </a:lnRef>
          <a:fillRef idx="0">
            <a:srgbClr val="FFFFFF"/>
          </a:fillRef>
          <a:effectRef idx="0">
            <a:srgbClr val="FFFFFF"/>
          </a:effectRef>
          <a:fontRef idx="minor">
            <a:schemeClr val="tx1"/>
          </a:fontRef>
        </p:style>
      </p:cxnSp>
      <p:sp>
        <p:nvSpPr>
          <p:cNvPr id="8" name="矩形 7"/>
          <p:cNvSpPr/>
          <p:nvPr>
            <p:custDataLst>
              <p:tags r:id="rId3"/>
            </p:custDataLst>
          </p:nvPr>
        </p:nvSpPr>
        <p:spPr>
          <a:xfrm>
            <a:off x="695642" y="4475163"/>
            <a:ext cx="5006618" cy="1847215"/>
          </a:xfrm>
          <a:prstGeom prst="rect">
            <a:avLst/>
          </a:prstGeom>
          <a:noFill/>
        </p:spPr>
        <p:txBody>
          <a:bodyPr wrap="square" lIns="0" tIns="0" rIns="0" bIns="0" rtlCol="0" anchor="t" anchorCtr="0">
            <a:noAutofit/>
          </a:bodyPr>
          <a:p>
            <a:pPr marL="285750" indent="-285750" algn="l">
              <a:lnSpc>
                <a:spcPct val="150000"/>
              </a:lnSpc>
              <a:spcBef>
                <a:spcPct val="0"/>
              </a:spcBef>
              <a:spcAft>
                <a:spcPct val="0"/>
              </a:spcAft>
              <a:buFont typeface="Arial" panose="020B0604020202020204" pitchFamily="34" charset="0"/>
              <a:buChar char="•"/>
            </a:pPr>
            <a:r>
              <a:rPr lang="zh-CN" altLang="en-US" sz="1600" dirty="0">
                <a:solidFill>
                  <a:schemeClr val="tx1">
                    <a:lumMod val="85000"/>
                    <a:lumOff val="15000"/>
                  </a:schemeClr>
                </a:solidFill>
                <a:latin typeface="+mn-ea"/>
                <a:cs typeface="+mn-ea"/>
                <a:sym typeface="+mn-ea"/>
              </a:rPr>
              <a:t>强调学生在学习过程中的主体性和参与度，</a:t>
            </a:r>
            <a:endParaRPr lang="zh-CN" altLang="en-US" sz="1600" dirty="0">
              <a:solidFill>
                <a:schemeClr val="tx1">
                  <a:lumMod val="85000"/>
                  <a:lumOff val="15000"/>
                </a:schemeClr>
              </a:solidFill>
              <a:latin typeface="+mn-ea"/>
              <a:cs typeface="+mn-ea"/>
              <a:sym typeface="+mn-ea"/>
            </a:endParaRPr>
          </a:p>
          <a:p>
            <a:pPr marL="285750" indent="-285750" algn="l">
              <a:lnSpc>
                <a:spcPct val="150000"/>
              </a:lnSpc>
              <a:spcBef>
                <a:spcPct val="0"/>
              </a:spcBef>
              <a:spcAft>
                <a:spcPct val="0"/>
              </a:spcAft>
              <a:buFont typeface="Arial" panose="020B0604020202020204" pitchFamily="34" charset="0"/>
              <a:buChar char="•"/>
            </a:pPr>
            <a:r>
              <a:rPr lang="zh-CN" altLang="en-US" sz="1600" dirty="0">
                <a:solidFill>
                  <a:schemeClr val="tx1">
                    <a:lumMod val="85000"/>
                    <a:lumOff val="15000"/>
                  </a:schemeClr>
                </a:solidFill>
                <a:latin typeface="+mn-ea"/>
                <a:cs typeface="+mn-ea"/>
                <a:sym typeface="+mn-ea"/>
              </a:rPr>
              <a:t>强调让学生在实践中进行学习、体验和提升</a:t>
            </a:r>
            <a:endParaRPr lang="zh-CN" altLang="en-US" sz="1600" dirty="0">
              <a:solidFill>
                <a:schemeClr val="tx1">
                  <a:lumMod val="85000"/>
                  <a:lumOff val="15000"/>
                </a:schemeClr>
              </a:solidFill>
              <a:latin typeface="+mn-ea"/>
              <a:cs typeface="+mn-ea"/>
              <a:sym typeface="+mn-ea"/>
            </a:endParaRPr>
          </a:p>
          <a:p>
            <a:pPr marL="285750" indent="-285750" algn="l">
              <a:lnSpc>
                <a:spcPct val="150000"/>
              </a:lnSpc>
              <a:spcBef>
                <a:spcPct val="0"/>
              </a:spcBef>
              <a:spcAft>
                <a:spcPct val="0"/>
              </a:spcAft>
              <a:buFont typeface="Arial" panose="020B0604020202020204" pitchFamily="34" charset="0"/>
              <a:buChar char="•"/>
            </a:pPr>
            <a:r>
              <a:rPr lang="zh-CN" altLang="en-US" sz="1600" dirty="0">
                <a:solidFill>
                  <a:schemeClr val="tx1">
                    <a:lumMod val="85000"/>
                    <a:lumOff val="15000"/>
                  </a:schemeClr>
                </a:solidFill>
                <a:latin typeface="+mn-ea"/>
                <a:cs typeface="+mn-ea"/>
                <a:sym typeface="+mn-ea"/>
              </a:rPr>
              <a:t>侧重过程，强调体验和探究</a:t>
            </a:r>
            <a:endParaRPr lang="zh-CN" altLang="en-US" sz="1600" dirty="0">
              <a:solidFill>
                <a:schemeClr val="tx1">
                  <a:lumMod val="85000"/>
                  <a:lumOff val="15000"/>
                </a:schemeClr>
              </a:solidFill>
              <a:latin typeface="+mn-ea"/>
              <a:cs typeface="+mn-ea"/>
              <a:sym typeface="+mn-ea"/>
            </a:endParaRPr>
          </a:p>
          <a:p>
            <a:pPr marL="285750" indent="-285750" algn="l">
              <a:lnSpc>
                <a:spcPct val="150000"/>
              </a:lnSpc>
              <a:spcBef>
                <a:spcPct val="0"/>
              </a:spcBef>
              <a:spcAft>
                <a:spcPct val="0"/>
              </a:spcAft>
              <a:buFont typeface="Arial" panose="020B0604020202020204" pitchFamily="34" charset="0"/>
              <a:buChar char="•"/>
            </a:pPr>
            <a:r>
              <a:rPr lang="zh-CN" altLang="en-US" sz="1600" dirty="0">
                <a:solidFill>
                  <a:schemeClr val="tx1">
                    <a:lumMod val="85000"/>
                    <a:lumOff val="15000"/>
                  </a:schemeClr>
                </a:solidFill>
                <a:latin typeface="+mn-ea"/>
                <a:cs typeface="+mn-ea"/>
                <a:sym typeface="+mn-ea"/>
              </a:rPr>
              <a:t>育人目标指向精神洗礼和观念内化</a:t>
            </a:r>
            <a:endParaRPr lang="zh-CN" altLang="en-US" sz="1600" dirty="0">
              <a:solidFill>
                <a:schemeClr val="tx1">
                  <a:lumMod val="85000"/>
                  <a:lumOff val="15000"/>
                </a:schemeClr>
              </a:solidFill>
              <a:latin typeface="+mn-ea"/>
              <a:cs typeface="+mn-ea"/>
              <a:sym typeface="+mn-ea"/>
            </a:endParaRPr>
          </a:p>
        </p:txBody>
      </p:sp>
      <p:sp>
        <p:nvSpPr>
          <p:cNvPr id="9" name="矩形 8"/>
          <p:cNvSpPr/>
          <p:nvPr>
            <p:custDataLst>
              <p:tags r:id="rId4"/>
            </p:custDataLst>
          </p:nvPr>
        </p:nvSpPr>
        <p:spPr>
          <a:xfrm>
            <a:off x="696913" y="3833178"/>
            <a:ext cx="5005070" cy="476250"/>
          </a:xfrm>
          <a:prstGeom prst="rect">
            <a:avLst/>
          </a:prstGeom>
          <a:noFill/>
        </p:spPr>
        <p:txBody>
          <a:bodyPr wrap="square" lIns="0" tIns="0" rIns="0" bIns="0" rtlCol="0" anchor="b">
            <a:noAutofit/>
          </a:bodyPr>
          <a:p>
            <a:pPr algn="ctr">
              <a:spcBef>
                <a:spcPct val="0"/>
              </a:spcBef>
              <a:spcAft>
                <a:spcPct val="0"/>
              </a:spcAft>
            </a:pPr>
            <a:r>
              <a:rPr lang="zh-CN" altLang="en-US" sz="2400" b="1" dirty="0">
                <a:solidFill>
                  <a:srgbClr val="55797A"/>
                </a:solidFill>
                <a:effectLst/>
                <a:latin typeface="微软雅黑" panose="020B0503020204020204" pitchFamily="34" charset="-122"/>
                <a:ea typeface="微软雅黑" panose="020B0503020204020204" pitchFamily="34" charset="-122"/>
              </a:rPr>
              <a:t>过程导向</a:t>
            </a:r>
            <a:endParaRPr lang="zh-CN" altLang="en-US" sz="2400" b="1" dirty="0">
              <a:solidFill>
                <a:srgbClr val="55797A"/>
              </a:solidFill>
              <a:effectLst/>
              <a:latin typeface="微软雅黑" panose="020B0503020204020204" pitchFamily="34" charset="-122"/>
              <a:ea typeface="微软雅黑" panose="020B0503020204020204" pitchFamily="34" charset="-122"/>
            </a:endParaRPr>
          </a:p>
        </p:txBody>
      </p:sp>
      <p:sp>
        <p:nvSpPr>
          <p:cNvPr id="13" name="矩形 12"/>
          <p:cNvSpPr/>
          <p:nvPr>
            <p:custDataLst>
              <p:tags r:id="rId5"/>
            </p:custDataLst>
          </p:nvPr>
        </p:nvSpPr>
        <p:spPr>
          <a:xfrm>
            <a:off x="6488748" y="4475163"/>
            <a:ext cx="5006618" cy="1847215"/>
          </a:xfrm>
          <a:prstGeom prst="rect">
            <a:avLst/>
          </a:prstGeom>
          <a:noFill/>
        </p:spPr>
        <p:txBody>
          <a:bodyPr wrap="square" lIns="0" tIns="0" rIns="0" bIns="0" rtlCol="0" anchor="t" anchorCtr="0">
            <a:noAutofit/>
          </a:bodyPr>
          <a:p>
            <a:pPr marL="285750" indent="-285750" algn="l">
              <a:lnSpc>
                <a:spcPct val="150000"/>
              </a:lnSpc>
              <a:spcBef>
                <a:spcPct val="0"/>
              </a:spcBef>
              <a:spcAft>
                <a:spcPct val="0"/>
              </a:spcAft>
              <a:buFont typeface="Arial" panose="020B0604020202020204" pitchFamily="34" charset="0"/>
              <a:buChar char="•"/>
            </a:pPr>
            <a:r>
              <a:rPr lang="zh-CN" altLang="en-US" sz="1600" dirty="0">
                <a:solidFill>
                  <a:schemeClr val="tx1">
                    <a:lumMod val="85000"/>
                    <a:lumOff val="15000"/>
                  </a:schemeClr>
                </a:solidFill>
                <a:latin typeface="+mn-ea"/>
                <a:cs typeface="+mn-ea"/>
                <a:sym typeface="+mn-ea"/>
              </a:rPr>
              <a:t>强调注重学生完成学习活动后的学习效果，</a:t>
            </a:r>
            <a:endParaRPr lang="zh-CN" altLang="en-US" sz="1600" dirty="0">
              <a:solidFill>
                <a:schemeClr val="tx1">
                  <a:lumMod val="85000"/>
                  <a:lumOff val="15000"/>
                </a:schemeClr>
              </a:solidFill>
              <a:latin typeface="+mn-ea"/>
              <a:cs typeface="+mn-ea"/>
              <a:sym typeface="+mn-ea"/>
            </a:endParaRPr>
          </a:p>
          <a:p>
            <a:pPr marL="285750" indent="-285750" algn="l">
              <a:lnSpc>
                <a:spcPct val="150000"/>
              </a:lnSpc>
              <a:spcBef>
                <a:spcPct val="0"/>
              </a:spcBef>
              <a:spcAft>
                <a:spcPct val="0"/>
              </a:spcAft>
              <a:buFont typeface="Arial" panose="020B0604020202020204" pitchFamily="34" charset="0"/>
              <a:buChar char="•"/>
            </a:pPr>
            <a:r>
              <a:rPr lang="zh-CN" altLang="en-US" sz="1600" dirty="0">
                <a:solidFill>
                  <a:schemeClr val="tx1">
                    <a:lumMod val="85000"/>
                    <a:lumOff val="15000"/>
                  </a:schemeClr>
                </a:solidFill>
                <a:latin typeface="+mn-ea"/>
                <a:cs typeface="+mn-ea"/>
                <a:sym typeface="+mn-ea"/>
              </a:rPr>
              <a:t>培养方式则侧重结果，强调技艺外显或创意物化，</a:t>
            </a:r>
            <a:endParaRPr lang="zh-CN" altLang="en-US" sz="1600" dirty="0">
              <a:solidFill>
                <a:schemeClr val="tx1">
                  <a:lumMod val="85000"/>
                  <a:lumOff val="15000"/>
                </a:schemeClr>
              </a:solidFill>
              <a:latin typeface="+mn-ea"/>
              <a:cs typeface="+mn-ea"/>
              <a:sym typeface="+mn-ea"/>
            </a:endParaRPr>
          </a:p>
          <a:p>
            <a:pPr marL="285750" indent="-285750" algn="l">
              <a:lnSpc>
                <a:spcPct val="150000"/>
              </a:lnSpc>
              <a:spcBef>
                <a:spcPct val="0"/>
              </a:spcBef>
              <a:spcAft>
                <a:spcPct val="0"/>
              </a:spcAft>
              <a:buFont typeface="Arial" panose="020B0604020202020204" pitchFamily="34" charset="0"/>
              <a:buChar char="•"/>
            </a:pPr>
            <a:r>
              <a:rPr lang="zh-CN" altLang="en-US" sz="1600" dirty="0">
                <a:solidFill>
                  <a:schemeClr val="tx1">
                    <a:lumMod val="85000"/>
                    <a:lumOff val="15000"/>
                  </a:schemeClr>
                </a:solidFill>
                <a:latin typeface="+mn-ea"/>
                <a:cs typeface="+mn-ea"/>
                <a:sym typeface="+mn-ea"/>
              </a:rPr>
              <a:t>育人目标指向技艺习得，以及优秀传统文化在实物层面的传承与展示</a:t>
            </a:r>
            <a:endParaRPr lang="zh-CN" altLang="en-US" sz="1600" dirty="0">
              <a:solidFill>
                <a:schemeClr val="tx1">
                  <a:lumMod val="85000"/>
                  <a:lumOff val="15000"/>
                </a:schemeClr>
              </a:solidFill>
              <a:latin typeface="+mn-ea"/>
              <a:cs typeface="+mn-ea"/>
              <a:sym typeface="+mn-ea"/>
            </a:endParaRPr>
          </a:p>
        </p:txBody>
      </p:sp>
      <p:sp>
        <p:nvSpPr>
          <p:cNvPr id="14" name="矩形 13"/>
          <p:cNvSpPr/>
          <p:nvPr>
            <p:custDataLst>
              <p:tags r:id="rId6"/>
            </p:custDataLst>
          </p:nvPr>
        </p:nvSpPr>
        <p:spPr>
          <a:xfrm>
            <a:off x="6489383" y="3833178"/>
            <a:ext cx="5005070" cy="476250"/>
          </a:xfrm>
          <a:prstGeom prst="rect">
            <a:avLst/>
          </a:prstGeom>
          <a:noFill/>
        </p:spPr>
        <p:txBody>
          <a:bodyPr wrap="square" lIns="0" tIns="0" rIns="0" bIns="0" rtlCol="0" anchor="b">
            <a:noAutofit/>
          </a:bodyPr>
          <a:p>
            <a:pPr algn="ctr">
              <a:spcBef>
                <a:spcPct val="0"/>
              </a:spcBef>
              <a:spcAft>
                <a:spcPct val="0"/>
              </a:spcAft>
            </a:pPr>
            <a:r>
              <a:rPr lang="zh-CN" altLang="en-US" sz="2400" b="1" dirty="0">
                <a:solidFill>
                  <a:srgbClr val="55797A"/>
                </a:solidFill>
                <a:effectLst/>
                <a:latin typeface="微软雅黑" panose="020B0503020204020204" pitchFamily="34" charset="-122"/>
                <a:ea typeface="微软雅黑" panose="020B0503020204020204" pitchFamily="34" charset="-122"/>
                <a:sym typeface="+mn-ea"/>
              </a:rPr>
              <a:t>结果导向</a:t>
            </a:r>
            <a:endParaRPr lang="zh-CN" altLang="en-US" sz="2400" b="1" dirty="0">
              <a:solidFill>
                <a:schemeClr val="accent2"/>
              </a:solidFill>
              <a:latin typeface="+mn-ea"/>
              <a:cs typeface="+mn-ea"/>
            </a:endParaRPr>
          </a:p>
        </p:txBody>
      </p:sp>
      <p:pic>
        <p:nvPicPr>
          <p:cNvPr id="18" name="图片 17" descr="阶段"/>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672080" y="2124075"/>
            <a:ext cx="914400" cy="914400"/>
          </a:xfrm>
          <a:prstGeom prst="rect">
            <a:avLst/>
          </a:prstGeom>
        </p:spPr>
      </p:pic>
      <p:pic>
        <p:nvPicPr>
          <p:cNvPr id="19" name="图片 18" descr="成果"/>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361045" y="2212340"/>
            <a:ext cx="914400" cy="914400"/>
          </a:xfrm>
          <a:prstGeom prst="rect">
            <a:avLst/>
          </a:prstGeom>
        </p:spPr>
      </p:pic>
      <p:sp>
        <p:nvSpPr>
          <p:cNvPr id="21" name="椭圆 20"/>
          <p:cNvSpPr/>
          <p:nvPr/>
        </p:nvSpPr>
        <p:spPr>
          <a:xfrm>
            <a:off x="2417445" y="1727835"/>
            <a:ext cx="1741170" cy="1774190"/>
          </a:xfrm>
          <a:prstGeom prst="ellipse">
            <a:avLst/>
          </a:prstGeom>
          <a:noFill/>
          <a:ln>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2" name="椭圆 21"/>
          <p:cNvSpPr/>
          <p:nvPr/>
        </p:nvSpPr>
        <p:spPr>
          <a:xfrm>
            <a:off x="8034655" y="1727835"/>
            <a:ext cx="1741170" cy="1774190"/>
          </a:xfrm>
          <a:prstGeom prst="ellipse">
            <a:avLst/>
          </a:prstGeom>
          <a:noFill/>
          <a:ln>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11"/>
    </p:custDataLst>
  </p:cSld>
  <p:clrMapOvr>
    <a:masterClrMapping/>
  </p:clrMapOvr>
  <p:transition>
    <p:random/>
  </p:transition>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4545330" cy="22034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700405" y="402590"/>
            <a:ext cx="5207000" cy="678180"/>
          </a:xfrm>
          <a:prstGeom prst="rect">
            <a:avLst/>
          </a:prstGeom>
          <a:noFill/>
        </p:spPr>
        <p:txBody>
          <a:bodyPr wrap="square" rtlCol="0">
            <a:noAutofit/>
          </a:bodyPr>
          <a:p>
            <a:pPr algn="l"/>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不同学段的导向侧重</a:t>
            </a:r>
            <a:endParaRPr lang="zh-CN" altLang="en-US" sz="36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46" name="任意多边形: 形状 45"/>
          <p:cNvSpPr/>
          <p:nvPr>
            <p:custDataLst>
              <p:tags r:id="rId2"/>
            </p:custDataLst>
          </p:nvPr>
        </p:nvSpPr>
        <p:spPr>
          <a:xfrm>
            <a:off x="6189028" y="4845050"/>
            <a:ext cx="2719539" cy="1430389"/>
          </a:xfrm>
          <a:custGeom>
            <a:avLst/>
            <a:gdLst>
              <a:gd name="connsiteX0" fmla="*/ 1334340 w 2668680"/>
              <a:gd name="connsiteY0" fmla="*/ 1534736 h 1534735"/>
              <a:gd name="connsiteX1" fmla="*/ 0 w 2668680"/>
              <a:gd name="connsiteY1" fmla="*/ 757593 h 1534735"/>
              <a:gd name="connsiteX2" fmla="*/ 1334340 w 2668680"/>
              <a:gd name="connsiteY2" fmla="*/ 0 h 1534735"/>
              <a:gd name="connsiteX3" fmla="*/ 2668681 w 2668680"/>
              <a:gd name="connsiteY3" fmla="*/ 762480 h 1534735"/>
            </a:gdLst>
            <a:ahLst/>
            <a:cxnLst>
              <a:cxn ang="0">
                <a:pos x="connsiteX0" y="connsiteY0"/>
              </a:cxn>
              <a:cxn ang="0">
                <a:pos x="connsiteX1" y="connsiteY1"/>
              </a:cxn>
              <a:cxn ang="0">
                <a:pos x="connsiteX2" y="connsiteY2"/>
              </a:cxn>
              <a:cxn ang="0">
                <a:pos x="connsiteX3" y="connsiteY3"/>
              </a:cxn>
            </a:cxnLst>
            <a:rect l="l" t="t" r="r" b="b"/>
            <a:pathLst>
              <a:path w="2668680" h="1534735">
                <a:moveTo>
                  <a:pt x="1334340" y="1534736"/>
                </a:moveTo>
                <a:lnTo>
                  <a:pt x="0" y="757593"/>
                </a:lnTo>
                <a:lnTo>
                  <a:pt x="1334340" y="0"/>
                </a:lnTo>
                <a:lnTo>
                  <a:pt x="2668681" y="762480"/>
                </a:lnTo>
                <a:close/>
              </a:path>
            </a:pathLst>
          </a:custGeom>
          <a:solidFill>
            <a:schemeClr val="accent3">
              <a:lumMod val="40000"/>
              <a:lumOff val="60000"/>
            </a:schemeClr>
          </a:solidFill>
          <a:ln w="16291" cap="flat">
            <a:noFill/>
            <a:prstDash val="solid"/>
            <a:miter/>
          </a:ln>
        </p:spPr>
        <p:txBody>
          <a:bodyPr rtlCol="0" anchor="ctr"/>
          <a:p>
            <a:endParaRPr lang="zh-CN" altLang="en-US">
              <a:solidFill>
                <a:schemeClr val="tx1"/>
              </a:solidFill>
            </a:endParaRPr>
          </a:p>
        </p:txBody>
      </p:sp>
      <p:sp>
        <p:nvSpPr>
          <p:cNvPr id="52" name="任意多边形: 形状 51"/>
          <p:cNvSpPr/>
          <p:nvPr>
            <p:custDataLst>
              <p:tags r:id="rId3"/>
            </p:custDataLst>
          </p:nvPr>
        </p:nvSpPr>
        <p:spPr>
          <a:xfrm>
            <a:off x="6710363" y="5116830"/>
            <a:ext cx="1676883" cy="886781"/>
          </a:xfrm>
          <a:custGeom>
            <a:avLst/>
            <a:gdLst>
              <a:gd name="connsiteX0" fmla="*/ 826020 w 1645523"/>
              <a:gd name="connsiteY0" fmla="*/ 951471 h 951471"/>
              <a:gd name="connsiteX1" fmla="*/ 0 w 1645523"/>
              <a:gd name="connsiteY1" fmla="*/ 457814 h 951471"/>
              <a:gd name="connsiteX2" fmla="*/ 817874 w 1645523"/>
              <a:gd name="connsiteY2" fmla="*/ 0 h 951471"/>
              <a:gd name="connsiteX3" fmla="*/ 1645523 w 1645523"/>
              <a:gd name="connsiteY3" fmla="*/ 469219 h 951471"/>
            </a:gdLst>
            <a:ahLst/>
            <a:cxnLst>
              <a:cxn ang="0">
                <a:pos x="connsiteX0" y="connsiteY0"/>
              </a:cxn>
              <a:cxn ang="0">
                <a:pos x="connsiteX1" y="connsiteY1"/>
              </a:cxn>
              <a:cxn ang="0">
                <a:pos x="connsiteX2" y="connsiteY2"/>
              </a:cxn>
              <a:cxn ang="0">
                <a:pos x="connsiteX3" y="connsiteY3"/>
              </a:cxn>
            </a:cxnLst>
            <a:rect l="l" t="t" r="r" b="b"/>
            <a:pathLst>
              <a:path w="1645523" h="951471">
                <a:moveTo>
                  <a:pt x="826020" y="951471"/>
                </a:moveTo>
                <a:lnTo>
                  <a:pt x="0" y="457814"/>
                </a:lnTo>
                <a:lnTo>
                  <a:pt x="817874" y="0"/>
                </a:lnTo>
                <a:lnTo>
                  <a:pt x="1645523" y="469219"/>
                </a:lnTo>
                <a:close/>
              </a:path>
            </a:pathLst>
          </a:custGeom>
          <a:solidFill>
            <a:srgbClr val="FFFFFF"/>
          </a:solidFill>
          <a:ln w="16291" cap="flat">
            <a:noFill/>
            <a:prstDash val="solid"/>
            <a:miter/>
          </a:ln>
        </p:spPr>
        <p:txBody>
          <a:bodyPr rtlCol="0" anchor="ctr"/>
          <a:p>
            <a:endParaRPr lang="zh-CN" altLang="en-US">
              <a:solidFill>
                <a:schemeClr val="tx1"/>
              </a:solidFill>
            </a:endParaRPr>
          </a:p>
        </p:txBody>
      </p:sp>
      <p:sp>
        <p:nvSpPr>
          <p:cNvPr id="53" name="任意多边形: 形状 52"/>
          <p:cNvSpPr/>
          <p:nvPr>
            <p:custDataLst>
              <p:tags r:id="rId4"/>
            </p:custDataLst>
          </p:nvPr>
        </p:nvSpPr>
        <p:spPr>
          <a:xfrm>
            <a:off x="7548563" y="3366135"/>
            <a:ext cx="2717878" cy="1430389"/>
          </a:xfrm>
          <a:custGeom>
            <a:avLst/>
            <a:gdLst>
              <a:gd name="connsiteX0" fmla="*/ 1334340 w 2667051"/>
              <a:gd name="connsiteY0" fmla="*/ 1534736 h 1534735"/>
              <a:gd name="connsiteX1" fmla="*/ 0 w 2667051"/>
              <a:gd name="connsiteY1" fmla="*/ 757592 h 1534735"/>
              <a:gd name="connsiteX2" fmla="*/ 1334340 w 2667051"/>
              <a:gd name="connsiteY2" fmla="*/ 0 h 1534735"/>
              <a:gd name="connsiteX3" fmla="*/ 2667052 w 2667051"/>
              <a:gd name="connsiteY3" fmla="*/ 764110 h 1534735"/>
            </a:gdLst>
            <a:ahLst/>
            <a:cxnLst>
              <a:cxn ang="0">
                <a:pos x="connsiteX0" y="connsiteY0"/>
              </a:cxn>
              <a:cxn ang="0">
                <a:pos x="connsiteX1" y="connsiteY1"/>
              </a:cxn>
              <a:cxn ang="0">
                <a:pos x="connsiteX2" y="connsiteY2"/>
              </a:cxn>
              <a:cxn ang="0">
                <a:pos x="connsiteX3" y="connsiteY3"/>
              </a:cxn>
            </a:cxnLst>
            <a:rect l="l" t="t" r="r" b="b"/>
            <a:pathLst>
              <a:path w="2667051" h="1534735">
                <a:moveTo>
                  <a:pt x="1334340" y="1534736"/>
                </a:moveTo>
                <a:lnTo>
                  <a:pt x="0" y="757592"/>
                </a:lnTo>
                <a:lnTo>
                  <a:pt x="1334340" y="0"/>
                </a:lnTo>
                <a:lnTo>
                  <a:pt x="2667052" y="764110"/>
                </a:lnTo>
                <a:close/>
              </a:path>
            </a:pathLst>
          </a:custGeom>
          <a:solidFill>
            <a:schemeClr val="accent3">
              <a:lumMod val="60000"/>
              <a:lumOff val="40000"/>
            </a:schemeClr>
          </a:solidFill>
          <a:ln w="16291" cap="flat">
            <a:noFill/>
            <a:prstDash val="solid"/>
            <a:miter/>
          </a:ln>
        </p:spPr>
        <p:txBody>
          <a:bodyPr rtlCol="0" anchor="ctr"/>
          <a:p>
            <a:endParaRPr lang="zh-CN" altLang="en-US">
              <a:solidFill>
                <a:schemeClr val="tx1"/>
              </a:solidFill>
            </a:endParaRPr>
          </a:p>
        </p:txBody>
      </p:sp>
      <p:sp>
        <p:nvSpPr>
          <p:cNvPr id="54" name="任意多边形: 形状 53"/>
          <p:cNvSpPr/>
          <p:nvPr>
            <p:custDataLst>
              <p:tags r:id="rId5"/>
            </p:custDataLst>
          </p:nvPr>
        </p:nvSpPr>
        <p:spPr>
          <a:xfrm>
            <a:off x="8069898" y="3637915"/>
            <a:ext cx="1676883" cy="886780"/>
          </a:xfrm>
          <a:custGeom>
            <a:avLst/>
            <a:gdLst>
              <a:gd name="connsiteX0" fmla="*/ 826020 w 1645523"/>
              <a:gd name="connsiteY0" fmla="*/ 951471 h 951470"/>
              <a:gd name="connsiteX1" fmla="*/ 0 w 1645523"/>
              <a:gd name="connsiteY1" fmla="*/ 459443 h 951470"/>
              <a:gd name="connsiteX2" fmla="*/ 817874 w 1645523"/>
              <a:gd name="connsiteY2" fmla="*/ 0 h 951470"/>
              <a:gd name="connsiteX3" fmla="*/ 1645523 w 1645523"/>
              <a:gd name="connsiteY3" fmla="*/ 470848 h 951470"/>
            </a:gdLst>
            <a:ahLst/>
            <a:cxnLst>
              <a:cxn ang="0">
                <a:pos x="connsiteX0" y="connsiteY0"/>
              </a:cxn>
              <a:cxn ang="0">
                <a:pos x="connsiteX1" y="connsiteY1"/>
              </a:cxn>
              <a:cxn ang="0">
                <a:pos x="connsiteX2" y="connsiteY2"/>
              </a:cxn>
              <a:cxn ang="0">
                <a:pos x="connsiteX3" y="connsiteY3"/>
              </a:cxn>
            </a:cxnLst>
            <a:rect l="l" t="t" r="r" b="b"/>
            <a:pathLst>
              <a:path w="1645523" h="951470">
                <a:moveTo>
                  <a:pt x="826020" y="951471"/>
                </a:moveTo>
                <a:lnTo>
                  <a:pt x="0" y="459443"/>
                </a:lnTo>
                <a:lnTo>
                  <a:pt x="817874" y="0"/>
                </a:lnTo>
                <a:lnTo>
                  <a:pt x="1645523" y="470848"/>
                </a:lnTo>
                <a:close/>
              </a:path>
            </a:pathLst>
          </a:custGeom>
          <a:solidFill>
            <a:srgbClr val="FFFFFF"/>
          </a:solidFill>
          <a:ln w="16291" cap="flat">
            <a:noFill/>
            <a:prstDash val="solid"/>
            <a:miter/>
          </a:ln>
        </p:spPr>
        <p:txBody>
          <a:bodyPr rtlCol="0" anchor="ctr"/>
          <a:p>
            <a:endParaRPr lang="zh-CN" altLang="en-US">
              <a:solidFill>
                <a:schemeClr val="tx1"/>
              </a:solidFill>
            </a:endParaRPr>
          </a:p>
        </p:txBody>
      </p:sp>
      <p:sp>
        <p:nvSpPr>
          <p:cNvPr id="57" name="任意多边形: 形状 56"/>
          <p:cNvSpPr/>
          <p:nvPr>
            <p:custDataLst>
              <p:tags r:id="rId6"/>
            </p:custDataLst>
          </p:nvPr>
        </p:nvSpPr>
        <p:spPr>
          <a:xfrm>
            <a:off x="8908733" y="1887220"/>
            <a:ext cx="2717878" cy="1430389"/>
          </a:xfrm>
          <a:custGeom>
            <a:avLst/>
            <a:gdLst>
              <a:gd name="connsiteX0" fmla="*/ 1332711 w 2667051"/>
              <a:gd name="connsiteY0" fmla="*/ 1534736 h 1534735"/>
              <a:gd name="connsiteX1" fmla="*/ 0 w 2667051"/>
              <a:gd name="connsiteY1" fmla="*/ 759222 h 1534735"/>
              <a:gd name="connsiteX2" fmla="*/ 1332711 w 2667051"/>
              <a:gd name="connsiteY2" fmla="*/ 0 h 1534735"/>
              <a:gd name="connsiteX3" fmla="*/ 2667051 w 2667051"/>
              <a:gd name="connsiteY3" fmla="*/ 764110 h 1534735"/>
            </a:gdLst>
            <a:ahLst/>
            <a:cxnLst>
              <a:cxn ang="0">
                <a:pos x="connsiteX0" y="connsiteY0"/>
              </a:cxn>
              <a:cxn ang="0">
                <a:pos x="connsiteX1" y="connsiteY1"/>
              </a:cxn>
              <a:cxn ang="0">
                <a:pos x="connsiteX2" y="connsiteY2"/>
              </a:cxn>
              <a:cxn ang="0">
                <a:pos x="connsiteX3" y="connsiteY3"/>
              </a:cxn>
            </a:cxnLst>
            <a:rect l="l" t="t" r="r" b="b"/>
            <a:pathLst>
              <a:path w="2667051" h="1534735">
                <a:moveTo>
                  <a:pt x="1332711" y="1534736"/>
                </a:moveTo>
                <a:lnTo>
                  <a:pt x="0" y="759222"/>
                </a:lnTo>
                <a:lnTo>
                  <a:pt x="1332711" y="0"/>
                </a:lnTo>
                <a:lnTo>
                  <a:pt x="2667051" y="764110"/>
                </a:lnTo>
                <a:close/>
              </a:path>
            </a:pathLst>
          </a:custGeom>
          <a:solidFill>
            <a:schemeClr val="accent3">
              <a:lumMod val="75000"/>
            </a:schemeClr>
          </a:solidFill>
          <a:ln w="16291" cap="flat">
            <a:noFill/>
            <a:prstDash val="solid"/>
            <a:miter/>
          </a:ln>
        </p:spPr>
        <p:txBody>
          <a:bodyPr rtlCol="0" anchor="ctr"/>
          <a:p>
            <a:endParaRPr lang="zh-CN" altLang="en-US">
              <a:solidFill>
                <a:schemeClr val="tx1"/>
              </a:solidFill>
            </a:endParaRPr>
          </a:p>
        </p:txBody>
      </p:sp>
      <p:sp>
        <p:nvSpPr>
          <p:cNvPr id="60" name="任意多边形: 形状 59"/>
          <p:cNvSpPr/>
          <p:nvPr>
            <p:custDataLst>
              <p:tags r:id="rId7"/>
            </p:custDataLst>
          </p:nvPr>
        </p:nvSpPr>
        <p:spPr>
          <a:xfrm>
            <a:off x="9428163" y="2159000"/>
            <a:ext cx="1678543" cy="886781"/>
          </a:xfrm>
          <a:custGeom>
            <a:avLst/>
            <a:gdLst>
              <a:gd name="connsiteX0" fmla="*/ 827649 w 1647152"/>
              <a:gd name="connsiteY0" fmla="*/ 951471 h 951471"/>
              <a:gd name="connsiteX1" fmla="*/ 0 w 1647152"/>
              <a:gd name="connsiteY1" fmla="*/ 459443 h 951471"/>
              <a:gd name="connsiteX2" fmla="*/ 819503 w 1647152"/>
              <a:gd name="connsiteY2" fmla="*/ 0 h 951471"/>
              <a:gd name="connsiteX3" fmla="*/ 1647153 w 1647152"/>
              <a:gd name="connsiteY3" fmla="*/ 470848 h 951471"/>
            </a:gdLst>
            <a:ahLst/>
            <a:cxnLst>
              <a:cxn ang="0">
                <a:pos x="connsiteX0" y="connsiteY0"/>
              </a:cxn>
              <a:cxn ang="0">
                <a:pos x="connsiteX1" y="connsiteY1"/>
              </a:cxn>
              <a:cxn ang="0">
                <a:pos x="connsiteX2" y="connsiteY2"/>
              </a:cxn>
              <a:cxn ang="0">
                <a:pos x="connsiteX3" y="connsiteY3"/>
              </a:cxn>
            </a:cxnLst>
            <a:rect l="l" t="t" r="r" b="b"/>
            <a:pathLst>
              <a:path w="1647152" h="951471">
                <a:moveTo>
                  <a:pt x="827649" y="951471"/>
                </a:moveTo>
                <a:lnTo>
                  <a:pt x="0" y="459443"/>
                </a:lnTo>
                <a:lnTo>
                  <a:pt x="819503" y="0"/>
                </a:lnTo>
                <a:lnTo>
                  <a:pt x="1647153" y="470848"/>
                </a:lnTo>
                <a:close/>
              </a:path>
            </a:pathLst>
          </a:custGeom>
          <a:solidFill>
            <a:srgbClr val="FFFFFF"/>
          </a:solidFill>
          <a:ln w="16291" cap="flat">
            <a:noFill/>
            <a:prstDash val="solid"/>
            <a:miter/>
          </a:ln>
        </p:spPr>
        <p:txBody>
          <a:bodyPr rtlCol="0" anchor="ctr"/>
          <a:p>
            <a:endParaRPr lang="zh-CN" altLang="en-US">
              <a:solidFill>
                <a:schemeClr val="tx1"/>
              </a:solidFill>
            </a:endParaRPr>
          </a:p>
        </p:txBody>
      </p:sp>
      <p:sp>
        <p:nvSpPr>
          <p:cNvPr id="61" name="任意多边形: 形状 60"/>
          <p:cNvSpPr/>
          <p:nvPr>
            <p:custDataLst>
              <p:tags r:id="rId8"/>
            </p:custDataLst>
          </p:nvPr>
        </p:nvSpPr>
        <p:spPr>
          <a:xfrm>
            <a:off x="7546023" y="4067810"/>
            <a:ext cx="1359769" cy="1483536"/>
          </a:xfrm>
          <a:custGeom>
            <a:avLst/>
            <a:gdLst>
              <a:gd name="connsiteX0" fmla="*/ 0 w 1334340"/>
              <a:gd name="connsiteY0" fmla="*/ 0 h 1591759"/>
              <a:gd name="connsiteX1" fmla="*/ 0 w 1334340"/>
              <a:gd name="connsiteY1" fmla="*/ 829279 h 1591759"/>
              <a:gd name="connsiteX2" fmla="*/ 1334340 w 1334340"/>
              <a:gd name="connsiteY2" fmla="*/ 1591759 h 1591759"/>
              <a:gd name="connsiteX3" fmla="*/ 1334340 w 1334340"/>
              <a:gd name="connsiteY3" fmla="*/ 777144 h 1591759"/>
            </a:gdLst>
            <a:ahLst/>
            <a:cxnLst>
              <a:cxn ang="0">
                <a:pos x="connsiteX0" y="connsiteY0"/>
              </a:cxn>
              <a:cxn ang="0">
                <a:pos x="connsiteX1" y="connsiteY1"/>
              </a:cxn>
              <a:cxn ang="0">
                <a:pos x="connsiteX2" y="connsiteY2"/>
              </a:cxn>
              <a:cxn ang="0">
                <a:pos x="connsiteX3" y="connsiteY3"/>
              </a:cxn>
            </a:cxnLst>
            <a:rect l="l" t="t" r="r" b="b"/>
            <a:pathLst>
              <a:path w="1334340" h="1591759">
                <a:moveTo>
                  <a:pt x="0" y="0"/>
                </a:moveTo>
                <a:lnTo>
                  <a:pt x="0" y="829279"/>
                </a:lnTo>
                <a:lnTo>
                  <a:pt x="1334340" y="1591759"/>
                </a:lnTo>
                <a:lnTo>
                  <a:pt x="1334340" y="777144"/>
                </a:lnTo>
                <a:close/>
              </a:path>
            </a:pathLst>
          </a:custGeom>
          <a:solidFill>
            <a:schemeClr val="tx1">
              <a:lumMod val="25000"/>
              <a:lumOff val="75000"/>
              <a:alpha val="25000"/>
            </a:schemeClr>
          </a:solidFill>
          <a:ln w="16291" cap="flat">
            <a:noFill/>
            <a:prstDash val="solid"/>
            <a:miter/>
          </a:ln>
        </p:spPr>
        <p:txBody>
          <a:bodyPr rtlCol="0" anchor="ctr"/>
          <a:p>
            <a:endParaRPr lang="zh-CN" altLang="en-US">
              <a:solidFill>
                <a:schemeClr val="tx1"/>
              </a:solidFill>
            </a:endParaRPr>
          </a:p>
        </p:txBody>
      </p:sp>
      <p:sp>
        <p:nvSpPr>
          <p:cNvPr id="62" name="任意多边形: 形状 61"/>
          <p:cNvSpPr/>
          <p:nvPr>
            <p:custDataLst>
              <p:tags r:id="rId9"/>
            </p:custDataLst>
          </p:nvPr>
        </p:nvSpPr>
        <p:spPr>
          <a:xfrm>
            <a:off x="8908733" y="2594610"/>
            <a:ext cx="1358109" cy="1483535"/>
          </a:xfrm>
          <a:custGeom>
            <a:avLst/>
            <a:gdLst>
              <a:gd name="connsiteX0" fmla="*/ 0 w 1332711"/>
              <a:gd name="connsiteY0" fmla="*/ 0 h 1591758"/>
              <a:gd name="connsiteX1" fmla="*/ 0 w 1332711"/>
              <a:gd name="connsiteY1" fmla="*/ 827650 h 1591758"/>
              <a:gd name="connsiteX2" fmla="*/ 1332711 w 1332711"/>
              <a:gd name="connsiteY2" fmla="*/ 1591759 h 1591758"/>
              <a:gd name="connsiteX3" fmla="*/ 1332711 w 1332711"/>
              <a:gd name="connsiteY3" fmla="*/ 775514 h 1591758"/>
            </a:gdLst>
            <a:ahLst/>
            <a:cxnLst>
              <a:cxn ang="0">
                <a:pos x="connsiteX0" y="connsiteY0"/>
              </a:cxn>
              <a:cxn ang="0">
                <a:pos x="connsiteX1" y="connsiteY1"/>
              </a:cxn>
              <a:cxn ang="0">
                <a:pos x="connsiteX2" y="connsiteY2"/>
              </a:cxn>
              <a:cxn ang="0">
                <a:pos x="connsiteX3" y="connsiteY3"/>
              </a:cxn>
            </a:cxnLst>
            <a:rect l="l" t="t" r="r" b="b"/>
            <a:pathLst>
              <a:path w="1332711" h="1591758">
                <a:moveTo>
                  <a:pt x="0" y="0"/>
                </a:moveTo>
                <a:lnTo>
                  <a:pt x="0" y="827650"/>
                </a:lnTo>
                <a:lnTo>
                  <a:pt x="1332711" y="1591759"/>
                </a:lnTo>
                <a:lnTo>
                  <a:pt x="1332711" y="775514"/>
                </a:lnTo>
                <a:close/>
              </a:path>
            </a:pathLst>
          </a:custGeom>
          <a:solidFill>
            <a:schemeClr val="tx1">
              <a:lumMod val="25000"/>
              <a:lumOff val="75000"/>
              <a:alpha val="25000"/>
            </a:schemeClr>
          </a:solidFill>
          <a:ln w="16291" cap="flat">
            <a:noFill/>
            <a:prstDash val="solid"/>
            <a:miter/>
          </a:ln>
        </p:spPr>
        <p:txBody>
          <a:bodyPr rtlCol="0" anchor="ctr"/>
          <a:p>
            <a:endParaRPr lang="zh-CN" altLang="en-US">
              <a:solidFill>
                <a:schemeClr val="tx1"/>
              </a:solidFill>
            </a:endParaRPr>
          </a:p>
        </p:txBody>
      </p:sp>
      <p:sp>
        <p:nvSpPr>
          <p:cNvPr id="63" name="任意多边形: 形状 62"/>
          <p:cNvSpPr/>
          <p:nvPr>
            <p:custDataLst>
              <p:tags r:id="rId10"/>
            </p:custDataLst>
          </p:nvPr>
        </p:nvSpPr>
        <p:spPr>
          <a:xfrm>
            <a:off x="7548563" y="2599055"/>
            <a:ext cx="4077648" cy="3864481"/>
          </a:xfrm>
          <a:custGeom>
            <a:avLst/>
            <a:gdLst>
              <a:gd name="connsiteX0" fmla="*/ 2667052 w 4001391"/>
              <a:gd name="connsiteY0" fmla="*/ 772256 h 4146393"/>
              <a:gd name="connsiteX1" fmla="*/ 2667052 w 4001391"/>
              <a:gd name="connsiteY1" fmla="*/ 1586871 h 4146393"/>
              <a:gd name="connsiteX2" fmla="*/ 1334340 w 4001391"/>
              <a:gd name="connsiteY2" fmla="*/ 2357498 h 4146393"/>
              <a:gd name="connsiteX3" fmla="*/ 1334340 w 4001391"/>
              <a:gd name="connsiteY3" fmla="*/ 3172113 h 4146393"/>
              <a:gd name="connsiteX4" fmla="*/ 0 w 4001391"/>
              <a:gd name="connsiteY4" fmla="*/ 3944369 h 4146393"/>
              <a:gd name="connsiteX5" fmla="*/ 0 w 4001391"/>
              <a:gd name="connsiteY5" fmla="*/ 4146393 h 4146393"/>
              <a:gd name="connsiteX6" fmla="*/ 1502151 w 4001391"/>
              <a:gd name="connsiteY6" fmla="*/ 3273126 h 4146393"/>
              <a:gd name="connsiteX7" fmla="*/ 1502151 w 4001391"/>
              <a:gd name="connsiteY7" fmla="*/ 2456881 h 4146393"/>
              <a:gd name="connsiteX8" fmla="*/ 2825087 w 4001391"/>
              <a:gd name="connsiteY8" fmla="*/ 1687884 h 4146393"/>
              <a:gd name="connsiteX9" fmla="*/ 2825087 w 4001391"/>
              <a:gd name="connsiteY9" fmla="*/ 863493 h 4146393"/>
              <a:gd name="connsiteX10" fmla="*/ 4001392 w 4001391"/>
              <a:gd name="connsiteY10" fmla="*/ 190620 h 4146393"/>
              <a:gd name="connsiteX11" fmla="*/ 4001392 w 4001391"/>
              <a:gd name="connsiteY11" fmla="*/ 0 h 4146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01391" h="4146393">
                <a:moveTo>
                  <a:pt x="2667052" y="772256"/>
                </a:moveTo>
                <a:lnTo>
                  <a:pt x="2667052" y="1586871"/>
                </a:lnTo>
                <a:lnTo>
                  <a:pt x="1334340" y="2357498"/>
                </a:lnTo>
                <a:lnTo>
                  <a:pt x="1334340" y="3172113"/>
                </a:lnTo>
                <a:lnTo>
                  <a:pt x="0" y="3944369"/>
                </a:lnTo>
                <a:lnTo>
                  <a:pt x="0" y="4146393"/>
                </a:lnTo>
                <a:lnTo>
                  <a:pt x="1502151" y="3273126"/>
                </a:lnTo>
                <a:lnTo>
                  <a:pt x="1502151" y="2456881"/>
                </a:lnTo>
                <a:lnTo>
                  <a:pt x="2825087" y="1687884"/>
                </a:lnTo>
                <a:lnTo>
                  <a:pt x="2825087" y="863493"/>
                </a:lnTo>
                <a:lnTo>
                  <a:pt x="4001392" y="190620"/>
                </a:lnTo>
                <a:lnTo>
                  <a:pt x="4001392" y="0"/>
                </a:lnTo>
                <a:close/>
              </a:path>
            </a:pathLst>
          </a:custGeom>
          <a:solidFill>
            <a:schemeClr val="tx1">
              <a:lumMod val="35000"/>
              <a:lumOff val="65000"/>
              <a:alpha val="35000"/>
            </a:schemeClr>
          </a:solidFill>
          <a:ln w="16291" cap="flat">
            <a:noFill/>
            <a:prstDash val="solid"/>
            <a:miter/>
          </a:ln>
        </p:spPr>
        <p:txBody>
          <a:bodyPr rtlCol="0" anchor="ctr"/>
          <a:p>
            <a:endParaRPr lang="zh-CN" altLang="en-US">
              <a:solidFill>
                <a:schemeClr val="tx1"/>
              </a:solidFill>
            </a:endParaRPr>
          </a:p>
        </p:txBody>
      </p:sp>
      <p:sp>
        <p:nvSpPr>
          <p:cNvPr id="64" name="任意多边形: 形状 63"/>
          <p:cNvSpPr/>
          <p:nvPr>
            <p:custDataLst>
              <p:tags r:id="rId11"/>
            </p:custDataLst>
          </p:nvPr>
        </p:nvSpPr>
        <p:spPr>
          <a:xfrm>
            <a:off x="6189028" y="5551170"/>
            <a:ext cx="1359769" cy="912594"/>
          </a:xfrm>
          <a:custGeom>
            <a:avLst/>
            <a:gdLst>
              <a:gd name="connsiteX0" fmla="*/ 1334340 w 1334340"/>
              <a:gd name="connsiteY0" fmla="*/ 777143 h 979167"/>
              <a:gd name="connsiteX1" fmla="*/ 0 w 1334340"/>
              <a:gd name="connsiteY1" fmla="*/ 0 h 979167"/>
              <a:gd name="connsiteX2" fmla="*/ 0 w 1334340"/>
              <a:gd name="connsiteY2" fmla="*/ 215058 h 979167"/>
              <a:gd name="connsiteX3" fmla="*/ 1334340 w 1334340"/>
              <a:gd name="connsiteY3" fmla="*/ 979168 h 979167"/>
            </a:gdLst>
            <a:ahLst/>
            <a:cxnLst>
              <a:cxn ang="0">
                <a:pos x="connsiteX0" y="connsiteY0"/>
              </a:cxn>
              <a:cxn ang="0">
                <a:pos x="connsiteX1" y="connsiteY1"/>
              </a:cxn>
              <a:cxn ang="0">
                <a:pos x="connsiteX2" y="connsiteY2"/>
              </a:cxn>
              <a:cxn ang="0">
                <a:pos x="connsiteX3" y="connsiteY3"/>
              </a:cxn>
            </a:cxnLst>
            <a:rect l="l" t="t" r="r" b="b"/>
            <a:pathLst>
              <a:path w="1334340" h="979167">
                <a:moveTo>
                  <a:pt x="1334340" y="777143"/>
                </a:moveTo>
                <a:lnTo>
                  <a:pt x="0" y="0"/>
                </a:lnTo>
                <a:lnTo>
                  <a:pt x="0" y="215058"/>
                </a:lnTo>
                <a:lnTo>
                  <a:pt x="1334340" y="979168"/>
                </a:lnTo>
                <a:close/>
              </a:path>
            </a:pathLst>
          </a:custGeom>
          <a:solidFill>
            <a:schemeClr val="tx1">
              <a:lumMod val="25000"/>
              <a:lumOff val="75000"/>
              <a:alpha val="25000"/>
            </a:schemeClr>
          </a:solidFill>
          <a:ln w="16291"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sp>
        <p:nvSpPr>
          <p:cNvPr id="69" name="矩形 68"/>
          <p:cNvSpPr/>
          <p:nvPr>
            <p:custDataLst>
              <p:tags r:id="rId12"/>
            </p:custDataLst>
          </p:nvPr>
        </p:nvSpPr>
        <p:spPr>
          <a:xfrm>
            <a:off x="7906385" y="1887220"/>
            <a:ext cx="768350" cy="57848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t"/>
          <a:p>
            <a:pPr algn="r"/>
            <a:r>
              <a:rPr lang="zh-CN" altLang="en-US" sz="2400" b="1" kern="0" dirty="0">
                <a:solidFill>
                  <a:srgbClr val="34A471"/>
                </a:solidFill>
                <a:cs typeface="+mn-lt"/>
              </a:rPr>
              <a:t>高中</a:t>
            </a:r>
            <a:endParaRPr lang="zh-CN" altLang="en-US" sz="2400" b="1" kern="0" dirty="0">
              <a:solidFill>
                <a:srgbClr val="34A471"/>
              </a:solidFill>
              <a:cs typeface="+mn-lt"/>
            </a:endParaRPr>
          </a:p>
        </p:txBody>
      </p:sp>
      <p:sp>
        <p:nvSpPr>
          <p:cNvPr id="71" name="矩形 70"/>
          <p:cNvSpPr/>
          <p:nvPr>
            <p:custDataLst>
              <p:tags r:id="rId13"/>
            </p:custDataLst>
          </p:nvPr>
        </p:nvSpPr>
        <p:spPr>
          <a:xfrm>
            <a:off x="6506845" y="3489325"/>
            <a:ext cx="696595" cy="57848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t"/>
          <a:p>
            <a:pPr algn="r"/>
            <a:r>
              <a:rPr lang="zh-CN" altLang="en-US" sz="2400" b="1" kern="0" dirty="0">
                <a:solidFill>
                  <a:schemeClr val="accent3">
                    <a:lumMod val="60000"/>
                    <a:lumOff val="40000"/>
                  </a:schemeClr>
                </a:solidFill>
                <a:cs typeface="+mn-lt"/>
              </a:rPr>
              <a:t>初中</a:t>
            </a:r>
            <a:endParaRPr lang="zh-CN" altLang="en-US" sz="2400" b="1" kern="0" dirty="0">
              <a:solidFill>
                <a:schemeClr val="accent3">
                  <a:lumMod val="60000"/>
                  <a:lumOff val="40000"/>
                </a:schemeClr>
              </a:solidFill>
              <a:cs typeface="+mn-lt"/>
            </a:endParaRPr>
          </a:p>
        </p:txBody>
      </p:sp>
      <p:sp>
        <p:nvSpPr>
          <p:cNvPr id="73" name="矩形 72"/>
          <p:cNvSpPr/>
          <p:nvPr>
            <p:custDataLst>
              <p:tags r:id="rId14"/>
            </p:custDataLst>
          </p:nvPr>
        </p:nvSpPr>
        <p:spPr>
          <a:xfrm>
            <a:off x="5231765" y="5038090"/>
            <a:ext cx="570230" cy="43878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t"/>
          <a:p>
            <a:pPr algn="r"/>
            <a:r>
              <a:rPr lang="zh-CN" altLang="en-US" sz="2400" b="1" kern="0" dirty="0">
                <a:solidFill>
                  <a:schemeClr val="accent3">
                    <a:lumMod val="40000"/>
                    <a:lumOff val="60000"/>
                  </a:schemeClr>
                </a:solidFill>
                <a:cs typeface="+mn-lt"/>
              </a:rPr>
              <a:t>小学</a:t>
            </a:r>
            <a:endParaRPr lang="zh-CN" altLang="en-US" sz="2400" b="1" kern="0" dirty="0">
              <a:solidFill>
                <a:schemeClr val="accent3">
                  <a:lumMod val="40000"/>
                  <a:lumOff val="60000"/>
                </a:schemeClr>
              </a:solidFill>
              <a:cs typeface="+mn-lt"/>
            </a:endParaRPr>
          </a:p>
        </p:txBody>
      </p:sp>
      <p:cxnSp>
        <p:nvCxnSpPr>
          <p:cNvPr id="77" name="直接连接符 76"/>
          <p:cNvCxnSpPr/>
          <p:nvPr>
            <p:custDataLst>
              <p:tags r:id="rId15"/>
            </p:custDataLst>
          </p:nvPr>
        </p:nvCxnSpPr>
        <p:spPr>
          <a:xfrm>
            <a:off x="8823643" y="2075815"/>
            <a:ext cx="1078706" cy="0"/>
          </a:xfrm>
          <a:prstGeom prst="line">
            <a:avLst/>
          </a:prstGeom>
          <a:ln>
            <a:solidFill>
              <a:schemeClr val="accent3">
                <a:lumMod val="7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custDataLst>
              <p:tags r:id="rId16"/>
            </p:custDataLst>
          </p:nvPr>
        </p:nvCxnSpPr>
        <p:spPr>
          <a:xfrm>
            <a:off x="7399338" y="3683635"/>
            <a:ext cx="904875" cy="0"/>
          </a:xfrm>
          <a:prstGeom prst="line">
            <a:avLst/>
          </a:prstGeom>
          <a:ln>
            <a:solidFill>
              <a:schemeClr val="accent3">
                <a:lumMod val="60000"/>
                <a:lumOff val="4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custDataLst>
              <p:tags r:id="rId17"/>
            </p:custDataLst>
          </p:nvPr>
        </p:nvCxnSpPr>
        <p:spPr>
          <a:xfrm>
            <a:off x="5961063" y="5257165"/>
            <a:ext cx="795338" cy="0"/>
          </a:xfrm>
          <a:prstGeom prst="line">
            <a:avLst/>
          </a:prstGeom>
          <a:ln>
            <a:solidFill>
              <a:schemeClr val="accent3">
                <a:lumMod val="40000"/>
                <a:lumOff val="60000"/>
              </a:schemeClr>
            </a:solidFill>
            <a:headEnd type="oval"/>
          </a:ln>
        </p:spPr>
        <p:style>
          <a:lnRef idx="1">
            <a:schemeClr val="accent1"/>
          </a:lnRef>
          <a:fillRef idx="0">
            <a:schemeClr val="accent1"/>
          </a:fillRef>
          <a:effectRef idx="0">
            <a:schemeClr val="accent1"/>
          </a:effectRef>
          <a:fontRef idx="minor">
            <a:schemeClr val="tx1"/>
          </a:fontRef>
        </p:style>
      </p:cxnSp>
      <p:pic>
        <p:nvPicPr>
          <p:cNvPr id="10" name="图片 9" descr="女小学生"/>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7319010" y="5330190"/>
            <a:ext cx="460375" cy="460375"/>
          </a:xfrm>
          <a:prstGeom prst="rect">
            <a:avLst/>
          </a:prstGeom>
        </p:spPr>
      </p:pic>
      <p:pic>
        <p:nvPicPr>
          <p:cNvPr id="11" name="图片 10" descr="女高中生"/>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9973945" y="2244090"/>
            <a:ext cx="588645" cy="588645"/>
          </a:xfrm>
          <a:prstGeom prst="rect">
            <a:avLst/>
          </a:prstGeom>
        </p:spPr>
      </p:pic>
      <p:pic>
        <p:nvPicPr>
          <p:cNvPr id="12" name="图片 11" descr="小学生"/>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8674735" y="3778885"/>
            <a:ext cx="478790" cy="478790"/>
          </a:xfrm>
          <a:prstGeom prst="rect">
            <a:avLst/>
          </a:prstGeom>
        </p:spPr>
      </p:pic>
      <p:sp>
        <p:nvSpPr>
          <p:cNvPr id="15" name="文本框 14"/>
          <p:cNvSpPr txBox="1"/>
          <p:nvPr/>
        </p:nvSpPr>
        <p:spPr>
          <a:xfrm>
            <a:off x="1051560" y="5038090"/>
            <a:ext cx="3836670" cy="829945"/>
          </a:xfrm>
          <a:prstGeom prst="rect">
            <a:avLst/>
          </a:prstGeom>
          <a:noFill/>
        </p:spPr>
        <p:txBody>
          <a:bodyPr wrap="square" rtlCol="0" anchor="t">
            <a:spAutoFit/>
          </a:bodyPr>
          <a:p>
            <a:r>
              <a:rPr lang="zh-CN" altLang="en-US" sz="2400" dirty="0">
                <a:solidFill>
                  <a:schemeClr val="tx1">
                    <a:lumMod val="85000"/>
                    <a:lumOff val="15000"/>
                  </a:schemeClr>
                </a:solidFill>
                <a:latin typeface="+mn-ea"/>
                <a:cs typeface="+mn-ea"/>
                <a:sym typeface="+mn-ea"/>
              </a:rPr>
              <a:t>侧重培养学生对传统文化的</a:t>
            </a:r>
            <a:r>
              <a:rPr lang="zh-CN" altLang="en-US" sz="2400" b="1" dirty="0">
                <a:solidFill>
                  <a:schemeClr val="tx1">
                    <a:lumMod val="85000"/>
                    <a:lumOff val="15000"/>
                  </a:schemeClr>
                </a:solidFill>
                <a:latin typeface="+mn-ea"/>
                <a:cs typeface="+mn-ea"/>
                <a:sym typeface="+mn-ea"/>
              </a:rPr>
              <a:t>亲切感和感受力</a:t>
            </a:r>
            <a:endParaRPr lang="zh-CN" altLang="en-US" sz="2400" b="1" dirty="0">
              <a:solidFill>
                <a:schemeClr val="tx1">
                  <a:lumMod val="85000"/>
                  <a:lumOff val="15000"/>
                </a:schemeClr>
              </a:solidFill>
              <a:latin typeface="+mn-ea"/>
              <a:cs typeface="+mn-ea"/>
              <a:sym typeface="+mn-ea"/>
            </a:endParaRPr>
          </a:p>
        </p:txBody>
      </p:sp>
      <p:sp>
        <p:nvSpPr>
          <p:cNvPr id="17" name="文本框 16"/>
          <p:cNvSpPr txBox="1"/>
          <p:nvPr/>
        </p:nvSpPr>
        <p:spPr>
          <a:xfrm>
            <a:off x="2124710" y="3248025"/>
            <a:ext cx="3836670" cy="829945"/>
          </a:xfrm>
          <a:prstGeom prst="rect">
            <a:avLst/>
          </a:prstGeom>
          <a:noFill/>
        </p:spPr>
        <p:txBody>
          <a:bodyPr wrap="square" rtlCol="0" anchor="t">
            <a:spAutoFit/>
          </a:bodyPr>
          <a:p>
            <a:r>
              <a:rPr lang="zh-CN" altLang="en-US" sz="2400" dirty="0">
                <a:solidFill>
                  <a:schemeClr val="tx1">
                    <a:lumMod val="85000"/>
                    <a:lumOff val="15000"/>
                  </a:schemeClr>
                </a:solidFill>
                <a:latin typeface="+mn-ea"/>
                <a:cs typeface="+mn-ea"/>
                <a:sym typeface="+mn-ea"/>
              </a:rPr>
              <a:t>以增强学生对中华优秀传统文化的</a:t>
            </a:r>
            <a:r>
              <a:rPr lang="zh-CN" altLang="en-US" sz="2400" b="1" dirty="0">
                <a:solidFill>
                  <a:schemeClr val="tx1">
                    <a:lumMod val="85000"/>
                    <a:lumOff val="15000"/>
                  </a:schemeClr>
                </a:solidFill>
                <a:latin typeface="+mn-ea"/>
                <a:cs typeface="+mn-ea"/>
                <a:sym typeface="+mn-ea"/>
              </a:rPr>
              <a:t>理解力</a:t>
            </a:r>
            <a:r>
              <a:rPr lang="zh-CN" altLang="en-US" sz="2400" dirty="0">
                <a:solidFill>
                  <a:schemeClr val="tx1">
                    <a:lumMod val="85000"/>
                    <a:lumOff val="15000"/>
                  </a:schemeClr>
                </a:solidFill>
                <a:latin typeface="+mn-ea"/>
                <a:cs typeface="+mn-ea"/>
                <a:sym typeface="+mn-ea"/>
              </a:rPr>
              <a:t>为重点</a:t>
            </a:r>
            <a:endParaRPr lang="zh-CN" altLang="en-US" sz="2400" dirty="0">
              <a:solidFill>
                <a:schemeClr val="tx1">
                  <a:lumMod val="85000"/>
                  <a:lumOff val="15000"/>
                </a:schemeClr>
              </a:solidFill>
              <a:latin typeface="+mn-ea"/>
              <a:cs typeface="+mn-ea"/>
              <a:sym typeface="+mn-ea"/>
            </a:endParaRPr>
          </a:p>
        </p:txBody>
      </p:sp>
      <p:sp>
        <p:nvSpPr>
          <p:cNvPr id="20" name="文本框 19"/>
          <p:cNvSpPr txBox="1"/>
          <p:nvPr/>
        </p:nvSpPr>
        <p:spPr>
          <a:xfrm>
            <a:off x="3769995" y="1610360"/>
            <a:ext cx="3836670" cy="829945"/>
          </a:xfrm>
          <a:prstGeom prst="rect">
            <a:avLst/>
          </a:prstGeom>
          <a:noFill/>
        </p:spPr>
        <p:txBody>
          <a:bodyPr wrap="square" rtlCol="0" anchor="t">
            <a:spAutoFit/>
          </a:bodyPr>
          <a:p>
            <a:r>
              <a:rPr lang="zh-CN" altLang="en-US" sz="2400" dirty="0">
                <a:solidFill>
                  <a:schemeClr val="tx1">
                    <a:lumMod val="85000"/>
                    <a:lumOff val="15000"/>
                  </a:schemeClr>
                </a:solidFill>
                <a:latin typeface="+mn-ea"/>
                <a:cs typeface="+mn-ea"/>
                <a:sym typeface="+mn-ea"/>
              </a:rPr>
              <a:t>重视增强学生对传统文化的</a:t>
            </a:r>
            <a:r>
              <a:rPr lang="zh-CN" altLang="en-US" sz="2400" b="1" dirty="0">
                <a:solidFill>
                  <a:schemeClr val="tx1">
                    <a:lumMod val="85000"/>
                    <a:lumOff val="15000"/>
                  </a:schemeClr>
                </a:solidFill>
                <a:latin typeface="+mn-ea"/>
                <a:cs typeface="+mn-ea"/>
                <a:sym typeface="+mn-ea"/>
              </a:rPr>
              <a:t>理性认识和践行能力</a:t>
            </a:r>
            <a:endParaRPr lang="zh-CN" altLang="en-US" sz="2400" b="1" dirty="0">
              <a:solidFill>
                <a:schemeClr val="tx1">
                  <a:lumMod val="85000"/>
                  <a:lumOff val="15000"/>
                </a:schemeClr>
              </a:solidFill>
              <a:latin typeface="+mn-ea"/>
              <a:cs typeface="+mn-ea"/>
              <a:sym typeface="+mn-ea"/>
            </a:endParaRPr>
          </a:p>
        </p:txBody>
      </p:sp>
    </p:spTree>
    <p:custDataLst>
      <p:tags r:id="rId24"/>
    </p:custDataLst>
  </p:cSld>
  <p:clrMapOvr>
    <a:masterClrMapping/>
  </p:clrMapOvr>
  <p:transition>
    <p:random/>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7320915" cy="22034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700405" y="402590"/>
            <a:ext cx="7284085" cy="678180"/>
          </a:xfrm>
          <a:prstGeom prst="rect">
            <a:avLst/>
          </a:prstGeom>
          <a:noFill/>
        </p:spPr>
        <p:txBody>
          <a:bodyPr wrap="square" rtlCol="0">
            <a:noAutofit/>
          </a:bodyPr>
          <a:p>
            <a:pPr algn="l"/>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二、学生能力发展的两个维度</a:t>
            </a:r>
            <a:endParaRPr lang="zh-CN" altLang="en-US" sz="36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25" name="矩形 24"/>
          <p:cNvSpPr/>
          <p:nvPr>
            <p:custDataLst>
              <p:tags r:id="rId2"/>
            </p:custDataLst>
          </p:nvPr>
        </p:nvSpPr>
        <p:spPr>
          <a:xfrm>
            <a:off x="5742305" y="4735195"/>
            <a:ext cx="1109345" cy="372110"/>
          </a:xfrm>
          <a:prstGeom prst="rect">
            <a:avLst/>
          </a:prstGeom>
          <a:noFill/>
        </p:spPr>
        <p:txBody>
          <a:bodyPr wrap="square" lIns="0" tIns="0" rIns="0" bIns="0" rtlCol="0" anchor="b" anchorCtr="0">
            <a:noAutofit/>
          </a:bodyPr>
          <a:lstStyle/>
          <a:p>
            <a:pPr algn="just">
              <a:spcBef>
                <a:spcPct val="0"/>
              </a:spcBef>
              <a:spcAft>
                <a:spcPct val="0"/>
              </a:spcAft>
            </a:pPr>
            <a:r>
              <a:rPr lang="zh-CN" altLang="en-US" sz="1600" b="1">
                <a:solidFill>
                  <a:schemeClr val="accent3">
                    <a:lumMod val="60000"/>
                    <a:lumOff val="40000"/>
                  </a:schemeClr>
                </a:solidFill>
                <a:latin typeface="+mn-ea"/>
                <a:cs typeface="+mn-ea"/>
              </a:rPr>
              <a:t>低阶能力</a:t>
            </a:r>
            <a:endParaRPr lang="zh-CN" altLang="en-US" sz="1600" b="1">
              <a:solidFill>
                <a:schemeClr val="accent3">
                  <a:lumMod val="60000"/>
                  <a:lumOff val="40000"/>
                </a:schemeClr>
              </a:solidFill>
              <a:latin typeface="+mn-ea"/>
              <a:cs typeface="+mn-ea"/>
            </a:endParaRPr>
          </a:p>
        </p:txBody>
      </p:sp>
      <p:sp>
        <p:nvSpPr>
          <p:cNvPr id="27" name="矩形 26"/>
          <p:cNvSpPr/>
          <p:nvPr>
            <p:custDataLst>
              <p:tags r:id="rId3"/>
            </p:custDataLst>
          </p:nvPr>
        </p:nvSpPr>
        <p:spPr>
          <a:xfrm>
            <a:off x="5080000" y="3056890"/>
            <a:ext cx="1189990" cy="372110"/>
          </a:xfrm>
          <a:prstGeom prst="rect">
            <a:avLst/>
          </a:prstGeom>
          <a:noFill/>
        </p:spPr>
        <p:txBody>
          <a:bodyPr wrap="square" lIns="0" tIns="0" rIns="0" bIns="0" rtlCol="0" anchor="b" anchorCtr="0">
            <a:noAutofit/>
          </a:bodyPr>
          <a:lstStyle/>
          <a:p>
            <a:pPr algn="just">
              <a:spcBef>
                <a:spcPct val="0"/>
              </a:spcBef>
              <a:spcAft>
                <a:spcPct val="0"/>
              </a:spcAft>
            </a:pPr>
            <a:r>
              <a:rPr lang="zh-CN" altLang="en-US" sz="1600" b="1">
                <a:solidFill>
                  <a:schemeClr val="accent3">
                    <a:lumMod val="50000"/>
                  </a:schemeClr>
                </a:solidFill>
                <a:latin typeface="+mn-ea"/>
                <a:cs typeface="+mn-ea"/>
              </a:rPr>
              <a:t>高阶能力</a:t>
            </a:r>
            <a:endParaRPr lang="zh-CN" altLang="en-US" sz="1600" b="1">
              <a:solidFill>
                <a:schemeClr val="accent3">
                  <a:lumMod val="50000"/>
                </a:schemeClr>
              </a:solidFill>
              <a:latin typeface="+mn-ea"/>
              <a:cs typeface="+mn-ea"/>
            </a:endParaRPr>
          </a:p>
        </p:txBody>
      </p:sp>
      <p:graphicFrame>
        <p:nvGraphicFramePr>
          <p:cNvPr id="37" name="图示 12"/>
          <p:cNvGraphicFramePr/>
          <p:nvPr/>
        </p:nvGraphicFramePr>
        <p:xfrm>
          <a:off x="1054735" y="2259965"/>
          <a:ext cx="4009390" cy="350202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9" name="右大括号 28"/>
          <p:cNvSpPr/>
          <p:nvPr/>
        </p:nvSpPr>
        <p:spPr>
          <a:xfrm>
            <a:off x="4721225" y="2390140"/>
            <a:ext cx="200025" cy="1814195"/>
          </a:xfrm>
          <a:prstGeom prst="rightBrace">
            <a:avLst/>
          </a:prstGeom>
          <a:noFill/>
          <a:ln>
            <a:solidFill>
              <a:schemeClr val="accent3">
                <a:lumMod val="50000"/>
              </a:schemeClr>
            </a:solidFill>
          </a:ln>
          <a:extLst>
            <a:ext uri="{909E8E84-426E-40DD-AFC4-6F175D3DCCD1}">
              <a14:hiddenFill xmlns:a14="http://schemas.microsoft.com/office/drawing/2010/main">
                <a:solidFill>
                  <a:schemeClr val="accent3">
                    <a:lumMod val="75000"/>
                  </a:schemeClr>
                </a:solidFill>
              </a14:hiddenFill>
            </a:ext>
          </a:extLst>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30" name="右大括号 29"/>
          <p:cNvSpPr/>
          <p:nvPr/>
        </p:nvSpPr>
        <p:spPr>
          <a:xfrm>
            <a:off x="5367655" y="4204970"/>
            <a:ext cx="200025" cy="1557655"/>
          </a:xfrm>
          <a:prstGeom prst="rightBrace">
            <a:avLst/>
          </a:prstGeom>
          <a:ln>
            <a:solidFill>
              <a:schemeClr val="accent3">
                <a:lumMod val="60000"/>
                <a:lumOff val="40000"/>
              </a:schemeClr>
            </a:solidFill>
          </a:ln>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31" name="文本框 30"/>
          <p:cNvSpPr txBox="1"/>
          <p:nvPr/>
        </p:nvSpPr>
        <p:spPr>
          <a:xfrm>
            <a:off x="2046605" y="5994400"/>
            <a:ext cx="2189480" cy="337185"/>
          </a:xfrm>
          <a:prstGeom prst="rect">
            <a:avLst/>
          </a:prstGeom>
        </p:spPr>
        <p:txBody>
          <a:bodyPr wrap="square">
            <a:spAutoFit/>
          </a:bodyPr>
          <a:p>
            <a:pPr marL="0" indent="0" algn="just" defTabSz="266700">
              <a:spcBef>
                <a:spcPct val="0"/>
              </a:spcBef>
              <a:spcAft>
                <a:spcPct val="0"/>
              </a:spcAft>
            </a:pPr>
            <a:r>
              <a:rPr lang="zh-CN" altLang="en-US" sz="1600" b="1">
                <a:latin typeface="等线" panose="02010600030101010101" charset="-122"/>
                <a:ea typeface="等线" panose="02010600030101010101" charset="-122"/>
              </a:rPr>
              <a:t>布鲁姆教育目标分类</a:t>
            </a:r>
            <a:endParaRPr lang="zh-CN" altLang="en-US" sz="1600" b="1">
              <a:latin typeface="等线" panose="02010600030101010101" charset="-122"/>
              <a:ea typeface="等线" panose="02010600030101010101" charset="-122"/>
            </a:endParaRPr>
          </a:p>
        </p:txBody>
      </p:sp>
      <p:sp>
        <p:nvSpPr>
          <p:cNvPr id="32" name="文本框 31"/>
          <p:cNvSpPr txBox="1"/>
          <p:nvPr/>
        </p:nvSpPr>
        <p:spPr>
          <a:xfrm>
            <a:off x="8684895" y="4598670"/>
            <a:ext cx="775335" cy="645160"/>
          </a:xfrm>
          <a:prstGeom prst="rect">
            <a:avLst/>
          </a:prstGeom>
          <a:noFill/>
        </p:spPr>
        <p:txBody>
          <a:bodyPr wrap="square" rtlCol="0" anchor="t">
            <a:spAutoFit/>
          </a:bodyPr>
          <a:p>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传</a:t>
            </a:r>
            <a:endParaRPr lang="zh-CN" altLang="en-US" sz="36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33" name="文本框 32"/>
          <p:cNvSpPr txBox="1"/>
          <p:nvPr/>
        </p:nvSpPr>
        <p:spPr>
          <a:xfrm>
            <a:off x="8684895" y="2920365"/>
            <a:ext cx="775335" cy="645160"/>
          </a:xfrm>
          <a:prstGeom prst="rect">
            <a:avLst/>
          </a:prstGeom>
          <a:noFill/>
        </p:spPr>
        <p:txBody>
          <a:bodyPr wrap="square" rtlCol="0" anchor="t">
            <a:spAutoFit/>
          </a:bodyPr>
          <a:p>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创</a:t>
            </a:r>
            <a:endParaRPr lang="zh-CN" altLang="en-US" sz="3600" b="1" dirty="0">
              <a:solidFill>
                <a:srgbClr val="55797A"/>
              </a:solidFill>
              <a:effectLst/>
              <a:latin typeface="微软雅黑" panose="020B0503020204020204" pitchFamily="34" charset="-122"/>
              <a:ea typeface="微软雅黑" panose="020B0503020204020204" pitchFamily="34" charset="-122"/>
              <a:sym typeface="+mn-ea"/>
            </a:endParaRPr>
          </a:p>
        </p:txBody>
      </p:sp>
      <p:cxnSp>
        <p:nvCxnSpPr>
          <p:cNvPr id="34" name="直接箭头连接符 33"/>
          <p:cNvCxnSpPr>
            <a:stCxn id="25" idx="3"/>
          </p:cNvCxnSpPr>
          <p:nvPr/>
        </p:nvCxnSpPr>
        <p:spPr>
          <a:xfrm flipV="1">
            <a:off x="6851650" y="4904740"/>
            <a:ext cx="1660525" cy="16510"/>
          </a:xfrm>
          <a:prstGeom prst="straightConnector1">
            <a:avLst/>
          </a:prstGeom>
          <a:ln>
            <a:solidFill>
              <a:schemeClr val="accent3">
                <a:lumMod val="60000"/>
                <a:lumOff val="40000"/>
              </a:schemeClr>
            </a:solidFill>
            <a:tailEnd type="arrow"/>
          </a:ln>
        </p:spPr>
        <p:style>
          <a:lnRef idx="2">
            <a:schemeClr val="accent1"/>
          </a:lnRef>
          <a:fillRef idx="0">
            <a:srgbClr val="FFFFFF"/>
          </a:fillRef>
          <a:effectRef idx="0">
            <a:srgbClr val="FFFFFF"/>
          </a:effectRef>
          <a:fontRef idx="minor">
            <a:schemeClr val="tx1"/>
          </a:fontRef>
        </p:style>
      </p:cxnSp>
      <p:cxnSp>
        <p:nvCxnSpPr>
          <p:cNvPr id="35" name="直接箭头连接符 34"/>
          <p:cNvCxnSpPr/>
          <p:nvPr/>
        </p:nvCxnSpPr>
        <p:spPr>
          <a:xfrm flipV="1">
            <a:off x="6851650" y="3288665"/>
            <a:ext cx="1660525" cy="16510"/>
          </a:xfrm>
          <a:prstGeom prst="straightConnector1">
            <a:avLst/>
          </a:prstGeom>
          <a:ln>
            <a:solidFill>
              <a:schemeClr val="accent3">
                <a:lumMod val="50000"/>
              </a:schemeClr>
            </a:solidFill>
            <a:tailEnd type="arrow"/>
          </a:ln>
        </p:spPr>
        <p:style>
          <a:lnRef idx="2">
            <a:schemeClr val="accent1"/>
          </a:lnRef>
          <a:fillRef idx="0">
            <a:srgbClr val="FFFFFF"/>
          </a:fillRef>
          <a:effectRef idx="0">
            <a:srgbClr val="FFFFFF"/>
          </a:effectRef>
          <a:fontRef idx="minor">
            <a:schemeClr val="tx1"/>
          </a:fontRef>
        </p:style>
      </p:cxnSp>
    </p:spTree>
    <p:custDataLst>
      <p:tags r:id="rId9"/>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strips(downRight)">
                                      <p:cBhvr>
                                        <p:cTn id="7" dur="500"/>
                                        <p:tgtEl>
                                          <p:spTgt spid="32"/>
                                        </p:tgtEl>
                                      </p:cBhvr>
                                    </p:animEffect>
                                  </p:childTnLst>
                                </p:cTn>
                              </p:par>
                              <p:par>
                                <p:cTn id="8" presetID="18" presetClass="entr" presetSubtype="6"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strips(downRight)">
                                      <p:cBhvr>
                                        <p:cTn id="10" dur="500"/>
                                        <p:tgtEl>
                                          <p:spTgt spid="33"/>
                                        </p:tgtEl>
                                      </p:cBhvr>
                                    </p:animEffect>
                                  </p:childTnLst>
                                </p:cTn>
                              </p:par>
                              <p:par>
                                <p:cTn id="11" presetID="18" presetClass="entr" presetSubtype="6" fill="hold" nodeType="with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strips(downRight)">
                                      <p:cBhvr>
                                        <p:cTn id="13" dur="500"/>
                                        <p:tgtEl>
                                          <p:spTgt spid="34"/>
                                        </p:tgtEl>
                                      </p:cBhvr>
                                    </p:animEffect>
                                  </p:childTnLst>
                                </p:cTn>
                              </p:par>
                              <p:par>
                                <p:cTn id="14" presetID="18" presetClass="entr" presetSubtype="6" fill="hold" nodeType="with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strips(downRight)">
                                      <p:cBhvr>
                                        <p:cTn id="1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2" grpId="1"/>
      <p:bldP spid="33" grpId="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7320915" cy="22034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700405" y="402590"/>
            <a:ext cx="7284085" cy="678180"/>
          </a:xfrm>
          <a:prstGeom prst="rect">
            <a:avLst/>
          </a:prstGeom>
          <a:noFill/>
        </p:spPr>
        <p:txBody>
          <a:bodyPr wrap="square" rtlCol="0">
            <a:noAutofit/>
          </a:bodyPr>
          <a:p>
            <a:pPr algn="l"/>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低阶能力：文化的</a:t>
            </a:r>
            <a:r>
              <a:rPr lang="en-US" altLang="zh-CN" sz="3600" b="1" dirty="0">
                <a:solidFill>
                  <a:srgbClr val="55797A"/>
                </a:solidFill>
                <a:effectLst/>
                <a:latin typeface="微软雅黑" panose="020B0503020204020204" pitchFamily="34" charset="-122"/>
                <a:ea typeface="微软雅黑" panose="020B0503020204020204" pitchFamily="34" charset="-122"/>
                <a:sym typeface="+mn-ea"/>
              </a:rPr>
              <a:t>“</a:t>
            </a:r>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传</a:t>
            </a:r>
            <a:r>
              <a:rPr lang="en-US" altLang="zh-CN" sz="3600" b="1" dirty="0">
                <a:solidFill>
                  <a:srgbClr val="55797A"/>
                </a:solidFill>
                <a:effectLst/>
                <a:latin typeface="微软雅黑" panose="020B0503020204020204" pitchFamily="34" charset="-122"/>
                <a:ea typeface="微软雅黑" panose="020B0503020204020204" pitchFamily="34" charset="-122"/>
                <a:sym typeface="+mn-ea"/>
              </a:rPr>
              <a:t>”</a:t>
            </a:r>
            <a:endParaRPr lang="en-US" altLang="zh-CN" sz="36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2" name="任意多边形: 形状 39"/>
          <p:cNvSpPr/>
          <p:nvPr>
            <p:custDataLst>
              <p:tags r:id="rId2"/>
            </p:custDataLst>
          </p:nvPr>
        </p:nvSpPr>
        <p:spPr>
          <a:xfrm>
            <a:off x="4208471" y="2154005"/>
            <a:ext cx="3323691" cy="3538632"/>
          </a:xfrm>
          <a:custGeom>
            <a:avLst/>
            <a:gdLst/>
            <a:ahLst/>
            <a:cxnLst/>
            <a:rect l="l" t="t" r="r" b="b"/>
            <a:pathLst>
              <a:path w="187905" h="163223" extrusionOk="0">
                <a:moveTo>
                  <a:pt x="93952" y="1"/>
                </a:moveTo>
                <a:cubicBezTo>
                  <a:pt x="92976" y="1"/>
                  <a:pt x="92083" y="512"/>
                  <a:pt x="91595" y="1358"/>
                </a:cubicBezTo>
                <a:lnTo>
                  <a:pt x="488" y="159163"/>
                </a:lnTo>
                <a:cubicBezTo>
                  <a:pt x="0" y="160008"/>
                  <a:pt x="0" y="161032"/>
                  <a:pt x="488" y="161878"/>
                </a:cubicBezTo>
                <a:cubicBezTo>
                  <a:pt x="976" y="162723"/>
                  <a:pt x="1869" y="163223"/>
                  <a:pt x="2846" y="163223"/>
                </a:cubicBezTo>
                <a:lnTo>
                  <a:pt x="185059" y="163223"/>
                </a:lnTo>
                <a:cubicBezTo>
                  <a:pt x="186035" y="163223"/>
                  <a:pt x="186928" y="162723"/>
                  <a:pt x="187416" y="161878"/>
                </a:cubicBezTo>
                <a:cubicBezTo>
                  <a:pt x="187904" y="161032"/>
                  <a:pt x="187904" y="160008"/>
                  <a:pt x="187416" y="159163"/>
                </a:cubicBezTo>
                <a:lnTo>
                  <a:pt x="96310" y="1358"/>
                </a:lnTo>
                <a:cubicBezTo>
                  <a:pt x="95822" y="512"/>
                  <a:pt x="94929" y="1"/>
                  <a:pt x="93952" y="1"/>
                </a:cubicBezTo>
                <a:close/>
              </a:path>
            </a:pathLst>
          </a:custGeom>
          <a:solidFill>
            <a:schemeClr val="tx1">
              <a:alpha val="8000"/>
            </a:schemeClr>
          </a:solidFill>
          <a:ln>
            <a:noFill/>
          </a:ln>
        </p:spPr>
        <p:txBody>
          <a:bodyPr spcFirstLastPara="1" wrap="square" lIns="121900" tIns="121900" rIns="121900" bIns="121900" anchor="ctr" anchorCtr="0">
            <a:noAutofit/>
          </a:bodyPr>
          <a:p>
            <a:pPr lvl="0" algn="ctr" defTabSz="1219200">
              <a:buClr>
                <a:srgbClr val="000000"/>
              </a:buClr>
              <a:buSzTx/>
              <a:buFontTx/>
            </a:pPr>
            <a:endParaRPr sz="2265" kern="0">
              <a:solidFill>
                <a:srgbClr val="FFFFFF"/>
              </a:solidFill>
              <a:cs typeface="+mn-ea"/>
              <a:sym typeface="+mn-lt"/>
            </a:endParaRPr>
          </a:p>
        </p:txBody>
      </p:sp>
      <p:sp>
        <p:nvSpPr>
          <p:cNvPr id="10" name="任意多边形: 形状 39"/>
          <p:cNvSpPr/>
          <p:nvPr>
            <p:custDataLst>
              <p:tags r:id="rId3"/>
            </p:custDataLst>
          </p:nvPr>
        </p:nvSpPr>
        <p:spPr>
          <a:xfrm>
            <a:off x="4664006" y="2858596"/>
            <a:ext cx="2412350" cy="609093"/>
          </a:xfrm>
          <a:custGeom>
            <a:avLst/>
            <a:gdLst/>
            <a:ahLst/>
            <a:cxnLst/>
            <a:rect l="l" t="t" r="r" b="b"/>
            <a:pathLst>
              <a:path w="93703" h="23659" extrusionOk="0">
                <a:moveTo>
                  <a:pt x="12847" y="1"/>
                </a:moveTo>
                <a:cubicBezTo>
                  <a:pt x="12347" y="1"/>
                  <a:pt x="11883" y="274"/>
                  <a:pt x="11644" y="715"/>
                </a:cubicBezTo>
                <a:lnTo>
                  <a:pt x="238" y="21646"/>
                </a:lnTo>
                <a:cubicBezTo>
                  <a:pt x="0" y="22063"/>
                  <a:pt x="12" y="22575"/>
                  <a:pt x="262" y="22991"/>
                </a:cubicBezTo>
                <a:cubicBezTo>
                  <a:pt x="500" y="23396"/>
                  <a:pt x="953" y="23658"/>
                  <a:pt x="1429" y="23658"/>
                </a:cubicBezTo>
                <a:lnTo>
                  <a:pt x="92274" y="23658"/>
                </a:lnTo>
                <a:cubicBezTo>
                  <a:pt x="92750" y="23658"/>
                  <a:pt x="93202" y="23396"/>
                  <a:pt x="93440" y="22991"/>
                </a:cubicBezTo>
                <a:cubicBezTo>
                  <a:pt x="93690" y="22575"/>
                  <a:pt x="93702" y="22063"/>
                  <a:pt x="93464" y="21646"/>
                </a:cubicBezTo>
                <a:lnTo>
                  <a:pt x="82058" y="715"/>
                </a:lnTo>
                <a:cubicBezTo>
                  <a:pt x="81820" y="274"/>
                  <a:pt x="81356" y="1"/>
                  <a:pt x="80855" y="1"/>
                </a:cubicBezTo>
                <a:close/>
              </a:path>
            </a:pathLst>
          </a:custGeom>
          <a:solidFill>
            <a:schemeClr val="accent3">
              <a:lumMod val="60000"/>
              <a:lumOff val="40000"/>
            </a:schemeClr>
          </a:solidFill>
          <a:ln w="57150" cap="rnd">
            <a:noFill/>
            <a:prstDash val="solid"/>
            <a:round/>
          </a:ln>
          <a:effectLst>
            <a:outerShdw blurRad="762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02132" tIns="57695" rIns="202130" bIns="61230" numCol="1" spcCol="0" rtlCol="0" fromWordArt="0" anchor="ctr" anchorCtr="0" forceAA="0" compatLnSpc="1">
            <a:normAutofit/>
          </a:bodyPr>
          <a:p>
            <a:pPr marL="0" algn="ctr" rtl="0" eaLnBrk="1" latinLnBrk="0" hangingPunct="1">
              <a:spcBef>
                <a:spcPts val="0"/>
              </a:spcBef>
              <a:spcAft>
                <a:spcPts val="0"/>
              </a:spcAft>
            </a:pPr>
            <a:r>
              <a:rPr lang="zh-CN" altLang="zh-CN" sz="2400" b="1" kern="1200">
                <a:solidFill>
                  <a:srgbClr val="FFFFFF"/>
                </a:solidFill>
                <a:effectLst/>
                <a:latin typeface="+mn-ea"/>
                <a:cs typeface="微软雅黑" panose="020B0503020204020204" pitchFamily="34" charset="-122"/>
              </a:rPr>
              <a:t>应用</a:t>
            </a:r>
            <a:endParaRPr lang="zh-CN" altLang="zh-CN" sz="2400" b="1" kern="1200">
              <a:solidFill>
                <a:srgbClr val="FFFFFF"/>
              </a:solidFill>
              <a:effectLst/>
              <a:latin typeface="+mn-ea"/>
              <a:cs typeface="微软雅黑" panose="020B0503020204020204" pitchFamily="34" charset="-122"/>
            </a:endParaRPr>
          </a:p>
        </p:txBody>
      </p:sp>
      <p:sp>
        <p:nvSpPr>
          <p:cNvPr id="3" name="任意多边形: 形状 39"/>
          <p:cNvSpPr/>
          <p:nvPr>
            <p:custDataLst>
              <p:tags r:id="rId4"/>
            </p:custDataLst>
          </p:nvPr>
        </p:nvSpPr>
        <p:spPr>
          <a:xfrm>
            <a:off x="3880655" y="4563662"/>
            <a:ext cx="3979299" cy="609067"/>
          </a:xfrm>
          <a:custGeom>
            <a:avLst/>
            <a:gdLst/>
            <a:ahLst/>
            <a:cxnLst/>
            <a:rect l="l" t="t" r="r" b="b"/>
            <a:pathLst>
              <a:path w="154568" h="23658" extrusionOk="0">
                <a:moveTo>
                  <a:pt x="12836" y="0"/>
                </a:moveTo>
                <a:cubicBezTo>
                  <a:pt x="12336" y="0"/>
                  <a:pt x="11883" y="274"/>
                  <a:pt x="11645" y="715"/>
                </a:cubicBezTo>
                <a:lnTo>
                  <a:pt x="227" y="21634"/>
                </a:lnTo>
                <a:cubicBezTo>
                  <a:pt x="1" y="22063"/>
                  <a:pt x="1" y="22575"/>
                  <a:pt x="251" y="22991"/>
                </a:cubicBezTo>
                <a:cubicBezTo>
                  <a:pt x="501" y="23396"/>
                  <a:pt x="941" y="23658"/>
                  <a:pt x="1418" y="23658"/>
                </a:cubicBezTo>
                <a:lnTo>
                  <a:pt x="153151" y="23658"/>
                </a:lnTo>
                <a:cubicBezTo>
                  <a:pt x="153627" y="23658"/>
                  <a:pt x="154068" y="23396"/>
                  <a:pt x="154318" y="22991"/>
                </a:cubicBezTo>
                <a:cubicBezTo>
                  <a:pt x="154568" y="22575"/>
                  <a:pt x="154568" y="22063"/>
                  <a:pt x="154341" y="21634"/>
                </a:cubicBezTo>
                <a:lnTo>
                  <a:pt x="142923" y="715"/>
                </a:lnTo>
                <a:cubicBezTo>
                  <a:pt x="142685" y="274"/>
                  <a:pt x="142233" y="0"/>
                  <a:pt x="141733" y="0"/>
                </a:cubicBezTo>
                <a:close/>
              </a:path>
            </a:pathLst>
          </a:custGeom>
          <a:solidFill>
            <a:schemeClr val="accent3">
              <a:lumMod val="20000"/>
              <a:lumOff val="80000"/>
            </a:schemeClr>
          </a:solidFill>
          <a:ln w="57150" cap="rnd">
            <a:solidFill>
              <a:schemeClr val="accent3">
                <a:lumMod val="20000"/>
                <a:lumOff val="80000"/>
              </a:schemeClr>
            </a:solidFill>
            <a:prstDash val="solid"/>
            <a:round/>
          </a:ln>
          <a:effectLst>
            <a:outerShdw blurRad="762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03282" tIns="58550" rIns="903280" bIns="60352" numCol="1" spcCol="0" rtlCol="0" fromWordArt="0" anchor="ctr" anchorCtr="0" forceAA="0" compatLnSpc="1">
            <a:normAutofit/>
          </a:bodyPr>
          <a:p>
            <a:pPr marL="0" algn="ctr" rtl="0" eaLnBrk="1" latinLnBrk="0" hangingPunct="1">
              <a:spcBef>
                <a:spcPts val="0"/>
              </a:spcBef>
              <a:spcAft>
                <a:spcPts val="0"/>
              </a:spcAft>
            </a:pPr>
            <a:r>
              <a:rPr lang="zh-CN" altLang="zh-CN" sz="2400" b="1" kern="1200">
                <a:solidFill>
                  <a:srgbClr val="FFFFFF"/>
                </a:solidFill>
                <a:effectLst/>
                <a:latin typeface="+mn-ea"/>
                <a:cs typeface="微软雅黑" panose="020B0503020204020204" pitchFamily="34" charset="-122"/>
              </a:rPr>
              <a:t>记忆</a:t>
            </a:r>
            <a:endParaRPr lang="zh-CN" altLang="zh-CN" sz="2000" b="1" kern="1200">
              <a:solidFill>
                <a:srgbClr val="FFFFFF"/>
              </a:solidFill>
              <a:effectLst/>
              <a:latin typeface="+mn-ea"/>
              <a:cs typeface="微软雅黑" panose="020B0503020204020204" pitchFamily="34" charset="-122"/>
            </a:endParaRPr>
          </a:p>
        </p:txBody>
      </p:sp>
      <p:sp>
        <p:nvSpPr>
          <p:cNvPr id="4" name="任意多边形: 形状 39"/>
          <p:cNvSpPr/>
          <p:nvPr>
            <p:custDataLst>
              <p:tags r:id="rId5"/>
            </p:custDataLst>
          </p:nvPr>
        </p:nvSpPr>
        <p:spPr>
          <a:xfrm>
            <a:off x="4272331" y="3711484"/>
            <a:ext cx="3195837" cy="608758"/>
          </a:xfrm>
          <a:custGeom>
            <a:avLst/>
            <a:gdLst/>
            <a:ahLst/>
            <a:cxnLst/>
            <a:rect l="l" t="t" r="r" b="b"/>
            <a:pathLst>
              <a:path w="124136" h="23646" extrusionOk="0">
                <a:moveTo>
                  <a:pt x="12836" y="0"/>
                </a:moveTo>
                <a:cubicBezTo>
                  <a:pt x="12336" y="0"/>
                  <a:pt x="11883" y="274"/>
                  <a:pt x="11645" y="703"/>
                </a:cubicBezTo>
                <a:lnTo>
                  <a:pt x="227" y="21634"/>
                </a:lnTo>
                <a:cubicBezTo>
                  <a:pt x="1" y="22063"/>
                  <a:pt x="13" y="22574"/>
                  <a:pt x="251" y="22979"/>
                </a:cubicBezTo>
                <a:cubicBezTo>
                  <a:pt x="501" y="23396"/>
                  <a:pt x="942" y="23646"/>
                  <a:pt x="1430" y="23646"/>
                </a:cubicBezTo>
                <a:lnTo>
                  <a:pt x="122707" y="23646"/>
                </a:lnTo>
                <a:cubicBezTo>
                  <a:pt x="123195" y="23646"/>
                  <a:pt x="123635" y="23396"/>
                  <a:pt x="123885" y="22979"/>
                </a:cubicBezTo>
                <a:cubicBezTo>
                  <a:pt x="124124" y="22574"/>
                  <a:pt x="124136" y="22063"/>
                  <a:pt x="123909" y="21634"/>
                </a:cubicBezTo>
                <a:lnTo>
                  <a:pt x="112491" y="703"/>
                </a:lnTo>
                <a:cubicBezTo>
                  <a:pt x="112253" y="274"/>
                  <a:pt x="111801" y="0"/>
                  <a:pt x="111301" y="0"/>
                </a:cubicBezTo>
                <a:close/>
              </a:path>
            </a:pathLst>
          </a:custGeom>
          <a:solidFill>
            <a:schemeClr val="accent3">
              <a:lumMod val="40000"/>
              <a:lumOff val="60000"/>
            </a:schemeClr>
          </a:solidFill>
          <a:ln w="57150" cap="rnd">
            <a:solidFill>
              <a:schemeClr val="accent3">
                <a:lumMod val="40000"/>
                <a:lumOff val="60000"/>
              </a:schemeClr>
            </a:solidFill>
            <a:prstDash val="solid"/>
            <a:round/>
          </a:ln>
          <a:effectLst>
            <a:outerShdw blurRad="762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52712" tIns="57973" rIns="552711" bIns="60652" numCol="1" spcCol="0" rtlCol="0" fromWordArt="0" anchor="ctr" anchorCtr="0" forceAA="0" compatLnSpc="1">
            <a:normAutofit/>
          </a:bodyPr>
          <a:p>
            <a:pPr marL="0" algn="ctr" rtl="0" eaLnBrk="1" latinLnBrk="0" hangingPunct="1">
              <a:spcBef>
                <a:spcPts val="0"/>
              </a:spcBef>
              <a:spcAft>
                <a:spcPts val="0"/>
              </a:spcAft>
            </a:pPr>
            <a:r>
              <a:rPr lang="zh-CN" altLang="zh-CN" sz="2400" b="1" kern="1200">
                <a:solidFill>
                  <a:srgbClr val="FFFFFF"/>
                </a:solidFill>
                <a:effectLst/>
                <a:latin typeface="+mn-ea"/>
                <a:cs typeface="微软雅黑" panose="020B0503020204020204" pitchFamily="34" charset="-122"/>
              </a:rPr>
              <a:t>理解</a:t>
            </a:r>
            <a:endParaRPr lang="zh-CN" altLang="zh-CN" sz="2400" b="1" kern="1200">
              <a:solidFill>
                <a:srgbClr val="FFFFFF"/>
              </a:solidFill>
              <a:effectLst/>
              <a:latin typeface="+mn-ea"/>
              <a:cs typeface="微软雅黑" panose="020B0503020204020204" pitchFamily="34" charset="-122"/>
            </a:endParaRPr>
          </a:p>
        </p:txBody>
      </p:sp>
      <p:sp>
        <p:nvSpPr>
          <p:cNvPr id="5" name="椭圆 4"/>
          <p:cNvSpPr/>
          <p:nvPr>
            <p:custDataLst>
              <p:tags r:id="rId6"/>
            </p:custDataLst>
          </p:nvPr>
        </p:nvSpPr>
        <p:spPr>
          <a:xfrm>
            <a:off x="7248214" y="2940904"/>
            <a:ext cx="440534" cy="440534"/>
          </a:xfrm>
          <a:prstGeom prst="ellipse">
            <a:avLst/>
          </a:prstGeom>
          <a:solidFill>
            <a:schemeClr val="accent3">
              <a:lumMod val="40000"/>
              <a:lumOff val="60000"/>
            </a:schemeClr>
          </a:solidFill>
          <a:ln w="57150" cap="rnd">
            <a:noFill/>
            <a:prstDash val="solid"/>
            <a:round/>
          </a:ln>
          <a:effectLst>
            <a:outerShdw blurRad="762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70000" lnSpcReduction="20000"/>
          </a:bodyPr>
          <a:p>
            <a:pPr algn="ctr" defTabSz="913765"/>
            <a:endParaRPr lang="zh-CN" altLang="en-US" sz="2000" b="1">
              <a:solidFill>
                <a:schemeClr val="bg1"/>
              </a:solidFill>
            </a:endParaRPr>
          </a:p>
        </p:txBody>
      </p:sp>
      <p:sp>
        <p:nvSpPr>
          <p:cNvPr id="57" name="椭圆 56"/>
          <p:cNvSpPr/>
          <p:nvPr>
            <p:custDataLst>
              <p:tags r:id="rId7"/>
            </p:custDataLst>
          </p:nvPr>
        </p:nvSpPr>
        <p:spPr>
          <a:xfrm>
            <a:off x="3659983" y="3781020"/>
            <a:ext cx="440534" cy="440534"/>
          </a:xfrm>
          <a:prstGeom prst="ellipse">
            <a:avLst/>
          </a:prstGeom>
          <a:solidFill>
            <a:schemeClr val="accent3">
              <a:lumMod val="60000"/>
              <a:lumOff val="40000"/>
            </a:schemeClr>
          </a:solidFill>
          <a:ln w="57150" cap="rnd">
            <a:noFill/>
            <a:prstDash val="solid"/>
            <a:round/>
          </a:ln>
          <a:effectLst>
            <a:outerShdw blurRad="762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70000" lnSpcReduction="20000"/>
          </a:bodyPr>
          <a:p>
            <a:pPr algn="ctr" defTabSz="913765"/>
            <a:endParaRPr lang="zh-CN" altLang="en-US" sz="2000" b="1">
              <a:solidFill>
                <a:schemeClr val="bg1"/>
              </a:solidFill>
            </a:endParaRPr>
          </a:p>
        </p:txBody>
      </p:sp>
      <p:sp>
        <p:nvSpPr>
          <p:cNvPr id="60" name="椭圆 59"/>
          <p:cNvSpPr/>
          <p:nvPr>
            <p:custDataLst>
              <p:tags r:id="rId8"/>
            </p:custDataLst>
          </p:nvPr>
        </p:nvSpPr>
        <p:spPr>
          <a:xfrm>
            <a:off x="8031565" y="4648099"/>
            <a:ext cx="440534" cy="440534"/>
          </a:xfrm>
          <a:prstGeom prst="ellipse">
            <a:avLst/>
          </a:prstGeom>
          <a:solidFill>
            <a:schemeClr val="accent3">
              <a:lumMod val="50000"/>
            </a:schemeClr>
          </a:solidFill>
          <a:ln w="57150" cap="rnd">
            <a:noFill/>
            <a:prstDash val="solid"/>
            <a:round/>
          </a:ln>
          <a:effectLst>
            <a:outerShdw blurRad="762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70000" lnSpcReduction="20000"/>
          </a:bodyPr>
          <a:p>
            <a:pPr algn="ctr" defTabSz="913765"/>
            <a:endParaRPr lang="zh-CN" altLang="en-US" sz="2000" b="1">
              <a:solidFill>
                <a:schemeClr val="bg1"/>
              </a:solidFill>
            </a:endParaRPr>
          </a:p>
        </p:txBody>
      </p:sp>
      <p:sp>
        <p:nvSpPr>
          <p:cNvPr id="12" name="矩形 11"/>
          <p:cNvSpPr/>
          <p:nvPr>
            <p:custDataLst>
              <p:tags r:id="rId9"/>
            </p:custDataLst>
          </p:nvPr>
        </p:nvSpPr>
        <p:spPr>
          <a:xfrm>
            <a:off x="7914834" y="2670705"/>
            <a:ext cx="3399624" cy="902218"/>
          </a:xfrm>
          <a:prstGeom prst="rect">
            <a:avLst/>
          </a:prstGeom>
          <a:noFill/>
        </p:spPr>
        <p:txBody>
          <a:bodyPr wrap="square" lIns="90000" tIns="46800" rIns="90000" bIns="46800" rtlCol="0" anchor="ctr" anchorCtr="0">
            <a:noAutofit/>
          </a:bodyPr>
          <a:p>
            <a:pPr>
              <a:lnSpc>
                <a:spcPct val="150000"/>
              </a:lnSpc>
              <a:spcBef>
                <a:spcPct val="0"/>
              </a:spcBef>
              <a:spcAft>
                <a:spcPct val="0"/>
              </a:spcAft>
            </a:pPr>
            <a:r>
              <a:rPr lang="zh-CN" altLang="en-US" sz="2000">
                <a:solidFill>
                  <a:schemeClr val="tx1">
                    <a:lumMod val="85000"/>
                    <a:lumOff val="15000"/>
                  </a:schemeClr>
                </a:solidFill>
                <a:latin typeface="+mn-ea"/>
                <a:cs typeface="+mn-ea"/>
              </a:rPr>
              <a:t>对文化技艺的仿制</a:t>
            </a:r>
            <a:endParaRPr lang="zh-CN" altLang="en-US" sz="2000">
              <a:solidFill>
                <a:schemeClr val="tx1">
                  <a:lumMod val="85000"/>
                  <a:lumOff val="15000"/>
                </a:schemeClr>
              </a:solidFill>
              <a:latin typeface="+mn-ea"/>
              <a:cs typeface="+mn-ea"/>
            </a:endParaRPr>
          </a:p>
        </p:txBody>
      </p:sp>
      <p:sp>
        <p:nvSpPr>
          <p:cNvPr id="13" name="矩形 12"/>
          <p:cNvSpPr/>
          <p:nvPr>
            <p:custDataLst>
              <p:tags r:id="rId10"/>
            </p:custDataLst>
          </p:nvPr>
        </p:nvSpPr>
        <p:spPr>
          <a:xfrm>
            <a:off x="8492777" y="4393368"/>
            <a:ext cx="3399623" cy="902218"/>
          </a:xfrm>
          <a:prstGeom prst="rect">
            <a:avLst/>
          </a:prstGeom>
          <a:noFill/>
        </p:spPr>
        <p:txBody>
          <a:bodyPr wrap="square" lIns="90000" tIns="46800" rIns="90000" bIns="46800" rtlCol="0" anchor="ctr" anchorCtr="0">
            <a:noAutofit/>
          </a:bodyPr>
          <a:p>
            <a:pPr>
              <a:lnSpc>
                <a:spcPct val="150000"/>
              </a:lnSpc>
              <a:spcBef>
                <a:spcPct val="0"/>
              </a:spcBef>
              <a:spcAft>
                <a:spcPct val="0"/>
              </a:spcAft>
            </a:pPr>
            <a:r>
              <a:rPr lang="zh-CN" altLang="en-US" sz="2000">
                <a:solidFill>
                  <a:schemeClr val="tx1">
                    <a:lumMod val="85000"/>
                    <a:lumOff val="15000"/>
                  </a:schemeClr>
                </a:solidFill>
                <a:latin typeface="+mn-ea"/>
                <a:cs typeface="+mn-ea"/>
              </a:rPr>
              <a:t>了解文化的构成、历史等</a:t>
            </a:r>
            <a:endParaRPr lang="zh-CN" altLang="en-US" sz="2000">
              <a:solidFill>
                <a:schemeClr val="tx1">
                  <a:lumMod val="85000"/>
                  <a:lumOff val="15000"/>
                </a:schemeClr>
              </a:solidFill>
              <a:latin typeface="+mn-ea"/>
              <a:cs typeface="+mn-ea"/>
            </a:endParaRPr>
          </a:p>
        </p:txBody>
      </p:sp>
      <p:sp>
        <p:nvSpPr>
          <p:cNvPr id="14" name="矩形 13"/>
          <p:cNvSpPr/>
          <p:nvPr>
            <p:custDataLst>
              <p:tags r:id="rId11"/>
            </p:custDataLst>
          </p:nvPr>
        </p:nvSpPr>
        <p:spPr>
          <a:xfrm>
            <a:off x="570230" y="3573145"/>
            <a:ext cx="3139440" cy="902335"/>
          </a:xfrm>
          <a:prstGeom prst="rect">
            <a:avLst/>
          </a:prstGeom>
          <a:noFill/>
        </p:spPr>
        <p:txBody>
          <a:bodyPr wrap="square" lIns="90000" tIns="46800" rIns="90000" bIns="46800" rtlCol="0" anchor="ctr" anchorCtr="0">
            <a:noAutofit/>
          </a:bodyPr>
          <a:p>
            <a:pPr>
              <a:lnSpc>
                <a:spcPct val="130000"/>
              </a:lnSpc>
              <a:spcAft>
                <a:spcPts val="1000"/>
              </a:spcAft>
            </a:pPr>
            <a:r>
              <a:rPr lang="zh-CN" altLang="en-US" sz="2000" spc="150">
                <a:solidFill>
                  <a:schemeClr val="tx1">
                    <a:lumMod val="65000"/>
                    <a:lumOff val="35000"/>
                  </a:schemeClr>
                </a:solidFill>
                <a:latin typeface="+mn-ea"/>
              </a:rPr>
              <a:t>理解文化内涵、缘由</a:t>
            </a:r>
            <a:endParaRPr lang="zh-CN" altLang="en-US" sz="2000" spc="150">
              <a:solidFill>
                <a:schemeClr val="tx1">
                  <a:lumMod val="65000"/>
                  <a:lumOff val="35000"/>
                </a:schemeClr>
              </a:solidFill>
              <a:latin typeface="+mn-ea"/>
            </a:endParaRPr>
          </a:p>
        </p:txBody>
      </p:sp>
      <p:sp>
        <p:nvSpPr>
          <p:cNvPr id="15" name="文本框 14"/>
          <p:cNvSpPr txBox="1"/>
          <p:nvPr/>
        </p:nvSpPr>
        <p:spPr>
          <a:xfrm>
            <a:off x="5578475" y="1508760"/>
            <a:ext cx="777875" cy="645160"/>
          </a:xfrm>
          <a:prstGeom prst="rect">
            <a:avLst/>
          </a:prstGeom>
          <a:noFill/>
        </p:spPr>
        <p:txBody>
          <a:bodyPr wrap="square" rtlCol="0" anchor="t">
            <a:spAutoFit/>
          </a:bodyPr>
          <a:p>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传</a:t>
            </a:r>
            <a:endParaRPr lang="zh-CN" altLang="en-US" sz="3600" b="1" dirty="0">
              <a:solidFill>
                <a:srgbClr val="55797A"/>
              </a:solidFill>
              <a:effectLst/>
              <a:latin typeface="微软雅黑" panose="020B0503020204020204" pitchFamily="34" charset="-122"/>
              <a:ea typeface="微软雅黑" panose="020B0503020204020204" pitchFamily="34" charset="-122"/>
              <a:sym typeface="+mn-ea"/>
            </a:endParaRPr>
          </a:p>
        </p:txBody>
      </p:sp>
    </p:spTree>
    <p:custDataLst>
      <p:tags r:id="rId12"/>
    </p:custDataLst>
  </p:cSld>
  <p:clrMapOvr>
    <a:masterClrMapping/>
  </p:clrMapOvr>
  <p:transition>
    <p:random/>
  </p:transition>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7320915" cy="22034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700405" y="402590"/>
            <a:ext cx="7284085" cy="678180"/>
          </a:xfrm>
          <a:prstGeom prst="rect">
            <a:avLst/>
          </a:prstGeom>
          <a:noFill/>
        </p:spPr>
        <p:txBody>
          <a:bodyPr wrap="square" rtlCol="0">
            <a:noAutofit/>
          </a:bodyPr>
          <a:p>
            <a:pPr algn="l"/>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高阶能力：文化的</a:t>
            </a:r>
            <a:r>
              <a:rPr lang="en-US" altLang="zh-CN" sz="3600" b="1" dirty="0">
                <a:solidFill>
                  <a:srgbClr val="55797A"/>
                </a:solidFill>
                <a:effectLst/>
                <a:latin typeface="微软雅黑" panose="020B0503020204020204" pitchFamily="34" charset="-122"/>
                <a:ea typeface="微软雅黑" panose="020B0503020204020204" pitchFamily="34" charset="-122"/>
                <a:sym typeface="+mn-ea"/>
              </a:rPr>
              <a:t>“</a:t>
            </a:r>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创</a:t>
            </a:r>
            <a:r>
              <a:rPr lang="en-US" altLang="zh-CN" sz="3600" b="1" dirty="0">
                <a:solidFill>
                  <a:srgbClr val="55797A"/>
                </a:solidFill>
                <a:effectLst/>
                <a:latin typeface="微软雅黑" panose="020B0503020204020204" pitchFamily="34" charset="-122"/>
                <a:ea typeface="微软雅黑" panose="020B0503020204020204" pitchFamily="34" charset="-122"/>
                <a:sym typeface="+mn-ea"/>
              </a:rPr>
              <a:t>”</a:t>
            </a:r>
            <a:endParaRPr lang="en-US" altLang="zh-CN" sz="36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2" name="任意多边形: 形状 39"/>
          <p:cNvSpPr/>
          <p:nvPr>
            <p:custDataLst>
              <p:tags r:id="rId2"/>
            </p:custDataLst>
          </p:nvPr>
        </p:nvSpPr>
        <p:spPr>
          <a:xfrm>
            <a:off x="4208471" y="2154005"/>
            <a:ext cx="3323691" cy="3538632"/>
          </a:xfrm>
          <a:custGeom>
            <a:avLst/>
            <a:gdLst/>
            <a:ahLst/>
            <a:cxnLst/>
            <a:rect l="l" t="t" r="r" b="b"/>
            <a:pathLst>
              <a:path w="187905" h="163223" extrusionOk="0">
                <a:moveTo>
                  <a:pt x="93952" y="1"/>
                </a:moveTo>
                <a:cubicBezTo>
                  <a:pt x="92976" y="1"/>
                  <a:pt x="92083" y="512"/>
                  <a:pt x="91595" y="1358"/>
                </a:cubicBezTo>
                <a:lnTo>
                  <a:pt x="488" y="159163"/>
                </a:lnTo>
                <a:cubicBezTo>
                  <a:pt x="0" y="160008"/>
                  <a:pt x="0" y="161032"/>
                  <a:pt x="488" y="161878"/>
                </a:cubicBezTo>
                <a:cubicBezTo>
                  <a:pt x="976" y="162723"/>
                  <a:pt x="1869" y="163223"/>
                  <a:pt x="2846" y="163223"/>
                </a:cubicBezTo>
                <a:lnTo>
                  <a:pt x="185059" y="163223"/>
                </a:lnTo>
                <a:cubicBezTo>
                  <a:pt x="186035" y="163223"/>
                  <a:pt x="186928" y="162723"/>
                  <a:pt x="187416" y="161878"/>
                </a:cubicBezTo>
                <a:cubicBezTo>
                  <a:pt x="187904" y="161032"/>
                  <a:pt x="187904" y="160008"/>
                  <a:pt x="187416" y="159163"/>
                </a:cubicBezTo>
                <a:lnTo>
                  <a:pt x="96310" y="1358"/>
                </a:lnTo>
                <a:cubicBezTo>
                  <a:pt x="95822" y="512"/>
                  <a:pt x="94929" y="1"/>
                  <a:pt x="93952" y="1"/>
                </a:cubicBezTo>
                <a:close/>
              </a:path>
            </a:pathLst>
          </a:custGeom>
          <a:solidFill>
            <a:schemeClr val="tx1">
              <a:alpha val="8000"/>
            </a:schemeClr>
          </a:solidFill>
          <a:ln>
            <a:noFill/>
          </a:ln>
        </p:spPr>
        <p:txBody>
          <a:bodyPr spcFirstLastPara="1" wrap="square" lIns="121900" tIns="121900" rIns="121900" bIns="121900" anchor="ctr" anchorCtr="0">
            <a:noAutofit/>
          </a:bodyPr>
          <a:p>
            <a:pPr lvl="0" algn="ctr" defTabSz="1219200">
              <a:buClr>
                <a:srgbClr val="000000"/>
              </a:buClr>
              <a:buSzTx/>
              <a:buFontTx/>
            </a:pPr>
            <a:endParaRPr sz="2265" kern="0">
              <a:solidFill>
                <a:srgbClr val="FFFFFF"/>
              </a:solidFill>
              <a:cs typeface="+mn-ea"/>
              <a:sym typeface="+mn-lt"/>
            </a:endParaRPr>
          </a:p>
        </p:txBody>
      </p:sp>
      <p:sp>
        <p:nvSpPr>
          <p:cNvPr id="10" name="任意多边形: 形状 39"/>
          <p:cNvSpPr/>
          <p:nvPr>
            <p:custDataLst>
              <p:tags r:id="rId3"/>
            </p:custDataLst>
          </p:nvPr>
        </p:nvSpPr>
        <p:spPr>
          <a:xfrm>
            <a:off x="4664006" y="2858596"/>
            <a:ext cx="2412350" cy="609093"/>
          </a:xfrm>
          <a:custGeom>
            <a:avLst/>
            <a:gdLst/>
            <a:ahLst/>
            <a:cxnLst/>
            <a:rect l="l" t="t" r="r" b="b"/>
            <a:pathLst>
              <a:path w="93703" h="23659" extrusionOk="0">
                <a:moveTo>
                  <a:pt x="12847" y="1"/>
                </a:moveTo>
                <a:cubicBezTo>
                  <a:pt x="12347" y="1"/>
                  <a:pt x="11883" y="274"/>
                  <a:pt x="11644" y="715"/>
                </a:cubicBezTo>
                <a:lnTo>
                  <a:pt x="238" y="21646"/>
                </a:lnTo>
                <a:cubicBezTo>
                  <a:pt x="0" y="22063"/>
                  <a:pt x="12" y="22575"/>
                  <a:pt x="262" y="22991"/>
                </a:cubicBezTo>
                <a:cubicBezTo>
                  <a:pt x="500" y="23396"/>
                  <a:pt x="953" y="23658"/>
                  <a:pt x="1429" y="23658"/>
                </a:cubicBezTo>
                <a:lnTo>
                  <a:pt x="92274" y="23658"/>
                </a:lnTo>
                <a:cubicBezTo>
                  <a:pt x="92750" y="23658"/>
                  <a:pt x="93202" y="23396"/>
                  <a:pt x="93440" y="22991"/>
                </a:cubicBezTo>
                <a:cubicBezTo>
                  <a:pt x="93690" y="22575"/>
                  <a:pt x="93702" y="22063"/>
                  <a:pt x="93464" y="21646"/>
                </a:cubicBezTo>
                <a:lnTo>
                  <a:pt x="82058" y="715"/>
                </a:lnTo>
                <a:cubicBezTo>
                  <a:pt x="81820" y="274"/>
                  <a:pt x="81356" y="1"/>
                  <a:pt x="80855" y="1"/>
                </a:cubicBezTo>
                <a:close/>
              </a:path>
            </a:pathLst>
          </a:custGeom>
          <a:solidFill>
            <a:schemeClr val="accent3">
              <a:lumMod val="50000"/>
            </a:schemeClr>
          </a:solidFill>
          <a:ln w="57150" cap="rnd">
            <a:noFill/>
            <a:prstDash val="solid"/>
            <a:round/>
          </a:ln>
          <a:effectLst>
            <a:outerShdw blurRad="762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02132" tIns="57695" rIns="202130" bIns="61230" numCol="1" spcCol="0" rtlCol="0" fromWordArt="0" anchor="ctr" anchorCtr="0" forceAA="0" compatLnSpc="1">
            <a:normAutofit/>
          </a:bodyPr>
          <a:p>
            <a:pPr marL="0" algn="ctr" rtl="0" eaLnBrk="1" latinLnBrk="0" hangingPunct="1">
              <a:spcBef>
                <a:spcPts val="0"/>
              </a:spcBef>
              <a:spcAft>
                <a:spcPts val="0"/>
              </a:spcAft>
            </a:pPr>
            <a:r>
              <a:rPr lang="zh-CN" altLang="zh-CN" sz="2400" b="1" kern="1200">
                <a:solidFill>
                  <a:srgbClr val="FFFFFF"/>
                </a:solidFill>
                <a:effectLst/>
                <a:latin typeface="+mn-ea"/>
                <a:cs typeface="微软雅黑" panose="020B0503020204020204" pitchFamily="34" charset="-122"/>
              </a:rPr>
              <a:t>创造</a:t>
            </a:r>
            <a:endParaRPr lang="zh-CN" altLang="zh-CN" sz="2400" b="1" kern="1200">
              <a:solidFill>
                <a:srgbClr val="FFFFFF"/>
              </a:solidFill>
              <a:effectLst/>
              <a:latin typeface="+mn-ea"/>
              <a:cs typeface="微软雅黑" panose="020B0503020204020204" pitchFamily="34" charset="-122"/>
            </a:endParaRPr>
          </a:p>
        </p:txBody>
      </p:sp>
      <p:sp>
        <p:nvSpPr>
          <p:cNvPr id="3" name="任意多边形: 形状 39"/>
          <p:cNvSpPr/>
          <p:nvPr>
            <p:custDataLst>
              <p:tags r:id="rId4"/>
            </p:custDataLst>
          </p:nvPr>
        </p:nvSpPr>
        <p:spPr>
          <a:xfrm>
            <a:off x="3880655" y="4563662"/>
            <a:ext cx="3979299" cy="609067"/>
          </a:xfrm>
          <a:custGeom>
            <a:avLst/>
            <a:gdLst/>
            <a:ahLst/>
            <a:cxnLst/>
            <a:rect l="l" t="t" r="r" b="b"/>
            <a:pathLst>
              <a:path w="154568" h="23658" extrusionOk="0">
                <a:moveTo>
                  <a:pt x="12836" y="0"/>
                </a:moveTo>
                <a:cubicBezTo>
                  <a:pt x="12336" y="0"/>
                  <a:pt x="11883" y="274"/>
                  <a:pt x="11645" y="715"/>
                </a:cubicBezTo>
                <a:lnTo>
                  <a:pt x="227" y="21634"/>
                </a:lnTo>
                <a:cubicBezTo>
                  <a:pt x="1" y="22063"/>
                  <a:pt x="1" y="22575"/>
                  <a:pt x="251" y="22991"/>
                </a:cubicBezTo>
                <a:cubicBezTo>
                  <a:pt x="501" y="23396"/>
                  <a:pt x="941" y="23658"/>
                  <a:pt x="1418" y="23658"/>
                </a:cubicBezTo>
                <a:lnTo>
                  <a:pt x="153151" y="23658"/>
                </a:lnTo>
                <a:cubicBezTo>
                  <a:pt x="153627" y="23658"/>
                  <a:pt x="154068" y="23396"/>
                  <a:pt x="154318" y="22991"/>
                </a:cubicBezTo>
                <a:cubicBezTo>
                  <a:pt x="154568" y="22575"/>
                  <a:pt x="154568" y="22063"/>
                  <a:pt x="154341" y="21634"/>
                </a:cubicBezTo>
                <a:lnTo>
                  <a:pt x="142923" y="715"/>
                </a:lnTo>
                <a:cubicBezTo>
                  <a:pt x="142685" y="274"/>
                  <a:pt x="142233" y="0"/>
                  <a:pt x="141733" y="0"/>
                </a:cubicBezTo>
                <a:close/>
              </a:path>
            </a:pathLst>
          </a:custGeom>
          <a:solidFill>
            <a:schemeClr val="accent3">
              <a:lumMod val="60000"/>
              <a:lumOff val="40000"/>
            </a:schemeClr>
          </a:solidFill>
          <a:ln w="57150" cap="rnd">
            <a:solidFill>
              <a:schemeClr val="accent3">
                <a:lumMod val="60000"/>
                <a:lumOff val="40000"/>
              </a:schemeClr>
            </a:solidFill>
            <a:prstDash val="solid"/>
            <a:round/>
          </a:ln>
          <a:effectLst>
            <a:outerShdw blurRad="762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03282" tIns="58550" rIns="903280" bIns="60352" numCol="1" spcCol="0" rtlCol="0" fromWordArt="0" anchor="ctr" anchorCtr="0" forceAA="0" compatLnSpc="1">
            <a:normAutofit/>
          </a:bodyPr>
          <a:p>
            <a:pPr marL="0" algn="ctr" rtl="0" eaLnBrk="1" latinLnBrk="0" hangingPunct="1">
              <a:spcBef>
                <a:spcPts val="0"/>
              </a:spcBef>
              <a:spcAft>
                <a:spcPts val="0"/>
              </a:spcAft>
            </a:pPr>
            <a:r>
              <a:rPr lang="zh-CN" altLang="zh-CN" sz="2400" b="1" kern="1200">
                <a:solidFill>
                  <a:srgbClr val="FFFFFF"/>
                </a:solidFill>
                <a:effectLst/>
                <a:latin typeface="+mn-ea"/>
                <a:cs typeface="微软雅黑" panose="020B0503020204020204" pitchFamily="34" charset="-122"/>
              </a:rPr>
              <a:t>分析</a:t>
            </a:r>
            <a:endParaRPr lang="zh-CN" altLang="zh-CN" sz="2400" b="1" kern="1200">
              <a:solidFill>
                <a:srgbClr val="FFFFFF"/>
              </a:solidFill>
              <a:effectLst/>
              <a:latin typeface="+mn-ea"/>
              <a:cs typeface="微软雅黑" panose="020B0503020204020204" pitchFamily="34" charset="-122"/>
            </a:endParaRPr>
          </a:p>
        </p:txBody>
      </p:sp>
      <p:sp>
        <p:nvSpPr>
          <p:cNvPr id="4" name="任意多边形: 形状 39"/>
          <p:cNvSpPr/>
          <p:nvPr>
            <p:custDataLst>
              <p:tags r:id="rId5"/>
            </p:custDataLst>
          </p:nvPr>
        </p:nvSpPr>
        <p:spPr>
          <a:xfrm>
            <a:off x="4272331" y="3711484"/>
            <a:ext cx="3195837" cy="608758"/>
          </a:xfrm>
          <a:custGeom>
            <a:avLst/>
            <a:gdLst/>
            <a:ahLst/>
            <a:cxnLst/>
            <a:rect l="l" t="t" r="r" b="b"/>
            <a:pathLst>
              <a:path w="124136" h="23646" extrusionOk="0">
                <a:moveTo>
                  <a:pt x="12836" y="0"/>
                </a:moveTo>
                <a:cubicBezTo>
                  <a:pt x="12336" y="0"/>
                  <a:pt x="11883" y="274"/>
                  <a:pt x="11645" y="703"/>
                </a:cubicBezTo>
                <a:lnTo>
                  <a:pt x="227" y="21634"/>
                </a:lnTo>
                <a:cubicBezTo>
                  <a:pt x="1" y="22063"/>
                  <a:pt x="13" y="22574"/>
                  <a:pt x="251" y="22979"/>
                </a:cubicBezTo>
                <a:cubicBezTo>
                  <a:pt x="501" y="23396"/>
                  <a:pt x="942" y="23646"/>
                  <a:pt x="1430" y="23646"/>
                </a:cubicBezTo>
                <a:lnTo>
                  <a:pt x="122707" y="23646"/>
                </a:lnTo>
                <a:cubicBezTo>
                  <a:pt x="123195" y="23646"/>
                  <a:pt x="123635" y="23396"/>
                  <a:pt x="123885" y="22979"/>
                </a:cubicBezTo>
                <a:cubicBezTo>
                  <a:pt x="124124" y="22574"/>
                  <a:pt x="124136" y="22063"/>
                  <a:pt x="123909" y="21634"/>
                </a:cubicBezTo>
                <a:lnTo>
                  <a:pt x="112491" y="703"/>
                </a:lnTo>
                <a:cubicBezTo>
                  <a:pt x="112253" y="274"/>
                  <a:pt x="111801" y="0"/>
                  <a:pt x="111301" y="0"/>
                </a:cubicBezTo>
                <a:close/>
              </a:path>
            </a:pathLst>
          </a:custGeom>
          <a:solidFill>
            <a:schemeClr val="accent3">
              <a:lumMod val="60000"/>
              <a:lumOff val="40000"/>
            </a:schemeClr>
          </a:solidFill>
          <a:ln w="57150" cap="rnd">
            <a:solidFill>
              <a:schemeClr val="accent3">
                <a:lumMod val="60000"/>
                <a:lumOff val="40000"/>
              </a:schemeClr>
            </a:solidFill>
            <a:prstDash val="solid"/>
            <a:round/>
          </a:ln>
          <a:effectLst>
            <a:outerShdw blurRad="762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52712" tIns="57973" rIns="552711" bIns="60652" numCol="1" spcCol="0" rtlCol="0" fromWordArt="0" anchor="ctr" anchorCtr="0" forceAA="0" compatLnSpc="1">
            <a:normAutofit/>
          </a:bodyPr>
          <a:p>
            <a:pPr marL="0" algn="ctr" rtl="0" eaLnBrk="1" latinLnBrk="0" hangingPunct="1">
              <a:spcBef>
                <a:spcPts val="0"/>
              </a:spcBef>
              <a:spcAft>
                <a:spcPts val="0"/>
              </a:spcAft>
            </a:pPr>
            <a:r>
              <a:rPr lang="zh-CN" altLang="zh-CN" sz="2400" b="1" kern="1200">
                <a:solidFill>
                  <a:srgbClr val="FFFFFF"/>
                </a:solidFill>
                <a:effectLst/>
                <a:latin typeface="+mn-ea"/>
                <a:cs typeface="微软雅黑" panose="020B0503020204020204" pitchFamily="34" charset="-122"/>
              </a:rPr>
              <a:t>评价</a:t>
            </a:r>
            <a:endParaRPr lang="zh-CN" altLang="zh-CN" sz="2400" b="1" kern="1200">
              <a:solidFill>
                <a:srgbClr val="FFFFFF"/>
              </a:solidFill>
              <a:effectLst/>
              <a:latin typeface="+mn-ea"/>
              <a:cs typeface="微软雅黑" panose="020B0503020204020204" pitchFamily="34" charset="-122"/>
            </a:endParaRPr>
          </a:p>
        </p:txBody>
      </p:sp>
      <p:sp>
        <p:nvSpPr>
          <p:cNvPr id="5" name="椭圆 4"/>
          <p:cNvSpPr/>
          <p:nvPr>
            <p:custDataLst>
              <p:tags r:id="rId6"/>
            </p:custDataLst>
          </p:nvPr>
        </p:nvSpPr>
        <p:spPr>
          <a:xfrm>
            <a:off x="8106099" y="4648419"/>
            <a:ext cx="440534" cy="440534"/>
          </a:xfrm>
          <a:prstGeom prst="ellipse">
            <a:avLst/>
          </a:prstGeom>
          <a:solidFill>
            <a:schemeClr val="accent3">
              <a:lumMod val="40000"/>
              <a:lumOff val="60000"/>
            </a:schemeClr>
          </a:solidFill>
          <a:ln w="57150" cap="rnd">
            <a:noFill/>
            <a:prstDash val="solid"/>
            <a:round/>
          </a:ln>
          <a:effectLst>
            <a:outerShdw blurRad="762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70000" lnSpcReduction="20000"/>
          </a:bodyPr>
          <a:p>
            <a:pPr algn="ctr" defTabSz="913765"/>
            <a:endParaRPr lang="zh-CN" altLang="en-US" sz="2000" b="1">
              <a:solidFill>
                <a:schemeClr val="bg1"/>
              </a:solidFill>
            </a:endParaRPr>
          </a:p>
        </p:txBody>
      </p:sp>
      <p:sp>
        <p:nvSpPr>
          <p:cNvPr id="57" name="椭圆 56"/>
          <p:cNvSpPr/>
          <p:nvPr>
            <p:custDataLst>
              <p:tags r:id="rId7"/>
            </p:custDataLst>
          </p:nvPr>
        </p:nvSpPr>
        <p:spPr>
          <a:xfrm>
            <a:off x="3659983" y="3781020"/>
            <a:ext cx="440534" cy="440534"/>
          </a:xfrm>
          <a:prstGeom prst="ellipse">
            <a:avLst/>
          </a:prstGeom>
          <a:solidFill>
            <a:schemeClr val="accent3">
              <a:lumMod val="60000"/>
              <a:lumOff val="40000"/>
            </a:schemeClr>
          </a:solidFill>
          <a:ln w="57150" cap="rnd">
            <a:noFill/>
            <a:prstDash val="solid"/>
            <a:round/>
          </a:ln>
          <a:effectLst>
            <a:outerShdw blurRad="762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70000" lnSpcReduction="20000"/>
          </a:bodyPr>
          <a:p>
            <a:pPr algn="ctr" defTabSz="913765"/>
            <a:endParaRPr lang="zh-CN" altLang="en-US" sz="2000" b="1">
              <a:solidFill>
                <a:schemeClr val="bg1"/>
              </a:solidFill>
            </a:endParaRPr>
          </a:p>
        </p:txBody>
      </p:sp>
      <p:sp>
        <p:nvSpPr>
          <p:cNvPr id="60" name="椭圆 59"/>
          <p:cNvSpPr/>
          <p:nvPr>
            <p:custDataLst>
              <p:tags r:id="rId8"/>
            </p:custDataLst>
          </p:nvPr>
        </p:nvSpPr>
        <p:spPr>
          <a:xfrm>
            <a:off x="7247340" y="2938679"/>
            <a:ext cx="440534" cy="440534"/>
          </a:xfrm>
          <a:prstGeom prst="ellipse">
            <a:avLst/>
          </a:prstGeom>
          <a:solidFill>
            <a:schemeClr val="accent3">
              <a:lumMod val="50000"/>
            </a:schemeClr>
          </a:solidFill>
          <a:ln w="57150" cap="rnd">
            <a:noFill/>
            <a:prstDash val="solid"/>
            <a:round/>
          </a:ln>
          <a:effectLst>
            <a:outerShdw blurRad="762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70000" lnSpcReduction="20000"/>
          </a:bodyPr>
          <a:p>
            <a:pPr algn="ctr" defTabSz="913765"/>
            <a:endParaRPr lang="zh-CN" altLang="en-US" sz="2000" b="1">
              <a:solidFill>
                <a:schemeClr val="bg1"/>
              </a:solidFill>
            </a:endParaRPr>
          </a:p>
        </p:txBody>
      </p:sp>
      <p:sp>
        <p:nvSpPr>
          <p:cNvPr id="12" name="矩形 11"/>
          <p:cNvSpPr/>
          <p:nvPr>
            <p:custDataLst>
              <p:tags r:id="rId9"/>
            </p:custDataLst>
          </p:nvPr>
        </p:nvSpPr>
        <p:spPr>
          <a:xfrm>
            <a:off x="7688139" y="2708170"/>
            <a:ext cx="3399624" cy="902218"/>
          </a:xfrm>
          <a:prstGeom prst="rect">
            <a:avLst/>
          </a:prstGeom>
          <a:noFill/>
        </p:spPr>
        <p:txBody>
          <a:bodyPr wrap="square" lIns="90000" tIns="46800" rIns="90000" bIns="46800" rtlCol="0" anchor="ctr" anchorCtr="0">
            <a:noAutofit/>
          </a:bodyPr>
          <a:p>
            <a:pPr>
              <a:lnSpc>
                <a:spcPct val="150000"/>
              </a:lnSpc>
              <a:spcBef>
                <a:spcPct val="0"/>
              </a:spcBef>
              <a:spcAft>
                <a:spcPct val="0"/>
              </a:spcAft>
            </a:pPr>
            <a:r>
              <a:rPr lang="zh-CN" altLang="en-US" sz="2000">
                <a:solidFill>
                  <a:schemeClr val="tx1">
                    <a:lumMod val="85000"/>
                    <a:lumOff val="15000"/>
                  </a:schemeClr>
                </a:solidFill>
                <a:latin typeface="+mn-ea"/>
                <a:cs typeface="+mn-ea"/>
              </a:rPr>
              <a:t>科技赋能</a:t>
            </a:r>
            <a:r>
              <a:rPr lang="zh-CN" altLang="en-US" sz="2000">
                <a:solidFill>
                  <a:schemeClr val="tx1">
                    <a:lumMod val="85000"/>
                    <a:lumOff val="15000"/>
                  </a:schemeClr>
                </a:solidFill>
                <a:latin typeface="+mn-ea"/>
                <a:cs typeface="+mn-ea"/>
              </a:rPr>
              <a:t>文化创新</a:t>
            </a:r>
            <a:endParaRPr lang="zh-CN" altLang="en-US" sz="2000">
              <a:solidFill>
                <a:schemeClr val="tx1">
                  <a:lumMod val="85000"/>
                  <a:lumOff val="15000"/>
                </a:schemeClr>
              </a:solidFill>
              <a:latin typeface="+mn-ea"/>
              <a:cs typeface="+mn-ea"/>
            </a:endParaRPr>
          </a:p>
        </p:txBody>
      </p:sp>
      <p:sp>
        <p:nvSpPr>
          <p:cNvPr id="13" name="矩形 12"/>
          <p:cNvSpPr/>
          <p:nvPr>
            <p:custDataLst>
              <p:tags r:id="rId10"/>
            </p:custDataLst>
          </p:nvPr>
        </p:nvSpPr>
        <p:spPr>
          <a:xfrm>
            <a:off x="8492777" y="4393368"/>
            <a:ext cx="3399623" cy="902218"/>
          </a:xfrm>
          <a:prstGeom prst="rect">
            <a:avLst/>
          </a:prstGeom>
          <a:noFill/>
        </p:spPr>
        <p:txBody>
          <a:bodyPr wrap="square" lIns="90000" tIns="46800" rIns="90000" bIns="46800" rtlCol="0" anchor="ctr" anchorCtr="0">
            <a:noAutofit/>
          </a:bodyPr>
          <a:p>
            <a:pPr>
              <a:lnSpc>
                <a:spcPct val="150000"/>
              </a:lnSpc>
              <a:spcBef>
                <a:spcPct val="0"/>
              </a:spcBef>
              <a:spcAft>
                <a:spcPct val="0"/>
              </a:spcAft>
            </a:pPr>
            <a:r>
              <a:rPr lang="zh-CN" altLang="en-US" sz="2000">
                <a:solidFill>
                  <a:schemeClr val="tx1">
                    <a:lumMod val="85000"/>
                    <a:lumOff val="15000"/>
                  </a:schemeClr>
                </a:solidFill>
                <a:latin typeface="+mn-ea"/>
                <a:cs typeface="+mn-ea"/>
              </a:rPr>
              <a:t>对技艺或文化构成的解析</a:t>
            </a:r>
            <a:endParaRPr lang="zh-CN" altLang="en-US" sz="2000">
              <a:solidFill>
                <a:schemeClr val="tx1">
                  <a:lumMod val="85000"/>
                  <a:lumOff val="15000"/>
                </a:schemeClr>
              </a:solidFill>
              <a:latin typeface="+mn-ea"/>
              <a:cs typeface="+mn-ea"/>
            </a:endParaRPr>
          </a:p>
        </p:txBody>
      </p:sp>
      <p:sp>
        <p:nvSpPr>
          <p:cNvPr id="14" name="矩形 13"/>
          <p:cNvSpPr/>
          <p:nvPr>
            <p:custDataLst>
              <p:tags r:id="rId11"/>
            </p:custDataLst>
          </p:nvPr>
        </p:nvSpPr>
        <p:spPr>
          <a:xfrm>
            <a:off x="1141730" y="3573145"/>
            <a:ext cx="2738755" cy="902335"/>
          </a:xfrm>
          <a:prstGeom prst="rect">
            <a:avLst/>
          </a:prstGeom>
          <a:noFill/>
        </p:spPr>
        <p:txBody>
          <a:bodyPr wrap="square" lIns="90000" tIns="46800" rIns="90000" bIns="46800" rtlCol="0" anchor="ctr" anchorCtr="0">
            <a:normAutofit/>
          </a:bodyPr>
          <a:p>
            <a:pPr>
              <a:lnSpc>
                <a:spcPct val="130000"/>
              </a:lnSpc>
              <a:spcAft>
                <a:spcPts val="1000"/>
              </a:spcAft>
            </a:pPr>
            <a:r>
              <a:rPr lang="zh-CN" altLang="en-US" sz="2000" spc="150">
                <a:solidFill>
                  <a:schemeClr val="tx1">
                    <a:lumMod val="65000"/>
                    <a:lumOff val="35000"/>
                  </a:schemeClr>
                </a:solidFill>
                <a:latin typeface="+mn-ea"/>
              </a:rPr>
              <a:t>树立自己的审美观</a:t>
            </a:r>
            <a:endParaRPr lang="zh-CN" altLang="en-US" sz="2000" spc="150">
              <a:solidFill>
                <a:schemeClr val="tx1">
                  <a:lumMod val="65000"/>
                  <a:lumOff val="35000"/>
                </a:schemeClr>
              </a:solidFill>
              <a:latin typeface="+mn-ea"/>
            </a:endParaRPr>
          </a:p>
        </p:txBody>
      </p:sp>
      <p:sp>
        <p:nvSpPr>
          <p:cNvPr id="8" name="文本框 7"/>
          <p:cNvSpPr txBox="1"/>
          <p:nvPr/>
        </p:nvSpPr>
        <p:spPr>
          <a:xfrm>
            <a:off x="5553710" y="1508760"/>
            <a:ext cx="833120" cy="645160"/>
          </a:xfrm>
          <a:prstGeom prst="rect">
            <a:avLst/>
          </a:prstGeom>
          <a:noFill/>
        </p:spPr>
        <p:txBody>
          <a:bodyPr wrap="square" rtlCol="0" anchor="t">
            <a:spAutoFit/>
          </a:bodyPr>
          <a:p>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创</a:t>
            </a:r>
            <a:endParaRPr lang="zh-CN" altLang="en-US" sz="3600" b="1" dirty="0">
              <a:solidFill>
                <a:srgbClr val="55797A"/>
              </a:solidFill>
              <a:effectLst/>
              <a:latin typeface="微软雅黑" panose="020B0503020204020204" pitchFamily="34" charset="-122"/>
              <a:ea typeface="微软雅黑" panose="020B0503020204020204" pitchFamily="34" charset="-122"/>
              <a:sym typeface="+mn-ea"/>
            </a:endParaRPr>
          </a:p>
        </p:txBody>
      </p:sp>
    </p:spTree>
    <p:custDataLst>
      <p:tags r:id="rId12"/>
    </p:custDataLst>
  </p:cSld>
  <p:clrMapOvr>
    <a:masterClrMapping/>
  </p:clrMapOvr>
  <p:transition>
    <p:random/>
  </p:transition>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7320915" cy="22034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700405" y="402590"/>
            <a:ext cx="7284085" cy="678180"/>
          </a:xfrm>
          <a:prstGeom prst="rect">
            <a:avLst/>
          </a:prstGeom>
          <a:noFill/>
        </p:spPr>
        <p:txBody>
          <a:bodyPr wrap="square" rtlCol="0">
            <a:noAutofit/>
          </a:bodyPr>
          <a:p>
            <a:pPr algn="l"/>
            <a:r>
              <a:rPr lang="zh-CN" sz="3600" b="1" dirty="0">
                <a:solidFill>
                  <a:srgbClr val="55797A"/>
                </a:solidFill>
                <a:effectLst/>
                <a:latin typeface="微软雅黑" panose="020B0503020204020204" pitchFamily="34" charset="-122"/>
                <a:ea typeface="微软雅黑" panose="020B0503020204020204" pitchFamily="34" charset="-122"/>
                <a:sym typeface="+mn-ea"/>
              </a:rPr>
              <a:t>三、</a:t>
            </a:r>
            <a:r>
              <a:rPr lang="en-US" altLang="zh-CN" sz="3600" b="1" dirty="0">
                <a:solidFill>
                  <a:srgbClr val="55797A"/>
                </a:solidFill>
                <a:effectLst/>
                <a:latin typeface="微软雅黑" panose="020B0503020204020204" pitchFamily="34" charset="-122"/>
                <a:ea typeface="微软雅黑" panose="020B0503020204020204" pitchFamily="34" charset="-122"/>
                <a:sym typeface="+mn-ea"/>
              </a:rPr>
              <a:t>ETIC</a:t>
            </a:r>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分析框架总览</a:t>
            </a:r>
            <a:endParaRPr lang="zh-CN" altLang="en-US" sz="3600" b="1" dirty="0">
              <a:solidFill>
                <a:srgbClr val="55797A"/>
              </a:solidFill>
              <a:effectLst/>
              <a:latin typeface="微软雅黑" panose="020B0503020204020204" pitchFamily="34" charset="-122"/>
              <a:ea typeface="微软雅黑" panose="020B0503020204020204" pitchFamily="34" charset="-122"/>
              <a:sym typeface="+mn-ea"/>
            </a:endParaRPr>
          </a:p>
        </p:txBody>
      </p:sp>
      <p:pic>
        <p:nvPicPr>
          <p:cNvPr id="2" name="图片 1"/>
          <p:cNvPicPr>
            <a:picLocks noChangeAspect="1" noChangeArrowheads="1"/>
          </p:cNvPicPr>
          <p:nvPr/>
        </p:nvPicPr>
        <p:blipFill>
          <a:blip r:embed="rId2" cstate="print"/>
          <a:srcRect/>
          <a:stretch>
            <a:fillRect/>
          </a:stretch>
        </p:blipFill>
        <p:spPr>
          <a:xfrm>
            <a:off x="2997518" y="1771015"/>
            <a:ext cx="6196965" cy="3860165"/>
          </a:xfrm>
          <a:prstGeom prst="rect">
            <a:avLst/>
          </a:prstGeom>
          <a:noFill/>
          <a:ln>
            <a:noFill/>
          </a:ln>
        </p:spPr>
      </p:pic>
      <p:sp>
        <p:nvSpPr>
          <p:cNvPr id="3" name="文本框 2"/>
          <p:cNvSpPr txBox="1"/>
          <p:nvPr/>
        </p:nvSpPr>
        <p:spPr>
          <a:xfrm>
            <a:off x="3556000" y="5814060"/>
            <a:ext cx="5080000" cy="553085"/>
          </a:xfrm>
          <a:prstGeom prst="rect">
            <a:avLst/>
          </a:prstGeom>
        </p:spPr>
        <p:txBody>
          <a:bodyPr>
            <a:spAutoFit/>
          </a:bodyPr>
          <a:p>
            <a:pPr marL="0" indent="304800" algn="ctr" defTabSz="266700">
              <a:lnSpc>
                <a:spcPct val="125000"/>
              </a:lnSpc>
              <a:spcBef>
                <a:spcPct val="0"/>
              </a:spcBef>
              <a:spcAft>
                <a:spcPct val="0"/>
              </a:spcAft>
            </a:pPr>
            <a:r>
              <a:rPr lang="en-US" altLang="zh-CN" sz="2400" b="1">
                <a:latin typeface="Times New Roman" panose="02020603050405020304"/>
                <a:ea typeface="等线" panose="02010600030101010101" charset="-122"/>
              </a:rPr>
              <a:t>C-STEAM</a:t>
            </a:r>
            <a:r>
              <a:rPr lang="zh-CN" altLang="en-US" sz="2400" b="1">
                <a:latin typeface="等线" panose="02010600030101010101" charset="-122"/>
                <a:ea typeface="等线" panose="02010600030101010101" charset="-122"/>
              </a:rPr>
              <a:t>项目的</a:t>
            </a:r>
            <a:r>
              <a:rPr lang="en-US" altLang="zh-CN" sz="2400" b="1">
                <a:latin typeface="Times New Roman" panose="02020603050405020304"/>
                <a:ea typeface="等线" panose="02010600030101010101" charset="-122"/>
              </a:rPr>
              <a:t>ETIC</a:t>
            </a:r>
            <a:r>
              <a:rPr lang="zh-CN" altLang="en-US" sz="2400" b="1">
                <a:latin typeface="等线" panose="02010600030101010101" charset="-122"/>
                <a:ea typeface="等线" panose="02010600030101010101" charset="-122"/>
              </a:rPr>
              <a:t>框架</a:t>
            </a:r>
            <a:endParaRPr lang="zh-CN" altLang="en-US" sz="2400" b="1">
              <a:latin typeface="等线" panose="02010600030101010101" charset="-122"/>
              <a:ea typeface="等线" panose="02010600030101010101" charset="-122"/>
            </a:endParaRPr>
          </a:p>
        </p:txBody>
      </p:sp>
    </p:spTree>
    <p:custDataLst>
      <p:tags r:id="rId3"/>
    </p:custDataLst>
  </p:cSld>
  <p:clrMapOvr>
    <a:masterClrMapping/>
  </p:clrMapOvr>
  <p:transition>
    <p:random/>
  </p:transition>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1" name="文本框 10"/>
          <p:cNvSpPr txBox="1"/>
          <p:nvPr/>
        </p:nvSpPr>
        <p:spPr>
          <a:xfrm>
            <a:off x="3228340" y="2607945"/>
            <a:ext cx="5709285" cy="1568450"/>
          </a:xfrm>
          <a:prstGeom prst="rect">
            <a:avLst/>
          </a:prstGeom>
          <a:noFill/>
        </p:spPr>
        <p:txBody>
          <a:bodyPr wrap="square" rtlCol="0">
            <a:spAutoFit/>
          </a:bodyPr>
          <a:lstStyle/>
          <a:p>
            <a:pPr algn="ctr"/>
            <a:r>
              <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rPr>
              <a:t>Three</a:t>
            </a:r>
            <a:endPar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endParaRPr>
          </a:p>
        </p:txBody>
      </p:sp>
      <p:grpSp>
        <p:nvGrpSpPr>
          <p:cNvPr id="14" name="组合 13"/>
          <p:cNvGrpSpPr/>
          <p:nvPr/>
        </p:nvGrpSpPr>
        <p:grpSpPr>
          <a:xfrm>
            <a:off x="416386" y="1793240"/>
            <a:ext cx="11333392" cy="1965325"/>
            <a:chOff x="-1257" y="2902"/>
            <a:chExt cx="21361" cy="3095"/>
          </a:xfrm>
        </p:grpSpPr>
        <p:sp>
          <p:nvSpPr>
            <p:cNvPr id="15" name="矩形 14"/>
            <p:cNvSpPr/>
            <p:nvPr/>
          </p:nvSpPr>
          <p:spPr>
            <a:xfrm>
              <a:off x="3372" y="5421"/>
              <a:ext cx="12416" cy="576"/>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1257" y="2902"/>
              <a:ext cx="21361" cy="2935"/>
            </a:xfrm>
            <a:prstGeom prst="rect">
              <a:avLst/>
            </a:prstGeom>
            <a:noFill/>
          </p:spPr>
          <p:txBody>
            <a:bodyPr wrap="square" rtlCol="0">
              <a:spAutoFit/>
            </a:bodyPr>
            <a:lstStyle/>
            <a:p>
              <a:pPr algn="ctr">
                <a:lnSpc>
                  <a:spcPct val="120000"/>
                </a:lnSpc>
                <a:spcBef>
                  <a:spcPts val="0"/>
                </a:spcBef>
                <a:spcAft>
                  <a:spcPts val="0"/>
                </a:spcAft>
              </a:pPr>
              <a:r>
                <a:rPr lang="zh-CN" altLang="en-US" sz="4800" b="1" dirty="0">
                  <a:solidFill>
                    <a:srgbClr val="55797A"/>
                  </a:solidFill>
                  <a:effectLst/>
                  <a:latin typeface="微软雅黑" panose="020B0503020204020204" pitchFamily="34" charset="-122"/>
                  <a:ea typeface="微软雅黑" panose="020B0503020204020204" pitchFamily="34" charset="-122"/>
                  <a:sym typeface="+mn-ea"/>
                </a:rPr>
                <a:t>第</a:t>
              </a:r>
              <a:r>
                <a:rPr lang="zh-CN" altLang="en-US" sz="4800" b="1" dirty="0">
                  <a:solidFill>
                    <a:srgbClr val="55797A"/>
                  </a:solidFill>
                  <a:effectLst/>
                  <a:latin typeface="微软雅黑" panose="020B0503020204020204" pitchFamily="34" charset="-122"/>
                  <a:ea typeface="微软雅黑" panose="020B0503020204020204" pitchFamily="34" charset="-122"/>
                  <a:sym typeface="+mn-ea"/>
                </a:rPr>
                <a:t>二节</a:t>
              </a:r>
              <a:endParaRPr lang="zh-CN" altLang="en-US" sz="4800" b="1" dirty="0">
                <a:solidFill>
                  <a:srgbClr val="55797A"/>
                </a:solidFill>
                <a:effectLst/>
                <a:latin typeface="微软雅黑" panose="020B0503020204020204" pitchFamily="34" charset="-122"/>
                <a:ea typeface="微软雅黑" panose="020B0503020204020204" pitchFamily="34" charset="-122"/>
                <a:sym typeface="+mn-ea"/>
              </a:endParaRPr>
            </a:p>
            <a:p>
              <a:pPr algn="ctr">
                <a:lnSpc>
                  <a:spcPct val="120000"/>
                </a:lnSpc>
                <a:spcBef>
                  <a:spcPts val="0"/>
                </a:spcBef>
                <a:spcAft>
                  <a:spcPts val="0"/>
                </a:spcAft>
              </a:pPr>
              <a:r>
                <a:rPr lang="en-US" altLang="zh-CN" sz="4800" b="1" dirty="0">
                  <a:solidFill>
                    <a:srgbClr val="55797A"/>
                  </a:solidFill>
                  <a:effectLst/>
                  <a:latin typeface="微软雅黑" panose="020B0503020204020204" pitchFamily="34" charset="-122"/>
                  <a:ea typeface="微软雅黑" panose="020B0503020204020204" pitchFamily="34" charset="-122"/>
                  <a:sym typeface="+mn-ea"/>
                </a:rPr>
                <a:t>C-STEAM</a:t>
              </a:r>
              <a:r>
                <a:rPr lang="zh-CN" altLang="en-US" sz="4800" b="1" dirty="0">
                  <a:solidFill>
                    <a:srgbClr val="55797A"/>
                  </a:solidFill>
                  <a:effectLst/>
                  <a:latin typeface="微软雅黑" panose="020B0503020204020204" pitchFamily="34" charset="-122"/>
                  <a:ea typeface="微软雅黑" panose="020B0503020204020204" pitchFamily="34" charset="-122"/>
                  <a:sym typeface="+mn-ea"/>
                </a:rPr>
                <a:t>项目的分类解析与比较</a:t>
              </a:r>
              <a:endParaRPr lang="zh-CN" altLang="en-US" sz="4800" b="1" dirty="0">
                <a:solidFill>
                  <a:srgbClr val="55797A"/>
                </a:solidFill>
                <a:effectLst/>
                <a:latin typeface="微软雅黑" panose="020B0503020204020204" pitchFamily="34" charset="-122"/>
                <a:ea typeface="微软雅黑" panose="020B0503020204020204" pitchFamily="34" charset="-122"/>
                <a:sym typeface="+mn-ea"/>
              </a:endParaRPr>
            </a:p>
          </p:txBody>
        </p:sp>
      </p:grpSp>
      <p:sp>
        <p:nvSpPr>
          <p:cNvPr id="18" name="圆角矩形 17"/>
          <p:cNvSpPr/>
          <p:nvPr/>
        </p:nvSpPr>
        <p:spPr>
          <a:xfrm>
            <a:off x="4863783" y="4692650"/>
            <a:ext cx="2438400" cy="433070"/>
          </a:xfrm>
          <a:prstGeom prst="roundRect">
            <a:avLst>
              <a:gd name="adj" fmla="val 50000"/>
            </a:avLst>
          </a:prstGeom>
          <a:noFill/>
          <a:ln>
            <a:solidFill>
              <a:srgbClr val="5579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rgbClr val="55797A"/>
                </a:solidFill>
                <a:latin typeface="微软雅黑" panose="020B0503020204020204" pitchFamily="34" charset="-122"/>
                <a:ea typeface="微软雅黑" panose="020B0503020204020204" pitchFamily="34" charset="-122"/>
                <a:cs typeface="微软雅黑" panose="020B0503020204020204" pitchFamily="34" charset="-122"/>
              </a:rPr>
              <a:t>PART 03</a:t>
            </a:r>
            <a:endParaRPr lang="en-US" sz="2000">
              <a:solidFill>
                <a:srgbClr val="55797A"/>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Tree>
    <p:custDataLst>
      <p:tags r:id="rId3"/>
    </p:custDataLst>
  </p:cSld>
  <p:clrMapOvr>
    <a:masterClrMapping/>
  </p:clrMapOvr>
  <p:transition>
    <p:random/>
  </p:transition>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3801745" cy="22034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700405" y="402590"/>
            <a:ext cx="5470525" cy="678180"/>
          </a:xfrm>
          <a:prstGeom prst="rect">
            <a:avLst/>
          </a:prstGeom>
          <a:noFill/>
        </p:spPr>
        <p:txBody>
          <a:bodyPr wrap="square" rtlCol="0">
            <a:noAutofit/>
          </a:bodyPr>
          <a:p>
            <a:pPr algn="l"/>
            <a:r>
              <a:rPr lang="zh-CN" sz="3600" b="1" dirty="0">
                <a:solidFill>
                  <a:srgbClr val="55797A"/>
                </a:solidFill>
                <a:effectLst/>
                <a:latin typeface="微软雅黑" panose="020B0503020204020204" pitchFamily="34" charset="-122"/>
                <a:ea typeface="微软雅黑" panose="020B0503020204020204" pitchFamily="34" charset="-122"/>
                <a:sym typeface="+mn-ea"/>
              </a:rPr>
              <a:t>一、感受体验型</a:t>
            </a:r>
            <a:endParaRPr lang="zh-CN" sz="36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1074420" y="1743710"/>
            <a:ext cx="4615180" cy="1753235"/>
          </a:xfrm>
          <a:prstGeom prst="rect">
            <a:avLst/>
          </a:prstGeom>
          <a:noFill/>
        </p:spPr>
        <p:txBody>
          <a:bodyPr wrap="square" rtlCol="0">
            <a:spAutoFit/>
          </a:bodyPr>
          <a:p>
            <a:pPr indent="0" fontAlgn="auto">
              <a:lnSpc>
                <a:spcPct val="150000"/>
              </a:lnSpc>
            </a:pPr>
            <a:r>
              <a:rPr lang="zh-CN" altLang="en-US" sz="2400">
                <a:solidFill>
                  <a:srgbClr val="55797A"/>
                </a:solidFill>
              </a:rPr>
              <a:t>感受体验型是一种注重通过互动体验和沉浸感受的方式发展学生综合素质的教学模式</a:t>
            </a:r>
            <a:endParaRPr lang="zh-CN" altLang="en-US" sz="2400">
              <a:solidFill>
                <a:srgbClr val="55797A"/>
              </a:solidFill>
            </a:endParaRPr>
          </a:p>
        </p:txBody>
      </p:sp>
      <p:sp>
        <p:nvSpPr>
          <p:cNvPr id="8" name="文本框 7"/>
          <p:cNvSpPr txBox="1"/>
          <p:nvPr>
            <p:custDataLst>
              <p:tags r:id="rId2"/>
            </p:custDataLst>
          </p:nvPr>
        </p:nvSpPr>
        <p:spPr>
          <a:xfrm>
            <a:off x="1074420" y="3813810"/>
            <a:ext cx="4514850" cy="2168525"/>
          </a:xfrm>
          <a:prstGeom prst="rect">
            <a:avLst/>
          </a:prstGeom>
          <a:noFill/>
          <a:ln>
            <a:solidFill>
              <a:schemeClr val="tx1"/>
            </a:solidFill>
            <a:prstDash val="dashDot"/>
          </a:ln>
        </p:spPr>
        <p:txBody>
          <a:bodyPr wrap="square" rtlCol="0">
            <a:spAutoFit/>
          </a:bodyPr>
          <a:p>
            <a:pPr marL="285750" indent="-285750">
              <a:lnSpc>
                <a:spcPct val="150000"/>
              </a:lnSpc>
              <a:buFont typeface="Wingdings" panose="05000000000000000000" charset="0"/>
              <a:buChar char="n"/>
            </a:pPr>
            <a:r>
              <a:rPr lang="zh-CN" altLang="en-US"/>
              <a:t>强调身心融合的文化体验，重视项目体验过程中文化观念的内化效果及其所带来的愉悦感、认同感和归属感</a:t>
            </a:r>
            <a:endParaRPr lang="zh-CN" altLang="en-US"/>
          </a:p>
          <a:p>
            <a:pPr marL="285750" indent="-285750">
              <a:lnSpc>
                <a:spcPct val="150000"/>
              </a:lnSpc>
              <a:buFont typeface="Wingdings" panose="05000000000000000000" charset="0"/>
              <a:buChar char="n"/>
            </a:pPr>
            <a:r>
              <a:rPr lang="zh-CN" altLang="en-US"/>
              <a:t>目标素养主要包括情感态度、思考和理解三个方面。</a:t>
            </a:r>
            <a:endParaRPr lang="zh-CN" altLang="en-US"/>
          </a:p>
        </p:txBody>
      </p:sp>
      <p:pic>
        <p:nvPicPr>
          <p:cNvPr id="10" name="https://photo-static-api.fotomore.com/creative/vcg/400/version23/VCG214ce771f20.jpg?uid=386&amp;timestamp=1770467894&amp;sign=cc46d6f5d9c9a3a2e09858973a84b6ec" descr="孩子们在玩皮影"/>
          <p:cNvPicPr>
            <a:picLocks noChangeAspect="1"/>
          </p:cNvPicPr>
          <p:nvPr/>
        </p:nvPicPr>
        <p:blipFill>
          <a:blip r:embed="rId3"/>
          <a:stretch>
            <a:fillRect/>
          </a:stretch>
        </p:blipFill>
        <p:spPr>
          <a:xfrm>
            <a:off x="6771640" y="1598930"/>
            <a:ext cx="3876675" cy="2583815"/>
          </a:xfrm>
          <a:prstGeom prst="rect">
            <a:avLst/>
          </a:prstGeom>
        </p:spPr>
      </p:pic>
      <p:pic>
        <p:nvPicPr>
          <p:cNvPr id="14" name="图片 12" descr="IMG_256"/>
          <p:cNvPicPr>
            <a:picLocks noChangeAspect="1"/>
          </p:cNvPicPr>
          <p:nvPr/>
        </p:nvPicPr>
        <p:blipFill>
          <a:blip r:embed="rId4"/>
          <a:stretch>
            <a:fillRect/>
          </a:stretch>
        </p:blipFill>
        <p:spPr>
          <a:xfrm>
            <a:off x="6771640" y="4046220"/>
            <a:ext cx="3876675" cy="2409190"/>
          </a:xfrm>
          <a:prstGeom prst="rect">
            <a:avLst/>
          </a:prstGeom>
          <a:noFill/>
          <a:ln w="9525">
            <a:noFill/>
          </a:ln>
        </p:spPr>
      </p:pic>
    </p:spTree>
    <p:custDataLst>
      <p:tags r:id="rId5"/>
    </p:custDataLst>
  </p:cSld>
  <p:clrMapOvr>
    <a:masterClrMapping/>
  </p:clrMapOvr>
  <p:transition>
    <p:random/>
  </p:transition>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4509135" cy="22034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700405" y="402590"/>
            <a:ext cx="6059170" cy="678180"/>
          </a:xfrm>
          <a:prstGeom prst="rect">
            <a:avLst/>
          </a:prstGeom>
          <a:noFill/>
        </p:spPr>
        <p:txBody>
          <a:bodyPr wrap="square" rtlCol="0">
            <a:noAutofit/>
          </a:bodyPr>
          <a:p>
            <a:pPr algn="l"/>
            <a:r>
              <a:rPr lang="zh-CN" sz="3600" b="1" dirty="0">
                <a:solidFill>
                  <a:srgbClr val="55797A"/>
                </a:solidFill>
                <a:effectLst/>
                <a:latin typeface="微软雅黑" panose="020B0503020204020204" pitchFamily="34" charset="-122"/>
                <a:ea typeface="微软雅黑" panose="020B0503020204020204" pitchFamily="34" charset="-122"/>
                <a:sym typeface="+mn-ea"/>
              </a:rPr>
              <a:t>感受体验型典型案例</a:t>
            </a:r>
            <a:endParaRPr lang="zh-CN" sz="3600" b="1" dirty="0">
              <a:solidFill>
                <a:srgbClr val="55797A"/>
              </a:solidFill>
              <a:effectLst/>
              <a:latin typeface="微软雅黑" panose="020B0503020204020204" pitchFamily="34" charset="-122"/>
              <a:ea typeface="微软雅黑" panose="020B0503020204020204" pitchFamily="34" charset="-122"/>
              <a:sym typeface="+mn-ea"/>
            </a:endParaRPr>
          </a:p>
        </p:txBody>
      </p:sp>
      <p:pic>
        <p:nvPicPr>
          <p:cNvPr id="60" name="图片 3"/>
          <p:cNvPicPr>
            <a:picLocks noChangeAspect="1"/>
          </p:cNvPicPr>
          <p:nvPr/>
        </p:nvPicPr>
        <p:blipFill>
          <a:blip r:embed="rId2"/>
          <a:stretch>
            <a:fillRect/>
          </a:stretch>
        </p:blipFill>
        <p:spPr>
          <a:xfrm>
            <a:off x="904240" y="1774190"/>
            <a:ext cx="4857750" cy="3636010"/>
          </a:xfrm>
          <a:prstGeom prst="rect">
            <a:avLst/>
          </a:prstGeom>
          <a:noFill/>
          <a:ln>
            <a:noFill/>
          </a:ln>
        </p:spPr>
      </p:pic>
      <p:sp>
        <p:nvSpPr>
          <p:cNvPr id="2" name="文本框 1"/>
          <p:cNvSpPr txBox="1"/>
          <p:nvPr/>
        </p:nvSpPr>
        <p:spPr>
          <a:xfrm>
            <a:off x="1859915" y="5841365"/>
            <a:ext cx="3510280" cy="398780"/>
          </a:xfrm>
          <a:prstGeom prst="rect">
            <a:avLst/>
          </a:prstGeom>
        </p:spPr>
        <p:txBody>
          <a:bodyPr wrap="square">
            <a:spAutoFit/>
          </a:bodyPr>
          <a:p>
            <a:pPr marL="0" indent="0" algn="just" defTabSz="266700">
              <a:spcBef>
                <a:spcPct val="0"/>
              </a:spcBef>
              <a:spcAft>
                <a:spcPct val="0"/>
              </a:spcAft>
            </a:pPr>
            <a:r>
              <a:rPr lang="zh-CN" altLang="en-US" sz="2000" b="1">
                <a:latin typeface="Times New Roman" panose="02020603050405020304"/>
                <a:ea typeface="宋体" panose="02010600030101010101" pitchFamily="2" charset="-122"/>
              </a:rPr>
              <a:t>学生参观梁园花窗博物馆</a:t>
            </a:r>
            <a:endParaRPr lang="zh-CN" altLang="en-US" sz="2000" b="1">
              <a:latin typeface="Times New Roman" panose="02020603050405020304"/>
              <a:ea typeface="宋体" panose="02010600030101010101" pitchFamily="2" charset="-122"/>
            </a:endParaRPr>
          </a:p>
        </p:txBody>
      </p:sp>
      <p:pic>
        <p:nvPicPr>
          <p:cNvPr id="3" name="图片 2"/>
          <p:cNvPicPr>
            <a:picLocks noChangeAspect="1"/>
          </p:cNvPicPr>
          <p:nvPr/>
        </p:nvPicPr>
        <p:blipFill>
          <a:blip r:embed="rId3"/>
          <a:srcRect r="38121" b="-2737"/>
          <a:stretch>
            <a:fillRect/>
          </a:stretch>
        </p:blipFill>
        <p:spPr>
          <a:xfrm>
            <a:off x="6187440" y="1774190"/>
            <a:ext cx="4779010" cy="3757930"/>
          </a:xfrm>
          <a:prstGeom prst="rect">
            <a:avLst/>
          </a:prstGeom>
        </p:spPr>
      </p:pic>
      <p:sp>
        <p:nvSpPr>
          <p:cNvPr id="5" name="文本框 4"/>
          <p:cNvSpPr txBox="1"/>
          <p:nvPr/>
        </p:nvSpPr>
        <p:spPr>
          <a:xfrm>
            <a:off x="7630795" y="5760085"/>
            <a:ext cx="2839720" cy="398780"/>
          </a:xfrm>
          <a:prstGeom prst="rect">
            <a:avLst/>
          </a:prstGeom>
        </p:spPr>
        <p:txBody>
          <a:bodyPr wrap="square">
            <a:spAutoFit/>
          </a:bodyPr>
          <a:p>
            <a:pPr marL="0" indent="0" algn="just" defTabSz="266700">
              <a:spcBef>
                <a:spcPct val="0"/>
              </a:spcBef>
              <a:spcAft>
                <a:spcPct val="0"/>
              </a:spcAft>
            </a:pPr>
            <a:r>
              <a:rPr lang="zh-CN" altLang="en-US" sz="2000" b="1">
                <a:latin typeface="Times New Roman" panose="02020603050405020304"/>
                <a:ea typeface="宋体" panose="02010600030101010101" pitchFamily="2" charset="-122"/>
              </a:rPr>
              <a:t>学生制作窗花</a:t>
            </a:r>
            <a:endParaRPr lang="zh-CN" altLang="en-US" sz="2000" b="1">
              <a:latin typeface="Times New Roman" panose="02020603050405020304"/>
              <a:ea typeface="宋体" panose="02010600030101010101" pitchFamily="2" charset="-122"/>
            </a:endParaRPr>
          </a:p>
        </p:txBody>
      </p:sp>
    </p:spTree>
    <p:custDataLst>
      <p:tags r:id="rId4"/>
    </p:custDataLst>
  </p:cSld>
  <p:clrMapOvr>
    <a:masterClrMapping/>
  </p:clrMapOvr>
  <p:transition>
    <p:random/>
  </p:transition>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828675"/>
            <a:ext cx="4944110" cy="1847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700405" y="402590"/>
            <a:ext cx="5395595" cy="678180"/>
          </a:xfrm>
          <a:prstGeom prst="rect">
            <a:avLst/>
          </a:prstGeom>
          <a:noFill/>
        </p:spPr>
        <p:txBody>
          <a:bodyPr wrap="square" rtlCol="0">
            <a:noAutofit/>
          </a:bodyPr>
          <a:p>
            <a:pPr algn="l"/>
            <a:r>
              <a:rPr lang="zh-CN" sz="3600" b="1" dirty="0">
                <a:solidFill>
                  <a:srgbClr val="55797A"/>
                </a:solidFill>
                <a:effectLst/>
                <a:latin typeface="微软雅黑" panose="020B0503020204020204" pitchFamily="34" charset="-122"/>
                <a:ea typeface="微软雅黑" panose="020B0503020204020204" pitchFamily="34" charset="-122"/>
                <a:sym typeface="+mn-ea"/>
              </a:rPr>
              <a:t>感受体验型教学策略</a:t>
            </a:r>
            <a:endParaRPr lang="zh-CN" sz="36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15" name="矩形: 圆角 2"/>
          <p:cNvSpPr/>
          <p:nvPr>
            <p:custDataLst>
              <p:tags r:id="rId2"/>
            </p:custDataLst>
          </p:nvPr>
        </p:nvSpPr>
        <p:spPr>
          <a:xfrm>
            <a:off x="681355" y="2268220"/>
            <a:ext cx="3230245" cy="3512820"/>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7" name="矩形 16"/>
          <p:cNvSpPr/>
          <p:nvPr>
            <p:custDataLst>
              <p:tags r:id="rId3"/>
            </p:custDataLst>
          </p:nvPr>
        </p:nvSpPr>
        <p:spPr>
          <a:xfrm>
            <a:off x="945833" y="3501073"/>
            <a:ext cx="2702560" cy="160528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dirty="0">
                <a:solidFill>
                  <a:schemeClr val="tx1">
                    <a:lumMod val="85000"/>
                    <a:lumOff val="15000"/>
                  </a:schemeClr>
                </a:solidFill>
                <a:latin typeface="+mn-ea"/>
                <a:cs typeface="+mn-ea"/>
              </a:rPr>
              <a:t>通过观摩、临摹、效仿、试做等方式，促进学生开展感受型、体验型的深度学习活动，主动建构文化观念。</a:t>
            </a:r>
            <a:endParaRPr lang="zh-CN" altLang="en-US" dirty="0">
              <a:solidFill>
                <a:schemeClr val="tx1">
                  <a:lumMod val="85000"/>
                  <a:lumOff val="15000"/>
                </a:schemeClr>
              </a:solidFill>
              <a:latin typeface="+mn-ea"/>
              <a:cs typeface="+mn-ea"/>
            </a:endParaRPr>
          </a:p>
        </p:txBody>
      </p:sp>
      <p:sp>
        <p:nvSpPr>
          <p:cNvPr id="18" name="圆角矩形 17"/>
          <p:cNvSpPr/>
          <p:nvPr>
            <p:custDataLst>
              <p:tags r:id="rId4"/>
            </p:custDataLst>
          </p:nvPr>
        </p:nvSpPr>
        <p:spPr>
          <a:xfrm>
            <a:off x="945833" y="1831023"/>
            <a:ext cx="694055" cy="680085"/>
          </a:xfrm>
          <a:prstGeom prst="roundRect">
            <a:avLst>
              <a:gd name="adj" fmla="val 0"/>
            </a:avLst>
          </a:prstGeom>
          <a:solidFill>
            <a:srgbClr val="55797A"/>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19" name="矩形 18"/>
          <p:cNvSpPr/>
          <p:nvPr>
            <p:custDataLst>
              <p:tags r:id="rId5"/>
            </p:custDataLst>
          </p:nvPr>
        </p:nvSpPr>
        <p:spPr>
          <a:xfrm>
            <a:off x="949325" y="2686685"/>
            <a:ext cx="2961640" cy="455295"/>
          </a:xfrm>
          <a:prstGeom prst="rect">
            <a:avLst/>
          </a:prstGeom>
          <a:noFill/>
        </p:spPr>
        <p:txBody>
          <a:bodyPr wrap="square" lIns="0" tIns="0" rIns="0" bIns="0" rtlCol="0" anchor="ctr" anchorCtr="0">
            <a:noAutofit/>
          </a:bodyPr>
          <a:p>
            <a:pPr>
              <a:spcBef>
                <a:spcPct val="0"/>
              </a:spcBef>
              <a:spcAft>
                <a:spcPct val="0"/>
              </a:spcAft>
            </a:pPr>
            <a:r>
              <a:rPr lang="zh-CN" altLang="en-US" sz="2200" b="1">
                <a:solidFill>
                  <a:srgbClr val="55797A"/>
                </a:solidFill>
                <a:latin typeface="+mn-ea"/>
                <a:cs typeface="+mn-ea"/>
              </a:rPr>
              <a:t>体验式教学</a:t>
            </a:r>
            <a:endParaRPr lang="zh-CN" altLang="en-US" sz="2200" b="1">
              <a:solidFill>
                <a:srgbClr val="55797A"/>
              </a:solidFill>
              <a:latin typeface="+mn-ea"/>
              <a:cs typeface="+mn-ea"/>
            </a:endParaRPr>
          </a:p>
        </p:txBody>
      </p:sp>
      <p:sp>
        <p:nvSpPr>
          <p:cNvPr id="20" name="矩形: 圆角 2"/>
          <p:cNvSpPr/>
          <p:nvPr>
            <p:custDataLst>
              <p:tags r:id="rId6"/>
            </p:custDataLst>
          </p:nvPr>
        </p:nvSpPr>
        <p:spPr>
          <a:xfrm>
            <a:off x="4465955" y="2268220"/>
            <a:ext cx="3230245" cy="3512820"/>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21" name="矩形 20"/>
          <p:cNvSpPr/>
          <p:nvPr>
            <p:custDataLst>
              <p:tags r:id="rId7"/>
            </p:custDataLst>
          </p:nvPr>
        </p:nvSpPr>
        <p:spPr>
          <a:xfrm>
            <a:off x="4730433" y="3506153"/>
            <a:ext cx="2702560" cy="160528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dirty="0">
                <a:solidFill>
                  <a:schemeClr val="tx1">
                    <a:lumMod val="85000"/>
                    <a:lumOff val="15000"/>
                  </a:schemeClr>
                </a:solidFill>
                <a:latin typeface="+mn-ea"/>
                <a:cs typeface="+mn-ea"/>
              </a:rPr>
              <a:t>结合当地文化或是节日，构建项目背景，塑造情境，让学生更有参与意愿</a:t>
            </a:r>
            <a:endParaRPr lang="zh-CN" altLang="en-US" dirty="0">
              <a:solidFill>
                <a:schemeClr val="tx1">
                  <a:lumMod val="85000"/>
                  <a:lumOff val="15000"/>
                </a:schemeClr>
              </a:solidFill>
              <a:latin typeface="+mn-ea"/>
              <a:cs typeface="+mn-ea"/>
            </a:endParaRPr>
          </a:p>
        </p:txBody>
      </p:sp>
      <p:sp>
        <p:nvSpPr>
          <p:cNvPr id="22" name="圆角矩形 21"/>
          <p:cNvSpPr/>
          <p:nvPr>
            <p:custDataLst>
              <p:tags r:id="rId8"/>
            </p:custDataLst>
          </p:nvPr>
        </p:nvSpPr>
        <p:spPr>
          <a:xfrm>
            <a:off x="4730433" y="1831023"/>
            <a:ext cx="694055" cy="680085"/>
          </a:xfrm>
          <a:prstGeom prst="roundRect">
            <a:avLst>
              <a:gd name="adj" fmla="val 0"/>
            </a:avLst>
          </a:prstGeom>
          <a:solidFill>
            <a:schemeClr val="accent3">
              <a:lumMod val="7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23" name="矩形 22"/>
          <p:cNvSpPr/>
          <p:nvPr>
            <p:custDataLst>
              <p:tags r:id="rId9"/>
            </p:custDataLst>
          </p:nvPr>
        </p:nvSpPr>
        <p:spPr>
          <a:xfrm>
            <a:off x="4736148" y="2698433"/>
            <a:ext cx="2703830" cy="443230"/>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3">
                    <a:lumMod val="75000"/>
                  </a:schemeClr>
                </a:solidFill>
                <a:latin typeface="+mn-ea"/>
                <a:cs typeface="+mn-ea"/>
              </a:rPr>
              <a:t>情境教学</a:t>
            </a:r>
            <a:endParaRPr lang="zh-CN" altLang="en-US" sz="2200" b="1">
              <a:solidFill>
                <a:schemeClr val="accent3">
                  <a:lumMod val="75000"/>
                </a:schemeClr>
              </a:solidFill>
              <a:latin typeface="+mn-ea"/>
              <a:cs typeface="+mn-ea"/>
            </a:endParaRPr>
          </a:p>
        </p:txBody>
      </p:sp>
      <p:sp>
        <p:nvSpPr>
          <p:cNvPr id="24" name="矩形: 圆角 2"/>
          <p:cNvSpPr/>
          <p:nvPr>
            <p:custDataLst>
              <p:tags r:id="rId10"/>
            </p:custDataLst>
          </p:nvPr>
        </p:nvSpPr>
        <p:spPr>
          <a:xfrm>
            <a:off x="8250555" y="2268220"/>
            <a:ext cx="3230245" cy="3512820"/>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25" name="矩形 24"/>
          <p:cNvSpPr/>
          <p:nvPr>
            <p:custDataLst>
              <p:tags r:id="rId11"/>
            </p:custDataLst>
          </p:nvPr>
        </p:nvSpPr>
        <p:spPr>
          <a:xfrm>
            <a:off x="8515350" y="3501390"/>
            <a:ext cx="2702560" cy="219456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dirty="0">
                <a:solidFill>
                  <a:schemeClr val="tx1">
                    <a:lumMod val="85000"/>
                    <a:lumOff val="15000"/>
                  </a:schemeClr>
                </a:solidFill>
                <a:latin typeface="+mn-ea"/>
                <a:cs typeface="+mn-ea"/>
              </a:rPr>
              <a:t>因地制宜地结合德育课程或研学活动开展项目，深入博物馆、美术馆、科学馆、文化传承人工作室、手工作坊等去体验</a:t>
            </a:r>
            <a:endParaRPr lang="zh-CN" altLang="en-US" dirty="0">
              <a:solidFill>
                <a:schemeClr val="tx1">
                  <a:lumMod val="85000"/>
                  <a:lumOff val="15000"/>
                </a:schemeClr>
              </a:solidFill>
              <a:latin typeface="+mn-ea"/>
              <a:cs typeface="+mn-ea"/>
            </a:endParaRPr>
          </a:p>
        </p:txBody>
      </p:sp>
      <p:sp>
        <p:nvSpPr>
          <p:cNvPr id="26" name="圆角矩形 25"/>
          <p:cNvSpPr/>
          <p:nvPr>
            <p:custDataLst>
              <p:tags r:id="rId12"/>
            </p:custDataLst>
          </p:nvPr>
        </p:nvSpPr>
        <p:spPr>
          <a:xfrm>
            <a:off x="8515033" y="1831023"/>
            <a:ext cx="694055" cy="680085"/>
          </a:xfrm>
          <a:prstGeom prst="roundRect">
            <a:avLst>
              <a:gd name="adj" fmla="val 0"/>
            </a:avLst>
          </a:prstGeom>
          <a:solidFill>
            <a:schemeClr val="accent3">
              <a:lumMod val="50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dirty="0">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cxnSp>
        <p:nvCxnSpPr>
          <p:cNvPr id="27" name="直接连接符 26"/>
          <p:cNvCxnSpPr/>
          <p:nvPr>
            <p:custDataLst>
              <p:tags r:id="rId13"/>
            </p:custDataLst>
          </p:nvPr>
        </p:nvCxnSpPr>
        <p:spPr>
          <a:xfrm flipV="1">
            <a:off x="866458" y="3305493"/>
            <a:ext cx="2844165" cy="0"/>
          </a:xfrm>
          <a:prstGeom prst="line">
            <a:avLst/>
          </a:prstGeom>
          <a:ln w="22225">
            <a:solidFill>
              <a:srgbClr val="55797A">
                <a:alpha val="50000"/>
              </a:srgbClr>
            </a:solidFill>
          </a:ln>
        </p:spPr>
        <p:style>
          <a:lnRef idx="2">
            <a:schemeClr val="accent1"/>
          </a:lnRef>
          <a:fillRef idx="0">
            <a:srgbClr val="FFFFFF"/>
          </a:fillRef>
          <a:effectRef idx="0">
            <a:srgbClr val="FFFFFF"/>
          </a:effectRef>
          <a:fontRef idx="minor">
            <a:schemeClr val="tx1"/>
          </a:fontRef>
        </p:style>
      </p:cxnSp>
      <p:cxnSp>
        <p:nvCxnSpPr>
          <p:cNvPr id="28" name="直接连接符 27"/>
          <p:cNvCxnSpPr/>
          <p:nvPr>
            <p:custDataLst>
              <p:tags r:id="rId14"/>
            </p:custDataLst>
          </p:nvPr>
        </p:nvCxnSpPr>
        <p:spPr>
          <a:xfrm>
            <a:off x="4651058" y="3305493"/>
            <a:ext cx="2844165" cy="0"/>
          </a:xfrm>
          <a:prstGeom prst="line">
            <a:avLst/>
          </a:prstGeom>
          <a:ln w="22225">
            <a:solidFill>
              <a:schemeClr val="accent3">
                <a:lumMod val="75000"/>
                <a:alpha val="50000"/>
              </a:schemeClr>
            </a:solidFill>
          </a:ln>
        </p:spPr>
        <p:style>
          <a:lnRef idx="2">
            <a:schemeClr val="accent1"/>
          </a:lnRef>
          <a:fillRef idx="0">
            <a:srgbClr val="FFFFFF"/>
          </a:fillRef>
          <a:effectRef idx="0">
            <a:srgbClr val="FFFFFF"/>
          </a:effectRef>
          <a:fontRef idx="minor">
            <a:schemeClr val="tx1"/>
          </a:fontRef>
        </p:style>
      </p:cxnSp>
      <p:cxnSp>
        <p:nvCxnSpPr>
          <p:cNvPr id="29" name="直接连接符 28"/>
          <p:cNvCxnSpPr/>
          <p:nvPr>
            <p:custDataLst>
              <p:tags r:id="rId15"/>
            </p:custDataLst>
          </p:nvPr>
        </p:nvCxnSpPr>
        <p:spPr>
          <a:xfrm flipV="1">
            <a:off x="8435658" y="3305493"/>
            <a:ext cx="2844165" cy="0"/>
          </a:xfrm>
          <a:prstGeom prst="line">
            <a:avLst/>
          </a:prstGeom>
          <a:ln w="22225">
            <a:solidFill>
              <a:schemeClr val="accent3">
                <a:lumMod val="50000"/>
                <a:alpha val="50000"/>
              </a:schemeClr>
            </a:solidFill>
          </a:ln>
        </p:spPr>
        <p:style>
          <a:lnRef idx="2">
            <a:schemeClr val="accent1"/>
          </a:lnRef>
          <a:fillRef idx="0">
            <a:srgbClr val="FFFFFF"/>
          </a:fillRef>
          <a:effectRef idx="0">
            <a:srgbClr val="FFFFFF"/>
          </a:effectRef>
          <a:fontRef idx="minor">
            <a:schemeClr val="tx1"/>
          </a:fontRef>
        </p:style>
      </p:cxnSp>
      <p:sp>
        <p:nvSpPr>
          <p:cNvPr id="30" name="矩形 29"/>
          <p:cNvSpPr/>
          <p:nvPr>
            <p:custDataLst>
              <p:tags r:id="rId16"/>
            </p:custDataLst>
          </p:nvPr>
        </p:nvSpPr>
        <p:spPr>
          <a:xfrm>
            <a:off x="8515033" y="2703513"/>
            <a:ext cx="2703830" cy="443230"/>
          </a:xfrm>
          <a:prstGeom prst="rect">
            <a:avLst/>
          </a:prstGeom>
          <a:noFill/>
        </p:spPr>
        <p:txBody>
          <a:bodyPr wrap="square" lIns="0" tIns="0" rIns="0" bIns="0" rtlCol="0" anchor="ctr" anchorCtr="0">
            <a:noAutofit/>
          </a:bodyPr>
          <a:p>
            <a:pPr>
              <a:spcBef>
                <a:spcPct val="0"/>
              </a:spcBef>
              <a:spcAft>
                <a:spcPct val="0"/>
              </a:spcAft>
            </a:pPr>
            <a:r>
              <a:rPr lang="zh-CN" altLang="en-US" sz="2200" b="1" dirty="0">
                <a:solidFill>
                  <a:schemeClr val="accent3">
                    <a:lumMod val="50000"/>
                  </a:schemeClr>
                </a:solidFill>
                <a:latin typeface="+mn-ea"/>
                <a:cs typeface="+mn-ea"/>
              </a:rPr>
              <a:t>田野调查</a:t>
            </a:r>
            <a:endParaRPr lang="zh-CN" altLang="en-US" sz="2200" b="1" dirty="0">
              <a:solidFill>
                <a:schemeClr val="accent3">
                  <a:lumMod val="50000"/>
                </a:schemeClr>
              </a:solidFill>
              <a:latin typeface="+mn-ea"/>
              <a:cs typeface="+mn-ea"/>
            </a:endParaRPr>
          </a:p>
        </p:txBody>
      </p:sp>
    </p:spTree>
    <p:custDataLst>
      <p:tags r:id="rId17"/>
    </p:custDataLst>
  </p:cSld>
  <p:clrMapOvr>
    <a:masterClrMapping/>
  </p:clrMapOvr>
  <p:transition>
    <p:random/>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4556760" y="1130935"/>
            <a:ext cx="3065780" cy="1109980"/>
            <a:chOff x="7133" y="3485"/>
            <a:chExt cx="4828" cy="1748"/>
          </a:xfrm>
        </p:grpSpPr>
        <p:sp>
          <p:nvSpPr>
            <p:cNvPr id="2" name="矩形 1"/>
            <p:cNvSpPr/>
            <p:nvPr/>
          </p:nvSpPr>
          <p:spPr>
            <a:xfrm>
              <a:off x="7964" y="4725"/>
              <a:ext cx="3168" cy="360"/>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7133" y="3485"/>
              <a:ext cx="4829" cy="1113"/>
            </a:xfrm>
            <a:prstGeom prst="rect">
              <a:avLst/>
            </a:prstGeom>
            <a:noFill/>
          </p:spPr>
          <p:txBody>
            <a:bodyPr wrap="square" rtlCol="0">
              <a:spAutoFit/>
            </a:bodyPr>
            <a:lstStyle/>
            <a:p>
              <a:pPr algn="ctr"/>
              <a:r>
                <a:rPr lang="en-US" altLang="zh-CN" sz="4000">
                  <a:solidFill>
                    <a:srgbClr val="7EA29C">
                      <a:alpha val="10000"/>
                    </a:srgbClr>
                  </a:solidFill>
                  <a:effectLst/>
                  <a:latin typeface="微软雅黑" panose="020B0503020204020204" pitchFamily="34" charset="-122"/>
                  <a:ea typeface="微软雅黑" panose="020B0503020204020204" pitchFamily="34" charset="-122"/>
                  <a:sym typeface="+mn-ea"/>
                </a:rPr>
                <a:t>CONTENTS</a:t>
              </a:r>
              <a:endParaRPr lang="en-US" altLang="zh-CN" sz="4000">
                <a:solidFill>
                  <a:srgbClr val="7EA29C">
                    <a:alpha val="10000"/>
                  </a:srgbClr>
                </a:solidFill>
                <a:effectLst/>
                <a:latin typeface="微软雅黑" panose="020B0503020204020204" pitchFamily="34" charset="-122"/>
                <a:ea typeface="微软雅黑" panose="020B0503020204020204" pitchFamily="34" charset="-122"/>
                <a:sym typeface="+mn-ea"/>
              </a:endParaRPr>
            </a:p>
          </p:txBody>
        </p:sp>
        <p:sp>
          <p:nvSpPr>
            <p:cNvPr id="17" name="文本框 16"/>
            <p:cNvSpPr txBox="1"/>
            <p:nvPr/>
          </p:nvSpPr>
          <p:spPr>
            <a:xfrm>
              <a:off x="7896" y="3635"/>
              <a:ext cx="3303" cy="1598"/>
            </a:xfrm>
            <a:prstGeom prst="rect">
              <a:avLst/>
            </a:prstGeom>
            <a:noFill/>
          </p:spPr>
          <p:txBody>
            <a:bodyPr wrap="square" rtlCol="0">
              <a:spAutoFit/>
            </a:bodyPr>
            <a:lstStyle/>
            <a:p>
              <a:pPr algn="ctr"/>
              <a:r>
                <a:rPr lang="zh-CN" altLang="en-US" sz="6000" b="1" dirty="0">
                  <a:solidFill>
                    <a:srgbClr val="55797A"/>
                  </a:solidFill>
                  <a:effectLst/>
                  <a:latin typeface="微软雅黑" panose="020B0503020204020204" pitchFamily="34" charset="-122"/>
                  <a:ea typeface="微软雅黑" panose="020B0503020204020204" pitchFamily="34" charset="-122"/>
                  <a:sym typeface="+mn-ea"/>
                </a:rPr>
                <a:t>目录</a:t>
              </a:r>
              <a:endParaRPr lang="zh-CN" altLang="en-US" sz="6000" b="1" dirty="0">
                <a:solidFill>
                  <a:srgbClr val="55797A"/>
                </a:solidFill>
                <a:effectLst/>
                <a:latin typeface="微软雅黑" panose="020B0503020204020204" pitchFamily="34" charset="-122"/>
                <a:ea typeface="微软雅黑" panose="020B0503020204020204" pitchFamily="34" charset="-122"/>
                <a:sym typeface="+mn-ea"/>
              </a:endParaRPr>
            </a:p>
          </p:txBody>
        </p:sp>
      </p:grpSp>
      <p:sp>
        <p:nvSpPr>
          <p:cNvPr id="4" name="文本框 3"/>
          <p:cNvSpPr txBox="1"/>
          <p:nvPr>
            <p:custDataLst>
              <p:tags r:id="rId2"/>
            </p:custDataLst>
          </p:nvPr>
        </p:nvSpPr>
        <p:spPr>
          <a:xfrm>
            <a:off x="965200" y="4545330"/>
            <a:ext cx="2767965" cy="460375"/>
          </a:xfrm>
          <a:prstGeom prst="rect">
            <a:avLst/>
          </a:prstGeom>
          <a:noFill/>
        </p:spPr>
        <p:txBody>
          <a:bodyPr wrap="square" rtlCol="0">
            <a:spAutoFit/>
          </a:bodyPr>
          <a:lstStyle/>
          <a:p>
            <a:pPr algn="ctr"/>
            <a:r>
              <a:rPr lang="en-US" altLang="zh-CN" sz="2400" dirty="0">
                <a:solidFill>
                  <a:srgbClr val="55797A"/>
                </a:solidFill>
                <a:effectLst/>
                <a:latin typeface="微软雅黑" panose="020B0503020204020204" pitchFamily="34" charset="-122"/>
                <a:ea typeface="微软雅黑" panose="020B0503020204020204" pitchFamily="34" charset="-122"/>
                <a:sym typeface="+mn-ea"/>
              </a:rPr>
              <a:t>ETIC</a:t>
            </a:r>
            <a:r>
              <a:rPr lang="zh-CN" altLang="en-US" sz="2400" dirty="0">
                <a:solidFill>
                  <a:srgbClr val="55797A"/>
                </a:solidFill>
                <a:effectLst/>
                <a:latin typeface="微软雅黑" panose="020B0503020204020204" pitchFamily="34" charset="-122"/>
                <a:ea typeface="微软雅黑" panose="020B0503020204020204" pitchFamily="34" charset="-122"/>
                <a:sym typeface="+mn-ea"/>
              </a:rPr>
              <a:t>框架</a:t>
            </a:r>
            <a:endParaRPr lang="zh-CN" altLang="en-US" sz="2400"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11" name="椭圆 10"/>
          <p:cNvSpPr/>
          <p:nvPr>
            <p:custDataLst>
              <p:tags r:id="rId3"/>
            </p:custDataLst>
          </p:nvPr>
        </p:nvSpPr>
        <p:spPr>
          <a:xfrm>
            <a:off x="1657350" y="3253105"/>
            <a:ext cx="1059815" cy="1059815"/>
          </a:xfrm>
          <a:prstGeom prst="ellipse">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custDataLst>
              <p:tags r:id="rId4"/>
            </p:custDataLst>
          </p:nvPr>
        </p:nvSpPr>
        <p:spPr>
          <a:xfrm>
            <a:off x="4442460" y="4556760"/>
            <a:ext cx="2992755" cy="460375"/>
          </a:xfrm>
          <a:prstGeom prst="rect">
            <a:avLst/>
          </a:prstGeom>
          <a:noFill/>
        </p:spPr>
        <p:txBody>
          <a:bodyPr wrap="square" rtlCol="0">
            <a:spAutoFit/>
          </a:bodyPr>
          <a:lstStyle/>
          <a:p>
            <a:pPr algn="ctr"/>
            <a:r>
              <a:rPr lang="zh-CN" altLang="en-US" sz="2400" dirty="0">
                <a:solidFill>
                  <a:srgbClr val="55797A"/>
                </a:solidFill>
                <a:effectLst/>
                <a:latin typeface="微软雅黑" panose="020B0503020204020204" pitchFamily="34" charset="-122"/>
                <a:ea typeface="微软雅黑" panose="020B0503020204020204" pitchFamily="34" charset="-122"/>
                <a:sym typeface="+mn-ea"/>
              </a:rPr>
              <a:t>四类项目的分类解析</a:t>
            </a:r>
            <a:endParaRPr lang="zh-CN" altLang="en-US" sz="2400"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14" name="椭圆 13"/>
          <p:cNvSpPr/>
          <p:nvPr>
            <p:custDataLst>
              <p:tags r:id="rId5"/>
            </p:custDataLst>
          </p:nvPr>
        </p:nvSpPr>
        <p:spPr>
          <a:xfrm>
            <a:off x="5479415" y="3285490"/>
            <a:ext cx="1059815" cy="1059815"/>
          </a:xfrm>
          <a:prstGeom prst="ellipse">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custDataLst>
              <p:tags r:id="rId6"/>
            </p:custDataLst>
          </p:nvPr>
        </p:nvSpPr>
        <p:spPr>
          <a:xfrm>
            <a:off x="8219440" y="4556760"/>
            <a:ext cx="2715895" cy="829945"/>
          </a:xfrm>
          <a:prstGeom prst="rect">
            <a:avLst/>
          </a:prstGeom>
          <a:noFill/>
        </p:spPr>
        <p:txBody>
          <a:bodyPr wrap="square" rtlCol="0">
            <a:spAutoFit/>
          </a:bodyPr>
          <a:lstStyle/>
          <a:p>
            <a:pPr algn="ctr"/>
            <a:r>
              <a:rPr lang="zh-CN" altLang="en-US" sz="2400" dirty="0">
                <a:solidFill>
                  <a:srgbClr val="55797A"/>
                </a:solidFill>
                <a:effectLst/>
                <a:latin typeface="微软雅黑" panose="020B0503020204020204" pitchFamily="34" charset="-122"/>
                <a:ea typeface="微软雅黑" panose="020B0503020204020204" pitchFamily="34" charset="-122"/>
                <a:sym typeface="+mn-ea"/>
              </a:rPr>
              <a:t>项目类型的比较与组合</a:t>
            </a:r>
            <a:endParaRPr lang="zh-CN" altLang="en-US" sz="2400"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15" name="椭圆 14"/>
          <p:cNvSpPr/>
          <p:nvPr>
            <p:custDataLst>
              <p:tags r:id="rId7"/>
            </p:custDataLst>
          </p:nvPr>
        </p:nvSpPr>
        <p:spPr>
          <a:xfrm>
            <a:off x="8925560" y="3285490"/>
            <a:ext cx="1059815" cy="1059815"/>
          </a:xfrm>
          <a:prstGeom prst="ellipse">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pic>
        <p:nvPicPr>
          <p:cNvPr id="5" name="图片 4" descr="整体结构"/>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908175" y="3496310"/>
            <a:ext cx="557530" cy="557530"/>
          </a:xfrm>
          <a:prstGeom prst="rect">
            <a:avLst/>
          </a:prstGeom>
        </p:spPr>
      </p:pic>
      <p:pic>
        <p:nvPicPr>
          <p:cNvPr id="6" name="图片 5" descr="饼图"/>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680075" y="3496310"/>
            <a:ext cx="658495" cy="658495"/>
          </a:xfrm>
          <a:prstGeom prst="rect">
            <a:avLst/>
          </a:prstGeom>
        </p:spPr>
      </p:pic>
      <p:pic>
        <p:nvPicPr>
          <p:cNvPr id="7" name="图片 6" descr="拼图"/>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9146540" y="3536950"/>
            <a:ext cx="617855" cy="617855"/>
          </a:xfrm>
          <a:prstGeom prst="rect">
            <a:avLst/>
          </a:prstGeom>
        </p:spPr>
      </p:pic>
    </p:spTree>
    <p:custDataLst>
      <p:tags r:id="rId15"/>
    </p:custDataLst>
  </p:cSld>
  <p:clrMapOvr>
    <a:masterClrMapping/>
  </p:clrMapOvr>
  <p:transition>
    <p:random/>
  </p:transition>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3801745" cy="22034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700405" y="402590"/>
            <a:ext cx="5470525" cy="678180"/>
          </a:xfrm>
          <a:prstGeom prst="rect">
            <a:avLst/>
          </a:prstGeom>
          <a:noFill/>
        </p:spPr>
        <p:txBody>
          <a:bodyPr wrap="square" rtlCol="0">
            <a:noAutofit/>
          </a:bodyPr>
          <a:p>
            <a:pPr algn="l"/>
            <a:r>
              <a:rPr lang="zh-CN" sz="3600" b="1" dirty="0">
                <a:solidFill>
                  <a:srgbClr val="55797A"/>
                </a:solidFill>
                <a:effectLst/>
                <a:latin typeface="微软雅黑" panose="020B0503020204020204" pitchFamily="34" charset="-122"/>
                <a:ea typeface="微软雅黑" panose="020B0503020204020204" pitchFamily="34" charset="-122"/>
                <a:sym typeface="+mn-ea"/>
              </a:rPr>
              <a:t>二、技艺训练型</a:t>
            </a:r>
            <a:endParaRPr lang="zh-CN" sz="36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911860" y="1743710"/>
            <a:ext cx="4615180" cy="1753235"/>
          </a:xfrm>
          <a:prstGeom prst="rect">
            <a:avLst/>
          </a:prstGeom>
          <a:noFill/>
        </p:spPr>
        <p:txBody>
          <a:bodyPr wrap="square" rtlCol="0">
            <a:spAutoFit/>
          </a:bodyPr>
          <a:p>
            <a:pPr indent="0" fontAlgn="auto">
              <a:lnSpc>
                <a:spcPct val="150000"/>
              </a:lnSpc>
            </a:pPr>
            <a:r>
              <a:rPr lang="zh-CN" altLang="en-US" sz="2400">
                <a:solidFill>
                  <a:srgbClr val="55797A"/>
                </a:solidFill>
              </a:rPr>
              <a:t>技艺训练型是一种通过技艺训练和动手操作让学生习得传统文化技艺的教学模式</a:t>
            </a:r>
            <a:endParaRPr lang="zh-CN" altLang="en-US" sz="2400">
              <a:solidFill>
                <a:srgbClr val="55797A"/>
              </a:solidFill>
            </a:endParaRPr>
          </a:p>
        </p:txBody>
      </p:sp>
      <p:sp>
        <p:nvSpPr>
          <p:cNvPr id="8" name="文本框 7"/>
          <p:cNvSpPr txBox="1"/>
          <p:nvPr>
            <p:custDataLst>
              <p:tags r:id="rId2"/>
            </p:custDataLst>
          </p:nvPr>
        </p:nvSpPr>
        <p:spPr>
          <a:xfrm>
            <a:off x="911860" y="3813810"/>
            <a:ext cx="4514850" cy="1753235"/>
          </a:xfrm>
          <a:prstGeom prst="rect">
            <a:avLst/>
          </a:prstGeom>
          <a:noFill/>
          <a:ln>
            <a:solidFill>
              <a:schemeClr val="tx1"/>
            </a:solidFill>
            <a:prstDash val="dashDot"/>
          </a:ln>
        </p:spPr>
        <p:txBody>
          <a:bodyPr wrap="square" rtlCol="0">
            <a:spAutoFit/>
          </a:bodyPr>
          <a:p>
            <a:pPr marL="285750" indent="-285750">
              <a:lnSpc>
                <a:spcPct val="150000"/>
              </a:lnSpc>
              <a:buFont typeface="Wingdings" panose="05000000000000000000" charset="0"/>
              <a:buChar char="n"/>
            </a:pPr>
            <a:r>
              <a:rPr lang="zh-CN" altLang="en-US"/>
              <a:t>强调文化技艺的习得和应用，让学生在技艺训练和动手操作的过程中掌握知识与技能</a:t>
            </a:r>
            <a:endParaRPr lang="zh-CN" altLang="en-US"/>
          </a:p>
          <a:p>
            <a:pPr marL="285750" indent="-285750">
              <a:lnSpc>
                <a:spcPct val="150000"/>
              </a:lnSpc>
              <a:buFont typeface="Wingdings" panose="05000000000000000000" charset="0"/>
              <a:buChar char="n"/>
            </a:pPr>
            <a:r>
              <a:rPr lang="zh-CN" altLang="en-US"/>
              <a:t>目标素质主要为技能习得和动手操作</a:t>
            </a:r>
            <a:endParaRPr lang="zh-CN" altLang="en-US"/>
          </a:p>
        </p:txBody>
      </p:sp>
      <p:pic>
        <p:nvPicPr>
          <p:cNvPr id="109" name="图片 109" descr="IMG_6338"/>
          <p:cNvPicPr>
            <a:picLocks noChangeAspect="1"/>
          </p:cNvPicPr>
          <p:nvPr/>
        </p:nvPicPr>
        <p:blipFill>
          <a:blip r:embed="rId3"/>
          <a:stretch>
            <a:fillRect/>
          </a:stretch>
        </p:blipFill>
        <p:spPr>
          <a:xfrm>
            <a:off x="8916035" y="3597275"/>
            <a:ext cx="2867660" cy="2117090"/>
          </a:xfrm>
          <a:prstGeom prst="rect">
            <a:avLst/>
          </a:prstGeom>
        </p:spPr>
      </p:pic>
      <p:pic>
        <p:nvPicPr>
          <p:cNvPr id="2" name="图片 4" descr="IMG_4691"/>
          <p:cNvPicPr>
            <a:picLocks noChangeAspect="1"/>
          </p:cNvPicPr>
          <p:nvPr/>
        </p:nvPicPr>
        <p:blipFill>
          <a:blip r:embed="rId4"/>
          <a:stretch>
            <a:fillRect/>
          </a:stretch>
        </p:blipFill>
        <p:spPr>
          <a:xfrm>
            <a:off x="5780405" y="3639185"/>
            <a:ext cx="2944495" cy="2075180"/>
          </a:xfrm>
          <a:prstGeom prst="rect">
            <a:avLst/>
          </a:prstGeom>
        </p:spPr>
      </p:pic>
      <p:pic>
        <p:nvPicPr>
          <p:cNvPr id="105" name="图片 105" descr="7bd0dc3f43f61930d810d88b5ad3ab3"/>
          <p:cNvPicPr>
            <a:picLocks noChangeAspect="1"/>
          </p:cNvPicPr>
          <p:nvPr/>
        </p:nvPicPr>
        <p:blipFill>
          <a:blip r:embed="rId5"/>
          <a:stretch>
            <a:fillRect/>
          </a:stretch>
        </p:blipFill>
        <p:spPr>
          <a:xfrm>
            <a:off x="8916035" y="1332865"/>
            <a:ext cx="2930525" cy="2096135"/>
          </a:xfrm>
          <a:prstGeom prst="rect">
            <a:avLst/>
          </a:prstGeom>
        </p:spPr>
      </p:pic>
      <p:pic>
        <p:nvPicPr>
          <p:cNvPr id="99" name="图片 99" descr="1722222641791"/>
          <p:cNvPicPr>
            <a:picLocks noChangeAspect="1"/>
          </p:cNvPicPr>
          <p:nvPr/>
        </p:nvPicPr>
        <p:blipFill>
          <a:blip r:embed="rId6"/>
          <a:stretch>
            <a:fillRect/>
          </a:stretch>
        </p:blipFill>
        <p:spPr>
          <a:xfrm>
            <a:off x="5756275" y="1344295"/>
            <a:ext cx="2930525" cy="2074545"/>
          </a:xfrm>
          <a:prstGeom prst="rect">
            <a:avLst/>
          </a:prstGeom>
        </p:spPr>
      </p:pic>
    </p:spTree>
    <p:custDataLst>
      <p:tags r:id="rId7"/>
    </p:custDataLst>
  </p:cSld>
  <p:clrMapOvr>
    <a:masterClrMapping/>
  </p:clrMapOvr>
  <p:transition>
    <p:random/>
  </p:transition>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4509135" cy="22034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700405" y="402590"/>
            <a:ext cx="6059170" cy="678180"/>
          </a:xfrm>
          <a:prstGeom prst="rect">
            <a:avLst/>
          </a:prstGeom>
          <a:noFill/>
        </p:spPr>
        <p:txBody>
          <a:bodyPr wrap="square" rtlCol="0">
            <a:noAutofit/>
          </a:bodyPr>
          <a:p>
            <a:pPr algn="l"/>
            <a:r>
              <a:rPr lang="zh-CN" sz="3600" b="1" dirty="0">
                <a:solidFill>
                  <a:srgbClr val="55797A"/>
                </a:solidFill>
                <a:effectLst/>
                <a:latin typeface="微软雅黑" panose="020B0503020204020204" pitchFamily="34" charset="-122"/>
                <a:ea typeface="微软雅黑" panose="020B0503020204020204" pitchFamily="34" charset="-122"/>
                <a:sym typeface="+mn-ea"/>
              </a:rPr>
              <a:t>技艺训练型典型案例</a:t>
            </a:r>
            <a:endParaRPr lang="zh-CN" sz="36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2435860" y="5841365"/>
            <a:ext cx="988695" cy="398780"/>
          </a:xfrm>
          <a:prstGeom prst="rect">
            <a:avLst/>
          </a:prstGeom>
        </p:spPr>
        <p:txBody>
          <a:bodyPr wrap="square">
            <a:spAutoFit/>
          </a:bodyPr>
          <a:p>
            <a:pPr marL="0" indent="0" algn="just" defTabSz="266700">
              <a:spcBef>
                <a:spcPct val="0"/>
              </a:spcBef>
              <a:spcAft>
                <a:spcPct val="0"/>
              </a:spcAft>
            </a:pPr>
            <a:r>
              <a:rPr lang="zh-CN" altLang="en-US" sz="2000" b="1">
                <a:latin typeface="Times New Roman" panose="02020603050405020304"/>
                <a:ea typeface="宋体" panose="02010600030101010101" pitchFamily="2" charset="-122"/>
              </a:rPr>
              <a:t>扎狮</a:t>
            </a:r>
            <a:endParaRPr lang="zh-CN" altLang="en-US" sz="2000" b="1">
              <a:latin typeface="Times New Roman" panose="02020603050405020304"/>
              <a:ea typeface="宋体" panose="02010600030101010101" pitchFamily="2" charset="-122"/>
            </a:endParaRPr>
          </a:p>
        </p:txBody>
      </p:sp>
      <p:sp>
        <p:nvSpPr>
          <p:cNvPr id="5" name="文本框 4"/>
          <p:cNvSpPr txBox="1"/>
          <p:nvPr/>
        </p:nvSpPr>
        <p:spPr>
          <a:xfrm>
            <a:off x="5780405" y="5841365"/>
            <a:ext cx="1189355" cy="398780"/>
          </a:xfrm>
          <a:prstGeom prst="rect">
            <a:avLst/>
          </a:prstGeom>
        </p:spPr>
        <p:txBody>
          <a:bodyPr wrap="square">
            <a:spAutoFit/>
          </a:bodyPr>
          <a:p>
            <a:pPr marL="0" indent="0" algn="just" defTabSz="266700">
              <a:spcBef>
                <a:spcPct val="0"/>
              </a:spcBef>
              <a:spcAft>
                <a:spcPct val="0"/>
              </a:spcAft>
            </a:pPr>
            <a:r>
              <a:rPr lang="zh-CN" altLang="en-US" sz="2000" b="1">
                <a:latin typeface="Times New Roman" panose="02020603050405020304"/>
                <a:ea typeface="宋体" panose="02010600030101010101" pitchFamily="2" charset="-122"/>
              </a:rPr>
              <a:t>雕花</a:t>
            </a:r>
            <a:endParaRPr lang="zh-CN" altLang="en-US" sz="2000" b="1">
              <a:latin typeface="Times New Roman" panose="02020603050405020304"/>
              <a:ea typeface="宋体" panose="02010600030101010101" pitchFamily="2" charset="-122"/>
            </a:endParaRPr>
          </a:p>
        </p:txBody>
      </p:sp>
      <p:pic>
        <p:nvPicPr>
          <p:cNvPr id="8" name="图片 7"/>
          <p:cNvPicPr>
            <a:picLocks noChangeAspect="1"/>
          </p:cNvPicPr>
          <p:nvPr/>
        </p:nvPicPr>
        <p:blipFill>
          <a:blip r:embed="rId2"/>
          <a:stretch>
            <a:fillRect/>
          </a:stretch>
        </p:blipFill>
        <p:spPr>
          <a:xfrm>
            <a:off x="1417955" y="1492250"/>
            <a:ext cx="3197225" cy="3870325"/>
          </a:xfrm>
          <a:prstGeom prst="rect">
            <a:avLst/>
          </a:prstGeom>
        </p:spPr>
      </p:pic>
      <p:pic>
        <p:nvPicPr>
          <p:cNvPr id="9" name="图片 8" descr="04b98936-0da1-477d-9c45-beff77f8630d"/>
          <p:cNvPicPr>
            <a:picLocks noChangeAspect="1"/>
          </p:cNvPicPr>
          <p:nvPr/>
        </p:nvPicPr>
        <p:blipFill>
          <a:blip r:embed="rId3"/>
          <a:stretch>
            <a:fillRect/>
          </a:stretch>
        </p:blipFill>
        <p:spPr>
          <a:xfrm>
            <a:off x="7962900" y="1492250"/>
            <a:ext cx="3333750" cy="4038600"/>
          </a:xfrm>
          <a:prstGeom prst="rect">
            <a:avLst/>
          </a:prstGeom>
        </p:spPr>
      </p:pic>
      <p:pic>
        <p:nvPicPr>
          <p:cNvPr id="10" name="图片 9" descr="2dcc8da5-4215-47f7-963c-0ddf12e0be4e"/>
          <p:cNvPicPr>
            <a:picLocks noChangeAspect="1"/>
          </p:cNvPicPr>
          <p:nvPr/>
        </p:nvPicPr>
        <p:blipFill>
          <a:blip r:embed="rId4"/>
          <a:stretch>
            <a:fillRect/>
          </a:stretch>
        </p:blipFill>
        <p:spPr>
          <a:xfrm>
            <a:off x="4887595" y="1445260"/>
            <a:ext cx="2975610" cy="3970020"/>
          </a:xfrm>
          <a:prstGeom prst="rect">
            <a:avLst/>
          </a:prstGeom>
        </p:spPr>
      </p:pic>
      <p:sp>
        <p:nvSpPr>
          <p:cNvPr id="11" name="文本框 10"/>
          <p:cNvSpPr txBox="1"/>
          <p:nvPr/>
        </p:nvSpPr>
        <p:spPr>
          <a:xfrm>
            <a:off x="9173210" y="5841365"/>
            <a:ext cx="1351915" cy="398780"/>
          </a:xfrm>
          <a:prstGeom prst="rect">
            <a:avLst/>
          </a:prstGeom>
        </p:spPr>
        <p:txBody>
          <a:bodyPr wrap="square">
            <a:spAutoFit/>
          </a:bodyPr>
          <a:p>
            <a:pPr marL="0" indent="0" algn="just" defTabSz="266700">
              <a:spcBef>
                <a:spcPct val="0"/>
              </a:spcBef>
              <a:spcAft>
                <a:spcPct val="0"/>
              </a:spcAft>
            </a:pPr>
            <a:r>
              <a:rPr lang="zh-CN" altLang="en-US" sz="2000" b="1">
                <a:latin typeface="Times New Roman" panose="02020603050405020304"/>
                <a:ea typeface="宋体" panose="02010600030101010101" pitchFamily="2" charset="-122"/>
              </a:rPr>
              <a:t>中国功夫</a:t>
            </a:r>
            <a:endParaRPr lang="zh-CN" altLang="en-US" sz="2000" b="1">
              <a:latin typeface="Times New Roman" panose="02020603050405020304"/>
              <a:ea typeface="宋体" panose="02010600030101010101" pitchFamily="2" charset="-122"/>
            </a:endParaRPr>
          </a:p>
        </p:txBody>
      </p:sp>
    </p:spTree>
    <p:custDataLst>
      <p:tags r:id="rId5"/>
    </p:custDataLst>
  </p:cSld>
  <p:clrMapOvr>
    <a:masterClrMapping/>
  </p:clrMapOvr>
  <p:transition>
    <p:random/>
  </p:transition>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828675"/>
            <a:ext cx="4944110" cy="1847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700405" y="402590"/>
            <a:ext cx="5395595" cy="678180"/>
          </a:xfrm>
          <a:prstGeom prst="rect">
            <a:avLst/>
          </a:prstGeom>
          <a:noFill/>
        </p:spPr>
        <p:txBody>
          <a:bodyPr wrap="square" rtlCol="0">
            <a:noAutofit/>
          </a:bodyPr>
          <a:p>
            <a:pPr algn="l"/>
            <a:r>
              <a:rPr lang="zh-CN" sz="3600" b="1" dirty="0">
                <a:solidFill>
                  <a:srgbClr val="55797A"/>
                </a:solidFill>
                <a:effectLst/>
                <a:latin typeface="微软雅黑" panose="020B0503020204020204" pitchFamily="34" charset="-122"/>
                <a:ea typeface="微软雅黑" panose="020B0503020204020204" pitchFamily="34" charset="-122"/>
                <a:sym typeface="+mn-ea"/>
              </a:rPr>
              <a:t>技艺训练型教学策略</a:t>
            </a:r>
            <a:endParaRPr lang="zh-CN" sz="36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3" name="矩形 2"/>
          <p:cNvSpPr/>
          <p:nvPr/>
        </p:nvSpPr>
        <p:spPr>
          <a:xfrm>
            <a:off x="520065" y="2379345"/>
            <a:ext cx="11150600" cy="4227830"/>
          </a:xfrm>
          <a:prstGeom prst="rect">
            <a:avLst/>
          </a:prstGeom>
          <a:solidFill>
            <a:srgbClr val="5579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pic>
        <p:nvPicPr>
          <p:cNvPr id="2" name="图片 1"/>
          <p:cNvPicPr/>
          <p:nvPr/>
        </p:nvPicPr>
        <p:blipFill>
          <a:blip r:embed="rId2"/>
          <a:srcRect r="-348" b="11602"/>
          <a:stretch>
            <a:fillRect/>
          </a:stretch>
        </p:blipFill>
        <p:spPr>
          <a:xfrm>
            <a:off x="582930" y="1475740"/>
            <a:ext cx="5631180" cy="4195445"/>
          </a:xfrm>
          <a:prstGeom prst="rect">
            <a:avLst/>
          </a:prstGeom>
        </p:spPr>
      </p:pic>
      <p:sp>
        <p:nvSpPr>
          <p:cNvPr id="4" name="文本框 3"/>
          <p:cNvSpPr txBox="1"/>
          <p:nvPr/>
        </p:nvSpPr>
        <p:spPr>
          <a:xfrm>
            <a:off x="6413500" y="2684780"/>
            <a:ext cx="4843145" cy="3324225"/>
          </a:xfrm>
          <a:prstGeom prst="rect">
            <a:avLst/>
          </a:prstGeom>
          <a:noFill/>
        </p:spPr>
        <p:txBody>
          <a:bodyPr wrap="square" rtlCol="0" anchor="t">
            <a:noAutofit/>
          </a:bodyPr>
          <a:p>
            <a:pPr marL="342900" indent="-342900">
              <a:buFont typeface="Arial" panose="020B0604020202020204" pitchFamily="34" charset="0"/>
              <a:buChar char="•"/>
            </a:pPr>
            <a:r>
              <a:rPr lang="zh-CN" altLang="en-US" sz="2400">
                <a:solidFill>
                  <a:schemeClr val="bg1"/>
                </a:solidFill>
                <a:sym typeface="+mn-ea"/>
              </a:rPr>
              <a:t>技艺传人示范操作，，进行基本的知识点和操作步骤、注意事项的讲解，指导学生进行技艺模仿、动作纠偏</a:t>
            </a:r>
            <a:endParaRPr lang="zh-CN" altLang="en-US" sz="2400">
              <a:solidFill>
                <a:schemeClr val="bg1"/>
              </a:solidFill>
              <a:sym typeface="+mn-ea"/>
            </a:endParaRPr>
          </a:p>
          <a:p>
            <a:pPr marL="342900" indent="-342900">
              <a:buFont typeface="Arial" panose="020B0604020202020204" pitchFamily="34" charset="0"/>
              <a:buChar char="•"/>
            </a:pPr>
            <a:r>
              <a:rPr lang="zh-CN" altLang="en-US" sz="2400">
                <a:solidFill>
                  <a:schemeClr val="bg1"/>
                </a:solidFill>
                <a:sym typeface="+mn-ea"/>
              </a:rPr>
              <a:t>课程教师可同步引导学生挖掘某种技艺的文化内涵，进行技艺拆解和流程归纳，鼓励和督促学生反复练习、熟悉操作、消除畏难情绪</a:t>
            </a:r>
            <a:endParaRPr lang="zh-CN" altLang="en-US" sz="2400">
              <a:solidFill>
                <a:schemeClr val="bg1"/>
              </a:solidFill>
              <a:sym typeface="+mn-ea"/>
            </a:endParaRPr>
          </a:p>
        </p:txBody>
      </p:sp>
      <p:sp>
        <p:nvSpPr>
          <p:cNvPr id="5" name="文本框 4"/>
          <p:cNvSpPr txBox="1"/>
          <p:nvPr/>
        </p:nvSpPr>
        <p:spPr>
          <a:xfrm>
            <a:off x="6747510" y="1620520"/>
            <a:ext cx="4796790" cy="460375"/>
          </a:xfrm>
          <a:prstGeom prst="rect">
            <a:avLst/>
          </a:prstGeom>
        </p:spPr>
        <p:txBody>
          <a:bodyPr wrap="square">
            <a:spAutoFit/>
          </a:bodyPr>
          <a:p>
            <a:pPr marL="0" indent="0" algn="just" defTabSz="266700">
              <a:spcBef>
                <a:spcPct val="0"/>
              </a:spcBef>
              <a:spcAft>
                <a:spcPct val="0"/>
              </a:spcAft>
            </a:pPr>
            <a:r>
              <a:rPr lang="zh-CN" altLang="en-US" sz="2400" b="1">
                <a:solidFill>
                  <a:srgbClr val="55797A"/>
                </a:solidFill>
                <a:latin typeface="Times New Roman" panose="02020603050405020304"/>
                <a:ea typeface="宋体" panose="02010600030101010101" pitchFamily="2" charset="-122"/>
              </a:rPr>
              <a:t>演示法、临摹法、非遗传承人参与</a:t>
            </a:r>
            <a:endParaRPr lang="zh-CN" altLang="en-US" sz="2400" b="1">
              <a:solidFill>
                <a:srgbClr val="55797A"/>
              </a:solidFill>
              <a:latin typeface="Times New Roman" panose="02020603050405020304"/>
              <a:ea typeface="宋体" panose="02010600030101010101" pitchFamily="2" charset="-122"/>
            </a:endParaRPr>
          </a:p>
        </p:txBody>
      </p:sp>
    </p:spTree>
    <p:custDataLst>
      <p:tags r:id="rId3"/>
    </p:custDataLst>
  </p:cSld>
  <p:clrMapOvr>
    <a:masterClrMapping/>
  </p:clrMapOvr>
  <p:transition>
    <p:random/>
  </p:transition>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3801745" cy="22034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700405" y="402590"/>
            <a:ext cx="5470525" cy="678180"/>
          </a:xfrm>
          <a:prstGeom prst="rect">
            <a:avLst/>
          </a:prstGeom>
          <a:noFill/>
        </p:spPr>
        <p:txBody>
          <a:bodyPr wrap="square" rtlCol="0">
            <a:noAutofit/>
          </a:bodyPr>
          <a:p>
            <a:pPr algn="l"/>
            <a:r>
              <a:rPr lang="zh-CN" sz="3600" b="1" dirty="0">
                <a:solidFill>
                  <a:srgbClr val="55797A"/>
                </a:solidFill>
                <a:effectLst/>
                <a:latin typeface="微软雅黑" panose="020B0503020204020204" pitchFamily="34" charset="-122"/>
                <a:ea typeface="微软雅黑" panose="020B0503020204020204" pitchFamily="34" charset="-122"/>
                <a:sym typeface="+mn-ea"/>
              </a:rPr>
              <a:t>三、探究学习型</a:t>
            </a:r>
            <a:endParaRPr lang="zh-CN" sz="3600" b="1" dirty="0">
              <a:solidFill>
                <a:srgbClr val="55797A"/>
              </a:solidFill>
              <a:effectLst/>
              <a:latin typeface="微软雅黑" panose="020B0503020204020204" pitchFamily="34" charset="-122"/>
              <a:ea typeface="微软雅黑" panose="020B0503020204020204" pitchFamily="34" charset="-122"/>
              <a:sym typeface="+mn-ea"/>
            </a:endParaRPr>
          </a:p>
        </p:txBody>
      </p:sp>
      <p:pic>
        <p:nvPicPr>
          <p:cNvPr id="3" name="图片 2" descr="问号"/>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741410" y="3588385"/>
            <a:ext cx="2284095" cy="2284095"/>
          </a:xfrm>
          <a:prstGeom prst="rect">
            <a:avLst/>
          </a:prstGeom>
        </p:spPr>
      </p:pic>
      <p:pic>
        <p:nvPicPr>
          <p:cNvPr id="5" name="图片 4" descr="放大镜"/>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565640" y="2550160"/>
            <a:ext cx="1757680" cy="1757680"/>
          </a:xfrm>
          <a:prstGeom prst="rect">
            <a:avLst/>
          </a:prstGeom>
        </p:spPr>
      </p:pic>
      <p:sp>
        <p:nvSpPr>
          <p:cNvPr id="17" name="文本框 16"/>
          <p:cNvSpPr txBox="1"/>
          <p:nvPr/>
        </p:nvSpPr>
        <p:spPr>
          <a:xfrm>
            <a:off x="915670" y="1403985"/>
            <a:ext cx="9996805" cy="1198880"/>
          </a:xfrm>
          <a:prstGeom prst="rect">
            <a:avLst/>
          </a:prstGeom>
          <a:noFill/>
        </p:spPr>
        <p:txBody>
          <a:bodyPr wrap="square" rtlCol="0" anchor="t">
            <a:spAutoFit/>
          </a:bodyPr>
          <a:p>
            <a:pPr indent="0" fontAlgn="auto">
              <a:lnSpc>
                <a:spcPct val="150000"/>
              </a:lnSpc>
            </a:pPr>
            <a:r>
              <a:rPr lang="zh-CN" altLang="en-US" sz="2400">
                <a:solidFill>
                  <a:srgbClr val="55797A"/>
                </a:solidFill>
                <a:sym typeface="+mn-ea"/>
              </a:rPr>
              <a:t>探究学习型</a:t>
            </a:r>
            <a:r>
              <a:rPr lang="en-US" altLang="zh-CN" sz="2400">
                <a:solidFill>
                  <a:srgbClr val="55797A"/>
                </a:solidFill>
                <a:sym typeface="+mn-ea"/>
              </a:rPr>
              <a:t>C-STEAM</a:t>
            </a:r>
            <a:r>
              <a:rPr lang="zh-CN" altLang="en-US" sz="2400">
                <a:solidFill>
                  <a:srgbClr val="55797A"/>
                </a:solidFill>
                <a:sym typeface="+mn-ea"/>
              </a:rPr>
              <a:t>是一种通过引导学生挖掘探究问题，进而挖掘深层次文化内涵的教学模式</a:t>
            </a:r>
            <a:endParaRPr lang="zh-CN" altLang="en-US" sz="2400">
              <a:solidFill>
                <a:srgbClr val="55797A"/>
              </a:solidFill>
              <a:sym typeface="+mn-ea"/>
            </a:endParaRPr>
          </a:p>
        </p:txBody>
      </p:sp>
      <p:sp>
        <p:nvSpPr>
          <p:cNvPr id="18" name="文本框 17"/>
          <p:cNvSpPr txBox="1"/>
          <p:nvPr>
            <p:custDataLst>
              <p:tags r:id="rId6"/>
            </p:custDataLst>
          </p:nvPr>
        </p:nvSpPr>
        <p:spPr>
          <a:xfrm>
            <a:off x="1220470" y="3115310"/>
            <a:ext cx="7254240" cy="2642235"/>
          </a:xfrm>
          <a:prstGeom prst="rect">
            <a:avLst/>
          </a:prstGeom>
          <a:noFill/>
          <a:ln>
            <a:solidFill>
              <a:schemeClr val="tx1"/>
            </a:solidFill>
            <a:prstDash val="dashDot"/>
          </a:ln>
        </p:spPr>
        <p:txBody>
          <a:bodyPr wrap="square" rtlCol="0">
            <a:noAutofit/>
          </a:bodyPr>
          <a:p>
            <a:pPr marL="285750" indent="-285750">
              <a:lnSpc>
                <a:spcPct val="150000"/>
              </a:lnSpc>
              <a:buFont typeface="Wingdings" panose="05000000000000000000" charset="0"/>
              <a:buChar char="n"/>
            </a:pPr>
            <a:r>
              <a:rPr lang="zh-CN" altLang="en-US"/>
              <a:t>强调创设本土化问题情境，渗透思维培养，引导学生对文化的产生、发展和核心文化特征提出自己的疑问和见解，运用多种探究技术、工具和手段对传统文化要素进行推理和探索，避免浮于表层的主观臆断</a:t>
            </a:r>
            <a:endParaRPr lang="zh-CN" altLang="en-US"/>
          </a:p>
          <a:p>
            <a:pPr marL="285750" indent="-285750">
              <a:lnSpc>
                <a:spcPct val="150000"/>
              </a:lnSpc>
              <a:buFont typeface="Wingdings" panose="05000000000000000000" charset="0"/>
              <a:buChar char="n"/>
            </a:pPr>
            <a:r>
              <a:rPr lang="zh-CN" altLang="en-US"/>
              <a:t>目标素质包括思维能力、科学精神、探索能力（问题发现、问题解决）等</a:t>
            </a:r>
            <a:endParaRPr lang="zh-CN" altLang="en-US"/>
          </a:p>
        </p:txBody>
      </p:sp>
    </p:spTree>
    <p:custDataLst>
      <p:tags r:id="rId7"/>
    </p:custDataLst>
  </p:cSld>
  <p:clrMapOvr>
    <a:masterClrMapping/>
  </p:clrMapOvr>
  <p:transition>
    <p:random/>
  </p:transition>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4509135" cy="22034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700405" y="402590"/>
            <a:ext cx="6059170" cy="678180"/>
          </a:xfrm>
          <a:prstGeom prst="rect">
            <a:avLst/>
          </a:prstGeom>
          <a:noFill/>
        </p:spPr>
        <p:txBody>
          <a:bodyPr wrap="square" rtlCol="0">
            <a:noAutofit/>
          </a:bodyPr>
          <a:p>
            <a:pPr algn="l"/>
            <a:r>
              <a:rPr lang="zh-CN" sz="3600" b="1" dirty="0">
                <a:solidFill>
                  <a:srgbClr val="55797A"/>
                </a:solidFill>
                <a:effectLst/>
                <a:latin typeface="微软雅黑" panose="020B0503020204020204" pitchFamily="34" charset="-122"/>
                <a:ea typeface="微软雅黑" panose="020B0503020204020204" pitchFamily="34" charset="-122"/>
                <a:sym typeface="+mn-ea"/>
              </a:rPr>
              <a:t>探究学习型典型案例</a:t>
            </a:r>
            <a:endParaRPr lang="zh-CN" sz="3600" b="1" dirty="0">
              <a:solidFill>
                <a:srgbClr val="55797A"/>
              </a:solidFill>
              <a:effectLst/>
              <a:latin typeface="微软雅黑" panose="020B0503020204020204" pitchFamily="34" charset="-122"/>
              <a:ea typeface="微软雅黑" panose="020B0503020204020204" pitchFamily="34" charset="-122"/>
              <a:sym typeface="+mn-ea"/>
            </a:endParaRPr>
          </a:p>
        </p:txBody>
      </p:sp>
      <p:pic>
        <p:nvPicPr>
          <p:cNvPr id="29" name="图片 4" descr="C:/Users/Elaine/AppData/Local/Temp/picturecompress_20210620172807/output_1.jpgoutput_1"/>
          <p:cNvPicPr>
            <a:picLocks noChangeAspect="1" noChangeArrowheads="1"/>
          </p:cNvPicPr>
          <p:nvPr/>
        </p:nvPicPr>
        <p:blipFill>
          <a:blip r:embed="rId2"/>
          <a:srcRect t="-266"/>
          <a:stretch>
            <a:fillRect/>
          </a:stretch>
        </p:blipFill>
        <p:spPr>
          <a:xfrm>
            <a:off x="1723390" y="1256665"/>
            <a:ext cx="3056255" cy="2172335"/>
          </a:xfrm>
          <a:prstGeom prst="rect">
            <a:avLst/>
          </a:prstGeom>
          <a:noFill/>
          <a:ln>
            <a:noFill/>
          </a:ln>
        </p:spPr>
      </p:pic>
      <p:pic>
        <p:nvPicPr>
          <p:cNvPr id="35" name="图片 14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7680325" y="826135"/>
            <a:ext cx="1868170" cy="2602865"/>
          </a:xfrm>
          <a:prstGeom prst="rect">
            <a:avLst/>
          </a:prstGeom>
          <a:noFill/>
          <a:ln>
            <a:noFill/>
          </a:ln>
        </p:spPr>
      </p:pic>
      <p:pic>
        <p:nvPicPr>
          <p:cNvPr id="89" name="图片 150" descr="IMG_1782"/>
          <p:cNvPicPr>
            <a:picLocks noChangeAspect="1" noChangeArrowheads="1"/>
          </p:cNvPicPr>
          <p:nvPr/>
        </p:nvPicPr>
        <p:blipFill>
          <a:blip r:embed="rId4" cstate="print">
            <a:extLst>
              <a:ext uri="{28A0092B-C50C-407E-A947-70E740481C1C}">
                <a14:useLocalDpi xmlns:a14="http://schemas.microsoft.com/office/drawing/2010/main" val="0"/>
              </a:ext>
            </a:extLst>
          </a:blip>
          <a:srcRect l="24216" t="28497" r="11546" b="-965"/>
          <a:stretch>
            <a:fillRect/>
          </a:stretch>
        </p:blipFill>
        <p:spPr>
          <a:xfrm>
            <a:off x="1614170" y="4026535"/>
            <a:ext cx="2969895" cy="2233295"/>
          </a:xfrm>
          <a:prstGeom prst="rect">
            <a:avLst/>
          </a:prstGeom>
          <a:noFill/>
          <a:ln>
            <a:noFill/>
          </a:ln>
        </p:spPr>
      </p:pic>
      <p:sp>
        <p:nvSpPr>
          <p:cNvPr id="3" name="文本框 2"/>
          <p:cNvSpPr txBox="1"/>
          <p:nvPr/>
        </p:nvSpPr>
        <p:spPr>
          <a:xfrm>
            <a:off x="1127125" y="1343660"/>
            <a:ext cx="487045" cy="2030095"/>
          </a:xfrm>
          <a:prstGeom prst="rect">
            <a:avLst/>
          </a:prstGeom>
          <a:noFill/>
        </p:spPr>
        <p:txBody>
          <a:bodyPr wrap="square" rtlCol="0" anchor="t">
            <a:spAutoFit/>
          </a:bodyPr>
          <a:p>
            <a:r>
              <a:rPr lang="zh-CN" altLang="en-US">
                <a:sym typeface="+mn-ea"/>
              </a:rPr>
              <a:t>教师讲解造纸术</a:t>
            </a:r>
            <a:endParaRPr lang="zh-CN" altLang="en-US">
              <a:sym typeface="+mn-ea"/>
            </a:endParaRPr>
          </a:p>
        </p:txBody>
      </p:sp>
      <p:sp>
        <p:nvSpPr>
          <p:cNvPr id="4" name="文本框 3"/>
          <p:cNvSpPr txBox="1"/>
          <p:nvPr/>
        </p:nvSpPr>
        <p:spPr>
          <a:xfrm>
            <a:off x="9986645" y="1080770"/>
            <a:ext cx="396875" cy="2708275"/>
          </a:xfrm>
          <a:prstGeom prst="rect">
            <a:avLst/>
          </a:prstGeom>
          <a:noFill/>
        </p:spPr>
        <p:txBody>
          <a:bodyPr wrap="square" rtlCol="0" anchor="t">
            <a:noAutofit/>
          </a:bodyPr>
          <a:p>
            <a:r>
              <a:rPr lang="zh-CN" altLang="en-US">
                <a:sym typeface="+mn-ea"/>
              </a:rPr>
              <a:t>学生发现并提出问题</a:t>
            </a:r>
            <a:endParaRPr lang="zh-CN" altLang="en-US">
              <a:sym typeface="+mn-ea"/>
            </a:endParaRPr>
          </a:p>
        </p:txBody>
      </p:sp>
      <p:sp>
        <p:nvSpPr>
          <p:cNvPr id="12" name="文本框 11"/>
          <p:cNvSpPr txBox="1"/>
          <p:nvPr/>
        </p:nvSpPr>
        <p:spPr>
          <a:xfrm>
            <a:off x="7197725" y="6336665"/>
            <a:ext cx="2913380" cy="368300"/>
          </a:xfrm>
          <a:prstGeom prst="rect">
            <a:avLst/>
          </a:prstGeom>
          <a:noFill/>
        </p:spPr>
        <p:txBody>
          <a:bodyPr wrap="square" rtlCol="0" anchor="t">
            <a:spAutoFit/>
          </a:bodyPr>
          <a:p>
            <a:r>
              <a:rPr lang="zh-CN" altLang="en-US">
                <a:sym typeface="+mn-ea"/>
              </a:rPr>
              <a:t>作出假设并进行实验</a:t>
            </a:r>
            <a:endParaRPr lang="zh-CN" altLang="en-US">
              <a:sym typeface="+mn-ea"/>
            </a:endParaRPr>
          </a:p>
        </p:txBody>
      </p:sp>
      <p:pic>
        <p:nvPicPr>
          <p:cNvPr id="44" name="图片 93" descr="C:/Users/Elaine/AppData/Local/Temp/picturecompress_20210621215148/output_1.jpgoutput_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a:xfrm>
            <a:off x="7165975" y="4320540"/>
            <a:ext cx="2898140" cy="1939290"/>
          </a:xfrm>
          <a:prstGeom prst="rect">
            <a:avLst/>
          </a:prstGeom>
          <a:noFill/>
          <a:ln>
            <a:noFill/>
          </a:ln>
          <a:effectLst/>
        </p:spPr>
      </p:pic>
      <p:sp>
        <p:nvSpPr>
          <p:cNvPr id="13" name="文本框 12"/>
          <p:cNvSpPr txBox="1"/>
          <p:nvPr/>
        </p:nvSpPr>
        <p:spPr>
          <a:xfrm>
            <a:off x="2094865" y="6336665"/>
            <a:ext cx="2385060" cy="368300"/>
          </a:xfrm>
          <a:prstGeom prst="rect">
            <a:avLst/>
          </a:prstGeom>
          <a:noFill/>
        </p:spPr>
        <p:txBody>
          <a:bodyPr wrap="square" rtlCol="0" anchor="t">
            <a:spAutoFit/>
          </a:bodyPr>
          <a:p>
            <a:r>
              <a:rPr lang="zh-CN" altLang="en-US">
                <a:sym typeface="+mn-ea"/>
              </a:rPr>
              <a:t>分析结果并交流</a:t>
            </a:r>
            <a:endParaRPr lang="zh-CN" altLang="en-US">
              <a:sym typeface="+mn-ea"/>
            </a:endParaRPr>
          </a:p>
        </p:txBody>
      </p:sp>
      <p:sp>
        <p:nvSpPr>
          <p:cNvPr id="14" name="右箭头 13"/>
          <p:cNvSpPr/>
          <p:nvPr/>
        </p:nvSpPr>
        <p:spPr>
          <a:xfrm>
            <a:off x="5428615" y="2127250"/>
            <a:ext cx="1769110" cy="375285"/>
          </a:xfrm>
          <a:prstGeom prst="rightArrow">
            <a:avLst/>
          </a:prstGeom>
          <a:solidFill>
            <a:schemeClr val="accent3">
              <a:lumMod val="50000"/>
            </a:schemeClr>
          </a:solidFill>
          <a:ln>
            <a:solidFill>
              <a:schemeClr val="accent3">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右箭头 14"/>
          <p:cNvSpPr/>
          <p:nvPr/>
        </p:nvSpPr>
        <p:spPr>
          <a:xfrm rot="10800000">
            <a:off x="4990465" y="4955540"/>
            <a:ext cx="1769110" cy="375285"/>
          </a:xfrm>
          <a:prstGeom prst="rightArrow">
            <a:avLst/>
          </a:prstGeom>
          <a:solidFill>
            <a:schemeClr val="accent3">
              <a:lumMod val="50000"/>
            </a:schemeClr>
          </a:solidFill>
          <a:ln>
            <a:solidFill>
              <a:schemeClr val="accent3">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7" name="右箭头 16"/>
          <p:cNvSpPr/>
          <p:nvPr/>
        </p:nvSpPr>
        <p:spPr>
          <a:xfrm rot="5400000">
            <a:off x="8188960" y="3686810"/>
            <a:ext cx="737235" cy="375285"/>
          </a:xfrm>
          <a:prstGeom prst="rightArrow">
            <a:avLst/>
          </a:prstGeom>
          <a:solidFill>
            <a:schemeClr val="accent3">
              <a:lumMod val="50000"/>
            </a:schemeClr>
          </a:solidFill>
          <a:ln>
            <a:solidFill>
              <a:schemeClr val="accent3">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6"/>
    </p:custDataLst>
  </p:cSld>
  <p:clrMapOvr>
    <a:masterClrMapping/>
  </p:clrMapOvr>
  <p:transition>
    <p:random/>
  </p:transition>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828675"/>
            <a:ext cx="4944110" cy="1847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700405" y="402590"/>
            <a:ext cx="5395595" cy="678180"/>
          </a:xfrm>
          <a:prstGeom prst="rect">
            <a:avLst/>
          </a:prstGeom>
          <a:noFill/>
        </p:spPr>
        <p:txBody>
          <a:bodyPr wrap="square" rtlCol="0">
            <a:noAutofit/>
          </a:bodyPr>
          <a:p>
            <a:pPr algn="l"/>
            <a:r>
              <a:rPr lang="zh-CN" sz="3600" b="1" dirty="0">
                <a:solidFill>
                  <a:srgbClr val="55797A"/>
                </a:solidFill>
                <a:effectLst/>
                <a:latin typeface="微软雅黑" panose="020B0503020204020204" pitchFamily="34" charset="-122"/>
                <a:ea typeface="微软雅黑" panose="020B0503020204020204" pitchFamily="34" charset="-122"/>
                <a:sym typeface="+mn-ea"/>
              </a:rPr>
              <a:t>探究学习型</a:t>
            </a:r>
            <a:r>
              <a:rPr lang="zh-CN" sz="3600" b="1" dirty="0">
                <a:solidFill>
                  <a:srgbClr val="55797A"/>
                </a:solidFill>
                <a:effectLst/>
                <a:latin typeface="微软雅黑" panose="020B0503020204020204" pitchFamily="34" charset="-122"/>
                <a:ea typeface="微软雅黑" panose="020B0503020204020204" pitchFamily="34" charset="-122"/>
                <a:sym typeface="+mn-ea"/>
              </a:rPr>
              <a:t>教学策略</a:t>
            </a:r>
            <a:endParaRPr lang="zh-CN" sz="36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56" name="任意多边形: 形状 6"/>
          <p:cNvSpPr/>
          <p:nvPr>
            <p:custDataLst>
              <p:tags r:id="rId2"/>
            </p:custDataLst>
          </p:nvPr>
        </p:nvSpPr>
        <p:spPr>
          <a:xfrm>
            <a:off x="4111582" y="1833135"/>
            <a:ext cx="3861678" cy="3576355"/>
          </a:xfrm>
          <a:custGeom>
            <a:avLst/>
            <a:gdLst>
              <a:gd name="connsiteX0" fmla="*/ 1131345 w 3937929"/>
              <a:gd name="connsiteY0" fmla="*/ 576 h 3646017"/>
              <a:gd name="connsiteX1" fmla="*/ 1388753 w 3937929"/>
              <a:gd name="connsiteY1" fmla="*/ 84073 h 3646017"/>
              <a:gd name="connsiteX2" fmla="*/ 1543037 w 3937929"/>
              <a:gd name="connsiteY2" fmla="*/ 233383 h 3646017"/>
              <a:gd name="connsiteX3" fmla="*/ 1693730 w 3937929"/>
              <a:gd name="connsiteY3" fmla="*/ 370082 h 3646017"/>
              <a:gd name="connsiteX4" fmla="*/ 1953331 w 3937929"/>
              <a:gd name="connsiteY4" fmla="*/ 215881 h 3646017"/>
              <a:gd name="connsiteX5" fmla="*/ 2783648 w 3937929"/>
              <a:gd name="connsiteY5" fmla="*/ 183434 h 3646017"/>
              <a:gd name="connsiteX6" fmla="*/ 3106956 w 3937929"/>
              <a:gd name="connsiteY6" fmla="*/ 659938 h 3646017"/>
              <a:gd name="connsiteX7" fmla="*/ 3249922 w 3937929"/>
              <a:gd name="connsiteY7" fmla="*/ 1167374 h 3646017"/>
              <a:gd name="connsiteX8" fmla="*/ 3700278 w 3937929"/>
              <a:gd name="connsiteY8" fmla="*/ 1440744 h 3646017"/>
              <a:gd name="connsiteX9" fmla="*/ 3903492 w 3937929"/>
              <a:gd name="connsiteY9" fmla="*/ 1993187 h 3646017"/>
              <a:gd name="connsiteX10" fmla="*/ 3382807 w 3937929"/>
              <a:gd name="connsiteY10" fmla="*/ 2240859 h 3646017"/>
              <a:gd name="connsiteX11" fmla="*/ 2950627 w 3937929"/>
              <a:gd name="connsiteY11" fmla="*/ 2368600 h 3646017"/>
              <a:gd name="connsiteX12" fmla="*/ 3250320 w 3937929"/>
              <a:gd name="connsiteY12" fmla="*/ 3099847 h 3646017"/>
              <a:gd name="connsiteX13" fmla="*/ 2500351 w 3937929"/>
              <a:gd name="connsiteY13" fmla="*/ 3112978 h 3646017"/>
              <a:gd name="connsiteX14" fmla="*/ 2377383 w 3937929"/>
              <a:gd name="connsiteY14" fmla="*/ 3345780 h 3646017"/>
              <a:gd name="connsiteX15" fmla="*/ 1468820 w 3937929"/>
              <a:gd name="connsiteY15" fmla="*/ 3429998 h 3646017"/>
              <a:gd name="connsiteX16" fmla="*/ 1335591 w 3937929"/>
              <a:gd name="connsiteY16" fmla="*/ 3101196 h 3646017"/>
              <a:gd name="connsiteX17" fmla="*/ 1235638 w 3937929"/>
              <a:gd name="connsiteY17" fmla="*/ 2868146 h 3646017"/>
              <a:gd name="connsiteX18" fmla="*/ 1234352 w 3937929"/>
              <a:gd name="connsiteY18" fmla="*/ 2867481 h 3646017"/>
              <a:gd name="connsiteX19" fmla="*/ 1234266 w 3937929"/>
              <a:gd name="connsiteY19" fmla="*/ 2867575 h 3646017"/>
              <a:gd name="connsiteX20" fmla="*/ 1045557 w 3937929"/>
              <a:gd name="connsiteY20" fmla="*/ 2887716 h 3646017"/>
              <a:gd name="connsiteX21" fmla="*/ 442716 w 3937929"/>
              <a:gd name="connsiteY21" fmla="*/ 2938737 h 3646017"/>
              <a:gd name="connsiteX22" fmla="*/ 57101 w 3937929"/>
              <a:gd name="connsiteY22" fmla="*/ 2021300 h 3646017"/>
              <a:gd name="connsiteX23" fmla="*/ 302023 w 3937929"/>
              <a:gd name="connsiteY23" fmla="*/ 1646160 h 3646017"/>
              <a:gd name="connsiteX24" fmla="*/ 546273 w 3937929"/>
              <a:gd name="connsiteY24" fmla="*/ 1384391 h 3646017"/>
              <a:gd name="connsiteX25" fmla="*/ 536894 w 3937929"/>
              <a:gd name="connsiteY25" fmla="*/ 1123138 h 3646017"/>
              <a:gd name="connsiteX26" fmla="*/ 725202 w 3937929"/>
              <a:gd name="connsiteY26" fmla="*/ 167955 h 3646017"/>
              <a:gd name="connsiteX27" fmla="*/ 1131345 w 3937929"/>
              <a:gd name="connsiteY27" fmla="*/ 576 h 3646017"/>
              <a:gd name="connsiteX28" fmla="*/ 2410345 w 3937929"/>
              <a:gd name="connsiteY28" fmla="*/ 668663 h 3646017"/>
              <a:gd name="connsiteX29" fmla="*/ 2265157 w 3937929"/>
              <a:gd name="connsiteY29" fmla="*/ 716886 h 3646017"/>
              <a:gd name="connsiteX30" fmla="*/ 2131814 w 3937929"/>
              <a:gd name="connsiteY30" fmla="*/ 951840 h 3646017"/>
              <a:gd name="connsiteX31" fmla="*/ 2265168 w 3937929"/>
              <a:gd name="connsiteY31" fmla="*/ 1059787 h 3646017"/>
              <a:gd name="connsiteX32" fmla="*/ 2430262 w 3937929"/>
              <a:gd name="connsiteY32" fmla="*/ 926431 h 3646017"/>
              <a:gd name="connsiteX33" fmla="*/ 2462009 w 3937929"/>
              <a:gd name="connsiteY33" fmla="*/ 691482 h 3646017"/>
              <a:gd name="connsiteX34" fmla="*/ 2410345 w 3937929"/>
              <a:gd name="connsiteY34" fmla="*/ 668663 h 3646017"/>
              <a:gd name="connsiteX35" fmla="*/ 2894855 w 3937929"/>
              <a:gd name="connsiteY35" fmla="*/ 1518047 h 3646017"/>
              <a:gd name="connsiteX36" fmla="*/ 2852013 w 3937929"/>
              <a:gd name="connsiteY36" fmla="*/ 1616510 h 3646017"/>
              <a:gd name="connsiteX37" fmla="*/ 3107186 w 3937929"/>
              <a:gd name="connsiteY37" fmla="*/ 1722260 h 3646017"/>
              <a:gd name="connsiteX38" fmla="*/ 3215784 w 3937929"/>
              <a:gd name="connsiteY38" fmla="*/ 1631633 h 3646017"/>
              <a:gd name="connsiteX39" fmla="*/ 3214272 w 3937929"/>
              <a:gd name="connsiteY39" fmla="*/ 1629899 h 3646017"/>
              <a:gd name="connsiteX40" fmla="*/ 3214358 w 3937929"/>
              <a:gd name="connsiteY40" fmla="*/ 1629806 h 3646017"/>
              <a:gd name="connsiteX41" fmla="*/ 2963153 w 3937929"/>
              <a:gd name="connsiteY41" fmla="*/ 1520112 h 3646017"/>
              <a:gd name="connsiteX42" fmla="*/ 2894855 w 3937929"/>
              <a:gd name="connsiteY42" fmla="*/ 1518047 h 3646017"/>
              <a:gd name="connsiteX43" fmla="*/ 850410 w 3937929"/>
              <a:gd name="connsiteY43" fmla="*/ 1944204 h 3646017"/>
              <a:gd name="connsiteX44" fmla="*/ 734848 w 3937929"/>
              <a:gd name="connsiteY44" fmla="*/ 1974230 h 3646017"/>
              <a:gd name="connsiteX45" fmla="*/ 518944 w 3937929"/>
              <a:gd name="connsiteY45" fmla="*/ 2139340 h 3646017"/>
              <a:gd name="connsiteX46" fmla="*/ 518955 w 3937929"/>
              <a:gd name="connsiteY46" fmla="*/ 2330423 h 3646017"/>
              <a:gd name="connsiteX47" fmla="*/ 747552 w 3937929"/>
              <a:gd name="connsiteY47" fmla="*/ 2202841 h 3646017"/>
              <a:gd name="connsiteX48" fmla="*/ 906301 w 3937929"/>
              <a:gd name="connsiteY48" fmla="*/ 1993282 h 3646017"/>
              <a:gd name="connsiteX49" fmla="*/ 850410 w 3937929"/>
              <a:gd name="connsiteY49" fmla="*/ 1944204 h 3646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937929" h="3646017">
                <a:moveTo>
                  <a:pt x="1131345" y="576"/>
                </a:moveTo>
                <a:cubicBezTo>
                  <a:pt x="1221631" y="4797"/>
                  <a:pt x="1311153" y="32256"/>
                  <a:pt x="1388753" y="84073"/>
                </a:cubicBezTo>
                <a:cubicBezTo>
                  <a:pt x="1450391" y="123792"/>
                  <a:pt x="1499642" y="176621"/>
                  <a:pt x="1543037" y="233383"/>
                </a:cubicBezTo>
                <a:cubicBezTo>
                  <a:pt x="1589901" y="293504"/>
                  <a:pt x="1636430" y="360560"/>
                  <a:pt x="1693730" y="370082"/>
                </a:cubicBezTo>
                <a:cubicBezTo>
                  <a:pt x="1783789" y="380552"/>
                  <a:pt x="1871797" y="268598"/>
                  <a:pt x="1953331" y="215881"/>
                </a:cubicBezTo>
                <a:cubicBezTo>
                  <a:pt x="2192077" y="40454"/>
                  <a:pt x="2535665" y="18413"/>
                  <a:pt x="2783648" y="183434"/>
                </a:cubicBezTo>
                <a:cubicBezTo>
                  <a:pt x="2950866" y="288063"/>
                  <a:pt x="3072325" y="464473"/>
                  <a:pt x="3106956" y="659938"/>
                </a:cubicBezTo>
                <a:cubicBezTo>
                  <a:pt x="3136594" y="824605"/>
                  <a:pt x="3085406" y="1096787"/>
                  <a:pt x="3249922" y="1167374"/>
                </a:cubicBezTo>
                <a:cubicBezTo>
                  <a:pt x="3351671" y="1211863"/>
                  <a:pt x="3560377" y="1340357"/>
                  <a:pt x="3700278" y="1440744"/>
                </a:cubicBezTo>
                <a:cubicBezTo>
                  <a:pt x="3840181" y="1541132"/>
                  <a:pt x="4012499" y="1783638"/>
                  <a:pt x="3903492" y="1993187"/>
                </a:cubicBezTo>
                <a:cubicBezTo>
                  <a:pt x="3794496" y="2202746"/>
                  <a:pt x="3587116" y="2253671"/>
                  <a:pt x="3382807" y="2240859"/>
                </a:cubicBezTo>
                <a:cubicBezTo>
                  <a:pt x="3225631" y="2230990"/>
                  <a:pt x="2888136" y="2113916"/>
                  <a:pt x="2950627" y="2368600"/>
                </a:cubicBezTo>
                <a:cubicBezTo>
                  <a:pt x="2975851" y="2471615"/>
                  <a:pt x="3468284" y="2862563"/>
                  <a:pt x="3250320" y="3099847"/>
                </a:cubicBezTo>
                <a:cubicBezTo>
                  <a:pt x="2998333" y="3374169"/>
                  <a:pt x="2662456" y="2883188"/>
                  <a:pt x="2500351" y="3112978"/>
                </a:cubicBezTo>
                <a:cubicBezTo>
                  <a:pt x="2450341" y="3182063"/>
                  <a:pt x="2422326" y="3271697"/>
                  <a:pt x="2377383" y="3345780"/>
                </a:cubicBezTo>
                <a:cubicBezTo>
                  <a:pt x="2184015" y="3690330"/>
                  <a:pt x="1710695" y="3764616"/>
                  <a:pt x="1468820" y="3429998"/>
                </a:cubicBezTo>
                <a:cubicBezTo>
                  <a:pt x="1399602" y="3334513"/>
                  <a:pt x="1360528" y="3218604"/>
                  <a:pt x="1335591" y="3101196"/>
                </a:cubicBezTo>
                <a:cubicBezTo>
                  <a:pt x="1314977" y="3022074"/>
                  <a:pt x="1308296" y="2911262"/>
                  <a:pt x="1235638" y="2868146"/>
                </a:cubicBezTo>
                <a:lnTo>
                  <a:pt x="1234352" y="2867481"/>
                </a:lnTo>
                <a:lnTo>
                  <a:pt x="1234266" y="2867575"/>
                </a:lnTo>
                <a:cubicBezTo>
                  <a:pt x="1180784" y="2840003"/>
                  <a:pt x="1106445" y="2867426"/>
                  <a:pt x="1045557" y="2887716"/>
                </a:cubicBezTo>
                <a:cubicBezTo>
                  <a:pt x="853880" y="2962904"/>
                  <a:pt x="638252" y="3001087"/>
                  <a:pt x="442716" y="2938737"/>
                </a:cubicBezTo>
                <a:cubicBezTo>
                  <a:pt x="43982" y="2815620"/>
                  <a:pt x="-87825" y="2393275"/>
                  <a:pt x="57101" y="2021300"/>
                </a:cubicBezTo>
                <a:cubicBezTo>
                  <a:pt x="109441" y="1880029"/>
                  <a:pt x="194961" y="1751822"/>
                  <a:pt x="302023" y="1646160"/>
                </a:cubicBezTo>
                <a:cubicBezTo>
                  <a:pt x="383925" y="1561879"/>
                  <a:pt x="502430" y="1495010"/>
                  <a:pt x="546273" y="1384391"/>
                </a:cubicBezTo>
                <a:cubicBezTo>
                  <a:pt x="578150" y="1309513"/>
                  <a:pt x="558829" y="1207956"/>
                  <a:pt x="536894" y="1123138"/>
                </a:cubicBezTo>
                <a:cubicBezTo>
                  <a:pt x="444685" y="795112"/>
                  <a:pt x="497020" y="424998"/>
                  <a:pt x="725202" y="167955"/>
                </a:cubicBezTo>
                <a:cubicBezTo>
                  <a:pt x="828268" y="51061"/>
                  <a:pt x="980868" y="-6457"/>
                  <a:pt x="1131345" y="576"/>
                </a:cubicBezTo>
                <a:close/>
                <a:moveTo>
                  <a:pt x="2410345" y="668663"/>
                </a:moveTo>
                <a:cubicBezTo>
                  <a:pt x="2348012" y="666878"/>
                  <a:pt x="2265157" y="716886"/>
                  <a:pt x="2265157" y="716886"/>
                </a:cubicBezTo>
                <a:cubicBezTo>
                  <a:pt x="2195309" y="799439"/>
                  <a:pt x="2131814" y="869293"/>
                  <a:pt x="2131814" y="951840"/>
                </a:cubicBezTo>
                <a:cubicBezTo>
                  <a:pt x="2131823" y="1034396"/>
                  <a:pt x="2201666" y="1085928"/>
                  <a:pt x="2265168" y="1059787"/>
                </a:cubicBezTo>
                <a:cubicBezTo>
                  <a:pt x="2328671" y="1033647"/>
                  <a:pt x="2377864" y="1011257"/>
                  <a:pt x="2430262" y="926431"/>
                </a:cubicBezTo>
                <a:cubicBezTo>
                  <a:pt x="2482660" y="841604"/>
                  <a:pt x="2511563" y="754984"/>
                  <a:pt x="2462009" y="691482"/>
                </a:cubicBezTo>
                <a:cubicBezTo>
                  <a:pt x="2449621" y="675607"/>
                  <a:pt x="2431123" y="669258"/>
                  <a:pt x="2410345" y="668663"/>
                </a:cubicBezTo>
                <a:close/>
                <a:moveTo>
                  <a:pt x="2894855" y="1518047"/>
                </a:moveTo>
                <a:cubicBezTo>
                  <a:pt x="2824575" y="1522757"/>
                  <a:pt x="2763836" y="1549738"/>
                  <a:pt x="2852013" y="1616510"/>
                </a:cubicBezTo>
                <a:cubicBezTo>
                  <a:pt x="2921768" y="1667480"/>
                  <a:pt x="3023910" y="1708536"/>
                  <a:pt x="3107186" y="1722260"/>
                </a:cubicBezTo>
                <a:cubicBezTo>
                  <a:pt x="3173492" y="1736434"/>
                  <a:pt x="3284229" y="1719510"/>
                  <a:pt x="3215784" y="1631633"/>
                </a:cubicBezTo>
                <a:lnTo>
                  <a:pt x="3214272" y="1629899"/>
                </a:lnTo>
                <a:lnTo>
                  <a:pt x="3214358" y="1629806"/>
                </a:lnTo>
                <a:cubicBezTo>
                  <a:pt x="3166215" y="1569200"/>
                  <a:pt x="3046990" y="1525902"/>
                  <a:pt x="2963153" y="1520112"/>
                </a:cubicBezTo>
                <a:cubicBezTo>
                  <a:pt x="2942768" y="1517382"/>
                  <a:pt x="2918282" y="1516477"/>
                  <a:pt x="2894855" y="1518047"/>
                </a:cubicBezTo>
                <a:close/>
                <a:moveTo>
                  <a:pt x="850410" y="1944204"/>
                </a:moveTo>
                <a:cubicBezTo>
                  <a:pt x="816650" y="1944023"/>
                  <a:pt x="772945" y="1957025"/>
                  <a:pt x="734848" y="1974230"/>
                </a:cubicBezTo>
                <a:cubicBezTo>
                  <a:pt x="658647" y="2008651"/>
                  <a:pt x="595143" y="2047596"/>
                  <a:pt x="518944" y="2139340"/>
                </a:cubicBezTo>
                <a:cubicBezTo>
                  <a:pt x="442744" y="2231084"/>
                  <a:pt x="367232" y="2370744"/>
                  <a:pt x="518955" y="2330423"/>
                </a:cubicBezTo>
                <a:cubicBezTo>
                  <a:pt x="589236" y="2311172"/>
                  <a:pt x="666457" y="2268032"/>
                  <a:pt x="747552" y="2202841"/>
                </a:cubicBezTo>
                <a:cubicBezTo>
                  <a:pt x="815853" y="2151765"/>
                  <a:pt x="905406" y="2050575"/>
                  <a:pt x="906301" y="1993282"/>
                </a:cubicBezTo>
                <a:cubicBezTo>
                  <a:pt x="907984" y="1957752"/>
                  <a:pt x="884169" y="1944386"/>
                  <a:pt x="850410" y="1944204"/>
                </a:cubicBezTo>
                <a:close/>
              </a:path>
            </a:pathLst>
          </a:custGeom>
          <a:solidFill>
            <a:schemeClr val="accent3"/>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r>
              <a:rPr lang="en-US" altLang="zh-CN" sz="2700" b="1">
                <a:solidFill>
                  <a:srgbClr val="FFFFFF"/>
                </a:solidFill>
                <a:latin typeface="+mn-ea"/>
                <a:cs typeface="+mn-ea"/>
                <a:sym typeface="+mn-ea"/>
              </a:rPr>
              <a:t>.</a:t>
            </a:r>
            <a:endParaRPr lang="en-US" altLang="zh-CN" sz="2700" b="1">
              <a:solidFill>
                <a:srgbClr val="FFFFFF"/>
              </a:solidFill>
              <a:latin typeface="+mn-ea"/>
              <a:cs typeface="+mn-ea"/>
              <a:sym typeface="+mn-ea"/>
            </a:endParaRPr>
          </a:p>
        </p:txBody>
      </p:sp>
      <p:sp>
        <p:nvSpPr>
          <p:cNvPr id="37" name="Vector-3713&amp;3059"/>
          <p:cNvSpPr/>
          <p:nvPr>
            <p:custDataLst>
              <p:tags r:id="rId3"/>
            </p:custDataLst>
          </p:nvPr>
        </p:nvSpPr>
        <p:spPr>
          <a:xfrm>
            <a:off x="6375400" y="4203065"/>
            <a:ext cx="1555750" cy="1612265"/>
          </a:xfrm>
          <a:custGeom>
            <a:avLst/>
            <a:gdLst/>
            <a:ahLst/>
            <a:cxnLst/>
            <a:rect l="l" t="t" r="r" b="b"/>
            <a:pathLst>
              <a:path w="1346200" h="1435100">
                <a:moveTo>
                  <a:pt x="1273480" y="342885"/>
                </a:moveTo>
                <a:cubicBezTo>
                  <a:pt x="1167002" y="241365"/>
                  <a:pt x="1015194" y="281610"/>
                  <a:pt x="907946" y="358569"/>
                </a:cubicBezTo>
                <a:cubicBezTo>
                  <a:pt x="908116" y="312377"/>
                  <a:pt x="904696" y="266271"/>
                  <a:pt x="898623" y="220250"/>
                </a:cubicBezTo>
                <a:cubicBezTo>
                  <a:pt x="889986" y="155616"/>
                  <a:pt x="876301" y="92359"/>
                  <a:pt x="827039" y="45564"/>
                </a:cubicBezTo>
                <a:cubicBezTo>
                  <a:pt x="772815" y="-5886"/>
                  <a:pt x="691053" y="-13814"/>
                  <a:pt x="626824" y="22036"/>
                </a:cubicBezTo>
                <a:cubicBezTo>
                  <a:pt x="570890" y="53234"/>
                  <a:pt x="536851" y="113646"/>
                  <a:pt x="515983" y="172334"/>
                </a:cubicBezTo>
                <a:cubicBezTo>
                  <a:pt x="482371" y="266960"/>
                  <a:pt x="486734" y="389852"/>
                  <a:pt x="499134" y="488528"/>
                </a:cubicBezTo>
                <a:cubicBezTo>
                  <a:pt x="504351" y="530068"/>
                  <a:pt x="514016" y="570658"/>
                  <a:pt x="528898" y="608405"/>
                </a:cubicBezTo>
                <a:cubicBezTo>
                  <a:pt x="484595" y="580052"/>
                  <a:pt x="440207" y="551009"/>
                  <a:pt x="393083" y="528344"/>
                </a:cubicBezTo>
                <a:cubicBezTo>
                  <a:pt x="269328" y="468965"/>
                  <a:pt x="108883" y="468018"/>
                  <a:pt x="33193" y="602803"/>
                </a:cubicBezTo>
                <a:cubicBezTo>
                  <a:pt x="-25050" y="706563"/>
                  <a:pt x="-3326" y="841263"/>
                  <a:pt x="72449" y="929512"/>
                </a:cubicBezTo>
                <a:cubicBezTo>
                  <a:pt x="120771" y="985787"/>
                  <a:pt x="189106" y="1014658"/>
                  <a:pt x="260862" y="1023706"/>
                </a:cubicBezTo>
                <a:cubicBezTo>
                  <a:pt x="243585" y="1084031"/>
                  <a:pt x="243243" y="1148236"/>
                  <a:pt x="267618" y="1210889"/>
                </a:cubicBezTo>
                <a:cubicBezTo>
                  <a:pt x="314742" y="1332052"/>
                  <a:pt x="440892" y="1417460"/>
                  <a:pt x="571318" y="1372476"/>
                </a:cubicBezTo>
                <a:cubicBezTo>
                  <a:pt x="645212" y="1346962"/>
                  <a:pt x="699093" y="1291641"/>
                  <a:pt x="737921" y="1225970"/>
                </a:cubicBezTo>
                <a:cubicBezTo>
                  <a:pt x="742283" y="1238984"/>
                  <a:pt x="746731" y="1251996"/>
                  <a:pt x="751434" y="1265010"/>
                </a:cubicBezTo>
                <a:cubicBezTo>
                  <a:pt x="778118" y="1338605"/>
                  <a:pt x="810362" y="1408582"/>
                  <a:pt x="893149" y="1429436"/>
                </a:cubicBezTo>
                <a:cubicBezTo>
                  <a:pt x="1058727" y="1471066"/>
                  <a:pt x="1139205" y="1273708"/>
                  <a:pt x="1151778" y="1143237"/>
                </a:cubicBezTo>
                <a:cubicBezTo>
                  <a:pt x="1159902" y="1059298"/>
                  <a:pt x="1142114" y="970016"/>
                  <a:pt x="1106706" y="891765"/>
                </a:cubicBezTo>
                <a:cubicBezTo>
                  <a:pt x="1180685" y="858671"/>
                  <a:pt x="1246027" y="803086"/>
                  <a:pt x="1291095" y="726040"/>
                </a:cubicBezTo>
                <a:cubicBezTo>
                  <a:pt x="1357808" y="612197"/>
                  <a:pt x="1377226" y="441819"/>
                  <a:pt x="1273391" y="342885"/>
                </a:cubicBezTo>
                <a:lnTo>
                  <a:pt x="1273480" y="342885"/>
                </a:lnTo>
                <a:moveTo>
                  <a:pt x="242645" y="776284"/>
                </a:moveTo>
                <a:cubicBezTo>
                  <a:pt x="241276" y="774042"/>
                  <a:pt x="239993" y="771888"/>
                  <a:pt x="238624" y="769648"/>
                </a:cubicBezTo>
                <a:cubicBezTo>
                  <a:pt x="237854" y="768096"/>
                  <a:pt x="237171" y="766718"/>
                  <a:pt x="236572" y="765597"/>
                </a:cubicBezTo>
                <a:cubicBezTo>
                  <a:pt x="235631" y="762580"/>
                  <a:pt x="234519" y="759564"/>
                  <a:pt x="233750" y="756462"/>
                </a:cubicBezTo>
                <a:cubicBezTo>
                  <a:pt x="232980" y="753704"/>
                  <a:pt x="232381" y="750774"/>
                  <a:pt x="231783" y="747930"/>
                </a:cubicBezTo>
                <a:cubicBezTo>
                  <a:pt x="231783" y="745259"/>
                  <a:pt x="232296" y="738537"/>
                  <a:pt x="232467" y="733108"/>
                </a:cubicBezTo>
                <a:cubicBezTo>
                  <a:pt x="233237" y="730781"/>
                  <a:pt x="234091" y="727592"/>
                  <a:pt x="234776" y="724833"/>
                </a:cubicBezTo>
                <a:cubicBezTo>
                  <a:pt x="237256" y="724920"/>
                  <a:pt x="238967" y="724920"/>
                  <a:pt x="239737" y="724833"/>
                </a:cubicBezTo>
                <a:cubicBezTo>
                  <a:pt x="244954" y="726040"/>
                  <a:pt x="250171" y="727419"/>
                  <a:pt x="255302" y="729143"/>
                </a:cubicBezTo>
                <a:cubicBezTo>
                  <a:pt x="262058" y="731211"/>
                  <a:pt x="268045" y="733452"/>
                  <a:pt x="278992" y="739226"/>
                </a:cubicBezTo>
                <a:cubicBezTo>
                  <a:pt x="311493" y="756204"/>
                  <a:pt x="343393" y="774904"/>
                  <a:pt x="374952" y="794554"/>
                </a:cubicBezTo>
                <a:cubicBezTo>
                  <a:pt x="338519" y="803603"/>
                  <a:pt x="306617" y="805153"/>
                  <a:pt x="275144" y="795501"/>
                </a:cubicBezTo>
                <a:cubicBezTo>
                  <a:pt x="260605" y="791021"/>
                  <a:pt x="251967" y="783436"/>
                  <a:pt x="243671" y="777490"/>
                </a:cubicBezTo>
                <a:cubicBezTo>
                  <a:pt x="243243" y="776973"/>
                  <a:pt x="242987" y="776628"/>
                  <a:pt x="242559" y="776284"/>
                </a:cubicBezTo>
                <a:lnTo>
                  <a:pt x="242645" y="776284"/>
                </a:lnTo>
                <a:moveTo>
                  <a:pt x="574055" y="1087307"/>
                </a:moveTo>
                <a:cubicBezTo>
                  <a:pt x="568068" y="1099631"/>
                  <a:pt x="561482" y="1111696"/>
                  <a:pt x="554299" y="1123330"/>
                </a:cubicBezTo>
                <a:cubicBezTo>
                  <a:pt x="551306" y="1128329"/>
                  <a:pt x="548141" y="1133155"/>
                  <a:pt x="544891" y="1137895"/>
                </a:cubicBezTo>
                <a:cubicBezTo>
                  <a:pt x="550193" y="1131862"/>
                  <a:pt x="548824" y="1133585"/>
                  <a:pt x="540614" y="1143151"/>
                </a:cubicBezTo>
                <a:cubicBezTo>
                  <a:pt x="534798" y="1149873"/>
                  <a:pt x="528470" y="1156682"/>
                  <a:pt x="521628" y="1162541"/>
                </a:cubicBezTo>
                <a:cubicBezTo>
                  <a:pt x="522227" y="1161594"/>
                  <a:pt x="515299" y="1165817"/>
                  <a:pt x="509911" y="1169092"/>
                </a:cubicBezTo>
                <a:cubicBezTo>
                  <a:pt x="508970" y="1169264"/>
                  <a:pt x="506575" y="1169953"/>
                  <a:pt x="502812" y="1171160"/>
                </a:cubicBezTo>
                <a:cubicBezTo>
                  <a:pt x="501786" y="1171160"/>
                  <a:pt x="500588" y="1171246"/>
                  <a:pt x="499220" y="1171332"/>
                </a:cubicBezTo>
                <a:cubicBezTo>
                  <a:pt x="496484" y="1170729"/>
                  <a:pt x="492721" y="1169953"/>
                  <a:pt x="489641" y="1169177"/>
                </a:cubicBezTo>
                <a:cubicBezTo>
                  <a:pt x="492293" y="1168143"/>
                  <a:pt x="478523" y="1157112"/>
                  <a:pt x="487247" y="1167971"/>
                </a:cubicBezTo>
                <a:cubicBezTo>
                  <a:pt x="483569" y="1164524"/>
                  <a:pt x="480063" y="1160904"/>
                  <a:pt x="476728" y="1157199"/>
                </a:cubicBezTo>
                <a:cubicBezTo>
                  <a:pt x="476728" y="1157027"/>
                  <a:pt x="475958" y="1155562"/>
                  <a:pt x="473991" y="1152632"/>
                </a:cubicBezTo>
                <a:cubicBezTo>
                  <a:pt x="471595" y="1148753"/>
                  <a:pt x="469457" y="1144703"/>
                  <a:pt x="467404" y="1140652"/>
                </a:cubicBezTo>
                <a:cubicBezTo>
                  <a:pt x="466806" y="1138928"/>
                  <a:pt x="466037" y="1136515"/>
                  <a:pt x="464924" y="1133499"/>
                </a:cubicBezTo>
                <a:cubicBezTo>
                  <a:pt x="464497" y="1131948"/>
                  <a:pt x="461589" y="1113936"/>
                  <a:pt x="460819" y="1113246"/>
                </a:cubicBezTo>
                <a:cubicBezTo>
                  <a:pt x="460478" y="1083514"/>
                  <a:pt x="474247" y="1048870"/>
                  <a:pt x="501444" y="1017415"/>
                </a:cubicBezTo>
                <a:cubicBezTo>
                  <a:pt x="529411" y="985183"/>
                  <a:pt x="559087" y="962777"/>
                  <a:pt x="592442" y="941146"/>
                </a:cubicBezTo>
                <a:cubicBezTo>
                  <a:pt x="598942" y="945540"/>
                  <a:pt x="605442" y="949936"/>
                  <a:pt x="611942" y="954331"/>
                </a:cubicBezTo>
                <a:cubicBezTo>
                  <a:pt x="612713" y="954848"/>
                  <a:pt x="613567" y="955279"/>
                  <a:pt x="614422" y="955796"/>
                </a:cubicBezTo>
                <a:cubicBezTo>
                  <a:pt x="608265" y="982857"/>
                  <a:pt x="601166" y="1009745"/>
                  <a:pt x="593127" y="1036288"/>
                </a:cubicBezTo>
                <a:cubicBezTo>
                  <a:pt x="586712" y="1057488"/>
                  <a:pt x="579956" y="1075414"/>
                  <a:pt x="574140" y="1087393"/>
                </a:cubicBezTo>
                <a:lnTo>
                  <a:pt x="574055" y="1087307"/>
                </a:lnTo>
                <a:moveTo>
                  <a:pt x="1077200" y="621590"/>
                </a:moveTo>
                <a:cubicBezTo>
                  <a:pt x="1076089" y="623142"/>
                  <a:pt x="1075318" y="624262"/>
                  <a:pt x="1074720" y="625123"/>
                </a:cubicBezTo>
                <a:cubicBezTo>
                  <a:pt x="1071470" y="628915"/>
                  <a:pt x="1068220" y="632708"/>
                  <a:pt x="1064798" y="636327"/>
                </a:cubicBezTo>
                <a:cubicBezTo>
                  <a:pt x="1058812" y="642705"/>
                  <a:pt x="1052568" y="648823"/>
                  <a:pt x="1046069" y="654597"/>
                </a:cubicBezTo>
                <a:cubicBezTo>
                  <a:pt x="1046155" y="653908"/>
                  <a:pt x="1028964" y="666835"/>
                  <a:pt x="1026397" y="668386"/>
                </a:cubicBezTo>
                <a:cubicBezTo>
                  <a:pt x="1026397" y="668386"/>
                  <a:pt x="1002965" y="680279"/>
                  <a:pt x="1006043" y="679590"/>
                </a:cubicBezTo>
                <a:cubicBezTo>
                  <a:pt x="986885" y="687087"/>
                  <a:pt x="967727" y="690965"/>
                  <a:pt x="948997" y="691655"/>
                </a:cubicBezTo>
                <a:cubicBezTo>
                  <a:pt x="938221" y="683382"/>
                  <a:pt x="927189" y="675540"/>
                  <a:pt x="915814" y="668128"/>
                </a:cubicBezTo>
                <a:cubicBezTo>
                  <a:pt x="944208" y="639430"/>
                  <a:pt x="973543" y="612887"/>
                  <a:pt x="1002537" y="589962"/>
                </a:cubicBezTo>
                <a:cubicBezTo>
                  <a:pt x="1022293" y="574364"/>
                  <a:pt x="1043075" y="559454"/>
                  <a:pt x="1064713" y="546614"/>
                </a:cubicBezTo>
                <a:cubicBezTo>
                  <a:pt x="1072752" y="541787"/>
                  <a:pt x="1081048" y="537134"/>
                  <a:pt x="1089600" y="532997"/>
                </a:cubicBezTo>
                <a:cubicBezTo>
                  <a:pt x="1089515" y="533514"/>
                  <a:pt x="1100806" y="529378"/>
                  <a:pt x="1107904" y="526879"/>
                </a:cubicBezTo>
                <a:cubicBezTo>
                  <a:pt x="1107904" y="527655"/>
                  <a:pt x="1107818" y="528429"/>
                  <a:pt x="1107818" y="529205"/>
                </a:cubicBezTo>
                <a:cubicBezTo>
                  <a:pt x="1108245" y="558766"/>
                  <a:pt x="1100719" y="586342"/>
                  <a:pt x="1077200" y="621417"/>
                </a:cubicBezTo>
                <a:lnTo>
                  <a:pt x="1077200" y="621590"/>
                </a:lnTo>
              </a:path>
            </a:pathLst>
          </a:custGeom>
          <a:solidFill>
            <a:schemeClr val="accent3"/>
          </a:solidFill>
        </p:spPr>
      </p:sp>
      <p:sp>
        <p:nvSpPr>
          <p:cNvPr id="81" name="矩形 80"/>
          <p:cNvSpPr/>
          <p:nvPr>
            <p:custDataLst>
              <p:tags r:id="rId4"/>
            </p:custDataLst>
          </p:nvPr>
        </p:nvSpPr>
        <p:spPr>
          <a:xfrm>
            <a:off x="1198197" y="1769182"/>
            <a:ext cx="2516210" cy="403771"/>
          </a:xfrm>
          <a:prstGeom prst="rect">
            <a:avLst/>
          </a:prstGeom>
          <a:noFill/>
        </p:spPr>
        <p:txBody>
          <a:bodyPr wrap="square" lIns="0" tIns="0" rIns="0" bIns="0" rtlCol="0" anchor="ctr" anchorCtr="0">
            <a:noAutofit/>
          </a:bodyPr>
          <a:lstStyle/>
          <a:p>
            <a:pPr algn="r">
              <a:spcBef>
                <a:spcPct val="0"/>
              </a:spcBef>
              <a:spcAft>
                <a:spcPct val="0"/>
              </a:spcAft>
            </a:pPr>
            <a:r>
              <a:rPr lang="zh-CN" altLang="en-US" sz="2400" b="1" dirty="0">
                <a:solidFill>
                  <a:schemeClr val="accent3"/>
                </a:solidFill>
                <a:latin typeface="+mn-ea"/>
                <a:cs typeface="MiSans Normal" panose="00000500000000000000" charset="-122"/>
                <a:sym typeface="MiSans Normal" panose="00000500000000000000" charset="-122"/>
              </a:rPr>
              <a:t>合作探究</a:t>
            </a:r>
            <a:endParaRPr lang="zh-CN" altLang="en-US" sz="2400" b="1" dirty="0">
              <a:solidFill>
                <a:schemeClr val="accent3"/>
              </a:solidFill>
              <a:latin typeface="+mn-ea"/>
              <a:cs typeface="MiSans Normal" panose="00000500000000000000" charset="-122"/>
              <a:sym typeface="MiSans Normal" panose="00000500000000000000" charset="-122"/>
            </a:endParaRPr>
          </a:p>
        </p:txBody>
      </p:sp>
      <p:pic>
        <p:nvPicPr>
          <p:cNvPr id="14" name="https://docer-ks3.wpscdn.cn/picture/168463300/be0c9714073458ca6722a237a62d3663_612.jpg" descr="做实验卡通高清png免抠元素"/>
          <p:cNvPicPr>
            <a:picLocks noChangeAspect="1"/>
          </p:cNvPicPr>
          <p:nvPr/>
        </p:nvPicPr>
        <p:blipFill>
          <a:blip r:embed="rId5"/>
          <a:stretch>
            <a:fillRect/>
          </a:stretch>
        </p:blipFill>
        <p:spPr>
          <a:xfrm>
            <a:off x="4653915" y="1675765"/>
            <a:ext cx="2941955" cy="3733800"/>
          </a:xfrm>
          <a:prstGeom prst="rect">
            <a:avLst/>
          </a:prstGeom>
        </p:spPr>
      </p:pic>
      <p:sp>
        <p:nvSpPr>
          <p:cNvPr id="31" name="矩形 30"/>
          <p:cNvSpPr/>
          <p:nvPr>
            <p:custDataLst>
              <p:tags r:id="rId6"/>
            </p:custDataLst>
          </p:nvPr>
        </p:nvSpPr>
        <p:spPr>
          <a:xfrm>
            <a:off x="8881110" y="1833245"/>
            <a:ext cx="2516505" cy="424815"/>
          </a:xfrm>
          <a:prstGeom prst="rect">
            <a:avLst/>
          </a:prstGeom>
          <a:noFill/>
        </p:spPr>
        <p:txBody>
          <a:bodyPr wrap="square" lIns="0" tIns="0" rIns="0" bIns="0" rtlCol="0" anchor="ctr" anchorCtr="0">
            <a:noAutofit/>
          </a:bodyPr>
          <a:p>
            <a:pPr algn="l">
              <a:spcBef>
                <a:spcPct val="0"/>
              </a:spcBef>
              <a:spcAft>
                <a:spcPct val="0"/>
              </a:spcAft>
            </a:pPr>
            <a:r>
              <a:rPr lang="en-US" altLang="zh-CN" sz="2400" b="1" dirty="0">
                <a:solidFill>
                  <a:schemeClr val="accent3"/>
                </a:solidFill>
                <a:latin typeface="+mn-ea"/>
                <a:cs typeface="MiSans Normal" panose="00000500000000000000" charset="-122"/>
                <a:sym typeface="MiSans Normal" panose="00000500000000000000" charset="-122"/>
              </a:rPr>
              <a:t>PBL</a:t>
            </a:r>
            <a:endParaRPr lang="en-US" altLang="zh-CN" sz="2400" b="1" dirty="0">
              <a:solidFill>
                <a:schemeClr val="accent3"/>
              </a:solidFill>
              <a:latin typeface="+mn-ea"/>
              <a:cs typeface="MiSans Normal" panose="00000500000000000000" charset="-122"/>
              <a:sym typeface="MiSans Normal" panose="00000500000000000000" charset="-122"/>
            </a:endParaRPr>
          </a:p>
        </p:txBody>
      </p:sp>
      <p:sp>
        <p:nvSpPr>
          <p:cNvPr id="33" name="圆角矩形 32"/>
          <p:cNvSpPr/>
          <p:nvPr/>
        </p:nvSpPr>
        <p:spPr>
          <a:xfrm>
            <a:off x="8712200" y="2390140"/>
            <a:ext cx="3265805" cy="3741420"/>
          </a:xfrm>
          <a:prstGeom prst="roundRect">
            <a:avLst/>
          </a:prstGeom>
          <a:noFill/>
          <a:ln w="38100">
            <a:solidFill>
              <a:schemeClr val="accent3">
                <a:lumMod val="60000"/>
                <a:lumOff val="40000"/>
              </a:schemeClr>
            </a:solidFill>
            <a:prstDash val="dashDot"/>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4" name="圆角矩形 33"/>
          <p:cNvSpPr/>
          <p:nvPr/>
        </p:nvSpPr>
        <p:spPr>
          <a:xfrm>
            <a:off x="1015365" y="2273300"/>
            <a:ext cx="2865755" cy="2972435"/>
          </a:xfrm>
          <a:prstGeom prst="roundRect">
            <a:avLst/>
          </a:prstGeom>
          <a:noFill/>
          <a:ln w="38100">
            <a:solidFill>
              <a:schemeClr val="accent3">
                <a:lumMod val="60000"/>
                <a:lumOff val="40000"/>
              </a:schemeClr>
            </a:solidFill>
            <a:prstDash val="dashDot"/>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6" name="文本框 35"/>
          <p:cNvSpPr txBox="1"/>
          <p:nvPr/>
        </p:nvSpPr>
        <p:spPr>
          <a:xfrm>
            <a:off x="1016000" y="2390775"/>
            <a:ext cx="2928620" cy="2676525"/>
          </a:xfrm>
          <a:prstGeom prst="rect">
            <a:avLst/>
          </a:prstGeom>
        </p:spPr>
        <p:txBody>
          <a:bodyPr wrap="square">
            <a:spAutoFit/>
          </a:bodyPr>
          <a:p>
            <a:pPr indent="179705" algn="just" fontAlgn="auto">
              <a:lnSpc>
                <a:spcPct val="150000"/>
              </a:lnSpc>
            </a:pPr>
            <a:r>
              <a:rPr lang="zh-CN" altLang="en-US" sz="1600" b="0" i="0">
                <a:solidFill>
                  <a:srgbClr val="000000"/>
                </a:solidFill>
                <a:latin typeface="微软雅黑" panose="020B0503020204020204" pitchFamily="34" charset="-122"/>
                <a:ea typeface="微软雅黑" panose="020B0503020204020204" pitchFamily="34" charset="-122"/>
              </a:rPr>
              <a:t>合作探究法并非简单的“分组讨论”，其实质是通过精心设计的结构化任务，引导学生在“目标互赖、责任共担”的学习共同体中，共同经历发现问题、分析问题到解决问题的完整认知旅程。</a:t>
            </a:r>
            <a:endParaRPr lang="zh-CN" altLang="en-US" sz="1600" b="0" i="0">
              <a:solidFill>
                <a:srgbClr val="000000"/>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8799195" y="2553335"/>
            <a:ext cx="3178810" cy="3415030"/>
          </a:xfrm>
          <a:prstGeom prst="rect">
            <a:avLst/>
          </a:prstGeom>
        </p:spPr>
        <p:txBody>
          <a:bodyPr wrap="square">
            <a:spAutoFit/>
          </a:bodyPr>
          <a:p>
            <a:pPr indent="0" algn="just" fontAlgn="auto">
              <a:lnSpc>
                <a:spcPct val="150000"/>
              </a:lnSpc>
              <a:spcBef>
                <a:spcPct val="0"/>
              </a:spcBef>
              <a:spcAft>
                <a:spcPct val="0"/>
              </a:spcAft>
            </a:pPr>
            <a:r>
              <a:rPr lang="zh-CN" altLang="en-US" sz="1600" b="0" i="0">
                <a:solidFill>
                  <a:srgbClr val="000000"/>
                </a:solidFill>
                <a:latin typeface="微软雅黑" panose="020B0503020204020204" pitchFamily="34" charset="-122"/>
                <a:ea typeface="微软雅黑" panose="020B0503020204020204" pitchFamily="34" charset="-122"/>
              </a:rPr>
              <a:t>PBL教学法是以问题为导向的教学方法，是基于现实世界的以学生为中心的教育方式，是在教师的引导下，“以学生为中心，以问题为基础”，</a:t>
            </a:r>
            <a:endParaRPr lang="zh-CN" altLang="en-US" sz="1600" b="0" i="0">
              <a:solidFill>
                <a:srgbClr val="000000"/>
              </a:solidFill>
              <a:latin typeface="微软雅黑" panose="020B0503020204020204" pitchFamily="34" charset="-122"/>
              <a:ea typeface="微软雅黑" panose="020B0503020204020204" pitchFamily="34" charset="-122"/>
            </a:endParaRPr>
          </a:p>
          <a:p>
            <a:pPr indent="0" algn="just" fontAlgn="auto">
              <a:lnSpc>
                <a:spcPct val="150000"/>
              </a:lnSpc>
              <a:spcBef>
                <a:spcPct val="0"/>
              </a:spcBef>
              <a:spcAft>
                <a:spcPct val="0"/>
              </a:spcAft>
            </a:pPr>
            <a:r>
              <a:rPr lang="zh-CN" altLang="en-US" sz="1600" b="0" i="0">
                <a:solidFill>
                  <a:srgbClr val="000000"/>
                </a:solidFill>
                <a:latin typeface="微软雅黑" panose="020B0503020204020204" pitchFamily="34" charset="-122"/>
                <a:ea typeface="微软雅黑" panose="020B0503020204020204" pitchFamily="34" charset="-122"/>
              </a:rPr>
              <a:t>通过采用小组讨论的形式，学生围绕问题独立收集资料，发现问题、解决问题，培养学生自主学习能力和创新能力的教学模式。</a:t>
            </a:r>
            <a:endParaRPr lang="zh-CN" altLang="en-US" sz="1600" b="0" i="0">
              <a:solidFill>
                <a:srgbClr val="000000"/>
              </a:solidFill>
              <a:latin typeface="微软雅黑" panose="020B0503020204020204" pitchFamily="34" charset="-122"/>
              <a:ea typeface="微软雅黑" panose="020B0503020204020204" pitchFamily="34" charset="-122"/>
            </a:endParaRPr>
          </a:p>
        </p:txBody>
      </p:sp>
    </p:spTree>
    <p:custDataLst>
      <p:tags r:id="rId7"/>
    </p:custDataLst>
  </p:cSld>
  <p:clrMapOvr>
    <a:masterClrMapping/>
  </p:clrMapOvr>
  <p:transition>
    <p:random/>
  </p:transition>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3801745" cy="22034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700405" y="402590"/>
            <a:ext cx="5470525" cy="678180"/>
          </a:xfrm>
          <a:prstGeom prst="rect">
            <a:avLst/>
          </a:prstGeom>
          <a:noFill/>
        </p:spPr>
        <p:txBody>
          <a:bodyPr wrap="square" rtlCol="0">
            <a:noAutofit/>
          </a:bodyPr>
          <a:p>
            <a:pPr algn="l"/>
            <a:r>
              <a:rPr lang="zh-CN" sz="3600" b="1" dirty="0">
                <a:solidFill>
                  <a:srgbClr val="55797A"/>
                </a:solidFill>
                <a:effectLst/>
                <a:latin typeface="微软雅黑" panose="020B0503020204020204" pitchFamily="34" charset="-122"/>
                <a:ea typeface="微软雅黑" panose="020B0503020204020204" pitchFamily="34" charset="-122"/>
                <a:sym typeface="+mn-ea"/>
              </a:rPr>
              <a:t>四、创新创作型</a:t>
            </a:r>
            <a:endParaRPr lang="zh-CN" sz="36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17" name="文本框 16"/>
          <p:cNvSpPr txBox="1"/>
          <p:nvPr/>
        </p:nvSpPr>
        <p:spPr>
          <a:xfrm>
            <a:off x="915670" y="1403985"/>
            <a:ext cx="3954145" cy="2306955"/>
          </a:xfrm>
          <a:prstGeom prst="rect">
            <a:avLst/>
          </a:prstGeom>
          <a:noFill/>
        </p:spPr>
        <p:txBody>
          <a:bodyPr wrap="square" rtlCol="0" anchor="t">
            <a:spAutoFit/>
          </a:bodyPr>
          <a:p>
            <a:pPr indent="0" fontAlgn="auto">
              <a:lnSpc>
                <a:spcPct val="150000"/>
              </a:lnSpc>
            </a:pPr>
            <a:r>
              <a:rPr lang="zh-CN" altLang="en-US" sz="2400">
                <a:solidFill>
                  <a:srgbClr val="55797A"/>
                </a:solidFill>
                <a:sym typeface="+mn-ea"/>
              </a:rPr>
              <a:t>创新创作型</a:t>
            </a:r>
            <a:r>
              <a:rPr lang="en-US" altLang="zh-CN" sz="2400">
                <a:solidFill>
                  <a:srgbClr val="55797A"/>
                </a:solidFill>
                <a:sym typeface="+mn-ea"/>
              </a:rPr>
              <a:t>C-STEAM</a:t>
            </a:r>
            <a:r>
              <a:rPr lang="zh-CN" altLang="en-US" sz="2400">
                <a:solidFill>
                  <a:srgbClr val="55797A"/>
                </a:solidFill>
                <a:sym typeface="+mn-ea"/>
              </a:rPr>
              <a:t>是一种通过传统文化活动实现科技与人文的融合，从而培养创新思维的教学模式</a:t>
            </a:r>
            <a:endParaRPr lang="zh-CN" altLang="en-US" sz="2400">
              <a:solidFill>
                <a:srgbClr val="55797A"/>
              </a:solidFill>
              <a:sym typeface="+mn-ea"/>
            </a:endParaRPr>
          </a:p>
        </p:txBody>
      </p:sp>
      <p:sp>
        <p:nvSpPr>
          <p:cNvPr id="18" name="文本框 17"/>
          <p:cNvSpPr txBox="1"/>
          <p:nvPr>
            <p:custDataLst>
              <p:tags r:id="rId2"/>
            </p:custDataLst>
          </p:nvPr>
        </p:nvSpPr>
        <p:spPr>
          <a:xfrm>
            <a:off x="915670" y="3884295"/>
            <a:ext cx="3745230" cy="2298700"/>
          </a:xfrm>
          <a:prstGeom prst="rect">
            <a:avLst/>
          </a:prstGeom>
          <a:noFill/>
          <a:ln>
            <a:solidFill>
              <a:schemeClr val="tx1"/>
            </a:solidFill>
            <a:prstDash val="dashDot"/>
          </a:ln>
        </p:spPr>
        <p:txBody>
          <a:bodyPr wrap="square" rtlCol="0">
            <a:noAutofit/>
          </a:bodyPr>
          <a:p>
            <a:pPr marL="285750" indent="-285750">
              <a:lnSpc>
                <a:spcPct val="150000"/>
              </a:lnSpc>
              <a:buFont typeface="Wingdings" panose="05000000000000000000" charset="0"/>
              <a:buChar char="n"/>
            </a:pPr>
            <a:r>
              <a:rPr lang="zh-CN" altLang="en-US"/>
              <a:t>强调强调基于主题文化的创新产品（文化制品）的生成，实现科技与人文的融合与外化</a:t>
            </a:r>
            <a:endParaRPr lang="zh-CN" altLang="en-US"/>
          </a:p>
          <a:p>
            <a:pPr marL="285750" indent="-285750">
              <a:lnSpc>
                <a:spcPct val="150000"/>
              </a:lnSpc>
              <a:buFont typeface="Wingdings" panose="05000000000000000000" charset="0"/>
              <a:buChar char="n"/>
            </a:pPr>
            <a:r>
              <a:rPr lang="zh-CN" altLang="en-US"/>
              <a:t>创新、创作、创造、实践创新能力是创新创作型课程的目标素养</a:t>
            </a:r>
            <a:endParaRPr lang="zh-CN" altLang="en-US"/>
          </a:p>
        </p:txBody>
      </p:sp>
      <p:pic>
        <p:nvPicPr>
          <p:cNvPr id="2" name="图片 1"/>
          <p:cNvPicPr>
            <a:picLocks noChangeAspect="1"/>
          </p:cNvPicPr>
          <p:nvPr/>
        </p:nvPicPr>
        <p:blipFill>
          <a:blip r:embed="rId3"/>
          <a:stretch>
            <a:fillRect/>
          </a:stretch>
        </p:blipFill>
        <p:spPr>
          <a:xfrm>
            <a:off x="5212080" y="1064895"/>
            <a:ext cx="6271895" cy="2819400"/>
          </a:xfrm>
          <a:prstGeom prst="rect">
            <a:avLst/>
          </a:prstGeom>
        </p:spPr>
      </p:pic>
      <p:pic>
        <p:nvPicPr>
          <p:cNvPr id="4" name="图片 3"/>
          <p:cNvPicPr>
            <a:picLocks noChangeAspect="1"/>
          </p:cNvPicPr>
          <p:nvPr/>
        </p:nvPicPr>
        <p:blipFill>
          <a:blip r:embed="rId4"/>
          <a:srcRect b="19759"/>
          <a:stretch>
            <a:fillRect/>
          </a:stretch>
        </p:blipFill>
        <p:spPr>
          <a:xfrm>
            <a:off x="5371465" y="3884295"/>
            <a:ext cx="2708275" cy="2831465"/>
          </a:xfrm>
          <a:prstGeom prst="rect">
            <a:avLst/>
          </a:prstGeom>
        </p:spPr>
      </p:pic>
      <p:pic>
        <p:nvPicPr>
          <p:cNvPr id="8" name="图片 7"/>
          <p:cNvPicPr>
            <a:picLocks noChangeAspect="1"/>
          </p:cNvPicPr>
          <p:nvPr/>
        </p:nvPicPr>
        <p:blipFill>
          <a:blip r:embed="rId5"/>
          <a:stretch>
            <a:fillRect/>
          </a:stretch>
        </p:blipFill>
        <p:spPr>
          <a:xfrm>
            <a:off x="8614410" y="3884295"/>
            <a:ext cx="2558415" cy="2787650"/>
          </a:xfrm>
          <a:prstGeom prst="rect">
            <a:avLst/>
          </a:prstGeom>
        </p:spPr>
      </p:pic>
    </p:spTree>
    <p:custDataLst>
      <p:tags r:id="rId6"/>
    </p:custDataLst>
  </p:cSld>
  <p:clrMapOvr>
    <a:masterClrMapping/>
  </p:clrMapOvr>
  <p:transition>
    <p:random/>
  </p:transition>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4509135" cy="22034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700405" y="402590"/>
            <a:ext cx="6059170" cy="678180"/>
          </a:xfrm>
          <a:prstGeom prst="rect">
            <a:avLst/>
          </a:prstGeom>
          <a:noFill/>
        </p:spPr>
        <p:txBody>
          <a:bodyPr wrap="square" rtlCol="0">
            <a:noAutofit/>
          </a:bodyPr>
          <a:p>
            <a:pPr algn="l"/>
            <a:r>
              <a:rPr lang="zh-CN" sz="3600" b="1" dirty="0">
                <a:solidFill>
                  <a:srgbClr val="55797A"/>
                </a:solidFill>
                <a:effectLst/>
                <a:latin typeface="微软雅黑" panose="020B0503020204020204" pitchFamily="34" charset="-122"/>
                <a:ea typeface="微软雅黑" panose="020B0503020204020204" pitchFamily="34" charset="-122"/>
                <a:sym typeface="+mn-ea"/>
              </a:rPr>
              <a:t>创新创作型典型案例</a:t>
            </a:r>
            <a:endParaRPr lang="zh-CN" sz="3600" b="1" dirty="0">
              <a:solidFill>
                <a:srgbClr val="55797A"/>
              </a:solidFill>
              <a:effectLst/>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2"/>
          <a:stretch>
            <a:fillRect/>
          </a:stretch>
        </p:blipFill>
        <p:spPr>
          <a:xfrm>
            <a:off x="1076325" y="1767840"/>
            <a:ext cx="4485640" cy="2990850"/>
          </a:xfrm>
          <a:prstGeom prst="rect">
            <a:avLst/>
          </a:prstGeom>
        </p:spPr>
      </p:pic>
      <p:sp>
        <p:nvSpPr>
          <p:cNvPr id="8" name="文本框 7"/>
          <p:cNvSpPr txBox="1"/>
          <p:nvPr/>
        </p:nvSpPr>
        <p:spPr>
          <a:xfrm>
            <a:off x="2734945" y="5257165"/>
            <a:ext cx="1736090" cy="460375"/>
          </a:xfrm>
          <a:prstGeom prst="rect">
            <a:avLst/>
          </a:prstGeom>
          <a:noFill/>
        </p:spPr>
        <p:txBody>
          <a:bodyPr wrap="square" rtlCol="0">
            <a:spAutoFit/>
          </a:bodyPr>
          <a:p>
            <a:r>
              <a:rPr lang="zh-CN" altLang="en-US" sz="2400" b="1" dirty="0">
                <a:solidFill>
                  <a:srgbClr val="55797A"/>
                </a:solidFill>
                <a:latin typeface="+mn-ea"/>
                <a:cs typeface="MiSans Normal" panose="00000500000000000000" charset="-122"/>
                <a:sym typeface="MiSans Normal" panose="00000500000000000000" charset="-122"/>
              </a:rPr>
              <a:t>传统龙舟</a:t>
            </a:r>
            <a:endParaRPr lang="zh-CN" altLang="en-US" sz="2400" b="1" dirty="0">
              <a:solidFill>
                <a:srgbClr val="55797A"/>
              </a:solidFill>
              <a:latin typeface="+mn-ea"/>
              <a:cs typeface="MiSans Normal" panose="00000500000000000000" charset="-122"/>
            </a:endParaRPr>
          </a:p>
        </p:txBody>
      </p:sp>
      <p:pic>
        <p:nvPicPr>
          <p:cNvPr id="38" name="图片 3"/>
          <p:cNvPicPr>
            <a:picLocks noChangeAspect="1"/>
          </p:cNvPicPr>
          <p:nvPr/>
        </p:nvPicPr>
        <p:blipFill>
          <a:blip r:embed="rId3"/>
          <a:srcRect r="49246" b="-2657"/>
          <a:stretch>
            <a:fillRect/>
          </a:stretch>
        </p:blipFill>
        <p:spPr>
          <a:xfrm>
            <a:off x="6056630" y="1767840"/>
            <a:ext cx="4326255" cy="2961005"/>
          </a:xfrm>
          <a:prstGeom prst="rect">
            <a:avLst/>
          </a:prstGeom>
          <a:noFill/>
          <a:ln>
            <a:noFill/>
          </a:ln>
        </p:spPr>
      </p:pic>
      <p:sp>
        <p:nvSpPr>
          <p:cNvPr id="9" name="文本框 8"/>
          <p:cNvSpPr txBox="1"/>
          <p:nvPr/>
        </p:nvSpPr>
        <p:spPr>
          <a:xfrm>
            <a:off x="7583170" y="5168900"/>
            <a:ext cx="1773555" cy="460375"/>
          </a:xfrm>
          <a:prstGeom prst="rect">
            <a:avLst/>
          </a:prstGeom>
          <a:noFill/>
        </p:spPr>
        <p:txBody>
          <a:bodyPr wrap="square" rtlCol="0" anchor="t">
            <a:spAutoFit/>
          </a:bodyPr>
          <a:p>
            <a:r>
              <a:rPr lang="zh-CN" altLang="en-US" sz="2400" b="1" dirty="0">
                <a:solidFill>
                  <a:srgbClr val="55797A"/>
                </a:solidFill>
                <a:latin typeface="+mn-ea"/>
                <a:cs typeface="MiSans Normal" panose="00000500000000000000" charset="-122"/>
                <a:sym typeface="MiSans Normal" panose="00000500000000000000" charset="-122"/>
              </a:rPr>
              <a:t>创新龙舟</a:t>
            </a:r>
            <a:endParaRPr lang="zh-CN" altLang="en-US" sz="2400" b="1" dirty="0">
              <a:solidFill>
                <a:srgbClr val="55797A"/>
              </a:solidFill>
              <a:latin typeface="+mn-ea"/>
              <a:cs typeface="MiSans Normal" panose="00000500000000000000" charset="-122"/>
              <a:sym typeface="MiSans Normal" panose="00000500000000000000" charset="-122"/>
            </a:endParaRPr>
          </a:p>
        </p:txBody>
      </p:sp>
    </p:spTree>
    <p:custDataLst>
      <p:tags r:id="rId4"/>
    </p:custDataLst>
  </p:cSld>
  <p:clrMapOvr>
    <a:masterClrMapping/>
  </p:clrMapOvr>
  <p:transition>
    <p:random/>
  </p:transition>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828675"/>
            <a:ext cx="4944110" cy="1847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700405" y="402590"/>
            <a:ext cx="5395595" cy="678180"/>
          </a:xfrm>
          <a:prstGeom prst="rect">
            <a:avLst/>
          </a:prstGeom>
          <a:noFill/>
        </p:spPr>
        <p:txBody>
          <a:bodyPr wrap="square" rtlCol="0">
            <a:noAutofit/>
          </a:bodyPr>
          <a:p>
            <a:pPr algn="l"/>
            <a:r>
              <a:rPr lang="zh-CN" sz="3600" b="1" dirty="0">
                <a:solidFill>
                  <a:srgbClr val="55797A"/>
                </a:solidFill>
                <a:effectLst/>
                <a:latin typeface="微软雅黑" panose="020B0503020204020204" pitchFamily="34" charset="-122"/>
                <a:ea typeface="微软雅黑" panose="020B0503020204020204" pitchFamily="34" charset="-122"/>
                <a:sym typeface="+mn-ea"/>
              </a:rPr>
              <a:t>创新创作型教学策略</a:t>
            </a:r>
            <a:endParaRPr lang="zh-CN" sz="3600" b="1" dirty="0">
              <a:solidFill>
                <a:srgbClr val="55797A"/>
              </a:solidFill>
              <a:effectLst/>
              <a:latin typeface="微软雅黑" panose="020B0503020204020204" pitchFamily="34" charset="-122"/>
              <a:ea typeface="微软雅黑" panose="020B0503020204020204" pitchFamily="34" charset="-122"/>
              <a:sym typeface="+mn-ea"/>
            </a:endParaRPr>
          </a:p>
        </p:txBody>
      </p:sp>
      <p:pic>
        <p:nvPicPr>
          <p:cNvPr id="8" name="图片 7"/>
          <p:cNvPicPr>
            <a:picLocks noChangeAspect="1"/>
          </p:cNvPicPr>
          <p:nvPr/>
        </p:nvPicPr>
        <p:blipFill>
          <a:blip r:embed="rId2"/>
          <a:stretch>
            <a:fillRect/>
          </a:stretch>
        </p:blipFill>
        <p:spPr>
          <a:xfrm>
            <a:off x="1513840" y="1522095"/>
            <a:ext cx="2651125" cy="1769110"/>
          </a:xfrm>
          <a:prstGeom prst="rect">
            <a:avLst/>
          </a:prstGeom>
        </p:spPr>
      </p:pic>
      <p:pic>
        <p:nvPicPr>
          <p:cNvPr id="9" name="图片 8"/>
          <p:cNvPicPr/>
          <p:nvPr/>
        </p:nvPicPr>
        <p:blipFill>
          <a:blip r:embed="rId3"/>
          <a:stretch>
            <a:fillRect/>
          </a:stretch>
        </p:blipFill>
        <p:spPr>
          <a:xfrm>
            <a:off x="1513750" y="3472906"/>
            <a:ext cx="2650671" cy="1768928"/>
          </a:xfrm>
          <a:prstGeom prst="rect">
            <a:avLst/>
          </a:prstGeom>
        </p:spPr>
      </p:pic>
      <p:pic>
        <p:nvPicPr>
          <p:cNvPr id="10" name="图片 9"/>
          <p:cNvPicPr>
            <a:picLocks noChangeAspect="1"/>
          </p:cNvPicPr>
          <p:nvPr/>
        </p:nvPicPr>
        <p:blipFill>
          <a:blip r:embed="rId4"/>
          <a:stretch>
            <a:fillRect/>
          </a:stretch>
        </p:blipFill>
        <p:spPr>
          <a:xfrm>
            <a:off x="9057640" y="1295400"/>
            <a:ext cx="2573020" cy="1824355"/>
          </a:xfrm>
          <a:prstGeom prst="rect">
            <a:avLst/>
          </a:prstGeom>
        </p:spPr>
      </p:pic>
      <p:pic>
        <p:nvPicPr>
          <p:cNvPr id="38" name="图片 3"/>
          <p:cNvPicPr>
            <a:picLocks noChangeAspect="1"/>
          </p:cNvPicPr>
          <p:nvPr/>
        </p:nvPicPr>
        <p:blipFill>
          <a:blip r:embed="rId5"/>
          <a:srcRect r="49246" b="-2657"/>
          <a:stretch>
            <a:fillRect/>
          </a:stretch>
        </p:blipFill>
        <p:spPr>
          <a:xfrm>
            <a:off x="9057640" y="3572510"/>
            <a:ext cx="2665730" cy="1824990"/>
          </a:xfrm>
          <a:prstGeom prst="rect">
            <a:avLst/>
          </a:prstGeom>
          <a:noFill/>
          <a:ln>
            <a:noFill/>
          </a:ln>
        </p:spPr>
      </p:pic>
      <p:sp>
        <p:nvSpPr>
          <p:cNvPr id="11" name="文本框 10"/>
          <p:cNvSpPr txBox="1"/>
          <p:nvPr/>
        </p:nvSpPr>
        <p:spPr>
          <a:xfrm>
            <a:off x="1750695" y="5582920"/>
            <a:ext cx="2285365" cy="653415"/>
          </a:xfrm>
          <a:prstGeom prst="rect">
            <a:avLst/>
          </a:prstGeom>
          <a:noFill/>
        </p:spPr>
        <p:txBody>
          <a:bodyPr wrap="square" rtlCol="0" anchor="t">
            <a:noAutofit/>
          </a:bodyPr>
          <a:p>
            <a:r>
              <a:rPr lang="zh-CN" sz="3600" b="1" dirty="0">
                <a:solidFill>
                  <a:srgbClr val="55797A"/>
                </a:solidFill>
                <a:effectLst/>
                <a:latin typeface="微软雅黑" panose="020B0503020204020204" pitchFamily="34" charset="-122"/>
                <a:ea typeface="微软雅黑" panose="020B0503020204020204" pitchFamily="34" charset="-122"/>
                <a:sym typeface="+mn-ea"/>
              </a:rPr>
              <a:t>文化原型</a:t>
            </a:r>
            <a:endParaRPr lang="zh-CN" altLang="en-US" sz="3600" b="1" dirty="0">
              <a:solidFill>
                <a:srgbClr val="55797A"/>
              </a:solidFill>
              <a:effectLst/>
              <a:latin typeface="微软雅黑" panose="020B0503020204020204" pitchFamily="34" charset="-122"/>
              <a:ea typeface="微软雅黑" panose="020B0503020204020204" pitchFamily="34" charset="-122"/>
              <a:sym typeface="+mn-ea"/>
            </a:endParaRPr>
          </a:p>
        </p:txBody>
      </p:sp>
      <p:pic>
        <p:nvPicPr>
          <p:cNvPr id="12" name="图片 11" descr="加号"/>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486910" y="2917190"/>
            <a:ext cx="914400" cy="914400"/>
          </a:xfrm>
          <a:prstGeom prst="rect">
            <a:avLst/>
          </a:prstGeom>
        </p:spPr>
      </p:pic>
      <p:sp>
        <p:nvSpPr>
          <p:cNvPr id="13" name="文本框 12"/>
          <p:cNvSpPr txBox="1"/>
          <p:nvPr/>
        </p:nvSpPr>
        <p:spPr>
          <a:xfrm>
            <a:off x="9247505" y="5582920"/>
            <a:ext cx="2285365" cy="653415"/>
          </a:xfrm>
          <a:prstGeom prst="rect">
            <a:avLst/>
          </a:prstGeom>
          <a:noFill/>
        </p:spPr>
        <p:txBody>
          <a:bodyPr wrap="square" rtlCol="0" anchor="t">
            <a:noAutofit/>
          </a:bodyPr>
          <a:p>
            <a:r>
              <a:rPr lang="zh-CN" sz="3600" b="1" dirty="0">
                <a:solidFill>
                  <a:srgbClr val="55797A"/>
                </a:solidFill>
                <a:effectLst/>
                <a:latin typeface="微软雅黑" panose="020B0503020204020204" pitchFamily="34" charset="-122"/>
                <a:ea typeface="微软雅黑" panose="020B0503020204020204" pitchFamily="34" charset="-122"/>
                <a:sym typeface="+mn-ea"/>
              </a:rPr>
              <a:t>创新作品</a:t>
            </a:r>
            <a:endParaRPr lang="zh-CN" altLang="en-US" sz="3600" b="1" dirty="0">
              <a:solidFill>
                <a:srgbClr val="55797A"/>
              </a:solidFill>
              <a:effectLst/>
              <a:latin typeface="微软雅黑" panose="020B0503020204020204" pitchFamily="34" charset="-122"/>
              <a:ea typeface="微软雅黑" panose="020B0503020204020204" pitchFamily="34" charset="-122"/>
              <a:sym typeface="+mn-ea"/>
            </a:endParaRPr>
          </a:p>
        </p:txBody>
      </p:sp>
      <p:pic>
        <p:nvPicPr>
          <p:cNvPr id="14" name="图片 13" descr="等于号"/>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837805" y="2917190"/>
            <a:ext cx="914400" cy="914400"/>
          </a:xfrm>
          <a:prstGeom prst="rect">
            <a:avLst/>
          </a:prstGeom>
        </p:spPr>
      </p:pic>
      <p:sp>
        <p:nvSpPr>
          <p:cNvPr id="15" name="文本框 14"/>
          <p:cNvSpPr txBox="1"/>
          <p:nvPr/>
        </p:nvSpPr>
        <p:spPr>
          <a:xfrm>
            <a:off x="5619750" y="5582920"/>
            <a:ext cx="1887220" cy="653415"/>
          </a:xfrm>
          <a:prstGeom prst="rect">
            <a:avLst/>
          </a:prstGeom>
          <a:noFill/>
        </p:spPr>
        <p:txBody>
          <a:bodyPr wrap="square" rtlCol="0" anchor="t">
            <a:noAutofit/>
          </a:bodyPr>
          <a:p>
            <a:r>
              <a:rPr lang="zh-CN" sz="3600" b="1" dirty="0">
                <a:solidFill>
                  <a:srgbClr val="55797A"/>
                </a:solidFill>
                <a:effectLst/>
                <a:latin typeface="微软雅黑" panose="020B0503020204020204" pitchFamily="34" charset="-122"/>
                <a:ea typeface="微软雅黑" panose="020B0503020204020204" pitchFamily="34" charset="-122"/>
                <a:sym typeface="+mn-ea"/>
              </a:rPr>
              <a:t>新想法</a:t>
            </a:r>
            <a:endParaRPr lang="zh-CN" altLang="en-US" sz="3600" b="1" dirty="0">
              <a:solidFill>
                <a:srgbClr val="55797A"/>
              </a:solidFill>
              <a:effectLst/>
              <a:latin typeface="微软雅黑" panose="020B0503020204020204" pitchFamily="34" charset="-122"/>
              <a:ea typeface="微软雅黑" panose="020B0503020204020204" pitchFamily="34" charset="-122"/>
              <a:sym typeface="+mn-ea"/>
            </a:endParaRPr>
          </a:p>
        </p:txBody>
      </p:sp>
      <p:pic>
        <p:nvPicPr>
          <p:cNvPr id="17" name="图片 16" descr="创新"/>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723890" y="2707640"/>
            <a:ext cx="1443355" cy="1443355"/>
          </a:xfrm>
          <a:prstGeom prst="rect">
            <a:avLst/>
          </a:prstGeom>
        </p:spPr>
      </p:pic>
    </p:spTree>
    <p:custDataLst>
      <p:tags r:id="rId12"/>
    </p:custDataLst>
  </p:cSld>
  <p:clrMapOvr>
    <a:masterClrMapping/>
  </p:clrMapOvr>
  <p:transition>
    <p:random/>
  </p:transition>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828675"/>
            <a:ext cx="4944110" cy="1847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700405" y="402590"/>
            <a:ext cx="5395595" cy="678180"/>
          </a:xfrm>
          <a:prstGeom prst="rect">
            <a:avLst/>
          </a:prstGeom>
          <a:noFill/>
        </p:spPr>
        <p:txBody>
          <a:bodyPr wrap="square" rtlCol="0">
            <a:noAutofit/>
          </a:bodyPr>
          <a:p>
            <a:pPr algn="l"/>
            <a:r>
              <a:rPr lang="zh-CN" sz="3600" b="1" dirty="0">
                <a:solidFill>
                  <a:srgbClr val="55797A"/>
                </a:solidFill>
                <a:effectLst/>
                <a:latin typeface="微软雅黑" panose="020B0503020204020204" pitchFamily="34" charset="-122"/>
                <a:ea typeface="微软雅黑" panose="020B0503020204020204" pitchFamily="34" charset="-122"/>
                <a:sym typeface="+mn-ea"/>
              </a:rPr>
              <a:t>五、四类项目异同比较</a:t>
            </a:r>
            <a:endParaRPr lang="zh-CN" sz="3600" b="1" dirty="0">
              <a:solidFill>
                <a:srgbClr val="55797A"/>
              </a:solidFill>
              <a:effectLst/>
              <a:latin typeface="微软雅黑" panose="020B0503020204020204" pitchFamily="34" charset="-122"/>
              <a:ea typeface="微软雅黑" panose="020B0503020204020204" pitchFamily="34" charset="-122"/>
              <a:sym typeface="+mn-ea"/>
            </a:endParaRPr>
          </a:p>
        </p:txBody>
      </p:sp>
      <p:graphicFrame>
        <p:nvGraphicFramePr>
          <p:cNvPr id="2" name="表格 1"/>
          <p:cNvGraphicFramePr/>
          <p:nvPr>
            <p:custDataLst>
              <p:tags r:id="rId2"/>
            </p:custDataLst>
          </p:nvPr>
        </p:nvGraphicFramePr>
        <p:xfrm>
          <a:off x="422275" y="1115695"/>
          <a:ext cx="11489055" cy="5388610"/>
        </p:xfrm>
        <a:graphic>
          <a:graphicData uri="http://schemas.openxmlformats.org/drawingml/2006/table">
            <a:tbl>
              <a:tblPr/>
              <a:tblGrid>
                <a:gridCol w="1263015"/>
                <a:gridCol w="2101850"/>
                <a:gridCol w="2708275"/>
                <a:gridCol w="2707005"/>
                <a:gridCol w="2708910"/>
              </a:tblGrid>
              <a:tr h="655955">
                <a:tc>
                  <a:txBody>
                    <a:bodyPr/>
                    <a:p>
                      <a:pPr marL="0" indent="304800" algn="ctr">
                        <a:lnSpc>
                          <a:spcPct val="150000"/>
                        </a:lnSpc>
                        <a:spcBef>
                          <a:spcPct val="0"/>
                        </a:spcBef>
                        <a:spcAft>
                          <a:spcPct val="0"/>
                        </a:spcAft>
                      </a:pPr>
                      <a:endParaRPr sz="2000" b="1">
                        <a:latin typeface="微软雅黑" panose="020B0503020204020204" pitchFamily="34" charset="-122"/>
                        <a:ea typeface="微软雅黑" panose="020B0503020204020204" pitchFamily="34" charset="-122"/>
                      </a:endParaRPr>
                    </a:p>
                  </a:txBody>
                  <a:tcPr marL="68580" marR="68580" marT="0" marB="0" anchor="ctr" anchorCtr="0">
                    <a:lnL>
                      <a:noFill/>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lnSpc>
                          <a:spcPct val="150000"/>
                        </a:lnSpc>
                        <a:spcBef>
                          <a:spcPct val="0"/>
                        </a:spcBef>
                        <a:spcAft>
                          <a:spcPct val="0"/>
                        </a:spcAft>
                      </a:pPr>
                      <a:r>
                        <a:rPr lang="zh-CN" sz="2000" b="1">
                          <a:latin typeface="微软雅黑" panose="020B0503020204020204" pitchFamily="34" charset="-122"/>
                          <a:ea typeface="微软雅黑" panose="020B0503020204020204" pitchFamily="34" charset="-122"/>
                        </a:rPr>
                        <a:t>感受体验型</a:t>
                      </a:r>
                      <a:endParaRPr lang="zh-CN" sz="2000" b="1">
                        <a:latin typeface="微软雅黑" panose="020B0503020204020204" pitchFamily="34" charset="-122"/>
                        <a:ea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lnSpc>
                          <a:spcPct val="150000"/>
                        </a:lnSpc>
                        <a:spcBef>
                          <a:spcPct val="0"/>
                        </a:spcBef>
                        <a:spcAft>
                          <a:spcPct val="0"/>
                        </a:spcAft>
                      </a:pPr>
                      <a:r>
                        <a:rPr lang="zh-CN" sz="2000" b="1">
                          <a:latin typeface="微软雅黑" panose="020B0503020204020204" pitchFamily="34" charset="-122"/>
                          <a:ea typeface="微软雅黑" panose="020B0503020204020204" pitchFamily="34" charset="-122"/>
                        </a:rPr>
                        <a:t>技艺训练型</a:t>
                      </a:r>
                      <a:endParaRPr lang="zh-CN" sz="2000" b="1">
                        <a:latin typeface="微软雅黑" panose="020B0503020204020204" pitchFamily="34" charset="-122"/>
                        <a:ea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lnSpc>
                          <a:spcPct val="150000"/>
                        </a:lnSpc>
                        <a:spcBef>
                          <a:spcPct val="0"/>
                        </a:spcBef>
                        <a:spcAft>
                          <a:spcPct val="0"/>
                        </a:spcAft>
                      </a:pPr>
                      <a:r>
                        <a:rPr lang="zh-CN" sz="2000" b="1">
                          <a:latin typeface="微软雅黑" panose="020B0503020204020204" pitchFamily="34" charset="-122"/>
                          <a:ea typeface="微软雅黑" panose="020B0503020204020204" pitchFamily="34" charset="-122"/>
                        </a:rPr>
                        <a:t>探究学习型</a:t>
                      </a:r>
                      <a:endParaRPr lang="zh-CN" sz="2000" b="1">
                        <a:latin typeface="微软雅黑" panose="020B0503020204020204" pitchFamily="34" charset="-122"/>
                        <a:ea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lnSpc>
                          <a:spcPct val="150000"/>
                        </a:lnSpc>
                        <a:spcBef>
                          <a:spcPct val="0"/>
                        </a:spcBef>
                        <a:spcAft>
                          <a:spcPct val="0"/>
                        </a:spcAft>
                      </a:pPr>
                      <a:r>
                        <a:rPr lang="zh-CN" sz="2000" b="1">
                          <a:latin typeface="微软雅黑" panose="020B0503020204020204" pitchFamily="34" charset="-122"/>
                          <a:ea typeface="微软雅黑" panose="020B0503020204020204" pitchFamily="34" charset="-122"/>
                        </a:rPr>
                        <a:t>创新创作型</a:t>
                      </a:r>
                      <a:endParaRPr lang="zh-CN" sz="2000" b="1">
                        <a:latin typeface="微软雅黑" panose="020B0503020204020204" pitchFamily="34" charset="-122"/>
                        <a:ea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a:noFill/>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3591560">
                <a:tc>
                  <a:txBody>
                    <a:bodyPr/>
                    <a:p>
                      <a:pPr marL="0" indent="0" algn="just">
                        <a:lnSpc>
                          <a:spcPct val="150000"/>
                        </a:lnSpc>
                        <a:spcBef>
                          <a:spcPct val="0"/>
                        </a:spcBef>
                        <a:spcAft>
                          <a:spcPct val="0"/>
                        </a:spcAft>
                      </a:pPr>
                      <a:r>
                        <a:rPr lang="zh-CN" sz="2000" b="1">
                          <a:latin typeface="微软雅黑" panose="020B0503020204020204" pitchFamily="34" charset="-122"/>
                          <a:ea typeface="微软雅黑" panose="020B0503020204020204" pitchFamily="34" charset="-122"/>
                        </a:rPr>
                        <a:t>培养目标</a:t>
                      </a:r>
                      <a:endParaRPr lang="zh-CN" sz="2000" b="1">
                        <a:latin typeface="微软雅黑" panose="020B0503020204020204" pitchFamily="34" charset="-122"/>
                        <a:ea typeface="微软雅黑" panose="020B0503020204020204" pitchFamily="34" charset="-122"/>
                      </a:endParaRPr>
                    </a:p>
                  </a:txBody>
                  <a:tcPr marL="68580" marR="68580" marT="0" marB="0" anchor="ctr" anchorCtr="0">
                    <a:lnL>
                      <a:noFill/>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50000"/>
                        </a:lnSpc>
                        <a:spcBef>
                          <a:spcPct val="0"/>
                        </a:spcBef>
                        <a:spcAft>
                          <a:spcPct val="0"/>
                        </a:spcAft>
                      </a:pPr>
                      <a:r>
                        <a:rPr lang="zh-CN" sz="2000">
                          <a:latin typeface="微软雅黑" panose="020B0503020204020204" pitchFamily="34" charset="-122"/>
                          <a:ea typeface="微软雅黑" panose="020B0503020204020204" pitchFamily="34" charset="-122"/>
                        </a:rPr>
                        <a:t>以文化体验驱动多学科、多通道思考</a:t>
                      </a:r>
                      <a:r>
                        <a:rPr lang="zh-CN" sz="2000">
                          <a:latin typeface="微软雅黑" panose="020B0503020204020204" pitchFamily="34" charset="-122"/>
                          <a:ea typeface="微软雅黑" panose="020B0503020204020204" pitchFamily="34" charset="-122"/>
                        </a:rPr>
                        <a:t>，实现</a:t>
                      </a:r>
                      <a:r>
                        <a:rPr lang="zh-CN" sz="2000">
                          <a:latin typeface="微软雅黑" panose="020B0503020204020204" pitchFamily="34" charset="-122"/>
                          <a:ea typeface="微软雅黑" panose="020B0503020204020204" pitchFamily="34" charset="-122"/>
                        </a:rPr>
                        <a:t>身心愉悦与</a:t>
                      </a:r>
                      <a:r>
                        <a:rPr lang="zh-CN" sz="2000">
                          <a:latin typeface="微软雅黑" panose="020B0503020204020204" pitchFamily="34" charset="-122"/>
                          <a:ea typeface="微软雅黑" panose="020B0503020204020204" pitchFamily="34" charset="-122"/>
                        </a:rPr>
                        <a:t>价值认同的统一</a:t>
                      </a:r>
                      <a:r>
                        <a:rPr lang="zh-CN" sz="2000">
                          <a:latin typeface="微软雅黑" panose="020B0503020204020204" pitchFamily="34" charset="-122"/>
                          <a:ea typeface="微软雅黑" panose="020B0503020204020204" pitchFamily="34" charset="-122"/>
                        </a:rPr>
                        <a:t>，侧重情感态度与</a:t>
                      </a:r>
                      <a:r>
                        <a:rPr lang="zh-CN" sz="2000">
                          <a:latin typeface="微软雅黑" panose="020B0503020204020204" pitchFamily="34" charset="-122"/>
                          <a:ea typeface="微软雅黑" panose="020B0503020204020204" pitchFamily="34" charset="-122"/>
                        </a:rPr>
                        <a:t>价值观的培养</a:t>
                      </a:r>
                      <a:endParaRPr lang="zh-CN" sz="2000">
                        <a:latin typeface="微软雅黑" panose="020B0503020204020204" pitchFamily="34" charset="-122"/>
                        <a:ea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50000"/>
                        </a:lnSpc>
                        <a:spcBef>
                          <a:spcPct val="0"/>
                        </a:spcBef>
                        <a:spcAft>
                          <a:spcPct val="0"/>
                        </a:spcAft>
                      </a:pPr>
                      <a:r>
                        <a:rPr lang="zh-CN" sz="2000">
                          <a:latin typeface="微软雅黑" panose="020B0503020204020204" pitchFamily="34" charset="-122"/>
                          <a:ea typeface="微软雅黑" panose="020B0503020204020204" pitchFamily="34" charset="-122"/>
                        </a:rPr>
                        <a:t>通过</a:t>
                      </a:r>
                      <a:r>
                        <a:rPr lang="zh-CN" sz="2000">
                          <a:latin typeface="微软雅黑" panose="020B0503020204020204" pitchFamily="34" charset="-122"/>
                          <a:ea typeface="微软雅黑" panose="020B0503020204020204" pitchFamily="34" charset="-122"/>
                        </a:rPr>
                        <a:t>以模仿为主的技艺训练习得文化技艺，侧重技能的习得以及</a:t>
                      </a:r>
                      <a:r>
                        <a:rPr lang="zh-CN" sz="2000">
                          <a:latin typeface="微软雅黑" panose="020B0503020204020204" pitchFamily="34" charset="-122"/>
                          <a:ea typeface="微软雅黑" panose="020B0503020204020204" pitchFamily="34" charset="-122"/>
                        </a:rPr>
                        <a:t>动手能力的培养</a:t>
                      </a:r>
                      <a:endParaRPr lang="zh-CN" sz="2000">
                        <a:latin typeface="微软雅黑" panose="020B0503020204020204" pitchFamily="34" charset="-122"/>
                        <a:ea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50000"/>
                        </a:lnSpc>
                        <a:spcBef>
                          <a:spcPct val="0"/>
                        </a:spcBef>
                        <a:spcAft>
                          <a:spcPct val="0"/>
                        </a:spcAft>
                      </a:pPr>
                      <a:r>
                        <a:rPr lang="zh-CN" sz="2000">
                          <a:latin typeface="微软雅黑" panose="020B0503020204020204" pitchFamily="34" charset="-122"/>
                          <a:ea typeface="微软雅黑" panose="020B0503020204020204" pitchFamily="34" charset="-122"/>
                        </a:rPr>
                        <a:t>以科学探究培养学生发现问题、解决问题的能力，挖掘文化内涵，加深文化理解，侧重探究能力、思维能力的培养</a:t>
                      </a:r>
                      <a:endParaRPr lang="zh-CN" sz="2000">
                        <a:latin typeface="微软雅黑" panose="020B0503020204020204" pitchFamily="34" charset="-122"/>
                        <a:ea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50000"/>
                        </a:lnSpc>
                        <a:spcBef>
                          <a:spcPct val="0"/>
                        </a:spcBef>
                        <a:spcAft>
                          <a:spcPct val="0"/>
                        </a:spcAft>
                      </a:pPr>
                      <a:r>
                        <a:rPr lang="zh-CN" sz="2000">
                          <a:latin typeface="微软雅黑" panose="020B0503020204020204" pitchFamily="34" charset="-122"/>
                          <a:ea typeface="微软雅黑" panose="020B0503020204020204" pitchFamily="34" charset="-122"/>
                        </a:rPr>
                        <a:t>将</a:t>
                      </a:r>
                      <a:r>
                        <a:rPr lang="zh-CN" sz="2000">
                          <a:latin typeface="微软雅黑" panose="020B0503020204020204" pitchFamily="34" charset="-122"/>
                          <a:ea typeface="微软雅黑" panose="020B0503020204020204" pitchFamily="34" charset="-122"/>
                        </a:rPr>
                        <a:t>科技融入文化，形成创新的文化制品，提高学生的文化传承与创新能力，侧重知识应用、文化联结、创新实践能力的培养</a:t>
                      </a:r>
                      <a:endParaRPr lang="zh-CN" sz="2000">
                        <a:latin typeface="微软雅黑" panose="020B0503020204020204" pitchFamily="34" charset="-122"/>
                        <a:ea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a:noFill/>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141095">
                <a:tc>
                  <a:txBody>
                    <a:bodyPr/>
                    <a:p>
                      <a:pPr marL="0" indent="0" algn="just">
                        <a:lnSpc>
                          <a:spcPct val="150000"/>
                        </a:lnSpc>
                        <a:spcBef>
                          <a:spcPct val="0"/>
                        </a:spcBef>
                        <a:spcAft>
                          <a:spcPct val="0"/>
                        </a:spcAft>
                      </a:pPr>
                      <a:r>
                        <a:rPr lang="zh-CN" sz="2000" b="1">
                          <a:latin typeface="微软雅黑" panose="020B0503020204020204" pitchFamily="34" charset="-122"/>
                          <a:ea typeface="微软雅黑" panose="020B0503020204020204" pitchFamily="34" charset="-122"/>
                        </a:rPr>
                        <a:t>学习形式</a:t>
                      </a:r>
                      <a:endParaRPr lang="zh-CN" sz="2000" b="1">
                        <a:latin typeface="微软雅黑" panose="020B0503020204020204" pitchFamily="34" charset="-122"/>
                        <a:ea typeface="微软雅黑" panose="020B0503020204020204" pitchFamily="34" charset="-122"/>
                      </a:endParaRPr>
                    </a:p>
                  </a:txBody>
                  <a:tcPr marL="68580" marR="68580" marT="0" marB="0" anchor="ctr" anchorCtr="0">
                    <a:lnL>
                      <a:noFill/>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50000"/>
                        </a:lnSpc>
                        <a:spcBef>
                          <a:spcPct val="0"/>
                        </a:spcBef>
                        <a:spcAft>
                          <a:spcPct val="0"/>
                        </a:spcAft>
                      </a:pPr>
                      <a:r>
                        <a:rPr lang="zh-CN" sz="2000">
                          <a:latin typeface="微软雅黑" panose="020B0503020204020204" pitchFamily="34" charset="-122"/>
                          <a:ea typeface="微软雅黑" panose="020B0503020204020204" pitchFamily="34" charset="-122"/>
                        </a:rPr>
                        <a:t>沉浸式的文化体验</a:t>
                      </a:r>
                      <a:endParaRPr lang="zh-CN" sz="2000">
                        <a:latin typeface="微软雅黑" panose="020B0503020204020204" pitchFamily="34" charset="-122"/>
                        <a:ea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50000"/>
                        </a:lnSpc>
                        <a:spcBef>
                          <a:spcPct val="0"/>
                        </a:spcBef>
                        <a:spcAft>
                          <a:spcPct val="0"/>
                        </a:spcAft>
                      </a:pPr>
                      <a:r>
                        <a:rPr lang="zh-CN" sz="2000">
                          <a:latin typeface="微软雅黑" panose="020B0503020204020204" pitchFamily="34" charset="-122"/>
                          <a:ea typeface="微软雅黑" panose="020B0503020204020204" pitchFamily="34" charset="-122"/>
                        </a:rPr>
                        <a:t>实</a:t>
                      </a:r>
                      <a:r>
                        <a:rPr lang="zh-CN" sz="2000">
                          <a:solidFill>
                            <a:srgbClr val="000000"/>
                          </a:solidFill>
                          <a:latin typeface="微软雅黑" panose="020B0503020204020204" pitchFamily="34" charset="-122"/>
                          <a:ea typeface="微软雅黑" panose="020B0503020204020204" pitchFamily="34" charset="-122"/>
                        </a:rPr>
                        <a:t>操</a:t>
                      </a:r>
                      <a:r>
                        <a:rPr lang="zh-CN" sz="2000">
                          <a:latin typeface="微软雅黑" panose="020B0503020204020204" pitchFamily="34" charset="-122"/>
                          <a:ea typeface="微软雅黑" panose="020B0503020204020204" pitchFamily="34" charset="-122"/>
                        </a:rPr>
                        <a:t>式的文化技艺训练</a:t>
                      </a:r>
                      <a:endParaRPr lang="zh-CN" sz="2000">
                        <a:latin typeface="微软雅黑" panose="020B0503020204020204" pitchFamily="34" charset="-122"/>
                        <a:ea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50000"/>
                        </a:lnSpc>
                        <a:spcBef>
                          <a:spcPct val="0"/>
                        </a:spcBef>
                        <a:spcAft>
                          <a:spcPct val="0"/>
                        </a:spcAft>
                      </a:pPr>
                      <a:r>
                        <a:rPr lang="zh-CN" sz="2000">
                          <a:latin typeface="微软雅黑" panose="020B0503020204020204" pitchFamily="34" charset="-122"/>
                          <a:ea typeface="微软雅黑" panose="020B0503020204020204" pitchFamily="34" charset="-122"/>
                        </a:rPr>
                        <a:t>探究式的文化内涵挖掘及思维培养</a:t>
                      </a:r>
                      <a:endParaRPr lang="zh-CN" sz="2000">
                        <a:latin typeface="微软雅黑" panose="020B0503020204020204" pitchFamily="34" charset="-122"/>
                        <a:ea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50000"/>
                        </a:lnSpc>
                        <a:spcBef>
                          <a:spcPct val="0"/>
                        </a:spcBef>
                        <a:spcAft>
                          <a:spcPct val="0"/>
                        </a:spcAft>
                      </a:pPr>
                      <a:r>
                        <a:rPr lang="zh-CN" sz="2000">
                          <a:latin typeface="微软雅黑" panose="020B0503020204020204" pitchFamily="34" charset="-122"/>
                          <a:ea typeface="微软雅黑" panose="020B0503020204020204" pitchFamily="34" charset="-122"/>
                        </a:rPr>
                        <a:t>创意式的文化产品制作和创新呈现</a:t>
                      </a:r>
                      <a:endParaRPr lang="zh-CN" sz="2000">
                        <a:latin typeface="微软雅黑" panose="020B0503020204020204" pitchFamily="34" charset="-122"/>
                        <a:ea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a:noFill/>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bl>
          </a:graphicData>
        </a:graphic>
      </p:graphicFrame>
    </p:spTree>
    <p:custDataLst>
      <p:tags r:id="rId3"/>
    </p:custDataLst>
  </p:cSld>
  <p:clrMapOvr>
    <a:masterClrMapping/>
  </p:clrMapOvr>
  <p:transition>
    <p:random/>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2" name="文本框 11"/>
          <p:cNvSpPr txBox="1"/>
          <p:nvPr/>
        </p:nvSpPr>
        <p:spPr>
          <a:xfrm>
            <a:off x="3228340" y="1896745"/>
            <a:ext cx="5709285" cy="1568450"/>
          </a:xfrm>
          <a:prstGeom prst="rect">
            <a:avLst/>
          </a:prstGeom>
          <a:noFill/>
        </p:spPr>
        <p:txBody>
          <a:bodyPr wrap="square" rtlCol="0">
            <a:spAutoFit/>
          </a:bodyPr>
          <a:lstStyle/>
          <a:p>
            <a:pPr algn="ctr"/>
            <a:r>
              <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rPr>
              <a:t>ONE</a:t>
            </a:r>
            <a:endPar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endParaRPr>
          </a:p>
        </p:txBody>
      </p:sp>
      <p:grpSp>
        <p:nvGrpSpPr>
          <p:cNvPr id="3" name="组合 2"/>
          <p:cNvGrpSpPr/>
          <p:nvPr/>
        </p:nvGrpSpPr>
        <p:grpSpPr>
          <a:xfrm>
            <a:off x="2278954" y="2610485"/>
            <a:ext cx="7616318" cy="2306955"/>
            <a:chOff x="1290" y="4111"/>
            <a:chExt cx="16597" cy="3633"/>
          </a:xfrm>
        </p:grpSpPr>
        <p:sp>
          <p:nvSpPr>
            <p:cNvPr id="2" name="矩形 1"/>
            <p:cNvSpPr/>
            <p:nvPr/>
          </p:nvSpPr>
          <p:spPr>
            <a:xfrm>
              <a:off x="3372" y="5421"/>
              <a:ext cx="12416" cy="576"/>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290" y="4111"/>
              <a:ext cx="16597" cy="3633"/>
            </a:xfrm>
            <a:prstGeom prst="rect">
              <a:avLst/>
            </a:prstGeom>
            <a:noFill/>
          </p:spPr>
          <p:txBody>
            <a:bodyPr wrap="square" rtlCol="0">
              <a:spAutoFit/>
            </a:bodyPr>
            <a:lstStyle/>
            <a:p>
              <a:pPr algn="ctr"/>
              <a:r>
                <a:rPr lang="zh-CN" altLang="en-US" sz="7200" b="1" dirty="0">
                  <a:solidFill>
                    <a:srgbClr val="55797A"/>
                  </a:solidFill>
                  <a:effectLst/>
                  <a:latin typeface="微软雅黑" panose="020B0503020204020204" pitchFamily="34" charset="-122"/>
                  <a:ea typeface="微软雅黑" panose="020B0503020204020204" pitchFamily="34" charset="-122"/>
                  <a:sym typeface="+mn-ea"/>
                </a:rPr>
                <a:t>本章导学</a:t>
              </a:r>
              <a:endParaRPr lang="zh-CN" altLang="en-US" sz="7200" dirty="0">
                <a:solidFill>
                  <a:srgbClr val="55797A"/>
                </a:solidFill>
                <a:effectLst/>
                <a:latin typeface="微软雅黑" panose="020B0503020204020204" pitchFamily="34" charset="-122"/>
                <a:ea typeface="微软雅黑" panose="020B0503020204020204" pitchFamily="34" charset="-122"/>
                <a:sym typeface="+mn-ea"/>
              </a:endParaRPr>
            </a:p>
            <a:p>
              <a:pPr algn="ctr"/>
              <a:endParaRPr lang="zh-CN" altLang="en-US" sz="7200" b="1" dirty="0">
                <a:solidFill>
                  <a:srgbClr val="55797A"/>
                </a:solidFill>
                <a:effectLst/>
                <a:latin typeface="微软雅黑" panose="020B0503020204020204" pitchFamily="34" charset="-122"/>
                <a:ea typeface="微软雅黑" panose="020B0503020204020204" pitchFamily="34" charset="-122"/>
                <a:sym typeface="+mn-ea"/>
              </a:endParaRPr>
            </a:p>
          </p:txBody>
        </p:sp>
      </p:grpSp>
      <p:sp>
        <p:nvSpPr>
          <p:cNvPr id="13" name="圆角矩形 12"/>
          <p:cNvSpPr/>
          <p:nvPr/>
        </p:nvSpPr>
        <p:spPr>
          <a:xfrm>
            <a:off x="4863783" y="4692650"/>
            <a:ext cx="2438400" cy="433070"/>
          </a:xfrm>
          <a:prstGeom prst="roundRect">
            <a:avLst>
              <a:gd name="adj" fmla="val 50000"/>
            </a:avLst>
          </a:prstGeom>
          <a:noFill/>
          <a:ln>
            <a:solidFill>
              <a:srgbClr val="5579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rgbClr val="55797A"/>
                </a:solidFill>
                <a:latin typeface="微软雅黑" panose="020B0503020204020204" pitchFamily="34" charset="-122"/>
                <a:ea typeface="微软雅黑" panose="020B0503020204020204" pitchFamily="34" charset="-122"/>
                <a:cs typeface="微软雅黑" panose="020B0503020204020204" pitchFamily="34" charset="-122"/>
              </a:rPr>
              <a:t>PART 01</a:t>
            </a:r>
            <a:endParaRPr lang="en-US" sz="2000">
              <a:solidFill>
                <a:srgbClr val="55797A"/>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Tree>
    <p:custDataLst>
      <p:tags r:id="rId3"/>
    </p:custDataLst>
  </p:cSld>
  <p:clrMapOvr>
    <a:masterClrMapping/>
  </p:clrMapOvr>
  <p:transition>
    <p:random/>
  </p:transition>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828675"/>
            <a:ext cx="4944110" cy="1847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700405" y="402590"/>
            <a:ext cx="5395595" cy="678180"/>
          </a:xfrm>
          <a:prstGeom prst="rect">
            <a:avLst/>
          </a:prstGeom>
          <a:noFill/>
        </p:spPr>
        <p:txBody>
          <a:bodyPr wrap="square" rtlCol="0">
            <a:noAutofit/>
          </a:bodyPr>
          <a:p>
            <a:pPr algn="l"/>
            <a:r>
              <a:rPr lang="zh-CN" sz="3600" b="1" dirty="0">
                <a:solidFill>
                  <a:srgbClr val="55797A"/>
                </a:solidFill>
                <a:effectLst/>
                <a:latin typeface="微软雅黑" panose="020B0503020204020204" pitchFamily="34" charset="-122"/>
                <a:ea typeface="微软雅黑" panose="020B0503020204020204" pitchFamily="34" charset="-122"/>
                <a:sym typeface="+mn-ea"/>
              </a:rPr>
              <a:t>五、四类项目异同比较</a:t>
            </a:r>
            <a:endParaRPr lang="zh-CN" sz="3600" b="1" dirty="0">
              <a:solidFill>
                <a:srgbClr val="55797A"/>
              </a:solidFill>
              <a:effectLst/>
              <a:latin typeface="微软雅黑" panose="020B0503020204020204" pitchFamily="34" charset="-122"/>
              <a:ea typeface="微软雅黑" panose="020B0503020204020204" pitchFamily="34" charset="-122"/>
              <a:sym typeface="+mn-ea"/>
            </a:endParaRPr>
          </a:p>
        </p:txBody>
      </p:sp>
      <p:graphicFrame>
        <p:nvGraphicFramePr>
          <p:cNvPr id="2" name="表格 1"/>
          <p:cNvGraphicFramePr/>
          <p:nvPr>
            <p:custDataLst>
              <p:tags r:id="rId2"/>
            </p:custDataLst>
          </p:nvPr>
        </p:nvGraphicFramePr>
        <p:xfrm>
          <a:off x="347980" y="1469390"/>
          <a:ext cx="11744960" cy="4114800"/>
        </p:xfrm>
        <a:graphic>
          <a:graphicData uri="http://schemas.openxmlformats.org/drawingml/2006/table">
            <a:tbl>
              <a:tblPr/>
              <a:tblGrid>
                <a:gridCol w="1408430"/>
                <a:gridCol w="2030730"/>
                <a:gridCol w="2769235"/>
                <a:gridCol w="2767330"/>
                <a:gridCol w="2769235"/>
              </a:tblGrid>
              <a:tr h="457200">
                <a:tc>
                  <a:txBody>
                    <a:bodyPr/>
                    <a:p>
                      <a:pPr marL="0" indent="304800" algn="ctr">
                        <a:lnSpc>
                          <a:spcPct val="150000"/>
                        </a:lnSpc>
                        <a:spcBef>
                          <a:spcPct val="0"/>
                        </a:spcBef>
                        <a:spcAft>
                          <a:spcPct val="0"/>
                        </a:spcAft>
                      </a:pPr>
                      <a:endParaRPr sz="2000" b="1">
                        <a:latin typeface="微软雅黑" panose="020B0503020204020204" pitchFamily="34" charset="-122"/>
                        <a:ea typeface="微软雅黑" panose="020B0503020204020204" pitchFamily="34" charset="-122"/>
                      </a:endParaRPr>
                    </a:p>
                  </a:txBody>
                  <a:tcPr marL="68580" marR="68580" marT="0" marB="0" anchor="ctr" anchorCtr="0">
                    <a:lnL>
                      <a:noFill/>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lnSpc>
                          <a:spcPct val="150000"/>
                        </a:lnSpc>
                        <a:spcBef>
                          <a:spcPct val="0"/>
                        </a:spcBef>
                        <a:spcAft>
                          <a:spcPct val="0"/>
                        </a:spcAft>
                      </a:pPr>
                      <a:r>
                        <a:rPr lang="zh-CN" sz="2000" b="1">
                          <a:latin typeface="微软雅黑" panose="020B0503020204020204" pitchFamily="34" charset="-122"/>
                          <a:ea typeface="微软雅黑" panose="020B0503020204020204" pitchFamily="34" charset="-122"/>
                        </a:rPr>
                        <a:t>感受体验型</a:t>
                      </a:r>
                      <a:endParaRPr lang="zh-CN" sz="2000" b="1">
                        <a:latin typeface="微软雅黑" panose="020B0503020204020204" pitchFamily="34" charset="-122"/>
                        <a:ea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lnSpc>
                          <a:spcPct val="150000"/>
                        </a:lnSpc>
                        <a:spcBef>
                          <a:spcPct val="0"/>
                        </a:spcBef>
                        <a:spcAft>
                          <a:spcPct val="0"/>
                        </a:spcAft>
                      </a:pPr>
                      <a:r>
                        <a:rPr lang="zh-CN" sz="2000" b="1">
                          <a:latin typeface="微软雅黑" panose="020B0503020204020204" pitchFamily="34" charset="-122"/>
                          <a:ea typeface="微软雅黑" panose="020B0503020204020204" pitchFamily="34" charset="-122"/>
                        </a:rPr>
                        <a:t>技艺训练型</a:t>
                      </a:r>
                      <a:endParaRPr lang="zh-CN" sz="2000" b="1">
                        <a:latin typeface="微软雅黑" panose="020B0503020204020204" pitchFamily="34" charset="-122"/>
                        <a:ea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lnSpc>
                          <a:spcPct val="150000"/>
                        </a:lnSpc>
                        <a:spcBef>
                          <a:spcPct val="0"/>
                        </a:spcBef>
                        <a:spcAft>
                          <a:spcPct val="0"/>
                        </a:spcAft>
                      </a:pPr>
                      <a:r>
                        <a:rPr lang="zh-CN" sz="2000" b="1">
                          <a:latin typeface="微软雅黑" panose="020B0503020204020204" pitchFamily="34" charset="-122"/>
                          <a:ea typeface="微软雅黑" panose="020B0503020204020204" pitchFamily="34" charset="-122"/>
                        </a:rPr>
                        <a:t>探究学习型</a:t>
                      </a:r>
                      <a:endParaRPr lang="zh-CN" sz="2000" b="1">
                        <a:latin typeface="微软雅黑" panose="020B0503020204020204" pitchFamily="34" charset="-122"/>
                        <a:ea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lnSpc>
                          <a:spcPct val="150000"/>
                        </a:lnSpc>
                        <a:spcBef>
                          <a:spcPct val="0"/>
                        </a:spcBef>
                        <a:spcAft>
                          <a:spcPct val="0"/>
                        </a:spcAft>
                      </a:pPr>
                      <a:r>
                        <a:rPr lang="zh-CN" sz="2000" b="1">
                          <a:latin typeface="微软雅黑" panose="020B0503020204020204" pitchFamily="34" charset="-122"/>
                          <a:ea typeface="微软雅黑" panose="020B0503020204020204" pitchFamily="34" charset="-122"/>
                        </a:rPr>
                        <a:t>创新创作型</a:t>
                      </a:r>
                      <a:endParaRPr lang="zh-CN" sz="2000" b="1">
                        <a:latin typeface="微软雅黑" panose="020B0503020204020204" pitchFamily="34" charset="-122"/>
                        <a:ea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a:noFill/>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828800">
                <a:tc>
                  <a:txBody>
                    <a:bodyPr/>
                    <a:p>
                      <a:pPr marL="0" indent="0" algn="just">
                        <a:lnSpc>
                          <a:spcPct val="150000"/>
                        </a:lnSpc>
                        <a:spcBef>
                          <a:spcPct val="0"/>
                        </a:spcBef>
                        <a:spcAft>
                          <a:spcPct val="0"/>
                        </a:spcAft>
                      </a:pPr>
                      <a:r>
                        <a:rPr lang="zh-CN" sz="2000" b="1">
                          <a:latin typeface="微软雅黑" panose="020B0503020204020204" pitchFamily="34" charset="-122"/>
                          <a:ea typeface="微软雅黑" panose="020B0503020204020204" pitchFamily="34" charset="-122"/>
                        </a:rPr>
                        <a:t>教学方法</a:t>
                      </a:r>
                      <a:endParaRPr lang="zh-CN" sz="2000" b="1">
                        <a:latin typeface="微软雅黑" panose="020B0503020204020204" pitchFamily="34" charset="-122"/>
                        <a:ea typeface="微软雅黑" panose="020B0503020204020204" pitchFamily="34" charset="-122"/>
                      </a:endParaRPr>
                    </a:p>
                  </a:txBody>
                  <a:tcPr marL="68580" marR="68580" marT="0" marB="0" anchor="ctr" anchorCtr="0">
                    <a:lnL>
                      <a:noFill/>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50000"/>
                        </a:lnSpc>
                        <a:spcBef>
                          <a:spcPct val="0"/>
                        </a:spcBef>
                        <a:spcAft>
                          <a:spcPct val="0"/>
                        </a:spcAft>
                      </a:pPr>
                      <a:r>
                        <a:rPr lang="zh-CN" sz="2000">
                          <a:latin typeface="微软雅黑" panose="020B0503020204020204" pitchFamily="34" charset="-122"/>
                          <a:ea typeface="微软雅黑" panose="020B0503020204020204" pitchFamily="34" charset="-122"/>
                        </a:rPr>
                        <a:t>沉浸式学习、体验式教学、情境教学法、田野考察、启发法</a:t>
                      </a:r>
                      <a:endParaRPr lang="zh-CN" sz="2000">
                        <a:latin typeface="微软雅黑" panose="020B0503020204020204" pitchFamily="34" charset="-122"/>
                        <a:ea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50000"/>
                        </a:lnSpc>
                        <a:spcBef>
                          <a:spcPct val="0"/>
                        </a:spcBef>
                        <a:spcAft>
                          <a:spcPct val="0"/>
                        </a:spcAft>
                      </a:pPr>
                      <a:r>
                        <a:rPr lang="zh-CN" sz="2000">
                          <a:latin typeface="微软雅黑" panose="020B0503020204020204" pitchFamily="34" charset="-122"/>
                          <a:ea typeface="微软雅黑" panose="020B0503020204020204" pitchFamily="34" charset="-122"/>
                        </a:rPr>
                        <a:t>讲授法、演示法、临摹法、程序教学法、自定步调训练</a:t>
                      </a:r>
                      <a:endParaRPr lang="zh-CN" sz="2000">
                        <a:latin typeface="微软雅黑" panose="020B0503020204020204" pitchFamily="34" charset="-122"/>
                        <a:ea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50000"/>
                        </a:lnSpc>
                        <a:spcBef>
                          <a:spcPct val="0"/>
                        </a:spcBef>
                        <a:spcAft>
                          <a:spcPct val="0"/>
                        </a:spcAft>
                      </a:pPr>
                      <a:r>
                        <a:rPr lang="zh-CN" sz="2000">
                          <a:latin typeface="微软雅黑" panose="020B0503020204020204" pitchFamily="34" charset="-122"/>
                          <a:ea typeface="微软雅黑" panose="020B0503020204020204" pitchFamily="34" charset="-122"/>
                        </a:rPr>
                        <a:t>基于问题的学习、任务驱动法、合作探究法、实验研究、文献调研、社会调查</a:t>
                      </a:r>
                      <a:endParaRPr lang="zh-CN" sz="2000">
                        <a:latin typeface="微软雅黑" panose="020B0503020204020204" pitchFamily="34" charset="-122"/>
                        <a:ea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50000"/>
                        </a:lnSpc>
                        <a:spcBef>
                          <a:spcPct val="0"/>
                        </a:spcBef>
                        <a:spcAft>
                          <a:spcPct val="0"/>
                        </a:spcAft>
                      </a:pPr>
                      <a:r>
                        <a:rPr lang="zh-CN" sz="2000">
                          <a:latin typeface="微软雅黑" panose="020B0503020204020204" pitchFamily="34" charset="-122"/>
                          <a:ea typeface="微软雅黑" panose="020B0503020204020204" pitchFamily="34" charset="-122"/>
                        </a:rPr>
                        <a:t>设计性学习、任务驱动法、快速原型法</a:t>
                      </a:r>
                      <a:endParaRPr lang="zh-CN" sz="2000">
                        <a:latin typeface="微软雅黑" panose="020B0503020204020204" pitchFamily="34" charset="-122"/>
                        <a:ea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a:noFill/>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828800">
                <a:tc>
                  <a:txBody>
                    <a:bodyPr/>
                    <a:p>
                      <a:pPr marL="0" indent="0" algn="just">
                        <a:lnSpc>
                          <a:spcPct val="150000"/>
                        </a:lnSpc>
                        <a:spcBef>
                          <a:spcPct val="0"/>
                        </a:spcBef>
                        <a:spcAft>
                          <a:spcPct val="0"/>
                        </a:spcAft>
                      </a:pPr>
                      <a:r>
                        <a:rPr lang="zh-CN" sz="2000" b="1">
                          <a:latin typeface="微软雅黑" panose="020B0503020204020204" pitchFamily="34" charset="-122"/>
                          <a:ea typeface="微软雅黑" panose="020B0503020204020204" pitchFamily="34" charset="-122"/>
                        </a:rPr>
                        <a:t>所需环境</a:t>
                      </a:r>
                      <a:endParaRPr lang="zh-CN" sz="2000" b="1">
                        <a:latin typeface="微软雅黑" panose="020B0503020204020204" pitchFamily="34" charset="-122"/>
                        <a:ea typeface="微软雅黑" panose="020B0503020204020204" pitchFamily="34" charset="-122"/>
                      </a:endParaRPr>
                    </a:p>
                  </a:txBody>
                  <a:tcPr marL="68580" marR="68580" marT="0" marB="0" anchor="ctr" anchorCtr="0">
                    <a:lnL>
                      <a:noFill/>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50000"/>
                        </a:lnSpc>
                        <a:spcBef>
                          <a:spcPct val="0"/>
                        </a:spcBef>
                        <a:spcAft>
                          <a:spcPct val="0"/>
                        </a:spcAft>
                      </a:pPr>
                      <a:r>
                        <a:rPr lang="zh-CN" sz="2000">
                          <a:latin typeface="微软雅黑" panose="020B0503020204020204" pitchFamily="34" charset="-122"/>
                          <a:ea typeface="微软雅黑" panose="020B0503020204020204" pitchFamily="34" charset="-122"/>
                        </a:rPr>
                        <a:t>博物馆、美术馆、科学馆、文化传承人工作室、手工作坊等</a:t>
                      </a:r>
                      <a:endParaRPr lang="zh-CN" sz="2000">
                        <a:latin typeface="微软雅黑" panose="020B0503020204020204" pitchFamily="34" charset="-122"/>
                        <a:ea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50000"/>
                        </a:lnSpc>
                        <a:spcBef>
                          <a:spcPct val="0"/>
                        </a:spcBef>
                        <a:spcAft>
                          <a:spcPct val="0"/>
                        </a:spcAft>
                      </a:pPr>
                      <a:r>
                        <a:rPr lang="zh-CN" sz="2000">
                          <a:latin typeface="微软雅黑" panose="020B0503020204020204" pitchFamily="34" charset="-122"/>
                          <a:ea typeface="微软雅黑" panose="020B0503020204020204" pitchFamily="34" charset="-122"/>
                        </a:rPr>
                        <a:t>武术馆、杂技场馆、技艺训练基地、手工作坊等</a:t>
                      </a:r>
                      <a:endParaRPr lang="zh-CN" sz="2000">
                        <a:latin typeface="微软雅黑" panose="020B0503020204020204" pitchFamily="34" charset="-122"/>
                        <a:ea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50000"/>
                        </a:lnSpc>
                        <a:spcBef>
                          <a:spcPct val="0"/>
                        </a:spcBef>
                        <a:spcAft>
                          <a:spcPct val="0"/>
                        </a:spcAft>
                      </a:pPr>
                      <a:r>
                        <a:rPr lang="zh-CN" sz="2000">
                          <a:latin typeface="微软雅黑" panose="020B0503020204020204" pitchFamily="34" charset="-122"/>
                          <a:ea typeface="微软雅黑" panose="020B0503020204020204" pitchFamily="34" charset="-122"/>
                        </a:rPr>
                        <a:t>实验室、文化产业机构、开放式社区</a:t>
                      </a:r>
                      <a:r>
                        <a:rPr lang="zh-CN" sz="2000">
                          <a:latin typeface="微软雅黑" panose="020B0503020204020204" pitchFamily="34" charset="-122"/>
                          <a:ea typeface="微软雅黑" panose="020B0503020204020204" pitchFamily="34" charset="-122"/>
                        </a:rPr>
                        <a:t>环境、人物故居等</a:t>
                      </a:r>
                      <a:endParaRPr lang="zh-CN" sz="2000">
                        <a:latin typeface="微软雅黑" panose="020B0503020204020204" pitchFamily="34" charset="-122"/>
                        <a:ea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50000"/>
                        </a:lnSpc>
                        <a:spcBef>
                          <a:spcPct val="0"/>
                        </a:spcBef>
                        <a:spcAft>
                          <a:spcPct val="0"/>
                        </a:spcAft>
                      </a:pPr>
                      <a:r>
                        <a:rPr lang="zh-CN" sz="20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创客</a:t>
                      </a:r>
                      <a:r>
                        <a:rPr lang="zh-CN" sz="2000">
                          <a:latin typeface="微软雅黑" panose="020B0503020204020204" pitchFamily="34" charset="-122"/>
                          <a:ea typeface="微软雅黑" panose="020B0503020204020204" pitchFamily="34" charset="-122"/>
                          <a:cs typeface="微软雅黑" panose="020B0503020204020204" pitchFamily="34" charset="-122"/>
                        </a:rPr>
                        <a:t>空间、</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3D</a:t>
                      </a:r>
                      <a:r>
                        <a:rPr lang="zh-CN" sz="2000">
                          <a:latin typeface="微软雅黑" panose="020B0503020204020204" pitchFamily="34" charset="-122"/>
                          <a:ea typeface="微软雅黑" panose="020B0503020204020204" pitchFamily="34" charset="-122"/>
                          <a:cs typeface="微软雅黑" panose="020B0503020204020204" pitchFamily="34" charset="-122"/>
                        </a:rPr>
                        <a:t>打印室、真实的优秀传统文化环境、文化产品制作环境等</a:t>
                      </a:r>
                      <a:endParaRPr lang="zh-CN" sz="200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a:noFill/>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bl>
          </a:graphicData>
        </a:graphic>
      </p:graphicFrame>
    </p:spTree>
    <p:custDataLst>
      <p:tags r:id="rId3"/>
    </p:custDataLst>
  </p:cSld>
  <p:clrMapOvr>
    <a:masterClrMapping/>
  </p:clrMapOvr>
  <p:transition>
    <p:random/>
  </p:transition>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828675"/>
            <a:ext cx="4944110" cy="1847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700405" y="402590"/>
            <a:ext cx="5395595" cy="678180"/>
          </a:xfrm>
          <a:prstGeom prst="rect">
            <a:avLst/>
          </a:prstGeom>
          <a:noFill/>
        </p:spPr>
        <p:txBody>
          <a:bodyPr wrap="square" rtlCol="0">
            <a:noAutofit/>
          </a:bodyPr>
          <a:p>
            <a:pPr algn="l"/>
            <a:r>
              <a:rPr lang="zh-CN" sz="3600" b="1" dirty="0">
                <a:solidFill>
                  <a:srgbClr val="55797A"/>
                </a:solidFill>
                <a:effectLst/>
                <a:latin typeface="微软雅黑" panose="020B0503020204020204" pitchFamily="34" charset="-122"/>
                <a:ea typeface="微软雅黑" panose="020B0503020204020204" pitchFamily="34" charset="-122"/>
                <a:sym typeface="+mn-ea"/>
              </a:rPr>
              <a:t>五、四类项目异同比较</a:t>
            </a:r>
            <a:endParaRPr lang="zh-CN" sz="3600" b="1" dirty="0">
              <a:solidFill>
                <a:srgbClr val="55797A"/>
              </a:solidFill>
              <a:effectLst/>
              <a:latin typeface="微软雅黑" panose="020B0503020204020204" pitchFamily="34" charset="-122"/>
              <a:ea typeface="微软雅黑" panose="020B0503020204020204" pitchFamily="34" charset="-122"/>
              <a:sym typeface="+mn-ea"/>
            </a:endParaRPr>
          </a:p>
        </p:txBody>
      </p:sp>
      <p:graphicFrame>
        <p:nvGraphicFramePr>
          <p:cNvPr id="2" name="表格 1"/>
          <p:cNvGraphicFramePr/>
          <p:nvPr>
            <p:custDataLst>
              <p:tags r:id="rId2"/>
            </p:custDataLst>
          </p:nvPr>
        </p:nvGraphicFramePr>
        <p:xfrm>
          <a:off x="274320" y="1605915"/>
          <a:ext cx="11744960" cy="3747770"/>
        </p:xfrm>
        <a:graphic>
          <a:graphicData uri="http://schemas.openxmlformats.org/drawingml/2006/table">
            <a:tbl>
              <a:tblPr/>
              <a:tblGrid>
                <a:gridCol w="1408430"/>
                <a:gridCol w="2030730"/>
                <a:gridCol w="2769235"/>
                <a:gridCol w="2767330"/>
                <a:gridCol w="2769235"/>
              </a:tblGrid>
              <a:tr h="547370">
                <a:tc>
                  <a:txBody>
                    <a:bodyPr/>
                    <a:p>
                      <a:pPr marL="0" indent="304800" algn="ctr">
                        <a:lnSpc>
                          <a:spcPct val="150000"/>
                        </a:lnSpc>
                        <a:spcBef>
                          <a:spcPct val="0"/>
                        </a:spcBef>
                        <a:spcAft>
                          <a:spcPct val="0"/>
                        </a:spcAft>
                      </a:pPr>
                      <a:endParaRPr sz="2000" b="1">
                        <a:latin typeface="微软雅黑" panose="020B0503020204020204" pitchFamily="34" charset="-122"/>
                        <a:ea typeface="微软雅黑" panose="020B0503020204020204" pitchFamily="34" charset="-122"/>
                      </a:endParaRPr>
                    </a:p>
                  </a:txBody>
                  <a:tcPr marL="68580" marR="68580" marT="0" marB="0" anchor="ctr" anchorCtr="0">
                    <a:lnL>
                      <a:noFill/>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lnSpc>
                          <a:spcPct val="150000"/>
                        </a:lnSpc>
                        <a:spcBef>
                          <a:spcPct val="0"/>
                        </a:spcBef>
                        <a:spcAft>
                          <a:spcPct val="0"/>
                        </a:spcAft>
                      </a:pPr>
                      <a:r>
                        <a:rPr lang="zh-CN" sz="2000" b="1">
                          <a:latin typeface="微软雅黑" panose="020B0503020204020204" pitchFamily="34" charset="-122"/>
                          <a:ea typeface="微软雅黑" panose="020B0503020204020204" pitchFamily="34" charset="-122"/>
                        </a:rPr>
                        <a:t>感受体验型</a:t>
                      </a:r>
                      <a:endParaRPr lang="zh-CN" sz="2000" b="1">
                        <a:latin typeface="微软雅黑" panose="020B0503020204020204" pitchFamily="34" charset="-122"/>
                        <a:ea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lnSpc>
                          <a:spcPct val="150000"/>
                        </a:lnSpc>
                        <a:spcBef>
                          <a:spcPct val="0"/>
                        </a:spcBef>
                        <a:spcAft>
                          <a:spcPct val="0"/>
                        </a:spcAft>
                      </a:pPr>
                      <a:r>
                        <a:rPr lang="zh-CN" sz="2000" b="1">
                          <a:latin typeface="微软雅黑" panose="020B0503020204020204" pitchFamily="34" charset="-122"/>
                          <a:ea typeface="微软雅黑" panose="020B0503020204020204" pitchFamily="34" charset="-122"/>
                        </a:rPr>
                        <a:t>技艺训练型</a:t>
                      </a:r>
                      <a:endParaRPr lang="zh-CN" sz="2000" b="1">
                        <a:latin typeface="微软雅黑" panose="020B0503020204020204" pitchFamily="34" charset="-122"/>
                        <a:ea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lnSpc>
                          <a:spcPct val="150000"/>
                        </a:lnSpc>
                        <a:spcBef>
                          <a:spcPct val="0"/>
                        </a:spcBef>
                        <a:spcAft>
                          <a:spcPct val="0"/>
                        </a:spcAft>
                      </a:pPr>
                      <a:r>
                        <a:rPr lang="zh-CN" sz="2000" b="1">
                          <a:latin typeface="微软雅黑" panose="020B0503020204020204" pitchFamily="34" charset="-122"/>
                          <a:ea typeface="微软雅黑" panose="020B0503020204020204" pitchFamily="34" charset="-122"/>
                        </a:rPr>
                        <a:t>探究学习型</a:t>
                      </a:r>
                      <a:endParaRPr lang="zh-CN" sz="2000" b="1">
                        <a:latin typeface="微软雅黑" panose="020B0503020204020204" pitchFamily="34" charset="-122"/>
                        <a:ea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lnSpc>
                          <a:spcPct val="150000"/>
                        </a:lnSpc>
                        <a:spcBef>
                          <a:spcPct val="0"/>
                        </a:spcBef>
                        <a:spcAft>
                          <a:spcPct val="0"/>
                        </a:spcAft>
                      </a:pPr>
                      <a:r>
                        <a:rPr lang="zh-CN" sz="2000" b="1">
                          <a:latin typeface="微软雅黑" panose="020B0503020204020204" pitchFamily="34" charset="-122"/>
                          <a:ea typeface="微软雅黑" panose="020B0503020204020204" pitchFamily="34" charset="-122"/>
                        </a:rPr>
                        <a:t>创新创作型</a:t>
                      </a:r>
                      <a:endParaRPr lang="zh-CN" sz="2000" b="1">
                        <a:latin typeface="微软雅黑" panose="020B0503020204020204" pitchFamily="34" charset="-122"/>
                        <a:ea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a:noFill/>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828800">
                <a:tc>
                  <a:txBody>
                    <a:bodyPr/>
                    <a:p>
                      <a:pPr marL="0" indent="0" algn="just">
                        <a:lnSpc>
                          <a:spcPct val="150000"/>
                        </a:lnSpc>
                        <a:spcBef>
                          <a:spcPct val="0"/>
                        </a:spcBef>
                        <a:spcAft>
                          <a:spcPct val="0"/>
                        </a:spcAft>
                      </a:pPr>
                      <a:r>
                        <a:rPr lang="zh-CN" sz="2000" b="1">
                          <a:latin typeface="微软雅黑" panose="020B0503020204020204" pitchFamily="34" charset="-122"/>
                          <a:ea typeface="微软雅黑" panose="020B0503020204020204" pitchFamily="34" charset="-122"/>
                        </a:rPr>
                        <a:t>项目产物</a:t>
                      </a:r>
                      <a:endParaRPr lang="zh-CN" sz="2000" b="1">
                        <a:latin typeface="微软雅黑" panose="020B0503020204020204" pitchFamily="34" charset="-122"/>
                        <a:ea typeface="微软雅黑" panose="020B0503020204020204" pitchFamily="34" charset="-122"/>
                      </a:endParaRPr>
                    </a:p>
                  </a:txBody>
                  <a:tcPr marL="68580" marR="68580" marT="0" marB="0" anchor="ctr" anchorCtr="0">
                    <a:lnL>
                      <a:noFill/>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50000"/>
                        </a:lnSpc>
                        <a:spcBef>
                          <a:spcPct val="0"/>
                        </a:spcBef>
                        <a:spcAft>
                          <a:spcPct val="0"/>
                        </a:spcAft>
                      </a:pPr>
                      <a:r>
                        <a:rPr lang="zh-CN" sz="2000">
                          <a:latin typeface="微软雅黑" panose="020B0503020204020204" pitchFamily="34" charset="-122"/>
                          <a:ea typeface="微软雅黑" panose="020B0503020204020204" pitchFamily="34" charset="-122"/>
                        </a:rPr>
                        <a:t>文字性产物、多媒体作品、绘画作品、手工作品等</a:t>
                      </a:r>
                      <a:endParaRPr lang="zh-CN" sz="2000">
                        <a:latin typeface="微软雅黑" panose="020B0503020204020204" pitchFamily="34" charset="-122"/>
                        <a:ea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50000"/>
                        </a:lnSpc>
                        <a:spcBef>
                          <a:spcPct val="0"/>
                        </a:spcBef>
                        <a:spcAft>
                          <a:spcPct val="0"/>
                        </a:spcAft>
                      </a:pPr>
                      <a:r>
                        <a:rPr lang="zh-CN" sz="2000">
                          <a:latin typeface="微软雅黑" panose="020B0503020204020204" pitchFamily="34" charset="-122"/>
                          <a:ea typeface="微软雅黑" panose="020B0503020204020204" pitchFamily="34" charset="-122"/>
                        </a:rPr>
                        <a:t>文化工艺制作品、技艺表演和记录等</a:t>
                      </a:r>
                      <a:endParaRPr lang="zh-CN" sz="2000">
                        <a:latin typeface="微软雅黑" panose="020B0503020204020204" pitchFamily="34" charset="-122"/>
                        <a:ea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50000"/>
                        </a:lnSpc>
                        <a:spcBef>
                          <a:spcPct val="0"/>
                        </a:spcBef>
                        <a:spcAft>
                          <a:spcPct val="0"/>
                        </a:spcAft>
                      </a:pPr>
                      <a:r>
                        <a:rPr lang="zh-CN" sz="2000">
                          <a:latin typeface="微软雅黑" panose="020B0503020204020204" pitchFamily="34" charset="-122"/>
                          <a:ea typeface="微软雅黑" panose="020B0503020204020204" pitchFamily="34" charset="-122"/>
                        </a:rPr>
                        <a:t>实验报告、调研报告等</a:t>
                      </a:r>
                      <a:endParaRPr lang="zh-CN" sz="2000">
                        <a:latin typeface="微软雅黑" panose="020B0503020204020204" pitchFamily="34" charset="-122"/>
                        <a:ea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50000"/>
                        </a:lnSpc>
                        <a:spcBef>
                          <a:spcPct val="0"/>
                        </a:spcBef>
                        <a:spcAft>
                          <a:spcPct val="0"/>
                        </a:spcAft>
                      </a:pPr>
                      <a:r>
                        <a:rPr lang="zh-CN" sz="2000">
                          <a:latin typeface="微软雅黑" panose="020B0503020204020204" pitchFamily="34" charset="-122"/>
                          <a:ea typeface="微软雅黑" panose="020B0503020204020204" pitchFamily="34" charset="-122"/>
                          <a:cs typeface="微软雅黑" panose="020B0503020204020204" pitchFamily="34" charset="-122"/>
                        </a:rPr>
                        <a:t>文化创意作品、展示</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PPT</a:t>
                      </a:r>
                      <a:r>
                        <a:rPr lang="zh-CN" sz="2000">
                          <a:latin typeface="微软雅黑" panose="020B0503020204020204" pitchFamily="34" charset="-122"/>
                          <a:ea typeface="微软雅黑" panose="020B0503020204020204" pitchFamily="34" charset="-122"/>
                          <a:cs typeface="微软雅黑" panose="020B0503020204020204" pitchFamily="34" charset="-122"/>
                        </a:rPr>
                        <a:t>等</a:t>
                      </a:r>
                      <a:endParaRPr lang="zh-CN" sz="200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a:noFill/>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371600">
                <a:tc>
                  <a:txBody>
                    <a:bodyPr/>
                    <a:p>
                      <a:pPr marL="0" indent="0" algn="just">
                        <a:lnSpc>
                          <a:spcPct val="150000"/>
                        </a:lnSpc>
                        <a:spcBef>
                          <a:spcPct val="0"/>
                        </a:spcBef>
                        <a:spcAft>
                          <a:spcPct val="0"/>
                        </a:spcAft>
                      </a:pPr>
                      <a:r>
                        <a:rPr lang="zh-CN" sz="2000" b="1">
                          <a:latin typeface="微软雅黑" panose="020B0503020204020204" pitchFamily="34" charset="-122"/>
                          <a:ea typeface="微软雅黑" panose="020B0503020204020204" pitchFamily="34" charset="-122"/>
                        </a:rPr>
                        <a:t>目标素养</a:t>
                      </a:r>
                      <a:endParaRPr lang="zh-CN" sz="2000" b="1">
                        <a:latin typeface="微软雅黑" panose="020B0503020204020204" pitchFamily="34" charset="-122"/>
                        <a:ea typeface="微软雅黑" panose="020B0503020204020204" pitchFamily="34" charset="-122"/>
                      </a:endParaRPr>
                    </a:p>
                  </a:txBody>
                  <a:tcPr marL="68580" marR="68580" marT="0" marB="0" anchor="ctr" anchorCtr="0">
                    <a:lnL>
                      <a:noFill/>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50000"/>
                        </a:lnSpc>
                        <a:spcBef>
                          <a:spcPct val="0"/>
                        </a:spcBef>
                        <a:spcAft>
                          <a:spcPct val="0"/>
                        </a:spcAft>
                      </a:pPr>
                      <a:r>
                        <a:rPr lang="zh-CN" sz="2000">
                          <a:latin typeface="微软雅黑" panose="020B0503020204020204" pitchFamily="34" charset="-122"/>
                          <a:ea typeface="微软雅黑" panose="020B0503020204020204" pitchFamily="34" charset="-122"/>
                        </a:rPr>
                        <a:t>情感态度、思考、理解</a:t>
                      </a:r>
                      <a:endParaRPr lang="zh-CN" sz="2000">
                        <a:latin typeface="微软雅黑" panose="020B0503020204020204" pitchFamily="34" charset="-122"/>
                        <a:ea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50000"/>
                        </a:lnSpc>
                        <a:spcBef>
                          <a:spcPct val="0"/>
                        </a:spcBef>
                        <a:spcAft>
                          <a:spcPct val="0"/>
                        </a:spcAft>
                      </a:pPr>
                      <a:r>
                        <a:rPr lang="zh-CN" sz="2000">
                          <a:latin typeface="微软雅黑" panose="020B0503020204020204" pitchFamily="34" charset="-122"/>
                          <a:ea typeface="微软雅黑" panose="020B0503020204020204" pitchFamily="34" charset="-122"/>
                        </a:rPr>
                        <a:t>技能习得、动手操作</a:t>
                      </a:r>
                      <a:endParaRPr lang="zh-CN" sz="2000">
                        <a:latin typeface="微软雅黑" panose="020B0503020204020204" pitchFamily="34" charset="-122"/>
                        <a:ea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50000"/>
                        </a:lnSpc>
                        <a:spcBef>
                          <a:spcPct val="0"/>
                        </a:spcBef>
                        <a:spcAft>
                          <a:spcPct val="0"/>
                        </a:spcAft>
                      </a:pPr>
                      <a:r>
                        <a:rPr lang="zh-CN" sz="2000">
                          <a:latin typeface="微软雅黑" panose="020B0503020204020204" pitchFamily="34" charset="-122"/>
                          <a:ea typeface="微软雅黑" panose="020B0503020204020204" pitchFamily="34" charset="-122"/>
                        </a:rPr>
                        <a:t>思维能力、科学精神、探索能力（问题发现、问题解决）</a:t>
                      </a:r>
                      <a:endParaRPr lang="zh-CN" sz="2000">
                        <a:latin typeface="微软雅黑" panose="020B0503020204020204" pitchFamily="34" charset="-122"/>
                        <a:ea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50000"/>
                        </a:lnSpc>
                        <a:spcBef>
                          <a:spcPct val="0"/>
                        </a:spcBef>
                        <a:spcAft>
                          <a:spcPct val="0"/>
                        </a:spcAft>
                      </a:pPr>
                      <a:r>
                        <a:rPr lang="zh-CN" sz="2000">
                          <a:latin typeface="微软雅黑" panose="020B0503020204020204" pitchFamily="34" charset="-122"/>
                          <a:ea typeface="微软雅黑" panose="020B0503020204020204" pitchFamily="34" charset="-122"/>
                        </a:rPr>
                        <a:t>创新、创作、创造、实践创新能力</a:t>
                      </a:r>
                      <a:endParaRPr lang="zh-CN" sz="2000">
                        <a:latin typeface="微软雅黑" panose="020B0503020204020204" pitchFamily="34" charset="-122"/>
                        <a:ea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a:noFill/>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bl>
          </a:graphicData>
        </a:graphic>
      </p:graphicFrame>
    </p:spTree>
    <p:custDataLst>
      <p:tags r:id="rId3"/>
    </p:custDataLst>
  </p:cSld>
  <p:clrMapOvr>
    <a:masterClrMapping/>
  </p:clrMapOvr>
  <p:transition>
    <p:random/>
  </p:transition>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3801745" cy="22034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700405" y="402590"/>
            <a:ext cx="5470525" cy="678180"/>
          </a:xfrm>
          <a:prstGeom prst="rect">
            <a:avLst/>
          </a:prstGeom>
          <a:noFill/>
        </p:spPr>
        <p:txBody>
          <a:bodyPr wrap="square" rtlCol="0">
            <a:noAutofit/>
          </a:bodyPr>
          <a:p>
            <a:pPr algn="l"/>
            <a:r>
              <a:rPr lang="zh-CN" sz="3600" b="1" dirty="0">
                <a:solidFill>
                  <a:srgbClr val="55797A"/>
                </a:solidFill>
                <a:effectLst/>
                <a:latin typeface="微软雅黑" panose="020B0503020204020204" pitchFamily="34" charset="-122"/>
                <a:ea typeface="微软雅黑" panose="020B0503020204020204" pitchFamily="34" charset="-122"/>
                <a:sym typeface="+mn-ea"/>
              </a:rPr>
              <a:t>六、组合应用的依据</a:t>
            </a:r>
            <a:endParaRPr lang="zh-CN" sz="36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15" name="对象1"/>
          <p:cNvSpPr/>
          <p:nvPr>
            <p:custDataLst>
              <p:tags r:id="rId2"/>
            </p:custDataLst>
          </p:nvPr>
        </p:nvSpPr>
        <p:spPr>
          <a:xfrm>
            <a:off x="4395152" y="3307398"/>
            <a:ext cx="1865376" cy="1243584"/>
          </a:xfrm>
          <a:custGeom>
            <a:avLst/>
            <a:gdLst/>
            <a:ahLst/>
            <a:cxnLst/>
            <a:rect l="l" t="t" r="r" b="b"/>
            <a:pathLst>
              <a:path w="1865376" h="1243584">
                <a:moveTo>
                  <a:pt x="1865376" y="621792"/>
                </a:moveTo>
                <a:lnTo>
                  <a:pt x="0" y="0"/>
                </a:lnTo>
                <a:lnTo>
                  <a:pt x="0" y="1243584"/>
                </a:lnTo>
                <a:lnTo>
                  <a:pt x="1865376" y="621792"/>
                </a:lnTo>
              </a:path>
            </a:pathLst>
          </a:custGeom>
          <a:gradFill>
            <a:gsLst>
              <a:gs pos="16180">
                <a:schemeClr val="lt1">
                  <a:alpha val="0"/>
                </a:schemeClr>
              </a:gs>
              <a:gs pos="66506">
                <a:schemeClr val="accent3">
                  <a:lumMod val="60000"/>
                  <a:lumOff val="40000"/>
                  <a:alpha val="100000"/>
                </a:schemeClr>
              </a:gs>
            </a:gsLst>
            <a:lin ang="10800000"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a:p>
            <a:endParaRPr lang="zh-CN" altLang="en-US">
              <a:solidFill>
                <a:schemeClr val="lt1"/>
              </a:solidFill>
            </a:endParaRPr>
          </a:p>
        </p:txBody>
      </p:sp>
      <p:sp>
        <p:nvSpPr>
          <p:cNvPr id="19" name="对象2"/>
          <p:cNvSpPr/>
          <p:nvPr>
            <p:custDataLst>
              <p:tags r:id="rId3"/>
            </p:custDataLst>
          </p:nvPr>
        </p:nvSpPr>
        <p:spPr>
          <a:xfrm>
            <a:off x="4706303" y="3760788"/>
            <a:ext cx="1472184" cy="1929384"/>
          </a:xfrm>
          <a:custGeom>
            <a:avLst/>
            <a:gdLst/>
            <a:ahLst/>
            <a:cxnLst/>
            <a:rect l="l" t="t" r="r" b="b"/>
            <a:pathLst>
              <a:path w="1472184" h="1929384">
                <a:moveTo>
                  <a:pt x="1472184" y="0"/>
                </a:moveTo>
                <a:lnTo>
                  <a:pt x="1078992" y="1929384"/>
                </a:lnTo>
                <a:lnTo>
                  <a:pt x="0" y="1307592"/>
                </a:lnTo>
                <a:lnTo>
                  <a:pt x="1472184" y="0"/>
                </a:lnTo>
              </a:path>
            </a:pathLst>
          </a:custGeom>
          <a:gradFill>
            <a:gsLst>
              <a:gs pos="9965">
                <a:schemeClr val="lt1">
                  <a:alpha val="0"/>
                </a:schemeClr>
              </a:gs>
              <a:gs pos="100000">
                <a:schemeClr val="accent3">
                  <a:alpha val="100000"/>
                </a:schemeClr>
              </a:gs>
            </a:gsLst>
            <a:lin ang="6600000" scaled="0"/>
          </a:gradFill>
          <a:ln w="25400">
            <a:no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endParaRPr lang="zh-CN" altLang="en-US">
              <a:solidFill>
                <a:schemeClr val="lt1"/>
              </a:solidFill>
              <a:sym typeface="+mn-ea"/>
            </a:endParaRPr>
          </a:p>
        </p:txBody>
      </p:sp>
      <p:sp>
        <p:nvSpPr>
          <p:cNvPr id="21" name="对象3"/>
          <p:cNvSpPr/>
          <p:nvPr>
            <p:custDataLst>
              <p:tags r:id="rId4"/>
            </p:custDataLst>
          </p:nvPr>
        </p:nvSpPr>
        <p:spPr>
          <a:xfrm>
            <a:off x="5976303" y="3317558"/>
            <a:ext cx="1865376" cy="1243584"/>
          </a:xfrm>
          <a:custGeom>
            <a:avLst/>
            <a:gdLst/>
            <a:ahLst/>
            <a:cxnLst/>
            <a:rect l="l" t="t" r="r" b="b"/>
            <a:pathLst>
              <a:path w="1865376" h="1243584">
                <a:moveTo>
                  <a:pt x="0" y="621792"/>
                </a:moveTo>
                <a:lnTo>
                  <a:pt x="1865376" y="0"/>
                </a:lnTo>
                <a:lnTo>
                  <a:pt x="1865376" y="1243584"/>
                </a:lnTo>
                <a:lnTo>
                  <a:pt x="0" y="621792"/>
                </a:lnTo>
              </a:path>
            </a:pathLst>
          </a:custGeom>
          <a:gradFill>
            <a:gsLst>
              <a:gs pos="9965">
                <a:schemeClr val="lt1">
                  <a:alpha val="0"/>
                </a:schemeClr>
              </a:gs>
              <a:gs pos="100000">
                <a:schemeClr val="accent3">
                  <a:alpha val="100000"/>
                </a:schemeClr>
              </a:gs>
            </a:gsLst>
            <a:lin ang="0"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a:p>
            <a:endParaRPr lang="zh-CN" altLang="en-US">
              <a:solidFill>
                <a:schemeClr val="lt1"/>
              </a:solidFill>
            </a:endParaRPr>
          </a:p>
        </p:txBody>
      </p:sp>
      <p:sp>
        <p:nvSpPr>
          <p:cNvPr id="22" name="对象4"/>
          <p:cNvSpPr/>
          <p:nvPr>
            <p:custDataLst>
              <p:tags r:id="rId5"/>
            </p:custDataLst>
          </p:nvPr>
        </p:nvSpPr>
        <p:spPr>
          <a:xfrm>
            <a:off x="5995353" y="3788728"/>
            <a:ext cx="1472184" cy="1929384"/>
          </a:xfrm>
          <a:custGeom>
            <a:avLst/>
            <a:gdLst/>
            <a:ahLst/>
            <a:cxnLst/>
            <a:rect l="l" t="t" r="r" b="b"/>
            <a:pathLst>
              <a:path w="1472184" h="1929384">
                <a:moveTo>
                  <a:pt x="0" y="0"/>
                </a:moveTo>
                <a:lnTo>
                  <a:pt x="1472184" y="1307592"/>
                </a:lnTo>
                <a:lnTo>
                  <a:pt x="393192" y="1929384"/>
                </a:lnTo>
                <a:lnTo>
                  <a:pt x="0" y="0"/>
                </a:lnTo>
              </a:path>
            </a:pathLst>
          </a:custGeom>
          <a:gradFill>
            <a:gsLst>
              <a:gs pos="16180">
                <a:schemeClr val="lt1">
                  <a:alpha val="0"/>
                </a:schemeClr>
              </a:gs>
              <a:gs pos="58000">
                <a:schemeClr val="accent3">
                  <a:lumMod val="60000"/>
                  <a:lumOff val="40000"/>
                  <a:alpha val="100000"/>
                </a:schemeClr>
              </a:gs>
            </a:gsLst>
            <a:lin ang="4200000" scaled="0"/>
          </a:gradFill>
          <a:ln w="25400">
            <a:no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endParaRPr lang="zh-CN" altLang="en-US">
              <a:solidFill>
                <a:schemeClr val="lt1"/>
              </a:solidFill>
              <a:sym typeface="+mn-ea"/>
            </a:endParaRPr>
          </a:p>
        </p:txBody>
      </p:sp>
      <p:sp>
        <p:nvSpPr>
          <p:cNvPr id="24" name="对象5"/>
          <p:cNvSpPr/>
          <p:nvPr>
            <p:custDataLst>
              <p:tags r:id="rId6"/>
            </p:custDataLst>
          </p:nvPr>
        </p:nvSpPr>
        <p:spPr>
          <a:xfrm>
            <a:off x="5474653" y="2503488"/>
            <a:ext cx="1243584" cy="1865376"/>
          </a:xfrm>
          <a:custGeom>
            <a:avLst/>
            <a:gdLst/>
            <a:ahLst/>
            <a:cxnLst/>
            <a:rect l="l" t="t" r="r" b="b"/>
            <a:pathLst>
              <a:path w="1243584" h="1865376">
                <a:moveTo>
                  <a:pt x="621792" y="1865376"/>
                </a:moveTo>
                <a:lnTo>
                  <a:pt x="1243584" y="0"/>
                </a:lnTo>
                <a:lnTo>
                  <a:pt x="0" y="0"/>
                </a:lnTo>
                <a:lnTo>
                  <a:pt x="621792" y="1865376"/>
                </a:lnTo>
              </a:path>
            </a:pathLst>
          </a:custGeom>
          <a:gradFill>
            <a:gsLst>
              <a:gs pos="16180">
                <a:schemeClr val="lt1">
                  <a:alpha val="0"/>
                </a:schemeClr>
              </a:gs>
              <a:gs pos="66000">
                <a:schemeClr val="accent3">
                  <a:lumMod val="60000"/>
                  <a:lumOff val="40000"/>
                  <a:alpha val="100000"/>
                </a:schemeClr>
              </a:gs>
            </a:gsLst>
            <a:lin ang="16200000"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a:p>
            <a:endParaRPr lang="zh-CN" altLang="en-US">
              <a:solidFill>
                <a:schemeClr val="lt1"/>
              </a:solidFill>
            </a:endParaRPr>
          </a:p>
        </p:txBody>
      </p:sp>
      <p:sp>
        <p:nvSpPr>
          <p:cNvPr id="26" name="矩形 25"/>
          <p:cNvSpPr/>
          <p:nvPr>
            <p:custDataLst>
              <p:tags r:id="rId7"/>
            </p:custDataLst>
          </p:nvPr>
        </p:nvSpPr>
        <p:spPr>
          <a:xfrm>
            <a:off x="5099368" y="3349308"/>
            <a:ext cx="1984248" cy="1179576"/>
          </a:xfrm>
          <a:prstGeom prst="rect">
            <a:avLst/>
          </a:prstGeom>
          <a:noFill/>
        </p:spPr>
        <p:txBody>
          <a:bodyPr wrap="square" lIns="0" tIns="0" rIns="0" bIns="0" rtlCol="0" anchor="ctr">
            <a:noAutofit/>
          </a:bodyPr>
          <a:p>
            <a:pPr algn="ctr">
              <a:spcBef>
                <a:spcPct val="0"/>
              </a:spcBef>
              <a:spcAft>
                <a:spcPct val="0"/>
              </a:spcAft>
            </a:pPr>
            <a:r>
              <a:rPr lang="zh-CN" altLang="en-US" sz="2700" b="1">
                <a:solidFill>
                  <a:srgbClr val="55797A"/>
                </a:solidFill>
                <a:latin typeface="+mn-ea"/>
                <a:cs typeface="+mn-ea"/>
              </a:rPr>
              <a:t>五大依据</a:t>
            </a:r>
            <a:endParaRPr lang="zh-CN" altLang="en-US" sz="2700" b="1">
              <a:solidFill>
                <a:srgbClr val="55797A"/>
              </a:solidFill>
              <a:latin typeface="+mn-ea"/>
              <a:cs typeface="+mn-ea"/>
            </a:endParaRPr>
          </a:p>
        </p:txBody>
      </p:sp>
      <p:sp>
        <p:nvSpPr>
          <p:cNvPr id="27" name="矩形 26"/>
          <p:cNvSpPr/>
          <p:nvPr>
            <p:custDataLst>
              <p:tags r:id="rId8"/>
            </p:custDataLst>
          </p:nvPr>
        </p:nvSpPr>
        <p:spPr>
          <a:xfrm>
            <a:off x="2345373" y="1914208"/>
            <a:ext cx="3744000" cy="1259205"/>
          </a:xfrm>
          <a:prstGeom prst="rect">
            <a:avLst/>
          </a:prstGeom>
          <a:gradFill>
            <a:gsLst>
              <a:gs pos="0">
                <a:schemeClr val="accent3">
                  <a:lumMod val="60000"/>
                  <a:lumOff val="40000"/>
                  <a:alpha val="60000"/>
                </a:schemeClr>
              </a:gs>
              <a:gs pos="100000">
                <a:schemeClr val="bg1">
                  <a:alpha val="0"/>
                </a:schemeClr>
              </a:gs>
            </a:gsLst>
            <a:lin ang="10800000" scaled="0"/>
          </a:gradFill>
          <a:ln>
            <a:gradFill>
              <a:gsLst>
                <a:gs pos="0">
                  <a:schemeClr val="accent3">
                    <a:alpha val="0"/>
                  </a:schemeClr>
                </a:gs>
                <a:gs pos="100000">
                  <a:schemeClr val="accent3">
                    <a:alpha val="60000"/>
                  </a:schemeClr>
                </a:gs>
              </a:gsLst>
              <a:lin ang="0" scaled="0"/>
            </a:gradFill>
          </a:ln>
        </p:spPr>
        <p:txBody>
          <a:bodyPr wrap="square" lIns="107950" tIns="71755" rIns="1188085" bIns="71755" rtlCol="0" anchor="ctr" anchorCtr="0">
            <a:noAutofit/>
          </a:bodyPr>
          <a:p>
            <a:pPr lvl="0" algn="r">
              <a:lnSpc>
                <a:spcPct val="150000"/>
              </a:lnSpc>
              <a:buClrTx/>
              <a:buSzTx/>
              <a:buFontTx/>
            </a:pPr>
            <a:r>
              <a:rPr lang="zh-CN" altLang="en-US" sz="2000">
                <a:solidFill>
                  <a:schemeClr val="tx1">
                    <a:lumMod val="85000"/>
                    <a:lumOff val="15000"/>
                  </a:schemeClr>
                </a:solidFill>
                <a:latin typeface="+mn-ea"/>
                <a:cs typeface="+mn-ea"/>
                <a:sym typeface="+mn-ea"/>
              </a:rPr>
              <a:t>学段特点</a:t>
            </a:r>
            <a:endParaRPr lang="zh-CN" altLang="en-US" sz="2000">
              <a:solidFill>
                <a:schemeClr val="tx1">
                  <a:lumMod val="85000"/>
                  <a:lumOff val="15000"/>
                </a:schemeClr>
              </a:solidFill>
              <a:latin typeface="+mn-ea"/>
              <a:cs typeface="+mn-ea"/>
              <a:sym typeface="+mn-ea"/>
            </a:endParaRPr>
          </a:p>
        </p:txBody>
      </p:sp>
      <p:sp>
        <p:nvSpPr>
          <p:cNvPr id="28" name="对象9"/>
          <p:cNvSpPr/>
          <p:nvPr>
            <p:custDataLst>
              <p:tags r:id="rId9"/>
            </p:custDataLst>
          </p:nvPr>
        </p:nvSpPr>
        <p:spPr>
          <a:xfrm>
            <a:off x="5474653" y="1913573"/>
            <a:ext cx="1260000" cy="1260000"/>
          </a:xfrm>
          <a:prstGeom prst="ellipse">
            <a:avLst/>
          </a:prstGeom>
          <a:gradFill>
            <a:gsLst>
              <a:gs pos="0">
                <a:schemeClr val="accent3">
                  <a:alpha val="100000"/>
                </a:schemeClr>
              </a:gs>
              <a:gs pos="100000">
                <a:schemeClr val="accent3">
                  <a:alpha val="100000"/>
                </a:schemeClr>
              </a:gs>
            </a:gsLst>
            <a:lin ang="10800000" scaled="0"/>
          </a:gradFill>
          <a:ln w="25400">
            <a:solidFill>
              <a:srgbClr val="FFFFFF"/>
            </a:solid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sz="3000" b="1">
                <a:solidFill>
                  <a:srgbClr val="FFFFFF"/>
                </a:solidFill>
                <a:latin typeface="+mn-ea"/>
                <a:cs typeface="+mn-ea"/>
                <a:sym typeface="+mn-ea"/>
              </a:rPr>
              <a:t>01</a:t>
            </a:r>
            <a:endParaRPr lang="en-US" sz="3000" b="1">
              <a:solidFill>
                <a:srgbClr val="FFFFFF"/>
              </a:solidFill>
              <a:latin typeface="+mn-ea"/>
              <a:cs typeface="+mn-ea"/>
              <a:sym typeface="+mn-ea"/>
            </a:endParaRPr>
          </a:p>
        </p:txBody>
      </p:sp>
      <p:sp>
        <p:nvSpPr>
          <p:cNvPr id="29" name="矩形 28"/>
          <p:cNvSpPr/>
          <p:nvPr>
            <p:custDataLst>
              <p:tags r:id="rId10"/>
            </p:custDataLst>
          </p:nvPr>
        </p:nvSpPr>
        <p:spPr>
          <a:xfrm>
            <a:off x="609918" y="3281363"/>
            <a:ext cx="3744000" cy="1259205"/>
          </a:xfrm>
          <a:prstGeom prst="rect">
            <a:avLst/>
          </a:prstGeom>
          <a:gradFill>
            <a:gsLst>
              <a:gs pos="0">
                <a:schemeClr val="accent3">
                  <a:lumMod val="60000"/>
                  <a:lumOff val="40000"/>
                  <a:alpha val="60000"/>
                </a:schemeClr>
              </a:gs>
              <a:gs pos="100000">
                <a:schemeClr val="bg1">
                  <a:alpha val="0"/>
                </a:schemeClr>
              </a:gs>
            </a:gsLst>
            <a:lin ang="10800000" scaled="0"/>
          </a:gradFill>
          <a:ln>
            <a:gradFill>
              <a:gsLst>
                <a:gs pos="0">
                  <a:schemeClr val="accent3">
                    <a:alpha val="0"/>
                  </a:schemeClr>
                </a:gs>
                <a:gs pos="100000">
                  <a:schemeClr val="accent3">
                    <a:alpha val="60000"/>
                  </a:schemeClr>
                </a:gs>
              </a:gsLst>
              <a:lin ang="0" scaled="0"/>
            </a:gradFill>
          </a:ln>
        </p:spPr>
        <p:txBody>
          <a:bodyPr wrap="square" lIns="107950" tIns="71755" rIns="972185" bIns="71755" rtlCol="0" anchor="ctr" anchorCtr="0">
            <a:noAutofit/>
          </a:bodyPr>
          <a:p>
            <a:pPr lvl="0" algn="r">
              <a:lnSpc>
                <a:spcPct val="150000"/>
              </a:lnSpc>
              <a:buClrTx/>
              <a:buSzTx/>
              <a:buFontTx/>
            </a:pPr>
            <a:r>
              <a:rPr lang="zh-CN" altLang="en-US" sz="2000">
                <a:solidFill>
                  <a:schemeClr val="tx1">
                    <a:lumMod val="85000"/>
                    <a:lumOff val="15000"/>
                  </a:schemeClr>
                </a:solidFill>
                <a:latin typeface="+mn-ea"/>
                <a:cs typeface="+mn-ea"/>
                <a:sym typeface="+mn-ea"/>
              </a:rPr>
              <a:t>学生基础</a:t>
            </a:r>
            <a:endParaRPr lang="zh-CN" altLang="en-US" sz="2000">
              <a:solidFill>
                <a:schemeClr val="tx1">
                  <a:lumMod val="85000"/>
                  <a:lumOff val="15000"/>
                </a:schemeClr>
              </a:solidFill>
              <a:latin typeface="+mn-ea"/>
              <a:cs typeface="+mn-ea"/>
              <a:sym typeface="+mn-ea"/>
            </a:endParaRPr>
          </a:p>
        </p:txBody>
      </p:sp>
      <p:sp>
        <p:nvSpPr>
          <p:cNvPr id="30" name="对象11"/>
          <p:cNvSpPr/>
          <p:nvPr>
            <p:custDataLst>
              <p:tags r:id="rId11"/>
            </p:custDataLst>
          </p:nvPr>
        </p:nvSpPr>
        <p:spPr>
          <a:xfrm>
            <a:off x="3739198" y="3281363"/>
            <a:ext cx="1260000" cy="1260000"/>
          </a:xfrm>
          <a:prstGeom prst="ellipse">
            <a:avLst/>
          </a:prstGeom>
          <a:gradFill>
            <a:gsLst>
              <a:gs pos="0">
                <a:schemeClr val="accent3">
                  <a:alpha val="100000"/>
                </a:schemeClr>
              </a:gs>
              <a:gs pos="100000">
                <a:schemeClr val="accent3">
                  <a:alpha val="100000"/>
                </a:schemeClr>
              </a:gs>
            </a:gsLst>
            <a:lin ang="10800000" scaled="0"/>
          </a:gradFill>
          <a:ln w="25400">
            <a:solidFill>
              <a:srgbClr val="FFFFFF"/>
            </a:solid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sz="3000" b="1">
                <a:solidFill>
                  <a:srgbClr val="FFFFFF"/>
                </a:solidFill>
                <a:latin typeface="+mn-ea"/>
                <a:cs typeface="+mn-ea"/>
                <a:sym typeface="+mn-ea"/>
              </a:rPr>
              <a:t>05</a:t>
            </a:r>
            <a:endParaRPr lang="en-US" sz="3000" b="1">
              <a:solidFill>
                <a:srgbClr val="FFFFFF"/>
              </a:solidFill>
              <a:latin typeface="+mn-ea"/>
              <a:cs typeface="+mn-ea"/>
              <a:sym typeface="+mn-ea"/>
            </a:endParaRPr>
          </a:p>
        </p:txBody>
      </p:sp>
      <p:sp>
        <p:nvSpPr>
          <p:cNvPr id="31" name="矩形 30"/>
          <p:cNvSpPr/>
          <p:nvPr>
            <p:custDataLst>
              <p:tags r:id="rId12"/>
            </p:custDataLst>
          </p:nvPr>
        </p:nvSpPr>
        <p:spPr>
          <a:xfrm>
            <a:off x="1471613" y="4720273"/>
            <a:ext cx="3744000" cy="1259205"/>
          </a:xfrm>
          <a:prstGeom prst="rect">
            <a:avLst/>
          </a:prstGeom>
          <a:gradFill>
            <a:gsLst>
              <a:gs pos="0">
                <a:schemeClr val="accent3">
                  <a:lumMod val="20000"/>
                  <a:lumOff val="80000"/>
                  <a:alpha val="100000"/>
                </a:schemeClr>
              </a:gs>
              <a:gs pos="100000">
                <a:schemeClr val="bg1">
                  <a:alpha val="0"/>
                </a:schemeClr>
              </a:gs>
            </a:gsLst>
            <a:lin ang="10800000" scaled="0"/>
          </a:gradFill>
          <a:ln>
            <a:gradFill>
              <a:gsLst>
                <a:gs pos="0">
                  <a:schemeClr val="accent3">
                    <a:lumMod val="60000"/>
                    <a:lumOff val="40000"/>
                    <a:alpha val="0"/>
                  </a:schemeClr>
                </a:gs>
                <a:gs pos="100000">
                  <a:schemeClr val="accent3">
                    <a:lumMod val="60000"/>
                    <a:lumOff val="40000"/>
                    <a:alpha val="100000"/>
                  </a:schemeClr>
                </a:gs>
              </a:gsLst>
              <a:lin ang="0" scaled="0"/>
            </a:gradFill>
          </a:ln>
        </p:spPr>
        <p:txBody>
          <a:bodyPr wrap="square" lIns="107950" tIns="71755" rIns="1188085" bIns="71755" rtlCol="0" anchor="ctr" anchorCtr="0">
            <a:noAutofit/>
          </a:bodyPr>
          <a:p>
            <a:pPr lvl="0" algn="r">
              <a:lnSpc>
                <a:spcPct val="150000"/>
              </a:lnSpc>
              <a:buClrTx/>
              <a:buSzTx/>
              <a:buFontTx/>
            </a:pPr>
            <a:r>
              <a:rPr lang="zh-CN" altLang="en-US" sz="2000">
                <a:solidFill>
                  <a:schemeClr val="tx1">
                    <a:lumMod val="85000"/>
                    <a:lumOff val="15000"/>
                  </a:schemeClr>
                </a:solidFill>
                <a:latin typeface="+mn-ea"/>
                <a:cs typeface="+mn-ea"/>
                <a:sym typeface="+mn-ea"/>
              </a:rPr>
              <a:t>文化主题</a:t>
            </a:r>
            <a:endParaRPr lang="zh-CN" altLang="en-US" sz="2000">
              <a:solidFill>
                <a:schemeClr val="tx1">
                  <a:lumMod val="85000"/>
                  <a:lumOff val="15000"/>
                </a:schemeClr>
              </a:solidFill>
              <a:latin typeface="+mn-ea"/>
              <a:cs typeface="+mn-ea"/>
              <a:sym typeface="+mn-ea"/>
            </a:endParaRPr>
          </a:p>
        </p:txBody>
      </p:sp>
      <p:sp>
        <p:nvSpPr>
          <p:cNvPr id="32" name="对象13"/>
          <p:cNvSpPr/>
          <p:nvPr>
            <p:custDataLst>
              <p:tags r:id="rId13"/>
            </p:custDataLst>
          </p:nvPr>
        </p:nvSpPr>
        <p:spPr>
          <a:xfrm>
            <a:off x="4609783" y="4719638"/>
            <a:ext cx="1260000" cy="1260000"/>
          </a:xfrm>
          <a:prstGeom prst="ellipse">
            <a:avLst/>
          </a:prstGeom>
          <a:gradFill>
            <a:gsLst>
              <a:gs pos="0">
                <a:schemeClr val="accent3">
                  <a:alpha val="100000"/>
                </a:schemeClr>
              </a:gs>
              <a:gs pos="100000">
                <a:schemeClr val="accent3">
                  <a:alpha val="100000"/>
                </a:schemeClr>
              </a:gs>
            </a:gsLst>
            <a:lin ang="10800000" scaled="0"/>
          </a:gradFill>
          <a:ln w="25400">
            <a:solidFill>
              <a:srgbClr val="FFFFFF"/>
            </a:solid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p>
            <a:pPr lvl="0" algn="ctr">
              <a:spcBef>
                <a:spcPct val="0"/>
              </a:spcBef>
              <a:spcAft>
                <a:spcPct val="0"/>
              </a:spcAft>
              <a:buClrTx/>
              <a:buSzTx/>
              <a:buFontTx/>
            </a:pPr>
            <a:r>
              <a:rPr lang="en-US" sz="3000" b="1">
                <a:solidFill>
                  <a:srgbClr val="FFFFFF"/>
                </a:solidFill>
                <a:latin typeface="+mn-ea"/>
                <a:cs typeface="+mn-ea"/>
                <a:sym typeface="+mn-ea"/>
              </a:rPr>
              <a:t>04</a:t>
            </a:r>
            <a:endParaRPr lang="en-US" sz="3000" b="1">
              <a:solidFill>
                <a:srgbClr val="FFFFFF"/>
              </a:solidFill>
              <a:latin typeface="+mn-ea"/>
              <a:cs typeface="+mn-ea"/>
              <a:sym typeface="+mn-ea"/>
            </a:endParaRPr>
          </a:p>
        </p:txBody>
      </p:sp>
      <p:sp>
        <p:nvSpPr>
          <p:cNvPr id="33" name="矩形 32"/>
          <p:cNvSpPr/>
          <p:nvPr>
            <p:custDataLst>
              <p:tags r:id="rId14"/>
            </p:custDataLst>
          </p:nvPr>
        </p:nvSpPr>
        <p:spPr>
          <a:xfrm flipH="1">
            <a:off x="7840663" y="3281363"/>
            <a:ext cx="3742055" cy="1260000"/>
          </a:xfrm>
          <a:prstGeom prst="rect">
            <a:avLst/>
          </a:prstGeom>
          <a:gradFill>
            <a:gsLst>
              <a:gs pos="0">
                <a:schemeClr val="accent3">
                  <a:lumMod val="20000"/>
                  <a:lumOff val="80000"/>
                  <a:alpha val="100000"/>
                </a:schemeClr>
              </a:gs>
              <a:gs pos="100000">
                <a:schemeClr val="bg1">
                  <a:alpha val="0"/>
                </a:schemeClr>
              </a:gs>
            </a:gsLst>
            <a:lin ang="10800000" scaled="0"/>
          </a:gradFill>
          <a:ln>
            <a:gradFill>
              <a:gsLst>
                <a:gs pos="0">
                  <a:schemeClr val="accent3">
                    <a:lumMod val="60000"/>
                    <a:lumOff val="40000"/>
                    <a:alpha val="0"/>
                  </a:schemeClr>
                </a:gs>
                <a:gs pos="100000">
                  <a:schemeClr val="accent3">
                    <a:lumMod val="60000"/>
                    <a:lumOff val="40000"/>
                    <a:alpha val="100000"/>
                  </a:schemeClr>
                </a:gs>
              </a:gsLst>
              <a:lin ang="0" scaled="0"/>
            </a:gradFill>
          </a:ln>
        </p:spPr>
        <p:txBody>
          <a:bodyPr wrap="square" lIns="972185" tIns="71755" rIns="107950" bIns="71755" rtlCol="0" anchor="ctr" anchorCtr="0">
            <a:noAutofit/>
          </a:bodyPr>
          <a:p>
            <a:pPr lvl="0" algn="l">
              <a:lnSpc>
                <a:spcPct val="150000"/>
              </a:lnSpc>
              <a:buClrTx/>
              <a:buSzTx/>
              <a:buFontTx/>
            </a:pPr>
            <a:r>
              <a:rPr lang="zh-CN" altLang="en-US" sz="2000" dirty="0">
                <a:solidFill>
                  <a:schemeClr val="tx1">
                    <a:lumMod val="85000"/>
                    <a:lumOff val="15000"/>
                  </a:schemeClr>
                </a:solidFill>
                <a:latin typeface="+mn-ea"/>
                <a:cs typeface="+mn-ea"/>
                <a:sym typeface="+mn-ea"/>
              </a:rPr>
              <a:t>资源条件</a:t>
            </a:r>
            <a:endParaRPr lang="zh-CN" altLang="en-US" sz="2000" dirty="0">
              <a:solidFill>
                <a:schemeClr val="tx1">
                  <a:lumMod val="85000"/>
                  <a:lumOff val="15000"/>
                </a:schemeClr>
              </a:solidFill>
              <a:latin typeface="+mn-ea"/>
              <a:cs typeface="+mn-ea"/>
              <a:sym typeface="+mn-ea"/>
            </a:endParaRPr>
          </a:p>
        </p:txBody>
      </p:sp>
      <p:sp>
        <p:nvSpPr>
          <p:cNvPr id="34" name="对象15"/>
          <p:cNvSpPr/>
          <p:nvPr>
            <p:custDataLst>
              <p:tags r:id="rId15"/>
            </p:custDataLst>
          </p:nvPr>
        </p:nvSpPr>
        <p:spPr>
          <a:xfrm flipH="1">
            <a:off x="7184073" y="3281363"/>
            <a:ext cx="1260000" cy="1260000"/>
          </a:xfrm>
          <a:prstGeom prst="ellipse">
            <a:avLst/>
          </a:prstGeom>
          <a:gradFill>
            <a:gsLst>
              <a:gs pos="0">
                <a:schemeClr val="accent3">
                  <a:alpha val="100000"/>
                </a:schemeClr>
              </a:gs>
              <a:gs pos="100000">
                <a:schemeClr val="accent3">
                  <a:alpha val="100000"/>
                </a:schemeClr>
              </a:gs>
            </a:gsLst>
            <a:lin ang="10800000" scaled="0"/>
          </a:gradFill>
          <a:ln w="25400">
            <a:solidFill>
              <a:srgbClr val="FFFFFF"/>
            </a:solid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sz="3000" b="1">
                <a:solidFill>
                  <a:srgbClr val="FFFFFF"/>
                </a:solidFill>
                <a:latin typeface="+mn-ea"/>
                <a:cs typeface="+mn-ea"/>
                <a:sym typeface="+mn-ea"/>
              </a:rPr>
              <a:t>02</a:t>
            </a:r>
            <a:endParaRPr lang="en-US" sz="3000" b="1">
              <a:solidFill>
                <a:srgbClr val="FFFFFF"/>
              </a:solidFill>
              <a:latin typeface="+mn-ea"/>
              <a:cs typeface="+mn-ea"/>
              <a:sym typeface="+mn-ea"/>
            </a:endParaRPr>
          </a:p>
        </p:txBody>
      </p:sp>
      <p:sp>
        <p:nvSpPr>
          <p:cNvPr id="35" name="矩形 34"/>
          <p:cNvSpPr/>
          <p:nvPr>
            <p:custDataLst>
              <p:tags r:id="rId16"/>
            </p:custDataLst>
          </p:nvPr>
        </p:nvSpPr>
        <p:spPr>
          <a:xfrm flipH="1">
            <a:off x="6917373" y="4720908"/>
            <a:ext cx="3742056" cy="1260000"/>
          </a:xfrm>
          <a:prstGeom prst="rect">
            <a:avLst/>
          </a:prstGeom>
          <a:gradFill>
            <a:gsLst>
              <a:gs pos="0">
                <a:schemeClr val="accent3">
                  <a:lumMod val="60000"/>
                  <a:lumOff val="40000"/>
                  <a:alpha val="60000"/>
                </a:schemeClr>
              </a:gs>
              <a:gs pos="100000">
                <a:schemeClr val="bg1">
                  <a:alpha val="0"/>
                </a:schemeClr>
              </a:gs>
            </a:gsLst>
            <a:lin ang="10800000" scaled="0"/>
          </a:gradFill>
          <a:ln>
            <a:gradFill>
              <a:gsLst>
                <a:gs pos="0">
                  <a:schemeClr val="accent3">
                    <a:alpha val="0"/>
                  </a:schemeClr>
                </a:gs>
                <a:gs pos="100000">
                  <a:schemeClr val="accent3">
                    <a:alpha val="60000"/>
                  </a:schemeClr>
                </a:gs>
              </a:gsLst>
              <a:lin ang="0" scaled="0"/>
            </a:gradFill>
          </a:ln>
        </p:spPr>
        <p:txBody>
          <a:bodyPr wrap="square" lIns="1188085" tIns="71755" rIns="107950" bIns="71755" rtlCol="0" anchor="ctr" anchorCtr="0">
            <a:noAutofit/>
          </a:bodyPr>
          <a:p>
            <a:pPr algn="l">
              <a:lnSpc>
                <a:spcPct val="150000"/>
              </a:lnSpc>
              <a:spcBef>
                <a:spcPct val="0"/>
              </a:spcBef>
              <a:spcAft>
                <a:spcPct val="0"/>
              </a:spcAft>
            </a:pPr>
            <a:r>
              <a:rPr lang="zh-CN" altLang="en-US" sz="2000" dirty="0">
                <a:solidFill>
                  <a:schemeClr val="tx1">
                    <a:lumMod val="85000"/>
                    <a:lumOff val="15000"/>
                  </a:schemeClr>
                </a:solidFill>
                <a:latin typeface="+mn-ea"/>
                <a:cs typeface="+mn-ea"/>
              </a:rPr>
              <a:t>时间安排</a:t>
            </a:r>
            <a:endParaRPr lang="zh-CN" altLang="en-US" sz="2000" dirty="0">
              <a:solidFill>
                <a:schemeClr val="tx1">
                  <a:lumMod val="85000"/>
                  <a:lumOff val="15000"/>
                </a:schemeClr>
              </a:solidFill>
              <a:latin typeface="+mn-ea"/>
              <a:cs typeface="+mn-ea"/>
            </a:endParaRPr>
          </a:p>
        </p:txBody>
      </p:sp>
      <p:sp>
        <p:nvSpPr>
          <p:cNvPr id="37" name="对象17"/>
          <p:cNvSpPr/>
          <p:nvPr>
            <p:custDataLst>
              <p:tags r:id="rId17"/>
            </p:custDataLst>
          </p:nvPr>
        </p:nvSpPr>
        <p:spPr>
          <a:xfrm flipH="1">
            <a:off x="6260783" y="4719638"/>
            <a:ext cx="1260000" cy="1260000"/>
          </a:xfrm>
          <a:prstGeom prst="ellipse">
            <a:avLst/>
          </a:prstGeom>
          <a:gradFill>
            <a:gsLst>
              <a:gs pos="0">
                <a:schemeClr val="accent3">
                  <a:alpha val="100000"/>
                </a:schemeClr>
              </a:gs>
              <a:gs pos="100000">
                <a:schemeClr val="accent3">
                  <a:alpha val="100000"/>
                </a:schemeClr>
              </a:gs>
            </a:gsLst>
            <a:lin ang="10800000" scaled="0"/>
          </a:gradFill>
          <a:ln w="25400">
            <a:solidFill>
              <a:srgbClr val="FFFFFF"/>
            </a:solid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p>
            <a:pPr lvl="0" algn="ctr">
              <a:spcBef>
                <a:spcPct val="0"/>
              </a:spcBef>
              <a:spcAft>
                <a:spcPct val="0"/>
              </a:spcAft>
              <a:buClrTx/>
              <a:buSzTx/>
              <a:buFontTx/>
            </a:pPr>
            <a:r>
              <a:rPr lang="en-US" sz="3000" b="1">
                <a:solidFill>
                  <a:srgbClr val="FFFFFF"/>
                </a:solidFill>
                <a:latin typeface="+mn-ea"/>
                <a:cs typeface="+mn-ea"/>
                <a:sym typeface="+mn-ea"/>
              </a:rPr>
              <a:t>03</a:t>
            </a:r>
            <a:endParaRPr lang="en-US" sz="3000" b="1">
              <a:solidFill>
                <a:srgbClr val="FFFFFF"/>
              </a:solidFill>
              <a:latin typeface="+mn-ea"/>
              <a:cs typeface="+mn-ea"/>
              <a:sym typeface="+mn-ea"/>
            </a:endParaRPr>
          </a:p>
        </p:txBody>
      </p:sp>
    </p:spTree>
    <p:custDataLst>
      <p:tags r:id="rId18"/>
    </p:custDataLst>
  </p:cSld>
  <p:clrMapOvr>
    <a:masterClrMapping/>
  </p:clrMapOvr>
  <p:transition>
    <p:random/>
  </p:transition>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3801745" cy="22034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700405" y="402590"/>
            <a:ext cx="5470525" cy="678180"/>
          </a:xfrm>
          <a:prstGeom prst="rect">
            <a:avLst/>
          </a:prstGeom>
          <a:noFill/>
        </p:spPr>
        <p:txBody>
          <a:bodyPr wrap="square" rtlCol="0">
            <a:noAutofit/>
          </a:bodyPr>
          <a:p>
            <a:pPr algn="l"/>
            <a:r>
              <a:rPr lang="zh-CN" sz="3600" b="1" dirty="0">
                <a:solidFill>
                  <a:srgbClr val="55797A"/>
                </a:solidFill>
                <a:effectLst/>
                <a:latin typeface="微软雅黑" panose="020B0503020204020204" pitchFamily="34" charset="-122"/>
                <a:ea typeface="微软雅黑" panose="020B0503020204020204" pitchFamily="34" charset="-122"/>
                <a:sym typeface="+mn-ea"/>
              </a:rPr>
              <a:t>七、探创循环型</a:t>
            </a:r>
            <a:endParaRPr lang="zh-CN" sz="36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788670" y="1628140"/>
            <a:ext cx="4500245" cy="2299970"/>
          </a:xfrm>
          <a:prstGeom prst="rect">
            <a:avLst/>
          </a:prstGeom>
        </p:spPr>
        <p:txBody>
          <a:bodyPr>
            <a:noAutofit/>
          </a:bodyPr>
          <a:p>
            <a:pPr indent="0" algn="just" defTabSz="266700" fontAlgn="auto">
              <a:lnSpc>
                <a:spcPct val="150000"/>
              </a:lnSpc>
              <a:spcBef>
                <a:spcPct val="0"/>
              </a:spcBef>
              <a:spcAft>
                <a:spcPct val="0"/>
              </a:spcAft>
            </a:pPr>
            <a:r>
              <a:rPr lang="en-US" altLang="zh-CN" sz="2400">
                <a:solidFill>
                  <a:srgbClr val="55797A"/>
                </a:solidFill>
              </a:rPr>
              <a:t>探创循环，即同时涵盖“探究”与“创新”的成分，并强调在“探究”与“创新”之间循环迭代，逐步实现深入学习</a:t>
            </a:r>
            <a:endParaRPr lang="en-US" altLang="zh-CN" sz="2400">
              <a:solidFill>
                <a:srgbClr val="55797A"/>
              </a:solidFill>
            </a:endParaRPr>
          </a:p>
        </p:txBody>
      </p:sp>
      <p:sp>
        <p:nvSpPr>
          <p:cNvPr id="18" name="文本框 17"/>
          <p:cNvSpPr txBox="1"/>
          <p:nvPr>
            <p:custDataLst>
              <p:tags r:id="rId2"/>
            </p:custDataLst>
          </p:nvPr>
        </p:nvSpPr>
        <p:spPr>
          <a:xfrm>
            <a:off x="960755" y="4043680"/>
            <a:ext cx="3516630" cy="2199005"/>
          </a:xfrm>
          <a:prstGeom prst="rect">
            <a:avLst/>
          </a:prstGeom>
          <a:noFill/>
          <a:ln>
            <a:solidFill>
              <a:schemeClr val="tx1"/>
            </a:solidFill>
            <a:prstDash val="dashDot"/>
          </a:ln>
        </p:spPr>
        <p:txBody>
          <a:bodyPr wrap="square" rtlCol="0">
            <a:noAutofit/>
          </a:bodyPr>
          <a:p>
            <a:pPr indent="0">
              <a:lnSpc>
                <a:spcPct val="150000"/>
              </a:lnSpc>
              <a:buFont typeface="Wingdings" panose="05000000000000000000" charset="0"/>
              <a:buNone/>
            </a:pPr>
            <a:r>
              <a:rPr lang="zh-CN" altLang="en-US"/>
              <a:t>实施特点主要有：</a:t>
            </a:r>
            <a:endParaRPr lang="zh-CN" altLang="en-US"/>
          </a:p>
          <a:p>
            <a:pPr marL="285750" indent="-285750">
              <a:lnSpc>
                <a:spcPct val="150000"/>
              </a:lnSpc>
              <a:buFont typeface="Wingdings" panose="05000000000000000000" charset="0"/>
              <a:buChar char="n"/>
            </a:pPr>
            <a:r>
              <a:rPr lang="zh-CN" altLang="en-US"/>
              <a:t>过程导向</a:t>
            </a:r>
            <a:endParaRPr lang="zh-CN" altLang="en-US"/>
          </a:p>
          <a:p>
            <a:pPr marL="285750" indent="-285750">
              <a:lnSpc>
                <a:spcPct val="150000"/>
              </a:lnSpc>
              <a:buFont typeface="Wingdings" panose="05000000000000000000" charset="0"/>
              <a:buChar char="n"/>
            </a:pPr>
            <a:r>
              <a:rPr lang="zh-CN" altLang="en-US"/>
              <a:t>持续的反馈与评估</a:t>
            </a:r>
            <a:endParaRPr lang="zh-CN" altLang="en-US"/>
          </a:p>
          <a:p>
            <a:pPr marL="285750" indent="-285750">
              <a:lnSpc>
                <a:spcPct val="150000"/>
              </a:lnSpc>
              <a:buFont typeface="Wingdings" panose="05000000000000000000" charset="0"/>
              <a:buChar char="n"/>
            </a:pPr>
            <a:r>
              <a:rPr lang="zh-CN" altLang="en-US"/>
              <a:t>理论与实践相结合</a:t>
            </a:r>
            <a:endParaRPr lang="zh-CN" altLang="en-US"/>
          </a:p>
        </p:txBody>
      </p:sp>
      <p:pic>
        <p:nvPicPr>
          <p:cNvPr id="36" name="图片 2" descr="IMG_256"/>
          <p:cNvPicPr>
            <a:picLocks noChangeAspect="1"/>
          </p:cNvPicPr>
          <p:nvPr/>
        </p:nvPicPr>
        <p:blipFill>
          <a:blip r:embed="rId3"/>
          <a:stretch>
            <a:fillRect/>
          </a:stretch>
        </p:blipFill>
        <p:spPr>
          <a:xfrm>
            <a:off x="5718810" y="1628140"/>
            <a:ext cx="5728970" cy="3761105"/>
          </a:xfrm>
          <a:prstGeom prst="rect">
            <a:avLst/>
          </a:prstGeom>
          <a:noFill/>
          <a:ln w="9525">
            <a:noFill/>
          </a:ln>
        </p:spPr>
      </p:pic>
      <p:sp>
        <p:nvSpPr>
          <p:cNvPr id="2" name="文本框 1"/>
          <p:cNvSpPr txBox="1"/>
          <p:nvPr/>
        </p:nvSpPr>
        <p:spPr>
          <a:xfrm>
            <a:off x="7059295" y="5763895"/>
            <a:ext cx="3048000" cy="398780"/>
          </a:xfrm>
          <a:prstGeom prst="rect">
            <a:avLst/>
          </a:prstGeom>
        </p:spPr>
        <p:txBody>
          <a:bodyPr wrap="square">
            <a:spAutoFit/>
          </a:bodyPr>
          <a:p>
            <a:pPr marL="0" indent="0" algn="ctr" defTabSz="266700">
              <a:spcBef>
                <a:spcPct val="0"/>
              </a:spcBef>
              <a:spcAft>
                <a:spcPct val="0"/>
              </a:spcAft>
            </a:pPr>
            <a:r>
              <a:rPr lang="zh-CN" altLang="en-US" sz="2000" b="1">
                <a:solidFill>
                  <a:srgbClr val="55797A"/>
                </a:solidFill>
                <a:latin typeface="宋体" panose="02010600030101010101" pitchFamily="2" charset="-122"/>
                <a:ea typeface="宋体" panose="02010600030101010101" pitchFamily="2" charset="-122"/>
              </a:rPr>
              <a:t>探创循环项目模型</a:t>
            </a:r>
            <a:endParaRPr lang="zh-CN" altLang="en-US" sz="2000" b="1">
              <a:solidFill>
                <a:srgbClr val="55797A"/>
              </a:solidFill>
              <a:latin typeface="宋体" panose="02010600030101010101" pitchFamily="2" charset="-122"/>
              <a:ea typeface="宋体" panose="02010600030101010101" pitchFamily="2" charset="-122"/>
            </a:endParaRPr>
          </a:p>
        </p:txBody>
      </p:sp>
    </p:spTree>
    <p:custDataLst>
      <p:tags r:id="rId4"/>
    </p:custDataLst>
  </p:cSld>
  <p:clrMapOvr>
    <a:masterClrMapping/>
  </p:clrMapOvr>
  <p:transition>
    <p:random/>
  </p:transition>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2" name="文本框 11"/>
          <p:cNvSpPr txBox="1"/>
          <p:nvPr/>
        </p:nvSpPr>
        <p:spPr>
          <a:xfrm>
            <a:off x="3228340" y="1896745"/>
            <a:ext cx="5709285" cy="1568450"/>
          </a:xfrm>
          <a:prstGeom prst="rect">
            <a:avLst/>
          </a:prstGeom>
          <a:noFill/>
        </p:spPr>
        <p:txBody>
          <a:bodyPr wrap="square" rtlCol="0">
            <a:spAutoFit/>
          </a:bodyPr>
          <a:lstStyle/>
          <a:p>
            <a:pPr algn="ctr"/>
            <a:r>
              <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rPr>
              <a:t>FOUR</a:t>
            </a:r>
            <a:endPar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endParaRPr>
          </a:p>
        </p:txBody>
      </p:sp>
      <p:grpSp>
        <p:nvGrpSpPr>
          <p:cNvPr id="3" name="组合 2"/>
          <p:cNvGrpSpPr/>
          <p:nvPr/>
        </p:nvGrpSpPr>
        <p:grpSpPr>
          <a:xfrm>
            <a:off x="2148168" y="2610485"/>
            <a:ext cx="7727830" cy="1198880"/>
            <a:chOff x="1005" y="4111"/>
            <a:chExt cx="16840" cy="1888"/>
          </a:xfrm>
        </p:grpSpPr>
        <p:sp>
          <p:nvSpPr>
            <p:cNvPr id="2" name="矩形 1"/>
            <p:cNvSpPr/>
            <p:nvPr/>
          </p:nvSpPr>
          <p:spPr>
            <a:xfrm>
              <a:off x="3372" y="5421"/>
              <a:ext cx="12416" cy="576"/>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005" y="4111"/>
              <a:ext cx="16840" cy="1888"/>
            </a:xfrm>
            <a:prstGeom prst="rect">
              <a:avLst/>
            </a:prstGeom>
            <a:noFill/>
          </p:spPr>
          <p:txBody>
            <a:bodyPr wrap="square" rtlCol="0">
              <a:spAutoFit/>
            </a:bodyPr>
            <a:lstStyle/>
            <a:p>
              <a:pPr algn="ctr"/>
              <a:r>
                <a:rPr lang="zh-CN" altLang="en-US" sz="7200" b="1" dirty="0">
                  <a:solidFill>
                    <a:srgbClr val="55797A"/>
                  </a:solidFill>
                  <a:effectLst/>
                  <a:latin typeface="微软雅黑" panose="020B0503020204020204" pitchFamily="34" charset="-122"/>
                  <a:ea typeface="微软雅黑" panose="020B0503020204020204" pitchFamily="34" charset="-122"/>
                  <a:sym typeface="+mn-ea"/>
                </a:rPr>
                <a:t>思考与练习</a:t>
              </a:r>
              <a:endParaRPr lang="zh-CN" altLang="en-US" sz="7200" b="1" dirty="0">
                <a:solidFill>
                  <a:srgbClr val="55797A"/>
                </a:solidFill>
                <a:effectLst/>
                <a:latin typeface="微软雅黑" panose="020B0503020204020204" pitchFamily="34" charset="-122"/>
                <a:ea typeface="微软雅黑" panose="020B0503020204020204" pitchFamily="34" charset="-122"/>
                <a:sym typeface="+mn-ea"/>
              </a:endParaRPr>
            </a:p>
          </p:txBody>
        </p:sp>
      </p:grpSp>
      <p:sp>
        <p:nvSpPr>
          <p:cNvPr id="13" name="圆角矩形 12"/>
          <p:cNvSpPr/>
          <p:nvPr/>
        </p:nvSpPr>
        <p:spPr>
          <a:xfrm>
            <a:off x="4863783" y="4692650"/>
            <a:ext cx="2438400" cy="433070"/>
          </a:xfrm>
          <a:prstGeom prst="roundRect">
            <a:avLst>
              <a:gd name="adj" fmla="val 50000"/>
            </a:avLst>
          </a:prstGeom>
          <a:noFill/>
          <a:ln>
            <a:solidFill>
              <a:srgbClr val="5579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rgbClr val="55797A"/>
                </a:solidFill>
                <a:latin typeface="微软雅黑" panose="020B0503020204020204" pitchFamily="34" charset="-122"/>
                <a:ea typeface="微软雅黑" panose="020B0503020204020204" pitchFamily="34" charset="-122"/>
                <a:cs typeface="微软雅黑" panose="020B0503020204020204" pitchFamily="34" charset="-122"/>
              </a:rPr>
              <a:t>PART 04</a:t>
            </a:r>
            <a:endParaRPr lang="en-US" sz="2000">
              <a:solidFill>
                <a:srgbClr val="55797A"/>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Tree>
    <p:custDataLst>
      <p:tags r:id="rId3"/>
    </p:custDataLst>
  </p:cSld>
  <p:clrMapOvr>
    <a:masterClrMapping/>
  </p:clrMapOvr>
  <p:transition>
    <p:random/>
  </p:transition>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5" name="矩形: 圆角 2"/>
          <p:cNvSpPr/>
          <p:nvPr>
            <p:custDataLst>
              <p:tags r:id="rId2"/>
            </p:custDataLst>
          </p:nvPr>
        </p:nvSpPr>
        <p:spPr>
          <a:xfrm>
            <a:off x="549275" y="2347595"/>
            <a:ext cx="11151870" cy="2397760"/>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8" name="矩形 7"/>
          <p:cNvSpPr/>
          <p:nvPr>
            <p:custDataLst>
              <p:tags r:id="rId3"/>
            </p:custDataLst>
          </p:nvPr>
        </p:nvSpPr>
        <p:spPr>
          <a:xfrm>
            <a:off x="854075" y="2632075"/>
            <a:ext cx="9946005" cy="273939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000" dirty="0">
                <a:solidFill>
                  <a:schemeClr val="tx1">
                    <a:lumMod val="85000"/>
                    <a:lumOff val="15000"/>
                  </a:schemeClr>
                </a:solidFill>
                <a:latin typeface="Times New Roman" panose="02020603050405020304" charset="0"/>
                <a:cs typeface="Times New Roman" panose="02020603050405020304" charset="0"/>
              </a:rPr>
              <a:t>选择一个你感兴趣的传统文化元素（如茶艺、京剧、传统手工艺等），搜集相关</a:t>
            </a:r>
            <a:r>
              <a:rPr lang="en-US" altLang="zh-CN" sz="2000" dirty="0">
                <a:solidFill>
                  <a:schemeClr val="tx1">
                    <a:lumMod val="85000"/>
                    <a:lumOff val="15000"/>
                  </a:schemeClr>
                </a:solidFill>
                <a:latin typeface="Times New Roman" panose="02020603050405020304" charset="0"/>
                <a:cs typeface="Times New Roman" panose="02020603050405020304" charset="0"/>
              </a:rPr>
              <a:t>C-STEAM</a:t>
            </a:r>
            <a:r>
              <a:rPr lang="zh-CN" altLang="en-US" sz="2000" dirty="0">
                <a:solidFill>
                  <a:schemeClr val="tx1">
                    <a:lumMod val="85000"/>
                    <a:lumOff val="15000"/>
                  </a:schemeClr>
                </a:solidFill>
                <a:latin typeface="Times New Roman" panose="02020603050405020304" charset="0"/>
                <a:cs typeface="Times New Roman" panose="02020603050405020304" charset="0"/>
              </a:rPr>
              <a:t>项目案例。详细说明所搜集项目将如何体现感受体验型（</a:t>
            </a:r>
            <a:r>
              <a:rPr lang="en-US" altLang="zh-CN" sz="2000" dirty="0">
                <a:solidFill>
                  <a:schemeClr val="tx1">
                    <a:lumMod val="85000"/>
                    <a:lumOff val="15000"/>
                  </a:schemeClr>
                </a:solidFill>
                <a:latin typeface="Times New Roman" panose="02020603050405020304" charset="0"/>
                <a:cs typeface="Times New Roman" panose="02020603050405020304" charset="0"/>
              </a:rPr>
              <a:t>E</a:t>
            </a:r>
            <a:r>
              <a:rPr lang="zh-CN" altLang="en-US" sz="2000" dirty="0">
                <a:solidFill>
                  <a:schemeClr val="tx1">
                    <a:lumMod val="85000"/>
                    <a:lumOff val="15000"/>
                  </a:schemeClr>
                </a:solidFill>
                <a:latin typeface="Times New Roman" panose="02020603050405020304" charset="0"/>
                <a:cs typeface="Times New Roman" panose="02020603050405020304" charset="0"/>
              </a:rPr>
              <a:t>）、技艺训练型（</a:t>
            </a:r>
            <a:r>
              <a:rPr lang="en-US" altLang="zh-CN" sz="2000" dirty="0">
                <a:solidFill>
                  <a:schemeClr val="tx1">
                    <a:lumMod val="85000"/>
                    <a:lumOff val="15000"/>
                  </a:schemeClr>
                </a:solidFill>
                <a:latin typeface="Times New Roman" panose="02020603050405020304" charset="0"/>
                <a:cs typeface="Times New Roman" panose="02020603050405020304" charset="0"/>
              </a:rPr>
              <a:t>T</a:t>
            </a:r>
            <a:r>
              <a:rPr lang="zh-CN" altLang="en-US" sz="2000" dirty="0">
                <a:solidFill>
                  <a:schemeClr val="tx1">
                    <a:lumMod val="85000"/>
                    <a:lumOff val="15000"/>
                  </a:schemeClr>
                </a:solidFill>
                <a:latin typeface="Times New Roman" panose="02020603050405020304" charset="0"/>
                <a:cs typeface="Times New Roman" panose="02020603050405020304" charset="0"/>
              </a:rPr>
              <a:t>）、探究学习型（</a:t>
            </a:r>
            <a:r>
              <a:rPr lang="en-US" altLang="zh-CN" sz="2000" dirty="0">
                <a:solidFill>
                  <a:schemeClr val="tx1">
                    <a:lumMod val="85000"/>
                    <a:lumOff val="15000"/>
                  </a:schemeClr>
                </a:solidFill>
                <a:latin typeface="Times New Roman" panose="02020603050405020304" charset="0"/>
                <a:cs typeface="Times New Roman" panose="02020603050405020304" charset="0"/>
              </a:rPr>
              <a:t>I</a:t>
            </a:r>
            <a:r>
              <a:rPr lang="zh-CN" altLang="en-US" sz="2000" dirty="0">
                <a:solidFill>
                  <a:schemeClr val="tx1">
                    <a:lumMod val="85000"/>
                    <a:lumOff val="15000"/>
                  </a:schemeClr>
                </a:solidFill>
                <a:latin typeface="Times New Roman" panose="02020603050405020304" charset="0"/>
                <a:cs typeface="Times New Roman" panose="02020603050405020304" charset="0"/>
              </a:rPr>
              <a:t>）和创新创作型（</a:t>
            </a:r>
            <a:r>
              <a:rPr lang="en-US" altLang="zh-CN" sz="2000" dirty="0">
                <a:solidFill>
                  <a:schemeClr val="tx1">
                    <a:lumMod val="85000"/>
                    <a:lumOff val="15000"/>
                  </a:schemeClr>
                </a:solidFill>
                <a:latin typeface="Times New Roman" panose="02020603050405020304" charset="0"/>
                <a:cs typeface="Times New Roman" panose="02020603050405020304" charset="0"/>
              </a:rPr>
              <a:t>C</a:t>
            </a:r>
            <a:r>
              <a:rPr lang="zh-CN" altLang="en-US" sz="2000" dirty="0">
                <a:solidFill>
                  <a:schemeClr val="tx1">
                    <a:lumMod val="85000"/>
                    <a:lumOff val="15000"/>
                  </a:schemeClr>
                </a:solidFill>
                <a:latin typeface="Times New Roman" panose="02020603050405020304" charset="0"/>
                <a:cs typeface="Times New Roman" panose="02020603050405020304" charset="0"/>
              </a:rPr>
              <a:t>）的特点。</a:t>
            </a:r>
            <a:endParaRPr lang="zh-CN" altLang="en-US" sz="2000" dirty="0">
              <a:solidFill>
                <a:schemeClr val="tx1">
                  <a:lumMod val="85000"/>
                  <a:lumOff val="15000"/>
                </a:schemeClr>
              </a:solidFill>
              <a:latin typeface="Times New Roman" panose="02020603050405020304" charset="0"/>
              <a:cs typeface="Times New Roman" panose="02020603050405020304" charset="0"/>
            </a:endParaRPr>
          </a:p>
        </p:txBody>
      </p:sp>
      <p:sp>
        <p:nvSpPr>
          <p:cNvPr id="60" name="圆角矩形 59"/>
          <p:cNvSpPr/>
          <p:nvPr>
            <p:custDataLst>
              <p:tags r:id="rId4"/>
            </p:custDataLst>
          </p:nvPr>
        </p:nvSpPr>
        <p:spPr>
          <a:xfrm>
            <a:off x="813753" y="1812608"/>
            <a:ext cx="793750" cy="77787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400" b="1" dirty="0">
                <a:solidFill>
                  <a:srgbClr val="FFFFFF"/>
                </a:solidFill>
                <a:latin typeface="+mn-ea"/>
                <a:cs typeface="+mn-ea"/>
                <a:sym typeface="+mn-ea"/>
              </a:rPr>
              <a:t>01</a:t>
            </a:r>
            <a:endParaRPr lang="en-US" altLang="zh-CN" sz="2400" b="1" dirty="0">
              <a:solidFill>
                <a:srgbClr val="FFFFFF"/>
              </a:solidFill>
              <a:latin typeface="+mn-ea"/>
              <a:cs typeface="+mn-ea"/>
              <a:sym typeface="+mn-ea"/>
            </a:endParaRPr>
          </a:p>
        </p:txBody>
      </p:sp>
      <p:cxnSp>
        <p:nvCxnSpPr>
          <p:cNvPr id="80" name="直接连接符 79"/>
          <p:cNvCxnSpPr/>
          <p:nvPr>
            <p:custDataLst>
              <p:tags r:id="rId5"/>
            </p:custDataLst>
          </p:nvPr>
        </p:nvCxnSpPr>
        <p:spPr>
          <a:xfrm flipV="1">
            <a:off x="1689418" y="2590483"/>
            <a:ext cx="4662805"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9" name="矩形 8"/>
          <p:cNvSpPr/>
          <p:nvPr>
            <p:custDataLst>
              <p:tags r:id="rId6"/>
            </p:custDataLst>
          </p:nvPr>
        </p:nvSpPr>
        <p:spPr>
          <a:xfrm>
            <a:off x="1737678" y="1994853"/>
            <a:ext cx="4492625" cy="443230"/>
          </a:xfrm>
          <a:prstGeom prst="rect">
            <a:avLst/>
          </a:prstGeom>
          <a:noFill/>
        </p:spPr>
        <p:txBody>
          <a:bodyPr wrap="square" lIns="0" tIns="0" rIns="0" bIns="0" rtlCol="0" anchor="ctr" anchorCtr="0">
            <a:noAutofit/>
          </a:bodyPr>
          <a:p>
            <a:pPr>
              <a:spcBef>
                <a:spcPct val="0"/>
              </a:spcBef>
              <a:spcAft>
                <a:spcPct val="0"/>
              </a:spcAft>
            </a:pPr>
            <a:r>
              <a:rPr lang="zh-CN" altLang="en-US" sz="2200" b="1" dirty="0">
                <a:solidFill>
                  <a:schemeClr val="accent1"/>
                </a:solidFill>
                <a:latin typeface="+mn-ea"/>
                <a:cs typeface="+mn-ea"/>
              </a:rPr>
              <a:t>实践题</a:t>
            </a:r>
            <a:endParaRPr lang="zh-CN" altLang="en-US" sz="2200" b="1" dirty="0">
              <a:solidFill>
                <a:schemeClr val="accent1"/>
              </a:solidFill>
              <a:latin typeface="+mn-ea"/>
              <a:cs typeface="+mn-ea"/>
            </a:endParaRPr>
          </a:p>
        </p:txBody>
      </p:sp>
    </p:spTree>
    <p:custDataLst>
      <p:tags r:id="rId7"/>
    </p:custDataLst>
  </p:cSld>
  <p:clrMapOvr>
    <a:masterClrMapping/>
  </p:clrMapOvr>
  <p:transition>
    <p:random/>
  </p:transition>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grpSp>
        <p:nvGrpSpPr>
          <p:cNvPr id="4" name="组合 3"/>
          <p:cNvGrpSpPr/>
          <p:nvPr/>
        </p:nvGrpSpPr>
        <p:grpSpPr>
          <a:xfrm>
            <a:off x="2108835" y="2176145"/>
            <a:ext cx="7948930" cy="1912620"/>
            <a:chOff x="3321" y="2987"/>
            <a:chExt cx="12518" cy="3012"/>
          </a:xfrm>
        </p:grpSpPr>
        <p:sp>
          <p:nvSpPr>
            <p:cNvPr id="5" name="文本框 4"/>
            <p:cNvSpPr txBox="1"/>
            <p:nvPr/>
          </p:nvSpPr>
          <p:spPr>
            <a:xfrm>
              <a:off x="3321" y="2987"/>
              <a:ext cx="12518" cy="2470"/>
            </a:xfrm>
            <a:prstGeom prst="rect">
              <a:avLst/>
            </a:prstGeom>
            <a:noFill/>
          </p:spPr>
          <p:txBody>
            <a:bodyPr wrap="square" rtlCol="0">
              <a:spAutoFit/>
            </a:bodyPr>
            <a:p>
              <a:pPr algn="ctr"/>
              <a:r>
                <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rPr>
                <a:t>THANK YOU</a:t>
              </a:r>
              <a:endPar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endParaRPr>
            </a:p>
          </p:txBody>
        </p:sp>
        <p:grpSp>
          <p:nvGrpSpPr>
            <p:cNvPr id="6" name="组合 5"/>
            <p:cNvGrpSpPr/>
            <p:nvPr/>
          </p:nvGrpSpPr>
          <p:grpSpPr>
            <a:xfrm>
              <a:off x="4672" y="4111"/>
              <a:ext cx="9815" cy="1888"/>
              <a:chOff x="3107" y="4111"/>
              <a:chExt cx="12945" cy="1888"/>
            </a:xfrm>
          </p:grpSpPr>
          <p:sp>
            <p:nvSpPr>
              <p:cNvPr id="7" name="矩形 6"/>
              <p:cNvSpPr/>
              <p:nvPr/>
            </p:nvSpPr>
            <p:spPr>
              <a:xfrm>
                <a:off x="3724" y="5421"/>
                <a:ext cx="11712" cy="576"/>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3107" y="4111"/>
                <a:ext cx="12945" cy="1888"/>
              </a:xfrm>
              <a:prstGeom prst="rect">
                <a:avLst/>
              </a:prstGeom>
              <a:noFill/>
            </p:spPr>
            <p:txBody>
              <a:bodyPr wrap="square" rtlCol="0">
                <a:spAutoFit/>
              </a:bodyPr>
              <a:p>
                <a:pPr algn="ctr"/>
                <a:r>
                  <a:rPr lang="zh-CN" altLang="en-US" sz="7200" b="1" dirty="0">
                    <a:solidFill>
                      <a:srgbClr val="55797A"/>
                    </a:solidFill>
                    <a:effectLst/>
                    <a:latin typeface="微软雅黑" panose="020B0503020204020204" pitchFamily="34" charset="-122"/>
                    <a:ea typeface="微软雅黑" panose="020B0503020204020204" pitchFamily="34" charset="-122"/>
                    <a:sym typeface="+mn-ea"/>
                  </a:rPr>
                  <a:t>感谢您的观看</a:t>
                </a:r>
                <a:endParaRPr lang="zh-CN" altLang="en-US" sz="7200" b="1" dirty="0">
                  <a:solidFill>
                    <a:srgbClr val="55797A"/>
                  </a:solidFill>
                  <a:effectLst/>
                  <a:latin typeface="微软雅黑" panose="020B0503020204020204" pitchFamily="34" charset="-122"/>
                  <a:ea typeface="微软雅黑" panose="020B0503020204020204" pitchFamily="34" charset="-122"/>
                  <a:sym typeface="+mn-ea"/>
                </a:endParaRPr>
              </a:p>
            </p:txBody>
          </p:sp>
        </p:grpSp>
      </p:grpSp>
    </p:spTree>
    <p:custDataLst>
      <p:tags r:id="rId3"/>
    </p:custDataLst>
  </p:cSld>
  <p:clrMapOvr>
    <a:masterClrMapping/>
  </p:clrMapOvr>
  <p:transition>
    <p:random/>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grpSp>
        <p:nvGrpSpPr>
          <p:cNvPr id="21" name="组合 20"/>
          <p:cNvGrpSpPr/>
          <p:nvPr/>
        </p:nvGrpSpPr>
        <p:grpSpPr>
          <a:xfrm>
            <a:off x="4321810" y="359410"/>
            <a:ext cx="3548380" cy="706755"/>
            <a:chOff x="2832" y="5703"/>
            <a:chExt cx="5588" cy="1113"/>
          </a:xfrm>
        </p:grpSpPr>
        <p:sp>
          <p:nvSpPr>
            <p:cNvPr id="22" name="矩形 21"/>
            <p:cNvSpPr/>
            <p:nvPr/>
          </p:nvSpPr>
          <p:spPr>
            <a:xfrm>
              <a:off x="2887" y="6425"/>
              <a:ext cx="5533" cy="331"/>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2832" y="5703"/>
              <a:ext cx="5501" cy="1113"/>
            </a:xfrm>
            <a:prstGeom prst="rect">
              <a:avLst/>
            </a:prstGeom>
            <a:noFill/>
          </p:spPr>
          <p:txBody>
            <a:bodyPr wrap="square" rtlCol="0">
              <a:spAutoFit/>
            </a:bodyPr>
            <a:lstStyle/>
            <a:p>
              <a:pPr algn="ctr"/>
              <a:r>
                <a:rPr lang="zh-CN" altLang="en-US" sz="4000" b="1" dirty="0">
                  <a:solidFill>
                    <a:srgbClr val="55797A"/>
                  </a:solidFill>
                  <a:effectLst/>
                  <a:latin typeface="微软雅黑" panose="020B0503020204020204" pitchFamily="34" charset="-122"/>
                  <a:ea typeface="微软雅黑" panose="020B0503020204020204" pitchFamily="34" charset="-122"/>
                  <a:sym typeface="+mn-ea"/>
                </a:rPr>
                <a:t>学习目标</a:t>
              </a:r>
              <a:endParaRPr lang="zh-CN" altLang="en-US" sz="4000" b="1" dirty="0">
                <a:solidFill>
                  <a:srgbClr val="55797A"/>
                </a:solidFill>
                <a:effectLst/>
                <a:latin typeface="微软雅黑" panose="020B0503020204020204" pitchFamily="34" charset="-122"/>
                <a:ea typeface="微软雅黑" panose="020B0503020204020204" pitchFamily="34" charset="-122"/>
                <a:sym typeface="+mn-ea"/>
              </a:endParaRPr>
            </a:p>
          </p:txBody>
        </p:sp>
      </p:grpSp>
      <p:grpSp>
        <p:nvGrpSpPr>
          <p:cNvPr id="32" name="组合 31"/>
          <p:cNvGrpSpPr/>
          <p:nvPr>
            <p:custDataLst>
              <p:tags r:id="rId3"/>
            </p:custDataLst>
          </p:nvPr>
        </p:nvGrpSpPr>
        <p:grpSpPr>
          <a:xfrm>
            <a:off x="1675765" y="1483995"/>
            <a:ext cx="8840470" cy="3836670"/>
            <a:chOff x="2639" y="2337"/>
            <a:chExt cx="13922" cy="6042"/>
          </a:xfrm>
        </p:grpSpPr>
        <p:grpSp>
          <p:nvGrpSpPr>
            <p:cNvPr id="35" name="组合 34"/>
            <p:cNvGrpSpPr/>
            <p:nvPr/>
          </p:nvGrpSpPr>
          <p:grpSpPr>
            <a:xfrm rot="0">
              <a:off x="2639" y="2337"/>
              <a:ext cx="13922" cy="1534"/>
              <a:chOff x="1553" y="2682"/>
              <a:chExt cx="13922" cy="1534"/>
            </a:xfrm>
          </p:grpSpPr>
          <p:sp>
            <p:nvSpPr>
              <p:cNvPr id="36" name="矩形: 圆角 2"/>
              <p:cNvSpPr/>
              <p:nvPr>
                <p:custDataLst>
                  <p:tags r:id="rId4"/>
                </p:custDataLst>
              </p:nvPr>
            </p:nvSpPr>
            <p:spPr>
              <a:xfrm>
                <a:off x="1807" y="2994"/>
                <a:ext cx="13668" cy="1101"/>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0" name="圆角矩形 39"/>
              <p:cNvSpPr/>
              <p:nvPr>
                <p:custDataLst>
                  <p:tags r:id="rId5"/>
                </p:custDataLst>
              </p:nvPr>
            </p:nvSpPr>
            <p:spPr>
              <a:xfrm>
                <a:off x="1553" y="2682"/>
                <a:ext cx="921" cy="904"/>
              </a:xfrm>
              <a:prstGeom prst="roundRect">
                <a:avLst>
                  <a:gd name="adj" fmla="val 0"/>
                </a:avLst>
              </a:prstGeom>
              <a:solidFill>
                <a:srgbClr val="7EA29C"/>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41" name="文本框 40"/>
              <p:cNvSpPr txBox="1"/>
              <p:nvPr>
                <p:custDataLst>
                  <p:tags r:id="rId6"/>
                </p:custDataLst>
              </p:nvPr>
            </p:nvSpPr>
            <p:spPr>
              <a:xfrm>
                <a:off x="2685" y="3072"/>
                <a:ext cx="12695" cy="1144"/>
              </a:xfrm>
              <a:prstGeom prst="rect">
                <a:avLst/>
              </a:prstGeom>
              <a:noFill/>
            </p:spPr>
            <p:txBody>
              <a:bodyPr wrap="square" rtlCol="0">
                <a:noAutofit/>
              </a:bodyPr>
              <a:p>
                <a:r>
                  <a:rPr lang="zh-CN" altLang="en-US">
                    <a:latin typeface="Times New Roman" panose="02020603050405020304" charset="0"/>
                    <a:ea typeface="微软雅黑" panose="020B0503020204020204" pitchFamily="34" charset="-122"/>
                    <a:cs typeface="Times New Roman" panose="02020603050405020304" charset="0"/>
                  </a:rPr>
                  <a:t>掌握</a:t>
                </a:r>
                <a:r>
                  <a:rPr lang="en-US" altLang="zh-CN">
                    <a:latin typeface="Times New Roman" panose="02020603050405020304" charset="0"/>
                    <a:ea typeface="微软雅黑" panose="020B0503020204020204" pitchFamily="34" charset="-122"/>
                    <a:cs typeface="Times New Roman" panose="02020603050405020304" charset="0"/>
                  </a:rPr>
                  <a:t>C-STEAM</a:t>
                </a:r>
                <a:r>
                  <a:rPr lang="zh-CN" altLang="en-US">
                    <a:latin typeface="Times New Roman" panose="02020603050405020304" charset="0"/>
                    <a:ea typeface="微软雅黑" panose="020B0503020204020204" pitchFamily="34" charset="-122"/>
                    <a:cs typeface="Times New Roman" panose="02020603050405020304" charset="0"/>
                  </a:rPr>
                  <a:t>项目的</a:t>
                </a:r>
                <a:r>
                  <a:rPr lang="en-US" altLang="zh-CN">
                    <a:latin typeface="Times New Roman" panose="02020603050405020304" charset="0"/>
                    <a:ea typeface="微软雅黑" panose="020B0503020204020204" pitchFamily="34" charset="-122"/>
                    <a:cs typeface="Times New Roman" panose="02020603050405020304" charset="0"/>
                  </a:rPr>
                  <a:t>ETIC</a:t>
                </a:r>
                <a:r>
                  <a:rPr lang="zh-CN" altLang="en-US">
                    <a:latin typeface="Times New Roman" panose="02020603050405020304" charset="0"/>
                    <a:ea typeface="微软雅黑" panose="020B0503020204020204" pitchFamily="34" charset="-122"/>
                    <a:cs typeface="Times New Roman" panose="02020603050405020304" charset="0"/>
                  </a:rPr>
                  <a:t>框架，理解不同类型</a:t>
                </a:r>
                <a:r>
                  <a:rPr lang="en-US" altLang="zh-CN">
                    <a:latin typeface="Times New Roman" panose="02020603050405020304" charset="0"/>
                    <a:ea typeface="微软雅黑" panose="020B0503020204020204" pitchFamily="34" charset="-122"/>
                    <a:cs typeface="Times New Roman" panose="02020603050405020304" charset="0"/>
                  </a:rPr>
                  <a:t>C-STEAM</a:t>
                </a:r>
                <a:r>
                  <a:rPr lang="zh-CN" altLang="en-US">
                    <a:latin typeface="Times New Roman" panose="02020603050405020304" charset="0"/>
                    <a:ea typeface="微软雅黑" panose="020B0503020204020204" pitchFamily="34" charset="-122"/>
                    <a:cs typeface="Times New Roman" panose="02020603050405020304" charset="0"/>
                  </a:rPr>
                  <a:t>项目所对应的教学策略与育人指向</a:t>
                </a:r>
                <a:endParaRPr lang="zh-CN" altLang="en-US">
                  <a:latin typeface="Times New Roman" panose="02020603050405020304" charset="0"/>
                  <a:ea typeface="微软雅黑" panose="020B0503020204020204" pitchFamily="34" charset="-122"/>
                  <a:cs typeface="Times New Roman" panose="02020603050405020304" charset="0"/>
                </a:endParaRPr>
              </a:p>
            </p:txBody>
          </p:sp>
        </p:grpSp>
        <p:grpSp>
          <p:nvGrpSpPr>
            <p:cNvPr id="42" name="组合 41"/>
            <p:cNvGrpSpPr/>
            <p:nvPr/>
          </p:nvGrpSpPr>
          <p:grpSpPr>
            <a:xfrm rot="0">
              <a:off x="2639" y="3942"/>
              <a:ext cx="13920" cy="1314"/>
              <a:chOff x="1553" y="4399"/>
              <a:chExt cx="13920" cy="1314"/>
            </a:xfrm>
          </p:grpSpPr>
          <p:sp>
            <p:nvSpPr>
              <p:cNvPr id="43" name="矩形: 圆角 2"/>
              <p:cNvSpPr/>
              <p:nvPr>
                <p:custDataLst>
                  <p:tags r:id="rId7"/>
                </p:custDataLst>
              </p:nvPr>
            </p:nvSpPr>
            <p:spPr>
              <a:xfrm>
                <a:off x="1806" y="4612"/>
                <a:ext cx="13667" cy="1101"/>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4" name="圆角矩形 43"/>
              <p:cNvSpPr/>
              <p:nvPr>
                <p:custDataLst>
                  <p:tags r:id="rId8"/>
                </p:custDataLst>
              </p:nvPr>
            </p:nvSpPr>
            <p:spPr>
              <a:xfrm>
                <a:off x="1553" y="4399"/>
                <a:ext cx="921" cy="904"/>
              </a:xfrm>
              <a:prstGeom prst="roundRect">
                <a:avLst>
                  <a:gd name="adj" fmla="val 0"/>
                </a:avLst>
              </a:prstGeom>
              <a:solidFill>
                <a:srgbClr val="7EA29C"/>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45" name="文本框 44"/>
              <p:cNvSpPr txBox="1"/>
              <p:nvPr>
                <p:custDataLst>
                  <p:tags r:id="rId9"/>
                </p:custDataLst>
              </p:nvPr>
            </p:nvSpPr>
            <p:spPr>
              <a:xfrm>
                <a:off x="2685" y="4857"/>
                <a:ext cx="10929" cy="446"/>
              </a:xfrm>
              <a:prstGeom prst="rect">
                <a:avLst/>
              </a:prstGeom>
              <a:noFill/>
            </p:spPr>
            <p:txBody>
              <a:bodyPr wrap="square" rtlCol="0">
                <a:spAutoFit/>
              </a:bodyPr>
              <a:p>
                <a:r>
                  <a:rPr lang="zh-CN" altLang="en-US">
                    <a:latin typeface="Times New Roman" panose="02020603050405020304" charset="0"/>
                    <a:ea typeface="微软雅黑" panose="020B0503020204020204" pitchFamily="34" charset="-122"/>
                    <a:cs typeface="Times New Roman" panose="02020603050405020304" charset="0"/>
                  </a:rPr>
                  <a:t>深化对</a:t>
                </a:r>
                <a:r>
                  <a:rPr lang="en-US" altLang="zh-CN">
                    <a:latin typeface="Times New Roman" panose="02020603050405020304" charset="0"/>
                    <a:ea typeface="微软雅黑" panose="020B0503020204020204" pitchFamily="34" charset="-122"/>
                    <a:cs typeface="Times New Roman" panose="02020603050405020304" charset="0"/>
                  </a:rPr>
                  <a:t>C-STEAM</a:t>
                </a:r>
                <a:r>
                  <a:rPr lang="zh-CN" altLang="en-US">
                    <a:latin typeface="Times New Roman" panose="02020603050405020304" charset="0"/>
                    <a:ea typeface="微软雅黑" panose="020B0503020204020204" pitchFamily="34" charset="-122"/>
                    <a:cs typeface="Times New Roman" panose="02020603050405020304" charset="0"/>
                  </a:rPr>
                  <a:t>项目多样性和创新性的认识水平与欣赏层次</a:t>
                </a:r>
                <a:endParaRPr lang="zh-CN" altLang="en-US">
                  <a:latin typeface="Times New Roman" panose="02020603050405020304" charset="0"/>
                  <a:ea typeface="微软雅黑" panose="020B0503020204020204" pitchFamily="34" charset="-122"/>
                  <a:cs typeface="Times New Roman" panose="02020603050405020304" charset="0"/>
                </a:endParaRPr>
              </a:p>
            </p:txBody>
          </p:sp>
        </p:grpSp>
        <p:grpSp>
          <p:nvGrpSpPr>
            <p:cNvPr id="46" name="组合 45"/>
            <p:cNvGrpSpPr/>
            <p:nvPr/>
          </p:nvGrpSpPr>
          <p:grpSpPr>
            <a:xfrm rot="0">
              <a:off x="2639" y="5349"/>
              <a:ext cx="13921" cy="1506"/>
              <a:chOff x="1553" y="5918"/>
              <a:chExt cx="13921" cy="1506"/>
            </a:xfrm>
          </p:grpSpPr>
          <p:sp>
            <p:nvSpPr>
              <p:cNvPr id="47" name="矩形: 圆角 2"/>
              <p:cNvSpPr/>
              <p:nvPr>
                <p:custDataLst>
                  <p:tags r:id="rId10"/>
                </p:custDataLst>
              </p:nvPr>
            </p:nvSpPr>
            <p:spPr>
              <a:xfrm>
                <a:off x="1807" y="6230"/>
                <a:ext cx="13667" cy="119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8" name="圆角矩形 47"/>
              <p:cNvSpPr/>
              <p:nvPr>
                <p:custDataLst>
                  <p:tags r:id="rId11"/>
                </p:custDataLst>
              </p:nvPr>
            </p:nvSpPr>
            <p:spPr>
              <a:xfrm>
                <a:off x="1553" y="5918"/>
                <a:ext cx="921" cy="904"/>
              </a:xfrm>
              <a:prstGeom prst="roundRect">
                <a:avLst>
                  <a:gd name="adj" fmla="val 0"/>
                </a:avLst>
              </a:prstGeom>
              <a:solidFill>
                <a:srgbClr val="7EA29C"/>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sp>
            <p:nvSpPr>
              <p:cNvPr id="49" name="文本框 48"/>
              <p:cNvSpPr txBox="1"/>
              <p:nvPr>
                <p:custDataLst>
                  <p:tags r:id="rId12"/>
                </p:custDataLst>
              </p:nvPr>
            </p:nvSpPr>
            <p:spPr>
              <a:xfrm>
                <a:off x="2685" y="6334"/>
                <a:ext cx="11975" cy="1016"/>
              </a:xfrm>
              <a:prstGeom prst="rect">
                <a:avLst/>
              </a:prstGeom>
              <a:noFill/>
            </p:spPr>
            <p:txBody>
              <a:bodyPr wrap="square" rtlCol="0">
                <a:spAutoFit/>
              </a:bodyPr>
              <a:p>
                <a:r>
                  <a:rPr lang="zh-CN" altLang="en-US">
                    <a:latin typeface="Times New Roman" panose="02020603050405020304" charset="0"/>
                    <a:ea typeface="微软雅黑" panose="020B0503020204020204" pitchFamily="34" charset="-122"/>
                    <a:cs typeface="Times New Roman" panose="02020603050405020304" charset="0"/>
                  </a:rPr>
                  <a:t>明确不同类型</a:t>
                </a:r>
                <a:r>
                  <a:rPr lang="en-US" altLang="zh-CN">
                    <a:latin typeface="Times New Roman" panose="02020603050405020304" charset="0"/>
                    <a:ea typeface="微软雅黑" panose="020B0503020204020204" pitchFamily="34" charset="-122"/>
                    <a:cs typeface="Times New Roman" panose="02020603050405020304" charset="0"/>
                  </a:rPr>
                  <a:t>C-STEAM</a:t>
                </a:r>
                <a:r>
                  <a:rPr lang="zh-CN" altLang="en-US">
                    <a:latin typeface="Times New Roman" panose="02020603050405020304" charset="0"/>
                    <a:ea typeface="微软雅黑" panose="020B0503020204020204" pitchFamily="34" charset="-122"/>
                    <a:cs typeface="Times New Roman" panose="02020603050405020304" charset="0"/>
                  </a:rPr>
                  <a:t>项目的核心特点与基本实施模式，能够进行区分与判断。</a:t>
                </a:r>
                <a:endParaRPr lang="zh-CN" altLang="en-US">
                  <a:latin typeface="Times New Roman" panose="02020603050405020304" charset="0"/>
                  <a:ea typeface="微软雅黑" panose="020B0503020204020204" pitchFamily="34" charset="-122"/>
                  <a:cs typeface="Times New Roman" panose="02020603050405020304" charset="0"/>
                </a:endParaRPr>
              </a:p>
            </p:txBody>
          </p:sp>
        </p:grpSp>
        <p:grpSp>
          <p:nvGrpSpPr>
            <p:cNvPr id="50" name="组合 49"/>
            <p:cNvGrpSpPr/>
            <p:nvPr/>
          </p:nvGrpSpPr>
          <p:grpSpPr>
            <a:xfrm rot="0">
              <a:off x="2639" y="7051"/>
              <a:ext cx="13920" cy="1328"/>
              <a:chOff x="1553" y="7732"/>
              <a:chExt cx="13920" cy="1328"/>
            </a:xfrm>
          </p:grpSpPr>
          <p:sp>
            <p:nvSpPr>
              <p:cNvPr id="51" name="矩形: 圆角 2"/>
              <p:cNvSpPr/>
              <p:nvPr>
                <p:custDataLst>
                  <p:tags r:id="rId13"/>
                </p:custDataLst>
              </p:nvPr>
            </p:nvSpPr>
            <p:spPr>
              <a:xfrm>
                <a:off x="1807" y="7848"/>
                <a:ext cx="13666" cy="1212"/>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52" name="圆角矩形 51"/>
              <p:cNvSpPr/>
              <p:nvPr>
                <p:custDataLst>
                  <p:tags r:id="rId14"/>
                </p:custDataLst>
              </p:nvPr>
            </p:nvSpPr>
            <p:spPr>
              <a:xfrm>
                <a:off x="1553" y="7732"/>
                <a:ext cx="921" cy="904"/>
              </a:xfrm>
              <a:prstGeom prst="roundRect">
                <a:avLst>
                  <a:gd name="adj" fmla="val 0"/>
                </a:avLst>
              </a:prstGeom>
              <a:solidFill>
                <a:srgbClr val="7EA29C"/>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04</a:t>
                </a:r>
                <a:endParaRPr lang="en-US" altLang="zh-CN" sz="2000" b="1" dirty="0">
                  <a:solidFill>
                    <a:srgbClr val="FFFFFF"/>
                  </a:solidFill>
                  <a:latin typeface="+mn-ea"/>
                  <a:cs typeface="+mn-ea"/>
                  <a:sym typeface="+mn-ea"/>
                </a:endParaRPr>
              </a:p>
            </p:txBody>
          </p:sp>
          <p:sp>
            <p:nvSpPr>
              <p:cNvPr id="53" name="文本框 52"/>
              <p:cNvSpPr txBox="1"/>
              <p:nvPr>
                <p:custDataLst>
                  <p:tags r:id="rId15"/>
                </p:custDataLst>
              </p:nvPr>
            </p:nvSpPr>
            <p:spPr>
              <a:xfrm>
                <a:off x="2685" y="7971"/>
                <a:ext cx="12263" cy="1016"/>
              </a:xfrm>
              <a:prstGeom prst="rect">
                <a:avLst/>
              </a:prstGeom>
              <a:noFill/>
            </p:spPr>
            <p:txBody>
              <a:bodyPr wrap="square" rtlCol="0">
                <a:spAutoFit/>
              </a:bodyPr>
              <a:p>
                <a:r>
                  <a:rPr lang="zh-CN" altLang="en-US">
                    <a:latin typeface="Times New Roman" panose="02020603050405020304" charset="0"/>
                    <a:ea typeface="微软雅黑" panose="020B0503020204020204" pitchFamily="34" charset="-122"/>
                    <a:cs typeface="Times New Roman" panose="02020603050405020304" charset="0"/>
                  </a:rPr>
                  <a:t>在理解项目类型与教学策略的基础上，增强跨学科项目设计与实施的专业意识与能力</a:t>
                </a:r>
                <a:endParaRPr lang="zh-CN" altLang="en-US">
                  <a:latin typeface="Times New Roman" panose="02020603050405020304" charset="0"/>
                  <a:ea typeface="微软雅黑" panose="020B0503020204020204" pitchFamily="34" charset="-122"/>
                  <a:cs typeface="Times New Roman" panose="02020603050405020304" charset="0"/>
                </a:endParaRPr>
              </a:p>
            </p:txBody>
          </p:sp>
        </p:grpSp>
      </p:grpSp>
    </p:spTree>
    <p:custDataLst>
      <p:tags r:id="rId16"/>
    </p:custDataLst>
  </p:cSld>
  <p:clrMapOvr>
    <a:masterClrMapping/>
  </p:clrMapOvr>
  <p:transition>
    <p:random/>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4321810" y="359410"/>
            <a:ext cx="3548380" cy="706755"/>
            <a:chOff x="2832" y="5703"/>
            <a:chExt cx="5588" cy="1113"/>
          </a:xfrm>
        </p:grpSpPr>
        <p:sp>
          <p:nvSpPr>
            <p:cNvPr id="2" name="矩形 1"/>
            <p:cNvSpPr/>
            <p:nvPr/>
          </p:nvSpPr>
          <p:spPr>
            <a:xfrm>
              <a:off x="2887" y="6425"/>
              <a:ext cx="5533" cy="331"/>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832" y="5703"/>
              <a:ext cx="5501" cy="1113"/>
            </a:xfrm>
            <a:prstGeom prst="rect">
              <a:avLst/>
            </a:prstGeom>
            <a:noFill/>
          </p:spPr>
          <p:txBody>
            <a:bodyPr wrap="square" rtlCol="0">
              <a:spAutoFit/>
            </a:bodyPr>
            <a:lstStyle/>
            <a:p>
              <a:pPr algn="ctr"/>
              <a:r>
                <a:rPr lang="zh-CN" altLang="en-US" sz="4000" b="1" dirty="0">
                  <a:solidFill>
                    <a:srgbClr val="55797A"/>
                  </a:solidFill>
                  <a:effectLst/>
                  <a:latin typeface="微软雅黑" panose="020B0503020204020204" pitchFamily="34" charset="-122"/>
                  <a:ea typeface="微软雅黑" panose="020B0503020204020204" pitchFamily="34" charset="-122"/>
                  <a:sym typeface="+mn-ea"/>
                </a:rPr>
                <a:t>内容框架</a:t>
              </a:r>
              <a:endParaRPr lang="zh-CN" altLang="en-US" sz="4000" b="1" dirty="0">
                <a:solidFill>
                  <a:srgbClr val="55797A"/>
                </a:solidFill>
                <a:effectLst/>
                <a:latin typeface="微软雅黑" panose="020B0503020204020204" pitchFamily="34" charset="-122"/>
                <a:ea typeface="微软雅黑" panose="020B0503020204020204" pitchFamily="34" charset="-122"/>
                <a:sym typeface="+mn-ea"/>
              </a:endParaRPr>
            </a:p>
          </p:txBody>
        </p:sp>
      </p:grpSp>
      <p:pic>
        <p:nvPicPr>
          <p:cNvPr id="5" name="图片 48" descr="1733989979441"/>
          <p:cNvPicPr>
            <a:picLocks noChangeAspect="1"/>
          </p:cNvPicPr>
          <p:nvPr/>
        </p:nvPicPr>
        <p:blipFill>
          <a:blip r:embed="rId2"/>
          <a:srcRect t="4145" b="7970"/>
          <a:stretch>
            <a:fillRect/>
          </a:stretch>
        </p:blipFill>
        <p:spPr>
          <a:xfrm>
            <a:off x="826770" y="2117725"/>
            <a:ext cx="10408920" cy="3110230"/>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Tree>
    <p:custDataLst>
      <p:tags r:id="rId4"/>
    </p:custDataLst>
  </p:cSld>
  <p:clrMapOvr>
    <a:masterClrMapping/>
  </p:clrMapOvr>
  <p:transition>
    <p:random/>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5" name="组合 4"/>
          <p:cNvGrpSpPr/>
          <p:nvPr/>
        </p:nvGrpSpPr>
        <p:grpSpPr>
          <a:xfrm>
            <a:off x="4321810" y="359410"/>
            <a:ext cx="3548380" cy="706755"/>
            <a:chOff x="2832" y="5703"/>
            <a:chExt cx="5588" cy="1113"/>
          </a:xfrm>
        </p:grpSpPr>
        <p:sp>
          <p:nvSpPr>
            <p:cNvPr id="6" name="矩形 5"/>
            <p:cNvSpPr/>
            <p:nvPr/>
          </p:nvSpPr>
          <p:spPr>
            <a:xfrm>
              <a:off x="2887" y="6425"/>
              <a:ext cx="5533" cy="331"/>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2832" y="5703"/>
              <a:ext cx="5501" cy="1113"/>
            </a:xfrm>
            <a:prstGeom prst="rect">
              <a:avLst/>
            </a:prstGeom>
            <a:noFill/>
          </p:spPr>
          <p:txBody>
            <a:bodyPr wrap="square" rtlCol="0">
              <a:spAutoFit/>
            </a:bodyPr>
            <a:lstStyle/>
            <a:p>
              <a:pPr algn="ctr"/>
              <a:r>
                <a:rPr lang="zh-CN" altLang="en-US" sz="4000" b="1" dirty="0">
                  <a:solidFill>
                    <a:srgbClr val="55797A"/>
                  </a:solidFill>
                  <a:effectLst/>
                  <a:latin typeface="微软雅黑" panose="020B0503020204020204" pitchFamily="34" charset="-122"/>
                  <a:ea typeface="微软雅黑" panose="020B0503020204020204" pitchFamily="34" charset="-122"/>
                  <a:sym typeface="+mn-ea"/>
                </a:rPr>
                <a:t>学习建议</a:t>
              </a:r>
              <a:endParaRPr lang="zh-CN" altLang="en-US" sz="4000" b="1" dirty="0">
                <a:solidFill>
                  <a:srgbClr val="55797A"/>
                </a:solidFill>
                <a:effectLst/>
                <a:latin typeface="微软雅黑" panose="020B0503020204020204" pitchFamily="34" charset="-122"/>
                <a:ea typeface="微软雅黑" panose="020B0503020204020204" pitchFamily="34" charset="-122"/>
                <a:sym typeface="+mn-ea"/>
              </a:endParaRPr>
            </a:p>
          </p:txBody>
        </p:sp>
      </p:gr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9" name="矩形: 圆角 2"/>
          <p:cNvSpPr/>
          <p:nvPr>
            <p:custDataLst>
              <p:tags r:id="rId3"/>
            </p:custDataLst>
          </p:nvPr>
        </p:nvSpPr>
        <p:spPr>
          <a:xfrm>
            <a:off x="525780" y="1848485"/>
            <a:ext cx="3802380" cy="445325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0" name="矩形 9"/>
          <p:cNvSpPr/>
          <p:nvPr>
            <p:custDataLst>
              <p:tags r:id="rId4"/>
            </p:custDataLst>
          </p:nvPr>
        </p:nvSpPr>
        <p:spPr>
          <a:xfrm>
            <a:off x="683895" y="3022600"/>
            <a:ext cx="3482975" cy="3072765"/>
          </a:xfrm>
          <a:prstGeom prst="rect">
            <a:avLst/>
          </a:prstGeom>
          <a:noFill/>
        </p:spPr>
        <p:txBody>
          <a:bodyPr wrap="square" lIns="0" tIns="0" rIns="0" bIns="0" rtlCol="0" anchor="t" anchorCtr="0">
            <a:noAutofit/>
          </a:bodyPr>
          <a:p>
            <a:pPr marL="285750" lvl="0" indent="-285750" algn="l" fontAlgn="ctr">
              <a:lnSpc>
                <a:spcPct val="120000"/>
              </a:lnSpc>
              <a:spcBef>
                <a:spcPts val="0"/>
              </a:spcBef>
              <a:spcAft>
                <a:spcPts val="800"/>
              </a:spcAft>
              <a:buSzPct val="100000"/>
              <a:buFont typeface="Wingdings" panose="05000000000000000000" charset="0"/>
              <a:buChar char="l"/>
            </a:pPr>
            <a:r>
              <a:rPr lang="zh-CN" altLang="en-US" sz="1600" dirty="0">
                <a:solidFill>
                  <a:schemeClr val="tx1">
                    <a:lumMod val="85000"/>
                    <a:lumOff val="15000"/>
                  </a:schemeClr>
                </a:solidFill>
                <a:latin typeface="+mn-ea"/>
                <a:cs typeface="+mn-ea"/>
                <a:sym typeface="+mn-ea"/>
              </a:rPr>
              <a:t>深刻理解</a:t>
            </a:r>
            <a:r>
              <a:rPr lang="en-US" altLang="zh-CN" sz="1600" dirty="0">
                <a:solidFill>
                  <a:schemeClr val="tx1">
                    <a:lumMod val="85000"/>
                    <a:lumOff val="15000"/>
                  </a:schemeClr>
                </a:solidFill>
                <a:latin typeface="+mn-ea"/>
                <a:cs typeface="+mn-ea"/>
                <a:sym typeface="+mn-ea"/>
              </a:rPr>
              <a:t>C-STEAM</a:t>
            </a:r>
            <a:r>
              <a:rPr lang="zh-CN" altLang="en-US" sz="1600" dirty="0">
                <a:solidFill>
                  <a:schemeClr val="tx1">
                    <a:lumMod val="85000"/>
                    <a:lumOff val="15000"/>
                  </a:schemeClr>
                </a:solidFill>
                <a:latin typeface="+mn-ea"/>
                <a:cs typeface="+mn-ea"/>
                <a:sym typeface="+mn-ea"/>
              </a:rPr>
              <a:t>项目的分类框架的划分依据</a:t>
            </a:r>
            <a:endParaRPr lang="zh-CN" altLang="en-US" sz="1600" dirty="0">
              <a:solidFill>
                <a:schemeClr val="tx1">
                  <a:lumMod val="85000"/>
                  <a:lumOff val="15000"/>
                </a:schemeClr>
              </a:solidFill>
              <a:latin typeface="+mn-ea"/>
              <a:cs typeface="+mn-ea"/>
              <a:sym typeface="+mn-ea"/>
            </a:endParaRPr>
          </a:p>
          <a:p>
            <a:pPr marL="285750" lvl="0" indent="-285750" algn="l" fontAlgn="ctr">
              <a:lnSpc>
                <a:spcPct val="120000"/>
              </a:lnSpc>
              <a:spcBef>
                <a:spcPts val="0"/>
              </a:spcBef>
              <a:spcAft>
                <a:spcPts val="800"/>
              </a:spcAft>
              <a:buSzPct val="100000"/>
              <a:buFont typeface="Wingdings" panose="05000000000000000000" charset="0"/>
              <a:buChar char="l"/>
            </a:pPr>
            <a:r>
              <a:rPr lang="zh-CN" altLang="en-US" sz="1600" dirty="0">
                <a:solidFill>
                  <a:schemeClr val="tx1">
                    <a:lumMod val="85000"/>
                    <a:lumOff val="15000"/>
                  </a:schemeClr>
                </a:solidFill>
                <a:latin typeface="+mn-ea"/>
                <a:cs typeface="+mn-ea"/>
                <a:sym typeface="+mn-ea"/>
              </a:rPr>
              <a:t>了解感受体验型、技艺训练型、探究学习型和创新创作型等项目的特点、教学策略和实践意义，以及它们在文化传承和学科融合中的作用</a:t>
            </a:r>
            <a:endParaRPr lang="zh-CN" altLang="en-US" sz="1600" dirty="0">
              <a:solidFill>
                <a:schemeClr val="tx1">
                  <a:lumMod val="85000"/>
                  <a:lumOff val="15000"/>
                </a:schemeClr>
              </a:solidFill>
              <a:latin typeface="+mn-ea"/>
              <a:cs typeface="+mn-ea"/>
            </a:endParaRPr>
          </a:p>
        </p:txBody>
      </p:sp>
      <p:sp>
        <p:nvSpPr>
          <p:cNvPr id="11" name="圆角矩形 10"/>
          <p:cNvSpPr/>
          <p:nvPr>
            <p:custDataLst>
              <p:tags r:id="rId5"/>
            </p:custDataLst>
          </p:nvPr>
        </p:nvSpPr>
        <p:spPr>
          <a:xfrm>
            <a:off x="771525" y="1587500"/>
            <a:ext cx="694055" cy="680085"/>
          </a:xfrm>
          <a:prstGeom prst="roundRect">
            <a:avLst>
              <a:gd name="adj" fmla="val 0"/>
            </a:avLst>
          </a:prstGeom>
          <a:solidFill>
            <a:srgbClr val="7EA29C"/>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12" name="矩形 11"/>
          <p:cNvSpPr/>
          <p:nvPr>
            <p:custDataLst>
              <p:tags r:id="rId6"/>
            </p:custDataLst>
          </p:nvPr>
        </p:nvSpPr>
        <p:spPr>
          <a:xfrm>
            <a:off x="789940" y="2417445"/>
            <a:ext cx="2703830" cy="455295"/>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3"/>
                </a:solidFill>
                <a:latin typeface="+mn-ea"/>
                <a:cs typeface="+mn-ea"/>
              </a:rPr>
              <a:t>学习重点</a:t>
            </a:r>
            <a:endParaRPr lang="zh-CN" altLang="en-US" sz="2200" b="1">
              <a:solidFill>
                <a:schemeClr val="accent3"/>
              </a:solidFill>
              <a:latin typeface="+mn-ea"/>
              <a:cs typeface="+mn-ea"/>
            </a:endParaRPr>
          </a:p>
        </p:txBody>
      </p:sp>
      <p:cxnSp>
        <p:nvCxnSpPr>
          <p:cNvPr id="13" name="直接连接符 12"/>
          <p:cNvCxnSpPr/>
          <p:nvPr>
            <p:custDataLst>
              <p:tags r:id="rId7"/>
            </p:custDataLst>
          </p:nvPr>
        </p:nvCxnSpPr>
        <p:spPr>
          <a:xfrm flipV="1">
            <a:off x="707390" y="2910840"/>
            <a:ext cx="2844165" cy="0"/>
          </a:xfrm>
          <a:prstGeom prst="line">
            <a:avLst/>
          </a:prstGeom>
          <a:ln w="22225">
            <a:solidFill>
              <a:srgbClr val="7EA29C">
                <a:alpha val="50000"/>
              </a:srgbClr>
            </a:solidFill>
          </a:ln>
        </p:spPr>
        <p:style>
          <a:lnRef idx="2">
            <a:schemeClr val="accent1"/>
          </a:lnRef>
          <a:fillRef idx="0">
            <a:srgbClr val="FFFFFF"/>
          </a:fillRef>
          <a:effectRef idx="0">
            <a:srgbClr val="FFFFFF"/>
          </a:effectRef>
          <a:fontRef idx="minor">
            <a:schemeClr val="tx1"/>
          </a:fontRef>
        </p:style>
      </p:cxnSp>
      <p:sp>
        <p:nvSpPr>
          <p:cNvPr id="14" name="矩形: 圆角 2"/>
          <p:cNvSpPr/>
          <p:nvPr>
            <p:custDataLst>
              <p:tags r:id="rId8"/>
            </p:custDataLst>
          </p:nvPr>
        </p:nvSpPr>
        <p:spPr>
          <a:xfrm>
            <a:off x="4759325" y="1848485"/>
            <a:ext cx="3230245" cy="445325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23" name="矩形 22"/>
          <p:cNvSpPr/>
          <p:nvPr>
            <p:custDataLst>
              <p:tags r:id="rId9"/>
            </p:custDataLst>
          </p:nvPr>
        </p:nvSpPr>
        <p:spPr>
          <a:xfrm>
            <a:off x="4944745" y="3145790"/>
            <a:ext cx="2702560" cy="2786380"/>
          </a:xfrm>
          <a:prstGeom prst="rect">
            <a:avLst/>
          </a:prstGeom>
          <a:noFill/>
        </p:spPr>
        <p:txBody>
          <a:bodyPr wrap="square" lIns="0" tIns="0" rIns="0" bIns="0" rtlCol="0" anchor="t" anchorCtr="0">
            <a:noAutofit/>
          </a:bodyPr>
          <a:p>
            <a:pPr marL="317500" lvl="0" indent="-317500" algn="l" fontAlgn="ctr">
              <a:lnSpc>
                <a:spcPct val="150000"/>
              </a:lnSpc>
              <a:spcBef>
                <a:spcPts val="0"/>
              </a:spcBef>
              <a:spcAft>
                <a:spcPts val="800"/>
              </a:spcAft>
              <a:buSzPct val="100000"/>
              <a:buFont typeface="Wingdings" panose="05000000000000000000" charset="0"/>
              <a:buChar char="l"/>
            </a:pPr>
            <a:r>
              <a:rPr lang="zh-CN" altLang="en-US" sz="1600" dirty="0">
                <a:solidFill>
                  <a:schemeClr val="tx1">
                    <a:lumMod val="85000"/>
                    <a:lumOff val="15000"/>
                  </a:schemeClr>
                </a:solidFill>
                <a:latin typeface="+mn-ea"/>
                <a:cs typeface="+mn-ea"/>
                <a:sym typeface="+mn-ea"/>
              </a:rPr>
              <a:t>课前熟悉</a:t>
            </a:r>
            <a:r>
              <a:rPr lang="en-US" altLang="zh-CN" sz="1600" dirty="0">
                <a:solidFill>
                  <a:schemeClr val="tx1">
                    <a:lumMod val="85000"/>
                    <a:lumOff val="15000"/>
                  </a:schemeClr>
                </a:solidFill>
                <a:latin typeface="+mn-ea"/>
                <a:cs typeface="+mn-ea"/>
                <a:sym typeface="+mn-ea"/>
              </a:rPr>
              <a:t>C-STEAM</a:t>
            </a:r>
            <a:r>
              <a:rPr lang="zh-CN" altLang="en-US" sz="1600" dirty="0">
                <a:solidFill>
                  <a:schemeClr val="tx1">
                    <a:lumMod val="85000"/>
                    <a:lumOff val="15000"/>
                  </a:schemeClr>
                </a:solidFill>
                <a:latin typeface="+mn-ea"/>
                <a:cs typeface="+mn-ea"/>
                <a:sym typeface="+mn-ea"/>
              </a:rPr>
              <a:t>项目的</a:t>
            </a:r>
            <a:r>
              <a:rPr lang="en-US" altLang="zh-CN" sz="1600" dirty="0">
                <a:solidFill>
                  <a:schemeClr val="tx1">
                    <a:lumMod val="85000"/>
                    <a:lumOff val="15000"/>
                  </a:schemeClr>
                </a:solidFill>
                <a:latin typeface="+mn-ea"/>
                <a:cs typeface="+mn-ea"/>
                <a:sym typeface="+mn-ea"/>
              </a:rPr>
              <a:t>ETIC</a:t>
            </a:r>
            <a:r>
              <a:rPr lang="zh-CN" altLang="en-US" sz="1600" dirty="0">
                <a:solidFill>
                  <a:schemeClr val="tx1">
                    <a:lumMod val="85000"/>
                    <a:lumOff val="15000"/>
                  </a:schemeClr>
                </a:solidFill>
                <a:latin typeface="+mn-ea"/>
                <a:cs typeface="+mn-ea"/>
                <a:sym typeface="+mn-ea"/>
              </a:rPr>
              <a:t>框架，通过阅读相关文献和案例研究，了解不同类型项目的教学目标和实施方法，为课堂讨论和深入分析做好准备</a:t>
            </a:r>
            <a:endParaRPr lang="zh-CN" altLang="en-US" sz="1600" dirty="0">
              <a:solidFill>
                <a:schemeClr val="tx1">
                  <a:lumMod val="85000"/>
                  <a:lumOff val="15000"/>
                </a:schemeClr>
              </a:solidFill>
              <a:latin typeface="+mn-ea"/>
              <a:cs typeface="+mn-ea"/>
            </a:endParaRPr>
          </a:p>
          <a:p>
            <a:pPr marL="317500" lvl="0" indent="-317500" algn="l" fontAlgn="ctr">
              <a:lnSpc>
                <a:spcPct val="150000"/>
              </a:lnSpc>
              <a:spcBef>
                <a:spcPts val="0"/>
              </a:spcBef>
              <a:spcAft>
                <a:spcPts val="800"/>
              </a:spcAft>
              <a:buSzPct val="100000"/>
              <a:buFont typeface="Wingdings" panose="05000000000000000000" charset="0"/>
              <a:buChar char="l"/>
            </a:pPr>
            <a:endParaRPr lang="zh-CN" altLang="en-US" sz="1600" dirty="0">
              <a:solidFill>
                <a:schemeClr val="tx1">
                  <a:lumMod val="85000"/>
                  <a:lumOff val="15000"/>
                </a:schemeClr>
              </a:solidFill>
              <a:latin typeface="+mn-ea"/>
              <a:cs typeface="+mn-ea"/>
            </a:endParaRPr>
          </a:p>
        </p:txBody>
      </p:sp>
      <p:sp>
        <p:nvSpPr>
          <p:cNvPr id="24" name="圆角矩形 23"/>
          <p:cNvSpPr/>
          <p:nvPr>
            <p:custDataLst>
              <p:tags r:id="rId10"/>
            </p:custDataLst>
          </p:nvPr>
        </p:nvSpPr>
        <p:spPr>
          <a:xfrm>
            <a:off x="5100320" y="1582420"/>
            <a:ext cx="694055" cy="680085"/>
          </a:xfrm>
          <a:prstGeom prst="roundRect">
            <a:avLst>
              <a:gd name="adj" fmla="val 0"/>
            </a:avLst>
          </a:prstGeom>
          <a:solidFill>
            <a:srgbClr val="55797A"/>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25" name="矩形 24"/>
          <p:cNvSpPr/>
          <p:nvPr>
            <p:custDataLst>
              <p:tags r:id="rId11"/>
            </p:custDataLst>
          </p:nvPr>
        </p:nvSpPr>
        <p:spPr>
          <a:xfrm>
            <a:off x="5090795" y="2428875"/>
            <a:ext cx="2703830" cy="443230"/>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3">
                    <a:lumMod val="75000"/>
                  </a:schemeClr>
                </a:solidFill>
                <a:latin typeface="+mn-ea"/>
                <a:cs typeface="+mn-ea"/>
              </a:rPr>
              <a:t>课前活动</a:t>
            </a:r>
            <a:endParaRPr lang="zh-CN" altLang="en-US" sz="2200" b="1">
              <a:solidFill>
                <a:schemeClr val="accent3">
                  <a:lumMod val="75000"/>
                </a:schemeClr>
              </a:solidFill>
              <a:latin typeface="+mn-ea"/>
              <a:cs typeface="+mn-ea"/>
            </a:endParaRPr>
          </a:p>
        </p:txBody>
      </p:sp>
      <p:cxnSp>
        <p:nvCxnSpPr>
          <p:cNvPr id="28" name="直接连接符 27"/>
          <p:cNvCxnSpPr/>
          <p:nvPr>
            <p:custDataLst>
              <p:tags r:id="rId12"/>
            </p:custDataLst>
          </p:nvPr>
        </p:nvCxnSpPr>
        <p:spPr>
          <a:xfrm>
            <a:off x="4944745" y="2938780"/>
            <a:ext cx="2844165" cy="0"/>
          </a:xfrm>
          <a:prstGeom prst="line">
            <a:avLst/>
          </a:prstGeom>
          <a:ln w="22225">
            <a:solidFill>
              <a:schemeClr val="accent3">
                <a:alpha val="50000"/>
              </a:schemeClr>
            </a:solidFill>
          </a:ln>
        </p:spPr>
        <p:style>
          <a:lnRef idx="2">
            <a:schemeClr val="accent1"/>
          </a:lnRef>
          <a:fillRef idx="0">
            <a:srgbClr val="FFFFFF"/>
          </a:fillRef>
          <a:effectRef idx="0">
            <a:srgbClr val="FFFFFF"/>
          </a:effectRef>
          <a:fontRef idx="minor">
            <a:schemeClr val="tx1"/>
          </a:fontRef>
        </p:style>
      </p:cxnSp>
      <p:sp>
        <p:nvSpPr>
          <p:cNvPr id="30" name="矩形: 圆角 2"/>
          <p:cNvSpPr/>
          <p:nvPr>
            <p:custDataLst>
              <p:tags r:id="rId13"/>
            </p:custDataLst>
          </p:nvPr>
        </p:nvSpPr>
        <p:spPr>
          <a:xfrm>
            <a:off x="8420100" y="1848485"/>
            <a:ext cx="3246755" cy="445325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33" name="矩形 32"/>
          <p:cNvSpPr/>
          <p:nvPr>
            <p:custDataLst>
              <p:tags r:id="rId14"/>
            </p:custDataLst>
          </p:nvPr>
        </p:nvSpPr>
        <p:spPr>
          <a:xfrm>
            <a:off x="8578215" y="3022600"/>
            <a:ext cx="2809875" cy="2577465"/>
          </a:xfrm>
          <a:prstGeom prst="rect">
            <a:avLst/>
          </a:prstGeom>
          <a:noFill/>
        </p:spPr>
        <p:txBody>
          <a:bodyPr wrap="square" lIns="0" tIns="0" rIns="0" bIns="0" rtlCol="0" anchor="t" anchorCtr="0">
            <a:noAutofit/>
          </a:bodyPr>
          <a:p>
            <a:pPr marL="292100" lvl="0" indent="-292100" algn="l" fontAlgn="ctr">
              <a:lnSpc>
                <a:spcPct val="150000"/>
              </a:lnSpc>
              <a:spcBef>
                <a:spcPts val="0"/>
              </a:spcBef>
              <a:spcAft>
                <a:spcPts val="800"/>
              </a:spcAft>
              <a:buSzPct val="100000"/>
              <a:buFont typeface="Wingdings" panose="05000000000000000000" charset="0"/>
              <a:buChar char="l"/>
            </a:pPr>
            <a:r>
              <a:rPr lang="zh-CN" altLang="en-US" sz="1600" dirty="0">
                <a:solidFill>
                  <a:schemeClr val="tx1">
                    <a:lumMod val="85000"/>
                    <a:lumOff val="15000"/>
                  </a:schemeClr>
                </a:solidFill>
                <a:latin typeface="+mn-ea"/>
                <a:cs typeface="+mn-ea"/>
                <a:sym typeface="+mn-ea"/>
              </a:rPr>
              <a:t>根据</a:t>
            </a:r>
            <a:r>
              <a:rPr lang="en-US" altLang="zh-CN" sz="1600" dirty="0">
                <a:solidFill>
                  <a:schemeClr val="tx1">
                    <a:lumMod val="85000"/>
                    <a:lumOff val="15000"/>
                  </a:schemeClr>
                </a:solidFill>
                <a:latin typeface="+mn-ea"/>
                <a:cs typeface="+mn-ea"/>
                <a:sym typeface="+mn-ea"/>
              </a:rPr>
              <a:t>ETIC</a:t>
            </a:r>
            <a:r>
              <a:rPr lang="zh-CN" altLang="en-US" sz="1600" dirty="0">
                <a:solidFill>
                  <a:schemeClr val="tx1">
                    <a:lumMod val="85000"/>
                    <a:lumOff val="15000"/>
                  </a:schemeClr>
                </a:solidFill>
                <a:latin typeface="+mn-ea"/>
                <a:cs typeface="+mn-ea"/>
                <a:sym typeface="+mn-ea"/>
              </a:rPr>
              <a:t>分类框架及示例，通过互联网下载一个相关案例，在小组内开展分享与讨论，以加深对</a:t>
            </a:r>
            <a:r>
              <a:rPr lang="en-US" altLang="zh-CN" sz="1600" dirty="0">
                <a:solidFill>
                  <a:schemeClr val="tx1">
                    <a:lumMod val="85000"/>
                    <a:lumOff val="15000"/>
                  </a:schemeClr>
                </a:solidFill>
                <a:latin typeface="+mn-ea"/>
                <a:cs typeface="+mn-ea"/>
                <a:sym typeface="+mn-ea"/>
              </a:rPr>
              <a:t>C-STEAM</a:t>
            </a:r>
            <a:r>
              <a:rPr lang="zh-CN" altLang="en-US" sz="1600" dirty="0">
                <a:solidFill>
                  <a:schemeClr val="tx1">
                    <a:lumMod val="85000"/>
                    <a:lumOff val="15000"/>
                  </a:schemeClr>
                </a:solidFill>
                <a:latin typeface="+mn-ea"/>
                <a:cs typeface="+mn-ea"/>
                <a:sym typeface="+mn-ea"/>
              </a:rPr>
              <a:t>项目分类及其教育应用的理解，并提升跨学科教学设计能力</a:t>
            </a:r>
            <a:endParaRPr lang="zh-CN" altLang="en-US" sz="1600" dirty="0">
              <a:solidFill>
                <a:schemeClr val="tx1">
                  <a:lumMod val="85000"/>
                  <a:lumOff val="15000"/>
                </a:schemeClr>
              </a:solidFill>
              <a:latin typeface="+mn-ea"/>
              <a:cs typeface="+mn-ea"/>
            </a:endParaRPr>
          </a:p>
        </p:txBody>
      </p:sp>
      <p:sp>
        <p:nvSpPr>
          <p:cNvPr id="37" name="圆角矩形 36"/>
          <p:cNvSpPr/>
          <p:nvPr>
            <p:custDataLst>
              <p:tags r:id="rId15"/>
            </p:custDataLst>
          </p:nvPr>
        </p:nvSpPr>
        <p:spPr>
          <a:xfrm>
            <a:off x="8665845" y="1587500"/>
            <a:ext cx="694055" cy="680085"/>
          </a:xfrm>
          <a:prstGeom prst="roundRect">
            <a:avLst>
              <a:gd name="adj" fmla="val 0"/>
            </a:avLst>
          </a:prstGeom>
          <a:solidFill>
            <a:srgbClr val="7EA29C"/>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sp>
        <p:nvSpPr>
          <p:cNvPr id="38" name="矩形 37"/>
          <p:cNvSpPr/>
          <p:nvPr>
            <p:custDataLst>
              <p:tags r:id="rId16"/>
            </p:custDataLst>
          </p:nvPr>
        </p:nvSpPr>
        <p:spPr>
          <a:xfrm>
            <a:off x="8684260" y="2417445"/>
            <a:ext cx="2703830" cy="455295"/>
          </a:xfrm>
          <a:prstGeom prst="rect">
            <a:avLst/>
          </a:prstGeom>
          <a:noFill/>
        </p:spPr>
        <p:txBody>
          <a:bodyPr wrap="square" lIns="0" tIns="0" rIns="0" bIns="0" rtlCol="0" anchor="ctr" anchorCtr="0">
            <a:noAutofit/>
          </a:bodyPr>
          <a:p>
            <a:pPr>
              <a:spcBef>
                <a:spcPct val="0"/>
              </a:spcBef>
              <a:spcAft>
                <a:spcPct val="0"/>
              </a:spcAft>
            </a:pPr>
            <a:r>
              <a:rPr lang="zh-CN" altLang="en-US" sz="2200" b="1">
                <a:solidFill>
                  <a:srgbClr val="55797A"/>
                </a:solidFill>
                <a:latin typeface="+mn-ea"/>
                <a:cs typeface="+mn-ea"/>
              </a:rPr>
              <a:t>课后活动</a:t>
            </a:r>
            <a:endParaRPr lang="zh-CN" altLang="en-US" sz="2200" b="1">
              <a:solidFill>
                <a:srgbClr val="55797A"/>
              </a:solidFill>
              <a:latin typeface="+mn-ea"/>
              <a:cs typeface="+mn-ea"/>
            </a:endParaRPr>
          </a:p>
        </p:txBody>
      </p:sp>
      <p:cxnSp>
        <p:nvCxnSpPr>
          <p:cNvPr id="39" name="直接连接符 38"/>
          <p:cNvCxnSpPr/>
          <p:nvPr>
            <p:custDataLst>
              <p:tags r:id="rId17"/>
            </p:custDataLst>
          </p:nvPr>
        </p:nvCxnSpPr>
        <p:spPr>
          <a:xfrm flipV="1">
            <a:off x="8601710" y="2910840"/>
            <a:ext cx="2447925"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spTree>
    <p:custDataLst>
      <p:tags r:id="rId18"/>
    </p:custDataLst>
  </p:cSld>
  <p:clrMapOvr>
    <a:masterClrMapping/>
  </p:clrMapOvr>
  <p:transition>
    <p:random/>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grpSp>
        <p:nvGrpSpPr>
          <p:cNvPr id="6" name="组合 5"/>
          <p:cNvGrpSpPr/>
          <p:nvPr/>
        </p:nvGrpSpPr>
        <p:grpSpPr>
          <a:xfrm>
            <a:off x="675640" y="402590"/>
            <a:ext cx="3107690" cy="645160"/>
            <a:chOff x="4249" y="5798"/>
            <a:chExt cx="4894" cy="1016"/>
          </a:xfrm>
        </p:grpSpPr>
        <p:sp>
          <p:nvSpPr>
            <p:cNvPr id="7" name="矩形 6"/>
            <p:cNvSpPr/>
            <p:nvPr/>
          </p:nvSpPr>
          <p:spPr>
            <a:xfrm>
              <a:off x="4249" y="6413"/>
              <a:ext cx="3583" cy="331"/>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288" y="5798"/>
              <a:ext cx="4855" cy="1016"/>
            </a:xfrm>
            <a:prstGeom prst="rect">
              <a:avLst/>
            </a:prstGeom>
            <a:noFill/>
          </p:spPr>
          <p:txBody>
            <a:bodyPr wrap="square" rtlCol="0">
              <a:spAutoFit/>
            </a:bodyPr>
            <a:lstStyle/>
            <a:p>
              <a:pPr algn="l"/>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政策背景导入</a:t>
              </a:r>
              <a:endParaRPr lang="zh-CN" altLang="en-US" sz="3600" b="1" dirty="0">
                <a:solidFill>
                  <a:srgbClr val="55797A"/>
                </a:solidFill>
                <a:effectLst/>
                <a:latin typeface="微软雅黑" panose="020B0503020204020204" pitchFamily="34" charset="-122"/>
                <a:ea typeface="微软雅黑" panose="020B0503020204020204" pitchFamily="34" charset="-122"/>
                <a:sym typeface="+mn-ea"/>
              </a:endParaRPr>
            </a:p>
          </p:txBody>
        </p:sp>
      </p:grpSp>
      <p:sp>
        <p:nvSpPr>
          <p:cNvPr id="36" name="椭圆 35"/>
          <p:cNvSpPr/>
          <p:nvPr>
            <p:custDataLst>
              <p:tags r:id="rId1"/>
            </p:custDataLst>
          </p:nvPr>
        </p:nvSpPr>
        <p:spPr>
          <a:xfrm>
            <a:off x="8407604" y="2537503"/>
            <a:ext cx="656710" cy="656710"/>
          </a:xfrm>
          <a:prstGeom prst="ellipse">
            <a:avLst/>
          </a:prstGeom>
          <a:solidFill>
            <a:schemeClr val="accent1">
              <a:alpha val="8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31" name="椭圆 30"/>
          <p:cNvSpPr/>
          <p:nvPr>
            <p:custDataLst>
              <p:tags r:id="rId2"/>
            </p:custDataLst>
          </p:nvPr>
        </p:nvSpPr>
        <p:spPr>
          <a:xfrm>
            <a:off x="4776060" y="2457746"/>
            <a:ext cx="656710" cy="656710"/>
          </a:xfrm>
          <a:prstGeom prst="ellipse">
            <a:avLst/>
          </a:prstGeom>
          <a:solidFill>
            <a:schemeClr val="accent1">
              <a:alpha val="8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29" name="椭圆 28"/>
          <p:cNvSpPr/>
          <p:nvPr>
            <p:custDataLst>
              <p:tags r:id="rId3"/>
            </p:custDataLst>
          </p:nvPr>
        </p:nvSpPr>
        <p:spPr>
          <a:xfrm>
            <a:off x="3102740" y="4138209"/>
            <a:ext cx="1149143" cy="1149143"/>
          </a:xfrm>
          <a:prstGeom prst="ellipse">
            <a:avLst/>
          </a:prstGeom>
          <a:solidFill>
            <a:schemeClr val="accent1">
              <a:alpha val="14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30" name="椭圆 29"/>
          <p:cNvSpPr/>
          <p:nvPr>
            <p:custDataLst>
              <p:tags r:id="rId4"/>
            </p:custDataLst>
          </p:nvPr>
        </p:nvSpPr>
        <p:spPr>
          <a:xfrm>
            <a:off x="2503170" y="2338705"/>
            <a:ext cx="2195116" cy="2195116"/>
          </a:xfrm>
          <a:prstGeom prst="ellipse">
            <a:avLst/>
          </a:prstGeom>
          <a:solidFill>
            <a:schemeClr val="accent3">
              <a:lumMod val="60000"/>
              <a:lumOff val="4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32" name="椭圆 31"/>
          <p:cNvSpPr/>
          <p:nvPr>
            <p:custDataLst>
              <p:tags r:id="rId5"/>
            </p:custDataLst>
          </p:nvPr>
        </p:nvSpPr>
        <p:spPr>
          <a:xfrm>
            <a:off x="4149904" y="3487451"/>
            <a:ext cx="1933226" cy="1933226"/>
          </a:xfrm>
          <a:prstGeom prst="ellipse">
            <a:avLst/>
          </a:prstGeom>
          <a:solidFill>
            <a:schemeClr val="accent3">
              <a:lumMod val="20000"/>
              <a:lumOff val="80000"/>
            </a:schemeClr>
          </a:solidFill>
          <a:ln>
            <a:solidFill>
              <a:schemeClr val="accent3">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33" name="椭圆 32"/>
          <p:cNvSpPr/>
          <p:nvPr>
            <p:custDataLst>
              <p:tags r:id="rId6"/>
            </p:custDataLst>
          </p:nvPr>
        </p:nvSpPr>
        <p:spPr>
          <a:xfrm>
            <a:off x="6596594" y="2765269"/>
            <a:ext cx="2655408" cy="2655408"/>
          </a:xfrm>
          <a:prstGeom prst="ellipse">
            <a:avLst/>
          </a:prstGeom>
          <a:solidFill>
            <a:schemeClr val="accent3">
              <a:lumMod val="5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37" name="标题"/>
          <p:cNvSpPr txBox="1"/>
          <p:nvPr>
            <p:custDataLst>
              <p:tags r:id="rId7"/>
            </p:custDataLst>
          </p:nvPr>
        </p:nvSpPr>
        <p:spPr>
          <a:xfrm>
            <a:off x="2765457" y="3193781"/>
            <a:ext cx="1670939" cy="496798"/>
          </a:xfrm>
          <a:prstGeom prst="rect">
            <a:avLst/>
          </a:prstGeom>
          <a:noFill/>
        </p:spPr>
        <p:txBody>
          <a:bodyPr wrap="none" lIns="0" tIns="0" rIns="0" bIns="0" rtlCol="0" anchor="ctr" anchorCtr="0">
            <a:normAutofit fontScale="60000"/>
          </a:bodyPr>
          <a:p>
            <a:pPr algn="ctr"/>
            <a:r>
              <a:rPr lang="zh-CN" altLang="en-US" sz="4600" b="1" spc="300" dirty="0">
                <a:solidFill>
                  <a:srgbClr val="FFFFFF"/>
                </a:solidFill>
                <a:latin typeface="+mn-ea"/>
              </a:rPr>
              <a:t>学科育人</a:t>
            </a:r>
            <a:endParaRPr lang="zh-CN" altLang="en-US" sz="4600" b="1" spc="300" dirty="0">
              <a:solidFill>
                <a:srgbClr val="FFFFFF"/>
              </a:solidFill>
              <a:latin typeface="+mn-ea"/>
            </a:endParaRPr>
          </a:p>
        </p:txBody>
      </p:sp>
      <p:sp>
        <p:nvSpPr>
          <p:cNvPr id="39" name="标题"/>
          <p:cNvSpPr txBox="1"/>
          <p:nvPr>
            <p:custDataLst>
              <p:tags r:id="rId8"/>
            </p:custDataLst>
          </p:nvPr>
        </p:nvSpPr>
        <p:spPr>
          <a:xfrm>
            <a:off x="4349588" y="4375251"/>
            <a:ext cx="1669749" cy="496798"/>
          </a:xfrm>
          <a:prstGeom prst="rect">
            <a:avLst/>
          </a:prstGeom>
          <a:noFill/>
        </p:spPr>
        <p:txBody>
          <a:bodyPr wrap="none" lIns="0" tIns="0" rIns="0" bIns="0" rtlCol="0" anchor="ctr" anchorCtr="0">
            <a:normAutofit fontScale="60000"/>
          </a:bodyPr>
          <a:p>
            <a:pPr algn="ctr"/>
            <a:r>
              <a:rPr lang="zh-CN" altLang="en-US" sz="4600" b="1" spc="300" dirty="0">
                <a:solidFill>
                  <a:schemeClr val="accent3">
                    <a:lumMod val="75000"/>
                  </a:schemeClr>
                </a:solidFill>
                <a:latin typeface="+mn-ea"/>
              </a:rPr>
              <a:t>课程育人</a:t>
            </a:r>
            <a:endParaRPr lang="zh-CN" altLang="en-US" sz="4600" b="1" spc="300" dirty="0">
              <a:solidFill>
                <a:schemeClr val="accent3">
                  <a:lumMod val="75000"/>
                </a:schemeClr>
              </a:solidFill>
              <a:latin typeface="+mn-ea"/>
            </a:endParaRPr>
          </a:p>
        </p:txBody>
      </p:sp>
      <p:sp>
        <p:nvSpPr>
          <p:cNvPr id="41" name="标题"/>
          <p:cNvSpPr txBox="1"/>
          <p:nvPr>
            <p:custDataLst>
              <p:tags r:id="rId9"/>
            </p:custDataLst>
          </p:nvPr>
        </p:nvSpPr>
        <p:spPr>
          <a:xfrm>
            <a:off x="6879118" y="3983125"/>
            <a:ext cx="2090360" cy="496798"/>
          </a:xfrm>
          <a:prstGeom prst="rect">
            <a:avLst/>
          </a:prstGeom>
          <a:noFill/>
        </p:spPr>
        <p:txBody>
          <a:bodyPr wrap="none" lIns="0" tIns="0" rIns="0" bIns="0" rtlCol="0" anchor="ctr" anchorCtr="0">
            <a:normAutofit fontScale="60000"/>
          </a:bodyPr>
          <a:p>
            <a:pPr algn="ctr"/>
            <a:r>
              <a:rPr lang="zh-CN" altLang="en-US" sz="4600" b="1" spc="300" dirty="0">
                <a:solidFill>
                  <a:srgbClr val="FFFFFF"/>
                </a:solidFill>
                <a:latin typeface="+mn-ea"/>
              </a:rPr>
              <a:t>综合育人</a:t>
            </a:r>
            <a:endParaRPr lang="zh-CN" altLang="en-US" sz="4600" b="1" spc="300" dirty="0">
              <a:solidFill>
                <a:srgbClr val="FFFFFF"/>
              </a:solidFill>
              <a:latin typeface="+mn-ea"/>
            </a:endParaRPr>
          </a:p>
        </p:txBody>
      </p:sp>
      <p:sp>
        <p:nvSpPr>
          <p:cNvPr id="42" name="椭圆 41"/>
          <p:cNvSpPr>
            <a:spLocks noChangeAspect="1"/>
          </p:cNvSpPr>
          <p:nvPr>
            <p:custDataLst>
              <p:tags r:id="rId10"/>
            </p:custDataLst>
          </p:nvPr>
        </p:nvSpPr>
        <p:spPr>
          <a:xfrm>
            <a:off x="5253990" y="2077085"/>
            <a:ext cx="2061210" cy="2061210"/>
          </a:xfrm>
          <a:prstGeom prst="ellipse">
            <a:avLst/>
          </a:prstGeom>
          <a:solidFill>
            <a:schemeClr val="accent3">
              <a:lumMod val="60000"/>
              <a:lumOff val="40000"/>
            </a:schemeClr>
          </a:solidFill>
          <a:ln>
            <a:solidFill>
              <a:schemeClr val="accent3">
                <a:lumMod val="60000"/>
                <a:lumOff val="40000"/>
              </a:schemeClr>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44" name="标题"/>
          <p:cNvSpPr txBox="1"/>
          <p:nvPr>
            <p:custDataLst>
              <p:tags r:id="rId11"/>
            </p:custDataLst>
          </p:nvPr>
        </p:nvSpPr>
        <p:spPr>
          <a:xfrm>
            <a:off x="5510418" y="2859403"/>
            <a:ext cx="1669749" cy="496798"/>
          </a:xfrm>
          <a:prstGeom prst="rect">
            <a:avLst/>
          </a:prstGeom>
          <a:noFill/>
        </p:spPr>
        <p:txBody>
          <a:bodyPr wrap="none" lIns="0" tIns="0" rIns="0" bIns="0" rtlCol="0" anchor="ctr" anchorCtr="0">
            <a:normAutofit fontScale="60000"/>
          </a:bodyPr>
          <a:p>
            <a:pPr algn="ctr"/>
            <a:r>
              <a:rPr lang="zh-CN" altLang="en-US" sz="4600" b="1" spc="300" dirty="0">
                <a:solidFill>
                  <a:schemeClr val="accent3">
                    <a:lumMod val="75000"/>
                  </a:schemeClr>
                </a:solidFill>
                <a:latin typeface="+mn-ea"/>
              </a:rPr>
              <a:t>实践育人</a:t>
            </a:r>
            <a:endParaRPr lang="zh-CN" altLang="en-US" sz="4600" b="1" spc="300" dirty="0">
              <a:solidFill>
                <a:schemeClr val="accent3">
                  <a:lumMod val="75000"/>
                </a:schemeClr>
              </a:solidFill>
              <a:latin typeface="+mn-ea"/>
            </a:endParaRPr>
          </a:p>
        </p:txBody>
      </p:sp>
      <p:sp>
        <p:nvSpPr>
          <p:cNvPr id="45" name="椭圆 44"/>
          <p:cNvSpPr/>
          <p:nvPr>
            <p:custDataLst>
              <p:tags r:id="rId12"/>
            </p:custDataLst>
          </p:nvPr>
        </p:nvSpPr>
        <p:spPr>
          <a:xfrm>
            <a:off x="6351369" y="4742937"/>
            <a:ext cx="361488" cy="361488"/>
          </a:xfrm>
          <a:prstGeom prst="ellipse">
            <a:avLst/>
          </a:prstGeom>
          <a:solidFill>
            <a:schemeClr val="accent1">
              <a:alpha val="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46" name="文本框 45"/>
          <p:cNvSpPr txBox="1"/>
          <p:nvPr/>
        </p:nvSpPr>
        <p:spPr>
          <a:xfrm>
            <a:off x="675640" y="1271905"/>
            <a:ext cx="9713595" cy="607060"/>
          </a:xfrm>
          <a:prstGeom prst="rect">
            <a:avLst/>
          </a:prstGeom>
        </p:spPr>
        <p:txBody>
          <a:bodyPr wrap="square">
            <a:noAutofit/>
          </a:bodyPr>
          <a:p>
            <a:r>
              <a:rPr lang="zh-CN" altLang="en-US" sz="2400" dirty="0"/>
              <a:t>《义务教育课程方案和课程标准（2022）》提到的四大关键词</a:t>
            </a:r>
            <a:endParaRPr lang="zh-CN" altLang="en-US" sz="2400" dirty="0"/>
          </a:p>
        </p:txBody>
      </p:sp>
      <p:sp>
        <p:nvSpPr>
          <p:cNvPr id="47" name="文本框 46"/>
          <p:cNvSpPr txBox="1"/>
          <p:nvPr/>
        </p:nvSpPr>
        <p:spPr>
          <a:xfrm>
            <a:off x="3744595" y="6010593"/>
            <a:ext cx="5080000" cy="521970"/>
          </a:xfrm>
          <a:prstGeom prst="rect">
            <a:avLst/>
          </a:prstGeom>
        </p:spPr>
        <p:txBody>
          <a:bodyPr>
            <a:spAutoFit/>
          </a:bodyPr>
          <a:p>
            <a:r>
              <a:rPr lang="zh-CN" altLang="en-US" sz="2800" b="1" dirty="0">
                <a:solidFill>
                  <a:schemeClr val="tx1"/>
                </a:solidFill>
                <a:effectLst/>
                <a:latin typeface="微软雅黑" panose="020B0503020204020204" pitchFamily="34" charset="-122"/>
                <a:ea typeface="微软雅黑" panose="020B0503020204020204" pitchFamily="34" charset="-122"/>
              </a:rPr>
              <a:t>C-STEAM的时代必然性</a:t>
            </a:r>
            <a:endParaRPr lang="zh-CN" altLang="en-US" sz="2800" b="1" dirty="0">
              <a:solidFill>
                <a:schemeClr val="tx1"/>
              </a:solidFill>
              <a:effectLst/>
              <a:latin typeface="微软雅黑" panose="020B0503020204020204" pitchFamily="34" charset="-122"/>
              <a:ea typeface="微软雅黑" panose="020B0503020204020204" pitchFamily="34" charset="-122"/>
            </a:endParaRPr>
          </a:p>
        </p:txBody>
      </p:sp>
    </p:spTree>
    <p:custDataLst>
      <p:tags r:id="rId13"/>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ppt_x"/>
                                          </p:val>
                                        </p:tav>
                                        <p:tav tm="100000">
                                          <p:val>
                                            <p:strVal val="#ppt_x"/>
                                          </p:val>
                                        </p:tav>
                                      </p:tavLst>
                                    </p:anim>
                                    <p:anim calcmode="lin" valueType="num">
                                      <p:cBhvr additive="base">
                                        <p:cTn id="8"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7" grpId="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grpSp>
        <p:nvGrpSpPr>
          <p:cNvPr id="6" name="组合 5"/>
          <p:cNvGrpSpPr/>
          <p:nvPr/>
        </p:nvGrpSpPr>
        <p:grpSpPr>
          <a:xfrm>
            <a:off x="675640" y="402590"/>
            <a:ext cx="2275205" cy="645160"/>
            <a:chOff x="4249" y="5798"/>
            <a:chExt cx="3583" cy="1016"/>
          </a:xfrm>
        </p:grpSpPr>
        <p:sp>
          <p:nvSpPr>
            <p:cNvPr id="7" name="矩形 6"/>
            <p:cNvSpPr/>
            <p:nvPr/>
          </p:nvSpPr>
          <p:spPr>
            <a:xfrm>
              <a:off x="4249" y="6413"/>
              <a:ext cx="3583" cy="331"/>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288" y="5798"/>
              <a:ext cx="3416" cy="1016"/>
            </a:xfrm>
            <a:prstGeom prst="rect">
              <a:avLst/>
            </a:prstGeom>
            <a:noFill/>
          </p:spPr>
          <p:txBody>
            <a:bodyPr wrap="square" rtlCol="0">
              <a:spAutoFit/>
            </a:bodyPr>
            <a:lstStyle/>
            <a:p>
              <a:pPr algn="l"/>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问题导入</a:t>
              </a:r>
              <a:endParaRPr lang="zh-CN" altLang="en-US" sz="3600" b="1" dirty="0">
                <a:solidFill>
                  <a:srgbClr val="55797A"/>
                </a:solidFill>
                <a:effectLst/>
                <a:latin typeface="微软雅黑" panose="020B0503020204020204" pitchFamily="34" charset="-122"/>
                <a:ea typeface="微软雅黑" panose="020B0503020204020204" pitchFamily="34" charset="-122"/>
                <a:sym typeface="+mn-ea"/>
              </a:endParaRPr>
            </a:p>
          </p:txBody>
        </p:sp>
      </p:grpSp>
      <p:grpSp>
        <p:nvGrpSpPr>
          <p:cNvPr id="9" name="组合 8"/>
          <p:cNvGrpSpPr/>
          <p:nvPr/>
        </p:nvGrpSpPr>
        <p:grpSpPr>
          <a:xfrm rot="0">
            <a:off x="1555115" y="1472565"/>
            <a:ext cx="8634095" cy="4291965"/>
            <a:chOff x="1970" y="5834"/>
            <a:chExt cx="12826" cy="3183"/>
          </a:xfrm>
        </p:grpSpPr>
        <p:grpSp>
          <p:nvGrpSpPr>
            <p:cNvPr id="10" name="组合 9"/>
            <p:cNvGrpSpPr/>
            <p:nvPr>
              <p:custDataLst>
                <p:tags r:id="rId1"/>
              </p:custDataLst>
            </p:nvPr>
          </p:nvGrpSpPr>
          <p:grpSpPr>
            <a:xfrm>
              <a:off x="1970" y="5834"/>
              <a:ext cx="12826" cy="3183"/>
              <a:chOff x="1970" y="5834"/>
              <a:chExt cx="12826" cy="3183"/>
            </a:xfrm>
          </p:grpSpPr>
          <p:sp>
            <p:nvSpPr>
              <p:cNvPr id="34" name="折角形 33"/>
              <p:cNvSpPr/>
              <p:nvPr>
                <p:custDataLst>
                  <p:tags r:id="rId2"/>
                </p:custDataLst>
              </p:nvPr>
            </p:nvSpPr>
            <p:spPr>
              <a:xfrm>
                <a:off x="1970" y="5834"/>
                <a:ext cx="12826" cy="3183"/>
              </a:xfrm>
              <a:prstGeom prst="foldedCorner">
                <a:avLst>
                  <a:gd name="adj" fmla="val 24325"/>
                </a:avLst>
              </a:prstGeom>
              <a:solidFill>
                <a:srgbClr val="FFFFFF"/>
              </a:solidFill>
              <a:ln w="12700" cap="flat" cmpd="sng" algn="ctr">
                <a:noFill/>
                <a:prstDash val="solid"/>
                <a:miter lim="800000"/>
              </a:ln>
              <a:effectLst>
                <a:outerShdw blurRad="152400" dist="38100" dir="5400000" algn="t" rotWithShape="0">
                  <a:prstClr val="black">
                    <a:alpha val="40000"/>
                  </a:prstClr>
                </a:outerShdw>
              </a:effectLst>
            </p:spPr>
            <p:style>
              <a:lnRef idx="2">
                <a:srgbClr val="4DA5BA">
                  <a:shade val="50000"/>
                </a:srgbClr>
              </a:lnRef>
              <a:fillRef idx="1">
                <a:srgbClr val="4DA5BA"/>
              </a:fillRef>
              <a:effectRef idx="0">
                <a:srgbClr val="4DA5BA"/>
              </a:effectRef>
              <a:fontRef idx="minor">
                <a:srgbClr val="FFFFFF"/>
              </a:fontRef>
            </p:style>
            <p:txBody>
              <a:bodyPr rtlCol="0" anchor="ctr"/>
              <a:lstStyle/>
              <a:p>
                <a:pPr algn="ctr"/>
                <a:endParaRPr lang="zh-CN" altLang="en-US">
                  <a:solidFill>
                    <a:srgbClr val="FFFFFF"/>
                  </a:solidFill>
                </a:endParaRPr>
              </a:p>
            </p:txBody>
          </p:sp>
          <p:sp>
            <p:nvSpPr>
              <p:cNvPr id="11" name="任意多边形 10"/>
              <p:cNvSpPr/>
              <p:nvPr>
                <p:custDataLst>
                  <p:tags r:id="rId3"/>
                </p:custDataLst>
              </p:nvPr>
            </p:nvSpPr>
            <p:spPr>
              <a:xfrm>
                <a:off x="2610" y="5834"/>
                <a:ext cx="578" cy="906"/>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rgbClr val="4DA5BA">
                  <a:lumMod val="40000"/>
                  <a:lumOff val="60000"/>
                </a:srgbClr>
              </a:solidFill>
              <a:ln w="12700" cap="flat" cmpd="sng" algn="ctr">
                <a:noFill/>
                <a:prstDash val="solid"/>
                <a:miter lim="800000"/>
              </a:ln>
              <a:effectLst/>
            </p:spPr>
            <p:style>
              <a:lnRef idx="2">
                <a:srgbClr val="4DA5BA">
                  <a:shade val="50000"/>
                </a:srgbClr>
              </a:lnRef>
              <a:fillRef idx="1">
                <a:srgbClr val="4DA5BA"/>
              </a:fillRef>
              <a:effectRef idx="0">
                <a:srgbClr val="4DA5BA"/>
              </a:effectRef>
              <a:fontRef idx="minor">
                <a:srgbClr val="FFFFFF"/>
              </a:fontRef>
            </p:style>
            <p:txBody>
              <a:bodyPr rtlCol="0" anchor="ctr"/>
              <a:lstStyle/>
              <a:p>
                <a:pPr algn="ctr"/>
                <a:endParaRPr lang="zh-CN" altLang="en-US">
                  <a:solidFill>
                    <a:srgbClr val="FFFFFF"/>
                  </a:solidFill>
                </a:endParaRPr>
              </a:p>
            </p:txBody>
          </p:sp>
        </p:grpSp>
        <p:sp>
          <p:nvSpPr>
            <p:cNvPr id="17" name="Title 6"/>
            <p:cNvSpPr txBox="1"/>
            <p:nvPr>
              <p:custDataLst>
                <p:tags r:id="rId4"/>
              </p:custDataLst>
            </p:nvPr>
          </p:nvSpPr>
          <p:spPr>
            <a:xfrm>
              <a:off x="2064" y="6924"/>
              <a:ext cx="12732" cy="1222"/>
            </a:xfrm>
            <a:prstGeom prst="rect">
              <a:avLst/>
            </a:prstGeom>
            <a:noFill/>
          </p:spPr>
          <p:txBody>
            <a:bodyPr wrap="square" lIns="101600" tIns="0" rIns="82550" bIns="0" rtlCol="0" anchor="t" anchorCtr="0">
              <a:noAutofit/>
            </a:bodyPr>
            <a:lstStyle>
              <a:defPPr>
                <a:defRPr lang="zh-CN"/>
              </a:defPPr>
              <a:lvl1pPr fontAlgn="auto">
                <a:lnSpc>
                  <a:spcPct val="130000"/>
                </a:lnSpc>
                <a:spcAft>
                  <a:spcPts val="1000"/>
                </a:spcAft>
                <a:defRPr sz="1600" spc="150"/>
              </a:lvl1pPr>
            </a:lstStyle>
            <a:p>
              <a:pPr marL="379095" lvl="0" indent="-342900" algn="l" fontAlgn="ctr">
                <a:lnSpc>
                  <a:spcPct val="130000"/>
                </a:lnSpc>
                <a:spcBef>
                  <a:spcPts val="1200"/>
                </a:spcBef>
                <a:spcAft>
                  <a:spcPts val="0"/>
                </a:spcAft>
                <a:buSzPct val="80000"/>
                <a:buFont typeface="Wingdings" panose="05000000000000000000" charset="0"/>
                <a:buChar char="l"/>
              </a:pPr>
              <a:r>
                <a:rPr lang="zh-CN" altLang="en-US" sz="2400" spc="160" dirty="0">
                  <a:solidFill>
                    <a:srgbClr val="000000">
                      <a:lumMod val="75000"/>
                      <a:lumOff val="25000"/>
                    </a:srgbClr>
                  </a:solidFill>
                  <a:uFillTx/>
                  <a:latin typeface="微软雅黑" panose="020B0503020204020204" pitchFamily="34" charset="-122"/>
                  <a:ea typeface="微软雅黑" panose="020B0503020204020204" pitchFamily="34" charset="-122"/>
                  <a:sym typeface="+mn-ea"/>
                </a:rPr>
                <a:t>如何通过不同类型的</a:t>
              </a:r>
              <a:r>
                <a:rPr lang="en-US" altLang="zh-CN" sz="2400" spc="160" dirty="0">
                  <a:solidFill>
                    <a:srgbClr val="000000">
                      <a:lumMod val="75000"/>
                      <a:lumOff val="25000"/>
                    </a:srgbClr>
                  </a:solidFill>
                  <a:uFillTx/>
                  <a:latin typeface="微软雅黑" panose="020B0503020204020204" pitchFamily="34" charset="-122"/>
                  <a:ea typeface="微软雅黑" panose="020B0503020204020204" pitchFamily="34" charset="-122"/>
                  <a:sym typeface="+mn-ea"/>
                </a:rPr>
                <a:t>C-STEAM</a:t>
              </a:r>
              <a:r>
                <a:rPr lang="zh-CN" altLang="en-US" sz="2400" spc="160" dirty="0">
                  <a:solidFill>
                    <a:srgbClr val="000000">
                      <a:lumMod val="75000"/>
                      <a:lumOff val="25000"/>
                    </a:srgbClr>
                  </a:solidFill>
                  <a:uFillTx/>
                  <a:latin typeface="微软雅黑" panose="020B0503020204020204" pitchFamily="34" charset="-122"/>
                  <a:ea typeface="微软雅黑" panose="020B0503020204020204" pitchFamily="34" charset="-122"/>
                  <a:sym typeface="+mn-ea"/>
                </a:rPr>
                <a:t>项目实现文化传承与创新</a:t>
              </a:r>
              <a:r>
                <a:rPr lang="en-US" altLang="zh-CN" sz="2400" spc="160" dirty="0">
                  <a:solidFill>
                    <a:srgbClr val="000000">
                      <a:lumMod val="75000"/>
                      <a:lumOff val="25000"/>
                    </a:srgbClr>
                  </a:solidFill>
                  <a:uFillTx/>
                  <a:latin typeface="微软雅黑" panose="020B0503020204020204" pitchFamily="34" charset="-122"/>
                  <a:ea typeface="微软雅黑" panose="020B0503020204020204" pitchFamily="34" charset="-122"/>
                  <a:sym typeface="+mn-ea"/>
                </a:rPr>
                <a:t>?</a:t>
              </a:r>
              <a:endParaRPr lang="en-US" altLang="zh-CN" sz="2400" spc="160" dirty="0">
                <a:solidFill>
                  <a:srgbClr val="000000">
                    <a:lumMod val="75000"/>
                    <a:lumOff val="25000"/>
                  </a:srgbClr>
                </a:solidFill>
                <a:uFillTx/>
                <a:latin typeface="微软雅黑" panose="020B0503020204020204" pitchFamily="34" charset="-122"/>
                <a:ea typeface="微软雅黑" panose="020B0503020204020204" pitchFamily="34" charset="-122"/>
                <a:sym typeface="+mn-ea"/>
              </a:endParaRPr>
            </a:p>
            <a:p>
              <a:pPr marL="379095" lvl="0" indent="-342900" algn="l" fontAlgn="ctr">
                <a:lnSpc>
                  <a:spcPct val="130000"/>
                </a:lnSpc>
                <a:spcBef>
                  <a:spcPts val="1200"/>
                </a:spcBef>
                <a:spcAft>
                  <a:spcPts val="0"/>
                </a:spcAft>
                <a:buSzPct val="80000"/>
                <a:buFont typeface="Wingdings" panose="05000000000000000000" charset="0"/>
                <a:buChar char="l"/>
              </a:pPr>
              <a:r>
                <a:rPr lang="zh-CN" altLang="en-US" sz="2400" spc="160" dirty="0">
                  <a:solidFill>
                    <a:srgbClr val="000000">
                      <a:lumMod val="75000"/>
                      <a:lumOff val="25000"/>
                    </a:srgbClr>
                  </a:solidFill>
                  <a:uFillTx/>
                  <a:latin typeface="微软雅黑" panose="020B0503020204020204" pitchFamily="34" charset="-122"/>
                  <a:ea typeface="微软雅黑" panose="020B0503020204020204" pitchFamily="34" charset="-122"/>
                  <a:sym typeface="+mn-ea"/>
                </a:rPr>
                <a:t>四种项目类型之间有什么联系与区别？</a:t>
              </a:r>
              <a:endParaRPr lang="zh-CN" altLang="en-US" sz="2400" spc="160" dirty="0">
                <a:solidFill>
                  <a:srgbClr val="000000">
                    <a:lumMod val="75000"/>
                    <a:lumOff val="25000"/>
                  </a:srgbClr>
                </a:solidFill>
                <a:uFillTx/>
                <a:latin typeface="微软雅黑" panose="020B0503020204020204" pitchFamily="34" charset="-122"/>
                <a:ea typeface="微软雅黑" panose="020B0503020204020204" pitchFamily="34" charset="-122"/>
                <a:sym typeface="+mn-ea"/>
              </a:endParaRPr>
            </a:p>
          </p:txBody>
        </p:sp>
      </p:grpSp>
    </p:spTree>
    <p:custDataLst>
      <p:tags r:id="rId5"/>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矩形 6"/>
          <p:cNvSpPr/>
          <p:nvPr/>
        </p:nvSpPr>
        <p:spPr>
          <a:xfrm>
            <a:off x="2885288" y="3392805"/>
            <a:ext cx="6587491" cy="365760"/>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429304" y="1793240"/>
            <a:ext cx="11333392" cy="1863725"/>
          </a:xfrm>
          <a:prstGeom prst="rect">
            <a:avLst/>
          </a:prstGeom>
          <a:noFill/>
        </p:spPr>
        <p:txBody>
          <a:bodyPr wrap="square" rtlCol="0">
            <a:spAutoFit/>
          </a:bodyPr>
          <a:p>
            <a:pPr algn="ctr">
              <a:lnSpc>
                <a:spcPct val="120000"/>
              </a:lnSpc>
              <a:spcBef>
                <a:spcPts val="0"/>
              </a:spcBef>
              <a:spcAft>
                <a:spcPts val="0"/>
              </a:spcAft>
            </a:pPr>
            <a:r>
              <a:rPr lang="zh-CN" altLang="en-US" sz="4800" b="1" dirty="0">
                <a:solidFill>
                  <a:srgbClr val="55797A"/>
                </a:solidFill>
                <a:effectLst/>
                <a:latin typeface="微软雅黑" panose="020B0503020204020204" pitchFamily="34" charset="-122"/>
                <a:ea typeface="微软雅黑" panose="020B0503020204020204" pitchFamily="34" charset="-122"/>
                <a:sym typeface="+mn-ea"/>
              </a:rPr>
              <a:t>第一节</a:t>
            </a:r>
            <a:endParaRPr lang="zh-CN" altLang="en-US" sz="4800" b="1" dirty="0">
              <a:solidFill>
                <a:srgbClr val="55797A"/>
              </a:solidFill>
              <a:effectLst/>
              <a:latin typeface="微软雅黑" panose="020B0503020204020204" pitchFamily="34" charset="-122"/>
              <a:ea typeface="微软雅黑" panose="020B0503020204020204" pitchFamily="34" charset="-122"/>
              <a:sym typeface="+mn-ea"/>
            </a:endParaRPr>
          </a:p>
          <a:p>
            <a:pPr algn="ctr">
              <a:lnSpc>
                <a:spcPct val="120000"/>
              </a:lnSpc>
              <a:spcBef>
                <a:spcPts val="0"/>
              </a:spcBef>
              <a:spcAft>
                <a:spcPts val="0"/>
              </a:spcAft>
            </a:pPr>
            <a:r>
              <a:rPr lang="en-US" altLang="zh-CN" sz="4800" b="1" dirty="0">
                <a:solidFill>
                  <a:srgbClr val="55797A"/>
                </a:solidFill>
                <a:effectLst/>
                <a:latin typeface="微软雅黑" panose="020B0503020204020204" pitchFamily="34" charset="-122"/>
                <a:ea typeface="微软雅黑" panose="020B0503020204020204" pitchFamily="34" charset="-122"/>
                <a:sym typeface="+mn-ea"/>
              </a:rPr>
              <a:t>C-STEAM</a:t>
            </a:r>
            <a:r>
              <a:rPr lang="zh-CN" altLang="en-US" sz="4800" b="1" dirty="0">
                <a:solidFill>
                  <a:srgbClr val="55797A"/>
                </a:solidFill>
                <a:effectLst/>
                <a:latin typeface="微软雅黑" panose="020B0503020204020204" pitchFamily="34" charset="-122"/>
                <a:ea typeface="微软雅黑" panose="020B0503020204020204" pitchFamily="34" charset="-122"/>
                <a:sym typeface="+mn-ea"/>
              </a:rPr>
              <a:t>的</a:t>
            </a:r>
            <a:r>
              <a:rPr lang="en-US" altLang="zh-CN" sz="4800" b="1" dirty="0">
                <a:solidFill>
                  <a:srgbClr val="55797A"/>
                </a:solidFill>
                <a:effectLst/>
                <a:latin typeface="微软雅黑" panose="020B0503020204020204" pitchFamily="34" charset="-122"/>
                <a:ea typeface="微软雅黑" panose="020B0503020204020204" pitchFamily="34" charset="-122"/>
                <a:sym typeface="+mn-ea"/>
              </a:rPr>
              <a:t>ETIC</a:t>
            </a:r>
            <a:r>
              <a:rPr lang="zh-CN" altLang="en-US" sz="4800" b="1" dirty="0">
                <a:solidFill>
                  <a:srgbClr val="55797A"/>
                </a:solidFill>
                <a:effectLst/>
                <a:latin typeface="微软雅黑" panose="020B0503020204020204" pitchFamily="34" charset="-122"/>
                <a:ea typeface="微软雅黑" panose="020B0503020204020204" pitchFamily="34" charset="-122"/>
                <a:sym typeface="+mn-ea"/>
              </a:rPr>
              <a:t>框架</a:t>
            </a:r>
            <a:endParaRPr lang="zh-CN" altLang="en-US" sz="48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6" name="圆角矩形 5"/>
          <p:cNvSpPr/>
          <p:nvPr/>
        </p:nvSpPr>
        <p:spPr>
          <a:xfrm>
            <a:off x="4863783" y="4692650"/>
            <a:ext cx="2438400" cy="433070"/>
          </a:xfrm>
          <a:prstGeom prst="roundRect">
            <a:avLst>
              <a:gd name="adj" fmla="val 50000"/>
            </a:avLst>
          </a:prstGeom>
          <a:noFill/>
          <a:ln>
            <a:solidFill>
              <a:srgbClr val="5579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sz="2000">
                <a:solidFill>
                  <a:srgbClr val="55797A"/>
                </a:solidFill>
                <a:latin typeface="微软雅黑" panose="020B0503020204020204" pitchFamily="34" charset="-122"/>
                <a:ea typeface="微软雅黑" panose="020B0503020204020204" pitchFamily="34" charset="-122"/>
                <a:cs typeface="微软雅黑" panose="020B0503020204020204" pitchFamily="34" charset="-122"/>
              </a:rPr>
              <a:t>PART 02</a:t>
            </a:r>
            <a:endParaRPr lang="en-US" sz="2000">
              <a:solidFill>
                <a:srgbClr val="55797A"/>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9" name="文本框 8"/>
          <p:cNvSpPr txBox="1"/>
          <p:nvPr/>
        </p:nvSpPr>
        <p:spPr>
          <a:xfrm>
            <a:off x="3228340" y="2607945"/>
            <a:ext cx="5709285" cy="1568450"/>
          </a:xfrm>
          <a:prstGeom prst="rect">
            <a:avLst/>
          </a:prstGeom>
          <a:noFill/>
        </p:spPr>
        <p:txBody>
          <a:bodyPr wrap="square" rtlCol="0">
            <a:spAutoFit/>
          </a:bodyPr>
          <a:p>
            <a:pPr algn="ctr"/>
            <a:r>
              <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rPr>
              <a:t>TWO</a:t>
            </a:r>
            <a:endPar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endParaRPr>
          </a:p>
        </p:txBody>
      </p:sp>
    </p:spTree>
    <p:custDataLst>
      <p:tags r:id="rId3"/>
    </p:custDataLst>
  </p:cSld>
  <p:clrMapOvr>
    <a:masterClrMapping/>
  </p:clrMapOvr>
  <p:transition>
    <p:random/>
  </p:transition>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2*l_h_a*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6,7,6,7,6,7]}"/>
</p:tagLst>
</file>

<file path=ppt/tags/tag10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2*l_h_i*1_1_2"/>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6,7,6,7,6,7]}"/>
</p:tagLst>
</file>

<file path=ppt/tags/tag102.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78_3*l_i*1_1"/>
  <p:tag name="KSO_WM_TEMPLATE_CATEGORY" val="diagram"/>
  <p:tag name="KSO_WM_TEMPLATE_INDEX" val="20235178"/>
  <p:tag name="KSO_WM_UNIT_LAYERLEVEL" val="1_1"/>
  <p:tag name="KSO_WM_TAG_VERSION" val="3.0"/>
  <p:tag name="KSO_WM_BEAUTIFY_FLAG" val="#wm#"/>
  <p:tag name="KSO_WM_UNIT_TYPE" val="l_i"/>
  <p:tag name="KSO_WM_UNIT_INDEX" val="1_1"/>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63.275003051758,&quot;left&quot;:197.09998779296876,&quot;top&quot;:163.55,&quot;width&quot;:535.0000244140625}"/>
  <p:tag name="KSO_WM_DIAGRAM_COLOR_MATCH_VALUE" val="{&quot;shape&quot;:{&quot;fill&quot;:{&quot;solid&quot;:{&quot;brightness&quot;:0,&quot;colorType&quot;:1,&quot;foreColorIndex&quot;:5,&quot;transparency&quot;:0.92000001668930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78_3*l_i*1_2"/>
  <p:tag name="KSO_WM_TEMPLATE_CATEGORY" val="diagram"/>
  <p:tag name="KSO_WM_TEMPLATE_INDEX" val="20235178"/>
  <p:tag name="KSO_WM_UNIT_LAYERLEVEL" val="1_1"/>
  <p:tag name="KSO_WM_TAG_VERSION" val="3.0"/>
  <p:tag name="KSO_WM_BEAUTIFY_FLAG" val="#wm#"/>
  <p:tag name="KSO_WM_UNIT_TYPE" val="l_i"/>
  <p:tag name="KSO_WM_UNIT_INDEX" val="1_2"/>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63.275003051758,&quot;left&quot;:197.09998779296876,&quot;top&quot;:163.55,&quot;width&quot;:535.0000244140625}"/>
  <p:tag name="KSO_WM_DIAGRAM_COLOR_MATCH_VALUE" val="{&quot;shape&quot;:{&quot;fill&quot;:{&quot;solid&quot;:{&quot;brightness&quot;:0,&quot;colorType&quot;:1,&quot;foreColorIndex&quot;:5,&quot;transparency&quot;:0.92000001668930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78_3*l_i*1_3"/>
  <p:tag name="KSO_WM_TEMPLATE_CATEGORY" val="diagram"/>
  <p:tag name="KSO_WM_TEMPLATE_INDEX" val="20235178"/>
  <p:tag name="KSO_WM_UNIT_LAYERLEVEL" val="1_1"/>
  <p:tag name="KSO_WM_TAG_VERSION" val="3.0"/>
  <p:tag name="KSO_WM_BEAUTIFY_FLAG" val="#wm#"/>
  <p:tag name="KSO_WM_UNIT_TYPE" val="l_i"/>
  <p:tag name="KSO_WM_UNIT_INDEX" val="1_3"/>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63.275003051758,&quot;left&quot;:197.09998779296876,&quot;top&quot;:163.55,&quot;width&quot;:535.0000244140625}"/>
  <p:tag name="KSO_WM_DIAGRAM_COLOR_MATCH_VALUE" val="{&quot;shape&quot;:{&quot;fill&quot;:{&quot;solid&quot;:{&quot;brightness&quot;:0,&quot;colorType&quot;:1,&quot;foreColorIndex&quot;:5,&quot;transparency&quot;:0.8600000143051147},&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78_3*l_h_i*1_1_1"/>
  <p:tag name="KSO_WM_TEMPLATE_CATEGORY" val="diagram"/>
  <p:tag name="KSO_WM_TEMPLATE_INDEX" val="20235178"/>
  <p:tag name="KSO_WM_UNIT_LAYERLEVEL" val="1_1_1"/>
  <p:tag name="KSO_WM_TAG_VERSION" val="3.0"/>
  <p:tag name="KSO_WM_BEAUTIFY_FLAG" val="#wm#"/>
  <p:tag name="KSO_WM_UNIT_TYPE" val="l_h_i"/>
  <p:tag name="KSO_WM_UNIT_INDEX" val="1_1_1"/>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63.275003051758,&quot;left&quot;:197.09998779296876,&quot;top&quot;:163.55,&quot;width&quot;:535.0000244140625}"/>
  <p:tag name="KSO_WM_DIAGRAM_COLOR_MATCH_VALUE" val="{&quot;shape&quot;:{&quot;fill&quot;:{&quot;gradient&quot;:[{&quot;brightness&quot;:0.8999999761581421,&quot;colorType&quot;:1,&quot;foreColorIndex&quot;:5,&quot;pos&quot;:0,&quot;transparency&quot;:0},{&quot;brightness&quot;:0,&quot;colorType&quot;:1,&quot;foreColorIndex&quot;:5,&quot;pos&quot;:0.7400000095367432,&quot;transparency&quot;:0},{&quot;brightness&quot;:-0.10000000149011612,&quot;colorType&quot;:1,&quot;foreColorIndex&quot;:5,&quot;pos&quot;:0.8299999833106995,&quot;transparency&quot;:0},{&quot;brightness&quot;:-0.10000000149011612,&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78_3*l_h_i*1_2_1"/>
  <p:tag name="KSO_WM_TEMPLATE_CATEGORY" val="diagram"/>
  <p:tag name="KSO_WM_TEMPLATE_INDEX" val="20235178"/>
  <p:tag name="KSO_WM_UNIT_LAYERLEVEL" val="1_1_1"/>
  <p:tag name="KSO_WM_TAG_VERSION" val="3.0"/>
  <p:tag name="KSO_WM_BEAUTIFY_FLAG" val="#wm#"/>
  <p:tag name="KSO_WM_UNIT_TYPE" val="l_h_i"/>
  <p:tag name="KSO_WM_UNIT_INDEX" val="1_2_1"/>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63.275003051758,&quot;left&quot;:197.09998779296876,&quot;top&quot;:163.55,&quot;width&quot;:535.0000244140625}"/>
  <p:tag name="KSO_WM_DIAGRAM_COLOR_MATCH_VALUE" val="{&quot;shape&quot;:{&quot;fill&quot;:{&quot;gradient&quot;:[{&quot;brightness&quot;:0.9800000190734863,&quot;colorType&quot;:1,&quot;foreColorIndex&quot;:5,&quot;pos&quot;:0,&quot;transparency&quot;:0},{&quot;brightness&quot;:0.699999988079071,&quot;colorType&quot;:1,&quot;foreColorIndex&quot;:5,&quot;pos&quot;:0.7400000095367432,&quot;transparency&quot;:0},{&quot;brightness&quot;:0.6000000238418579,&quot;colorType&quot;:1,&quot;foreColorIndex&quot;:5,&quot;pos&quot;:0.8299999833106995,&quot;transparency&quot;:0},{&quot;brightness&quot;:0.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78_3*l_h_i*1_4_1"/>
  <p:tag name="KSO_WM_TEMPLATE_CATEGORY" val="diagram"/>
  <p:tag name="KSO_WM_TEMPLATE_INDEX" val="20235178"/>
  <p:tag name="KSO_WM_UNIT_LAYERLEVEL" val="1_1_1"/>
  <p:tag name="KSO_WM_TAG_VERSION" val="3.0"/>
  <p:tag name="KSO_WM_BEAUTIFY_FLAG" val="#wm#"/>
  <p:tag name="KSO_WM_UNIT_TYPE" val="l_h_i"/>
  <p:tag name="KSO_WM_UNIT_INDEX" val="1_4_1"/>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63.275003051758,&quot;left&quot;:197.09998779296876,&quot;top&quot;:163.55,&quot;width&quot;:535.0000244140625}"/>
  <p:tag name="KSO_WM_DIAGRAM_COLOR_MATCH_VALUE" val="{&quot;shape&quot;:{&quot;fill&quot;:{&quot;gradient&quot;:[{&quot;brightness&quot;:0.8999999761581421,&quot;colorType&quot;:1,&quot;foreColorIndex&quot;:5,&quot;pos&quot;:0,&quot;transparency&quot;:0},{&quot;brightness&quot;:0.3499999940395355,&quot;colorType&quot;:1,&quot;foreColorIndex&quot;:5,&quot;pos&quot;:0.7400000095367432,&quot;transparency&quot;:0},{&quot;brightness&quot;:0.20000000298023224,&quot;colorType&quot;:1,&quot;foreColorIndex&quot;:5,&quot;pos&quot;:0.8299999833106995,&quot;transparency&quot;:0},{&quot;brightness&quot;:0.20000000298023224,&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0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178_3*l_h_a*1_1_1"/>
  <p:tag name="KSO_WM_TEMPLATE_CATEGORY" val="diagram"/>
  <p:tag name="KSO_WM_TEMPLATE_INDEX" val="20235178"/>
  <p:tag name="KSO_WM_UNIT_LAYERLEVEL" val="1_1_1"/>
  <p:tag name="KSO_WM_TAG_VERSION" val="3.0"/>
  <p:tag name="KSO_WM_BEAUTIFY_FLAG" val="#wm#"/>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UNIT_TEXT_TYPE" val="1"/>
  <p:tag name="KSO_WM_DIAGRAM_MAX_ITEMCNT" val="6"/>
  <p:tag name="KSO_WM_DIAGRAM_MIN_ITEMCNT" val="2"/>
  <p:tag name="KSO_WM_DIAGRAM_VIRTUALLY_FRAME" val="{&quot;height&quot;:263.275003051758,&quot;left&quot;:197.09998779296876,&quot;top&quot;:163.55,&quot;width&quot;:535.0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一亿"/>
  <p:tag name="KSO_WM_DIAGRAM_USE_COLOR_VALUE" val="{&quot;color_scheme&quot;:1,&quot;color_type&quot;:1,&quot;theme_color_indexes&quot;:[5,6,5,6,5,6]}"/>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178_3*l_h_a*1_2_1"/>
  <p:tag name="KSO_WM_TEMPLATE_CATEGORY" val="diagram"/>
  <p:tag name="KSO_WM_TEMPLATE_INDEX" val="20235178"/>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UNIT_TEXT_TYPE" val="1"/>
  <p:tag name="KSO_WM_DIAGRAM_MAX_ITEMCNT" val="6"/>
  <p:tag name="KSO_WM_DIAGRAM_MIN_ITEMCNT" val="2"/>
  <p:tag name="KSO_WM_DIAGRAM_VIRTUALLY_FRAME" val="{&quot;height&quot;:263.275003051758,&quot;left&quot;:197.09998779296876,&quot;top&quot;:163.55,&quot;width&quot;:535.0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七千万"/>
  <p:tag name="KSO_WM_UNIT_TEXT_FILL_FORE_SCHEMECOLOR_INDEX" val="1"/>
  <p:tag name="KSO_WM_UNIT_TEXT_FILL_TYPE" val="1"/>
  <p:tag name="KSO_WM_DIAGRAM_USE_COLOR_VALUE" val="{&quot;color_scheme&quot;:1,&quot;color_type&quot;:1,&quot;theme_color_indexes&quot;:[5,6,5,6,5,6]}"/>
</p:tagLst>
</file>

<file path=ppt/tags/tag11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178_3*l_h_a*1_4_1"/>
  <p:tag name="KSO_WM_TEMPLATE_CATEGORY" val="diagram"/>
  <p:tag name="KSO_WM_TEMPLATE_INDEX" val="20235178"/>
  <p:tag name="KSO_WM_UNIT_LAYERLEVEL" val="1_1_1"/>
  <p:tag name="KSO_WM_TAG_VERSION" val="3.0"/>
  <p:tag name="KSO_WM_BEAUTIFY_FLAG" val="#wm#"/>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UNIT_TEXT_TYPE" val="1"/>
  <p:tag name="KSO_WM_DIAGRAM_MAX_ITEMCNT" val="6"/>
  <p:tag name="KSO_WM_DIAGRAM_MIN_ITEMCNT" val="2"/>
  <p:tag name="KSO_WM_DIAGRAM_VIRTUALLY_FRAME" val="{&quot;height&quot;:263.275003051758,&quot;left&quot;:197.09998779296876,&quot;top&quot;:163.55,&quot;width&quot;:535.0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90%"/>
  <p:tag name="KSO_WM_DIAGRAM_USE_COLOR_VALUE" val="{&quot;color_scheme&quot;:1,&quot;color_type&quot;:1,&quot;theme_color_indexes&quot;:[5,6,5,6,5,6]}"/>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78_3*l_h_i*1_3_1"/>
  <p:tag name="KSO_WM_TEMPLATE_CATEGORY" val="diagram"/>
  <p:tag name="KSO_WM_TEMPLATE_INDEX" val="20235178"/>
  <p:tag name="KSO_WM_UNIT_LAYERLEVEL" val="1_1_1"/>
  <p:tag name="KSO_WM_TAG_VERSION" val="3.0"/>
  <p:tag name="KSO_WM_BEAUTIFY_FLAG" val="#wm#"/>
  <p:tag name="KSO_WM_UNIT_TYPE" val="l_h_i"/>
  <p:tag name="KSO_WM_UNIT_INDEX" val="1_3_1"/>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63.275003051758,&quot;left&quot;:197.09998779296876,&quot;top&quot;:163.55,&quot;width&quot;:535.0000244140625}"/>
  <p:tag name="KSO_WM_DIAGRAM_COLOR_MATCH_VALUE" val="{&quot;shape&quot;:{&quot;fill&quot;:{&quot;gradient&quot;:[{&quot;brightness&quot;:0.8999999761581421,&quot;colorType&quot;:1,&quot;foreColorIndex&quot;:5,&quot;pos&quot;:0,&quot;transparency&quot;:0},{&quot;brightness&quot;:0.44999998807907104,&quot;colorType&quot;:1,&quot;foreColorIndex&quot;:5,&quot;pos&quot;:0.7400000095367432,&quot;transparency&quot;:0},{&quot;brightness&quot;:0.30000001192092896,&quot;colorType&quot;:1,&quot;foreColorIndex&quot;:5,&quot;pos&quot;:0.8299999833106995,&quot;transparency&quot;:0},{&quot;brightness&quot;:0.30000001192092896,&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1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178_3*l_h_a*1_3_1"/>
  <p:tag name="KSO_WM_TEMPLATE_CATEGORY" val="diagram"/>
  <p:tag name="KSO_WM_TEMPLATE_INDEX" val="20235178"/>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UNIT_TEXT_TYPE" val="1"/>
  <p:tag name="KSO_WM_DIAGRAM_MAX_ITEMCNT" val="6"/>
  <p:tag name="KSO_WM_DIAGRAM_MIN_ITEMCNT" val="2"/>
  <p:tag name="KSO_WM_DIAGRAM_VIRTUALLY_FRAME" val="{&quot;height&quot;:263.275003051758,&quot;left&quot;:197.09998779296876,&quot;top&quot;:163.55,&quot;width&quot;:535.0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30+"/>
  <p:tag name="KSO_WM_UNIT_TEXT_FILL_FORE_SCHEMECOLOR_INDEX" val="1"/>
  <p:tag name="KSO_WM_UNIT_TEXT_FILL_TYPE" val="1"/>
  <p:tag name="KSO_WM_DIAGRAM_USE_COLOR_VALUE" val="{&quot;color_scheme&quot;:1,&quot;color_type&quot;:1,&quot;theme_color_indexes&quot;:[5,6,5,6,5,6]}"/>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78_3*l_i*1_4"/>
  <p:tag name="KSO_WM_TEMPLATE_CATEGORY" val="diagram"/>
  <p:tag name="KSO_WM_TEMPLATE_INDEX" val="20235178"/>
  <p:tag name="KSO_WM_UNIT_LAYERLEVEL" val="1_1"/>
  <p:tag name="KSO_WM_TAG_VERSION" val="3.0"/>
  <p:tag name="KSO_WM_BEAUTIFY_FLAG" val="#wm#"/>
  <p:tag name="KSO_WM_UNIT_TYPE" val="l_i"/>
  <p:tag name="KSO_WM_UNIT_INDEX" val="1_4"/>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63.275003051758,&quot;left&quot;:197.09998779296876,&quot;top&quot;:163.55,&quot;width&quot;:535.0000244140625}"/>
  <p:tag name="KSO_WM_DIAGRAM_COLOR_MATCH_VALUE" val="{&quot;shape&quot;:{&quot;fill&quot;:{&quot;solid&quot;:{&quot;brightness&quot;:0,&quot;colorType&quot;:1,&quot;foreColorIndex&quot;:5,&quot;transparency&quot;:0.94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15.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65&quot;:[20205081],&quot;70&quot;:[3322479,3333585]}"/>
</p:tagLst>
</file>

<file path=ppt/tags/tag116.xml><?xml version="1.0" encoding="utf-8"?>
<p:tagLst xmlns:p="http://schemas.openxmlformats.org/presentationml/2006/main">
  <p:tag name="KSO_WM_UNIT_TEXTBOXSTYLE_GUID" val="{d0a5619f-524e-4d8b-b444-26367ba76a92}"/>
</p:tagLst>
</file>

<file path=ppt/tags/tag117.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i"/>
  <p:tag name="KSO_WM_UNIT_INDEX" val="1"/>
  <p:tag name="KSO_WM_UNIT_ID" val="mixed20201941_289*i*1"/>
  <p:tag name="KSO_WM_TEMPLATE_CATEGORY" val="mixed"/>
  <p:tag name="KSO_WM_TEMPLATE_INDEX" val="20201941"/>
  <p:tag name="KSO_WM_UNIT_LAYERLEVEL" val="1"/>
  <p:tag name="KSO_WM_TAG_VERSION" val="1.0"/>
  <p:tag name="KSO_WM_BEAUTIFY_FLAG" val="#wm#"/>
  <p:tag name="KSO_WM_UNIT_TEXTBOXSTYLE_GUID" val="{d0a5619f-524e-4d8b-b444-26367ba76a92}"/>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18.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i"/>
  <p:tag name="KSO_WM_UNIT_INDEX" val="2"/>
  <p:tag name="KSO_WM_UNIT_ID" val="mixed20201941_289*i*2"/>
  <p:tag name="KSO_WM_TEMPLATE_CATEGORY" val="mixed"/>
  <p:tag name="KSO_WM_TEMPLATE_INDEX" val="20201941"/>
  <p:tag name="KSO_WM_UNIT_LAYERLEVEL" val="1"/>
  <p:tag name="KSO_WM_TAG_VERSION" val="1.0"/>
  <p:tag name="KSO_WM_BEAUTIFY_FLAG" val="#wm#"/>
  <p:tag name="KSO_WM_UNIT_TEXTBOXSTYLE_GUID" val="{d0a5619f-524e-4d8b-b444-26367ba76a92}"/>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19.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41_289*f*1"/>
  <p:tag name="KSO_WM_TEMPLATE_CATEGORY" val="mixed"/>
  <p:tag name="KSO_WM_TEMPLATE_INDEX" val="20201941"/>
  <p:tag name="KSO_WM_UNIT_LAYERLEVEL" val="1"/>
  <p:tag name="KSO_WM_TAG_VERSION" val="1.0"/>
  <p:tag name="KSO_WM_BEAUTIFY_FLAG" val="#wm#"/>
  <p:tag name="KSO_WM_UNIT_TEXTBOXSTYLE_GUID" val="{d0a5619f-524e-4d8b-b444-26367ba76a92}"/>
  <p:tag name="KSO_WM_UNIT_TEXTBOXSTYLE_TYPE" val="8"/>
  <p:tag name="KSO_WM_UNIT_TEXT_FILL_FORE_SCHEMECOLOR_INDEX_BRIGHTNESS" val="0.25"/>
  <p:tag name="KSO_WM_UNIT_TEXT_FILL_FORE_SCHEMECOLOR_INDEX" val="13"/>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21.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33199_1*m_h_i*1_2_3"/>
  <p:tag name="KSO_WM_TEMPLATE_CATEGORY" val="diagram"/>
  <p:tag name="KSO_WM_TEMPLATE_INDEX" val="20233199"/>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88.0250393700788,&quot;left&quot;:54.675048828125,&quot;top&quot;:134.65,&quot;width&quot;:850.64990234375}"/>
  <p:tag name="KSO_WM_DIAGRAM_COLOR_MATCH_VALUE" val="{&quot;shape&quot;:{&quot;fill&quot;:{&quot;solid&quot;:{&quot;brightness&quot;:0,&quot;colorType&quot;:1,&quot;foreColorIndex&quot;:5,&quot;transparency&quot;:1},&quot;type&quot;:1},&quot;glow&quot;:{&quot;colorType&quot;:0},&quot;line&quot;:{&quot;solidLine&quot;:{&quot;brightness&quot;:0.15000000596046448,&quot;colorType&quot;:1,&quot;foreColorIndex&quot;:13,&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DIAGRAM_USE_COLOR_VALUE" val="{&quot;color_scheme&quot;:1,&quot;color_type&quot;:1,&quot;theme_color_indexes&quot;:[5,6,5,6,5,6]}"/>
</p:tagLst>
</file>

<file path=ppt/tags/tag12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20233199_1*m_h_f*1_1_1"/>
  <p:tag name="KSO_WM_TEMPLATE_CATEGORY" val="diagram"/>
  <p:tag name="KSO_WM_TEMPLATE_INDEX" val="20233199"/>
  <p:tag name="KSO_WM_UNIT_LAYERLEVEL" val="1_1_1"/>
  <p:tag name="KSO_WM_TAG_VERSION" val="3.0"/>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88.0250393700788,&quot;left&quot;:54.675048828125,&quot;top&quot;:134.65,&quot;width&quot;:850.64990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项正文，文字是思想的提炼，请尽量言简意赅的阐述观点。单击此处输入项正文，文字是思想的提炼，请尽量言简意赅的阐述观点。单击输入项正文，文字是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12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1_1"/>
  <p:tag name="KSO_WM_UNIT_ID" val="diagram20233199_1*m_h_a*1_1_1"/>
  <p:tag name="KSO_WM_TEMPLATE_CATEGORY" val="diagram"/>
  <p:tag name="KSO_WM_TEMPLATE_INDEX" val="20233199"/>
  <p:tag name="KSO_WM_UNIT_LAYERLEVEL" val="1_1_1"/>
  <p:tag name="KSO_WM_TAG_VERSION" val="3.0"/>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88.0250393700788,&quot;left&quot;:54.675048828125,&quot;top&quot;:134.65,&quot;width&quot;:850.64990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12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2_1"/>
  <p:tag name="KSO_WM_UNIT_ID" val="diagram20233199_1*m_h_f*1_2_1"/>
  <p:tag name="KSO_WM_TEMPLATE_CATEGORY" val="diagram"/>
  <p:tag name="KSO_WM_TEMPLATE_INDEX" val="20233199"/>
  <p:tag name="KSO_WM_UNIT_LAYERLEVEL" val="1_1_1"/>
  <p:tag name="KSO_WM_TAG_VERSION" val="3.0"/>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88.0250393700788,&quot;left&quot;:54.675048828125,&quot;top&quot;:134.65,&quot;width&quot;:850.64990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正文，文字是思想的提炼，请尽量言简意赅的阐述观点。单击此处输入正文，文字是思想的提炼请尽量言简意赅的阐述观点。单击输入正文，文字是思想的提炼，请言简意赅的阐述观点。"/>
  <p:tag name="KSO_WM_UNIT_TEXT_FILL_FORE_SCHEMECOLOR_INDEX" val="1"/>
  <p:tag name="KSO_WM_UNIT_TEXT_FILL_TYPE" val="1"/>
  <p:tag name="KSO_WM_DIAGRAM_USE_COLOR_VALUE" val="{&quot;color_scheme&quot;:1,&quot;color_type&quot;:1,&quot;theme_color_indexes&quot;:[5,6,5,6,5,6]}"/>
</p:tagLst>
</file>

<file path=ppt/tags/tag12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2_1"/>
  <p:tag name="KSO_WM_UNIT_ID" val="diagram20233199_1*m_h_a*1_2_1"/>
  <p:tag name="KSO_WM_TEMPLATE_CATEGORY" val="diagram"/>
  <p:tag name="KSO_WM_TEMPLATE_INDEX" val="20233199"/>
  <p:tag name="KSO_WM_UNIT_LAYERLEVEL" val="1_1_1"/>
  <p:tag name="KSO_WM_TAG_VERSION" val="3.0"/>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88.0250393700788,&quot;left&quot;:54.675048828125,&quot;top&quot;:134.65,&quot;width&quot;:850.64990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127.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4588324,21588142],&quot;65&quot;:[20205081],&quot;70&quot;:[3322209]}"/>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1_5"/>
  <p:tag name="KSO_WM_TEMPLATE_CATEGORY" val="diagram"/>
  <p:tag name="KSO_WM_TEMPLATE_INDEX" val="20234406"/>
  <p:tag name="KSO_WM_UNIT_LAYERLEVEL" val="1_1_1"/>
  <p:tag name="KSO_WM_TAG_VERSION" val="3.0"/>
  <p:tag name="KSO_WM_UNIT_TYPE" val="m_h_i"/>
  <p:tag name="KSO_WM_UNIT_INDEX" val="1_1_5"/>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22.7,&quot;left&quot;:244.67503937007874,&quot;top&quot;:118,&quot;width&quot;:840.3061417322835}"/>
  <p:tag name="KSO_WM_DIAGRAM_COLOR_MATCH_VALUE" val="{&quot;shape&quot;:{&quot;fill&quot;:{&quot;gradient&quot;:[{&quot;brightness&quot;:0.4000000059604645,&quot;colorType&quot;:1,&quot;foreColorIndex&quot;:5,&quot;pos&quot;:1,&quot;transparency&quot;:0},{&quot;brightness&quot;:0.15000000596046448,&quot;colorType&quot;:1,&quot;foreColorIndex&quot;:5,&quot;pos&quot;:0.349999994039535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DIAGRAM_USE_COLOR_VALUE" val="{&quot;color_scheme&quot;:1,&quot;color_type&quot;:1,&quot;theme_color_indexes&quot;:[5,6,5,6,5,6]}"/>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1_4"/>
  <p:tag name="KSO_WM_TEMPLATE_CATEGORY" val="diagram"/>
  <p:tag name="KSO_WM_TEMPLATE_INDEX" val="20234406"/>
  <p:tag name="KSO_WM_UNIT_LAYERLEVEL" val="1_1_1"/>
  <p:tag name="KSO_WM_TAG_VERSION" val="3.0"/>
  <p:tag name="KSO_WM_UNIT_TYPE" val="m_h_i"/>
  <p:tag name="KSO_WM_UNIT_INDEX" val="1_1_4"/>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22.7,&quot;left&quot;:244.67503937007874,&quot;top&quot;:118,&quot;width&quot;:840.306141732283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DIAGRAM_USE_COLOR_VALUE" val="{&quot;color_scheme&quot;:1,&quot;color_type&quot;:1,&quot;theme_color_indexes&quot;:[5,6,5,6,5,6]}"/>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2_5"/>
  <p:tag name="KSO_WM_TEMPLATE_CATEGORY" val="diagram"/>
  <p:tag name="KSO_WM_TEMPLATE_INDEX" val="20234406"/>
  <p:tag name="KSO_WM_UNIT_LAYERLEVEL" val="1_1_1"/>
  <p:tag name="KSO_WM_TAG_VERSION" val="3.0"/>
  <p:tag name="KSO_WM_UNIT_TYPE" val="m_h_i"/>
  <p:tag name="KSO_WM_UNIT_INDEX" val="1_2_5"/>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22.7,&quot;left&quot;:244.67503937007874,&quot;top&quot;:118,&quot;width&quot;:840.3061417322835}"/>
  <p:tag name="KSO_WM_DIAGRAM_COLOR_MATCH_VALUE" val="{&quot;shape&quot;:{&quot;fill&quot;:{&quot;gradient&quot;:[{&quot;brightness&quot;:0.4000000059604645,&quot;colorType&quot;:1,&quot;foreColorIndex&quot;:5,&quot;pos&quot;:1,&quot;transparency&quot;:0},{&quot;brightness&quot;:0.15000000596046448,&quot;colorType&quot;:1,&quot;foreColorIndex&quot;:5,&quot;pos&quot;:0.349999994039535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DIAGRAM_USE_COLOR_VALUE" val="{&quot;color_scheme&quot;:1,&quot;color_type&quot;:1,&quot;theme_color_indexes&quot;:[5,6,5,6,5,6]}"/>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2_4"/>
  <p:tag name="KSO_WM_TEMPLATE_CATEGORY" val="diagram"/>
  <p:tag name="KSO_WM_TEMPLATE_INDEX" val="20234406"/>
  <p:tag name="KSO_WM_UNIT_LAYERLEVEL" val="1_1_1"/>
  <p:tag name="KSO_WM_TAG_VERSION" val="3.0"/>
  <p:tag name="KSO_WM_UNIT_TYPE" val="m_h_i"/>
  <p:tag name="KSO_WM_UNIT_INDEX" val="1_2_4"/>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22.7,&quot;left&quot;:244.67503937007874,&quot;top&quot;:118,&quot;width&quot;:840.306141732283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DIAGRAM_USE_COLOR_VALUE" val="{&quot;color_scheme&quot;:1,&quot;color_type&quot;:1,&quot;theme_color_indexes&quot;:[5,6,5,6,5,6]}"/>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3_5"/>
  <p:tag name="KSO_WM_TEMPLATE_CATEGORY" val="diagram"/>
  <p:tag name="KSO_WM_TEMPLATE_INDEX" val="20234406"/>
  <p:tag name="KSO_WM_UNIT_LAYERLEVEL" val="1_1_1"/>
  <p:tag name="KSO_WM_TAG_VERSION" val="3.0"/>
  <p:tag name="KSO_WM_UNIT_TYPE" val="m_h_i"/>
  <p:tag name="KSO_WM_UNIT_INDEX" val="1_3_5"/>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22.7,&quot;left&quot;:244.67503937007874,&quot;top&quot;:118,&quot;width&quot;:840.3061417322835}"/>
  <p:tag name="KSO_WM_DIAGRAM_COLOR_MATCH_VALUE" val="{&quot;shape&quot;:{&quot;fill&quot;:{&quot;gradient&quot;:[{&quot;brightness&quot;:0.4000000059604645,&quot;colorType&quot;:1,&quot;foreColorIndex&quot;:5,&quot;pos&quot;:1,&quot;transparency&quot;:0},{&quot;brightness&quot;:0.15000000596046448,&quot;colorType&quot;:1,&quot;foreColorIndex&quot;:5,&quot;pos&quot;:0.349999994039535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DIAGRAM_USE_COLOR_VALUE" val="{&quot;color_scheme&quot;:1,&quot;color_type&quot;:1,&quot;theme_color_indexes&quot;:[5,6,5,6,5,6]}"/>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3_4"/>
  <p:tag name="KSO_WM_TEMPLATE_CATEGORY" val="diagram"/>
  <p:tag name="KSO_WM_TEMPLATE_INDEX" val="20234406"/>
  <p:tag name="KSO_WM_UNIT_LAYERLEVEL" val="1_1_1"/>
  <p:tag name="KSO_WM_TAG_VERSION" val="3.0"/>
  <p:tag name="KSO_WM_UNIT_TYPE" val="m_h_i"/>
  <p:tag name="KSO_WM_UNIT_INDEX" val="1_3_4"/>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22.7,&quot;left&quot;:244.67503937007874,&quot;top&quot;:118,&quot;width&quot;:840.306141732283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DIAGRAM_USE_COLOR_VALUE" val="{&quot;color_scheme&quot;:1,&quot;color_type&quot;:1,&quot;theme_color_indexes&quot;:[5,6,5,6,5,6]}"/>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2_6"/>
  <p:tag name="KSO_WM_TEMPLATE_CATEGORY" val="diagram"/>
  <p:tag name="KSO_WM_TEMPLATE_INDEX" val="20234406"/>
  <p:tag name="KSO_WM_UNIT_LAYERLEVEL" val="1_1_1"/>
  <p:tag name="KSO_WM_TAG_VERSION" val="3.0"/>
  <p:tag name="KSO_WM_UNIT_TYPE" val="m_h_i"/>
  <p:tag name="KSO_WM_UNIT_INDEX" val="1_2_6"/>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22.7,&quot;left&quot;:244.67503937007874,&quot;top&quot;:118,&quot;width&quot;:840.3061417322835}"/>
  <p:tag name="KSO_WM_DIAGRAM_COLOR_MATCH_VALUE" val="{&quot;shape&quot;:{&quot;fill&quot;:{&quot;solid&quot;:{&quot;brightness&quot;:0.75,&quot;colorType&quot;:1,&quot;foreColorIndex&quot;:13,&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75"/>
  <p:tag name="KSO_WM_UNIT_LINE_FORE_SCHEMECOLOR_INDEX" val="-2"/>
  <p:tag name="KSO_WM_DIAGRAM_USE_COLOR_VALUE" val="{&quot;color_scheme&quot;:1,&quot;color_type&quot;:1,&quot;theme_color_indexes&quot;:[5,6,5,6,5,6]}"/>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3_6"/>
  <p:tag name="KSO_WM_TEMPLATE_CATEGORY" val="diagram"/>
  <p:tag name="KSO_WM_TEMPLATE_INDEX" val="20234406"/>
  <p:tag name="KSO_WM_UNIT_LAYERLEVEL" val="1_1_1"/>
  <p:tag name="KSO_WM_TAG_VERSION" val="3.0"/>
  <p:tag name="KSO_WM_UNIT_TYPE" val="m_h_i"/>
  <p:tag name="KSO_WM_UNIT_INDEX" val="1_3_6"/>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22.7,&quot;left&quot;:244.67503937007874,&quot;top&quot;:118,&quot;width&quot;:840.3061417322835}"/>
  <p:tag name="KSO_WM_DIAGRAM_COLOR_MATCH_VALUE" val="{&quot;shape&quot;:{&quot;fill&quot;:{&quot;solid&quot;:{&quot;brightness&quot;:0.75,&quot;colorType&quot;:1,&quot;foreColorIndex&quot;:13,&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75"/>
  <p:tag name="KSO_WM_UNIT_LINE_FORE_SCHEMECOLOR_INDEX" val="-2"/>
  <p:tag name="KSO_WM_DIAGRAM_USE_COLOR_VALUE" val="{&quot;color_scheme&quot;:1,&quot;color_type&quot;:1,&quot;theme_color_indexes&quot;:[5,6,5,6,5,6]}"/>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i*1_1"/>
  <p:tag name="KSO_WM_TEMPLATE_CATEGORY" val="diagram"/>
  <p:tag name="KSO_WM_TEMPLATE_INDEX" val="20234406"/>
  <p:tag name="KSO_WM_UNIT_LAYERLEVEL" val="1_1"/>
  <p:tag name="KSO_WM_TAG_VERSION" val="3.0"/>
  <p:tag name="KSO_WM_UNIT_TYPE" val="m_i"/>
  <p:tag name="KSO_WM_UNIT_INDEX" val="1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22.7,&quot;left&quot;:244.67503937007874,&quot;top&quot;:118,&quot;width&quot;:840.3061417322835}"/>
  <p:tag name="KSO_WM_DIAGRAM_COLOR_MATCH_VALUE" val="{&quot;shape&quot;:{&quot;fill&quot;:{&quot;solid&quot;:{&quot;brightness&quot;:0.6499999761581421,&quot;colorType&quot;:1,&quot;foreColorIndex&quot;:13,&quot;transparency&quot;:0.64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5"/>
  <p:tag name="KSO_WM_UNIT_LINE_FORE_SCHEMECOLOR_INDEX" val="-2"/>
  <p:tag name="KSO_WM_DIAGRAM_USE_COLOR_VALUE" val="{&quot;color_scheme&quot;:1,&quot;color_type&quot;:1,&quot;theme_color_indexes&quot;:[5,6,5,6,5,6]}"/>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1_6"/>
  <p:tag name="KSO_WM_TEMPLATE_CATEGORY" val="diagram"/>
  <p:tag name="KSO_WM_TEMPLATE_INDEX" val="20234406"/>
  <p:tag name="KSO_WM_UNIT_LAYERLEVEL" val="1_1_1"/>
  <p:tag name="KSO_WM_TAG_VERSION" val="3.0"/>
  <p:tag name="KSO_WM_UNIT_TYPE" val="m_h_i"/>
  <p:tag name="KSO_WM_UNIT_INDEX" val="1_1_6"/>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22.7,&quot;left&quot;:244.67503937007874,&quot;top&quot;:118,&quot;width&quot;:840.3061417322835}"/>
  <p:tag name="KSO_WM_DIAGRAM_COLOR_MATCH_VALUE" val="{&quot;shape&quot;:{&quot;fill&quot;:{&quot;solid&quot;:{&quot;brightness&quot;:0.75,&quot;colorType&quot;:1,&quot;foreColorIndex&quot;:13,&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75"/>
  <p:tag name="KSO_WM_UNIT_LINE_FORE_SCHEMECOLOR_INDEX" val="-2"/>
  <p:tag name="KSO_WM_DIAGRAM_USE_COLOR_VALUE" val="{&quot;color_scheme&quot;:1,&quot;color_type&quot;:1,&quot;theme_color_indexes&quot;:[5,6,5,6,5,6]}"/>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3_3"/>
  <p:tag name="KSO_WM_TEMPLATE_CATEGORY" val="diagram"/>
  <p:tag name="KSO_WM_TEMPLATE_INDEX" val="20234406"/>
  <p:tag name="KSO_WM_UNIT_LAYERLEVEL" val="1_1_1"/>
  <p:tag name="KSO_WM_TAG_VERSION" val="3.0"/>
  <p:tag name="KSO_WM_UNIT_SUBTYPE" val="nb"/>
  <p:tag name="KSO_WM_UNIT_TYPE" val="m_h_i"/>
  <p:tag name="KSO_WM_UNIT_INDEX" val="1_3_3"/>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22.7,&quot;left&quot;:244.67503937007874,&quot;top&quot;:118,&quot;width&quot;:840.30614173228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2_3"/>
  <p:tag name="KSO_WM_TEMPLATE_CATEGORY" val="diagram"/>
  <p:tag name="KSO_WM_TEMPLATE_INDEX" val="20234406"/>
  <p:tag name="KSO_WM_UNIT_LAYERLEVEL" val="1_1_1"/>
  <p:tag name="KSO_WM_TAG_VERSION" val="3.0"/>
  <p:tag name="KSO_WM_UNIT_SUBTYPE" val="nb"/>
  <p:tag name="KSO_WM_UNIT_TYPE" val="m_h_i"/>
  <p:tag name="KSO_WM_UNIT_INDEX" val="1_2_3"/>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22.7,&quot;left&quot;:244.67503937007874,&quot;top&quot;:118,&quot;width&quot;:840.30614173228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1_3"/>
  <p:tag name="KSO_WM_TEMPLATE_CATEGORY" val="diagram"/>
  <p:tag name="KSO_WM_TEMPLATE_INDEX" val="20234406"/>
  <p:tag name="KSO_WM_UNIT_LAYERLEVEL" val="1_1_1"/>
  <p:tag name="KSO_WM_TAG_VERSION" val="3.0"/>
  <p:tag name="KSO_WM_UNIT_SUBTYPE" val="nb"/>
  <p:tag name="KSO_WM_UNIT_TYPE" val="m_h_i"/>
  <p:tag name="KSO_WM_UNIT_INDEX" val="1_1_3"/>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22.7,&quot;left&quot;:244.67503937007874,&quot;top&quot;:118,&quot;width&quot;:840.30614173228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3_1"/>
  <p:tag name="KSO_WM_TEMPLATE_CATEGORY" val="diagram"/>
  <p:tag name="KSO_WM_TEMPLATE_INDEX" val="20234406"/>
  <p:tag name="KSO_WM_UNIT_LAYERLEVEL" val="1_1_1"/>
  <p:tag name="KSO_WM_TAG_VERSION" val="3.0"/>
  <p:tag name="KSO_WM_UNIT_TYPE" val="m_h_i"/>
  <p:tag name="KSO_WM_UNIT_INDEX" val="1_3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22.7,&quot;left&quot;:244.67503937007874,&quot;top&quot;:118,&quot;width&quot;:840.306141732283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5,6,5,6]}"/>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2_1"/>
  <p:tag name="KSO_WM_TEMPLATE_CATEGORY" val="diagram"/>
  <p:tag name="KSO_WM_TEMPLATE_INDEX" val="20234406"/>
  <p:tag name="KSO_WM_UNIT_LAYERLEVEL" val="1_1_1"/>
  <p:tag name="KSO_WM_TAG_VERSION" val="3.0"/>
  <p:tag name="KSO_WM_UNIT_TYPE" val="m_h_i"/>
  <p:tag name="KSO_WM_UNIT_INDEX" val="1_2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22.7,&quot;left&quot;:244.67503937007874,&quot;top&quot;:118,&quot;width&quot;:840.306141732283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5,6,5,6]}"/>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1_1"/>
  <p:tag name="KSO_WM_TEMPLATE_CATEGORY" val="diagram"/>
  <p:tag name="KSO_WM_TEMPLATE_INDEX" val="20234406"/>
  <p:tag name="KSO_WM_UNIT_LAYERLEVEL" val="1_1_1"/>
  <p:tag name="KSO_WM_TAG_VERSION" val="3.0"/>
  <p:tag name="KSO_WM_UNIT_TYPE" val="m_h_i"/>
  <p:tag name="KSO_WM_UNIT_INDEX" val="1_1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22.7,&quot;left&quot;:244.67503937007874,&quot;top&quot;:118,&quot;width&quot;:840.306141732283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5,6,5,6]}"/>
</p:tagLst>
</file>

<file path=ppt/tags/tag144.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4588324,21588142,21585272,20091254,21584079],&quot;65&quot;:[20205081],&quot;70&quot;:[3322209,3326188]}"/>
</p:tagLst>
</file>

<file path=ppt/tags/tag14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o_h_a"/>
  <p:tag name="KSO_WM_UNIT_INDEX" val="1_1_1"/>
  <p:tag name="KSO_WM_UNIT_ID" val="diagram20231107_1*o_h_a*1_1_1"/>
  <p:tag name="KSO_WM_TEMPLATE_CATEGORY" val="diagram"/>
  <p:tag name="KSO_WM_TEMPLATE_INDEX" val="20231107"/>
  <p:tag name="KSO_WM_UNIT_LAYERLEVEL" val="1_1_1"/>
  <p:tag name="KSO_WM_TAG_VERSION" val="3.0"/>
  <p:tag name="KSO_WM_DIAGRAM_VERSION" val="3"/>
  <p:tag name="KSO_WM_DIAGRAM_COLOR_TRICK" val="1"/>
  <p:tag name="KSO_WM_DIAGRAM_COLOR_TEXT_CAN_REMOVE" val="n"/>
  <p:tag name="KSO_WM_DIAGRAM_GROUP_CODE" val="o1-1"/>
  <p:tag name="KSO_WM_DIAGRAM_MAX_ITEMCNT" val="6"/>
  <p:tag name="KSO_WM_DIAGRAM_MIN_ITEMCNT" val="2"/>
  <p:tag name="KSO_WM_DIAGRAM_VIRTUALLY_FRAME" val="{&quot;height&quot;:419.77940673828124,&quot;left&quot;:50.42496337890625,&quot;top&quot;:105.06029663085937,&quot;width&quot;:859.92511536125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DIAGRAM_USE_COLOR_VALUE" val="{&quot;color_scheme&quot;:1,&quot;color_type&quot;:1,&quot;theme_color_indexes&quot;:[5,6,7,8,9,10]}"/>
</p:tagLst>
</file>

<file path=ppt/tags/tag14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o_h_a"/>
  <p:tag name="KSO_WM_UNIT_INDEX" val="1_2_1"/>
  <p:tag name="KSO_WM_UNIT_ID" val="diagram20231107_1*o_h_a*1_2_1"/>
  <p:tag name="KSO_WM_TEMPLATE_CATEGORY" val="diagram"/>
  <p:tag name="KSO_WM_TEMPLATE_INDEX" val="20231107"/>
  <p:tag name="KSO_WM_UNIT_LAYERLEVEL" val="1_1_1"/>
  <p:tag name="KSO_WM_TAG_VERSION" val="3.0"/>
  <p:tag name="KSO_WM_DIAGRAM_VERSION" val="3"/>
  <p:tag name="KSO_WM_DIAGRAM_COLOR_TRICK" val="1"/>
  <p:tag name="KSO_WM_DIAGRAM_COLOR_TEXT_CAN_REMOVE" val="n"/>
  <p:tag name="KSO_WM_DIAGRAM_GROUP_CODE" val="o1-1"/>
  <p:tag name="KSO_WM_DIAGRAM_MAX_ITEMCNT" val="6"/>
  <p:tag name="KSO_WM_DIAGRAM_MIN_ITEMCNT" val="2"/>
  <p:tag name="KSO_WM_DIAGRAM_VIRTUALLY_FRAME" val="{&quot;height&quot;:419.77940673828124,&quot;left&quot;:50.42496337890625,&quot;top&quot;:105.06029663085937,&quot;width&quot;:859.92511536125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DIAGRAM_USE_COLOR_VALUE" val="{&quot;color_scheme&quot;:1,&quot;color_type&quot;:1,&quot;theme_color_indexes&quot;:[5,6,7,8,9,10]}"/>
</p:tagLst>
</file>

<file path=ppt/tags/tag147.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4588324,21588142],&quot;65&quot;:[20205081],&quot;70&quot;:[3322209,3330486,3314594]}"/>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58_2*o_i*1_1"/>
  <p:tag name="KSO_WM_TEMPLATE_CATEGORY" val="diagram"/>
  <p:tag name="KSO_WM_TEMPLATE_INDEX" val="20231658"/>
  <p:tag name="KSO_WM_UNIT_LAYERLEVEL" val="1_1"/>
  <p:tag name="KSO_WM_TAG_VERSION" val="3.0"/>
  <p:tag name="KSO_WM_BEAUTIFY_FLAG" val="#wm#"/>
  <p:tag name="KSO_WM_DIAGRAM_GROUP_CODE" val="o1-1"/>
  <p:tag name="KSO_WM_UNIT_TYPE" val="o_i"/>
  <p:tag name="KSO_WM_UNIT_INDEX" val="1_1"/>
  <p:tag name="KSO_WM_DIAGRAM_VERSION" val="3"/>
  <p:tag name="KSO_WM_DIAGRAM_COLOR_TRICK" val="4"/>
  <p:tag name="KSO_WM_DIAGRAM_COLOR_TEXT_CAN_REMOVE" val="n"/>
  <p:tag name="KSO_WM_DIAGRAM_MAX_ITEMCNT" val="6"/>
  <p:tag name="KSO_WM_DIAGRAM_MIN_ITEMCNT" val="2"/>
  <p:tag name="KSO_WM_DIAGRAM_VIRTUALLY_FRAME" val="{&quot;height&quot;:386.8093017578125,&quot;left&quot;:18.1307861328125,&quot;top&quot;:113.87034912109375,&quot;width&quot;:918.588427734375}"/>
  <p:tag name="KSO_WM_DIAGRAM_COLOR_MATCH_VALUE" val="{&quot;shape&quot;:{&quot;fill&quot;:{&quot;solid&quot;:{&quot;brightness&quot;:0,&quot;colorType&quot;:1,&quot;foreColorIndex&quot;:13,&quot;transparency&quot;:0.92000001668930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
  <p:tag name="KSO_WM_DIAGRAM_USE_COLOR_VALUE" val="{&quot;color_scheme&quot;:1,&quot;color_type&quot;:1,&quot;theme_color_indexes&quot;:[5,6,5,6,5,6]}"/>
</p:tagLst>
</file>

<file path=ppt/tags/tag149.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BEAUTIFY_FLAG" val="#wm#"/>
  <p:tag name="KSO_WM_DIAGRAM_COLOR_TRICK" val="4"/>
  <p:tag name="KSO_WM_DIAGRAM_GROUP_CODE" val="o1-1"/>
  <p:tag name="KSO_WM_DIAGRAM_MAX_ITEMCNT" val="6"/>
  <p:tag name="KSO_WM_DIAGRAM_VIRTUALLY_FRAME" val="{&quot;height&quot;:386.8093017578125,&quot;left&quot;:18.1307861328125,&quot;top&quot;:113.87034912109375,&quot;width&quot;:918.588427734375}"/>
  <p:tag name="KSO_WM_UNIT_ISCONTENTSTITLE" val="0"/>
  <p:tag name="KSO_WM_UNIT_ISNUMDGMTITLE" val="0"/>
  <p:tag name="KSO_WM_UNIT_NOCLEAR" val="0"/>
  <p:tag name="KSO_WM_UNIT_VALUE" val="10"/>
  <p:tag name="KSO_WM_UNIT_HIGHLIGHT" val="0"/>
  <p:tag name="KSO_WM_UNIT_DIAGRAM_ISNUMVISUAL" val="0"/>
  <p:tag name="KSO_WM_UNIT_TYPE" val="o_h_a"/>
  <p:tag name="KSO_WM_UNIT_INDEX" val="1_1_1"/>
  <p:tag name="KSO_WM_UNIT_ID" val="diagram20231658_2*o_h_a*1_1_1"/>
  <p:tag name="KSO_WM_TEMPLATE_INDEX" val="20231658"/>
  <p:tag name="KSO_WM_TAG_VERSION" val="3.0"/>
  <p:tag name="KSO_WM_DIAGRAM_VERSION" val="3"/>
  <p:tag name="KSO_WM_DIAGRAM_COLOR_TEXT_CAN_REMOVE" val="n"/>
  <p:tag name="KSO_WM_DIAGRAM_MIN_ITEMCNT" val="2"/>
  <p:tag name="KSO_WM_DIAGRAM_COLOR_MATCH_VALUE" val="{&quot;shape&quot;:{&quot;fill&quot;:{&quot;gradient&quot;:[{&quot;brightness&quot;:0.4000000059604645,&quot;colorType&quot;:1,&quot;foreColorIndex&quot;:5,&quot;pos&quot;:0.27000001072883606,&quot;transparency&quot;:0},{&quot;brightness&quot;:0,&quot;colorType&quot;:1,&quot;foreColorIndex&quot;:5,&quot;pos&quot;:0.6000000238418579,&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PRESET_TEXT" val="添加标题"/>
  <p:tag name="KSO_WM_UNIT_FILL_TYPE" val="3"/>
  <p:tag name="KSO_WM_UNIT_TEXT_TYPE" val="1"/>
  <p:tag name="KSO_WM_DIAGRAM_USE_COLOR_VALUE" val="{&quot;color_scheme&quot;:1,&quot;color_type&quot;:1,&quot;theme_color_indexes&quot;:[5,6,5,6,5,6]}"/>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BEAUTIFY_FLAG" val="#wm#"/>
  <p:tag name="KSO_WM_DIAGRAM_COLOR_TRICK" val="4"/>
  <p:tag name="KSO_WM_DIAGRAM_GROUP_CODE" val="o1-1"/>
  <p:tag name="KSO_WM_DIAGRAM_MAX_ITEMCNT" val="6"/>
  <p:tag name="KSO_WM_DIAGRAM_VIRTUALLY_FRAME" val="{&quot;height&quot;:386.8093017578125,&quot;left&quot;:18.1307861328125,&quot;top&quot;:113.87034912109375,&quot;width&quot;:918.588427734375}"/>
  <p:tag name="KSO_WM_UNIT_ISCONTENTSTITLE" val="0"/>
  <p:tag name="KSO_WM_UNIT_ISNUMDGMTITLE" val="0"/>
  <p:tag name="KSO_WM_UNIT_NOCLEAR" val="0"/>
  <p:tag name="KSO_WM_UNIT_VALUE" val="10"/>
  <p:tag name="KSO_WM_UNIT_HIGHLIGHT" val="0"/>
  <p:tag name="KSO_WM_UNIT_DIAGRAM_ISNUMVISUAL" val="0"/>
  <p:tag name="KSO_WM_UNIT_TYPE" val="o_h_a"/>
  <p:tag name="KSO_WM_UNIT_INDEX" val="1_3_1"/>
  <p:tag name="KSO_WM_UNIT_ID" val="diagram20231658_2*o_h_a*1_3_1"/>
  <p:tag name="KSO_WM_TEMPLATE_INDEX" val="20231658"/>
  <p:tag name="KSO_WM_TAG_VERSION" val="3.0"/>
  <p:tag name="KSO_WM_DIAGRAM_VERSION" val="3"/>
  <p:tag name="KSO_WM_DIAGRAM_COLOR_TEXT_CAN_REMOVE" val="n"/>
  <p:tag name="KSO_WM_DIAGRAM_MIN_ITEMCNT" val="2"/>
  <p:tag name="KSO_WM_DIAGRAM_COLOR_MATCH_VALUE" val="{&quot;shape&quot;:{&quot;fill&quot;:{&quot;gradient&quot;:[{&quot;brightness&quot;:0.4000000059604645,&quot;colorType&quot;:1,&quot;foreColorIndex&quot;:7,&quot;pos&quot;:0.27000001072883606,&quot;transparency&quot;:0},{&quot;brightness&quot;:0,&quot;colorType&quot;:1,&quot;foreColorIndex&quot;:7,&quot;pos&quot;:0.6000000238418579,&quot;transparency&quot;:0}],&quot;type&quot;:3},&quot;glow&quot;:{&quot;colorType&quot;:0},&quot;line&quot;:{&quot;type&quot;:0},&quot;shadow&quot;:{&quot;brightness&quot;:0,&quot;colorType&quot;:1,&quot;foreColorIndex&quot;:7,&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PRESET_TEXT" val="添加标题"/>
  <p:tag name="KSO_WM_UNIT_FILL_TYPE" val="3"/>
  <p:tag name="KSO_WM_UNIT_TEXT_TYPE" val="1"/>
  <p:tag name="KSO_WM_DIAGRAM_USE_COLOR_VALUE" val="{&quot;color_scheme&quot;:1,&quot;color_type&quot;:1,&quot;theme_color_indexes&quot;:[5,6,5,6,5,6]}"/>
</p:tagLst>
</file>

<file path=ppt/tags/tag151.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BEAUTIFY_FLAG" val="#wm#"/>
  <p:tag name="KSO_WM_DIAGRAM_COLOR_TRICK" val="4"/>
  <p:tag name="KSO_WM_DIAGRAM_GROUP_CODE" val="o1-1"/>
  <p:tag name="KSO_WM_DIAGRAM_MAX_ITEMCNT" val="6"/>
  <p:tag name="KSO_WM_DIAGRAM_VIRTUALLY_FRAME" val="{&quot;height&quot;:386.8093017578125,&quot;left&quot;:18.1307861328125,&quot;top&quot;:113.87034912109375,&quot;width&quot;:918.588427734375}"/>
  <p:tag name="KSO_WM_UNIT_ISCONTENTSTITLE" val="0"/>
  <p:tag name="KSO_WM_UNIT_ISNUMDGMTITLE" val="0"/>
  <p:tag name="KSO_WM_UNIT_NOCLEAR" val="0"/>
  <p:tag name="KSO_WM_UNIT_VALUE" val="10"/>
  <p:tag name="KSO_WM_UNIT_HIGHLIGHT" val="0"/>
  <p:tag name="KSO_WM_UNIT_DIAGRAM_ISNUMVISUAL" val="0"/>
  <p:tag name="KSO_WM_UNIT_TYPE" val="o_h_a"/>
  <p:tag name="KSO_WM_UNIT_INDEX" val="1_2_1"/>
  <p:tag name="KSO_WM_UNIT_ID" val="diagram20231658_2*o_h_a*1_2_1"/>
  <p:tag name="KSO_WM_TEMPLATE_INDEX" val="20231658"/>
  <p:tag name="KSO_WM_TAG_VERSION" val="3.0"/>
  <p:tag name="KSO_WM_DIAGRAM_VERSION" val="3"/>
  <p:tag name="KSO_WM_DIAGRAM_COLOR_TEXT_CAN_REMOVE" val="n"/>
  <p:tag name="KSO_WM_DIAGRAM_MIN_ITEMCNT" val="2"/>
  <p:tag name="KSO_WM_DIAGRAM_COLOR_MATCH_VALUE" val="{&quot;shape&quot;:{&quot;fill&quot;:{&quot;gradient&quot;:[{&quot;brightness&quot;:0.4000000059604645,&quot;colorType&quot;:1,&quot;foreColorIndex&quot;:6,&quot;pos&quot;:0.27000001072883606,&quot;transparency&quot;:0},{&quot;brightness&quot;:0,&quot;colorType&quot;:1,&quot;foreColorIndex&quot;:6,&quot;pos&quot;:0.6000000238418579,&quot;transparency&quot;:0}],&quot;type&quot;:3},&quot;glow&quot;:{&quot;colorType&quot;:0},&quot;line&quot;:{&quot;type&quot;:0},&quot;shadow&quot;:{&quot;brightness&quot;:0,&quot;colorType&quot;:1,&quot;foreColorIndex&quot;:6,&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PRESET_TEXT" val="添加标题"/>
  <p:tag name="KSO_WM_UNIT_FILL_TYPE" val="3"/>
  <p:tag name="KSO_WM_UNIT_TEXT_TYPE" val="1"/>
  <p:tag name="KSO_WM_DIAGRAM_USE_COLOR_VALUE" val="{&quot;color_scheme&quot;:1,&quot;color_type&quot;:1,&quot;theme_color_indexes&quot;:[5,6,5,6,5,6]}"/>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58_2*o_h_i*1_1_1"/>
  <p:tag name="KSO_WM_TEMPLATE_CATEGORY" val="diagram"/>
  <p:tag name="KSO_WM_TEMPLATE_INDEX" val="2023165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o1-1"/>
  <p:tag name="KSO_WM_UNIT_TYPE" val="o_h_i"/>
  <p:tag name="KSO_WM_UNIT_INDEX" val="1_1_1"/>
  <p:tag name="KSO_WM_DIAGRAM_MAX_ITEMCNT" val="6"/>
  <p:tag name="KSO_WM_DIAGRAM_MIN_ITEMCNT" val="2"/>
  <p:tag name="KSO_WM_DIAGRAM_VIRTUALLY_FRAME" val="{&quot;height&quot;:386.8093017578125,&quot;left&quot;:18.1307861328125,&quot;top&quot;:113.87034912109375,&quot;width&quot;:918.588427734375}"/>
  <p:tag name="KSO_WM_DIAGRAM_COLOR_MATCH_VALUE" val="{&quot;shape&quot;:{&quot;fill&quot;:{&quot;gradient&quot;:[{&quot;brightness&quot;:0.4000000059604645,&quot;colorType&quot;:1,&quot;foreColorIndex&quot;:5,&quot;pos&quot;:0.27000001072883606,&quot;transparency&quot;:0},{&quot;brightness&quot;:0,&quot;colorType&quot;:1,&quot;foreColorIndex&quot;:5,&quot;pos&quot;:0.6000000238418579,&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58_2*o_h_i*1_2_1"/>
  <p:tag name="KSO_WM_TEMPLATE_CATEGORY" val="diagram"/>
  <p:tag name="KSO_WM_TEMPLATE_INDEX" val="2023165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o1-1"/>
  <p:tag name="KSO_WM_UNIT_TYPE" val="o_h_i"/>
  <p:tag name="KSO_WM_UNIT_INDEX" val="1_2_1"/>
  <p:tag name="KSO_WM_DIAGRAM_MAX_ITEMCNT" val="6"/>
  <p:tag name="KSO_WM_DIAGRAM_MIN_ITEMCNT" val="2"/>
  <p:tag name="KSO_WM_DIAGRAM_VIRTUALLY_FRAME" val="{&quot;height&quot;:386.8093017578125,&quot;left&quot;:18.1307861328125,&quot;top&quot;:113.87034912109375,&quot;width&quot;:918.588427734375}"/>
  <p:tag name="KSO_WM_DIAGRAM_COLOR_MATCH_VALUE" val="{&quot;shape&quot;:{&quot;fill&quot;:{&quot;gradient&quot;:[{&quot;brightness&quot;:0.4000000059604645,&quot;colorType&quot;:1,&quot;foreColorIndex&quot;:6,&quot;pos&quot;:0.27000001072883606,&quot;transparency&quot;:0},{&quot;brightness&quot;:0,&quot;colorType&quot;:1,&quot;foreColorIndex&quot;:6,&quot;pos&quot;:0.6000000238418579,&quot;transparency&quot;:0}],&quot;type&quot;:3},&quot;glow&quot;:{&quot;colorType&quot;:0},&quot;line&quot;:{&quot;type&quot;:0},&quot;shadow&quot;:{&quot;brightness&quot;:0,&quot;colorType&quot;:1,&quot;foreColorIndex&quot;:6,&quot;transparency&quot;:0.800000011920929},&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58_2*o_h_i*1_3_1"/>
  <p:tag name="KSO_WM_TEMPLATE_CATEGORY" val="diagram"/>
  <p:tag name="KSO_WM_TEMPLATE_INDEX" val="2023165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o1-1"/>
  <p:tag name="KSO_WM_UNIT_TYPE" val="o_h_i"/>
  <p:tag name="KSO_WM_UNIT_INDEX" val="1_3_1"/>
  <p:tag name="KSO_WM_DIAGRAM_MAX_ITEMCNT" val="6"/>
  <p:tag name="KSO_WM_DIAGRAM_MIN_ITEMCNT" val="2"/>
  <p:tag name="KSO_WM_DIAGRAM_VIRTUALLY_FRAME" val="{&quot;height&quot;:386.8093017578125,&quot;left&quot;:18.1307861328125,&quot;top&quot;:113.87034912109375,&quot;width&quot;:918.588427734375}"/>
  <p:tag name="KSO_WM_DIAGRAM_COLOR_MATCH_VALUE" val="{&quot;shape&quot;:{&quot;fill&quot;:{&quot;gradient&quot;:[{&quot;brightness&quot;:0.4000000059604645,&quot;colorType&quot;:1,&quot;foreColorIndex&quot;:7,&quot;pos&quot;:0.27000001072883606,&quot;transparency&quot;:0},{&quot;brightness&quot;:0,&quot;colorType&quot;:1,&quot;foreColorIndex&quot;:7,&quot;pos&quot;:0.6000000238418579,&quot;transparency&quot;:0}],&quot;type&quot;:3},&quot;glow&quot;:{&quot;colorType&quot;:0},&quot;line&quot;:{&quot;type&quot;:0},&quot;shadow&quot;:{&quot;brightness&quot;:0,&quot;colorType&quot;:1,&quot;foreColorIndex&quot;:7,&quot;transparency&quot;:0.800000011920929},&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5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o_h_f"/>
  <p:tag name="KSO_WM_UNIT_INDEX" val="1_1_1"/>
  <p:tag name="KSO_WM_UNIT_ID" val="diagram20231658_2*o_h_f*1_1_1"/>
  <p:tag name="KSO_WM_TEMPLATE_CATEGORY" val="diagram"/>
  <p:tag name="KSO_WM_TEMPLATE_INDEX" val="2023165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o1-1"/>
  <p:tag name="KSO_WM_DIAGRAM_MAX_ITEMCNT" val="6"/>
  <p:tag name="KSO_WM_DIAGRAM_MIN_ITEMCNT" val="2"/>
  <p:tag name="KSO_WM_DIAGRAM_VIRTUALLY_FRAME" val="{&quot;height&quot;:386.8093017578125,&quot;left&quot;:18.1307861328125,&quot;top&quot;:113.87034912109375,&quot;width&quot;:918.5884277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5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o_h_f"/>
  <p:tag name="KSO_WM_UNIT_INDEX" val="1_3_1"/>
  <p:tag name="KSO_WM_UNIT_ID" val="diagram20231658_2*o_h_f*1_3_1"/>
  <p:tag name="KSO_WM_TEMPLATE_CATEGORY" val="diagram"/>
  <p:tag name="KSO_WM_TEMPLATE_INDEX" val="2023165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o1-1"/>
  <p:tag name="KSO_WM_DIAGRAM_MAX_ITEMCNT" val="6"/>
  <p:tag name="KSO_WM_DIAGRAM_MIN_ITEMCNT" val="2"/>
  <p:tag name="KSO_WM_DIAGRAM_VIRTUALLY_FRAME" val="{&quot;height&quot;:386.8093017578125,&quot;left&quot;:18.1307861328125,&quot;top&quot;:113.87034912109375,&quot;width&quot;:918.5884277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5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o_h_f"/>
  <p:tag name="KSO_WM_UNIT_INDEX" val="1_2_1"/>
  <p:tag name="KSO_WM_UNIT_ID" val="diagram20231658_2*o_h_f*1_2_1"/>
  <p:tag name="KSO_WM_TEMPLATE_CATEGORY" val="diagram"/>
  <p:tag name="KSO_WM_TEMPLATE_INDEX" val="2023165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o1-1"/>
  <p:tag name="KSO_WM_DIAGRAM_MAX_ITEMCNT" val="6"/>
  <p:tag name="KSO_WM_DIAGRAM_MIN_ITEMCNT" val="2"/>
  <p:tag name="KSO_WM_DIAGRAM_VIRTUALLY_FRAME" val="{&quot;height&quot;:386.8093017578125,&quot;left&quot;:18.1307861328125,&quot;top&quot;:113.87034912109375,&quot;width&quot;:918.5884277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58.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4588324,21588142],&quot;65&quot;:[20205081],&quot;70&quot;:[3322209,3330486,3314594,3319062]}"/>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58_2*o_i*1_1"/>
  <p:tag name="KSO_WM_TEMPLATE_CATEGORY" val="diagram"/>
  <p:tag name="KSO_WM_TEMPLATE_INDEX" val="20231658"/>
  <p:tag name="KSO_WM_UNIT_LAYERLEVEL" val="1_1"/>
  <p:tag name="KSO_WM_TAG_VERSION" val="3.0"/>
  <p:tag name="KSO_WM_BEAUTIFY_FLAG" val="#wm#"/>
  <p:tag name="KSO_WM_DIAGRAM_GROUP_CODE" val="o1-1"/>
  <p:tag name="KSO_WM_UNIT_TYPE" val="o_i"/>
  <p:tag name="KSO_WM_UNIT_INDEX" val="1_1"/>
  <p:tag name="KSO_WM_DIAGRAM_VERSION" val="3"/>
  <p:tag name="KSO_WM_DIAGRAM_COLOR_TRICK" val="4"/>
  <p:tag name="KSO_WM_DIAGRAM_COLOR_TEXT_CAN_REMOVE" val="n"/>
  <p:tag name="KSO_WM_DIAGRAM_MAX_ITEMCNT" val="6"/>
  <p:tag name="KSO_WM_DIAGRAM_MIN_ITEMCNT" val="2"/>
  <p:tag name="KSO_WM_DIAGRAM_VIRTUALLY_FRAME" val="{&quot;height&quot;:386.8093017578125,&quot;left&quot;:18.1307861328125,&quot;top&quot;:113.87034912109375,&quot;width&quot;:918.588427734375}"/>
  <p:tag name="KSO_WM_DIAGRAM_COLOR_MATCH_VALUE" val="{&quot;shape&quot;:{&quot;fill&quot;:{&quot;solid&quot;:{&quot;brightness&quot;:0,&quot;colorType&quot;:1,&quot;foreColorIndex&quot;:13,&quot;transparency&quot;:0.92000001668930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
  <p:tag name="KSO_WM_DIAGRAM_USE_COLOR_VALUE" val="{&quot;color_scheme&quot;:1,&quot;color_type&quot;:1,&quot;theme_color_indexes&quot;:[5,6,5,6,5,6]}"/>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BEAUTIFY_FLAG" val="#wm#"/>
  <p:tag name="KSO_WM_DIAGRAM_COLOR_TRICK" val="4"/>
  <p:tag name="KSO_WM_DIAGRAM_GROUP_CODE" val="o1-1"/>
  <p:tag name="KSO_WM_DIAGRAM_MAX_ITEMCNT" val="6"/>
  <p:tag name="KSO_WM_DIAGRAM_VIRTUALLY_FRAME" val="{&quot;height&quot;:386.8093017578125,&quot;left&quot;:18.1307861328125,&quot;top&quot;:113.87034912109375,&quot;width&quot;:918.588427734375}"/>
  <p:tag name="KSO_WM_UNIT_ISCONTENTSTITLE" val="0"/>
  <p:tag name="KSO_WM_UNIT_ISNUMDGMTITLE" val="0"/>
  <p:tag name="KSO_WM_UNIT_NOCLEAR" val="0"/>
  <p:tag name="KSO_WM_UNIT_VALUE" val="10"/>
  <p:tag name="KSO_WM_UNIT_HIGHLIGHT" val="0"/>
  <p:tag name="KSO_WM_UNIT_DIAGRAM_ISNUMVISUAL" val="0"/>
  <p:tag name="KSO_WM_UNIT_TYPE" val="o_h_a"/>
  <p:tag name="KSO_WM_UNIT_INDEX" val="1_1_1"/>
  <p:tag name="KSO_WM_UNIT_ID" val="diagram20231658_2*o_h_a*1_1_1"/>
  <p:tag name="KSO_WM_TEMPLATE_INDEX" val="20231658"/>
  <p:tag name="KSO_WM_TAG_VERSION" val="3.0"/>
  <p:tag name="KSO_WM_DIAGRAM_VERSION" val="3"/>
  <p:tag name="KSO_WM_DIAGRAM_COLOR_TEXT_CAN_REMOVE" val="n"/>
  <p:tag name="KSO_WM_DIAGRAM_MIN_ITEMCNT" val="2"/>
  <p:tag name="KSO_WM_DIAGRAM_COLOR_MATCH_VALUE" val="{&quot;shape&quot;:{&quot;fill&quot;:{&quot;gradient&quot;:[{&quot;brightness&quot;:0.4000000059604645,&quot;colorType&quot;:1,&quot;foreColorIndex&quot;:5,&quot;pos&quot;:0.27000001072883606,&quot;transparency&quot;:0},{&quot;brightness&quot;:0,&quot;colorType&quot;:1,&quot;foreColorIndex&quot;:5,&quot;pos&quot;:0.6000000238418579,&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PRESET_TEXT" val="添加标题"/>
  <p:tag name="KSO_WM_UNIT_FILL_TYPE" val="3"/>
  <p:tag name="KSO_WM_UNIT_TEXT_TYPE" val="1"/>
  <p:tag name="KSO_WM_DIAGRAM_USE_COLOR_VALUE" val="{&quot;color_scheme&quot;:1,&quot;color_type&quot;:1,&quot;theme_color_indexes&quot;:[5,6,5,6,5,6]}"/>
</p:tagLst>
</file>

<file path=ppt/tags/tag161.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BEAUTIFY_FLAG" val="#wm#"/>
  <p:tag name="KSO_WM_DIAGRAM_COLOR_TRICK" val="4"/>
  <p:tag name="KSO_WM_DIAGRAM_GROUP_CODE" val="o1-1"/>
  <p:tag name="KSO_WM_DIAGRAM_MAX_ITEMCNT" val="6"/>
  <p:tag name="KSO_WM_DIAGRAM_VIRTUALLY_FRAME" val="{&quot;height&quot;:386.8093017578125,&quot;left&quot;:18.1307861328125,&quot;top&quot;:113.87034912109375,&quot;width&quot;:918.588427734375}"/>
  <p:tag name="KSO_WM_UNIT_ISCONTENTSTITLE" val="0"/>
  <p:tag name="KSO_WM_UNIT_ISNUMDGMTITLE" val="0"/>
  <p:tag name="KSO_WM_UNIT_NOCLEAR" val="0"/>
  <p:tag name="KSO_WM_UNIT_VALUE" val="10"/>
  <p:tag name="KSO_WM_UNIT_HIGHLIGHT" val="0"/>
  <p:tag name="KSO_WM_UNIT_DIAGRAM_ISNUMVISUAL" val="0"/>
  <p:tag name="KSO_WM_UNIT_TYPE" val="o_h_a"/>
  <p:tag name="KSO_WM_UNIT_INDEX" val="1_3_1"/>
  <p:tag name="KSO_WM_UNIT_ID" val="diagram20231658_2*o_h_a*1_3_1"/>
  <p:tag name="KSO_WM_TEMPLATE_INDEX" val="20231658"/>
  <p:tag name="KSO_WM_TAG_VERSION" val="3.0"/>
  <p:tag name="KSO_WM_DIAGRAM_VERSION" val="3"/>
  <p:tag name="KSO_WM_DIAGRAM_COLOR_TEXT_CAN_REMOVE" val="n"/>
  <p:tag name="KSO_WM_DIAGRAM_MIN_ITEMCNT" val="2"/>
  <p:tag name="KSO_WM_DIAGRAM_COLOR_MATCH_VALUE" val="{&quot;shape&quot;:{&quot;fill&quot;:{&quot;gradient&quot;:[{&quot;brightness&quot;:0.4000000059604645,&quot;colorType&quot;:1,&quot;foreColorIndex&quot;:7,&quot;pos&quot;:0.27000001072883606,&quot;transparency&quot;:0},{&quot;brightness&quot;:0,&quot;colorType&quot;:1,&quot;foreColorIndex&quot;:7,&quot;pos&quot;:0.6000000238418579,&quot;transparency&quot;:0}],&quot;type&quot;:3},&quot;glow&quot;:{&quot;colorType&quot;:0},&quot;line&quot;:{&quot;type&quot;:0},&quot;shadow&quot;:{&quot;brightness&quot;:0,&quot;colorType&quot;:1,&quot;foreColorIndex&quot;:7,&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PRESET_TEXT" val="添加标题"/>
  <p:tag name="KSO_WM_UNIT_FILL_TYPE" val="3"/>
  <p:tag name="KSO_WM_UNIT_TEXT_TYPE" val="1"/>
  <p:tag name="KSO_WM_DIAGRAM_USE_COLOR_VALUE" val="{&quot;color_scheme&quot;:1,&quot;color_type&quot;:1,&quot;theme_color_indexes&quot;:[5,6,5,6,5,6]}"/>
</p:tagLst>
</file>

<file path=ppt/tags/tag162.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BEAUTIFY_FLAG" val="#wm#"/>
  <p:tag name="KSO_WM_DIAGRAM_COLOR_TRICK" val="4"/>
  <p:tag name="KSO_WM_DIAGRAM_GROUP_CODE" val="o1-1"/>
  <p:tag name="KSO_WM_DIAGRAM_MAX_ITEMCNT" val="6"/>
  <p:tag name="KSO_WM_DIAGRAM_VIRTUALLY_FRAME" val="{&quot;height&quot;:386.8093017578125,&quot;left&quot;:18.1307861328125,&quot;top&quot;:113.87034912109375,&quot;width&quot;:918.588427734375}"/>
  <p:tag name="KSO_WM_UNIT_ISCONTENTSTITLE" val="0"/>
  <p:tag name="KSO_WM_UNIT_ISNUMDGMTITLE" val="0"/>
  <p:tag name="KSO_WM_UNIT_NOCLEAR" val="0"/>
  <p:tag name="KSO_WM_UNIT_VALUE" val="10"/>
  <p:tag name="KSO_WM_UNIT_HIGHLIGHT" val="0"/>
  <p:tag name="KSO_WM_UNIT_DIAGRAM_ISNUMVISUAL" val="0"/>
  <p:tag name="KSO_WM_UNIT_TYPE" val="o_h_a"/>
  <p:tag name="KSO_WM_UNIT_INDEX" val="1_2_1"/>
  <p:tag name="KSO_WM_UNIT_ID" val="diagram20231658_2*o_h_a*1_2_1"/>
  <p:tag name="KSO_WM_TEMPLATE_INDEX" val="20231658"/>
  <p:tag name="KSO_WM_TAG_VERSION" val="3.0"/>
  <p:tag name="KSO_WM_DIAGRAM_VERSION" val="3"/>
  <p:tag name="KSO_WM_DIAGRAM_COLOR_TEXT_CAN_REMOVE" val="n"/>
  <p:tag name="KSO_WM_DIAGRAM_MIN_ITEMCNT" val="2"/>
  <p:tag name="KSO_WM_DIAGRAM_COLOR_MATCH_VALUE" val="{&quot;shape&quot;:{&quot;fill&quot;:{&quot;gradient&quot;:[{&quot;brightness&quot;:0.4000000059604645,&quot;colorType&quot;:1,&quot;foreColorIndex&quot;:6,&quot;pos&quot;:0.27000001072883606,&quot;transparency&quot;:0},{&quot;brightness&quot;:0,&quot;colorType&quot;:1,&quot;foreColorIndex&quot;:6,&quot;pos&quot;:0.6000000238418579,&quot;transparency&quot;:0}],&quot;type&quot;:3},&quot;glow&quot;:{&quot;colorType&quot;:0},&quot;line&quot;:{&quot;type&quot;:0},&quot;shadow&quot;:{&quot;brightness&quot;:0,&quot;colorType&quot;:1,&quot;foreColorIndex&quot;:6,&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PRESET_TEXT" val="添加标题"/>
  <p:tag name="KSO_WM_UNIT_FILL_TYPE" val="3"/>
  <p:tag name="KSO_WM_UNIT_TEXT_TYPE" val="1"/>
  <p:tag name="KSO_WM_DIAGRAM_USE_COLOR_VALUE" val="{&quot;color_scheme&quot;:1,&quot;color_type&quot;:1,&quot;theme_color_indexes&quot;:[5,6,5,6,5,6]}"/>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58_2*o_h_i*1_1_1"/>
  <p:tag name="KSO_WM_TEMPLATE_CATEGORY" val="diagram"/>
  <p:tag name="KSO_WM_TEMPLATE_INDEX" val="2023165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o1-1"/>
  <p:tag name="KSO_WM_UNIT_TYPE" val="o_h_i"/>
  <p:tag name="KSO_WM_UNIT_INDEX" val="1_1_1"/>
  <p:tag name="KSO_WM_DIAGRAM_MAX_ITEMCNT" val="6"/>
  <p:tag name="KSO_WM_DIAGRAM_MIN_ITEMCNT" val="2"/>
  <p:tag name="KSO_WM_DIAGRAM_VIRTUALLY_FRAME" val="{&quot;height&quot;:386.8093017578125,&quot;left&quot;:18.1307861328125,&quot;top&quot;:113.87034912109375,&quot;width&quot;:918.588427734375}"/>
  <p:tag name="KSO_WM_DIAGRAM_COLOR_MATCH_VALUE" val="{&quot;shape&quot;:{&quot;fill&quot;:{&quot;gradient&quot;:[{&quot;brightness&quot;:0.4000000059604645,&quot;colorType&quot;:1,&quot;foreColorIndex&quot;:5,&quot;pos&quot;:0.27000001072883606,&quot;transparency&quot;:0},{&quot;brightness&quot;:0,&quot;colorType&quot;:1,&quot;foreColorIndex&quot;:5,&quot;pos&quot;:0.6000000238418579,&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58_2*o_h_i*1_2_1"/>
  <p:tag name="KSO_WM_TEMPLATE_CATEGORY" val="diagram"/>
  <p:tag name="KSO_WM_TEMPLATE_INDEX" val="2023165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o1-1"/>
  <p:tag name="KSO_WM_UNIT_TYPE" val="o_h_i"/>
  <p:tag name="KSO_WM_UNIT_INDEX" val="1_2_1"/>
  <p:tag name="KSO_WM_DIAGRAM_MAX_ITEMCNT" val="6"/>
  <p:tag name="KSO_WM_DIAGRAM_MIN_ITEMCNT" val="2"/>
  <p:tag name="KSO_WM_DIAGRAM_VIRTUALLY_FRAME" val="{&quot;height&quot;:386.8093017578125,&quot;left&quot;:18.1307861328125,&quot;top&quot;:113.87034912109375,&quot;width&quot;:918.588427734375}"/>
  <p:tag name="KSO_WM_DIAGRAM_COLOR_MATCH_VALUE" val="{&quot;shape&quot;:{&quot;fill&quot;:{&quot;gradient&quot;:[{&quot;brightness&quot;:0.4000000059604645,&quot;colorType&quot;:1,&quot;foreColorIndex&quot;:6,&quot;pos&quot;:0.27000001072883606,&quot;transparency&quot;:0},{&quot;brightness&quot;:0,&quot;colorType&quot;:1,&quot;foreColorIndex&quot;:6,&quot;pos&quot;:0.6000000238418579,&quot;transparency&quot;:0}],&quot;type&quot;:3},&quot;glow&quot;:{&quot;colorType&quot;:0},&quot;line&quot;:{&quot;type&quot;:0},&quot;shadow&quot;:{&quot;brightness&quot;:0,&quot;colorType&quot;:1,&quot;foreColorIndex&quot;:6,&quot;transparency&quot;:0.800000011920929},&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58_2*o_h_i*1_3_1"/>
  <p:tag name="KSO_WM_TEMPLATE_CATEGORY" val="diagram"/>
  <p:tag name="KSO_WM_TEMPLATE_INDEX" val="2023165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o1-1"/>
  <p:tag name="KSO_WM_UNIT_TYPE" val="o_h_i"/>
  <p:tag name="KSO_WM_UNIT_INDEX" val="1_3_1"/>
  <p:tag name="KSO_WM_DIAGRAM_MAX_ITEMCNT" val="6"/>
  <p:tag name="KSO_WM_DIAGRAM_MIN_ITEMCNT" val="2"/>
  <p:tag name="KSO_WM_DIAGRAM_VIRTUALLY_FRAME" val="{&quot;height&quot;:386.8093017578125,&quot;left&quot;:18.1307861328125,&quot;top&quot;:113.87034912109375,&quot;width&quot;:918.588427734375}"/>
  <p:tag name="KSO_WM_DIAGRAM_COLOR_MATCH_VALUE" val="{&quot;shape&quot;:{&quot;fill&quot;:{&quot;gradient&quot;:[{&quot;brightness&quot;:0.4000000059604645,&quot;colorType&quot;:1,&quot;foreColorIndex&quot;:7,&quot;pos&quot;:0.27000001072883606,&quot;transparency&quot;:0},{&quot;brightness&quot;:0,&quot;colorType&quot;:1,&quot;foreColorIndex&quot;:7,&quot;pos&quot;:0.6000000238418579,&quot;transparency&quot;:0}],&quot;type&quot;:3},&quot;glow&quot;:{&quot;colorType&quot;:0},&quot;line&quot;:{&quot;type&quot;:0},&quot;shadow&quot;:{&quot;brightness&quot;:0,&quot;colorType&quot;:1,&quot;foreColorIndex&quot;:7,&quot;transparency&quot;:0.800000011920929},&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6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o_h_f"/>
  <p:tag name="KSO_WM_UNIT_INDEX" val="1_1_1"/>
  <p:tag name="KSO_WM_UNIT_ID" val="diagram20231658_2*o_h_f*1_1_1"/>
  <p:tag name="KSO_WM_TEMPLATE_CATEGORY" val="diagram"/>
  <p:tag name="KSO_WM_TEMPLATE_INDEX" val="2023165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o1-1"/>
  <p:tag name="KSO_WM_DIAGRAM_MAX_ITEMCNT" val="6"/>
  <p:tag name="KSO_WM_DIAGRAM_MIN_ITEMCNT" val="2"/>
  <p:tag name="KSO_WM_DIAGRAM_VIRTUALLY_FRAME" val="{&quot;height&quot;:386.8093017578125,&quot;left&quot;:18.1307861328125,&quot;top&quot;:113.87034912109375,&quot;width&quot;:918.5884277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6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o_h_f"/>
  <p:tag name="KSO_WM_UNIT_INDEX" val="1_3_1"/>
  <p:tag name="KSO_WM_UNIT_ID" val="diagram20231658_2*o_h_f*1_3_1"/>
  <p:tag name="KSO_WM_TEMPLATE_CATEGORY" val="diagram"/>
  <p:tag name="KSO_WM_TEMPLATE_INDEX" val="2023165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o1-1"/>
  <p:tag name="KSO_WM_DIAGRAM_MAX_ITEMCNT" val="6"/>
  <p:tag name="KSO_WM_DIAGRAM_MIN_ITEMCNT" val="2"/>
  <p:tag name="KSO_WM_DIAGRAM_VIRTUALLY_FRAME" val="{&quot;height&quot;:386.8093017578125,&quot;left&quot;:18.1307861328125,&quot;top&quot;:113.87034912109375,&quot;width&quot;:918.5884277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6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o_h_f"/>
  <p:tag name="KSO_WM_UNIT_INDEX" val="1_2_1"/>
  <p:tag name="KSO_WM_UNIT_ID" val="diagram20231658_2*o_h_f*1_2_1"/>
  <p:tag name="KSO_WM_TEMPLATE_CATEGORY" val="diagram"/>
  <p:tag name="KSO_WM_TEMPLATE_INDEX" val="2023165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o1-1"/>
  <p:tag name="KSO_WM_DIAGRAM_MAX_ITEMCNT" val="6"/>
  <p:tag name="KSO_WM_DIAGRAM_MIN_ITEMCNT" val="2"/>
  <p:tag name="KSO_WM_DIAGRAM_VIRTUALLY_FRAME" val="{&quot;height&quot;:386.8093017578125,&quot;left&quot;:18.1307861328125,&quot;top&quot;:113.87034912109375,&quot;width&quot;:918.5884277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69.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4588324,21588142],&quot;65&quot;:[20205081],&quot;70&quot;:[3322209,3330486,3314594,3319062]}"/>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4588324,21588142],&quot;65&quot;:[20205081],&quot;70&quot;:[3322209,3330486,3314594,3319062,3314099]}"/>
</p:tagLst>
</file>

<file path=ppt/tags/tag171.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72.xml><?xml version="1.0" encoding="utf-8"?>
<p:tagLst xmlns:p="http://schemas.openxmlformats.org/presentationml/2006/main">
  <p:tag name="KSO_WM_DIAGRAM_VIRTUALLY_FRAME" val="{&quot;height&quot;:411.1,&quot;left&quot;:69.35,&quot;top&quot;:108.8,&quot;width&quot;:850.95}"/>
</p:tagLst>
</file>

<file path=ppt/tags/tag173.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4588324,21588142],&quot;65&quot;:[20205081],&quot;70&quot;:[3322209,3330486,3314594,3319062,3314099]}"/>
</p:tagLst>
</file>

<file path=ppt/tags/tag174.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4588324,21588142],&quot;65&quot;:[20205081],&quot;70&quot;:[3322209,3330486,3314594,3319062,3314099]}"/>
</p:tagLst>
</file>

<file path=ppt/tags/tag17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17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2*l_h_f*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17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7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2*l_h_a*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17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2*l_h_i*1_2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2*l_h_f*1_2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18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2*l_h_i*1_2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8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2*l_h_a*1_2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18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2*l_h_i*1_3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18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2*l_h_f*1_3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18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2*l_h_i*1_3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8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2*l_h_i*1_1_2"/>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18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2*l_h_i*1_2_2"/>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18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2*l_h_i*1_3_2"/>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18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2*l_h_a*1_3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4588324,21588142],&quot;65&quot;:[20205081],&quot;70&quot;:[3322209,3330486,3314594,3319062,3314099,3321480]}"/>
</p:tagLst>
</file>

<file path=ppt/tags/tag191.xml><?xml version="1.0" encoding="utf-8"?>
<p:tagLst xmlns:p="http://schemas.openxmlformats.org/presentationml/2006/main">
  <p:tag name="KSO_WM_DIAGRAM_VIRTUALLY_FRAME" val="{&quot;height&quot;:411.1,&quot;left&quot;:69.35,&quot;top&quot;:108.8,&quot;width&quot;:850.95}"/>
</p:tagLst>
</file>

<file path=ppt/tags/tag192.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4588324,21588142],&quot;65&quot;:[20205081],&quot;70&quot;:[3322209,3330486,3314594,3319062,3314099]}"/>
</p:tagLst>
</file>

<file path=ppt/tags/tag193.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4588324,21588142],&quot;65&quot;:[20205081],&quot;70&quot;:[3322209,3330486,3314594,3319062,3314099]}"/>
</p:tagLst>
</file>

<file path=ppt/tags/tag194.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4588324,21588142],&quot;65&quot;:[20205081],&quot;70&quot;:[3322209,3330486,3314594,3319062,3314099,3321480]}"/>
</p:tagLst>
</file>

<file path=ppt/tags/tag195.xml><?xml version="1.0" encoding="utf-8"?>
<p:tagLst xmlns:p="http://schemas.openxmlformats.org/presentationml/2006/main">
  <p:tag name="KSO_WM_DIAGRAM_VIRTUALLY_FRAME" val="{&quot;height&quot;:411.1,&quot;left&quot;:69.35,&quot;top&quot;:108.8,&quot;width&quot;:850.95}"/>
</p:tagLst>
</file>

<file path=ppt/tags/tag196.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4588324,21588142,50048320,50046436],&quot;65&quot;:[20205081],&quot;70&quot;:[3322209,3330486,3314594,3319062,3314099]}"/>
</p:tagLst>
</file>

<file path=ppt/tags/tag197.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4588324,21588142],&quot;65&quot;:[20205081],&quot;70&quot;:[3322209,3330486,3314594,3319062,3314099]}"/>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34_2*n_h_a*1_1_1"/>
  <p:tag name="KSO_WM_TEMPLATE_CATEGORY" val="diagram"/>
  <p:tag name="KSO_WM_TEMPLATE_INDEX" val="20234934"/>
  <p:tag name="KSO_WM_UNIT_LAYERLEVEL" val="1_1_1"/>
  <p:tag name="KSO_WM_TAG_VERSION" val="3.0"/>
  <p:tag name="KSO_WM_BEAUTIFY_FLAG" val="#wm#"/>
  <p:tag name="KSO_WM_UNIT_ISCONTENTSTITLE" val="0"/>
  <p:tag name="KSO_WM_UNIT_ISNUMDGMTITLE" val="0"/>
  <p:tag name="KSO_WM_UNIT_NOCLEAR" val="0"/>
  <p:tag name="KSO_WM_UNIT_TYPE" val="n_h_a"/>
  <p:tag name="KSO_WM_UNIT_INDEX" val="1_1_1"/>
  <p:tag name="KSO_WM_UNIT_VALUE" val="96"/>
  <p:tag name="KSO_WM_DIAGRAM_GROUP_CODE" val="n1-1"/>
  <p:tag name="KSO_WM_DIAGRAM_VERSION" val="3"/>
  <p:tag name="KSO_WM_DIAGRAM_COLOR_TRICK" val="1"/>
  <p:tag name="KSO_WM_DIAGRAM_COLOR_TEXT_CAN_REMOVE" val="n"/>
  <p:tag name="KSO_WM_UNIT_PRESET_TEXT" val="单击此处&#10;添加标题"/>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347.82492736335814,&quot;left&quot;:39.82498779296875,&quot;top&quot;:131.15007874015748,&quot;width&quot;:872.7000515771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USE_COLOR_VALUE" val="{&quot;color_scheme&quot;:1,&quot;color_type&quot;:1,&quot;theme_color_indexes&quot;:[7,7,7,7,7,7]}"/>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34_2*n_h_i*1_1_4"/>
  <p:tag name="KSO_WM_TEMPLATE_CATEGORY" val="diagram"/>
  <p:tag name="KSO_WM_TEMPLATE_INDEX" val="20234934"/>
  <p:tag name="KSO_WM_UNIT_LAYERLEVEL" val="1_1_1"/>
  <p:tag name="KSO_WM_TAG_VERSION" val="3.0"/>
  <p:tag name="KSO_WM_BEAUTIFY_FLAG" val="#wm#"/>
  <p:tag name="KSO_WM_UNIT_TYPE" val="n_h_i"/>
  <p:tag name="KSO_WM_UNIT_INDEX" val="1_1_4"/>
  <p:tag name="KSO_WM_DIAGRAM_GROUP_CODE" val="n1-1"/>
  <p:tag name="KSO_WM_DIAGRAM_VERSION" val="3"/>
  <p:tag name="KSO_WM_DIAGRAM_COLOR_TRICK" val="1"/>
  <p:tag name="KSO_WM_DIAGRAM_COLOR_TEXT_CAN_REMOVE" val="n"/>
  <p:tag name="KSO_WM_UNIT_FILL_TYPE" val="1"/>
  <p:tag name="KSO_WM_UNIT_FILL_FORE_SCHEMECOLOR_INDEX" val="6"/>
  <p:tag name="KSO_WM_UNIT_FILL_FORE_SCHEMECOLOR_INDEX_BRIGHTNESS" val="0"/>
  <p:tag name="KSO_WM_DIAGRAM_MAX_ITEMCNT" val="4"/>
  <p:tag name="KSO_WM_DIAGRAM_MIN_ITEMCNT" val="2"/>
  <p:tag name="KSO_WM_DIAGRAM_VIRTUALLY_FRAME" val="{&quot;height&quot;:347.82492736335814,&quot;left&quot;:39.82498779296875,&quot;top&quot;:131.15007874015748,&quot;width&quot;:872.70005157711}"/>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7,7,7,7,7,7]}"/>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4934_2*n_h_h_a*1_2_3_1"/>
  <p:tag name="KSO_WM_TEMPLATE_CATEGORY" val="diagram"/>
  <p:tag name="KSO_WM_TEMPLATE_INDEX" val="20234934"/>
  <p:tag name="KSO_WM_UNIT_LAYERLEVEL" val="1_1_1_1"/>
  <p:tag name="KSO_WM_TAG_VERSION" val="3.0"/>
  <p:tag name="KSO_WM_UNIT_VALUE" val="16"/>
  <p:tag name="KSO_WM_DIAGRAM_MAX_ITEMCNT" val="4"/>
  <p:tag name="KSO_WM_DIAGRAM_MIN_ITEMCNT" val="2"/>
  <p:tag name="KSO_WM_DIAGRAM_VIRTUALLY_FRAME" val="{&quot;height&quot;:347.82492736335814,&quot;left&quot;:39.82498779296875,&quot;top&quot;:131.15007874015748,&quot;width&quot;:872.700051577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n1-1"/>
  <p:tag name="KSO_WM_DIAGRAM_VERSION" val="3"/>
  <p:tag name="KSO_WM_DIAGRAM_COLOR_TRICK" val="1"/>
  <p:tag name="KSO_WM_DIAGRAM_COLOR_TEXT_CAN_REMOVE" val="n"/>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7,7,7,7,7,7]}"/>
</p:tagLst>
</file>

<file path=ppt/tags/tag20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4934_2*n_h_h_a*1_2_3_1"/>
  <p:tag name="KSO_WM_TEMPLATE_CATEGORY" val="diagram"/>
  <p:tag name="KSO_WM_TEMPLATE_INDEX" val="20234934"/>
  <p:tag name="KSO_WM_UNIT_LAYERLEVEL" val="1_1_1_1"/>
  <p:tag name="KSO_WM_TAG_VERSION" val="3.0"/>
  <p:tag name="KSO_WM_UNIT_VALUE" val="16"/>
  <p:tag name="KSO_WM_DIAGRAM_MAX_ITEMCNT" val="4"/>
  <p:tag name="KSO_WM_DIAGRAM_MIN_ITEMCNT" val="2"/>
  <p:tag name="KSO_WM_DIAGRAM_VIRTUALLY_FRAME" val="{&quot;height&quot;:347.82492736335814,&quot;left&quot;:39.82498779296875,&quot;top&quot;:131.15007874015748,&quot;width&quot;:872.700051577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DIAGRAM_VERSION" val="3"/>
  <p:tag name="KSO_WM_DIAGRAM_COLOR_TRICK" val="1"/>
  <p:tag name="KSO_WM_DIAGRAM_COLOR_TEXT_CAN_REMOVE" val="n"/>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7,7,7,7,7,7]}"/>
</p:tagLst>
</file>

<file path=ppt/tags/tag202.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4588324,21588142],&quot;65&quot;:[20205081],&quot;70&quot;:[3322209,3330486,3314594,3319062,3314099,3321480,3325398,3331581]}"/>
</p:tagLst>
</file>

<file path=ppt/tags/tag203.xml><?xml version="1.0" encoding="utf-8"?>
<p:tagLst xmlns:p="http://schemas.openxmlformats.org/presentationml/2006/main">
  <p:tag name="KSO_WM_DIAGRAM_VIRTUALLY_FRAME" val="{&quot;height&quot;:411.1,&quot;left&quot;:69.35,&quot;top&quot;:108.8,&quot;width&quot;:850.95}"/>
</p:tagLst>
</file>

<file path=ppt/tags/tag204.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4588324,21588142,50048320,50046436],&quot;65&quot;:[20205081],&quot;70&quot;:[3322209,3330486,3314594,3319062,3314099]}"/>
</p:tagLst>
</file>

<file path=ppt/tags/tag205.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4588324,21588142],&quot;65&quot;:[20205081],&quot;70&quot;:[3322209,3330486,3314594,3319062,3314099]}"/>
</p:tagLst>
</file>

<file path=ppt/tags/tag206.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4588324,21588142,50062569,3637342,3505095],&quot;65&quot;:[20205081],&quot;70&quot;:[3322209,3330486,3314594,3319062,3314099,3321480]}"/>
</p:tagLst>
</file>

<file path=ppt/tags/tag207.xml><?xml version="1.0" encoding="utf-8"?>
<p:tagLst xmlns:p="http://schemas.openxmlformats.org/presentationml/2006/main">
  <p:tag name="TABLE_ENDDRAG_ORIGIN_RECT" val="904*424"/>
  <p:tag name="TABLE_ENDDRAG_RECT" val="47*85*904*424"/>
</p:tagLst>
</file>

<file path=ppt/tags/tag208.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4588324,21588142,50062569,3637342,3505095],&quot;65&quot;:[20205081],&quot;70&quot;:[3322209,3330486,3314594,3319062,3314099,3321480]}"/>
</p:tagLst>
</file>

<file path=ppt/tags/tag209.xml><?xml version="1.0" encoding="utf-8"?>
<p:tagLst xmlns:p="http://schemas.openxmlformats.org/presentationml/2006/main">
  <p:tag name="TABLE_ENDDRAG_ORIGIN_RECT" val="924*380"/>
  <p:tag name="TABLE_ENDDRAG_RECT" val="53*116*924*380"/>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4588324,21588142,50062569,3637342,3505095],&quot;65&quot;:[20205081],&quot;70&quot;:[3322209,3330486,3314594,3319062,3314099,3321480]}"/>
</p:tagLst>
</file>

<file path=ppt/tags/tag211.xml><?xml version="1.0" encoding="utf-8"?>
<p:tagLst xmlns:p="http://schemas.openxmlformats.org/presentationml/2006/main">
  <p:tag name="TABLE_ENDDRAG_ORIGIN_RECT" val="924*380"/>
  <p:tag name="TABLE_ENDDRAG_RECT" val="53*116*924*380"/>
</p:tagLst>
</file>

<file path=ppt/tags/tag212.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4588324,21588142,50062569,3637342,3505095],&quot;65&quot;:[20205081],&quot;70&quot;:[3322209,3330486,3314594,3319062,3314099,3321480]}"/>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92_4*n_h_h_i*1_2_5_2"/>
  <p:tag name="KSO_WM_TEMPLATE_CATEGORY" val="diagram"/>
  <p:tag name="KSO_WM_TEMPLATE_INDEX" val="20231692"/>
  <p:tag name="KSO_WM_UNIT_LAYERLEVEL" val="1_1_1_1"/>
  <p:tag name="KSO_WM_TAG_VERSION" val="3.0"/>
  <p:tag name="KSO_WM_UNIT_TYPE" val="n_h_h_i"/>
  <p:tag name="KSO_WM_UNIT_INDEX" val="1_2_5_2"/>
  <p:tag name="KSO_WM_DIAGRAM_VERSION" val="3"/>
  <p:tag name="KSO_WM_DIAGRAM_COLOR_TRICK" val="2"/>
  <p:tag name="KSO_WM_DIAGRAM_COLOR_TEXT_CAN_REMOVE" val="n"/>
  <p:tag name="KSO_WM_DIAGRAM_GROUP_CODE" val="n1-1"/>
  <p:tag name="KSO_WM_DIAGRAM_MAX_ITEMCNT" val="6"/>
  <p:tag name="KSO_WM_DIAGRAM_MIN_ITEMCNT" val="2"/>
  <p:tag name="KSO_WM_DIAGRAM_VIRTUALLY_FRAME" val="{&quot;height&quot;:349.61260986328125,&quot;left&quot;:47.8958740234375,&quot;top&quot;:135.9936950683594,&quot;width&quot;:864.208251953125}"/>
  <p:tag name="KSO_WM_DIAGRAM_COLOR_MATCH_VALUE" val="{&quot;shape&quot;:{&quot;fill&quot;:{&quot;gradient&quot;:[{&quot;brightness&quot;:0,&quot;colorType&quot;:1,&quot;foreColorIndex&quot;:2,&quot;pos&quot;:0.16179999709129333,&quot;transparency&quot;:1},{&quot;brightness&quot;:0.4000000059604645,&quot;colorType&quot;:1,&quot;foreColorIndex&quot;:6,&quot;pos&quot;:0.6650599837303162,&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7,7,7,7,7,7]}"/>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92_4*n_h_h_i*1_2_4_2"/>
  <p:tag name="KSO_WM_TEMPLATE_CATEGORY" val="diagram"/>
  <p:tag name="KSO_WM_TEMPLATE_INDEX" val="20231692"/>
  <p:tag name="KSO_WM_UNIT_LAYERLEVEL" val="1_1_1_1"/>
  <p:tag name="KSO_WM_TAG_VERSION" val="3.0"/>
  <p:tag name="KSO_WM_UNIT_TYPE" val="n_h_h_i"/>
  <p:tag name="KSO_WM_UNIT_INDEX" val="1_2_4_2"/>
  <p:tag name="KSO_WM_DIAGRAM_VERSION" val="3"/>
  <p:tag name="KSO_WM_DIAGRAM_COLOR_TRICK" val="2"/>
  <p:tag name="KSO_WM_DIAGRAM_COLOR_TEXT_CAN_REMOVE" val="n"/>
  <p:tag name="KSO_WM_DIAGRAM_GROUP_CODE" val="n1-1"/>
  <p:tag name="KSO_WM_DIAGRAM_MAX_ITEMCNT" val="6"/>
  <p:tag name="KSO_WM_DIAGRAM_MIN_ITEMCNT" val="2"/>
  <p:tag name="KSO_WM_DIAGRAM_VIRTUALLY_FRAME" val="{&quot;height&quot;:349.61260986328125,&quot;left&quot;:47.8958740234375,&quot;top&quot;:135.9936950683594,&quot;width&quot;:864.208251953125}"/>
  <p:tag name="KSO_WM_DIAGRAM_COLOR_MATCH_VALUE" val="{&quot;shape&quot;:{&quot;fill&quot;:{&quot;gradient&quot;:[{&quot;brightness&quot;:0,&quot;colorType&quot;:1,&quot;foreColorIndex&quot;:2,&quot;pos&quot;:0.09965000301599503,&quot;transparency&quot;:1},{&quot;brightness&quot;:0,&quot;colorType&quot;:1,&quot;foreColorIndex&quot;:8,&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7,7,7,7,7,7]}"/>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92_4*n_h_h_i*1_2_2_2"/>
  <p:tag name="KSO_WM_TEMPLATE_CATEGORY" val="diagram"/>
  <p:tag name="KSO_WM_TEMPLATE_INDEX" val="20231692"/>
  <p:tag name="KSO_WM_UNIT_LAYERLEVEL" val="1_1_1_1"/>
  <p:tag name="KSO_WM_TAG_VERSION" val="3.0"/>
  <p:tag name="KSO_WM_UNIT_TYPE" val="n_h_h_i"/>
  <p:tag name="KSO_WM_UNIT_INDEX" val="1_2_2_2"/>
  <p:tag name="KSO_WM_DIAGRAM_VERSION" val="3"/>
  <p:tag name="KSO_WM_DIAGRAM_COLOR_TRICK" val="2"/>
  <p:tag name="KSO_WM_DIAGRAM_COLOR_TEXT_CAN_REMOVE" val="n"/>
  <p:tag name="KSO_WM_DIAGRAM_GROUP_CODE" val="n1-1"/>
  <p:tag name="KSO_WM_DIAGRAM_MAX_ITEMCNT" val="6"/>
  <p:tag name="KSO_WM_DIAGRAM_MIN_ITEMCNT" val="2"/>
  <p:tag name="KSO_WM_DIAGRAM_VIRTUALLY_FRAME" val="{&quot;height&quot;:349.61260986328125,&quot;left&quot;:47.8958740234375,&quot;top&quot;:135.9936950683594,&quot;width&quot;:864.208251953125}"/>
  <p:tag name="KSO_WM_DIAGRAM_COLOR_MATCH_VALUE" val="{&quot;shape&quot;:{&quot;fill&quot;:{&quot;gradient&quot;:[{&quot;brightness&quot;:0,&quot;colorType&quot;:1,&quot;foreColorIndex&quot;:2,&quot;pos&quot;:0.09965000301599503,&quot;transparency&quot;:1},{&quot;brightness&quot;:0,&quot;colorType&quot;:1,&quot;foreColorIndex&quot;:8,&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7,7,7,7,7,7]}"/>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92_4*n_h_h_i*1_2_3_2"/>
  <p:tag name="KSO_WM_TEMPLATE_CATEGORY" val="diagram"/>
  <p:tag name="KSO_WM_TEMPLATE_INDEX" val="20231692"/>
  <p:tag name="KSO_WM_UNIT_LAYERLEVEL" val="1_1_1_1"/>
  <p:tag name="KSO_WM_TAG_VERSION" val="3.0"/>
  <p:tag name="KSO_WM_UNIT_TYPE" val="n_h_h_i"/>
  <p:tag name="KSO_WM_UNIT_INDEX" val="1_2_3_2"/>
  <p:tag name="KSO_WM_DIAGRAM_VERSION" val="3"/>
  <p:tag name="KSO_WM_DIAGRAM_COLOR_TRICK" val="2"/>
  <p:tag name="KSO_WM_DIAGRAM_COLOR_TEXT_CAN_REMOVE" val="n"/>
  <p:tag name="KSO_WM_DIAGRAM_GROUP_CODE" val="n1-1"/>
  <p:tag name="KSO_WM_DIAGRAM_MAX_ITEMCNT" val="6"/>
  <p:tag name="KSO_WM_DIAGRAM_MIN_ITEMCNT" val="2"/>
  <p:tag name="KSO_WM_DIAGRAM_VIRTUALLY_FRAME" val="{&quot;height&quot;:349.61260986328125,&quot;left&quot;:47.8958740234375,&quot;top&quot;:135.9936950683594,&quot;width&quot;:864.208251953125}"/>
  <p:tag name="KSO_WM_DIAGRAM_COLOR_MATCH_VALUE" val="{&quot;shape&quot;:{&quot;fill&quot;:{&quot;gradient&quot;:[{&quot;brightness&quot;:0,&quot;colorType&quot;:1,&quot;foreColorIndex&quot;:2,&quot;pos&quot;:0.16179999709129333,&quot;transparency&quot;:1},{&quot;brightness&quot;:0.4000000059604645,&quot;colorType&quot;:1,&quot;foreColorIndex&quot;:6,&quot;pos&quot;:0.5799999833106995,&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7,7,7,7,7,7]}"/>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92_4*n_h_h_i*1_2_1_2"/>
  <p:tag name="KSO_WM_TEMPLATE_CATEGORY" val="diagram"/>
  <p:tag name="KSO_WM_TEMPLATE_INDEX" val="20231692"/>
  <p:tag name="KSO_WM_UNIT_LAYERLEVEL" val="1_1_1_1"/>
  <p:tag name="KSO_WM_TAG_VERSION" val="3.0"/>
  <p:tag name="KSO_WM_UNIT_TYPE" val="n_h_h_i"/>
  <p:tag name="KSO_WM_UNIT_INDEX" val="1_2_1_2"/>
  <p:tag name="KSO_WM_DIAGRAM_VERSION" val="3"/>
  <p:tag name="KSO_WM_DIAGRAM_COLOR_TRICK" val="2"/>
  <p:tag name="KSO_WM_DIAGRAM_COLOR_TEXT_CAN_REMOVE" val="n"/>
  <p:tag name="KSO_WM_DIAGRAM_GROUP_CODE" val="n1-1"/>
  <p:tag name="KSO_WM_DIAGRAM_MAX_ITEMCNT" val="6"/>
  <p:tag name="KSO_WM_DIAGRAM_MIN_ITEMCNT" val="2"/>
  <p:tag name="KSO_WM_DIAGRAM_VIRTUALLY_FRAME" val="{&quot;height&quot;:349.61260986328125,&quot;left&quot;:47.8958740234375,&quot;top&quot;:135.9936950683594,&quot;width&quot;:864.208251953125}"/>
  <p:tag name="KSO_WM_DIAGRAM_COLOR_MATCH_VALUE" val="{&quot;shape&quot;:{&quot;fill&quot;:{&quot;gradient&quot;:[{&quot;brightness&quot;:0,&quot;colorType&quot;:1,&quot;foreColorIndex&quot;:2,&quot;pos&quot;:0.16179999709129333,&quot;transparency&quot;:1},{&quot;brightness&quot;:0.4000000059604645,&quot;colorType&quot;:1,&quot;foreColorIndex&quot;:6,&quot;pos&quot;:0.6600000262260437,&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7,7,7,7,7,7]}"/>
</p:tagLst>
</file>

<file path=ppt/tags/tag21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a"/>
  <p:tag name="KSO_WM_UNIT_INDEX" val="1_1_1"/>
  <p:tag name="KSO_WM_UNIT_ID" val="diagram20231692_4*n_h_a*1_1_1"/>
  <p:tag name="KSO_WM_TEMPLATE_CATEGORY" val="diagram"/>
  <p:tag name="KSO_WM_TEMPLATE_INDEX" val="20231692"/>
  <p:tag name="KSO_WM_UNIT_LAYERLEVEL" val="1_1_1"/>
  <p:tag name="KSO_WM_TAG_VERSION" val="3.0"/>
  <p:tag name="KSO_WM_DIAGRAM_VERSION" val="3"/>
  <p:tag name="KSO_WM_DIAGRAM_COLOR_TRICK" val="2"/>
  <p:tag name="KSO_WM_DIAGRAM_COLOR_TEXT_CAN_REMOVE" val="n"/>
  <p:tag name="KSO_WM_DIAGRAM_GROUP_CODE" val="n1-1"/>
  <p:tag name="KSO_WM_DIAGRAM_MAX_ITEMCNT" val="6"/>
  <p:tag name="KSO_WM_DIAGRAM_MIN_ITEMCNT" val="2"/>
  <p:tag name="KSO_WM_DIAGRAM_VIRTUALLY_FRAME" val="{&quot;height&quot;:349.61260986328125,&quot;left&quot;:47.8958740234375,&quot;top&quot;:135.9936950683594,&quot;width&quot;:864.20825195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TEXT_TYPE" val="1"/>
  <p:tag name="KSO_WM_UNIT_PRESET_TEXT" val="单击此处&#10;添加标题"/>
  <p:tag name="KSO_WM_DIAGRAM_USE_COLOR_VALUE" val="{&quot;color_scheme&quot;:1,&quot;color_type&quot;:1,&quot;theme_color_indexes&quot;:[7,7,7,7,7,7]}"/>
</p:tagLst>
</file>

<file path=ppt/tags/tag21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692_4*n_h_h_f*1_2_1_1"/>
  <p:tag name="KSO_WM_TEMPLATE_CATEGORY" val="diagram"/>
  <p:tag name="KSO_WM_TEMPLATE_INDEX" val="20231692"/>
  <p:tag name="KSO_WM_UNIT_LAYERLEVEL" val="1_1_1_1"/>
  <p:tag name="KSO_WM_TAG_VERSION" val="3.0"/>
  <p:tag name="KSO_WM_DIAGRAM_VERSION" val="3"/>
  <p:tag name="KSO_WM_DIAGRAM_COLOR_TRICK" val="2"/>
  <p:tag name="KSO_WM_DIAGRAM_COLOR_TEXT_CAN_REMOVE" val="n"/>
  <p:tag name="KSO_WM_DIAGRAM_GROUP_CODE" val="n1-1"/>
  <p:tag name="KSO_WM_DIAGRAM_MAX_ITEMCNT" val="6"/>
  <p:tag name="KSO_WM_DIAGRAM_MIN_ITEMCNT" val="2"/>
  <p:tag name="KSO_WM_DIAGRAM_VIRTUALLY_FRAME" val="{&quot;height&quot;:349.61260986328125,&quot;left&quot;:47.8958740234375,&quot;top&quot;:135.9936950683594,&quot;width&quot;:864.208251953125}"/>
  <p:tag name="KSO_WM_DIAGRAM_COLOR_MATCH_VALUE" val="{&quot;shape&quot;:{&quot;fill&quot;:{&quot;gradient&quot;:[{&quot;brightness&quot;:0.4000000059604645,&quot;colorType&quot;:1,&quot;foreColorIndex&quot;:5,&quot;pos&quot;:0,&quot;transparency&quot;:0.4000000059604645},{&quot;brightness&quot;:0,&quot;colorType&quot;:1,&quot;foreColorIndex&quot;:14,&quot;pos&quot;:1,&quot;transparency&quot;:1}],&quot;type&quot;:3},&quot;glow&quot;:{&quot;colorType&quot;:0},&quot;line&quot;:{&quot;gradient&quot;:[{&quot;brightness&quot;:0,&quot;colorType&quot;:1,&quot;foreColorIndex&quot;:5,&quot;pos&quot;:0,&quot;transparency&quot;:1},{&quot;brightness&quot;:0,&quot;colorType&quot;:1,&quot;foreColorIndex&quot;:5,&quot;pos&quot;:1,&quot;transparency&quot;:0.4000000059604645}],&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UNIT_TEXT_TYPE" val="1"/>
  <p:tag name="KSO_WM_UNIT_PRESET_TEXT" val="单击此处输入智能图形项正文"/>
  <p:tag name="KSO_WM_DIAGRAM_USE_COLOR_VALUE" val="{&quot;color_scheme&quot;:1,&quot;color_type&quot;:1,&quot;theme_color_indexes&quot;:[7,7,7,7,7,7]}"/>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1_1"/>
  <p:tag name="KSO_WM_UNIT_ID" val="diagram20231692_4*n_h_h_i*1_2_1_1"/>
  <p:tag name="KSO_WM_TEMPLATE_CATEGORY" val="diagram"/>
  <p:tag name="KSO_WM_TEMPLATE_INDEX" val="20231692"/>
  <p:tag name="KSO_WM_UNIT_LAYERLEVEL" val="1_1_1_1"/>
  <p:tag name="KSO_WM_TAG_VERSION" val="3.0"/>
  <p:tag name="KSO_WM_DIAGRAM_VERSION" val="3"/>
  <p:tag name="KSO_WM_DIAGRAM_COLOR_TRICK" val="2"/>
  <p:tag name="KSO_WM_DIAGRAM_COLOR_TEXT_CAN_REMOVE" val="n"/>
  <p:tag name="KSO_WM_DIAGRAM_GROUP_CODE" val="n1-1"/>
  <p:tag name="KSO_WM_DIAGRAM_MAX_ITEMCNT" val="6"/>
  <p:tag name="KSO_WM_DIAGRAM_MIN_ITEMCNT" val="2"/>
  <p:tag name="KSO_WM_DIAGRAM_VIRTUALLY_FRAME" val="{&quot;height&quot;:349.61260986328125,&quot;left&quot;:47.8958740234375,&quot;top&quot;:135.9936950683594,&quot;width&quot;:864.208251953125}"/>
  <p:tag name="KSO_WM_DIAGRAM_COLOR_MATCH_VALUE" val="{&quot;shape&quot;:{&quot;fill&quot;:{&quot;gradient&quot;:[{&quot;brightness&quot;:0,&quot;colorType&quot;:1,&quot;foreColorIndex&quot;:6,&quot;pos&quot;:0,&quot;transparency&quot;:0},{&quot;brightness&quot;:0,&quot;colorType&quot;:1,&quot;foreColorIndex&quot;:5,&quot;pos&quot;:1,&quot;transparency&quot;:0}],&quot;type&quot;:3},&quot;glow&quot;:{&quot;colorType&quot;:0},&quot;line&quot;:{&quot;solidLine&quot;:{&quot;brightness&quot;:0,&quot;colorType&quot;:2,&quot;rgb&quot;:&quot;#ffffff&quot;,&quot;transparency&quot;:0},&quot;type&quot;:1},&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7,7,7,7,7,7]}"/>
</p:tagLst>
</file>

<file path=ppt/tags/tag22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5_1"/>
  <p:tag name="KSO_WM_UNIT_ID" val="diagram20231692_4*n_h_h_f*1_2_5_1"/>
  <p:tag name="KSO_WM_TEMPLATE_CATEGORY" val="diagram"/>
  <p:tag name="KSO_WM_TEMPLATE_INDEX" val="20231692"/>
  <p:tag name="KSO_WM_UNIT_LAYERLEVEL" val="1_1_1_1"/>
  <p:tag name="KSO_WM_TAG_VERSION" val="3.0"/>
  <p:tag name="KSO_WM_DIAGRAM_VERSION" val="3"/>
  <p:tag name="KSO_WM_DIAGRAM_COLOR_TRICK" val="2"/>
  <p:tag name="KSO_WM_DIAGRAM_COLOR_TEXT_CAN_REMOVE" val="n"/>
  <p:tag name="KSO_WM_DIAGRAM_GROUP_CODE" val="n1-1"/>
  <p:tag name="KSO_WM_DIAGRAM_MAX_ITEMCNT" val="6"/>
  <p:tag name="KSO_WM_DIAGRAM_MIN_ITEMCNT" val="2"/>
  <p:tag name="KSO_WM_DIAGRAM_VIRTUALLY_FRAME" val="{&quot;height&quot;:349.61260986328125,&quot;left&quot;:47.8958740234375,&quot;top&quot;:135.9936950683594,&quot;width&quot;:864.208251953125}"/>
  <p:tag name="KSO_WM_DIAGRAM_COLOR_MATCH_VALUE" val="{&quot;shape&quot;:{&quot;fill&quot;:{&quot;gradient&quot;:[{&quot;brightness&quot;:0.4000000059604645,&quot;colorType&quot;:1,&quot;foreColorIndex&quot;:5,&quot;pos&quot;:0,&quot;transparency&quot;:0.4000000059604645},{&quot;brightness&quot;:0,&quot;colorType&quot;:1,&quot;foreColorIndex&quot;:14,&quot;pos&quot;:1,&quot;transparency&quot;:1}],&quot;type&quot;:3},&quot;glow&quot;:{&quot;colorType&quot;:0},&quot;line&quot;:{&quot;gradient&quot;:[{&quot;brightness&quot;:0,&quot;colorType&quot;:1,&quot;foreColorIndex&quot;:5,&quot;pos&quot;:0,&quot;transparency&quot;:1},{&quot;brightness&quot;:0,&quot;colorType&quot;:1,&quot;foreColorIndex&quot;:5,&quot;pos&quot;:1,&quot;transparency&quot;:0.4000000059604645}],&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UNIT_TEXT_TYPE" val="1"/>
  <p:tag name="KSO_WM_UNIT_PRESET_TEXT" val="单击此处输入智能图形项正文"/>
  <p:tag name="KSO_WM_DIAGRAM_USE_COLOR_VALUE" val="{&quot;color_scheme&quot;:1,&quot;color_type&quot;:1,&quot;theme_color_indexes&quot;:[7,7,7,7,7,7]}"/>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5_1"/>
  <p:tag name="KSO_WM_UNIT_ID" val="diagram20231692_4*n_h_h_i*1_2_5_1"/>
  <p:tag name="KSO_WM_TEMPLATE_CATEGORY" val="diagram"/>
  <p:tag name="KSO_WM_TEMPLATE_INDEX" val="20231692"/>
  <p:tag name="KSO_WM_UNIT_LAYERLEVEL" val="1_1_1_1"/>
  <p:tag name="KSO_WM_TAG_VERSION" val="3.0"/>
  <p:tag name="KSO_WM_DIAGRAM_VERSION" val="3"/>
  <p:tag name="KSO_WM_DIAGRAM_COLOR_TRICK" val="2"/>
  <p:tag name="KSO_WM_DIAGRAM_COLOR_TEXT_CAN_REMOVE" val="n"/>
  <p:tag name="KSO_WM_DIAGRAM_GROUP_CODE" val="n1-1"/>
  <p:tag name="KSO_WM_DIAGRAM_MAX_ITEMCNT" val="6"/>
  <p:tag name="KSO_WM_DIAGRAM_MIN_ITEMCNT" val="2"/>
  <p:tag name="KSO_WM_DIAGRAM_VIRTUALLY_FRAME" val="{&quot;height&quot;:349.61260986328125,&quot;left&quot;:47.8958740234375,&quot;top&quot;:135.9936950683594,&quot;width&quot;:864.208251953125}"/>
  <p:tag name="KSO_WM_DIAGRAM_COLOR_MATCH_VALUE" val="{&quot;shape&quot;:{&quot;fill&quot;:{&quot;gradient&quot;:[{&quot;brightness&quot;:0,&quot;colorType&quot;:1,&quot;foreColorIndex&quot;:6,&quot;pos&quot;:0,&quot;transparency&quot;:0},{&quot;brightness&quot;:0,&quot;colorType&quot;:1,&quot;foreColorIndex&quot;:5,&quot;pos&quot;:1,&quot;transparency&quot;:0}],&quot;type&quot;:3},&quot;glow&quot;:{&quot;colorType&quot;:0},&quot;line&quot;:{&quot;solidLine&quot;:{&quot;brightness&quot;:0,&quot;colorType&quot;:2,&quot;rgb&quot;:&quot;#ffffff&quot;,&quot;transparency&quot;:0},&quot;type&quot;:1},&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7,7,7,7,7,7]}"/>
</p:tagLst>
</file>

<file path=ppt/tags/tag22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4_1"/>
  <p:tag name="KSO_WM_UNIT_ID" val="diagram20231692_4*n_h_h_f*1_2_4_1"/>
  <p:tag name="KSO_WM_TEMPLATE_CATEGORY" val="diagram"/>
  <p:tag name="KSO_WM_TEMPLATE_INDEX" val="20231692"/>
  <p:tag name="KSO_WM_UNIT_LAYERLEVEL" val="1_1_1_1"/>
  <p:tag name="KSO_WM_TAG_VERSION" val="3.0"/>
  <p:tag name="KSO_WM_DIAGRAM_VERSION" val="3"/>
  <p:tag name="KSO_WM_DIAGRAM_COLOR_TRICK" val="2"/>
  <p:tag name="KSO_WM_DIAGRAM_COLOR_TEXT_CAN_REMOVE" val="n"/>
  <p:tag name="KSO_WM_DIAGRAM_GROUP_CODE" val="n1-1"/>
  <p:tag name="KSO_WM_DIAGRAM_MAX_ITEMCNT" val="6"/>
  <p:tag name="KSO_WM_DIAGRAM_MIN_ITEMCNT" val="2"/>
  <p:tag name="KSO_WM_DIAGRAM_VIRTUALLY_FRAME" val="{&quot;height&quot;:349.61260986328125,&quot;left&quot;:47.8958740234375,&quot;top&quot;:135.9936950683594,&quot;width&quot;:864.208251953125}"/>
  <p:tag name="KSO_WM_DIAGRAM_COLOR_MATCH_VALUE" val="{&quot;shape&quot;:{&quot;fill&quot;:{&quot;gradient&quot;:[{&quot;brightness&quot;:0.800000011920929,&quot;colorType&quot;:1,&quot;foreColorIndex&quot;:7,&quot;pos&quot;:0,&quot;transparency&quot;:0},{&quot;brightness&quot;:0,&quot;colorType&quot;:1,&quot;foreColorIndex&quot;:14,&quot;pos&quot;:1,&quot;transparency&quot;:1}],&quot;type&quot;:3},&quot;glow&quot;:{&quot;colorType&quot;:0},&quot;line&quot;:{&quot;gradient&quot;:[{&quot;brightness&quot;:0.4000000059604645,&quot;colorType&quot;:1,&quot;foreColorIndex&quot;:8,&quot;pos&quot;:0,&quot;transparency&quot;:1},{&quot;brightness&quot;:0.4000000059604645,&quot;colorType&quot;:1,&quot;foreColorIndex&quot;:8,&quot;pos&quot;:1,&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UNIT_TEXT_TYPE" val="1"/>
  <p:tag name="KSO_WM_UNIT_PRESET_TEXT" val="单击此处输入智能图形项正文"/>
  <p:tag name="KSO_WM_DIAGRAM_USE_COLOR_VALUE" val="{&quot;color_scheme&quot;:1,&quot;color_type&quot;:1,&quot;theme_color_indexes&quot;:[7,7,7,7,7,7]}"/>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4_1"/>
  <p:tag name="KSO_WM_UNIT_ID" val="diagram20231692_4*n_h_h_i*1_2_4_1"/>
  <p:tag name="KSO_WM_TEMPLATE_CATEGORY" val="diagram"/>
  <p:tag name="KSO_WM_TEMPLATE_INDEX" val="20231692"/>
  <p:tag name="KSO_WM_UNIT_LAYERLEVEL" val="1_1_1_1"/>
  <p:tag name="KSO_WM_TAG_VERSION" val="3.0"/>
  <p:tag name="KSO_WM_DIAGRAM_VERSION" val="3"/>
  <p:tag name="KSO_WM_DIAGRAM_COLOR_TRICK" val="2"/>
  <p:tag name="KSO_WM_DIAGRAM_COLOR_TEXT_CAN_REMOVE" val="n"/>
  <p:tag name="KSO_WM_DIAGRAM_GROUP_CODE" val="n1-1"/>
  <p:tag name="KSO_WM_DIAGRAM_MAX_ITEMCNT" val="6"/>
  <p:tag name="KSO_WM_DIAGRAM_MIN_ITEMCNT" val="2"/>
  <p:tag name="KSO_WM_DIAGRAM_VIRTUALLY_FRAME" val="{&quot;height&quot;:349.61260986328125,&quot;left&quot;:47.8958740234375,&quot;top&quot;:135.9936950683594,&quot;width&quot;:864.208251953125}"/>
  <p:tag name="KSO_WM_DIAGRAM_COLOR_MATCH_VALUE" val="{&quot;shape&quot;:{&quot;fill&quot;:{&quot;gradient&quot;:[{&quot;brightness&quot;:0,&quot;colorType&quot;:1,&quot;foreColorIndex&quot;:7,&quot;pos&quot;:0,&quot;transparency&quot;:0},{&quot;brightness&quot;:0,&quot;colorType&quot;:1,&quot;foreColorIndex&quot;:8,&quot;pos&quot;:1,&quot;transparency&quot;:0}],&quot;type&quot;:3},&quot;glow&quot;:{&quot;colorType&quot;:0},&quot;line&quot;:{&quot;solidLine&quot;:{&quot;brightness&quot;:0,&quot;colorType&quot;:2,&quot;rgb&quot;:&quot;#ffffff&quot;,&quot;transparency&quot;:0},&quot;type&quot;:1},&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7,7,7,7,7,7]}"/>
</p:tagLst>
</file>

<file path=ppt/tags/tag22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692_4*n_h_h_f*1_2_2_1"/>
  <p:tag name="KSO_WM_TEMPLATE_CATEGORY" val="diagram"/>
  <p:tag name="KSO_WM_TEMPLATE_INDEX" val="20231692"/>
  <p:tag name="KSO_WM_UNIT_LAYERLEVEL" val="1_1_1_1"/>
  <p:tag name="KSO_WM_TAG_VERSION" val="3.0"/>
  <p:tag name="KSO_WM_DIAGRAM_VERSION" val="3"/>
  <p:tag name="KSO_WM_DIAGRAM_COLOR_TRICK" val="2"/>
  <p:tag name="KSO_WM_DIAGRAM_COLOR_TEXT_CAN_REMOVE" val="n"/>
  <p:tag name="KSO_WM_DIAGRAM_GROUP_CODE" val="n1-1"/>
  <p:tag name="KSO_WM_DIAGRAM_MAX_ITEMCNT" val="6"/>
  <p:tag name="KSO_WM_DIAGRAM_MIN_ITEMCNT" val="2"/>
  <p:tag name="KSO_WM_DIAGRAM_VIRTUALLY_FRAME" val="{&quot;height&quot;:349.61260986328125,&quot;left&quot;:47.8958740234375,&quot;top&quot;:135.9936950683594,&quot;width&quot;:864.208251953125}"/>
  <p:tag name="KSO_WM_DIAGRAM_COLOR_MATCH_VALUE" val="{&quot;shape&quot;:{&quot;fill&quot;:{&quot;gradient&quot;:[{&quot;brightness&quot;:0.800000011920929,&quot;colorType&quot;:1,&quot;foreColorIndex&quot;:7,&quot;pos&quot;:0,&quot;transparency&quot;:0},{&quot;brightness&quot;:0,&quot;colorType&quot;:1,&quot;foreColorIndex&quot;:14,&quot;pos&quot;:1,&quot;transparency&quot;:1}],&quot;type&quot;:3},&quot;glow&quot;:{&quot;colorType&quot;:0},&quot;line&quot;:{&quot;gradient&quot;:[{&quot;brightness&quot;:0.4000000059604645,&quot;colorType&quot;:1,&quot;foreColorIndex&quot;:8,&quot;pos&quot;:0,&quot;transparency&quot;:1},{&quot;brightness&quot;:0.4000000059604645,&quot;colorType&quot;:1,&quot;foreColorIndex&quot;:8,&quot;pos&quot;:1,&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UNIT_TEXT_TYPE" val="1"/>
  <p:tag name="KSO_WM_UNIT_PRESET_TEXT" val="单击此处输入智能图形项正文"/>
  <p:tag name="KSO_WM_DIAGRAM_USE_COLOR_VALUE" val="{&quot;color_scheme&quot;:1,&quot;color_type&quot;:1,&quot;theme_color_indexes&quot;:[7,7,7,7,7,7]}"/>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2_1"/>
  <p:tag name="KSO_WM_UNIT_ID" val="diagram20231692_4*n_h_h_i*1_2_2_1"/>
  <p:tag name="KSO_WM_TEMPLATE_CATEGORY" val="diagram"/>
  <p:tag name="KSO_WM_TEMPLATE_INDEX" val="20231692"/>
  <p:tag name="KSO_WM_UNIT_LAYERLEVEL" val="1_1_1_1"/>
  <p:tag name="KSO_WM_TAG_VERSION" val="3.0"/>
  <p:tag name="KSO_WM_DIAGRAM_VERSION" val="3"/>
  <p:tag name="KSO_WM_DIAGRAM_COLOR_TRICK" val="2"/>
  <p:tag name="KSO_WM_DIAGRAM_COLOR_TEXT_CAN_REMOVE" val="n"/>
  <p:tag name="KSO_WM_DIAGRAM_GROUP_CODE" val="n1-1"/>
  <p:tag name="KSO_WM_DIAGRAM_MAX_ITEMCNT" val="6"/>
  <p:tag name="KSO_WM_DIAGRAM_MIN_ITEMCNT" val="2"/>
  <p:tag name="KSO_WM_DIAGRAM_VIRTUALLY_FRAME" val="{&quot;height&quot;:349.61260986328125,&quot;left&quot;:47.8958740234375,&quot;top&quot;:135.9936950683594,&quot;width&quot;:864.208251953125}"/>
  <p:tag name="KSO_WM_DIAGRAM_COLOR_MATCH_VALUE" val="{&quot;shape&quot;:{&quot;fill&quot;:{&quot;gradient&quot;:[{&quot;brightness&quot;:0,&quot;colorType&quot;:1,&quot;foreColorIndex&quot;:7,&quot;pos&quot;:0,&quot;transparency&quot;:0},{&quot;brightness&quot;:0,&quot;colorType&quot;:1,&quot;foreColorIndex&quot;:8,&quot;pos&quot;:1,&quot;transparency&quot;:0}],&quot;type&quot;:3},&quot;glow&quot;:{&quot;colorType&quot;:0},&quot;line&quot;:{&quot;solidLine&quot;:{&quot;brightness&quot;:0,&quot;colorType&quot;:2,&quot;rgb&quot;:&quot;#ffffff&quot;,&quot;transparency&quot;:0},&quot;type&quot;:1},&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7,7,7,7,7,7]}"/>
</p:tagLst>
</file>

<file path=ppt/tags/tag22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1692_4*n_h_h_f*1_2_3_1"/>
  <p:tag name="KSO_WM_TEMPLATE_CATEGORY" val="diagram"/>
  <p:tag name="KSO_WM_TEMPLATE_INDEX" val="20231692"/>
  <p:tag name="KSO_WM_UNIT_LAYERLEVEL" val="1_1_1_1"/>
  <p:tag name="KSO_WM_TAG_VERSION" val="3.0"/>
  <p:tag name="KSO_WM_DIAGRAM_VERSION" val="3"/>
  <p:tag name="KSO_WM_DIAGRAM_COLOR_TRICK" val="2"/>
  <p:tag name="KSO_WM_DIAGRAM_COLOR_TEXT_CAN_REMOVE" val="n"/>
  <p:tag name="KSO_WM_DIAGRAM_GROUP_CODE" val="n1-1"/>
  <p:tag name="KSO_WM_DIAGRAM_MAX_ITEMCNT" val="6"/>
  <p:tag name="KSO_WM_DIAGRAM_MIN_ITEMCNT" val="2"/>
  <p:tag name="KSO_WM_DIAGRAM_VIRTUALLY_FRAME" val="{&quot;height&quot;:349.61260986328125,&quot;left&quot;:47.8958740234375,&quot;top&quot;:135.9936950683594,&quot;width&quot;:864.208251953125}"/>
  <p:tag name="KSO_WM_DIAGRAM_COLOR_MATCH_VALUE" val="{&quot;shape&quot;:{&quot;fill&quot;:{&quot;gradient&quot;:[{&quot;brightness&quot;:0.4000000059604645,&quot;colorType&quot;:1,&quot;foreColorIndex&quot;:5,&quot;pos&quot;:0,&quot;transparency&quot;:0.4000000059604645},{&quot;brightness&quot;:0,&quot;colorType&quot;:1,&quot;foreColorIndex&quot;:14,&quot;pos&quot;:1,&quot;transparency&quot;:1}],&quot;type&quot;:3},&quot;glow&quot;:{&quot;colorType&quot;:0},&quot;line&quot;:{&quot;gradient&quot;:[{&quot;brightness&quot;:0,&quot;colorType&quot;:1,&quot;foreColorIndex&quot;:5,&quot;pos&quot;:0,&quot;transparency&quot;:1},{&quot;brightness&quot;:0,&quot;colorType&quot;:1,&quot;foreColorIndex&quot;:5,&quot;pos&quot;:1,&quot;transparency&quot;:0.4000000059604645}],&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UNIT_TEXT_TYPE" val="1"/>
  <p:tag name="KSO_WM_UNIT_PRESET_TEXT" val="单击此处输入智能图形项正文"/>
  <p:tag name="KSO_WM_DIAGRAM_USE_COLOR_VALUE" val="{&quot;color_scheme&quot;:1,&quot;color_type&quot;:1,&quot;theme_color_indexes&quot;:[7,7,7,7,7,7]}"/>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3_1"/>
  <p:tag name="KSO_WM_UNIT_ID" val="diagram20231692_4*n_h_h_i*1_2_3_1"/>
  <p:tag name="KSO_WM_TEMPLATE_CATEGORY" val="diagram"/>
  <p:tag name="KSO_WM_TEMPLATE_INDEX" val="20231692"/>
  <p:tag name="KSO_WM_UNIT_LAYERLEVEL" val="1_1_1_1"/>
  <p:tag name="KSO_WM_TAG_VERSION" val="3.0"/>
  <p:tag name="KSO_WM_DIAGRAM_VERSION" val="3"/>
  <p:tag name="KSO_WM_DIAGRAM_COLOR_TRICK" val="2"/>
  <p:tag name="KSO_WM_DIAGRAM_COLOR_TEXT_CAN_REMOVE" val="n"/>
  <p:tag name="KSO_WM_DIAGRAM_GROUP_CODE" val="n1-1"/>
  <p:tag name="KSO_WM_DIAGRAM_MAX_ITEMCNT" val="6"/>
  <p:tag name="KSO_WM_DIAGRAM_MIN_ITEMCNT" val="2"/>
  <p:tag name="KSO_WM_DIAGRAM_VIRTUALLY_FRAME" val="{&quot;height&quot;:349.61260986328125,&quot;left&quot;:47.8958740234375,&quot;top&quot;:135.9936950683594,&quot;width&quot;:864.208251953125}"/>
  <p:tag name="KSO_WM_DIAGRAM_COLOR_MATCH_VALUE" val="{&quot;shape&quot;:{&quot;fill&quot;:{&quot;gradient&quot;:[{&quot;brightness&quot;:0,&quot;colorType&quot;:1,&quot;foreColorIndex&quot;:6,&quot;pos&quot;:0,&quot;transparency&quot;:0},{&quot;brightness&quot;:0,&quot;colorType&quot;:1,&quot;foreColorIndex&quot;:5,&quot;pos&quot;:1,&quot;transparency&quot;:0}],&quot;type&quot;:3},&quot;glow&quot;:{&quot;colorType&quot;:0},&quot;line&quot;:{&quot;solidLine&quot;:{&quot;brightness&quot;:0,&quot;colorType&quot;:2,&quot;rgb&quot;:&quot;#ffffff&quot;,&quot;transparency&quot;:0},&quot;type&quot;:1},&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7,7,7,7,7,7]}"/>
</p:tagLst>
</file>

<file path=ppt/tags/tag229.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4588324,21588142,50048320,50046436],&quot;65&quot;:[20205081],&quot;70&quot;:[3322209,3330486,3314594,3319062,3314099,3323862]}"/>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DIAGRAM_VIRTUALLY_FRAME" val="{&quot;height&quot;:411.1,&quot;left&quot;:69.35,&quot;top&quot;:108.8,&quot;width&quot;:850.95}"/>
</p:tagLst>
</file>

<file path=ppt/tags/tag231.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4588324,21588142,50048320,50046436],&quot;65&quot;:[20205081],&quot;70&quot;:[3322209,3330486,3314594,3319062,3314099]}"/>
</p:tagLst>
</file>

<file path=ppt/tags/tag232.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3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1*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94.22496062992127,&quot;left&quot;:38.25,&quot;top&quot;:142.72503937007872,&quot;width&quot;:909.5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23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1*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94.22496062992127,&quot;left&quot;:38.25,&quot;top&quot;:142.72503937007872,&quot;width&quot;:909.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32"/>
  <p:tag name="KSO_WM_UNIT_TEXT_TYPE" val="1"/>
  <p:tag name="KSO_WM_UNIT_TEXT_LAYER_COUNT" val="1"/>
  <p:tag name="KSO_WM_UNIT_PRESET_TEXT" val="单击此处添加正文，文字是您思想的提炼，请言简意赅的阐述您的观点。单击此处添加正文，文字是您思想的提炼，请言简意赅的阐述您的观点。单击此处添加正文，文字是您思想的提炼，请言简意赅的阐述您的观点"/>
  <p:tag name="KSO_WM_UNIT_TEXT_FILL_FORE_SCHEMECOLOR_INDEX" val="1"/>
  <p:tag name="KSO_WM_UNIT_TEXT_FILL_TYPE" val="1"/>
  <p:tag name="KSO_WM_DIAGRAM_USE_COLOR_VALUE" val="{&quot;color_scheme&quot;:1,&quot;color_type&quot;:1,&quot;theme_color_indexes&quot;:[5,6,5,6,5,6]}"/>
</p:tagLst>
</file>

<file path=ppt/tags/tag23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1*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94.22496062992127,&quot;left&quot;:38.25,&quot;top&quot;:142.72503937007872,&quot;width&quot;:909.5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3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1*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94.22496062992127,&quot;left&quot;:38.25,&quot;top&quot;:142.72503937007872,&quot;width&quot;:909.5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23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1*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94.22496062992127,&quot;left&quot;:38.25,&quot;top&quot;:142.72503937007872,&quot;width&quot;:909.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238.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4588324,21588142,50048320,50046436],&quot;65&quot;:[20205081],&quot;70&quot;:[3322209,3330486,3314594,3319062,3314099]}"/>
</p:tagLst>
</file>

<file path=ppt/tags/tag239.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PP_MARK_KEY" val="a2a5eca0-986b-41fe-bf5a-9673f57f7c4a"/>
  <p:tag name="resource_record_key" val="{&quot;10&quot;:[21563594,21540353,50036184,4588324,21588142,21585272,20091254,21584079,50048320,50046436,50062569,3637342,3505095],&quot;65&quot;:[20205081],&quot;70&quot;:[3322479,3333585,3322209,3330486,3314594,3326188,3319062,3314099,3321480,3325398,3331581,3323862]}"/>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64.xml><?xml version="1.0" encoding="utf-8"?>
<p:tagLst xmlns:p="http://schemas.openxmlformats.org/presentationml/2006/main">
  <p:tag name="KSO_WM_DIAGRAM_VIRTUALLY_FRAME" val="{&quot;height&quot;:167.1,&quot;left&quot;:76,&quot;top&quot;:256.15,&quot;width&quot;:794.3}"/>
</p:tagLst>
</file>

<file path=ppt/tags/tag65.xml><?xml version="1.0" encoding="utf-8"?>
<p:tagLst xmlns:p="http://schemas.openxmlformats.org/presentationml/2006/main">
  <p:tag name="KSO_WM_DIAGRAM_VIRTUALLY_FRAME" val="{&quot;height&quot;:167.1,&quot;left&quot;:76,&quot;top&quot;:256.15,&quot;width&quot;:794.3}"/>
</p:tagLst>
</file>

<file path=ppt/tags/tag66.xml><?xml version="1.0" encoding="utf-8"?>
<p:tagLst xmlns:p="http://schemas.openxmlformats.org/presentationml/2006/main">
  <p:tag name="KSO_WM_DIAGRAM_VIRTUALLY_FRAME" val="{&quot;height&quot;:168,&quot;left&quot;:76,&quot;top&quot;:256.15,&quot;width&quot;:794.3}"/>
</p:tagLst>
</file>

<file path=ppt/tags/tag67.xml><?xml version="1.0" encoding="utf-8"?>
<p:tagLst xmlns:p="http://schemas.openxmlformats.org/presentationml/2006/main">
  <p:tag name="KSO_WM_DIAGRAM_VIRTUALLY_FRAME" val="{&quot;height&quot;:168,&quot;left&quot;:76,&quot;top&quot;:256.15,&quot;width&quot;:794.3}"/>
</p:tagLst>
</file>

<file path=ppt/tags/tag68.xml><?xml version="1.0" encoding="utf-8"?>
<p:tagLst xmlns:p="http://schemas.openxmlformats.org/presentationml/2006/main">
  <p:tag name="KSO_WM_DIAGRAM_VIRTUALLY_FRAME" val="{&quot;height&quot;:168,&quot;left&quot;:76,&quot;top&quot;:256.15,&quot;width&quot;:794.3}"/>
</p:tagLst>
</file>

<file path=ppt/tags/tag69.xml><?xml version="1.0" encoding="utf-8"?>
<p:tagLst xmlns:p="http://schemas.openxmlformats.org/presentationml/2006/main">
  <p:tag name="KSO_WM_DIAGRAM_VIRTUALLY_FRAME" val="{&quot;height&quot;:168,&quot;left&quot;:76,&quot;top&quot;:256.15,&quot;width&quot;:794.3}"/>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1563594,21540353,50036184],&quot;65&quot;:[20205081]}"/>
</p:tagLst>
</file>

<file path=ppt/tags/tag71.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72.xml><?xml version="1.0" encoding="utf-8"?>
<p:tagLst xmlns:p="http://schemas.openxmlformats.org/presentationml/2006/main">
  <p:tag name="KSO_WM_DIAGRAM_VIRTUALLY_FRAME" val="{&quot;height&quot;:397.8,&quot;left&quot;:131.95,&quot;top&quot;:75.25,&quot;width&quot;:773.3}"/>
</p:tagLst>
</file>

<file path=ppt/tags/tag7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97.8,&quot;left&quot;:131.95,&quot;top&quot;:75.25,&quot;width&quot;:773.3}"/>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6,7,6,7,6,7]}"/>
</p:tagLst>
</file>

<file path=ppt/tags/tag7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97.8,&quot;left&quot;:131.95,&quot;top&quot;:75.25,&quot;width&quot;:773.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75.xml><?xml version="1.0" encoding="utf-8"?>
<p:tagLst xmlns:p="http://schemas.openxmlformats.org/presentationml/2006/main">
  <p:tag name="KSO_WM_DIAGRAM_VIRTUALLY_FRAME" val="{&quot;height&quot;:397.8,&quot;left&quot;:131.95,&quot;top&quot;:75.25,&quot;width&quot;:773.3}"/>
</p:tagLst>
</file>

<file path=ppt/tags/tag7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97.8,&quot;left&quot;:131.95,&quot;top&quot;:75.25,&quot;width&quot;:773.3}"/>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6,7,6,7,6,7]}"/>
</p:tagLst>
</file>

<file path=ppt/tags/tag7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97.8,&quot;left&quot;:131.95,&quot;top&quot;:75.25,&quot;width&quot;:773.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78.xml><?xml version="1.0" encoding="utf-8"?>
<p:tagLst xmlns:p="http://schemas.openxmlformats.org/presentationml/2006/main">
  <p:tag name="KSO_WM_DIAGRAM_VIRTUALLY_FRAME" val="{&quot;height&quot;:397.8,&quot;left&quot;:131.95,&quot;top&quot;:75.25,&quot;width&quot;:773.3}"/>
</p:tagLst>
</file>

<file path=ppt/tags/tag7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97.8,&quot;left&quot;:131.95,&quot;top&quot;:75.25,&quot;width&quot;:773.3}"/>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6,7,6,7,6,7]}"/>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97.8,&quot;left&quot;:131.95,&quot;top&quot;:75.25,&quot;width&quot;:773.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81.xml><?xml version="1.0" encoding="utf-8"?>
<p:tagLst xmlns:p="http://schemas.openxmlformats.org/presentationml/2006/main">
  <p:tag name="KSO_WM_DIAGRAM_VIRTUALLY_FRAME" val="{&quot;height&quot;:397.8,&quot;left&quot;:131.95,&quot;top&quot;:75.25,&quot;width&quot;:773.3}"/>
</p:tagLst>
</file>

<file path=ppt/tags/tag8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97.8,&quot;left&quot;:131.95,&quot;top&quot;:75.25,&quot;width&quot;:773.3}"/>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6,7,6,7,6,7]}"/>
</p:tagLst>
</file>

<file path=ppt/tags/tag8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97.8,&quot;left&quot;:131.95,&quot;top&quot;:75.25,&quot;width&quot;:773.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84.xml><?xml version="1.0" encoding="utf-8"?>
<p:tagLst xmlns:p="http://schemas.openxmlformats.org/presentationml/2006/main">
  <p:tag name="KSO_WM_DIAGRAM_VIRTUALLY_FRAME" val="{&quot;height&quot;:397.8,&quot;left&quot;:131.95,&quot;top&quot;:75.25,&quot;width&quot;:773.3}"/>
</p:tagLst>
</file>

<file path=ppt/tags/tag85.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86.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8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6,7,6,7,6,7]}"/>
</p:tagLst>
</file>

<file path=ppt/tags/tag8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2*l_h_f*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6,7,6,7,6,7]}"/>
</p:tagLst>
</file>

<file path=ppt/tags/tag8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2*l_h_a*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6,7,6,7,6,7]}"/>
</p:tagLst>
</file>

<file path=ppt/tags/tag9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2*l_h_i*1_1_2"/>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6,7,6,7,6,7]}"/>
</p:tagLst>
</file>

<file path=ppt/tags/tag9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2*l_h_i*1_2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6,7,6,7,6,7]}"/>
</p:tagLst>
</file>

<file path=ppt/tags/tag9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2*l_h_f*1_2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6,7,6,7,6,7]}"/>
</p:tagLst>
</file>

<file path=ppt/tags/tag9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2*l_h_i*1_2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9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2*l_h_a*1_2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6,7,6,7,6,7]}"/>
</p:tagLst>
</file>

<file path=ppt/tags/tag9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2*l_h_i*1_2_2"/>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6,7,6,7,6,7]}"/>
</p:tagLst>
</file>

<file path=ppt/tags/tag9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6,7,6,7,6,7]}"/>
</p:tagLst>
</file>

<file path=ppt/tags/tag9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2*l_h_f*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6,7,6,7,6,7]}"/>
</p:tagLst>
</file>

<file path=ppt/tags/tag9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3125</Words>
  <Application>WPS 演示</Application>
  <PresentationFormat>宽屏</PresentationFormat>
  <Paragraphs>421</Paragraphs>
  <Slides>36</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36</vt:i4>
      </vt:variant>
    </vt:vector>
  </HeadingPairs>
  <TitlesOfParts>
    <vt:vector size="48" baseType="lpstr">
      <vt:lpstr>Arial</vt:lpstr>
      <vt:lpstr>宋体</vt:lpstr>
      <vt:lpstr>Wingdings</vt:lpstr>
      <vt:lpstr>微软雅黑</vt:lpstr>
      <vt:lpstr>Wingdings</vt:lpstr>
      <vt:lpstr>Times New Roman</vt:lpstr>
      <vt:lpstr>Arial Unicode MS</vt:lpstr>
      <vt:lpstr>Calibri</vt:lpstr>
      <vt:lpstr>等线</vt:lpstr>
      <vt:lpstr>Times New Roman</vt:lpstr>
      <vt:lpstr>MiSans Normal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简约几何个人岗位述职报告_x000d_</dc:title>
  <dc:creator>蔡圆圆camille（卡米设计）</dc:creator>
  <cp:lastModifiedBy>(ಡωಡ)</cp:lastModifiedBy>
  <cp:revision>162</cp:revision>
  <dcterms:created xsi:type="dcterms:W3CDTF">2019-06-19T02:08:00Z</dcterms:created>
  <dcterms:modified xsi:type="dcterms:W3CDTF">2026-02-09T02:09:00Z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2052-12.1.0.24657</vt:lpwstr>
  </property>
  <property fmtid="{D5CDD505-2E9C-101B-9397-08002B2CF9AE}" pid="3" name="KSOTemplateUUID">
    <vt:lpwstr>v1.0_mb_zbmoe+zSTfWS7r/sK8+FwA==</vt:lpwstr>
  </property>
  <property fmtid="{D5CDD505-2E9C-101B-9397-08002B2CF9AE}" pid="4" name="ICV">
    <vt:lpwstr>5BDF078AE4E14BA1B643D5D458E7DCCD_13</vt:lpwstr>
  </property>
</Properties>
</file>