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slideLayouts/slideLayout14.xml" ContentType="application/vnd.openxmlformats-officedocument.presentationml.slideLayout+xml"/>
  <Override PartName="/ppt/theme/theme2.xml" ContentType="application/vnd.openxmlformats-officedocument.them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notesSlides/notesSlide1.xml" ContentType="application/vnd.openxmlformats-officedocument.presentationml.notesSlide+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2"/>
  </p:sldMasterIdLst>
  <p:notesMasterIdLst>
    <p:notesMasterId r:id="rId22"/>
  </p:notesMasterIdLst>
  <p:handoutMasterIdLst>
    <p:handoutMasterId r:id="rId23"/>
  </p:handoutMasterIdLst>
  <p:sldIdLst>
    <p:sldId id="298" r:id="rId3"/>
    <p:sldId id="315" r:id="rId4"/>
    <p:sldId id="316" r:id="rId5"/>
    <p:sldId id="285" r:id="rId6"/>
    <p:sldId id="286" r:id="rId7"/>
    <p:sldId id="320" r:id="rId8"/>
    <p:sldId id="288" r:id="rId9"/>
    <p:sldId id="321" r:id="rId10"/>
    <p:sldId id="327" r:id="rId11"/>
    <p:sldId id="317" r:id="rId12"/>
    <p:sldId id="291" r:id="rId13"/>
    <p:sldId id="322" r:id="rId14"/>
    <p:sldId id="292" r:id="rId15"/>
    <p:sldId id="293" r:id="rId16"/>
    <p:sldId id="294" r:id="rId17"/>
    <p:sldId id="323" r:id="rId18"/>
    <p:sldId id="324" r:id="rId19"/>
    <p:sldId id="325" r:id="rId20"/>
    <p:sldId id="328" r:id="rId21"/>
  </p:sldIdLst>
  <p:sldSz cx="12192000" cy="6858000"/>
  <p:notesSz cx="6858000" cy="9144000"/>
  <p:custDataLst>
    <p:tags r:id="rId2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02">
          <p15:clr>
            <a:srgbClr val="A4A3A4"/>
          </p15:clr>
        </p15:guide>
        <p15:guide id="2" pos="3865">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8844"/>
    <a:srgbClr val="FFF9F3"/>
    <a:srgbClr val="FFF5EB"/>
    <a:srgbClr val="FFFBF7"/>
    <a:srgbClr val="F1A268"/>
    <a:srgbClr val="FC8445"/>
    <a:srgbClr val="FDC065"/>
    <a:srgbClr val="FD9761"/>
    <a:srgbClr val="485A8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111" d="100"/>
          <a:sy n="111" d="100"/>
        </p:scale>
        <p:origin x="660" y="114"/>
      </p:cViewPr>
      <p:guideLst>
        <p:guide orient="horz" pos="2002"/>
        <p:guide pos="3865"/>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微软雅黑" panose="020B0503020204020204" pitchFamily="34" charset="-122"/>
              <a:ea typeface="微软雅黑" panose="020B0503020204020204" pitchFamily="3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panose="020B0503020204020204" pitchFamily="34" charset="-122"/>
                <a:ea typeface="微软雅黑" panose="020B0503020204020204" pitchFamily="34" charset="-122"/>
              </a:rPr>
              <a:t>2024/9/3</a:t>
            </a:fld>
            <a:endParaRPr lang="zh-CN" altLang="en-US">
              <a:latin typeface="微软雅黑" panose="020B0503020204020204" pitchFamily="34" charset="-122"/>
              <a:ea typeface="微软雅黑" panose="020B0503020204020204" pitchFamily="3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panose="020B0503020204020204" pitchFamily="34" charset="-122"/>
              <a:ea typeface="微软雅黑" panose="020B0503020204020204" pitchFamily="3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微软雅黑" panose="020B0503020204020204" pitchFamily="34" charset="-122"/>
                <a:ea typeface="微软雅黑" panose="020B0503020204020204" pitchFamily="34" charset="-122"/>
              </a:rPr>
              <a:t>‹#›</a:t>
            </a:fld>
            <a:endParaRPr lang="zh-CN" altLang="en-US">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pitchFamily="34" charset="-122"/>
                <a:ea typeface="微软雅黑" panose="020B0503020204020204" pitchFamily="3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pitchFamily="34" charset="-122"/>
                <a:ea typeface="微软雅黑" panose="020B0503020204020204" pitchFamily="34" charset="-122"/>
              </a:defRPr>
            </a:lvl1pPr>
          </a:lstStyle>
          <a:p>
            <a:fld id="{1AC49D05-6128-4D0D-A32A-06A5E73B386C}" type="datetimeFigureOut">
              <a:rPr lang="zh-CN" altLang="en-US" smtClean="0"/>
              <a:t>2024/9/3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pitchFamily="34" charset="-122"/>
                <a:ea typeface="微软雅黑" panose="020B0503020204020204" pitchFamily="3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pitchFamily="34" charset="-122"/>
                <a:ea typeface="微软雅黑" panose="020B0503020204020204" pitchFamily="34" charset="-122"/>
              </a:defRPr>
            </a:lvl1pPr>
          </a:lstStyle>
          <a:p>
            <a:fld id="{5849F42C-2DAE-424C-A4B8-3140182C3E9F}" type="slidenum">
              <a:rPr lang="zh-CN" altLang="en-US" smtClean="0"/>
              <a:t>‹#›</a:t>
            </a:fld>
            <a:endParaRPr lang="zh-CN" altLang="en-US"/>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600" kern="1200">
        <a:solidFill>
          <a:schemeClr val="tx1"/>
        </a:solidFill>
        <a:latin typeface="微软雅黑" panose="020B0503020204020204" pitchFamily="34" charset="-122"/>
        <a:ea typeface="微软雅黑" panose="020B0503020204020204" pitchFamily="34" charset="-122"/>
        <a:cs typeface="+mn-cs"/>
      </a:defRPr>
    </a:lvl1pPr>
    <a:lvl2pPr marL="4572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2pPr>
    <a:lvl3pPr marL="9144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3pPr>
    <a:lvl4pPr marL="13716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4pPr>
    <a:lvl5pPr marL="18288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 </a:t>
            </a:r>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slideMaster" Target="../slideMasters/slideMaster1.xml"/><Relationship Id="rId3" Type="http://schemas.openxmlformats.org/officeDocument/2006/relationships/tags" Target="../tags/tag5.xml"/><Relationship Id="rId7" Type="http://schemas.openxmlformats.org/officeDocument/2006/relationships/tags" Target="../tags/tag9.xml"/><Relationship Id="rId12" Type="http://schemas.openxmlformats.org/officeDocument/2006/relationships/tags" Target="../tags/tag14.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tags" Target="../tags/tag13.xml"/><Relationship Id="rId5" Type="http://schemas.openxmlformats.org/officeDocument/2006/relationships/tags" Target="../tags/tag7.xml"/><Relationship Id="rId10" Type="http://schemas.openxmlformats.org/officeDocument/2006/relationships/tags" Target="../tags/tag12.xml"/><Relationship Id="rId4" Type="http://schemas.openxmlformats.org/officeDocument/2006/relationships/tags" Target="../tags/tag6.xml"/><Relationship Id="rId9" Type="http://schemas.openxmlformats.org/officeDocument/2006/relationships/tags" Target="../tags/tag11.xml"/></Relationships>
</file>

<file path=ppt/slideLayouts/_rels/slideLayout10.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9.xml"/><Relationship Id="rId1" Type="http://schemas.openxmlformats.org/officeDocument/2006/relationships/tags" Target="../tags/tag28.xml"/></Relationships>
</file>

<file path=ppt/slideLayouts/_rels/slideLayout1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1.xml"/><Relationship Id="rId1" Type="http://schemas.openxmlformats.org/officeDocument/2006/relationships/tags" Target="../tags/tag30.xml"/></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3.xml"/><Relationship Id="rId1" Type="http://schemas.openxmlformats.org/officeDocument/2006/relationships/tags" Target="../tags/tag32.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41.xml"/><Relationship Id="rId3" Type="http://schemas.openxmlformats.org/officeDocument/2006/relationships/tags" Target="../tags/tag36.xml"/><Relationship Id="rId7" Type="http://schemas.openxmlformats.org/officeDocument/2006/relationships/tags" Target="../tags/tag40.xml"/><Relationship Id="rId12" Type="http://schemas.openxmlformats.org/officeDocument/2006/relationships/slideMaster" Target="../slideMasters/slideMaster1.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tags" Target="../tags/tag39.xml"/><Relationship Id="rId11" Type="http://schemas.openxmlformats.org/officeDocument/2006/relationships/tags" Target="../tags/tag44.xml"/><Relationship Id="rId5" Type="http://schemas.openxmlformats.org/officeDocument/2006/relationships/tags" Target="../tags/tag38.xml"/><Relationship Id="rId10" Type="http://schemas.openxmlformats.org/officeDocument/2006/relationships/tags" Target="../tags/tag43.xml"/><Relationship Id="rId4" Type="http://schemas.openxmlformats.org/officeDocument/2006/relationships/tags" Target="../tags/tag37.xml"/><Relationship Id="rId9" Type="http://schemas.openxmlformats.org/officeDocument/2006/relationships/tags" Target="../tags/tag42.xml"/></Relationships>
</file>

<file path=ppt/slideLayouts/_rels/slideLayout14.xml.rels><?xml version="1.0" encoding="UTF-8" standalone="yes"?>
<Relationships xmlns="http://schemas.openxmlformats.org/package/2006/relationships"><Relationship Id="rId8" Type="http://schemas.openxmlformats.org/officeDocument/2006/relationships/image" Target="file:///C:\Users\1V994W2\PycharmProjects\PPT_Background_Generation/pic_temp/pic_sup.png" TargetMode="External"/><Relationship Id="rId3" Type="http://schemas.openxmlformats.org/officeDocument/2006/relationships/tags" Target="../tags/tag53.xml"/><Relationship Id="rId7" Type="http://schemas.openxmlformats.org/officeDocument/2006/relationships/image" Target="../media/image1.png"/><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slideMaster" Target="../slideMasters/slideMaster2.xml"/><Relationship Id="rId5" Type="http://schemas.openxmlformats.org/officeDocument/2006/relationships/tags" Target="../tags/tag55.xml"/><Relationship Id="rId4" Type="http://schemas.openxmlformats.org/officeDocument/2006/relationships/tags" Target="../tags/tag5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17.xml"/><Relationship Id="rId7" Type="http://schemas.openxmlformats.org/officeDocument/2006/relationships/tags" Target="../tags/tag21.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3.xml"/><Relationship Id="rId1" Type="http://schemas.openxmlformats.org/officeDocument/2006/relationships/tags" Target="../tags/tag22.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tags" Target="../tags/tag24.xml"/><Relationship Id="rId5" Type="http://schemas.openxmlformats.org/officeDocument/2006/relationships/slideMaster" Target="../slideMasters/slideMaster1.xml"/><Relationship Id="rId4" Type="http://schemas.openxmlformats.org/officeDocument/2006/relationships/tags" Target="../tags/tag2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grpSp>
        <p:nvGrpSpPr>
          <p:cNvPr id="3" name="组合 2"/>
          <p:cNvGrpSpPr/>
          <p:nvPr>
            <p:custDataLst>
              <p:tags r:id="rId1"/>
            </p:custDataLst>
          </p:nvPr>
        </p:nvGrpSpPr>
        <p:grpSpPr>
          <a:xfrm>
            <a:off x="-971" y="-1330"/>
            <a:ext cx="12192000" cy="6857093"/>
            <a:chOff x="0" y="-13"/>
            <a:chExt cx="19198" cy="10814"/>
          </a:xfrm>
        </p:grpSpPr>
        <p:sp>
          <p:nvSpPr>
            <p:cNvPr id="2" name="矩形 1"/>
            <p:cNvSpPr/>
            <p:nvPr>
              <p:custDataLst>
                <p:tags r:id="rId4"/>
              </p:custDataLst>
            </p:nvPr>
          </p:nvSpPr>
          <p:spPr>
            <a:xfrm>
              <a:off x="0" y="0"/>
              <a:ext cx="19199" cy="10800"/>
            </a:xfrm>
            <a:prstGeom prst="rect">
              <a:avLst/>
            </a:prstGeom>
            <a:solidFill>
              <a:srgbClr val="FF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4" name="组合 33"/>
            <p:cNvGrpSpPr/>
            <p:nvPr>
              <p:custDataLst>
                <p:tags r:id="rId5"/>
              </p:custDataLst>
            </p:nvPr>
          </p:nvGrpSpPr>
          <p:grpSpPr>
            <a:xfrm>
              <a:off x="0" y="-13"/>
              <a:ext cx="19199" cy="10814"/>
              <a:chOff x="0" y="-13"/>
              <a:chExt cx="19199" cy="10814"/>
            </a:xfrm>
          </p:grpSpPr>
          <p:sp>
            <p:nvSpPr>
              <p:cNvPr id="5" name="任意多边形 4"/>
              <p:cNvSpPr/>
              <p:nvPr>
                <p:custDataLst>
                  <p:tags r:id="rId6"/>
                </p:custDataLst>
              </p:nvPr>
            </p:nvSpPr>
            <p:spPr>
              <a:xfrm>
                <a:off x="0" y="8072"/>
                <a:ext cx="5116" cy="2728"/>
              </a:xfrm>
              <a:custGeom>
                <a:avLst/>
                <a:gdLst>
                  <a:gd name="connsiteX0" fmla="*/ 0 w 5116"/>
                  <a:gd name="connsiteY0" fmla="*/ 805 h 2728"/>
                  <a:gd name="connsiteX1" fmla="*/ 9 w 5116"/>
                  <a:gd name="connsiteY1" fmla="*/ 796 h 2728"/>
                  <a:gd name="connsiteX2" fmla="*/ 2070 w 5116"/>
                  <a:gd name="connsiteY2" fmla="*/ 0 h 2728"/>
                  <a:gd name="connsiteX3" fmla="*/ 5115 w 5116"/>
                  <a:gd name="connsiteY3" fmla="*/ 2713 h 2728"/>
                  <a:gd name="connsiteX4" fmla="*/ 5116 w 5116"/>
                  <a:gd name="connsiteY4" fmla="*/ 2728 h 2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16" h="2728">
                    <a:moveTo>
                      <a:pt x="0" y="805"/>
                    </a:moveTo>
                    <a:lnTo>
                      <a:pt x="9" y="796"/>
                    </a:lnTo>
                    <a:cubicBezTo>
                      <a:pt x="553" y="302"/>
                      <a:pt x="1276" y="0"/>
                      <a:pt x="2070" y="0"/>
                    </a:cubicBezTo>
                    <a:cubicBezTo>
                      <a:pt x="3644" y="0"/>
                      <a:pt x="4940" y="1186"/>
                      <a:pt x="5115" y="2713"/>
                    </a:cubicBezTo>
                    <a:lnTo>
                      <a:pt x="5116" y="2728"/>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7" name="任意多边形 6"/>
              <p:cNvSpPr/>
              <p:nvPr>
                <p:custDataLst>
                  <p:tags r:id="rId7"/>
                </p:custDataLst>
              </p:nvPr>
            </p:nvSpPr>
            <p:spPr>
              <a:xfrm>
                <a:off x="15033" y="-13"/>
                <a:ext cx="4167" cy="5335"/>
              </a:xfrm>
              <a:custGeom>
                <a:avLst/>
                <a:gdLst>
                  <a:gd name="connsiteX0" fmla="*/ 4167 w 4167"/>
                  <a:gd name="connsiteY0" fmla="*/ 5335 h 5335"/>
                  <a:gd name="connsiteX1" fmla="*/ 4125 w 4167"/>
                  <a:gd name="connsiteY1" fmla="*/ 5328 h 5335"/>
                  <a:gd name="connsiteX2" fmla="*/ 0 w 4167"/>
                  <a:gd name="connsiteY2" fmla="*/ 457 h 5335"/>
                  <a:gd name="connsiteX3" fmla="*/ 31 w 4167"/>
                  <a:gd name="connsiteY3" fmla="*/ 0 h 5335"/>
                </a:gdLst>
                <a:ahLst/>
                <a:cxnLst>
                  <a:cxn ang="0">
                    <a:pos x="connsiteX0" y="connsiteY0"/>
                  </a:cxn>
                  <a:cxn ang="0">
                    <a:pos x="connsiteX1" y="connsiteY1"/>
                  </a:cxn>
                  <a:cxn ang="0">
                    <a:pos x="connsiteX2" y="connsiteY2"/>
                  </a:cxn>
                  <a:cxn ang="0">
                    <a:pos x="connsiteX3" y="connsiteY3"/>
                  </a:cxn>
                </a:cxnLst>
                <a:rect l="l" t="t" r="r" b="b"/>
                <a:pathLst>
                  <a:path w="4167" h="5335">
                    <a:moveTo>
                      <a:pt x="4167" y="5335"/>
                    </a:moveTo>
                    <a:lnTo>
                      <a:pt x="4125" y="5328"/>
                    </a:lnTo>
                    <a:cubicBezTo>
                      <a:pt x="1784" y="4940"/>
                      <a:pt x="0" y="2907"/>
                      <a:pt x="0" y="457"/>
                    </a:cubicBezTo>
                    <a:cubicBezTo>
                      <a:pt x="0" y="308"/>
                      <a:pt x="8" y="178"/>
                      <a:pt x="31" y="0"/>
                    </a:cubicBez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9" name="任意多边形 8"/>
              <p:cNvSpPr/>
              <p:nvPr>
                <p:custDataLst>
                  <p:tags r:id="rId8"/>
                </p:custDataLst>
              </p:nvPr>
            </p:nvSpPr>
            <p:spPr>
              <a:xfrm>
                <a:off x="15412" y="8111"/>
                <a:ext cx="3787" cy="2690"/>
              </a:xfrm>
              <a:custGeom>
                <a:avLst/>
                <a:gdLst>
                  <a:gd name="connsiteX0" fmla="*/ 70 w 3787"/>
                  <a:gd name="connsiteY0" fmla="*/ 2690 h 2690"/>
                  <a:gd name="connsiteX1" fmla="*/ 68 w 3787"/>
                  <a:gd name="connsiteY1" fmla="*/ 2683 h 2690"/>
                  <a:gd name="connsiteX2" fmla="*/ 0 w 3787"/>
                  <a:gd name="connsiteY2" fmla="*/ 2147 h 2690"/>
                  <a:gd name="connsiteX3" fmla="*/ 2147 w 3787"/>
                  <a:gd name="connsiteY3" fmla="*/ 0 h 2690"/>
                  <a:gd name="connsiteX4" fmla="*/ 3770 w 3787"/>
                  <a:gd name="connsiteY4" fmla="*/ 742 h 2690"/>
                  <a:gd name="connsiteX5" fmla="*/ 3787 w 3787"/>
                  <a:gd name="connsiteY5" fmla="*/ 762 h 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87" h="2690">
                    <a:moveTo>
                      <a:pt x="70" y="2690"/>
                    </a:moveTo>
                    <a:lnTo>
                      <a:pt x="68" y="2683"/>
                    </a:lnTo>
                    <a:cubicBezTo>
                      <a:pt x="23" y="2512"/>
                      <a:pt x="0" y="2332"/>
                      <a:pt x="0" y="2147"/>
                    </a:cubicBezTo>
                    <a:cubicBezTo>
                      <a:pt x="0" y="961"/>
                      <a:pt x="961" y="0"/>
                      <a:pt x="2147" y="0"/>
                    </a:cubicBezTo>
                    <a:cubicBezTo>
                      <a:pt x="2795" y="0"/>
                      <a:pt x="3376" y="287"/>
                      <a:pt x="3770" y="742"/>
                    </a:cubicBezTo>
                    <a:lnTo>
                      <a:pt x="3787" y="762"/>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15" name="任意多边形 14"/>
              <p:cNvSpPr/>
              <p:nvPr>
                <p:custDataLst>
                  <p:tags r:id="rId9"/>
                </p:custDataLst>
              </p:nvPr>
            </p:nvSpPr>
            <p:spPr>
              <a:xfrm>
                <a:off x="0" y="7041"/>
                <a:ext cx="4901" cy="376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901" h="3760">
                    <a:moveTo>
                      <a:pt x="1661" y="0"/>
                    </a:moveTo>
                    <a:cubicBezTo>
                      <a:pt x="3451" y="0"/>
                      <a:pt x="4901" y="1451"/>
                      <a:pt x="4901" y="3240"/>
                    </a:cubicBezTo>
                    <a:cubicBezTo>
                      <a:pt x="4901" y="3408"/>
                      <a:pt x="4888" y="3573"/>
                      <a:pt x="4864" y="3733"/>
                    </a:cubicBezTo>
                    <a:lnTo>
                      <a:pt x="4860" y="3760"/>
                    </a:lnTo>
                    <a:lnTo>
                      <a:pt x="0" y="3760"/>
                    </a:lnTo>
                    <a:lnTo>
                      <a:pt x="0" y="458"/>
                    </a:lnTo>
                    <a:lnTo>
                      <a:pt x="15" y="449"/>
                    </a:lnTo>
                    <a:cubicBezTo>
                      <a:pt x="497" y="164"/>
                      <a:pt x="1060" y="0"/>
                      <a:pt x="1661" y="0"/>
                    </a:cubicBez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4" name="任意多边形 3"/>
              <p:cNvSpPr/>
              <p:nvPr>
                <p:custDataLst>
                  <p:tags r:id="rId10"/>
                </p:custDataLst>
              </p:nvPr>
            </p:nvSpPr>
            <p:spPr>
              <a:xfrm>
                <a:off x="1116" y="0"/>
                <a:ext cx="5676" cy="167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676" h="1675">
                    <a:moveTo>
                      <a:pt x="0" y="0"/>
                    </a:moveTo>
                    <a:lnTo>
                      <a:pt x="5676" y="0"/>
                    </a:lnTo>
                    <a:lnTo>
                      <a:pt x="5668" y="14"/>
                    </a:lnTo>
                    <a:cubicBezTo>
                      <a:pt x="5114" y="1005"/>
                      <a:pt x="4054" y="1675"/>
                      <a:pt x="2838" y="1675"/>
                    </a:cubicBezTo>
                    <a:cubicBezTo>
                      <a:pt x="1622" y="1675"/>
                      <a:pt x="562" y="1005"/>
                      <a:pt x="8" y="14"/>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27" name="任意多边形 26"/>
              <p:cNvSpPr/>
              <p:nvPr>
                <p:custDataLst>
                  <p:tags r:id="rId11"/>
                </p:custDataLst>
              </p:nvPr>
            </p:nvSpPr>
            <p:spPr>
              <a:xfrm>
                <a:off x="15634" y="0"/>
                <a:ext cx="3565" cy="3008"/>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3565" h="3008">
                    <a:moveTo>
                      <a:pt x="0" y="0"/>
                    </a:moveTo>
                    <a:lnTo>
                      <a:pt x="3565" y="0"/>
                    </a:lnTo>
                    <a:lnTo>
                      <a:pt x="3565" y="2992"/>
                    </a:lnTo>
                    <a:lnTo>
                      <a:pt x="3563" y="2992"/>
                    </a:lnTo>
                    <a:cubicBezTo>
                      <a:pt x="3454" y="3003"/>
                      <a:pt x="3344" y="3008"/>
                      <a:pt x="3232" y="3008"/>
                    </a:cubicBezTo>
                    <a:cubicBezTo>
                      <a:pt x="1526" y="3008"/>
                      <a:pt x="129" y="1691"/>
                      <a:pt x="1" y="18"/>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32" name="任意多边形 31"/>
              <p:cNvSpPr/>
              <p:nvPr>
                <p:custDataLst>
                  <p:tags r:id="rId12"/>
                </p:custDataLst>
              </p:nvPr>
            </p:nvSpPr>
            <p:spPr>
              <a:xfrm>
                <a:off x="0" y="0"/>
                <a:ext cx="3536" cy="2082"/>
              </a:xfrm>
              <a:custGeom>
                <a:avLst/>
                <a:gdLst>
                  <a:gd name="connsiteX0" fmla="*/ 0 w 3536"/>
                  <a:gd name="connsiteY0" fmla="*/ 2017 h 2082"/>
                  <a:gd name="connsiteX1" fmla="*/ 15 w 3536"/>
                  <a:gd name="connsiteY1" fmla="*/ 2020 h 2082"/>
                  <a:gd name="connsiteX2" fmla="*/ 632 w 3536"/>
                  <a:gd name="connsiteY2" fmla="*/ 2082 h 2082"/>
                  <a:gd name="connsiteX3" fmla="*/ 3536 w 3536"/>
                  <a:gd name="connsiteY3" fmla="*/ 0 h 2082"/>
                  <a:gd name="connsiteX4" fmla="*/ 3536 w 3536"/>
                  <a:gd name="connsiteY4" fmla="*/ 0 h 2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 h="2082">
                    <a:moveTo>
                      <a:pt x="0" y="2017"/>
                    </a:moveTo>
                    <a:lnTo>
                      <a:pt x="15" y="2020"/>
                    </a:lnTo>
                    <a:cubicBezTo>
                      <a:pt x="214" y="2061"/>
                      <a:pt x="421" y="2082"/>
                      <a:pt x="632" y="2082"/>
                    </a:cubicBezTo>
                    <a:cubicBezTo>
                      <a:pt x="1981" y="2082"/>
                      <a:pt x="3127" y="1211"/>
                      <a:pt x="3536" y="0"/>
                    </a:cubicBezTo>
                    <a:lnTo>
                      <a:pt x="3536" y="0"/>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grpSp>
      </p:grpSp>
      <p:sp>
        <p:nvSpPr>
          <p:cNvPr id="16" name="日期占位符 15"/>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17" name="页脚占位符 16"/>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18" name="灯片编号占位符 17"/>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dirty="0"/>
          </a:p>
        </p:txBody>
      </p:sp>
      <p:sp>
        <p:nvSpPr>
          <p:cNvPr id="6" name="副标题 3"/>
          <p:cNvSpPr>
            <a:spLocks noGrp="1"/>
          </p:cNvSpPr>
          <p:nvPr>
            <p:ph type="subTitle" idx="3" hasCustomPrompt="1"/>
            <p:custDataLst>
              <p:tags r:id="rId2"/>
            </p:custDataLst>
          </p:nvPr>
        </p:nvSpPr>
        <p:spPr>
          <a:xfrm>
            <a:off x="1652270" y="3227234"/>
            <a:ext cx="8889429" cy="1642416"/>
          </a:xfrm>
        </p:spPr>
        <p:txBody>
          <a:bodyPr vert="horz" wrap="square" lIns="0" tIns="0" rIns="0" bIns="0" rtlCol="0" anchor="t" anchorCtr="0">
            <a:normAutofit/>
          </a:bodyPr>
          <a:lstStyle>
            <a:lvl1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kumimoji="0" lang="zh-CN" altLang="en-US" sz="2400" b="0" i="0" u="none" strike="noStrike" kern="1200" cap="none" spc="0" normalizeH="0" baseline="0" noProof="0" dirty="0">
                <a:ln>
                  <a:noFill/>
                </a:ln>
                <a:solidFill>
                  <a:schemeClr val="lt1"/>
                </a:solidFill>
                <a:effectLst/>
                <a:uLnTx/>
                <a:uFillTx/>
                <a:latin typeface="Arial" panose="020B0604020202020204" pitchFamily="34" charset="0"/>
                <a:ea typeface="微软雅黑" panose="020B0503020204020204" pitchFamily="34" charset="-122"/>
                <a:cs typeface="微软雅黑" panose="020B0503020204020204" pitchFamily="34" charset="-122"/>
                <a:sym typeface="+mn-ea"/>
              </a:defRPr>
            </a:lvl1pPr>
            <a:lvl2pPr marL="457200" indent="0" algn="ctr" defTabSz="914400" rtl="0" eaLnBrk="1" fontAlgn="auto" latinLnBrk="0" hangingPunct="1">
              <a:lnSpc>
                <a:spcPct val="12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914400" indent="0" algn="ctr" defTabSz="914400" rtl="0" eaLnBrk="1" fontAlgn="auto" latinLnBrk="0" hangingPunct="1">
              <a:lnSpc>
                <a:spcPct val="120000"/>
              </a:lnSpc>
              <a:spcBef>
                <a:spcPts val="0"/>
              </a:spcBef>
              <a:spcAft>
                <a:spcPts val="1000"/>
              </a:spcAft>
              <a:buFont typeface="Arial" panose="020B0604020202020204" pitchFamily="34" charset="0"/>
              <a:buNone/>
              <a:defRPr sz="18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371600" indent="0" algn="ctr" defTabSz="914400" rtl="0" eaLnBrk="1" fontAlgn="auto" latinLnBrk="0" hangingPunct="1">
              <a:lnSpc>
                <a:spcPct val="12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1828800" indent="0" algn="ctr" defTabSz="914400" rtl="0" eaLnBrk="1" fontAlgn="auto" latinLnBrk="0" hangingPunct="1">
              <a:lnSpc>
                <a:spcPct val="12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r>
              <a:rPr>
                <a:sym typeface="+mn-ea"/>
              </a:rPr>
              <a:t>单击此处编辑副标题</a:t>
            </a:r>
          </a:p>
        </p:txBody>
      </p:sp>
      <p:sp>
        <p:nvSpPr>
          <p:cNvPr id="8" name="标题 4"/>
          <p:cNvSpPr>
            <a:spLocks noGrp="1"/>
          </p:cNvSpPr>
          <p:nvPr>
            <p:ph type="ctrTitle" idx="2" hasCustomPrompt="1"/>
            <p:custDataLst>
              <p:tags r:id="rId3"/>
            </p:custDataLst>
          </p:nvPr>
        </p:nvSpPr>
        <p:spPr>
          <a:xfrm>
            <a:off x="1652270" y="1988349"/>
            <a:ext cx="8890064" cy="1099820"/>
          </a:xfrm>
        </p:spPr>
        <p:txBody>
          <a:bodyPr vert="horz" wrap="square" lIns="0" tIns="0" rIns="0" bIns="0" rtlCol="0" anchor="b" anchorCtr="0">
            <a:normAutofit lnSpcReduction="10000"/>
          </a:bodyPr>
          <a:lstStyle>
            <a:lvl1pPr marL="0" marR="0" algn="ctr" defTabSz="914400" rtl="0" eaLnBrk="1" fontAlgn="auto" latinLnBrk="0" hangingPunct="1">
              <a:lnSpc>
                <a:spcPct val="100000"/>
              </a:lnSpc>
              <a:spcBef>
                <a:spcPct val="0"/>
              </a:spcBef>
              <a:buClrTx/>
              <a:buSzTx/>
              <a:buFontTx/>
              <a:buNone/>
              <a:defRPr kumimoji="0" lang="zh-CN" altLang="en-US" sz="7145" b="1" i="0" u="none" strike="noStrike" kern="1200" cap="none" spc="0" normalizeH="0" baseline="0" noProof="1" dirty="0">
                <a:solidFill>
                  <a:schemeClr val="lt1"/>
                </a:solidFill>
                <a:uFillTx/>
                <a:latin typeface="Arial" panose="020B0604020202020204" pitchFamily="34" charset="0"/>
                <a:ea typeface="汉仪旗黑-85S" panose="00020600040101010101" pitchFamily="18" charset="-122"/>
                <a:cs typeface="+mj-cs"/>
              </a:defRPr>
            </a:lvl1pPr>
          </a:lstStyle>
          <a:p>
            <a:pPr lvl="0"/>
            <a:r>
              <a:rPr>
                <a:sym typeface="+mn-ea"/>
              </a:rPr>
              <a:t>编辑标题</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9" name="椭圆 8"/>
          <p:cNvSpPr/>
          <p:nvPr>
            <p:custDataLst>
              <p:tags r:id="rId1"/>
            </p:custDataLst>
          </p:nvPr>
        </p:nvSpPr>
        <p:spPr>
          <a:xfrm>
            <a:off x="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 name="椭圆 7"/>
          <p:cNvSpPr/>
          <p:nvPr>
            <p:custDataLst>
              <p:tags r:id="rId2"/>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标题 1"/>
          <p:cNvSpPr>
            <a:spLocks noGrp="1"/>
          </p:cNvSpPr>
          <p:nvPr>
            <p:ph type="title"/>
          </p:nvPr>
        </p:nvSpPr>
        <p:spPr>
          <a:xfrm>
            <a:off x="669930"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图片占位符 2"/>
          <p:cNvSpPr>
            <a:spLocks noGrp="1"/>
          </p:cNvSpPr>
          <p:nvPr>
            <p:ph type="pic" idx="1"/>
          </p:nvPr>
        </p:nvSpPr>
        <p:spPr>
          <a:xfrm>
            <a:off x="669930" y="952508"/>
            <a:ext cx="5283242" cy="5388907"/>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nvPr>
        </p:nvSpPr>
        <p:spPr>
          <a:xfrm>
            <a:off x="6238925"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stStyle>
          <a:p>
            <a:pPr lvl="0"/>
            <a:r>
              <a:rPr>
                <a:sym typeface="+mn-ea"/>
              </a:rPr>
              <a:t>单击此处编辑母版文本样式</a:t>
            </a:r>
          </a:p>
        </p:txBody>
      </p:sp>
      <p:sp>
        <p:nvSpPr>
          <p:cNvPr id="5" name="日期占位符 4"/>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9EFD9D74-47D9-4702-A33C-335B63B48DBF}" type="datetimeFigureOut">
              <a:rPr lang="zh-CN" altLang="en-US" smtClean="0"/>
              <a:t>2024/9/3</a:t>
            </a:fld>
            <a:endParaRPr lang="zh-CN" altLang="en-US" dirty="0"/>
          </a:p>
        </p:txBody>
      </p:sp>
      <p:sp>
        <p:nvSpPr>
          <p:cNvPr id="6" name="页脚占位符 5"/>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FABC47A4-756D-490B-A52F-7D9E2C9FC05F}"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8" name="椭圆 7"/>
          <p:cNvSpPr/>
          <p:nvPr>
            <p:custDataLst>
              <p:tags r:id="rId1"/>
            </p:custDataLst>
          </p:nvPr>
        </p:nvSpPr>
        <p:spPr>
          <a:xfrm>
            <a:off x="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 name="椭圆 6"/>
          <p:cNvSpPr/>
          <p:nvPr>
            <p:custDataLst>
              <p:tags r:id="rId2"/>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竖排标题 1"/>
          <p:cNvSpPr>
            <a:spLocks noGrp="1"/>
          </p:cNvSpPr>
          <p:nvPr>
            <p:ph type="title" orient="vert"/>
          </p:nvPr>
        </p:nvSpPr>
        <p:spPr>
          <a:xfrm>
            <a:off x="10571135" y="952508"/>
            <a:ext cx="950984" cy="5388907"/>
          </a:xfrm>
        </p:spPr>
        <p:txBody>
          <a:bodyPr vert="eaVert" lIns="90170" tIns="46990" rIns="90170" bIns="4699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solidFill>
                <a:latin typeface="Arial" panose="020B0604020202020204" pitchFamily="34" charset="0"/>
                <a:ea typeface="微软雅黑" panose="020B0503020204020204" pitchFamily="34" charset="-122"/>
              </a:defRPr>
            </a:lvl1pPr>
            <a:lvl2pPr indent="0" eaLnBrk="1" fontAlgn="auto" latinLnBrk="0" hangingPunct="1">
              <a:defRPr>
                <a:solidFill>
                  <a:schemeClr val="tx1"/>
                </a:solidFill>
                <a:latin typeface="Arial" panose="020B0604020202020204" pitchFamily="34" charset="0"/>
                <a:ea typeface="微软雅黑" panose="020B0503020204020204" pitchFamily="34" charset="-122"/>
              </a:defRPr>
            </a:lvl2pPr>
            <a:lvl3pPr indent="0" eaLnBrk="1" fontAlgn="auto" latinLnBrk="0" hangingPunct="1">
              <a:defRPr>
                <a:solidFill>
                  <a:schemeClr val="tx1"/>
                </a:solidFill>
                <a:latin typeface="Arial" panose="020B0604020202020204" pitchFamily="34" charset="0"/>
                <a:ea typeface="微软雅黑" panose="020B0503020204020204" pitchFamily="34" charset="-122"/>
              </a:defRPr>
            </a:lvl3pPr>
            <a:lvl4pPr indent="0" eaLnBrk="1" fontAlgn="auto" latinLnBrk="0" hangingPunct="1">
              <a:defRPr>
                <a:solidFill>
                  <a:schemeClr val="tx1"/>
                </a:solidFill>
                <a:latin typeface="Arial" panose="020B0604020202020204" pitchFamily="34" charset="0"/>
                <a:ea typeface="微软雅黑" panose="020B0503020204020204" pitchFamily="34" charset="-122"/>
              </a:defRPr>
            </a:lvl4pPr>
            <a:lvl5pPr indent="0" eaLnBrk="1" fontAlgn="auto" latinLnBrk="0" hangingPunct="1">
              <a:defRPr>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5" name="页脚占位符 4"/>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6" name="灯片编号占位符 5"/>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6" name="椭圆 5"/>
          <p:cNvSpPr/>
          <p:nvPr>
            <p:custDataLst>
              <p:tags r:id="rId1"/>
            </p:custDataLst>
          </p:nvPr>
        </p:nvSpPr>
        <p:spPr>
          <a:xfrm>
            <a:off x="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椭圆 1"/>
          <p:cNvSpPr/>
          <p:nvPr>
            <p:custDataLst>
              <p:tags r:id="rId2"/>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 name="日期占位符 2"/>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4" name="页脚占位符 3"/>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5" name="灯片编号占位符 4"/>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
        <p:nvSpPr>
          <p:cNvPr id="7" name="内容占位符 6"/>
          <p:cNvSpPr>
            <a:spLocks noGrp="1"/>
          </p:cNvSpPr>
          <p:nvPr>
            <p:ph sz="quarter" idx="13"/>
          </p:nvPr>
        </p:nvSpPr>
        <p:spPr>
          <a:xfrm>
            <a:off x="669930" y="952508"/>
            <a:ext cx="10852237" cy="5388907"/>
          </a:xfrm>
        </p:spPr>
        <p:txBody>
          <a:bodyPr/>
          <a:lstStyle>
            <a:lvl1pPr>
              <a:defRPr>
                <a:solidFill>
                  <a:schemeClr val="tx1"/>
                </a:solidFill>
                <a:latin typeface="Arial" panose="020B0604020202020204" pitchFamily="34" charset="0"/>
                <a:ea typeface="微软雅黑" panose="020B0503020204020204" pitchFamily="34" charset="-122"/>
              </a:defRPr>
            </a:lvl1pPr>
            <a:lvl2pPr>
              <a:defRPr>
                <a:solidFill>
                  <a:schemeClr val="tx1"/>
                </a:solidFill>
                <a:latin typeface="Arial" panose="020B0604020202020204" pitchFamily="34" charset="0"/>
                <a:ea typeface="微软雅黑" panose="020B0503020204020204" pitchFamily="34" charset="-122"/>
              </a:defRPr>
            </a:lvl2pPr>
            <a:lvl3pPr>
              <a:defRPr>
                <a:solidFill>
                  <a:schemeClr val="tx1"/>
                </a:solidFill>
                <a:latin typeface="Arial" panose="020B0604020202020204" pitchFamily="34" charset="0"/>
                <a:ea typeface="微软雅黑" panose="020B0503020204020204" pitchFamily="34" charset="-122"/>
              </a:defRPr>
            </a:lvl3pPr>
            <a:lvl4pPr>
              <a:defRPr>
                <a:solidFill>
                  <a:schemeClr val="tx1"/>
                </a:solidFill>
                <a:latin typeface="Arial" panose="020B0604020202020204" pitchFamily="34" charset="0"/>
                <a:ea typeface="微软雅黑" panose="020B0503020204020204" pitchFamily="34" charset="-122"/>
              </a:defRPr>
            </a:lvl4pPr>
            <a:lvl5pPr>
              <a:defRPr>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971" y="-1330"/>
            <a:ext cx="12192000" cy="6857093"/>
            <a:chOff x="0" y="-13"/>
            <a:chExt cx="19198" cy="10814"/>
          </a:xfrm>
        </p:grpSpPr>
        <p:sp>
          <p:nvSpPr>
            <p:cNvPr id="6" name="矩形 5"/>
            <p:cNvSpPr/>
            <p:nvPr>
              <p:custDataLst>
                <p:tags r:id="rId3"/>
              </p:custDataLst>
            </p:nvPr>
          </p:nvSpPr>
          <p:spPr>
            <a:xfrm>
              <a:off x="0" y="0"/>
              <a:ext cx="19199" cy="10800"/>
            </a:xfrm>
            <a:prstGeom prst="rect">
              <a:avLst/>
            </a:prstGeom>
            <a:solidFill>
              <a:srgbClr val="FF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4" name="组合 33"/>
            <p:cNvGrpSpPr/>
            <p:nvPr>
              <p:custDataLst>
                <p:tags r:id="rId4"/>
              </p:custDataLst>
            </p:nvPr>
          </p:nvGrpSpPr>
          <p:grpSpPr>
            <a:xfrm>
              <a:off x="0" y="-13"/>
              <a:ext cx="19199" cy="10814"/>
              <a:chOff x="0" y="-13"/>
              <a:chExt cx="19199" cy="10814"/>
            </a:xfrm>
          </p:grpSpPr>
          <p:sp>
            <p:nvSpPr>
              <p:cNvPr id="7" name="任意多边形 6"/>
              <p:cNvSpPr/>
              <p:nvPr>
                <p:custDataLst>
                  <p:tags r:id="rId5"/>
                </p:custDataLst>
              </p:nvPr>
            </p:nvSpPr>
            <p:spPr>
              <a:xfrm>
                <a:off x="0" y="8072"/>
                <a:ext cx="5116" cy="2728"/>
              </a:xfrm>
              <a:custGeom>
                <a:avLst/>
                <a:gdLst>
                  <a:gd name="connsiteX0" fmla="*/ 0 w 5116"/>
                  <a:gd name="connsiteY0" fmla="*/ 805 h 2728"/>
                  <a:gd name="connsiteX1" fmla="*/ 9 w 5116"/>
                  <a:gd name="connsiteY1" fmla="*/ 796 h 2728"/>
                  <a:gd name="connsiteX2" fmla="*/ 2070 w 5116"/>
                  <a:gd name="connsiteY2" fmla="*/ 0 h 2728"/>
                  <a:gd name="connsiteX3" fmla="*/ 5115 w 5116"/>
                  <a:gd name="connsiteY3" fmla="*/ 2713 h 2728"/>
                  <a:gd name="connsiteX4" fmla="*/ 5116 w 5116"/>
                  <a:gd name="connsiteY4" fmla="*/ 2728 h 2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16" h="2728">
                    <a:moveTo>
                      <a:pt x="0" y="805"/>
                    </a:moveTo>
                    <a:lnTo>
                      <a:pt x="9" y="796"/>
                    </a:lnTo>
                    <a:cubicBezTo>
                      <a:pt x="553" y="302"/>
                      <a:pt x="1276" y="0"/>
                      <a:pt x="2070" y="0"/>
                    </a:cubicBezTo>
                    <a:cubicBezTo>
                      <a:pt x="3644" y="0"/>
                      <a:pt x="4940" y="1186"/>
                      <a:pt x="5115" y="2713"/>
                    </a:cubicBezTo>
                    <a:lnTo>
                      <a:pt x="5116" y="2728"/>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8" name="任意多边形 7"/>
              <p:cNvSpPr/>
              <p:nvPr>
                <p:custDataLst>
                  <p:tags r:id="rId6"/>
                </p:custDataLst>
              </p:nvPr>
            </p:nvSpPr>
            <p:spPr>
              <a:xfrm>
                <a:off x="15033" y="-13"/>
                <a:ext cx="4167" cy="5335"/>
              </a:xfrm>
              <a:custGeom>
                <a:avLst/>
                <a:gdLst>
                  <a:gd name="connsiteX0" fmla="*/ 4167 w 4167"/>
                  <a:gd name="connsiteY0" fmla="*/ 5335 h 5335"/>
                  <a:gd name="connsiteX1" fmla="*/ 4125 w 4167"/>
                  <a:gd name="connsiteY1" fmla="*/ 5328 h 5335"/>
                  <a:gd name="connsiteX2" fmla="*/ 0 w 4167"/>
                  <a:gd name="connsiteY2" fmla="*/ 457 h 5335"/>
                  <a:gd name="connsiteX3" fmla="*/ 31 w 4167"/>
                  <a:gd name="connsiteY3" fmla="*/ 0 h 5335"/>
                </a:gdLst>
                <a:ahLst/>
                <a:cxnLst>
                  <a:cxn ang="0">
                    <a:pos x="connsiteX0" y="connsiteY0"/>
                  </a:cxn>
                  <a:cxn ang="0">
                    <a:pos x="connsiteX1" y="connsiteY1"/>
                  </a:cxn>
                  <a:cxn ang="0">
                    <a:pos x="connsiteX2" y="connsiteY2"/>
                  </a:cxn>
                  <a:cxn ang="0">
                    <a:pos x="connsiteX3" y="connsiteY3"/>
                  </a:cxn>
                </a:cxnLst>
                <a:rect l="l" t="t" r="r" b="b"/>
                <a:pathLst>
                  <a:path w="4167" h="5335">
                    <a:moveTo>
                      <a:pt x="4167" y="5335"/>
                    </a:moveTo>
                    <a:lnTo>
                      <a:pt x="4125" y="5328"/>
                    </a:lnTo>
                    <a:cubicBezTo>
                      <a:pt x="1784" y="4940"/>
                      <a:pt x="0" y="2907"/>
                      <a:pt x="0" y="457"/>
                    </a:cubicBezTo>
                    <a:cubicBezTo>
                      <a:pt x="0" y="308"/>
                      <a:pt x="8" y="178"/>
                      <a:pt x="31" y="0"/>
                    </a:cubicBez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9" name="任意多边形 8"/>
              <p:cNvSpPr/>
              <p:nvPr>
                <p:custDataLst>
                  <p:tags r:id="rId7"/>
                </p:custDataLst>
              </p:nvPr>
            </p:nvSpPr>
            <p:spPr>
              <a:xfrm>
                <a:off x="15412" y="8111"/>
                <a:ext cx="3787" cy="2690"/>
              </a:xfrm>
              <a:custGeom>
                <a:avLst/>
                <a:gdLst>
                  <a:gd name="connsiteX0" fmla="*/ 70 w 3787"/>
                  <a:gd name="connsiteY0" fmla="*/ 2690 h 2690"/>
                  <a:gd name="connsiteX1" fmla="*/ 68 w 3787"/>
                  <a:gd name="connsiteY1" fmla="*/ 2683 h 2690"/>
                  <a:gd name="connsiteX2" fmla="*/ 0 w 3787"/>
                  <a:gd name="connsiteY2" fmla="*/ 2147 h 2690"/>
                  <a:gd name="connsiteX3" fmla="*/ 2147 w 3787"/>
                  <a:gd name="connsiteY3" fmla="*/ 0 h 2690"/>
                  <a:gd name="connsiteX4" fmla="*/ 3770 w 3787"/>
                  <a:gd name="connsiteY4" fmla="*/ 742 h 2690"/>
                  <a:gd name="connsiteX5" fmla="*/ 3787 w 3787"/>
                  <a:gd name="connsiteY5" fmla="*/ 762 h 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87" h="2690">
                    <a:moveTo>
                      <a:pt x="70" y="2690"/>
                    </a:moveTo>
                    <a:lnTo>
                      <a:pt x="68" y="2683"/>
                    </a:lnTo>
                    <a:cubicBezTo>
                      <a:pt x="23" y="2512"/>
                      <a:pt x="0" y="2332"/>
                      <a:pt x="0" y="2147"/>
                    </a:cubicBezTo>
                    <a:cubicBezTo>
                      <a:pt x="0" y="961"/>
                      <a:pt x="961" y="0"/>
                      <a:pt x="2147" y="0"/>
                    </a:cubicBezTo>
                    <a:cubicBezTo>
                      <a:pt x="2795" y="0"/>
                      <a:pt x="3376" y="287"/>
                      <a:pt x="3770" y="742"/>
                    </a:cubicBezTo>
                    <a:lnTo>
                      <a:pt x="3787" y="762"/>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15" name="任意多边形 14"/>
              <p:cNvSpPr/>
              <p:nvPr>
                <p:custDataLst>
                  <p:tags r:id="rId8"/>
                </p:custDataLst>
              </p:nvPr>
            </p:nvSpPr>
            <p:spPr>
              <a:xfrm>
                <a:off x="0" y="7041"/>
                <a:ext cx="4901" cy="376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901" h="3760">
                    <a:moveTo>
                      <a:pt x="1661" y="0"/>
                    </a:moveTo>
                    <a:cubicBezTo>
                      <a:pt x="3451" y="0"/>
                      <a:pt x="4901" y="1451"/>
                      <a:pt x="4901" y="3240"/>
                    </a:cubicBezTo>
                    <a:cubicBezTo>
                      <a:pt x="4901" y="3408"/>
                      <a:pt x="4888" y="3573"/>
                      <a:pt x="4864" y="3733"/>
                    </a:cubicBezTo>
                    <a:lnTo>
                      <a:pt x="4860" y="3760"/>
                    </a:lnTo>
                    <a:lnTo>
                      <a:pt x="0" y="3760"/>
                    </a:lnTo>
                    <a:lnTo>
                      <a:pt x="0" y="458"/>
                    </a:lnTo>
                    <a:lnTo>
                      <a:pt x="15" y="449"/>
                    </a:lnTo>
                    <a:cubicBezTo>
                      <a:pt x="497" y="164"/>
                      <a:pt x="1060" y="0"/>
                      <a:pt x="1661" y="0"/>
                    </a:cubicBez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17" name="任意多边形 16"/>
              <p:cNvSpPr/>
              <p:nvPr>
                <p:custDataLst>
                  <p:tags r:id="rId9"/>
                </p:custDataLst>
              </p:nvPr>
            </p:nvSpPr>
            <p:spPr>
              <a:xfrm>
                <a:off x="1116" y="0"/>
                <a:ext cx="5676" cy="167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676" h="1675">
                    <a:moveTo>
                      <a:pt x="0" y="0"/>
                    </a:moveTo>
                    <a:lnTo>
                      <a:pt x="5676" y="0"/>
                    </a:lnTo>
                    <a:lnTo>
                      <a:pt x="5668" y="14"/>
                    </a:lnTo>
                    <a:cubicBezTo>
                      <a:pt x="5114" y="1005"/>
                      <a:pt x="4054" y="1675"/>
                      <a:pt x="2838" y="1675"/>
                    </a:cubicBezTo>
                    <a:cubicBezTo>
                      <a:pt x="1622" y="1675"/>
                      <a:pt x="562" y="1005"/>
                      <a:pt x="8" y="14"/>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27" name="任意多边形 26"/>
              <p:cNvSpPr/>
              <p:nvPr>
                <p:custDataLst>
                  <p:tags r:id="rId10"/>
                </p:custDataLst>
              </p:nvPr>
            </p:nvSpPr>
            <p:spPr>
              <a:xfrm>
                <a:off x="15634" y="0"/>
                <a:ext cx="3565" cy="3008"/>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3565" h="3008">
                    <a:moveTo>
                      <a:pt x="0" y="0"/>
                    </a:moveTo>
                    <a:lnTo>
                      <a:pt x="3565" y="0"/>
                    </a:lnTo>
                    <a:lnTo>
                      <a:pt x="3565" y="2992"/>
                    </a:lnTo>
                    <a:lnTo>
                      <a:pt x="3563" y="2992"/>
                    </a:lnTo>
                    <a:cubicBezTo>
                      <a:pt x="3454" y="3003"/>
                      <a:pt x="3344" y="3008"/>
                      <a:pt x="3232" y="3008"/>
                    </a:cubicBezTo>
                    <a:cubicBezTo>
                      <a:pt x="1526" y="3008"/>
                      <a:pt x="129" y="1691"/>
                      <a:pt x="1" y="18"/>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32" name="任意多边形 31"/>
              <p:cNvSpPr/>
              <p:nvPr>
                <p:custDataLst>
                  <p:tags r:id="rId11"/>
                </p:custDataLst>
              </p:nvPr>
            </p:nvSpPr>
            <p:spPr>
              <a:xfrm>
                <a:off x="0" y="0"/>
                <a:ext cx="3536" cy="2082"/>
              </a:xfrm>
              <a:custGeom>
                <a:avLst/>
                <a:gdLst>
                  <a:gd name="connsiteX0" fmla="*/ 0 w 3536"/>
                  <a:gd name="connsiteY0" fmla="*/ 2017 h 2082"/>
                  <a:gd name="connsiteX1" fmla="*/ 15 w 3536"/>
                  <a:gd name="connsiteY1" fmla="*/ 2020 h 2082"/>
                  <a:gd name="connsiteX2" fmla="*/ 632 w 3536"/>
                  <a:gd name="connsiteY2" fmla="*/ 2082 h 2082"/>
                  <a:gd name="connsiteX3" fmla="*/ 3536 w 3536"/>
                  <a:gd name="connsiteY3" fmla="*/ 0 h 2082"/>
                  <a:gd name="connsiteX4" fmla="*/ 3536 w 3536"/>
                  <a:gd name="connsiteY4" fmla="*/ 0 h 2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 h="2082">
                    <a:moveTo>
                      <a:pt x="0" y="2017"/>
                    </a:moveTo>
                    <a:lnTo>
                      <a:pt x="15" y="2020"/>
                    </a:lnTo>
                    <a:cubicBezTo>
                      <a:pt x="214" y="2061"/>
                      <a:pt x="421" y="2082"/>
                      <a:pt x="632" y="2082"/>
                    </a:cubicBezTo>
                    <a:cubicBezTo>
                      <a:pt x="1981" y="2082"/>
                      <a:pt x="3127" y="1211"/>
                      <a:pt x="3536" y="0"/>
                    </a:cubicBezTo>
                    <a:lnTo>
                      <a:pt x="3536" y="0"/>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grpSp>
      </p:grpSp>
      <p:sp>
        <p:nvSpPr>
          <p:cNvPr id="3" name="日期占位符 2"/>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4" name="页脚占位符 3"/>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5" name="灯片编号占位符 4"/>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
        <p:nvSpPr>
          <p:cNvPr id="10" name="标题 1"/>
          <p:cNvSpPr>
            <a:spLocks noGrp="1"/>
          </p:cNvSpPr>
          <p:nvPr>
            <p:ph type="title" hasCustomPrompt="1"/>
            <p:custDataLst>
              <p:tags r:id="rId2"/>
            </p:custDataLst>
          </p:nvPr>
        </p:nvSpPr>
        <p:spPr>
          <a:xfrm>
            <a:off x="1652270" y="1786364"/>
            <a:ext cx="8890064" cy="1200150"/>
          </a:xfrm>
        </p:spPr>
        <p:txBody>
          <a:bodyPr vert="horz" wrap="square" lIns="0" tIns="0" rIns="0" bIns="0" rtlCol="0" anchor="b" anchorCtr="0">
            <a:normAutofit/>
          </a:bodyPr>
          <a:lstStyle>
            <a:lvl1pPr marL="0" marR="0" algn="ctr" defTabSz="914400" rtl="0" eaLnBrk="1" fontAlgn="auto" latinLnBrk="0" hangingPunct="1">
              <a:lnSpc>
                <a:spcPct val="100000"/>
              </a:lnSpc>
              <a:spcBef>
                <a:spcPct val="0"/>
              </a:spcBef>
              <a:buClrTx/>
              <a:buSzTx/>
              <a:buFontTx/>
              <a:buNone/>
              <a:defRPr kumimoji="0" lang="zh-CN" altLang="en-US" sz="7000" b="1" i="0" u="none" strike="noStrike" kern="1200" cap="none" spc="1000" normalizeH="0" baseline="0" noProof="1" dirty="0">
                <a:solidFill>
                  <a:schemeClr val="lt1"/>
                </a:solidFill>
                <a:uFillTx/>
                <a:latin typeface="Arial" panose="020B0604020202020204" pitchFamily="34" charset="0"/>
                <a:ea typeface="汉仪旗黑-85S" panose="00020600040101010101" pitchFamily="18" charset="-122"/>
                <a:cs typeface="+mj-cs"/>
              </a:defRPr>
            </a:lvl1pPr>
          </a:lstStyle>
          <a:p>
            <a:pPr lvl="0"/>
            <a:r>
              <a:rPr>
                <a:sym typeface="+mn-ea"/>
              </a:rPr>
              <a:t>编辑标题</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2"/>
        </a:solidFill>
        <a:effectLst/>
      </p:bgPr>
    </p:bg>
    <p:spTree>
      <p:nvGrpSpPr>
        <p:cNvPr id="1" name=""/>
        <p:cNvGrpSpPr/>
        <p:nvPr/>
      </p:nvGrpSpPr>
      <p:grpSpPr>
        <a:xfrm>
          <a:off x="0" y="0"/>
          <a:ext cx="0" cy="0"/>
          <a:chOff x="0" y="0"/>
          <a:chExt cx="0" cy="0"/>
        </a:xfrm>
      </p:grpSpPr>
      <p:pic>
        <p:nvPicPr>
          <p:cNvPr id="5" name="图片 4"/>
          <p:cNvPicPr/>
          <p:nvPr userDrawn="1">
            <p:custDataLst>
              <p:tags r:id="rId1"/>
            </p:custDataLst>
          </p:nvPr>
        </p:nvPicPr>
        <p:blipFill>
          <a:blip r:embed="rId7" r:link="rId8"/>
          <a:stretch>
            <a:fillRect/>
          </a:stretch>
        </p:blipFill>
        <p:spPr>
          <a:xfrm>
            <a:off x="0" y="0"/>
            <a:ext cx="12192000" cy="6858000"/>
          </a:xfrm>
          <a:prstGeom prst="rect">
            <a:avLst/>
          </a:prstGeom>
        </p:spPr>
      </p:pic>
      <p:sp>
        <p:nvSpPr>
          <p:cNvPr id="16" name="日期占位符 15"/>
          <p:cNvSpPr>
            <a:spLocks noGrp="1"/>
          </p:cNvSpPr>
          <p:nvPr>
            <p:ph type="dt" sz="half" idx="10"/>
            <p:custDataLst>
              <p:tags r:id="rId2"/>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17" name="页脚占位符 16"/>
          <p:cNvSpPr>
            <a:spLocks noGrp="1"/>
          </p:cNvSpPr>
          <p:nvPr>
            <p:ph type="ftr" sz="quarter" idx="11"/>
            <p:custDataLst>
              <p:tags r:id="rId3"/>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18" name="灯片编号占位符 17"/>
          <p:cNvSpPr>
            <a:spLocks noGrp="1"/>
          </p:cNvSpPr>
          <p:nvPr>
            <p:ph type="sldNum" sz="quarter" idx="12"/>
            <p:custDataLst>
              <p:tags r:id="rId4"/>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dirty="0"/>
          </a:p>
        </p:txBody>
      </p:sp>
      <p:sp>
        <p:nvSpPr>
          <p:cNvPr id="2" name="标题 1"/>
          <p:cNvSpPr>
            <a:spLocks noGrp="1"/>
          </p:cNvSpPr>
          <p:nvPr>
            <p:ph type="ctrTitle" idx="13" hasCustomPrompt="1"/>
            <p:custDataLst>
              <p:tags r:id="rId5"/>
            </p:custDataLst>
          </p:nvPr>
        </p:nvSpPr>
        <p:spPr>
          <a:xfrm>
            <a:off x="2920975" y="1889760"/>
            <a:ext cx="6350051" cy="2443480"/>
          </a:xfrm>
        </p:spPr>
        <p:txBody>
          <a:bodyPr vert="horz" wrap="square" lIns="0" tIns="0" rIns="0" bIns="0" anchor="ctr" anchorCtr="0">
            <a:normAutofit/>
          </a:bodyPr>
          <a:lstStyle>
            <a:lvl1pPr marL="0" marR="0" indent="0" algn="ctr" defTabSz="914400" rtl="0" eaLnBrk="1" fontAlgn="auto" latinLnBrk="0" hangingPunct="1">
              <a:lnSpc>
                <a:spcPct val="100000"/>
              </a:lnSpc>
              <a:spcBef>
                <a:spcPct val="0"/>
              </a:spcBef>
              <a:spcAft>
                <a:spcPts val="0"/>
              </a:spcAft>
              <a:buClrTx/>
              <a:buSzPts val="7200"/>
              <a:buFont typeface="Arial" panose="020B0604020202020204" pitchFamily="34" charset="0"/>
              <a:buNone/>
              <a:defRPr sz="6000" b="0" spc="800">
                <a:solidFill>
                  <a:schemeClr val="tx1"/>
                </a:solidFill>
                <a:latin typeface="Arial" panose="020B0604020202020204" pitchFamily="34" charset="0"/>
                <a:ea typeface="汉仪旗黑-85S" panose="00020600040101010101" pitchFamily="18" charset="-122"/>
              </a:defRPr>
            </a:lvl1pPr>
          </a:lstStyle>
          <a:p>
            <a:r>
              <a:rPr lang="zh-CN" altLang="en-US" dirty="0"/>
              <a:t>编辑标题</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215153" y="1926412"/>
            <a:ext cx="3235350" cy="2998815"/>
            <a:chOff x="1429674" y="1397214"/>
            <a:chExt cx="4080177" cy="3781412"/>
          </a:xfrm>
        </p:grpSpPr>
        <p:sp>
          <p:nvSpPr>
            <p:cNvPr id="3" name="椭圆 2"/>
            <p:cNvSpPr/>
            <p:nvPr>
              <p:custDataLst>
                <p:tags r:id="rId6"/>
              </p:custDataLst>
            </p:nvPr>
          </p:nvSpPr>
          <p:spPr>
            <a:xfrm>
              <a:off x="1429674" y="1397214"/>
              <a:ext cx="3348355" cy="3348355"/>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 name="椭圆 6"/>
            <p:cNvSpPr/>
            <p:nvPr>
              <p:custDataLst>
                <p:tags r:id="rId7"/>
              </p:custDataLst>
            </p:nvPr>
          </p:nvSpPr>
          <p:spPr>
            <a:xfrm>
              <a:off x="2161496" y="1830271"/>
              <a:ext cx="3348355" cy="3348355"/>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8" name="椭圆 7"/>
          <p:cNvSpPr/>
          <p:nvPr>
            <p:custDataLst>
              <p:tags r:id="rId2"/>
            </p:custDataLst>
          </p:nvPr>
        </p:nvSpPr>
        <p:spPr>
          <a:xfrm>
            <a:off x="1147191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椭圆 8"/>
          <p:cNvSpPr/>
          <p:nvPr>
            <p:custDataLst>
              <p:tags r:id="rId3"/>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 name="日期占位符 3"/>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5" name="页脚占位符 4"/>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6" name="灯片编号占位符 5"/>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
        <p:nvSpPr>
          <p:cNvPr id="10" name="副标题 2"/>
          <p:cNvSpPr>
            <a:spLocks noGrp="1"/>
          </p:cNvSpPr>
          <p:nvPr>
            <p:ph type="subTitle" idx="3" hasCustomPrompt="1"/>
            <p:custDataLst>
              <p:tags r:id="rId4"/>
            </p:custDataLst>
          </p:nvPr>
        </p:nvSpPr>
        <p:spPr>
          <a:xfrm>
            <a:off x="4521236" y="2976598"/>
            <a:ext cx="6857365" cy="825334"/>
          </a:xfrm>
        </p:spPr>
        <p:txBody>
          <a:bodyPr vert="horz" wrap="square" lIns="0" tIns="0" rIns="0" bIns="0" rtlCol="0">
            <a:normAutofit lnSpcReduction="10000"/>
          </a:bodyPr>
          <a:lstStyle>
            <a:lvl1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kumimoji="0" lang="zh-CN" altLang="en-US" sz="1800" b="0" i="0" u="none" strike="noStrike" kern="1200" cap="none" spc="200" normalizeH="0" baseline="0" noProof="0" dirty="0">
                <a:ln>
                  <a:noFill/>
                </a:ln>
                <a:solidFill>
                  <a:schemeClr val="dk1">
                    <a:lumMod val="65000"/>
                    <a:lumOff val="35000"/>
                  </a:schemeClr>
                </a:solidFill>
                <a:effectLst/>
                <a:uLnTx/>
                <a:uFillTx/>
                <a:latin typeface="Arial" panose="020B0604020202020204" pitchFamily="34" charset="0"/>
                <a:ea typeface="微软雅黑" panose="020B0503020204020204" pitchFamily="34" charset="-122"/>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r>
              <a:rPr>
                <a:sym typeface="+mn-ea"/>
              </a:rPr>
              <a:t>单击此处编辑副标题</a:t>
            </a:r>
          </a:p>
        </p:txBody>
      </p:sp>
      <p:sp>
        <p:nvSpPr>
          <p:cNvPr id="11" name="标题 3"/>
          <p:cNvSpPr>
            <a:spLocks noGrp="1"/>
          </p:cNvSpPr>
          <p:nvPr>
            <p:ph type="ctrTitle" idx="2" hasCustomPrompt="1"/>
            <p:custDataLst>
              <p:tags r:id="rId5"/>
            </p:custDataLst>
          </p:nvPr>
        </p:nvSpPr>
        <p:spPr>
          <a:xfrm>
            <a:off x="4521236" y="2000603"/>
            <a:ext cx="6858000" cy="845820"/>
          </a:xfrm>
        </p:spPr>
        <p:txBody>
          <a:bodyPr vert="horz" wrap="square" lIns="0" tIns="0" rIns="0" bIns="0" rtlCol="0" anchor="b" anchorCtr="0">
            <a:normAutofit fontScale="90000"/>
          </a:bodyPr>
          <a:lstStyle>
            <a:lvl1pPr marL="0" marR="0" lvl="0" algn="l" defTabSz="914400" rtl="0" eaLnBrk="1" fontAlgn="auto" latinLnBrk="0" hangingPunct="1">
              <a:lnSpc>
                <a:spcPct val="100000"/>
              </a:lnSpc>
              <a:spcBef>
                <a:spcPct val="0"/>
              </a:spcBef>
              <a:spcAft>
                <a:spcPts val="0"/>
              </a:spcAft>
              <a:buClrTx/>
              <a:buSzTx/>
              <a:buFontTx/>
              <a:buNone/>
              <a:defRPr kumimoji="0" lang="zh-CN" altLang="en-US" sz="5500" b="1" i="0" u="none" strike="noStrike" kern="1200" cap="none" spc="500" normalizeH="0" baseline="0" noProof="0">
                <a:ln>
                  <a:noFill/>
                </a:ln>
                <a:solidFill>
                  <a:schemeClr val="dk1">
                    <a:lumMod val="85000"/>
                    <a:lumOff val="15000"/>
                  </a:schemeClr>
                </a:solidFill>
                <a:effectLst/>
                <a:uLnTx/>
                <a:uFillTx/>
                <a:latin typeface="Arial" panose="020B0604020202020204" pitchFamily="34" charset="0"/>
                <a:ea typeface="汉仪旗黑-85S" panose="00020600040101010101" pitchFamily="18" charset="-122"/>
                <a:cs typeface="+mj-cs"/>
                <a:sym typeface="+mn-ea"/>
              </a:defRPr>
            </a:lvl1pPr>
          </a:lstStyle>
          <a:p>
            <a:pPr lvl="0"/>
            <a:r>
              <a:rPr>
                <a:sym typeface="+mn-ea"/>
              </a:rPr>
              <a:t>编辑标题</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5"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1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3" name="文本框 12"/>
          <p:cNvSpPr txBox="1"/>
          <p:nvPr userDrawn="1"/>
        </p:nvSpPr>
        <p:spPr>
          <a:xfrm>
            <a:off x="3962400" y="270817"/>
            <a:ext cx="4267200"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第一节  微格教学的基本概念</a:t>
            </a:r>
          </a:p>
        </p:txBody>
      </p:sp>
      <p:sp>
        <p:nvSpPr>
          <p:cNvPr id="14"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3" name="文本框 12"/>
          <p:cNvSpPr txBox="1"/>
          <p:nvPr userDrawn="1"/>
        </p:nvSpPr>
        <p:spPr>
          <a:xfrm>
            <a:off x="3962400" y="270817"/>
            <a:ext cx="4267200"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第二节  微格教学的基本特点</a:t>
            </a:r>
          </a:p>
        </p:txBody>
      </p:sp>
      <p:sp>
        <p:nvSpPr>
          <p:cNvPr id="3"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1" name="椭圆 10"/>
          <p:cNvSpPr/>
          <p:nvPr>
            <p:custDataLst>
              <p:tags r:id="rId1"/>
            </p:custDataLst>
          </p:nvPr>
        </p:nvSpPr>
        <p:spPr>
          <a:xfrm>
            <a:off x="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椭圆 9"/>
          <p:cNvSpPr/>
          <p:nvPr>
            <p:custDataLst>
              <p:tags r:id="rId2"/>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nvPr>
        </p:nvSpPr>
        <p:spPr>
          <a:xfrm>
            <a:off x="669930" y="952508"/>
            <a:ext cx="5283242" cy="381003"/>
          </a:xfrm>
        </p:spPr>
        <p:txBody>
          <a:bodyPr lIns="90170" tIns="46990" rIns="90170" bIns="46990" anchor="ctr"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nvPr>
        </p:nvSpPr>
        <p:spPr>
          <a:xfrm>
            <a:off x="669925" y="1406525"/>
            <a:ext cx="5283200"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nvPr>
        </p:nvSpPr>
        <p:spPr>
          <a:xfrm>
            <a:off x="6235750" y="952508"/>
            <a:ext cx="5283242" cy="381003"/>
          </a:xfrm>
        </p:spPr>
        <p:txBody>
          <a:bodyPr vert="horz" lIns="90170" tIns="46990" rIns="90170" bIns="46990" rtlCol="0" anchor="ctr"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nvPr>
        </p:nvSpPr>
        <p:spPr>
          <a:xfrm>
            <a:off x="6235750" y="1406525"/>
            <a:ext cx="5283242"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8" name="页脚占位符 7"/>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9" name="灯片编号占位符 8"/>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grpSp>
        <p:nvGrpSpPr>
          <p:cNvPr id="6" name="组合 5"/>
          <p:cNvGrpSpPr/>
          <p:nvPr>
            <p:custDataLst>
              <p:tags r:id="rId1"/>
            </p:custDataLst>
          </p:nvPr>
        </p:nvGrpSpPr>
        <p:grpSpPr>
          <a:xfrm>
            <a:off x="7498080" y="1391709"/>
            <a:ext cx="4389120" cy="4068233"/>
            <a:chOff x="1429674" y="1397214"/>
            <a:chExt cx="4080177" cy="3781412"/>
          </a:xfrm>
        </p:grpSpPr>
        <p:sp>
          <p:nvSpPr>
            <p:cNvPr id="8" name="椭圆 7"/>
            <p:cNvSpPr/>
            <p:nvPr>
              <p:custDataLst>
                <p:tags r:id="rId3"/>
              </p:custDataLst>
            </p:nvPr>
          </p:nvSpPr>
          <p:spPr>
            <a:xfrm>
              <a:off x="1429674" y="1397214"/>
              <a:ext cx="3348355" cy="3348355"/>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椭圆 8"/>
            <p:cNvSpPr/>
            <p:nvPr>
              <p:custDataLst>
                <p:tags r:id="rId4"/>
              </p:custDataLst>
            </p:nvPr>
          </p:nvSpPr>
          <p:spPr>
            <a:xfrm>
              <a:off x="2161496" y="1830271"/>
              <a:ext cx="3348355" cy="3348355"/>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7" name="椭圆 6"/>
          <p:cNvSpPr/>
          <p:nvPr>
            <p:custDataLst>
              <p:tags r:id="rId2"/>
            </p:custDataLst>
          </p:nvPr>
        </p:nvSpPr>
        <p:spPr>
          <a:xfrm>
            <a:off x="0" y="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标题 1"/>
          <p:cNvSpPr>
            <a:spLocks noGrp="1"/>
          </p:cNvSpPr>
          <p:nvPr>
            <p:ph type="title"/>
          </p:nvPr>
        </p:nvSpPr>
        <p:spPr>
          <a:xfrm>
            <a:off x="669882" y="443230"/>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4" name="页脚占位符 3"/>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5" name="灯片编号占位符 4"/>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3" name="页脚占位符 2"/>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4" name="灯片编号占位符 3"/>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tags" Target="../tags/tag50.xml"/><Relationship Id="rId3" Type="http://schemas.openxmlformats.org/officeDocument/2006/relationships/tags" Target="../tags/tag45.xml"/><Relationship Id="rId7" Type="http://schemas.openxmlformats.org/officeDocument/2006/relationships/tags" Target="../tags/tag49.xml"/><Relationship Id="rId2" Type="http://schemas.openxmlformats.org/officeDocument/2006/relationships/theme" Target="../theme/theme2.xml"/><Relationship Id="rId1" Type="http://schemas.openxmlformats.org/officeDocument/2006/relationships/slideLayout" Target="../slideLayouts/slideLayout14.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KSO_TEMPLATE" hidden="1"/>
          <p:cNvSpPr/>
          <p:nvPr userDrawn="1">
            <p:custDataLst>
              <p:tags r:id="rId1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3"/>
            </p:custDataLst>
          </p:nvPr>
        </p:nvSpPr>
        <p:spPr>
          <a:xfrm>
            <a:off x="669882" y="443230"/>
            <a:ext cx="10852237" cy="441964"/>
          </a:xfrm>
          <a:prstGeom prst="rect">
            <a:avLst/>
          </a:prstGeom>
        </p:spPr>
        <p:txBody>
          <a:bodyPr vert="horz" wrap="square" lIns="90170" tIns="46990" rIns="90170" bIns="46990" rtlCol="0" anchor="ctr" anchorCtr="0">
            <a:normAutofit/>
          </a:bodyPr>
          <a:lstStyle/>
          <a:p>
            <a:r>
              <a:rPr lang="zh-CN" altLang="en-US" dirty="0"/>
              <a:t>单击此处编辑母版标题样式</a:t>
            </a:r>
          </a:p>
        </p:txBody>
      </p:sp>
      <p:sp>
        <p:nvSpPr>
          <p:cNvPr id="3" name="文本占位符 2"/>
          <p:cNvSpPr>
            <a:spLocks noGrp="1"/>
          </p:cNvSpPr>
          <p:nvPr>
            <p:ph type="body" idx="1"/>
            <p:custDataLst>
              <p:tags r:id="rId4"/>
            </p:custDataLst>
          </p:nvPr>
        </p:nvSpPr>
        <p:spPr>
          <a:xfrm>
            <a:off x="669882" y="961398"/>
            <a:ext cx="10852237" cy="5388907"/>
          </a:xfrm>
          <a:prstGeom prst="rect">
            <a:avLst/>
          </a:prstGeom>
        </p:spPr>
        <p:txBody>
          <a:bodyPr vert="horz" wrap="square" lIns="90170" tIns="46990" rIns="90170" bIns="4699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5"/>
            </p:custDataLst>
          </p:nvPr>
        </p:nvSpPr>
        <p:spPr>
          <a:xfrm>
            <a:off x="879742" y="6349833"/>
            <a:ext cx="2700000" cy="316800"/>
          </a:xfrm>
          <a:prstGeom prst="rect">
            <a:avLst/>
          </a:prstGeom>
        </p:spPr>
        <p:txBody>
          <a:bodyPr vert="horz" wrap="square" lIns="91440" tIns="45720" rIns="91440" bIns="45720" rtlCol="0" anchor="ctr">
            <a:normAutofit/>
          </a:bodyPr>
          <a:lstStyle>
            <a:lvl1pPr algn="l">
              <a:defRPr sz="120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2024/9/3</a:t>
            </a:fld>
            <a:endParaRPr lang="zh-CN" altLang="en-US"/>
          </a:p>
        </p:txBody>
      </p:sp>
      <p:sp>
        <p:nvSpPr>
          <p:cNvPr id="5" name="页脚占位符 4"/>
          <p:cNvSpPr>
            <a:spLocks noGrp="1"/>
          </p:cNvSpPr>
          <p:nvPr>
            <p:ph type="ftr" sz="quarter" idx="3"/>
            <p:custDataLst>
              <p:tags r:id="rId6"/>
            </p:custDataLst>
          </p:nvPr>
        </p:nvSpPr>
        <p:spPr>
          <a:xfrm>
            <a:off x="4116000" y="6349833"/>
            <a:ext cx="3960000" cy="316800"/>
          </a:xfrm>
          <a:prstGeom prst="rect">
            <a:avLst/>
          </a:prstGeom>
        </p:spPr>
        <p:txBody>
          <a:bodyPr vert="horz" wrap="square" lIns="91440" tIns="45720" rIns="91440" bIns="45720" rtlCol="0" anchor="ctr">
            <a:normAutofit/>
          </a:bodyPr>
          <a:lstStyle>
            <a:lvl1pPr algn="ctr">
              <a:defRPr sz="120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7"/>
            </p:custDataLst>
          </p:nvPr>
        </p:nvSpPr>
        <p:spPr>
          <a:xfrm>
            <a:off x="8610600" y="6349833"/>
            <a:ext cx="2700000" cy="316800"/>
          </a:xfrm>
          <a:prstGeom prst="rect">
            <a:avLst/>
          </a:prstGeom>
        </p:spPr>
        <p:txBody>
          <a:bodyPr vert="horz" wrap="square" lIns="91440" tIns="45720" rIns="91440" bIns="45720" rtlCol="0" anchor="ctr">
            <a:normAutofit/>
          </a:bodyPr>
          <a:lstStyle>
            <a:lvl1pPr algn="r">
              <a:defRPr sz="120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dirty="0"/>
          </a:p>
        </p:txBody>
      </p:sp>
      <p:sp>
        <p:nvSpPr>
          <p:cNvPr id="7" name="KSO_TEMPLATE" hidden="1"/>
          <p:cNvSpPr/>
          <p:nvPr userDrawn="1">
            <p:custDataLst>
              <p:tags r:id="rId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3" r:id="rId1"/>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tags" Target="../tags/tag56.xml"/><Relationship Id="rId6" Type="http://schemas.openxmlformats.org/officeDocument/2006/relationships/image" Target="../media/image2.png"/><Relationship Id="rId5" Type="http://schemas.openxmlformats.org/officeDocument/2006/relationships/notesSlide" Target="../notesSlides/notesSlide1.xml"/><Relationship Id="rId4"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tags" Target="../tags/tag98.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00.xml"/><Relationship Id="rId1" Type="http://schemas.openxmlformats.org/officeDocument/2006/relationships/tags" Target="../tags/tag99.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02.xml"/><Relationship Id="rId1" Type="http://schemas.openxmlformats.org/officeDocument/2006/relationships/tags" Target="../tags/tag101.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04.xml"/><Relationship Id="rId1" Type="http://schemas.openxmlformats.org/officeDocument/2006/relationships/tags" Target="../tags/tag10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06.xml"/><Relationship Id="rId1" Type="http://schemas.openxmlformats.org/officeDocument/2006/relationships/tags" Target="../tags/tag105.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08.xml"/><Relationship Id="rId1" Type="http://schemas.openxmlformats.org/officeDocument/2006/relationships/tags" Target="../tags/tag107.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10.xml"/><Relationship Id="rId1" Type="http://schemas.openxmlformats.org/officeDocument/2006/relationships/tags" Target="../tags/tag109.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12.xml"/><Relationship Id="rId1" Type="http://schemas.openxmlformats.org/officeDocument/2006/relationships/tags" Target="../tags/tag111.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14.xml"/><Relationship Id="rId1" Type="http://schemas.openxmlformats.org/officeDocument/2006/relationships/tags" Target="../tags/tag113.xml"/></Relationships>
</file>

<file path=ppt/slides/_rels/slide19.xml.rels><?xml version="1.0" encoding="UTF-8" standalone="yes"?>
<Relationships xmlns="http://schemas.openxmlformats.org/package/2006/relationships"><Relationship Id="rId8" Type="http://schemas.openxmlformats.org/officeDocument/2006/relationships/tags" Target="../tags/tag122.xml"/><Relationship Id="rId13" Type="http://schemas.openxmlformats.org/officeDocument/2006/relationships/tags" Target="../tags/tag127.xml"/><Relationship Id="rId18" Type="http://schemas.openxmlformats.org/officeDocument/2006/relationships/tags" Target="../tags/tag132.xml"/><Relationship Id="rId26" Type="http://schemas.openxmlformats.org/officeDocument/2006/relationships/tags" Target="../tags/tag140.xml"/><Relationship Id="rId3" Type="http://schemas.openxmlformats.org/officeDocument/2006/relationships/tags" Target="../tags/tag117.xml"/><Relationship Id="rId21" Type="http://schemas.openxmlformats.org/officeDocument/2006/relationships/tags" Target="../tags/tag135.xml"/><Relationship Id="rId7" Type="http://schemas.openxmlformats.org/officeDocument/2006/relationships/tags" Target="../tags/tag121.xml"/><Relationship Id="rId12" Type="http://schemas.openxmlformats.org/officeDocument/2006/relationships/tags" Target="../tags/tag126.xml"/><Relationship Id="rId17" Type="http://schemas.openxmlformats.org/officeDocument/2006/relationships/tags" Target="../tags/tag131.xml"/><Relationship Id="rId25" Type="http://schemas.openxmlformats.org/officeDocument/2006/relationships/tags" Target="../tags/tag139.xml"/><Relationship Id="rId2" Type="http://schemas.openxmlformats.org/officeDocument/2006/relationships/tags" Target="../tags/tag116.xml"/><Relationship Id="rId16" Type="http://schemas.openxmlformats.org/officeDocument/2006/relationships/tags" Target="../tags/tag130.xml"/><Relationship Id="rId20" Type="http://schemas.openxmlformats.org/officeDocument/2006/relationships/tags" Target="../tags/tag134.xml"/><Relationship Id="rId29" Type="http://schemas.openxmlformats.org/officeDocument/2006/relationships/image" Target="../media/image4.png"/><Relationship Id="rId1" Type="http://schemas.openxmlformats.org/officeDocument/2006/relationships/tags" Target="../tags/tag115.xml"/><Relationship Id="rId6" Type="http://schemas.openxmlformats.org/officeDocument/2006/relationships/tags" Target="../tags/tag120.xml"/><Relationship Id="rId11" Type="http://schemas.openxmlformats.org/officeDocument/2006/relationships/tags" Target="../tags/tag125.xml"/><Relationship Id="rId24" Type="http://schemas.openxmlformats.org/officeDocument/2006/relationships/tags" Target="../tags/tag138.xml"/><Relationship Id="rId5" Type="http://schemas.openxmlformats.org/officeDocument/2006/relationships/tags" Target="../tags/tag119.xml"/><Relationship Id="rId15" Type="http://schemas.openxmlformats.org/officeDocument/2006/relationships/tags" Target="../tags/tag129.xml"/><Relationship Id="rId23" Type="http://schemas.openxmlformats.org/officeDocument/2006/relationships/tags" Target="../tags/tag137.xml"/><Relationship Id="rId28" Type="http://schemas.openxmlformats.org/officeDocument/2006/relationships/slideLayout" Target="../slideLayouts/slideLayout9.xml"/><Relationship Id="rId10" Type="http://schemas.openxmlformats.org/officeDocument/2006/relationships/tags" Target="../tags/tag124.xml"/><Relationship Id="rId19" Type="http://schemas.openxmlformats.org/officeDocument/2006/relationships/tags" Target="../tags/tag133.xml"/><Relationship Id="rId4" Type="http://schemas.openxmlformats.org/officeDocument/2006/relationships/tags" Target="../tags/tag118.xml"/><Relationship Id="rId9" Type="http://schemas.openxmlformats.org/officeDocument/2006/relationships/tags" Target="../tags/tag123.xml"/><Relationship Id="rId14" Type="http://schemas.openxmlformats.org/officeDocument/2006/relationships/tags" Target="../tags/tag128.xml"/><Relationship Id="rId22" Type="http://schemas.openxmlformats.org/officeDocument/2006/relationships/tags" Target="../tags/tag136.xml"/><Relationship Id="rId27" Type="http://schemas.openxmlformats.org/officeDocument/2006/relationships/tags" Target="../tags/tag141.xml"/><Relationship Id="rId30"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tags" Target="../tags/tag59.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tags" Target="../tags/tag60.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62.xml"/><Relationship Id="rId1" Type="http://schemas.openxmlformats.org/officeDocument/2006/relationships/tags" Target="../tags/tag61.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64.xml"/><Relationship Id="rId1" Type="http://schemas.openxmlformats.org/officeDocument/2006/relationships/tags" Target="../tags/tag63.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66.xml"/><Relationship Id="rId1" Type="http://schemas.openxmlformats.org/officeDocument/2006/relationships/tags" Target="../tags/tag65.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68.xml"/><Relationship Id="rId1" Type="http://schemas.openxmlformats.org/officeDocument/2006/relationships/tags" Target="../tags/tag6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70.xml"/><Relationship Id="rId1" Type="http://schemas.openxmlformats.org/officeDocument/2006/relationships/tags" Target="../tags/tag69.xml"/></Relationships>
</file>

<file path=ppt/slides/_rels/slide9.xml.rels><?xml version="1.0" encoding="UTF-8" standalone="yes"?>
<Relationships xmlns="http://schemas.openxmlformats.org/package/2006/relationships"><Relationship Id="rId8" Type="http://schemas.openxmlformats.org/officeDocument/2006/relationships/tags" Target="../tags/tag78.xml"/><Relationship Id="rId13" Type="http://schemas.openxmlformats.org/officeDocument/2006/relationships/tags" Target="../tags/tag83.xml"/><Relationship Id="rId18" Type="http://schemas.openxmlformats.org/officeDocument/2006/relationships/tags" Target="../tags/tag88.xml"/><Relationship Id="rId26" Type="http://schemas.openxmlformats.org/officeDocument/2006/relationships/tags" Target="../tags/tag96.xml"/><Relationship Id="rId3" Type="http://schemas.openxmlformats.org/officeDocument/2006/relationships/tags" Target="../tags/tag73.xml"/><Relationship Id="rId21" Type="http://schemas.openxmlformats.org/officeDocument/2006/relationships/tags" Target="../tags/tag91.xml"/><Relationship Id="rId7" Type="http://schemas.openxmlformats.org/officeDocument/2006/relationships/tags" Target="../tags/tag77.xml"/><Relationship Id="rId12" Type="http://schemas.openxmlformats.org/officeDocument/2006/relationships/tags" Target="../tags/tag82.xml"/><Relationship Id="rId17" Type="http://schemas.openxmlformats.org/officeDocument/2006/relationships/tags" Target="../tags/tag87.xml"/><Relationship Id="rId25" Type="http://schemas.openxmlformats.org/officeDocument/2006/relationships/tags" Target="../tags/tag95.xml"/><Relationship Id="rId2" Type="http://schemas.openxmlformats.org/officeDocument/2006/relationships/tags" Target="../tags/tag72.xml"/><Relationship Id="rId16" Type="http://schemas.openxmlformats.org/officeDocument/2006/relationships/tags" Target="../tags/tag86.xml"/><Relationship Id="rId20" Type="http://schemas.openxmlformats.org/officeDocument/2006/relationships/tags" Target="../tags/tag90.xml"/><Relationship Id="rId29" Type="http://schemas.openxmlformats.org/officeDocument/2006/relationships/image" Target="../media/image4.png"/><Relationship Id="rId1" Type="http://schemas.openxmlformats.org/officeDocument/2006/relationships/tags" Target="../tags/tag71.xml"/><Relationship Id="rId6" Type="http://schemas.openxmlformats.org/officeDocument/2006/relationships/tags" Target="../tags/tag76.xml"/><Relationship Id="rId11" Type="http://schemas.openxmlformats.org/officeDocument/2006/relationships/tags" Target="../tags/tag81.xml"/><Relationship Id="rId24" Type="http://schemas.openxmlformats.org/officeDocument/2006/relationships/tags" Target="../tags/tag94.xml"/><Relationship Id="rId5" Type="http://schemas.openxmlformats.org/officeDocument/2006/relationships/tags" Target="../tags/tag75.xml"/><Relationship Id="rId15" Type="http://schemas.openxmlformats.org/officeDocument/2006/relationships/tags" Target="../tags/tag85.xml"/><Relationship Id="rId23" Type="http://schemas.openxmlformats.org/officeDocument/2006/relationships/tags" Target="../tags/tag93.xml"/><Relationship Id="rId28" Type="http://schemas.openxmlformats.org/officeDocument/2006/relationships/slideLayout" Target="../slideLayouts/slideLayout9.xml"/><Relationship Id="rId10" Type="http://schemas.openxmlformats.org/officeDocument/2006/relationships/tags" Target="../tags/tag80.xml"/><Relationship Id="rId19" Type="http://schemas.openxmlformats.org/officeDocument/2006/relationships/tags" Target="../tags/tag89.xml"/><Relationship Id="rId4" Type="http://schemas.openxmlformats.org/officeDocument/2006/relationships/tags" Target="../tags/tag74.xml"/><Relationship Id="rId9" Type="http://schemas.openxmlformats.org/officeDocument/2006/relationships/tags" Target="../tags/tag79.xml"/><Relationship Id="rId14" Type="http://schemas.openxmlformats.org/officeDocument/2006/relationships/tags" Target="../tags/tag84.xml"/><Relationship Id="rId22" Type="http://schemas.openxmlformats.org/officeDocument/2006/relationships/tags" Target="../tags/tag92.xml"/><Relationship Id="rId27" Type="http://schemas.openxmlformats.org/officeDocument/2006/relationships/tags" Target="../tags/tag97.xml"/><Relationship Id="rId30"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custDataLst>
              <p:tags r:id="rId2"/>
            </p:custDataLst>
          </p:nvPr>
        </p:nvSpPr>
        <p:spPr>
          <a:xfrm>
            <a:off x="2920975" y="1889760"/>
            <a:ext cx="6350051" cy="2443480"/>
          </a:xfrm>
          <a:prstGeom prst="rect">
            <a:avLst/>
          </a:prstGeom>
        </p:spPr>
        <p:txBody>
          <a:bodyPr vert="horz" wrap="square" lIns="0" tIns="0" rIns="0" bIns="0" rtlCol="0" anchor="ctr" anchorCtr="0">
            <a:normAutofit/>
          </a:bodyPr>
          <a:lstStyle>
            <a:lvl1pPr marL="0" marR="0" indent="0" algn="ctr" defTabSz="914400" rtl="0" eaLnBrk="1" fontAlgn="auto" latinLnBrk="0" hangingPunct="1">
              <a:lnSpc>
                <a:spcPct val="100000"/>
              </a:lnSpc>
              <a:spcBef>
                <a:spcPct val="0"/>
              </a:spcBef>
              <a:spcAft>
                <a:spcPts val="0"/>
              </a:spcAft>
              <a:buClrTx/>
              <a:buSzPts val="7200"/>
              <a:buFont typeface="Arial" panose="020B0604020202020204" pitchFamily="34" charset="0"/>
              <a:buNone/>
              <a:defRPr sz="6000" b="0" u="none" strike="noStrike" kern="1200" cap="none" spc="800" normalizeH="0">
                <a:solidFill>
                  <a:schemeClr val="tx1"/>
                </a:solidFill>
                <a:uFillTx/>
                <a:latin typeface="Arial" panose="020B0604020202020204" pitchFamily="34" charset="0"/>
                <a:ea typeface="汉仪旗黑-85S" panose="00020600040101010101" pitchFamily="18" charset="-122"/>
                <a:cs typeface="+mj-cs"/>
              </a:defRPr>
            </a:lvl1pPr>
          </a:lstStyle>
          <a:p>
            <a:pPr marL="0" indent="0" algn="ctr">
              <a:lnSpc>
                <a:spcPct val="100000"/>
              </a:lnSpc>
              <a:spcBef>
                <a:spcPts val="0"/>
              </a:spcBef>
              <a:buSzPct val="100000"/>
              <a:buNone/>
            </a:pPr>
            <a:r>
              <a:rPr lang="zh-CN" altLang="en-US" sz="5000" b="1" spc="340" dirty="0">
                <a:latin typeface="微软雅黑" panose="020B0503020204020204" pitchFamily="34" charset="-122"/>
                <a:ea typeface="微软雅黑" panose="020B0503020204020204" pitchFamily="34" charset="-122"/>
              </a:rPr>
              <a:t>微格教学与微格教研</a:t>
            </a:r>
          </a:p>
        </p:txBody>
      </p:sp>
      <p:pic>
        <p:nvPicPr>
          <p:cNvPr id="4" name="图片 3"/>
          <p:cNvPicPr>
            <a:picLocks noChangeAspect="1"/>
          </p:cNvPicPr>
          <p:nvPr>
            <p:custDataLst>
              <p:tags r:id="rId3"/>
            </p:custDataLst>
          </p:nvPr>
        </p:nvPicPr>
        <p:blipFill>
          <a:blip r:embed="rId6" cstate="print">
            <a:extLst>
              <a:ext uri="{28A0092B-C50C-407E-A947-70E740481C1C}">
                <a14:useLocalDpi xmlns:a14="http://schemas.microsoft.com/office/drawing/2010/main" val="0"/>
              </a:ext>
            </a:extLst>
          </a:blip>
          <a:stretch>
            <a:fillRect/>
          </a:stretch>
        </p:blipFill>
        <p:spPr>
          <a:xfrm>
            <a:off x="4523100" y="5974409"/>
            <a:ext cx="2679943" cy="494283"/>
          </a:xfrm>
          <a:prstGeom prst="rect">
            <a:avLst/>
          </a:prstGeom>
        </p:spPr>
      </p:pic>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stretch>
            <a:fillRect/>
          </a:stretch>
        </p:blipFill>
        <p:spPr>
          <a:xfrm>
            <a:off x="0" y="-15875"/>
            <a:ext cx="12192000" cy="6858000"/>
          </a:xfrm>
          <a:prstGeom prst="rect">
            <a:avLst/>
          </a:prstGeom>
        </p:spPr>
      </p:pic>
      <p:sp>
        <p:nvSpPr>
          <p:cNvPr id="25" name="文本框 24"/>
          <p:cNvSpPr txBox="1"/>
          <p:nvPr/>
        </p:nvSpPr>
        <p:spPr>
          <a:xfrm>
            <a:off x="2635459" y="1243082"/>
            <a:ext cx="4292592" cy="2245360"/>
          </a:xfrm>
          <a:prstGeom prst="rect">
            <a:avLst/>
          </a:prstGeom>
          <a:noFill/>
        </p:spPr>
        <p:txBody>
          <a:bodyPr wrap="square" rtlCol="0">
            <a:spAutoFit/>
          </a:bodyPr>
          <a:lstStyle/>
          <a:p>
            <a:pPr algn="ctr"/>
            <a:r>
              <a:rPr lang="en-US" altLang="zh-CN"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rPr>
              <a:t>02</a:t>
            </a:r>
            <a:endParaRPr lang="zh-CN" altLang="en-US"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4" name="矩形: 圆角 23"/>
          <p:cNvSpPr/>
          <p:nvPr/>
        </p:nvSpPr>
        <p:spPr>
          <a:xfrm>
            <a:off x="1439545" y="2603500"/>
            <a:ext cx="1906270" cy="266065"/>
          </a:xfrm>
          <a:prstGeom prst="roundRect">
            <a:avLst>
              <a:gd name="adj" fmla="val 50000"/>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6" name="文本框 25"/>
          <p:cNvSpPr txBox="1"/>
          <p:nvPr/>
        </p:nvSpPr>
        <p:spPr>
          <a:xfrm>
            <a:off x="1439545" y="1976755"/>
            <a:ext cx="8503285" cy="2071370"/>
          </a:xfrm>
          <a:prstGeom prst="rect">
            <a:avLst/>
          </a:prstGeom>
          <a:noFill/>
          <a:ln w="9525">
            <a:noFill/>
          </a:ln>
          <a:effectLst/>
        </p:spPr>
        <p:txBody>
          <a:bodyPr wrap="square">
            <a:noAutofit/>
          </a:bodyPr>
          <a:lstStyle/>
          <a:p>
            <a:pPr algn="l" fontAlgn="auto">
              <a:lnSpc>
                <a:spcPct val="130000"/>
              </a:lnSpc>
            </a:pPr>
            <a:r>
              <a:rPr lang="zh-CN" altLang="en-US" sz="46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第二节</a:t>
            </a:r>
            <a:endPar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endParaRPr>
          </a:p>
          <a:p>
            <a:pPr algn="l" fontAlgn="auto">
              <a:lnSpc>
                <a:spcPct val="130000"/>
              </a:lnSpc>
            </a:pPr>
            <a:r>
              <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微格教学的基本特点</a:t>
            </a:r>
          </a:p>
        </p:txBody>
      </p:sp>
      <p:sp>
        <p:nvSpPr>
          <p:cNvPr id="35" name="任意多边形: 形状 34"/>
          <p:cNvSpPr/>
          <p:nvPr/>
        </p:nvSpPr>
        <p:spPr>
          <a:xfrm flipH="1">
            <a:off x="10307766" y="54244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FC44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nvGrpSpPr>
          <p:cNvPr id="15" name="组合 14"/>
          <p:cNvGrpSpPr/>
          <p:nvPr/>
        </p:nvGrpSpPr>
        <p:grpSpPr>
          <a:xfrm>
            <a:off x="0" y="2058035"/>
            <a:ext cx="12192000" cy="4799965"/>
            <a:chOff x="0" y="2058226"/>
            <a:chExt cx="12192000" cy="4799774"/>
          </a:xfrm>
        </p:grpSpPr>
        <p:sp>
          <p:nvSpPr>
            <p:cNvPr id="16" name="任意多边形: 形状 10"/>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7" name="任意多边形: 形状 11"/>
            <p:cNvSpPr/>
            <p:nvPr/>
          </p:nvSpPr>
          <p:spPr>
            <a:xfrm flipH="1">
              <a:off x="0" y="5512114"/>
              <a:ext cx="12192000" cy="1345886"/>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100000">
                  <a:srgbClr val="FCF4E1"/>
                </a:gs>
                <a:gs pos="58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405003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1973年，香港中文大学教育学院就采用微格教学的方法来培训师范生，并对进修的在职教师进行了微格教学培训实验</a:t>
            </a: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20世纪80年代初，微格教学开始传入祖国大陆，原上海教育学院于1985年开始将这种国外培训师范生的方法应用于在职教师的职务培训中，形成了一门理论与实际紧密结合的培训课程——《中学课堂教学技能研究》，并取得很好的教学效果。</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1989年，在北京教育学院举办了两期“微格教学研讨班”，全国有72所教育学院的教师代表参加，微格教学开始在全国各地逐步展开。</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一、 微格教学在中国的发展</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1210"/>
          <p:cNvSpPr/>
          <p:nvPr>
            <p:custDataLst>
              <p:tags r:id="rId2"/>
            </p:custDataLst>
          </p:nvPr>
        </p:nvSpPr>
        <p:spPr>
          <a:xfrm>
            <a:off x="815975" y="1096645"/>
            <a:ext cx="10641330" cy="405003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1991年6月至7月，受国家教育部外资贷款办公室委托，“世界银行贷款项目院校教师教育与微格教学讲习班”在北京举办。</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1992年1月，同样性质的讲习班在(现首都师范大学)举办，讲习班聘请了英国诺丁汉大学的乔治 · 布朗和帕丁顿夫妇三位专家。三位专家为我国的高等师范教育工作者介绍了微格教学课程在师范教育中的应用，促进了微格教学在国内高等师范教育中的发展。</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1992年开始，国内从事微格教学研究的一批教师成立了组织，陆续出版了一些教材和专刊。通过共同研究和交流使微格教学逐步深入开展，研究队伍不断发展壮大。</a:t>
            </a:r>
            <a:endPar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235331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微格教学将复杂的教学过程作了科学细分，并应用现代化的视听技术，对细分了的教学技能逐项进行训练，帮助师范生和在职教师掌握有关的教学技能，提高他们的教育、教学能力。</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在微格教学过程中，强调技能的分析示范、实践反馈、客观评价等环节。</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二、 微格教学的基本特点</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2999740"/>
          </a:xfrm>
          <a:prstGeom prst="rect">
            <a:avLst/>
          </a:prstGeom>
          <a:noFill/>
          <a:ln w="9525">
            <a:noFill/>
            <a:miter/>
          </a:ln>
        </p:spPr>
        <p:txBody>
          <a:bodyPr wrap="square">
            <a:spAutoFit/>
          </a:bodyPr>
          <a:lstStyle/>
          <a:p>
            <a:pPr indent="539750" algn="l" fontAlgn="auto">
              <a:lnSpc>
                <a:spcPct val="175000"/>
              </a:lnSpc>
              <a:spcBef>
                <a:spcPts val="1200"/>
              </a:spcBef>
              <a:buClrTx/>
              <a:buSzTx/>
              <a:buFont typeface="Arial" panose="020B0604020202020204" pitchFamily="34" charset="0"/>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1.技能单一集中性</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微格教学就是将复杂的教学过程细分为容易掌握的单项技能，如导入技能、讲解技能、提问技能、强化技能、演示技能、组织技能、结束技能等，使每一项技能都成为可描述、可观察和可培训的，并能逐项进行分析研究和训练的。</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因为集中对某一项技能深入、细致地研究训练，容易达到掌握、提高的目的。</a:t>
            </a:r>
            <a:endPar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3565525"/>
          </a:xfrm>
          <a:prstGeom prst="rect">
            <a:avLst/>
          </a:prstGeom>
          <a:noFill/>
          <a:ln w="9525">
            <a:noFill/>
            <a:miter/>
          </a:ln>
        </p:spPr>
        <p:txBody>
          <a:bodyPr wrap="square">
            <a:spAutoFit/>
          </a:bodyPr>
          <a:lstStyle/>
          <a:p>
            <a:pPr indent="539750" algn="l" fontAlgn="auto">
              <a:lnSpc>
                <a:spcPct val="175000"/>
              </a:lnSpc>
              <a:spcBef>
                <a:spcPts val="1200"/>
              </a:spcBef>
              <a:buClrTx/>
              <a:buSzTx/>
              <a:buFont typeface="Arial" panose="020B0604020202020204" pitchFamily="34" charset="0"/>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2.目标明确可控性</a:t>
            </a:r>
            <a:endPar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endParaRP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微格教学中的课堂教学技能以单一的形式逐一出现，使培训目标很明确，容易控制。课堂教学过程是各项教学技能的综合运用，只有对每项细分的技能都反复培训、熟练掌握，才能形成完美的综合艺术。</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微格教学培训系统是一个受控制的实践系统，要重视每一项教学技能的分析研究，使培训者在受控制的条件下朝明确的目标发展，最终提高综合课堂教学能力。</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3565525"/>
          </a:xfrm>
          <a:prstGeom prst="rect">
            <a:avLst/>
          </a:prstGeom>
          <a:noFill/>
          <a:ln w="9525">
            <a:noFill/>
            <a:miter/>
          </a:ln>
        </p:spPr>
        <p:txBody>
          <a:bodyPr wrap="square">
            <a:spAutoFit/>
          </a:bodyPr>
          <a:lstStyle/>
          <a:p>
            <a:pPr indent="539750" algn="l" fontAlgn="auto">
              <a:lnSpc>
                <a:spcPct val="175000"/>
              </a:lnSpc>
              <a:spcBef>
                <a:spcPts val="1200"/>
              </a:spcBef>
              <a:buClrTx/>
              <a:buSzTx/>
              <a:buFont typeface="Arial" panose="020B0604020202020204" pitchFamily="34" charset="0"/>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3.反馈及时全面性</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微格教学利用了现代视听设备作为记录手段，真实而准确地记录了教学的全过程，这样对执教者而言，课后所接收到的反馈信息有来自于指导教师的，也有来自听课同伴的，更为重要的是来自自己的。</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由于执教者能全面观看到本人上课的全过程，所以微格教学训练的反馈是及时而全面的。</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4696460"/>
          </a:xfrm>
          <a:prstGeom prst="rect">
            <a:avLst/>
          </a:prstGeom>
          <a:noFill/>
          <a:ln w="9525">
            <a:noFill/>
            <a:miter/>
          </a:ln>
        </p:spPr>
        <p:txBody>
          <a:bodyPr wrap="square">
            <a:spAutoFit/>
          </a:bodyPr>
          <a:lstStyle/>
          <a:p>
            <a:pPr indent="539750" algn="l" fontAlgn="auto">
              <a:lnSpc>
                <a:spcPct val="175000"/>
              </a:lnSpc>
              <a:spcBef>
                <a:spcPts val="1200"/>
              </a:spcBef>
              <a:buClrTx/>
              <a:buSzTx/>
              <a:buFont typeface="Arial" panose="020B0604020202020204" pitchFamily="34" charset="0"/>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4.角色转换多元性</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微格教学对于课堂教学技能研究既有理论指导，又有观察、示范、实践、反馈、评议等内容。</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在微格教学的教学理论研究和技能分析示范阶段，指导教师展示的不仅仅是理论，而且有示范录像。而学员所接收到的信息，既有教学技能方面的理论分析，又有可观察到的形象化的录像示范。</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这时被培训者要听、要看，还要与自己原有的教学实践进行比较分析，为了接受多种信息，既调动了视听等多种感官，也激发了学习的积极性。</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235331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在角色扮演过程中，学习者的角色又转换成执教者，将前面所研究的教学技能理论融合到自己设计的微格教学片断中去。</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到了观摩评议阶段，学习者的角色又转换为评议者，必须要用学到的理论去分析、评议教学实践，不仅要评议同伴的教学实践，还要进行自我评议。</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7" name="组合 26"/>
          <p:cNvGrpSpPr/>
          <p:nvPr/>
        </p:nvGrpSpPr>
        <p:grpSpPr>
          <a:xfrm>
            <a:off x="0" y="1"/>
            <a:ext cx="12191999" cy="6858000"/>
            <a:chOff x="0" y="1"/>
            <a:chExt cx="12191999" cy="6858000"/>
          </a:xfrm>
          <a:solidFill>
            <a:srgbClr val="378653"/>
          </a:solidFill>
        </p:grpSpPr>
        <p:sp>
          <p:nvSpPr>
            <p:cNvPr id="2" name="任意多边形: 形状 27"/>
            <p:cNvSpPr/>
            <p:nvPr/>
          </p:nvSpPr>
          <p:spPr>
            <a:xfrm>
              <a:off x="7651658" y="1"/>
              <a:ext cx="4540341" cy="4904453"/>
            </a:xfrm>
            <a:custGeom>
              <a:avLst/>
              <a:gdLst>
                <a:gd name="connsiteX0" fmla="*/ 3114517 w 4540341"/>
                <a:gd name="connsiteY0" fmla="*/ 0 h 4904453"/>
                <a:gd name="connsiteX1" fmla="*/ 4540341 w 4540341"/>
                <a:gd name="connsiteY1" fmla="*/ 0 h 4904453"/>
                <a:gd name="connsiteX2" fmla="*/ 4540341 w 4540341"/>
                <a:gd name="connsiteY2" fmla="*/ 4465497 h 4904453"/>
                <a:gd name="connsiteX3" fmla="*/ 4279493 w 4540341"/>
                <a:gd name="connsiteY3" fmla="*/ 4579478 h 4904453"/>
                <a:gd name="connsiteX4" fmla="*/ 1303310 w 4540341"/>
                <a:gd name="connsiteY4" fmla="*/ 4664624 h 4904453"/>
                <a:gd name="connsiteX5" fmla="*/ 102226 w 4540341"/>
                <a:gd name="connsiteY5" fmla="*/ 2086574 h 4904453"/>
                <a:gd name="connsiteX6" fmla="*/ 2884890 w 4540341"/>
                <a:gd name="connsiteY6" fmla="*/ 405425 h 4904453"/>
                <a:gd name="connsiteX7" fmla="*/ 3103846 w 4540341"/>
                <a:gd name="connsiteY7" fmla="*/ 30292 h 4904453"/>
                <a:gd name="connsiteX8" fmla="*/ 3114517 w 4540341"/>
                <a:gd name="connsiteY8" fmla="*/ 0 h 4904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40341" h="4904453">
                  <a:moveTo>
                    <a:pt x="3114517" y="0"/>
                  </a:moveTo>
                  <a:lnTo>
                    <a:pt x="4540341" y="0"/>
                  </a:lnTo>
                  <a:lnTo>
                    <a:pt x="4540341" y="4465497"/>
                  </a:lnTo>
                  <a:lnTo>
                    <a:pt x="4279493" y="4579478"/>
                  </a:lnTo>
                  <a:cubicBezTo>
                    <a:pt x="3225582" y="4987858"/>
                    <a:pt x="2017993" y="5005771"/>
                    <a:pt x="1303310" y="4664624"/>
                  </a:cubicBezTo>
                  <a:cubicBezTo>
                    <a:pt x="32763" y="4058141"/>
                    <a:pt x="-161371" y="2796441"/>
                    <a:pt x="102226" y="2086574"/>
                  </a:cubicBezTo>
                  <a:cubicBezTo>
                    <a:pt x="365823" y="1376708"/>
                    <a:pt x="2368338" y="1064565"/>
                    <a:pt x="2884890" y="405425"/>
                  </a:cubicBezTo>
                  <a:cubicBezTo>
                    <a:pt x="2981743" y="281836"/>
                    <a:pt x="3052555" y="157257"/>
                    <a:pt x="3103846" y="30292"/>
                  </a:cubicBezTo>
                  <a:lnTo>
                    <a:pt x="3114517"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9" name="任意多边形: 形状 28"/>
            <p:cNvSpPr/>
            <p:nvPr/>
          </p:nvSpPr>
          <p:spPr>
            <a:xfrm>
              <a:off x="0" y="3445778"/>
              <a:ext cx="3149276" cy="3412223"/>
            </a:xfrm>
            <a:custGeom>
              <a:avLst/>
              <a:gdLst>
                <a:gd name="connsiteX0" fmla="*/ 0 w 3149276"/>
                <a:gd name="connsiteY0" fmla="*/ 0 h 3412223"/>
                <a:gd name="connsiteX1" fmla="*/ 35834 w 3149276"/>
                <a:gd name="connsiteY1" fmla="*/ 32653 h 3412223"/>
                <a:gd name="connsiteX2" fmla="*/ 442452 w 3149276"/>
                <a:gd name="connsiteY2" fmla="*/ 359307 h 3412223"/>
                <a:gd name="connsiteX3" fmla="*/ 2802194 w 3149276"/>
                <a:gd name="connsiteY3" fmla="*/ 1804649 h 3412223"/>
                <a:gd name="connsiteX4" fmla="*/ 3145439 w 3149276"/>
                <a:gd name="connsiteY4" fmla="*/ 3307547 h 3412223"/>
                <a:gd name="connsiteX5" fmla="*/ 3134616 w 3149276"/>
                <a:gd name="connsiteY5" fmla="*/ 3412223 h 3412223"/>
                <a:gd name="connsiteX6" fmla="*/ 0 w 3149276"/>
                <a:gd name="connsiteY6" fmla="*/ 3412223 h 3412223"/>
                <a:gd name="connsiteX7" fmla="*/ 0 w 3149276"/>
                <a:gd name="connsiteY7" fmla="*/ 0 h 3412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49276" h="3412223">
                  <a:moveTo>
                    <a:pt x="0" y="0"/>
                  </a:moveTo>
                  <a:lnTo>
                    <a:pt x="35834" y="32653"/>
                  </a:lnTo>
                  <a:cubicBezTo>
                    <a:pt x="157163" y="138849"/>
                    <a:pt x="291281" y="247465"/>
                    <a:pt x="442452" y="359307"/>
                  </a:cubicBezTo>
                  <a:cubicBezTo>
                    <a:pt x="1047136" y="806675"/>
                    <a:pt x="2438401" y="1140972"/>
                    <a:pt x="2802194" y="1804649"/>
                  </a:cubicBezTo>
                  <a:cubicBezTo>
                    <a:pt x="3006828" y="2177968"/>
                    <a:pt x="3177241" y="2769055"/>
                    <a:pt x="3145439" y="3307547"/>
                  </a:cubicBezTo>
                  <a:lnTo>
                    <a:pt x="3134616" y="3412223"/>
                  </a:lnTo>
                  <a:lnTo>
                    <a:pt x="0" y="3412223"/>
                  </a:lnTo>
                  <a:lnTo>
                    <a:pt x="0"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0" name="矩形: 圆角 19"/>
          <p:cNvSpPr/>
          <p:nvPr/>
        </p:nvSpPr>
        <p:spPr>
          <a:xfrm>
            <a:off x="521335" y="540385"/>
            <a:ext cx="11149965" cy="5810885"/>
          </a:xfrm>
          <a:prstGeom prst="roundRect">
            <a:avLst>
              <a:gd name="adj" fmla="val 3336"/>
            </a:avLst>
          </a:prstGeom>
          <a:solidFill>
            <a:schemeClr val="bg1"/>
          </a:solidFill>
          <a:ln>
            <a:noFill/>
          </a:ln>
          <a:effectLst>
            <a:outerShdw blurRad="3175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BB48C"/>
              </a:solidFill>
            </a:endParaRPr>
          </a:p>
        </p:txBody>
      </p:sp>
      <p:grpSp>
        <p:nvGrpSpPr>
          <p:cNvPr id="52" name="PA-组合 498"/>
          <p:cNvGrpSpPr/>
          <p:nvPr>
            <p:custDataLst>
              <p:tags r:id="rId2"/>
            </p:custDataLst>
          </p:nvPr>
        </p:nvGrpSpPr>
        <p:grpSpPr>
          <a:xfrm rot="10800000">
            <a:off x="8798220" y="807794"/>
            <a:ext cx="2612000" cy="605400"/>
            <a:chOff x="155575" y="560900"/>
            <a:chExt cx="2612000" cy="605400"/>
          </a:xfrm>
          <a:solidFill>
            <a:srgbClr val="FDC065"/>
          </a:solidFill>
        </p:grpSpPr>
        <p:sp>
          <p:nvSpPr>
            <p:cNvPr id="53" name="PA-椭圆 524"/>
            <p:cNvSpPr/>
            <p:nvPr>
              <p:custDataLst>
                <p:tags r:id="rId4"/>
              </p:custDataLst>
            </p:nvPr>
          </p:nvSpPr>
          <p:spPr>
            <a:xfrm>
              <a:off x="155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PA-椭圆 525"/>
            <p:cNvSpPr/>
            <p:nvPr>
              <p:custDataLst>
                <p:tags r:id="rId5"/>
              </p:custDataLst>
            </p:nvPr>
          </p:nvSpPr>
          <p:spPr>
            <a:xfrm>
              <a:off x="409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PA-椭圆 526"/>
            <p:cNvSpPr/>
            <p:nvPr>
              <p:custDataLst>
                <p:tags r:id="rId6"/>
              </p:custDataLst>
            </p:nvPr>
          </p:nvSpPr>
          <p:spPr>
            <a:xfrm>
              <a:off x="663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PA-椭圆 527"/>
            <p:cNvSpPr/>
            <p:nvPr>
              <p:custDataLst>
                <p:tags r:id="rId7"/>
              </p:custDataLst>
            </p:nvPr>
          </p:nvSpPr>
          <p:spPr>
            <a:xfrm>
              <a:off x="917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PA-椭圆 528"/>
            <p:cNvSpPr/>
            <p:nvPr>
              <p:custDataLst>
                <p:tags r:id="rId8"/>
              </p:custDataLst>
            </p:nvPr>
          </p:nvSpPr>
          <p:spPr>
            <a:xfrm>
              <a:off x="1171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PA-椭圆 529"/>
            <p:cNvSpPr/>
            <p:nvPr>
              <p:custDataLst>
                <p:tags r:id="rId9"/>
              </p:custDataLst>
            </p:nvPr>
          </p:nvSpPr>
          <p:spPr>
            <a:xfrm>
              <a:off x="15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PA-椭圆 530"/>
            <p:cNvSpPr/>
            <p:nvPr>
              <p:custDataLst>
                <p:tags r:id="rId10"/>
              </p:custDataLst>
            </p:nvPr>
          </p:nvSpPr>
          <p:spPr>
            <a:xfrm>
              <a:off x="40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PA-椭圆 531"/>
            <p:cNvSpPr/>
            <p:nvPr>
              <p:custDataLst>
                <p:tags r:id="rId11"/>
              </p:custDataLst>
            </p:nvPr>
          </p:nvSpPr>
          <p:spPr>
            <a:xfrm>
              <a:off x="66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PA-椭圆 532"/>
            <p:cNvSpPr/>
            <p:nvPr>
              <p:custDataLst>
                <p:tags r:id="rId12"/>
              </p:custDataLst>
            </p:nvPr>
          </p:nvSpPr>
          <p:spPr>
            <a:xfrm>
              <a:off x="917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PA-椭圆 533"/>
            <p:cNvSpPr/>
            <p:nvPr>
              <p:custDataLst>
                <p:tags r:id="rId13"/>
              </p:custDataLst>
            </p:nvPr>
          </p:nvSpPr>
          <p:spPr>
            <a:xfrm>
              <a:off x="1171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PA-椭圆 534"/>
            <p:cNvSpPr/>
            <p:nvPr>
              <p:custDataLst>
                <p:tags r:id="rId14"/>
              </p:custDataLst>
            </p:nvPr>
          </p:nvSpPr>
          <p:spPr>
            <a:xfrm>
              <a:off x="142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PA-椭圆 535"/>
            <p:cNvSpPr/>
            <p:nvPr>
              <p:custDataLst>
                <p:tags r:id="rId15"/>
              </p:custDataLst>
            </p:nvPr>
          </p:nvSpPr>
          <p:spPr>
            <a:xfrm>
              <a:off x="167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PA-椭圆 536"/>
            <p:cNvSpPr/>
            <p:nvPr>
              <p:custDataLst>
                <p:tags r:id="rId16"/>
              </p:custDataLst>
            </p:nvPr>
          </p:nvSpPr>
          <p:spPr>
            <a:xfrm>
              <a:off x="193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PA-椭圆 537"/>
            <p:cNvSpPr/>
            <p:nvPr>
              <p:custDataLst>
                <p:tags r:id="rId17"/>
              </p:custDataLst>
            </p:nvPr>
          </p:nvSpPr>
          <p:spPr>
            <a:xfrm>
              <a:off x="15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PA-椭圆 538"/>
            <p:cNvSpPr/>
            <p:nvPr>
              <p:custDataLst>
                <p:tags r:id="rId18"/>
              </p:custDataLst>
            </p:nvPr>
          </p:nvSpPr>
          <p:spPr>
            <a:xfrm>
              <a:off x="40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A-椭圆 539"/>
            <p:cNvSpPr/>
            <p:nvPr>
              <p:custDataLst>
                <p:tags r:id="rId19"/>
              </p:custDataLst>
            </p:nvPr>
          </p:nvSpPr>
          <p:spPr>
            <a:xfrm>
              <a:off x="66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PA-椭圆 540"/>
            <p:cNvSpPr/>
            <p:nvPr>
              <p:custDataLst>
                <p:tags r:id="rId20"/>
              </p:custDataLst>
            </p:nvPr>
          </p:nvSpPr>
          <p:spPr>
            <a:xfrm>
              <a:off x="91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PA-椭圆 541"/>
            <p:cNvSpPr/>
            <p:nvPr>
              <p:custDataLst>
                <p:tags r:id="rId21"/>
              </p:custDataLst>
            </p:nvPr>
          </p:nvSpPr>
          <p:spPr>
            <a:xfrm>
              <a:off x="117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PA-椭圆 542"/>
            <p:cNvSpPr/>
            <p:nvPr>
              <p:custDataLst>
                <p:tags r:id="rId22"/>
              </p:custDataLst>
            </p:nvPr>
          </p:nvSpPr>
          <p:spPr>
            <a:xfrm>
              <a:off x="142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PA-椭圆 543"/>
            <p:cNvSpPr/>
            <p:nvPr>
              <p:custDataLst>
                <p:tags r:id="rId23"/>
              </p:custDataLst>
            </p:nvPr>
          </p:nvSpPr>
          <p:spPr>
            <a:xfrm>
              <a:off x="167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PA-椭圆 544"/>
            <p:cNvSpPr/>
            <p:nvPr>
              <p:custDataLst>
                <p:tags r:id="rId24"/>
              </p:custDataLst>
            </p:nvPr>
          </p:nvSpPr>
          <p:spPr>
            <a:xfrm>
              <a:off x="193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PA-椭圆 545"/>
            <p:cNvSpPr/>
            <p:nvPr>
              <p:custDataLst>
                <p:tags r:id="rId25"/>
              </p:custDataLst>
            </p:nvPr>
          </p:nvSpPr>
          <p:spPr>
            <a:xfrm>
              <a:off x="218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PA-椭圆 546"/>
            <p:cNvSpPr/>
            <p:nvPr>
              <p:custDataLst>
                <p:tags r:id="rId26"/>
              </p:custDataLst>
            </p:nvPr>
          </p:nvSpPr>
          <p:spPr>
            <a:xfrm>
              <a:off x="244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PA-椭圆 547"/>
            <p:cNvSpPr/>
            <p:nvPr>
              <p:custDataLst>
                <p:tags r:id="rId27"/>
              </p:custDataLst>
            </p:nvPr>
          </p:nvSpPr>
          <p:spPr>
            <a:xfrm>
              <a:off x="269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6" name="组合 65"/>
          <p:cNvGrpSpPr/>
          <p:nvPr/>
        </p:nvGrpSpPr>
        <p:grpSpPr>
          <a:xfrm>
            <a:off x="1366520" y="1090930"/>
            <a:ext cx="2790825" cy="811530"/>
            <a:chOff x="2044701" y="2097215"/>
            <a:chExt cx="3886200" cy="1130782"/>
          </a:xfrm>
        </p:grpSpPr>
        <p:grpSp>
          <p:nvGrpSpPr>
            <p:cNvPr id="67" name="组合 66"/>
            <p:cNvGrpSpPr/>
            <p:nvPr/>
          </p:nvGrpSpPr>
          <p:grpSpPr>
            <a:xfrm>
              <a:off x="2044701" y="2097215"/>
              <a:ext cx="3886200" cy="1130782"/>
              <a:chOff x="2044701" y="2097215"/>
              <a:chExt cx="3886200" cy="1130782"/>
            </a:xfrm>
          </p:grpSpPr>
          <p:sp>
            <p:nvSpPr>
              <p:cNvPr id="69" name="椭圆 68"/>
              <p:cNvSpPr/>
              <p:nvPr/>
            </p:nvSpPr>
            <p:spPr>
              <a:xfrm>
                <a:off x="5552097" y="2097215"/>
                <a:ext cx="368300" cy="3683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 name="椭圆 69"/>
              <p:cNvSpPr/>
              <p:nvPr/>
            </p:nvSpPr>
            <p:spPr>
              <a:xfrm>
                <a:off x="2637688" y="3012097"/>
                <a:ext cx="215900" cy="2159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1" name="矩形: 圆角 70"/>
              <p:cNvSpPr/>
              <p:nvPr/>
            </p:nvSpPr>
            <p:spPr>
              <a:xfrm>
                <a:off x="2044701" y="2192564"/>
                <a:ext cx="3886200" cy="918936"/>
              </a:xfrm>
              <a:prstGeom prst="roundRect">
                <a:avLst>
                  <a:gd name="adj" fmla="val 50000"/>
                </a:avLst>
              </a:prstGeom>
              <a:blipFill dpi="0" rotWithShape="1">
                <a:blip r:embed="rId29">
                  <a:extLst>
                    <a:ext uri="{BEBA8EAE-BF5A-486C-A8C5-ECC9F3942E4B}">
                      <a14:imgProps xmlns:a14="http://schemas.microsoft.com/office/drawing/2010/main">
                        <a14:imgLayer r:embed="rId30">
                          <a14:imgEffect>
                            <a14:artisticBlur radius="20"/>
                          </a14:imgEffect>
                          <a14:imgEffect>
                            <a14:brightnessContrast bright="5000"/>
                          </a14:imgEffect>
                        </a14:imgLayer>
                      </a14:imgProps>
                    </a:ext>
                  </a:extLst>
                </a:blip>
                <a:srcRect/>
                <a:stretch>
                  <a:fillRect l="-52614" t="-238598" r="-161111" b="-407700"/>
                </a:stretch>
              </a:blipFill>
              <a:ln>
                <a:noFill/>
              </a:ln>
              <a:effectLst>
                <a:outerShdw blurRad="152400" dist="88900" dir="5400000"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dirty="0"/>
              </a:p>
            </p:txBody>
          </p:sp>
        </p:grpSp>
        <p:sp>
          <p:nvSpPr>
            <p:cNvPr id="68" name="文本框 67"/>
            <p:cNvSpPr txBox="1"/>
            <p:nvPr/>
          </p:nvSpPr>
          <p:spPr>
            <a:xfrm>
              <a:off x="2744900" y="2264451"/>
              <a:ext cx="2456180" cy="727310"/>
            </a:xfrm>
            <a:prstGeom prst="rect">
              <a:avLst/>
            </a:prstGeom>
            <a:noFill/>
          </p:spPr>
          <p:txBody>
            <a:bodyPr wrap="square" rtlCol="0">
              <a:spAutoFit/>
            </a:bodyPr>
            <a:lstStyle/>
            <a:p>
              <a:pPr algn="ctr"/>
              <a:r>
                <a:rPr lang="zh-CN" altLang="en-US" sz="2800" b="1" dirty="0">
                  <a:solidFill>
                    <a:srgbClr val="EE8844"/>
                  </a:solidFill>
                  <a:latin typeface="微软雅黑" panose="020B0503020204020204" pitchFamily="34" charset="-122"/>
                  <a:ea typeface="微软雅黑" panose="020B0503020204020204" pitchFamily="34" charset="-122"/>
                </a:rPr>
                <a:t>讨论题</a:t>
              </a:r>
            </a:p>
          </p:txBody>
        </p:sp>
      </p:grpSp>
      <p:sp>
        <p:nvSpPr>
          <p:cNvPr id="10" name="TextBox 1210"/>
          <p:cNvSpPr/>
          <p:nvPr>
            <p:custDataLst>
              <p:tags r:id="rId3"/>
            </p:custDataLst>
          </p:nvPr>
        </p:nvSpPr>
        <p:spPr>
          <a:xfrm>
            <a:off x="1365885" y="2468245"/>
            <a:ext cx="10019665" cy="2122805"/>
          </a:xfrm>
          <a:prstGeom prst="rect">
            <a:avLst/>
          </a:prstGeom>
          <a:noFill/>
          <a:ln w="9525">
            <a:noFill/>
            <a:miter/>
          </a:ln>
        </p:spPr>
        <p:txBody>
          <a:bodyPr wrap="square">
            <a:spAutoFit/>
          </a:bodyPr>
          <a:lstStyle/>
          <a:p>
            <a:pPr algn="l" fontAlgn="auto">
              <a:lnSpc>
                <a:spcPct val="200000"/>
              </a:lnSpc>
              <a:buClrTx/>
              <a:buSzTx/>
              <a:buFont typeface="+mj-lt"/>
              <a:buAutoNum type="arabicPeriod"/>
            </a:pPr>
            <a:r>
              <a:rPr lang="en-US" altLang="zh-CN" sz="22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你认为微格教学有什么基本特点？</a:t>
            </a:r>
            <a:endParaRPr lang="en-US" altLang="zh-CN" sz="22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200000"/>
              </a:lnSpc>
              <a:buClrTx/>
              <a:buSzTx/>
              <a:buFont typeface="+mj-lt"/>
              <a:buAutoNum type="arabicPeriod"/>
            </a:pPr>
            <a:r>
              <a:rPr lang="en-US" altLang="zh-CN" sz="22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多年来，微格教学的培训对象有什么变化？</a:t>
            </a:r>
            <a:endParaRPr lang="en-US" altLang="zh-CN" sz="22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200000"/>
              </a:lnSpc>
              <a:buClrTx/>
              <a:buSzTx/>
              <a:buFont typeface="+mj-lt"/>
              <a:buAutoNum type="arabicPeriod"/>
            </a:pPr>
            <a:r>
              <a:rPr lang="en-US" altLang="zh-CN" sz="22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在以后的学习过程中，学习者的角色将如何转换？这体现了什么教学观点？</a:t>
            </a:r>
            <a:endParaRPr lang="zh-CN" altLang="en-US" sz="22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down)">
                                      <p:cBhvr>
                                        <p:cTn id="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stretch>
            <a:fillRect/>
          </a:stretch>
        </p:blipFill>
        <p:spPr>
          <a:xfrm>
            <a:off x="0" y="-15875"/>
            <a:ext cx="12192000" cy="6858000"/>
          </a:xfrm>
          <a:prstGeom prst="rect">
            <a:avLst/>
          </a:prstGeom>
        </p:spPr>
      </p:pic>
      <p:sp>
        <p:nvSpPr>
          <p:cNvPr id="24" name="矩形: 圆角 23"/>
          <p:cNvSpPr/>
          <p:nvPr/>
        </p:nvSpPr>
        <p:spPr>
          <a:xfrm>
            <a:off x="4610735" y="2215515"/>
            <a:ext cx="3764280" cy="380365"/>
          </a:xfrm>
          <a:prstGeom prst="roundRect">
            <a:avLst>
              <a:gd name="adj" fmla="val 50000"/>
            </a:avLst>
          </a:prstGeom>
          <a:gradFill>
            <a:gsLst>
              <a:gs pos="9000">
                <a:schemeClr val="accent1">
                  <a:lumMod val="20000"/>
                  <a:lumOff val="80000"/>
                  <a:alpha val="0"/>
                </a:schemeClr>
              </a:gs>
              <a:gs pos="100000">
                <a:srgbClr val="FC8445"/>
              </a:gs>
            </a:gsLst>
            <a:lin ang="90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6" name="文本框 25"/>
          <p:cNvSpPr txBox="1"/>
          <p:nvPr/>
        </p:nvSpPr>
        <p:spPr>
          <a:xfrm>
            <a:off x="2306320" y="1576705"/>
            <a:ext cx="7578725" cy="2785110"/>
          </a:xfrm>
          <a:prstGeom prst="rect">
            <a:avLst/>
          </a:prstGeom>
          <a:noFill/>
          <a:ln w="9525">
            <a:noFill/>
          </a:ln>
          <a:effectLst/>
        </p:spPr>
        <p:txBody>
          <a:bodyPr wrap="square">
            <a:noAutofit/>
          </a:bodyPr>
          <a:lstStyle/>
          <a:p>
            <a:pPr algn="ctr" fontAlgn="auto">
              <a:lnSpc>
                <a:spcPct val="130000"/>
              </a:lnSpc>
            </a:pPr>
            <a:r>
              <a:rPr lang="zh-CN" altLang="en-US" sz="52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第一章</a:t>
            </a:r>
          </a:p>
          <a:p>
            <a:pPr algn="ctr" fontAlgn="auto">
              <a:lnSpc>
                <a:spcPct val="130000"/>
              </a:lnSpc>
            </a:pPr>
            <a:r>
              <a:rPr lang="zh-CN" altLang="en-US" sz="6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  微格教学概述</a:t>
            </a:r>
          </a:p>
        </p:txBody>
      </p:sp>
      <p:sp>
        <p:nvSpPr>
          <p:cNvPr id="35" name="任意多边形: 形状 34"/>
          <p:cNvSpPr/>
          <p:nvPr/>
        </p:nvSpPr>
        <p:spPr>
          <a:xfrm flipH="1">
            <a:off x="1204406" y="444769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D976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nvGrpSpPr>
          <p:cNvPr id="15" name="组合 14"/>
          <p:cNvGrpSpPr/>
          <p:nvPr/>
        </p:nvGrpSpPr>
        <p:grpSpPr>
          <a:xfrm>
            <a:off x="0" y="2058035"/>
            <a:ext cx="12192000" cy="4799965"/>
            <a:chOff x="0" y="2058226"/>
            <a:chExt cx="12192000" cy="4799774"/>
          </a:xfrm>
        </p:grpSpPr>
        <p:sp>
          <p:nvSpPr>
            <p:cNvPr id="16" name="任意多边形: 形状 10"/>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7" name="任意多边形: 形状 11"/>
            <p:cNvSpPr/>
            <p:nvPr/>
          </p:nvSpPr>
          <p:spPr>
            <a:xfrm flipH="1">
              <a:off x="0" y="5512114"/>
              <a:ext cx="12192000" cy="1345886"/>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100000">
                  <a:srgbClr val="FCF4E1"/>
                </a:gs>
                <a:gs pos="58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9" name="任意多边形: 形状 34"/>
          <p:cNvSpPr/>
          <p:nvPr/>
        </p:nvSpPr>
        <p:spPr>
          <a:xfrm flipH="1">
            <a:off x="10294431" y="51704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D976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stretch>
            <a:fillRect/>
          </a:stretch>
        </p:blipFill>
        <p:spPr>
          <a:xfrm>
            <a:off x="0" y="-15875"/>
            <a:ext cx="12192000" cy="6858000"/>
          </a:xfrm>
          <a:prstGeom prst="rect">
            <a:avLst/>
          </a:prstGeom>
        </p:spPr>
      </p:pic>
      <p:sp>
        <p:nvSpPr>
          <p:cNvPr id="25" name="文本框 24"/>
          <p:cNvSpPr txBox="1"/>
          <p:nvPr/>
        </p:nvSpPr>
        <p:spPr>
          <a:xfrm>
            <a:off x="2635459" y="1243082"/>
            <a:ext cx="4292592" cy="2246769"/>
          </a:xfrm>
          <a:prstGeom prst="rect">
            <a:avLst/>
          </a:prstGeom>
          <a:noFill/>
        </p:spPr>
        <p:txBody>
          <a:bodyPr wrap="square" rtlCol="0">
            <a:spAutoFit/>
          </a:bodyPr>
          <a:lstStyle/>
          <a:p>
            <a:pPr algn="ctr"/>
            <a:r>
              <a:rPr lang="en-US" altLang="zh-CN"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rPr>
              <a:t>01</a:t>
            </a:r>
            <a:endParaRPr lang="zh-CN" altLang="en-US" sz="14000" b="1">
              <a:gradFill>
                <a:gsLst>
                  <a:gs pos="77000">
                    <a:srgbClr val="FCF4E1">
                      <a:alpha val="0"/>
                    </a:srgbClr>
                  </a:gs>
                  <a:gs pos="40000">
                    <a:srgbClr val="FDC065"/>
                  </a:gs>
                </a:gsLst>
                <a:lin ang="5400000" scaled="0"/>
              </a:gra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4" name="矩形: 圆角 23"/>
          <p:cNvSpPr/>
          <p:nvPr/>
        </p:nvSpPr>
        <p:spPr>
          <a:xfrm>
            <a:off x="1439545" y="2603500"/>
            <a:ext cx="1906270" cy="266065"/>
          </a:xfrm>
          <a:prstGeom prst="roundRect">
            <a:avLst>
              <a:gd name="adj" fmla="val 50000"/>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26" name="文本框 25"/>
          <p:cNvSpPr txBox="1"/>
          <p:nvPr/>
        </p:nvSpPr>
        <p:spPr>
          <a:xfrm>
            <a:off x="1439545" y="1976755"/>
            <a:ext cx="8503285" cy="2071370"/>
          </a:xfrm>
          <a:prstGeom prst="rect">
            <a:avLst/>
          </a:prstGeom>
          <a:noFill/>
          <a:ln w="9525">
            <a:noFill/>
          </a:ln>
          <a:effectLst/>
        </p:spPr>
        <p:txBody>
          <a:bodyPr wrap="square">
            <a:noAutofit/>
          </a:bodyPr>
          <a:lstStyle/>
          <a:p>
            <a:pPr algn="l" fontAlgn="auto">
              <a:lnSpc>
                <a:spcPct val="130000"/>
              </a:lnSpc>
            </a:pPr>
            <a:r>
              <a:rPr lang="zh-CN" altLang="en-US" sz="46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第一节</a:t>
            </a:r>
            <a:endPar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endParaRPr>
          </a:p>
          <a:p>
            <a:pPr algn="l" fontAlgn="auto">
              <a:lnSpc>
                <a:spcPct val="130000"/>
              </a:lnSpc>
            </a:pPr>
            <a:r>
              <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微格教学的基本概念</a:t>
            </a:r>
          </a:p>
        </p:txBody>
      </p:sp>
      <p:grpSp>
        <p:nvGrpSpPr>
          <p:cNvPr id="15" name="组合 14"/>
          <p:cNvGrpSpPr/>
          <p:nvPr/>
        </p:nvGrpSpPr>
        <p:grpSpPr>
          <a:xfrm>
            <a:off x="0" y="2058035"/>
            <a:ext cx="12192000" cy="4799965"/>
            <a:chOff x="0" y="2058226"/>
            <a:chExt cx="12192000" cy="4799774"/>
          </a:xfrm>
        </p:grpSpPr>
        <p:sp>
          <p:nvSpPr>
            <p:cNvPr id="16" name="任意多边形: 形状 10"/>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
          <p:nvSpPr>
            <p:cNvPr id="17" name="任意多边形: 形状 11"/>
            <p:cNvSpPr/>
            <p:nvPr/>
          </p:nvSpPr>
          <p:spPr>
            <a:xfrm flipH="1">
              <a:off x="0" y="5512114"/>
              <a:ext cx="12192000" cy="1345886"/>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100000">
                  <a:srgbClr val="FCF4E1"/>
                </a:gs>
                <a:gs pos="58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grpSp>
      <p:sp>
        <p:nvSpPr>
          <p:cNvPr id="19" name="任意多边形: 形状 34"/>
          <p:cNvSpPr/>
          <p:nvPr/>
        </p:nvSpPr>
        <p:spPr>
          <a:xfrm flipH="1">
            <a:off x="10294431" y="51704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DC06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阿里巴巴普惠体 Medium" panose="00020600040101010101" charset="-122"/>
              <a:cs typeface="阿里巴巴普惠体 Medium" panose="00020600040101010101" charset="-122"/>
              <a:sym typeface="Arial" panose="020B0604020202020204"/>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65" name="TextBox 1210"/>
          <p:cNvSpPr/>
          <p:nvPr/>
        </p:nvSpPr>
        <p:spPr>
          <a:xfrm>
            <a:off x="815975" y="1060450"/>
            <a:ext cx="3924300" cy="521970"/>
          </a:xfrm>
          <a:prstGeom prst="rect">
            <a:avLst/>
          </a:prstGeom>
          <a:noFill/>
          <a:ln w="9525">
            <a:noFill/>
            <a:miter/>
          </a:ln>
        </p:spPr>
        <p:txBody>
          <a:bodyPr wrap="square">
            <a:spAutoFit/>
          </a:bodyPr>
          <a:lstStyle/>
          <a:p>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一、 什么是微格教学</a:t>
            </a:r>
          </a:p>
        </p:txBody>
      </p:sp>
      <p:sp>
        <p:nvSpPr>
          <p:cNvPr id="166" name="TextBox 1210"/>
          <p:cNvSpPr/>
          <p:nvPr>
            <p:custDataLst>
              <p:tags r:id="rId2"/>
            </p:custDataLst>
          </p:nvPr>
        </p:nvSpPr>
        <p:spPr>
          <a:xfrm>
            <a:off x="815975" y="1649095"/>
            <a:ext cx="10641330" cy="461581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微格教学的英文为Microteaching，可译为“微型教学”、“微观教学”、“小型教学”等，目前国内使用较多的是“微格教学”。</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微格教学是一种利用现代化教学技术手段来培训教师的实践性较强的教学方法。通常将参加培训的学员（师范生或在职教师）分成若干小组，在指导教师的理论指导下，每一位学员进行4—5分钟的“微格教学”</a:t>
            </a:r>
            <a:r>
              <a:rPr lang="zh-CN" altLang="en-US"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并将教学实况摄录下来，然后在指导教师引导组织下，小组成员一起反复观看录制成的视听材料，同时进行讨论和评议，最后由指导教师进行小结。这样依次让所有学员轮流进行多次微格教学训练，使师范生或在职教师的教学技能、技巧有所提高，从而也提高了教师的整体素质。</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461581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美国从20世纪50年代末开始，大力提倡改革学校教育，开展了较大规模的教育改革运动，其主要的目标是为了使美国的教育水平与现代科学技术的发展相适应。</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1958年，美国联邦政府颁布了《国防教育法》，以此作为一项“紧急措施”，以立法的形式要求改革教育的制度和课程的内容。</a:t>
            </a:r>
            <a:endPar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endParaRP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从1959年开始，美国联邦政府每年增加教育投资，对各级学校进行财政援助，为学校设置实验室和视听室，添置了电影放映机、电视机、录音机、录像机等设备。</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爱伦博士和他的同事们开始试验为学生提供练习教学技能的各种方法，他们试验的第一个办法叫“教师帮助计划”。另一个方法是教学演练。</a:t>
            </a:r>
            <a:endPar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二、 微格教学在美国产生</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 name="TextBox 1210"/>
          <p:cNvSpPr/>
          <p:nvPr>
            <p:custDataLst>
              <p:tags r:id="rId2"/>
            </p:custDataLst>
          </p:nvPr>
        </p:nvSpPr>
        <p:spPr>
          <a:xfrm>
            <a:off x="815975" y="1096645"/>
            <a:ext cx="10641330" cy="291909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爱伦博士后对以上方法进行了改进，提出由师范生自己选择教学内容，由同组的师范生来扮演学生，缩短教学时间，并用摄像机记录教学过程，以便课后对整个过程进行更细致地分析和研究。</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1963年，爱伦博士和同事们开始用这种方法向师范生传授教学技能。微格教学就这样产生了。</a:t>
            </a:r>
            <a:endPar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461581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微格教学在美国斯坦福大学产生后，迅速在美国各地得到推广、应用和研究。</a:t>
            </a: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20世纪60年代末传入英国、德国等欧洲各国，20世纪70年代又传入日本、澳大利亚、新加坡等国家和我国的香港地区，20世纪80年代开始传入中国大陆、印度、泰国、印尼以及非洲的一些国家。</a:t>
            </a:r>
            <a:endPar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endParaRPr>
          </a:p>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rPr>
              <a:t>在英国，微格教学获得了全体教师的支持。教师们很愿意接受这种自我教学的过程，不管是小组教学、个别指导，还是班级教学，所有的技能都被认为是有用的。微格教学课程通常被安排在第四学年，学生在教育实习前先学习“微格教学概论”、“课堂交流技巧”的理论和实践以及“课堂交流与相互作用分析”。</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三、 微格教学走向世界</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 name="TextBox 1210"/>
          <p:cNvSpPr/>
          <p:nvPr>
            <p:custDataLst>
              <p:tags r:id="rId2"/>
            </p:custDataLst>
          </p:nvPr>
        </p:nvSpPr>
        <p:spPr>
          <a:xfrm>
            <a:off x="815975" y="1096645"/>
            <a:ext cx="10641330" cy="178752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澳大利亚的悉尼大学成功地移植和改进了微格教学课程，获得了世界声誉。20世纪70年代初，悉尼大学教育学院由国家投资进行了微格教学课程的开发，并编写出版了一套《悉尼微格教学技能》教材。</a:t>
            </a:r>
            <a:endParaRPr lang="en-US" altLang="zh-CN" sz="21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7" name="组合 26"/>
          <p:cNvGrpSpPr/>
          <p:nvPr/>
        </p:nvGrpSpPr>
        <p:grpSpPr>
          <a:xfrm>
            <a:off x="0" y="1"/>
            <a:ext cx="12191999" cy="6858000"/>
            <a:chOff x="0" y="1"/>
            <a:chExt cx="12191999" cy="6858000"/>
          </a:xfrm>
          <a:solidFill>
            <a:srgbClr val="378653"/>
          </a:solidFill>
        </p:grpSpPr>
        <p:sp>
          <p:nvSpPr>
            <p:cNvPr id="2" name="任意多边形: 形状 27"/>
            <p:cNvSpPr/>
            <p:nvPr/>
          </p:nvSpPr>
          <p:spPr>
            <a:xfrm>
              <a:off x="7651658" y="1"/>
              <a:ext cx="4540341" cy="4904453"/>
            </a:xfrm>
            <a:custGeom>
              <a:avLst/>
              <a:gdLst>
                <a:gd name="connsiteX0" fmla="*/ 3114517 w 4540341"/>
                <a:gd name="connsiteY0" fmla="*/ 0 h 4904453"/>
                <a:gd name="connsiteX1" fmla="*/ 4540341 w 4540341"/>
                <a:gd name="connsiteY1" fmla="*/ 0 h 4904453"/>
                <a:gd name="connsiteX2" fmla="*/ 4540341 w 4540341"/>
                <a:gd name="connsiteY2" fmla="*/ 4465497 h 4904453"/>
                <a:gd name="connsiteX3" fmla="*/ 4279493 w 4540341"/>
                <a:gd name="connsiteY3" fmla="*/ 4579478 h 4904453"/>
                <a:gd name="connsiteX4" fmla="*/ 1303310 w 4540341"/>
                <a:gd name="connsiteY4" fmla="*/ 4664624 h 4904453"/>
                <a:gd name="connsiteX5" fmla="*/ 102226 w 4540341"/>
                <a:gd name="connsiteY5" fmla="*/ 2086574 h 4904453"/>
                <a:gd name="connsiteX6" fmla="*/ 2884890 w 4540341"/>
                <a:gd name="connsiteY6" fmla="*/ 405425 h 4904453"/>
                <a:gd name="connsiteX7" fmla="*/ 3103846 w 4540341"/>
                <a:gd name="connsiteY7" fmla="*/ 30292 h 4904453"/>
                <a:gd name="connsiteX8" fmla="*/ 3114517 w 4540341"/>
                <a:gd name="connsiteY8" fmla="*/ 0 h 4904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40341" h="4904453">
                  <a:moveTo>
                    <a:pt x="3114517" y="0"/>
                  </a:moveTo>
                  <a:lnTo>
                    <a:pt x="4540341" y="0"/>
                  </a:lnTo>
                  <a:lnTo>
                    <a:pt x="4540341" y="4465497"/>
                  </a:lnTo>
                  <a:lnTo>
                    <a:pt x="4279493" y="4579478"/>
                  </a:lnTo>
                  <a:cubicBezTo>
                    <a:pt x="3225582" y="4987858"/>
                    <a:pt x="2017993" y="5005771"/>
                    <a:pt x="1303310" y="4664624"/>
                  </a:cubicBezTo>
                  <a:cubicBezTo>
                    <a:pt x="32763" y="4058141"/>
                    <a:pt x="-161371" y="2796441"/>
                    <a:pt x="102226" y="2086574"/>
                  </a:cubicBezTo>
                  <a:cubicBezTo>
                    <a:pt x="365823" y="1376708"/>
                    <a:pt x="2368338" y="1064565"/>
                    <a:pt x="2884890" y="405425"/>
                  </a:cubicBezTo>
                  <a:cubicBezTo>
                    <a:pt x="2981743" y="281836"/>
                    <a:pt x="3052555" y="157257"/>
                    <a:pt x="3103846" y="30292"/>
                  </a:cubicBezTo>
                  <a:lnTo>
                    <a:pt x="3114517"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9" name="任意多边形: 形状 28"/>
            <p:cNvSpPr/>
            <p:nvPr/>
          </p:nvSpPr>
          <p:spPr>
            <a:xfrm>
              <a:off x="0" y="3445778"/>
              <a:ext cx="3149276" cy="3412223"/>
            </a:xfrm>
            <a:custGeom>
              <a:avLst/>
              <a:gdLst>
                <a:gd name="connsiteX0" fmla="*/ 0 w 3149276"/>
                <a:gd name="connsiteY0" fmla="*/ 0 h 3412223"/>
                <a:gd name="connsiteX1" fmla="*/ 35834 w 3149276"/>
                <a:gd name="connsiteY1" fmla="*/ 32653 h 3412223"/>
                <a:gd name="connsiteX2" fmla="*/ 442452 w 3149276"/>
                <a:gd name="connsiteY2" fmla="*/ 359307 h 3412223"/>
                <a:gd name="connsiteX3" fmla="*/ 2802194 w 3149276"/>
                <a:gd name="connsiteY3" fmla="*/ 1804649 h 3412223"/>
                <a:gd name="connsiteX4" fmla="*/ 3145439 w 3149276"/>
                <a:gd name="connsiteY4" fmla="*/ 3307547 h 3412223"/>
                <a:gd name="connsiteX5" fmla="*/ 3134616 w 3149276"/>
                <a:gd name="connsiteY5" fmla="*/ 3412223 h 3412223"/>
                <a:gd name="connsiteX6" fmla="*/ 0 w 3149276"/>
                <a:gd name="connsiteY6" fmla="*/ 3412223 h 3412223"/>
                <a:gd name="connsiteX7" fmla="*/ 0 w 3149276"/>
                <a:gd name="connsiteY7" fmla="*/ 0 h 3412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49276" h="3412223">
                  <a:moveTo>
                    <a:pt x="0" y="0"/>
                  </a:moveTo>
                  <a:lnTo>
                    <a:pt x="35834" y="32653"/>
                  </a:lnTo>
                  <a:cubicBezTo>
                    <a:pt x="157163" y="138849"/>
                    <a:pt x="291281" y="247465"/>
                    <a:pt x="442452" y="359307"/>
                  </a:cubicBezTo>
                  <a:cubicBezTo>
                    <a:pt x="1047136" y="806675"/>
                    <a:pt x="2438401" y="1140972"/>
                    <a:pt x="2802194" y="1804649"/>
                  </a:cubicBezTo>
                  <a:cubicBezTo>
                    <a:pt x="3006828" y="2177968"/>
                    <a:pt x="3177241" y="2769055"/>
                    <a:pt x="3145439" y="3307547"/>
                  </a:cubicBezTo>
                  <a:lnTo>
                    <a:pt x="3134616" y="3412223"/>
                  </a:lnTo>
                  <a:lnTo>
                    <a:pt x="0" y="3412223"/>
                  </a:lnTo>
                  <a:lnTo>
                    <a:pt x="0"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0" name="矩形: 圆角 19"/>
          <p:cNvSpPr/>
          <p:nvPr/>
        </p:nvSpPr>
        <p:spPr>
          <a:xfrm>
            <a:off x="521335" y="540385"/>
            <a:ext cx="11149965" cy="5810885"/>
          </a:xfrm>
          <a:prstGeom prst="roundRect">
            <a:avLst>
              <a:gd name="adj" fmla="val 3336"/>
            </a:avLst>
          </a:prstGeom>
          <a:solidFill>
            <a:schemeClr val="bg1"/>
          </a:solidFill>
          <a:ln>
            <a:noFill/>
          </a:ln>
          <a:effectLst>
            <a:outerShdw blurRad="3175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BB48C"/>
              </a:solidFill>
            </a:endParaRPr>
          </a:p>
        </p:txBody>
      </p:sp>
      <p:grpSp>
        <p:nvGrpSpPr>
          <p:cNvPr id="52" name="PA-组合 498"/>
          <p:cNvGrpSpPr/>
          <p:nvPr>
            <p:custDataLst>
              <p:tags r:id="rId2"/>
            </p:custDataLst>
          </p:nvPr>
        </p:nvGrpSpPr>
        <p:grpSpPr>
          <a:xfrm rot="10800000">
            <a:off x="8798220" y="807794"/>
            <a:ext cx="2612000" cy="605400"/>
            <a:chOff x="155575" y="560900"/>
            <a:chExt cx="2612000" cy="605400"/>
          </a:xfrm>
          <a:solidFill>
            <a:srgbClr val="FDC065"/>
          </a:solidFill>
        </p:grpSpPr>
        <p:sp>
          <p:nvSpPr>
            <p:cNvPr id="53" name="PA-椭圆 524"/>
            <p:cNvSpPr/>
            <p:nvPr>
              <p:custDataLst>
                <p:tags r:id="rId4"/>
              </p:custDataLst>
            </p:nvPr>
          </p:nvSpPr>
          <p:spPr>
            <a:xfrm>
              <a:off x="155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PA-椭圆 525"/>
            <p:cNvSpPr/>
            <p:nvPr>
              <p:custDataLst>
                <p:tags r:id="rId5"/>
              </p:custDataLst>
            </p:nvPr>
          </p:nvSpPr>
          <p:spPr>
            <a:xfrm>
              <a:off x="409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PA-椭圆 526"/>
            <p:cNvSpPr/>
            <p:nvPr>
              <p:custDataLst>
                <p:tags r:id="rId6"/>
              </p:custDataLst>
            </p:nvPr>
          </p:nvSpPr>
          <p:spPr>
            <a:xfrm>
              <a:off x="663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PA-椭圆 527"/>
            <p:cNvSpPr/>
            <p:nvPr>
              <p:custDataLst>
                <p:tags r:id="rId7"/>
              </p:custDataLst>
            </p:nvPr>
          </p:nvSpPr>
          <p:spPr>
            <a:xfrm>
              <a:off x="917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PA-椭圆 528"/>
            <p:cNvSpPr/>
            <p:nvPr>
              <p:custDataLst>
                <p:tags r:id="rId8"/>
              </p:custDataLst>
            </p:nvPr>
          </p:nvSpPr>
          <p:spPr>
            <a:xfrm>
              <a:off x="1171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PA-椭圆 529"/>
            <p:cNvSpPr/>
            <p:nvPr>
              <p:custDataLst>
                <p:tags r:id="rId9"/>
              </p:custDataLst>
            </p:nvPr>
          </p:nvSpPr>
          <p:spPr>
            <a:xfrm>
              <a:off x="15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PA-椭圆 530"/>
            <p:cNvSpPr/>
            <p:nvPr>
              <p:custDataLst>
                <p:tags r:id="rId10"/>
              </p:custDataLst>
            </p:nvPr>
          </p:nvSpPr>
          <p:spPr>
            <a:xfrm>
              <a:off x="40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PA-椭圆 531"/>
            <p:cNvSpPr/>
            <p:nvPr>
              <p:custDataLst>
                <p:tags r:id="rId11"/>
              </p:custDataLst>
            </p:nvPr>
          </p:nvSpPr>
          <p:spPr>
            <a:xfrm>
              <a:off x="66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PA-椭圆 532"/>
            <p:cNvSpPr/>
            <p:nvPr>
              <p:custDataLst>
                <p:tags r:id="rId12"/>
              </p:custDataLst>
            </p:nvPr>
          </p:nvSpPr>
          <p:spPr>
            <a:xfrm>
              <a:off x="917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PA-椭圆 533"/>
            <p:cNvSpPr/>
            <p:nvPr>
              <p:custDataLst>
                <p:tags r:id="rId13"/>
              </p:custDataLst>
            </p:nvPr>
          </p:nvSpPr>
          <p:spPr>
            <a:xfrm>
              <a:off x="1171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PA-椭圆 534"/>
            <p:cNvSpPr/>
            <p:nvPr>
              <p:custDataLst>
                <p:tags r:id="rId14"/>
              </p:custDataLst>
            </p:nvPr>
          </p:nvSpPr>
          <p:spPr>
            <a:xfrm>
              <a:off x="142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PA-椭圆 535"/>
            <p:cNvSpPr/>
            <p:nvPr>
              <p:custDataLst>
                <p:tags r:id="rId15"/>
              </p:custDataLst>
            </p:nvPr>
          </p:nvSpPr>
          <p:spPr>
            <a:xfrm>
              <a:off x="167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PA-椭圆 536"/>
            <p:cNvSpPr/>
            <p:nvPr>
              <p:custDataLst>
                <p:tags r:id="rId16"/>
              </p:custDataLst>
            </p:nvPr>
          </p:nvSpPr>
          <p:spPr>
            <a:xfrm>
              <a:off x="193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PA-椭圆 537"/>
            <p:cNvSpPr/>
            <p:nvPr>
              <p:custDataLst>
                <p:tags r:id="rId17"/>
              </p:custDataLst>
            </p:nvPr>
          </p:nvSpPr>
          <p:spPr>
            <a:xfrm>
              <a:off x="15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PA-椭圆 538"/>
            <p:cNvSpPr/>
            <p:nvPr>
              <p:custDataLst>
                <p:tags r:id="rId18"/>
              </p:custDataLst>
            </p:nvPr>
          </p:nvSpPr>
          <p:spPr>
            <a:xfrm>
              <a:off x="40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A-椭圆 539"/>
            <p:cNvSpPr/>
            <p:nvPr>
              <p:custDataLst>
                <p:tags r:id="rId19"/>
              </p:custDataLst>
            </p:nvPr>
          </p:nvSpPr>
          <p:spPr>
            <a:xfrm>
              <a:off x="66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PA-椭圆 540"/>
            <p:cNvSpPr/>
            <p:nvPr>
              <p:custDataLst>
                <p:tags r:id="rId20"/>
              </p:custDataLst>
            </p:nvPr>
          </p:nvSpPr>
          <p:spPr>
            <a:xfrm>
              <a:off x="91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PA-椭圆 541"/>
            <p:cNvSpPr/>
            <p:nvPr>
              <p:custDataLst>
                <p:tags r:id="rId21"/>
              </p:custDataLst>
            </p:nvPr>
          </p:nvSpPr>
          <p:spPr>
            <a:xfrm>
              <a:off x="117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PA-椭圆 542"/>
            <p:cNvSpPr/>
            <p:nvPr>
              <p:custDataLst>
                <p:tags r:id="rId22"/>
              </p:custDataLst>
            </p:nvPr>
          </p:nvSpPr>
          <p:spPr>
            <a:xfrm>
              <a:off x="142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PA-椭圆 543"/>
            <p:cNvSpPr/>
            <p:nvPr>
              <p:custDataLst>
                <p:tags r:id="rId23"/>
              </p:custDataLst>
            </p:nvPr>
          </p:nvSpPr>
          <p:spPr>
            <a:xfrm>
              <a:off x="167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PA-椭圆 544"/>
            <p:cNvSpPr/>
            <p:nvPr>
              <p:custDataLst>
                <p:tags r:id="rId24"/>
              </p:custDataLst>
            </p:nvPr>
          </p:nvSpPr>
          <p:spPr>
            <a:xfrm>
              <a:off x="193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PA-椭圆 545"/>
            <p:cNvSpPr/>
            <p:nvPr>
              <p:custDataLst>
                <p:tags r:id="rId25"/>
              </p:custDataLst>
            </p:nvPr>
          </p:nvSpPr>
          <p:spPr>
            <a:xfrm>
              <a:off x="218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PA-椭圆 546"/>
            <p:cNvSpPr/>
            <p:nvPr>
              <p:custDataLst>
                <p:tags r:id="rId26"/>
              </p:custDataLst>
            </p:nvPr>
          </p:nvSpPr>
          <p:spPr>
            <a:xfrm>
              <a:off x="244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PA-椭圆 547"/>
            <p:cNvSpPr/>
            <p:nvPr>
              <p:custDataLst>
                <p:tags r:id="rId27"/>
              </p:custDataLst>
            </p:nvPr>
          </p:nvSpPr>
          <p:spPr>
            <a:xfrm>
              <a:off x="269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6" name="组合 65"/>
          <p:cNvGrpSpPr/>
          <p:nvPr/>
        </p:nvGrpSpPr>
        <p:grpSpPr>
          <a:xfrm>
            <a:off x="1366520" y="1090930"/>
            <a:ext cx="2790825" cy="811530"/>
            <a:chOff x="2044701" y="2097215"/>
            <a:chExt cx="3886200" cy="1130782"/>
          </a:xfrm>
        </p:grpSpPr>
        <p:grpSp>
          <p:nvGrpSpPr>
            <p:cNvPr id="67" name="组合 66"/>
            <p:cNvGrpSpPr/>
            <p:nvPr/>
          </p:nvGrpSpPr>
          <p:grpSpPr>
            <a:xfrm>
              <a:off x="2044701" y="2097215"/>
              <a:ext cx="3886200" cy="1130782"/>
              <a:chOff x="2044701" y="2097215"/>
              <a:chExt cx="3886200" cy="1130782"/>
            </a:xfrm>
          </p:grpSpPr>
          <p:sp>
            <p:nvSpPr>
              <p:cNvPr id="69" name="椭圆 68"/>
              <p:cNvSpPr/>
              <p:nvPr/>
            </p:nvSpPr>
            <p:spPr>
              <a:xfrm>
                <a:off x="5552097" y="2097215"/>
                <a:ext cx="368300" cy="3683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 name="椭圆 69"/>
              <p:cNvSpPr/>
              <p:nvPr/>
            </p:nvSpPr>
            <p:spPr>
              <a:xfrm>
                <a:off x="2637688" y="3012097"/>
                <a:ext cx="215900" cy="2159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1" name="矩形: 圆角 70"/>
              <p:cNvSpPr/>
              <p:nvPr/>
            </p:nvSpPr>
            <p:spPr>
              <a:xfrm>
                <a:off x="2044701" y="2192564"/>
                <a:ext cx="3886200" cy="918936"/>
              </a:xfrm>
              <a:prstGeom prst="roundRect">
                <a:avLst>
                  <a:gd name="adj" fmla="val 50000"/>
                </a:avLst>
              </a:prstGeom>
              <a:blipFill dpi="0" rotWithShape="1">
                <a:blip r:embed="rId29">
                  <a:extLst>
                    <a:ext uri="{BEBA8EAE-BF5A-486C-A8C5-ECC9F3942E4B}">
                      <a14:imgProps xmlns:a14="http://schemas.microsoft.com/office/drawing/2010/main">
                        <a14:imgLayer r:embed="rId30">
                          <a14:imgEffect>
                            <a14:artisticBlur radius="20"/>
                          </a14:imgEffect>
                          <a14:imgEffect>
                            <a14:brightnessContrast bright="5000"/>
                          </a14:imgEffect>
                        </a14:imgLayer>
                      </a14:imgProps>
                    </a:ext>
                  </a:extLst>
                </a:blip>
                <a:srcRect/>
                <a:stretch>
                  <a:fillRect l="-52614" t="-238598" r="-161111" b="-407700"/>
                </a:stretch>
              </a:blipFill>
              <a:ln>
                <a:noFill/>
              </a:ln>
              <a:effectLst>
                <a:outerShdw blurRad="152400" dist="88900" dir="5400000"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dirty="0"/>
              </a:p>
            </p:txBody>
          </p:sp>
        </p:grpSp>
        <p:sp>
          <p:nvSpPr>
            <p:cNvPr id="68" name="文本框 67"/>
            <p:cNvSpPr txBox="1"/>
            <p:nvPr/>
          </p:nvSpPr>
          <p:spPr>
            <a:xfrm>
              <a:off x="2744900" y="2264451"/>
              <a:ext cx="2456180" cy="727310"/>
            </a:xfrm>
            <a:prstGeom prst="rect">
              <a:avLst/>
            </a:prstGeom>
            <a:noFill/>
          </p:spPr>
          <p:txBody>
            <a:bodyPr wrap="square" rtlCol="0">
              <a:spAutoFit/>
            </a:bodyPr>
            <a:lstStyle/>
            <a:p>
              <a:pPr algn="ctr">
                <a:buClrTx/>
                <a:buSzTx/>
                <a:buFontTx/>
              </a:pPr>
              <a:r>
                <a:rPr lang="zh-CN" altLang="en-US" sz="2800" b="1" dirty="0">
                  <a:solidFill>
                    <a:srgbClr val="EE8844"/>
                  </a:solidFill>
                  <a:latin typeface="微软雅黑" panose="020B0503020204020204" pitchFamily="34" charset="-122"/>
                  <a:ea typeface="微软雅黑" panose="020B0503020204020204" pitchFamily="34" charset="-122"/>
                </a:rPr>
                <a:t>讨论题</a:t>
              </a:r>
            </a:p>
          </p:txBody>
        </p:sp>
      </p:grpSp>
      <p:sp>
        <p:nvSpPr>
          <p:cNvPr id="10" name="TextBox 1210"/>
          <p:cNvSpPr/>
          <p:nvPr>
            <p:custDataLst>
              <p:tags r:id="rId3"/>
            </p:custDataLst>
          </p:nvPr>
        </p:nvSpPr>
        <p:spPr>
          <a:xfrm>
            <a:off x="1365885" y="2468245"/>
            <a:ext cx="10019665" cy="1445260"/>
          </a:xfrm>
          <a:prstGeom prst="rect">
            <a:avLst/>
          </a:prstGeom>
          <a:noFill/>
          <a:ln w="9525">
            <a:noFill/>
            <a:miter/>
          </a:ln>
        </p:spPr>
        <p:txBody>
          <a:bodyPr wrap="square">
            <a:spAutoFit/>
          </a:bodyPr>
          <a:lstStyle/>
          <a:p>
            <a:pPr algn="l" fontAlgn="auto">
              <a:lnSpc>
                <a:spcPct val="200000"/>
              </a:lnSpc>
            </a:pPr>
            <a:r>
              <a:rPr lang="en-US" altLang="zh-CN" sz="22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 </a:t>
            </a:r>
            <a:r>
              <a:rPr lang="zh-CN" altLang="en-US" sz="22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简述什么是微格教学。</a:t>
            </a:r>
            <a:endParaRPr lang="zh-CN" altLang="en-US" sz="22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200000"/>
              </a:lnSpc>
            </a:pPr>
            <a:r>
              <a:rPr lang="en-US" altLang="zh-CN" sz="22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 </a:t>
            </a:r>
            <a:r>
              <a:rPr lang="zh-CN" altLang="en-US" sz="22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分析微格教学在美国产生的背景和条件。</a:t>
            </a:r>
            <a:endParaRPr lang="zh-CN" altLang="en-US" sz="2200" dirty="0">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down)">
                                      <p:cBhvr>
                                        <p:cTn id="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KSO_WPP_MARK_KEY" val="26a65289-9908-41b2-a2c2-3099eb983eb0"/>
  <p:tag name="COMMONDATA" val="eyJjb3VudCI6MS4wLCJoZGlkIjoiZjYxN2I5NGMzMGJhOGY3YTEzYzEwOTMyZDFhNDJlNDQiLCJ1c2VyQ291bnQiOjEuMH0="/>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5"/>
  <p:tag name="KSO_WM_UNIT_ID" val="chip20215917_1*i*5"/>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10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0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10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0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0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0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0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0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0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0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6"/>
  <p:tag name="KSO_WM_UNIT_ID" val="chip20215917_1*i*6"/>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11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1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1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1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1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1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16.xml><?xml version="1.0" encoding="utf-8"?>
<p:tagLst xmlns:a="http://schemas.openxmlformats.org/drawingml/2006/main" xmlns:r="http://schemas.openxmlformats.org/officeDocument/2006/relationships" xmlns:p="http://schemas.openxmlformats.org/presentationml/2006/main">
  <p:tag name="PA" val="v5.2.11"/>
</p:tagLst>
</file>

<file path=ppt/tags/tag11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18.xml><?xml version="1.0" encoding="utf-8"?>
<p:tagLst xmlns:a="http://schemas.openxmlformats.org/drawingml/2006/main" xmlns:r="http://schemas.openxmlformats.org/officeDocument/2006/relationships" xmlns:p="http://schemas.openxmlformats.org/presentationml/2006/main">
  <p:tag name="PA" val="v5.2.11"/>
</p:tagLst>
</file>

<file path=ppt/tags/tag119.xml><?xml version="1.0" encoding="utf-8"?>
<p:tagLst xmlns:a="http://schemas.openxmlformats.org/drawingml/2006/main" xmlns:r="http://schemas.openxmlformats.org/officeDocument/2006/relationships" xmlns:p="http://schemas.openxmlformats.org/presentationml/2006/main">
  <p:tag name="PA" val="v5.2.11"/>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7"/>
  <p:tag name="KSO_WM_UNIT_ID" val="chip20215917_1*i*7"/>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120.xml><?xml version="1.0" encoding="utf-8"?>
<p:tagLst xmlns:a="http://schemas.openxmlformats.org/drawingml/2006/main" xmlns:r="http://schemas.openxmlformats.org/officeDocument/2006/relationships" xmlns:p="http://schemas.openxmlformats.org/presentationml/2006/main">
  <p:tag name="PA" val="v5.2.11"/>
</p:tagLst>
</file>

<file path=ppt/tags/tag121.xml><?xml version="1.0" encoding="utf-8"?>
<p:tagLst xmlns:a="http://schemas.openxmlformats.org/drawingml/2006/main" xmlns:r="http://schemas.openxmlformats.org/officeDocument/2006/relationships" xmlns:p="http://schemas.openxmlformats.org/presentationml/2006/main">
  <p:tag name="PA" val="v5.2.11"/>
</p:tagLst>
</file>

<file path=ppt/tags/tag122.xml><?xml version="1.0" encoding="utf-8"?>
<p:tagLst xmlns:a="http://schemas.openxmlformats.org/drawingml/2006/main" xmlns:r="http://schemas.openxmlformats.org/officeDocument/2006/relationships" xmlns:p="http://schemas.openxmlformats.org/presentationml/2006/main">
  <p:tag name="PA" val="v5.2.11"/>
</p:tagLst>
</file>

<file path=ppt/tags/tag123.xml><?xml version="1.0" encoding="utf-8"?>
<p:tagLst xmlns:a="http://schemas.openxmlformats.org/drawingml/2006/main" xmlns:r="http://schemas.openxmlformats.org/officeDocument/2006/relationships" xmlns:p="http://schemas.openxmlformats.org/presentationml/2006/main">
  <p:tag name="PA" val="v5.2.11"/>
</p:tagLst>
</file>

<file path=ppt/tags/tag124.xml><?xml version="1.0" encoding="utf-8"?>
<p:tagLst xmlns:a="http://schemas.openxmlformats.org/drawingml/2006/main" xmlns:r="http://schemas.openxmlformats.org/officeDocument/2006/relationships" xmlns:p="http://schemas.openxmlformats.org/presentationml/2006/main">
  <p:tag name="PA" val="v5.2.11"/>
</p:tagLst>
</file>

<file path=ppt/tags/tag125.xml><?xml version="1.0" encoding="utf-8"?>
<p:tagLst xmlns:a="http://schemas.openxmlformats.org/drawingml/2006/main" xmlns:r="http://schemas.openxmlformats.org/officeDocument/2006/relationships" xmlns:p="http://schemas.openxmlformats.org/presentationml/2006/main">
  <p:tag name="PA" val="v5.2.11"/>
</p:tagLst>
</file>

<file path=ppt/tags/tag126.xml><?xml version="1.0" encoding="utf-8"?>
<p:tagLst xmlns:a="http://schemas.openxmlformats.org/drawingml/2006/main" xmlns:r="http://schemas.openxmlformats.org/officeDocument/2006/relationships" xmlns:p="http://schemas.openxmlformats.org/presentationml/2006/main">
  <p:tag name="PA" val="v5.2.11"/>
</p:tagLst>
</file>

<file path=ppt/tags/tag127.xml><?xml version="1.0" encoding="utf-8"?>
<p:tagLst xmlns:a="http://schemas.openxmlformats.org/drawingml/2006/main" xmlns:r="http://schemas.openxmlformats.org/officeDocument/2006/relationships" xmlns:p="http://schemas.openxmlformats.org/presentationml/2006/main">
  <p:tag name="PA" val="v5.2.11"/>
</p:tagLst>
</file>

<file path=ppt/tags/tag128.xml><?xml version="1.0" encoding="utf-8"?>
<p:tagLst xmlns:a="http://schemas.openxmlformats.org/drawingml/2006/main" xmlns:r="http://schemas.openxmlformats.org/officeDocument/2006/relationships" xmlns:p="http://schemas.openxmlformats.org/presentationml/2006/main">
  <p:tag name="PA" val="v5.2.11"/>
</p:tagLst>
</file>

<file path=ppt/tags/tag129.xml><?xml version="1.0" encoding="utf-8"?>
<p:tagLst xmlns:a="http://schemas.openxmlformats.org/drawingml/2006/main" xmlns:r="http://schemas.openxmlformats.org/officeDocument/2006/relationships" xmlns:p="http://schemas.openxmlformats.org/presentationml/2006/main">
  <p:tag name="PA" val="v5.2.11"/>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8"/>
  <p:tag name="KSO_WM_UNIT_ID" val="chip20215917_1*i*8"/>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130.xml><?xml version="1.0" encoding="utf-8"?>
<p:tagLst xmlns:a="http://schemas.openxmlformats.org/drawingml/2006/main" xmlns:r="http://schemas.openxmlformats.org/officeDocument/2006/relationships" xmlns:p="http://schemas.openxmlformats.org/presentationml/2006/main">
  <p:tag name="PA" val="v5.2.11"/>
</p:tagLst>
</file>

<file path=ppt/tags/tag131.xml><?xml version="1.0" encoding="utf-8"?>
<p:tagLst xmlns:a="http://schemas.openxmlformats.org/drawingml/2006/main" xmlns:r="http://schemas.openxmlformats.org/officeDocument/2006/relationships" xmlns:p="http://schemas.openxmlformats.org/presentationml/2006/main">
  <p:tag name="PA" val="v5.2.11"/>
</p:tagLst>
</file>

<file path=ppt/tags/tag132.xml><?xml version="1.0" encoding="utf-8"?>
<p:tagLst xmlns:a="http://schemas.openxmlformats.org/drawingml/2006/main" xmlns:r="http://schemas.openxmlformats.org/officeDocument/2006/relationships" xmlns:p="http://schemas.openxmlformats.org/presentationml/2006/main">
  <p:tag name="PA" val="v5.2.11"/>
</p:tagLst>
</file>

<file path=ppt/tags/tag133.xml><?xml version="1.0" encoding="utf-8"?>
<p:tagLst xmlns:a="http://schemas.openxmlformats.org/drawingml/2006/main" xmlns:r="http://schemas.openxmlformats.org/officeDocument/2006/relationships" xmlns:p="http://schemas.openxmlformats.org/presentationml/2006/main">
  <p:tag name="PA" val="v5.2.11"/>
</p:tagLst>
</file>

<file path=ppt/tags/tag134.xml><?xml version="1.0" encoding="utf-8"?>
<p:tagLst xmlns:a="http://schemas.openxmlformats.org/drawingml/2006/main" xmlns:r="http://schemas.openxmlformats.org/officeDocument/2006/relationships" xmlns:p="http://schemas.openxmlformats.org/presentationml/2006/main">
  <p:tag name="PA" val="v5.2.11"/>
</p:tagLst>
</file>

<file path=ppt/tags/tag135.xml><?xml version="1.0" encoding="utf-8"?>
<p:tagLst xmlns:a="http://schemas.openxmlformats.org/drawingml/2006/main" xmlns:r="http://schemas.openxmlformats.org/officeDocument/2006/relationships" xmlns:p="http://schemas.openxmlformats.org/presentationml/2006/main">
  <p:tag name="PA" val="v5.2.11"/>
</p:tagLst>
</file>

<file path=ppt/tags/tag136.xml><?xml version="1.0" encoding="utf-8"?>
<p:tagLst xmlns:a="http://schemas.openxmlformats.org/drawingml/2006/main" xmlns:r="http://schemas.openxmlformats.org/officeDocument/2006/relationships" xmlns:p="http://schemas.openxmlformats.org/presentationml/2006/main">
  <p:tag name="PA" val="v5.2.11"/>
</p:tagLst>
</file>

<file path=ppt/tags/tag137.xml><?xml version="1.0" encoding="utf-8"?>
<p:tagLst xmlns:a="http://schemas.openxmlformats.org/drawingml/2006/main" xmlns:r="http://schemas.openxmlformats.org/officeDocument/2006/relationships" xmlns:p="http://schemas.openxmlformats.org/presentationml/2006/main">
  <p:tag name="PA" val="v5.2.11"/>
</p:tagLst>
</file>

<file path=ppt/tags/tag138.xml><?xml version="1.0" encoding="utf-8"?>
<p:tagLst xmlns:a="http://schemas.openxmlformats.org/drawingml/2006/main" xmlns:r="http://schemas.openxmlformats.org/officeDocument/2006/relationships" xmlns:p="http://schemas.openxmlformats.org/presentationml/2006/main">
  <p:tag name="PA" val="v5.2.11"/>
</p:tagLst>
</file>

<file path=ppt/tags/tag139.xml><?xml version="1.0" encoding="utf-8"?>
<p:tagLst xmlns:a="http://schemas.openxmlformats.org/drawingml/2006/main" xmlns:r="http://schemas.openxmlformats.org/officeDocument/2006/relationships" xmlns:p="http://schemas.openxmlformats.org/presentationml/2006/main">
  <p:tag name="PA" val="v5.2.11"/>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140.xml><?xml version="1.0" encoding="utf-8"?>
<p:tagLst xmlns:a="http://schemas.openxmlformats.org/drawingml/2006/main" xmlns:r="http://schemas.openxmlformats.org/officeDocument/2006/relationships" xmlns:p="http://schemas.openxmlformats.org/presentationml/2006/main">
  <p:tag name="PA" val="v5.2.11"/>
</p:tagLst>
</file>

<file path=ppt/tags/tag141.xml><?xml version="1.0" encoding="utf-8"?>
<p:tagLst xmlns:a="http://schemas.openxmlformats.org/drawingml/2006/main" xmlns:r="http://schemas.openxmlformats.org/officeDocument/2006/relationships" xmlns:p="http://schemas.openxmlformats.org/presentationml/2006/main">
  <p:tag name="PA" val="v5.2.11"/>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2*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DEC_AREA_ID" val="434a2a3158d54bd1b303424c669beb30"/>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dd95e8b9963f48ea81c74671f7fbfb54"/>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ebf9e47295804d0e9e5e7eba349c6db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17f2308a8ee49bc8ee20a38d333c6e1"/>
  <p:tag name="KSO_WM_UNIT_TEXT_FILL_FORE_SCHEMECOLOR_INDEX_BRIGHTNESS" val="0"/>
  <p:tag name="KSO_WM_UNIT_TEXT_FILL_FORE_SCHEMECOLOR_INDEX" val="2"/>
  <p:tag name="KSO_WM_UNIT_TEXT_FILL_TYPE" val="1"/>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71b5722eb8004f8483a7f33fe1b771c0"/>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6807e763b9d49509edb31f454ead338"/>
  <p:tag name="KSO_WM_UNIT_TEXT_FILL_FORE_SCHEMECOLOR_INDEX_BRIGHTNESS" val="0"/>
  <p:tag name="KSO_WM_UNIT_TEXT_FILL_FORE_SCHEMECOLOR_INDEX" val="2"/>
  <p:tag name="KSO_WM_UNIT_TEXT_FILL_TYPE" val="1"/>
</p:tagLst>
</file>

<file path=ppt/tags/tag1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87"/>
  <p:tag name="KSO_WM_UNIT_HIGHLIGHT" val="0"/>
  <p:tag name="KSO_WM_UNIT_COMPATIBLE" val="0"/>
  <p:tag name="KSO_WM_UNIT_DIAGRAM_ISNUMVISUAL" val="0"/>
  <p:tag name="KSO_WM_UNIT_DIAGRAM_ISREFERUNIT" val="0"/>
  <p:tag name="KSO_WM_UNIT_TYPE" val="b"/>
  <p:tag name="KSO_WM_UNIT_INDEX" val="1"/>
  <p:tag name="KSO_WM_UNIT_ID" val="custom20215917_1*b*1"/>
  <p:tag name="KSO_WM_TEMPLATE_CATEGORY" val="custom"/>
  <p:tag name="KSO_WM_TEMPLATE_INDEX" val="20215917"/>
  <p:tag name="KSO_WM_UNIT_LAYERLEVEL" val="1"/>
  <p:tag name="KSO_WM_TAG_VERSION" val="1.0"/>
  <p:tag name="KSO_WM_BEAUTIFY_FLAG" val="#wm#"/>
  <p:tag name="KSO_WM_UNIT_PRESET_TEXT" val="单击此处添加副标题内容"/>
  <p:tag name="KSO_WM_UNIT_DEFAULT_FONT" val="14;18;2"/>
  <p:tag name="KSO_WM_UNIT_BLOCK" val="0"/>
  <p:tag name="KSO_WM_UNIT_DEC_AREA_ID" val="548cf83e6f6347e89f9e645dbd066029"/>
  <p:tag name="KSO_WM_CHIP_GROUPID" val="5ebe40d00ac41c4a0a525616"/>
  <p:tag name="KSO_WM_CHIP_XID" val="5ebe40d00ac41c4a0a525617"/>
  <p:tag name="KSO_WM_CHIP_FILLAREA_FILL_RULE" val="{&quot;fill_align&quot;:&quot;cm&quot;,&quot;fill_mode&quot;:&quot;adaptive&quot;,&quot;sacle_strategy&quot;:&quot;smart&quot;}"/>
  <p:tag name="KSO_WM_ASSEMBLE_CHIP_INDEX" val="896786a2244745b1a64b9e6bf2e26f26"/>
  <p:tag name="KSO_WM_UNIT_TEXT_FILL_FORE_SCHEMECOLOR_INDEX_BRIGHTNESS" val="0.35"/>
  <p:tag name="KSO_WM_UNIT_TEXT_FILL_FORE_SCHEMECOLOR_INDEX" val="13"/>
  <p:tag name="KSO_WM_UNIT_TEXT_FILL_TYPE" val="1"/>
  <p:tag name="KSO_WM_TEMPLATE_ASSEMBLE_XID" val="5fbcb8692574a1ee74b1c22d"/>
  <p:tag name="KSO_WM_TEMPLATE_ASSEMBLE_GROUPID" val="5fb4bd6f2a846156eda2c302"/>
</p:tagLst>
</file>

<file path=ppt/tags/tag19.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15917_1*a*1"/>
  <p:tag name="KSO_WM_TEMPLATE_CATEGORY" val="custom"/>
  <p:tag name="KSO_WM_TEMPLATE_INDEX" val="20215917"/>
  <p:tag name="KSO_WM_UNIT_LAYERLEVEL" val="1"/>
  <p:tag name="KSO_WM_TAG_VERSION" val="1.0"/>
  <p:tag name="KSO_WM_BEAUTIFY_FLAG" val="#wm#"/>
  <p:tag name="KSO_WM_UNIT_PRESET_TEXT" val="单击添加大标题"/>
  <p:tag name="KSO_WM_UNIT_DEFAULT_FONT" val="40;56;4"/>
  <p:tag name="KSO_WM_UNIT_BLOCK" val="0"/>
  <p:tag name="KSO_WM_UNIT_DEC_AREA_ID" val="283eb0327e0b488f9bc9b75c49bb1853"/>
  <p:tag name="KSO_WM_CHIP_GROUPID" val="5ebe40d00ac41c4a0a525616"/>
  <p:tag name="KSO_WM_CHIP_XID" val="5ebe40d00ac41c4a0a525617"/>
  <p:tag name="KSO_WM_CHIP_FILLAREA_FILL_RULE" val="{&quot;fill_align&quot;:&quot;cm&quot;,&quot;fill_mode&quot;:&quot;adaptive&quot;,&quot;sacle_strategy&quot;:&quot;smart&quot;}"/>
  <p:tag name="KSO_WM_ASSEMBLE_CHIP_INDEX" val="896786a2244745b1a64b9e6bf2e26f26"/>
  <p:tag name="KSO_WM_UNIT_TEXT_FILL_FORE_SCHEMECOLOR_INDEX_BRIGHTNESS" val="0.15"/>
  <p:tag name="KSO_WM_UNIT_TEXT_FILL_FORE_SCHEMECOLOR_INDEX" val="13"/>
  <p:tag name="KSO_WM_UNIT_TEXT_FILL_TYPE" val="1"/>
  <p:tag name="KSO_WM_TEMPLATE_ASSEMBLE_XID" val="5fbcb8692574a1ee74b1c22d"/>
  <p:tag name="KSO_WM_TEMPLATE_ASSEMBLE_GROUPID" val="5fb4bd6f2a846156eda2c302"/>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custom"/>
  <p:tag name="KSO_WM_TEMPLATE_INDEX" val="20215917"/>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2"/>
  <p:tag name="KSO_WM_UNIT_ID" val="chip20215917_2*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TEXT_FILL_FORE_SCHEMECOLOR_INDEX_BRIGHTNESS" val="0"/>
  <p:tag name="KSO_WM_UNIT_TEXT_FILL_FORE_SCHEMECOLOR_INDEX" val="2"/>
  <p:tag name="KSO_WM_UNIT_TEXT_FILL_TYPE" val="1"/>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3"/>
  <p:tag name="KSO_WM_UNIT_ID" val="chip20215917_2*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TEXT_FILL_FORE_SCHEMECOLOR_INDEX_BRIGHTNESS" val="0"/>
  <p:tag name="KSO_WM_UNIT_TEXT_FILL_FORE_SCHEMECOLOR_INDEX" val="2"/>
  <p:tag name="KSO_WM_UNIT_TEXT_FILL_TYPE" val="1"/>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ae24c0b412bf404e9b02ffa4b49e3bff"/>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01cd4bc85bb5433bafce921ea305710b"/>
  <p:tag name="KSO_WM_UNIT_TEXT_FILL_FORE_SCHEMECOLOR_INDEX_BRIGHTNESS" val="0"/>
  <p:tag name="KSO_WM_UNIT_TEXT_FILL_FORE_SCHEMECOLOR_INDEX" val="2"/>
  <p:tag name="KSO_WM_UNIT_TEXT_FILL_TYPE" val="1"/>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6c2fea085e264496961c22820a28ea34"/>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9f4da51ac69e4a73abe0fa38bebb6dfa"/>
  <p:tag name="KSO_WM_UNIT_TEXT_FILL_FORE_SCHEMECOLOR_INDEX_BRIGHTNESS" val="0"/>
  <p:tag name="KSO_WM_UNIT_TEXT_FILL_FORE_SCHEMECOLOR_INDEX" val="2"/>
  <p:tag name="KSO_WM_UNIT_TEXT_FILL_TYPE" val="1"/>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2*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DEC_AREA_ID" val="ffaa459504cc4f3cb361a0f470436677"/>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d481e9fe20274dfbab69f5bc62a2975a"/>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006d330f588b42e9972ef3c901487d3e"/>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3f92b55131e4156b299bc426589bb45"/>
  <p:tag name="KSO_WM_UNIT_TEXT_FILL_FORE_SCHEMECOLOR_INDEX_BRIGHTNESS" val="0"/>
  <p:tag name="KSO_WM_UNIT_TEXT_FILL_FORE_SCHEMECOLOR_INDEX" val="2"/>
  <p:tag name="KSO_WM_UNIT_TEXT_FILL_TYPE" val="1"/>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2"/>
  <p:tag name="KSO_WM_UNIT_ID" val="chip20215917_2*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TEXT_FILL_FORE_SCHEMECOLOR_INDEX_BRIGHTNESS" val="0"/>
  <p:tag name="KSO_WM_UNIT_TEXT_FILL_FORE_SCHEMECOLOR_INDEX" val="2"/>
  <p:tag name="KSO_WM_UNIT_TEXT_FILL_TYPE" val="1"/>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3"/>
  <p:tag name="KSO_WM_UNIT_ID" val="chip20215917_2*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TEXT_FILL_FORE_SCHEMECOLOR_INDEX_BRIGHTNESS" val="0"/>
  <p:tag name="KSO_WM_UNIT_TEXT_FILL_FORE_SCHEMECOLOR_INDEX" val="2"/>
  <p:tag name="KSO_WM_UNIT_TEXT_FILL_TYPE" val="1"/>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ae24c0b412bf404e9b02ffa4b49e3bff"/>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01cd4bc85bb5433bafce921ea305710b"/>
  <p:tag name="KSO_WM_UNIT_TEXT_FILL_FORE_SCHEMECOLOR_INDEX_BRIGHTNESS" val="0"/>
  <p:tag name="KSO_WM_UNIT_TEXT_FILL_FORE_SCHEMECOLOR_INDEX" val="2"/>
  <p:tag name="KSO_WM_UNIT_TEXT_FILL_TYPE" val="1"/>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6c2fea085e264496961c22820a28ea34"/>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9f4da51ac69e4a73abe0fa38bebb6dfa"/>
  <p:tag name="KSO_WM_UNIT_TEXT_FILL_FORE_SCHEMECOLOR_INDEX_BRIGHTNESS" val="0"/>
  <p:tag name="KSO_WM_UNIT_TEXT_FILL_FORE_SCHEMECOLOR_INDEX" val="2"/>
  <p:tag name="KSO_WM_UNIT_TEXT_FILL_TYPE" val="1"/>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DEC_AREA_ID" val="bf0cb61d2dbf43b9bd447615362f3d0c"/>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84f0f1053604932b5a220c9a295f423"/>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ae24c0b412bf404e9b02ffa4b49e3bff"/>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01cd4bc85bb5433bafce921ea305710b"/>
  <p:tag name="KSO_WM_UNIT_TEXT_FILL_FORE_SCHEMECOLOR_INDEX_BRIGHTNESS" val="0"/>
  <p:tag name="KSO_WM_UNIT_TEXT_FILL_FORE_SCHEMECOLOR_INDEX" val="2"/>
  <p:tag name="KSO_WM_UNIT_TEXT_FILL_TYPE" val="1"/>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6c2fea085e264496961c22820a28ea34"/>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9f4da51ac69e4a73abe0fa38bebb6dfa"/>
  <p:tag name="KSO_WM_UNIT_TEXT_FILL_FORE_SCHEMECOLOR_INDEX_BRIGHTNESS" val="0"/>
  <p:tag name="KSO_WM_UNIT_TEXT_FILL_FORE_SCHEMECOLOR_INDEX" val="2"/>
  <p:tag name="KSO_WM_UNIT_TEXT_FILL_TYPE" val="1"/>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ae24c0b412bf404e9b02ffa4b49e3bff"/>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01cd4bc85bb5433bafce921ea305710b"/>
  <p:tag name="KSO_WM_UNIT_TEXT_FILL_FORE_SCHEMECOLOR_INDEX_BRIGHTNESS" val="0"/>
  <p:tag name="KSO_WM_UNIT_TEXT_FILL_FORE_SCHEMECOLOR_INDEX" val="2"/>
  <p:tag name="KSO_WM_UNIT_TEXT_FILL_TYPE" val="1"/>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6c2fea085e264496961c22820a28ea34"/>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9f4da51ac69e4a73abe0fa38bebb6dfa"/>
  <p:tag name="KSO_WM_UNIT_TEXT_FILL_FORE_SCHEMECOLOR_INDEX_BRIGHTNESS" val="0"/>
  <p:tag name="KSO_WM_UNIT_TEXT_FILL_FORE_SCHEMECOLOR_INDEX" val="2"/>
  <p:tag name="KSO_WM_UNIT_TEXT_FILL_TYPE" val="1"/>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DEC_AREA_ID" val="bf0cb61d2dbf43b9bd447615362f3d0c"/>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84f0f1053604932b5a220c9a295f423"/>
</p:tagLst>
</file>

<file path=ppt/tags/tag3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1"/>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15917_1*a*1"/>
  <p:tag name="KSO_WM_TEMPLATE_CATEGORY" val="custom"/>
  <p:tag name="KSO_WM_TEMPLATE_INDEX" val="20215917"/>
  <p:tag name="KSO_WM_UNIT_LAYERLEVEL" val="1"/>
  <p:tag name="KSO_WM_TAG_VERSION" val="1.0"/>
  <p:tag name="KSO_WM_BEAUTIFY_FLAG" val="#wm#"/>
  <p:tag name="KSO_WM_UNIT_PRESET_TEXT" val="谢谢观看"/>
  <p:tag name="KSO_WM_UNIT_DEFAULT_FONT" val="24;80;4"/>
  <p:tag name="KSO_WM_UNIT_BLOCK" val="0"/>
  <p:tag name="KSO_WM_UNIT_DEC_AREA_ID" val="89bae5c91f5742a18a9eb195fb5d1af3"/>
  <p:tag name="KSO_WM_CHIP_GROUPID" val="5ebdf5a90ac41c4a0a525507"/>
  <p:tag name="KSO_WM_CHIP_XID" val="5ebdf5a90ac41c4a0a525508"/>
  <p:tag name="KSO_WM_CHIP_FILLAREA_FILL_RULE" val="{&quot;fill_align&quot;:&quot;cm&quot;,&quot;fill_mode&quot;:&quot;adaptive&quot;,&quot;sacle_strategy&quot;:&quot;smart&quot;}"/>
  <p:tag name="KSO_WM_ASSEMBLE_CHIP_INDEX" val="96e304d47b94419fa86fc94e793051ed"/>
  <p:tag name="KSO_WM_UNIT_TEXT_FILL_FORE_SCHEMECOLOR_INDEX_BRIGHTNESS" val="0.15"/>
  <p:tag name="KSO_WM_UNIT_TEXT_FILL_FORE_SCHEMECOLOR_INDEX" val="13"/>
  <p:tag name="KSO_WM_UNIT_TEXT_FILL_TYPE" val="1"/>
  <p:tag name="KSO_WM_TEMPLATE_ASSEMBLE_XID" val="5fbcb8692574a1ee74b1c26b"/>
  <p:tag name="KSO_WM_TEMPLATE_ASSEMBLE_GROUPID" val="5fb4bd6f2a846156eda2c302"/>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TEXT_FILL_FORE_SCHEMECOLOR_INDEX_BRIGHTNESS" val="0"/>
  <p:tag name="KSO_WM_UNIT_TEXT_FILL_FORE_SCHEMECOLOR_INDEX" val="2"/>
  <p:tag name="KSO_WM_UNIT_TEXT_FILL_TYPE" val="1"/>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3"/>
  <p:tag name="KSO_WM_UNIT_ID" val="chip20215917_1*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4"/>
  <p:tag name="KSO_WM_UNIT_ID" val="chip20215917_1*i*4"/>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单/击/此/处/添/加/副/标/题/内/容"/>
  <p:tag name="KSO_WM_UNIT_NOCLEAR" val="0"/>
  <p:tag name="KSO_WM_UNIT_VALUE" val="136"/>
  <p:tag name="KSO_WM_UNIT_HIGHLIGHT" val="0"/>
  <p:tag name="KSO_WM_UNIT_COMPATIBLE" val="0"/>
  <p:tag name="KSO_WM_UNIT_DIAGRAM_ISNUMVISUAL" val="0"/>
  <p:tag name="KSO_WM_UNIT_DIAGRAM_ISREFERUNIT" val="0"/>
  <p:tag name="KSO_WM_UNIT_TYPE" val="b"/>
  <p:tag name="KSO_WM_UNIT_INDEX" val="1"/>
  <p:tag name="KSO_WM_UNIT_ID" val="custom20215917_1*b*1"/>
  <p:tag name="KSO_WM_TEMPLATE_CATEGORY" val="custom"/>
  <p:tag name="KSO_WM_TEMPLATE_INDEX" val="20215917"/>
  <p:tag name="KSO_WM_UNIT_LAYERLEVEL" val="1"/>
  <p:tag name="KSO_WM_TAG_VERSION" val="1.0"/>
  <p:tag name="KSO_WM_BEAUTIFY_FLAG" val="#wm#"/>
  <p:tag name="KSO_WM_UNIT_DEFAULT_FONT" val="18;24;2"/>
  <p:tag name="KSO_WM_UNIT_BLOCK" val="0"/>
  <p:tag name="KSO_WM_UNIT_DEC_AREA_ID" val="84d5a1258e934523ae21746e96b5d799"/>
  <p:tag name="KSO_WM_CHIP_GROUPID" val="5ebe61ec0ac41c4a0a5256f7"/>
  <p:tag name="KSO_WM_CHIP_XID" val="5ebe61ec0ac41c4a0a5256f8"/>
  <p:tag name="KSO_WM_CHIP_FILLAREA_FILL_RULE" val="{&quot;fill_align&quot;:&quot;cm&quot;,&quot;fill_mode&quot;:&quot;adaptive&quot;,&quot;sacle_strategy&quot;:&quot;smart&quot;}"/>
  <p:tag name="KSO_WM_ASSEMBLE_CHIP_INDEX" val="9d10605e139543b9b476d52637063fde"/>
  <p:tag name="KSO_WM_UNIT_TEXT_FILL_FORE_SCHEMECOLOR_INDEX_BRIGHTNESS" val="0.35"/>
  <p:tag name="KSO_WM_UNIT_TEXT_FILL_FORE_SCHEMECOLOR_INDEX" val="13"/>
  <p:tag name="KSO_WM_UNIT_TEXT_FILL_TYPE" val="1"/>
  <p:tag name="KSO_WM_TEMPLATE_ASSEMBLE_XID" val="5fbcb8692574a1ee74b1c254"/>
  <p:tag name="KSO_WM_TEMPLATE_ASSEMBLE_GROUPID" val="5fb4bd6f2a846156eda2c302"/>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5"/>
  <p:tag name="KSO_WM_UNIT_ID" val="chip20215917_1*i*5"/>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6"/>
  <p:tag name="KSO_WM_UNIT_ID" val="chip20215917_1*i*6"/>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7"/>
  <p:tag name="KSO_WM_UNIT_ID" val="chip20215917_1*i*7"/>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8"/>
  <p:tag name="KSO_WM_UNIT_ID" val="chip20215917_1*i*8"/>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4419"/>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4419"/>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同心逐梦 不断超越"/>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15917_1*a*1"/>
  <p:tag name="KSO_WM_TEMPLATE_CATEGORY" val="custom"/>
  <p:tag name="KSO_WM_TEMPLATE_INDEX" val="20215917"/>
  <p:tag name="KSO_WM_UNIT_LAYERLEVEL" val="1"/>
  <p:tag name="KSO_WM_TAG_VERSION" val="1.0"/>
  <p:tag name="KSO_WM_BEAUTIFY_FLAG" val="#wm#"/>
  <p:tag name="KSO_WM_UNIT_DEFAULT_FONT" val="56;72;4"/>
  <p:tag name="KSO_WM_UNIT_BLOCK" val="0"/>
  <p:tag name="KSO_WM_UNIT_DEC_AREA_ID" val="9241be38abd64587b0a387f97c42f7d5"/>
  <p:tag name="KSO_WM_CHIP_GROUPID" val="5ebe61ec0ac41c4a0a5256f7"/>
  <p:tag name="KSO_WM_CHIP_XID" val="5ebe61ec0ac41c4a0a5256f8"/>
  <p:tag name="KSO_WM_CHIP_FILLAREA_FILL_RULE" val="{&quot;fill_align&quot;:&quot;cm&quot;,&quot;fill_mode&quot;:&quot;adaptive&quot;,&quot;sacle_strategy&quot;:&quot;smart&quot;}"/>
  <p:tag name="KSO_WM_ASSEMBLE_CHIP_INDEX" val="9d10605e139543b9b476d52637063fde"/>
  <p:tag name="KSO_WM_UNIT_TEXT_FILL_FORE_SCHEMECOLOR_INDEX_BRIGHTNESS" val="0.15"/>
  <p:tag name="KSO_WM_UNIT_TEXT_FILL_FORE_SCHEMECOLOR_INDEX" val="13"/>
  <p:tag name="KSO_WM_UNIT_TEXT_FILL_TYPE" val="1"/>
  <p:tag name="KSO_WM_TEMPLATE_ASSEMBLE_XID" val="5fbcb8692574a1ee74b1c254"/>
  <p:tag name="KSO_WM_TEMPLATE_ASSEMBLE_GROUPID" val="5fb4bd6f2a846156eda2c302"/>
</p:tagLst>
</file>

<file path=ppt/tags/tag50.xml><?xml version="1.0" encoding="utf-8"?>
<p:tagLst xmlns:a="http://schemas.openxmlformats.org/drawingml/2006/main" xmlns:r="http://schemas.openxmlformats.org/officeDocument/2006/relationships" xmlns:p="http://schemas.openxmlformats.org/presentationml/2006/main">
  <p:tag name="KSO_WM_TEMPLATE_THUMBS_INDEX" val="1、4、7、9、12、13、16、17、18、19、20、24、26、29、34"/>
  <p:tag name="KSO_WM_TEMPLATE_SUBCATEGORY" val="0"/>
  <p:tag name="KSO_WM_TEMPLATE_COLOR_TYPE" val="1"/>
  <p:tag name="KSO_WM_TEMPLATE_MASTER_THUMB_INDEX" val="12"/>
  <p:tag name="KSO_WM_TAG_VERSION" val="1.0"/>
  <p:tag name="KSO_WM_BEAUTIFY_FLAG" val="#wm#"/>
  <p:tag name="KSO_WM_TEMPLATE_CATEGORY" val="custom"/>
  <p:tag name="KSO_WM_TEMPLATE_INDEX" val="20204419"/>
  <p:tag name="KSO_WM_TEMPLATE_MASTER_TYPE" val="1"/>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56.xml><?xml version="1.0" encoding="utf-8"?>
<p:tagLst xmlns:a="http://schemas.openxmlformats.org/drawingml/2006/main" xmlns:r="http://schemas.openxmlformats.org/officeDocument/2006/relationships" xmlns:p="http://schemas.openxmlformats.org/presentationml/2006/main">
  <p:tag name="KSO_WM_TEMPLATE_THUMBS_INDEX" val="1、4、7、9、12、13、16、17、18、19、20、24、26、29、34"/>
  <p:tag name="KSO_WM_SLIDE_ID" val="custom20204419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204419"/>
  <p:tag name="KSO_WM_SLIDE_LAYOUT" val="a"/>
  <p:tag name="KSO_WM_SLIDE_LAYOUT_CNT" val="1"/>
  <p:tag name="KSO_WM_SLIDE_BACKGROUND_TYPE" val="general"/>
  <p:tag name="KSO_WM_TEMPLATE_MASTER_TYPE" val="1"/>
  <p:tag name="KSO_WM_TEMPLATE_COLOR_TYPE" val="1"/>
  <p:tag name="KSO_WM_TEMPLATE_MASTER_THUMB_INDEX" val="12"/>
</p:tagLst>
</file>

<file path=ppt/tags/tag57.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4"/>
  <p:tag name="KSO_WM_UNIT_HIGHLIGHT" val="0"/>
  <p:tag name="KSO_WM_UNIT_COMPATIBLE" val="0"/>
  <p:tag name="KSO_WM_UNIT_DIAGRAM_ISNUMVISUAL" val="0"/>
  <p:tag name="KSO_WM_UNIT_DIAGRAM_ISREFERUNIT" val="0"/>
  <p:tag name="KSO_WM_UNIT_TYPE" val="a"/>
  <p:tag name="KSO_WM_UNIT_INDEX" val="1"/>
  <p:tag name="KSO_WM_UNIT_ID" val="custom20204419_1*a*1"/>
  <p:tag name="KSO_WM_TEMPLATE_CATEGORY" val="custom"/>
  <p:tag name="KSO_WM_TEMPLATE_INDEX" val="20204419"/>
  <p:tag name="KSO_WM_UNIT_LAYERLEVEL" val="1"/>
  <p:tag name="KSO_WM_TAG_VERSION" val="1.0"/>
  <p:tag name="KSO_WM_BEAUTIFY_FLAG" val="#wm#"/>
  <p:tag name="KSO_WM_UNIT_PRESET_TEXT" val="时间都去哪儿了"/>
  <p:tag name="KSO_WM_UNIT_TEXT_FILL_FORE_SCHEMECOLOR_INDEX_BRIGHTNESS" val="0"/>
  <p:tag name="KSO_WM_UNIT_TEXT_FILL_FORE_SCHEMECOLOR_INDEX" val="13"/>
  <p:tag name="KSO_WM_UNIT_TEXT_FILL_TYPE" val="1"/>
</p:tagLst>
</file>

<file path=ppt/tags/tag58.xml><?xml version="1.0" encoding="utf-8"?>
<p:tagLst xmlns:a="http://schemas.openxmlformats.org/drawingml/2006/main" xmlns:r="http://schemas.openxmlformats.org/officeDocument/2006/relationships" xmlns:p="http://schemas.openxmlformats.org/presentationml/2006/main">
  <p:tag name="REFSHAPE" val="347674244"/>
</p:tagLst>
</file>

<file path=ppt/tags/tag5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TEXT_FILL_FORE_SCHEMECOLOR_INDEX_BRIGHTNESS" val="0"/>
  <p:tag name="KSO_WM_UNIT_TEXT_FILL_FORE_SCHEMECOLOR_INDEX" val="2"/>
  <p:tag name="KSO_WM_UNIT_TEXT_FILL_TYPE" val="1"/>
</p:tagLst>
</file>

<file path=ppt/tags/tag6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6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6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6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6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6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6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6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6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6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7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72.xml><?xml version="1.0" encoding="utf-8"?>
<p:tagLst xmlns:a="http://schemas.openxmlformats.org/drawingml/2006/main" xmlns:r="http://schemas.openxmlformats.org/officeDocument/2006/relationships" xmlns:p="http://schemas.openxmlformats.org/presentationml/2006/main">
  <p:tag name="PA" val="v5.2.11"/>
</p:tagLst>
</file>

<file path=ppt/tags/tag7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74.xml><?xml version="1.0" encoding="utf-8"?>
<p:tagLst xmlns:a="http://schemas.openxmlformats.org/drawingml/2006/main" xmlns:r="http://schemas.openxmlformats.org/officeDocument/2006/relationships" xmlns:p="http://schemas.openxmlformats.org/presentationml/2006/main">
  <p:tag name="PA" val="v5.2.11"/>
</p:tagLst>
</file>

<file path=ppt/tags/tag75.xml><?xml version="1.0" encoding="utf-8"?>
<p:tagLst xmlns:a="http://schemas.openxmlformats.org/drawingml/2006/main" xmlns:r="http://schemas.openxmlformats.org/officeDocument/2006/relationships" xmlns:p="http://schemas.openxmlformats.org/presentationml/2006/main">
  <p:tag name="PA" val="v5.2.11"/>
</p:tagLst>
</file>

<file path=ppt/tags/tag76.xml><?xml version="1.0" encoding="utf-8"?>
<p:tagLst xmlns:a="http://schemas.openxmlformats.org/drawingml/2006/main" xmlns:r="http://schemas.openxmlformats.org/officeDocument/2006/relationships" xmlns:p="http://schemas.openxmlformats.org/presentationml/2006/main">
  <p:tag name="PA" val="v5.2.11"/>
</p:tagLst>
</file>

<file path=ppt/tags/tag77.xml><?xml version="1.0" encoding="utf-8"?>
<p:tagLst xmlns:a="http://schemas.openxmlformats.org/drawingml/2006/main" xmlns:r="http://schemas.openxmlformats.org/officeDocument/2006/relationships" xmlns:p="http://schemas.openxmlformats.org/presentationml/2006/main">
  <p:tag name="PA" val="v5.2.11"/>
</p:tagLst>
</file>

<file path=ppt/tags/tag78.xml><?xml version="1.0" encoding="utf-8"?>
<p:tagLst xmlns:a="http://schemas.openxmlformats.org/drawingml/2006/main" xmlns:r="http://schemas.openxmlformats.org/officeDocument/2006/relationships" xmlns:p="http://schemas.openxmlformats.org/presentationml/2006/main">
  <p:tag name="PA" val="v5.2.11"/>
</p:tagLst>
</file>

<file path=ppt/tags/tag79.xml><?xml version="1.0" encoding="utf-8"?>
<p:tagLst xmlns:a="http://schemas.openxmlformats.org/drawingml/2006/main" xmlns:r="http://schemas.openxmlformats.org/officeDocument/2006/relationships" xmlns:p="http://schemas.openxmlformats.org/presentationml/2006/main">
  <p:tag name="PA" val="v5.2.11"/>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3"/>
  <p:tag name="KSO_WM_UNIT_ID" val="chip20215917_1*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80.xml><?xml version="1.0" encoding="utf-8"?>
<p:tagLst xmlns:a="http://schemas.openxmlformats.org/drawingml/2006/main" xmlns:r="http://schemas.openxmlformats.org/officeDocument/2006/relationships" xmlns:p="http://schemas.openxmlformats.org/presentationml/2006/main">
  <p:tag name="PA" val="v5.2.11"/>
</p:tagLst>
</file>

<file path=ppt/tags/tag81.xml><?xml version="1.0" encoding="utf-8"?>
<p:tagLst xmlns:a="http://schemas.openxmlformats.org/drawingml/2006/main" xmlns:r="http://schemas.openxmlformats.org/officeDocument/2006/relationships" xmlns:p="http://schemas.openxmlformats.org/presentationml/2006/main">
  <p:tag name="PA" val="v5.2.11"/>
</p:tagLst>
</file>

<file path=ppt/tags/tag82.xml><?xml version="1.0" encoding="utf-8"?>
<p:tagLst xmlns:a="http://schemas.openxmlformats.org/drawingml/2006/main" xmlns:r="http://schemas.openxmlformats.org/officeDocument/2006/relationships" xmlns:p="http://schemas.openxmlformats.org/presentationml/2006/main">
  <p:tag name="PA" val="v5.2.11"/>
</p:tagLst>
</file>

<file path=ppt/tags/tag83.xml><?xml version="1.0" encoding="utf-8"?>
<p:tagLst xmlns:a="http://schemas.openxmlformats.org/drawingml/2006/main" xmlns:r="http://schemas.openxmlformats.org/officeDocument/2006/relationships" xmlns:p="http://schemas.openxmlformats.org/presentationml/2006/main">
  <p:tag name="PA" val="v5.2.11"/>
</p:tagLst>
</file>

<file path=ppt/tags/tag84.xml><?xml version="1.0" encoding="utf-8"?>
<p:tagLst xmlns:a="http://schemas.openxmlformats.org/drawingml/2006/main" xmlns:r="http://schemas.openxmlformats.org/officeDocument/2006/relationships" xmlns:p="http://schemas.openxmlformats.org/presentationml/2006/main">
  <p:tag name="PA" val="v5.2.11"/>
</p:tagLst>
</file>

<file path=ppt/tags/tag85.xml><?xml version="1.0" encoding="utf-8"?>
<p:tagLst xmlns:a="http://schemas.openxmlformats.org/drawingml/2006/main" xmlns:r="http://schemas.openxmlformats.org/officeDocument/2006/relationships" xmlns:p="http://schemas.openxmlformats.org/presentationml/2006/main">
  <p:tag name="PA" val="v5.2.11"/>
</p:tagLst>
</file>

<file path=ppt/tags/tag86.xml><?xml version="1.0" encoding="utf-8"?>
<p:tagLst xmlns:a="http://schemas.openxmlformats.org/drawingml/2006/main" xmlns:r="http://schemas.openxmlformats.org/officeDocument/2006/relationships" xmlns:p="http://schemas.openxmlformats.org/presentationml/2006/main">
  <p:tag name="PA" val="v5.2.11"/>
</p:tagLst>
</file>

<file path=ppt/tags/tag87.xml><?xml version="1.0" encoding="utf-8"?>
<p:tagLst xmlns:a="http://schemas.openxmlformats.org/drawingml/2006/main" xmlns:r="http://schemas.openxmlformats.org/officeDocument/2006/relationships" xmlns:p="http://schemas.openxmlformats.org/presentationml/2006/main">
  <p:tag name="PA" val="v5.2.11"/>
</p:tagLst>
</file>

<file path=ppt/tags/tag88.xml><?xml version="1.0" encoding="utf-8"?>
<p:tagLst xmlns:a="http://schemas.openxmlformats.org/drawingml/2006/main" xmlns:r="http://schemas.openxmlformats.org/officeDocument/2006/relationships" xmlns:p="http://schemas.openxmlformats.org/presentationml/2006/main">
  <p:tag name="PA" val="v5.2.11"/>
</p:tagLst>
</file>

<file path=ppt/tags/tag89.xml><?xml version="1.0" encoding="utf-8"?>
<p:tagLst xmlns:a="http://schemas.openxmlformats.org/drawingml/2006/main" xmlns:r="http://schemas.openxmlformats.org/officeDocument/2006/relationships" xmlns:p="http://schemas.openxmlformats.org/presentationml/2006/main">
  <p:tag name="PA" val="v5.2.11"/>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4"/>
  <p:tag name="KSO_WM_UNIT_ID" val="chip20215917_1*i*4"/>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90.xml><?xml version="1.0" encoding="utf-8"?>
<p:tagLst xmlns:a="http://schemas.openxmlformats.org/drawingml/2006/main" xmlns:r="http://schemas.openxmlformats.org/officeDocument/2006/relationships" xmlns:p="http://schemas.openxmlformats.org/presentationml/2006/main">
  <p:tag name="PA" val="v5.2.11"/>
</p:tagLst>
</file>

<file path=ppt/tags/tag91.xml><?xml version="1.0" encoding="utf-8"?>
<p:tagLst xmlns:a="http://schemas.openxmlformats.org/drawingml/2006/main" xmlns:r="http://schemas.openxmlformats.org/officeDocument/2006/relationships" xmlns:p="http://schemas.openxmlformats.org/presentationml/2006/main">
  <p:tag name="PA" val="v5.2.11"/>
</p:tagLst>
</file>

<file path=ppt/tags/tag92.xml><?xml version="1.0" encoding="utf-8"?>
<p:tagLst xmlns:a="http://schemas.openxmlformats.org/drawingml/2006/main" xmlns:r="http://schemas.openxmlformats.org/officeDocument/2006/relationships" xmlns:p="http://schemas.openxmlformats.org/presentationml/2006/main">
  <p:tag name="PA" val="v5.2.11"/>
</p:tagLst>
</file>

<file path=ppt/tags/tag93.xml><?xml version="1.0" encoding="utf-8"?>
<p:tagLst xmlns:a="http://schemas.openxmlformats.org/drawingml/2006/main" xmlns:r="http://schemas.openxmlformats.org/officeDocument/2006/relationships" xmlns:p="http://schemas.openxmlformats.org/presentationml/2006/main">
  <p:tag name="PA" val="v5.2.11"/>
</p:tagLst>
</file>

<file path=ppt/tags/tag94.xml><?xml version="1.0" encoding="utf-8"?>
<p:tagLst xmlns:a="http://schemas.openxmlformats.org/drawingml/2006/main" xmlns:r="http://schemas.openxmlformats.org/officeDocument/2006/relationships" xmlns:p="http://schemas.openxmlformats.org/presentationml/2006/main">
  <p:tag name="PA" val="v5.2.11"/>
</p:tagLst>
</file>

<file path=ppt/tags/tag95.xml><?xml version="1.0" encoding="utf-8"?>
<p:tagLst xmlns:a="http://schemas.openxmlformats.org/drawingml/2006/main" xmlns:r="http://schemas.openxmlformats.org/officeDocument/2006/relationships" xmlns:p="http://schemas.openxmlformats.org/presentationml/2006/main">
  <p:tag name="PA" val="v5.2.11"/>
</p:tagLst>
</file>

<file path=ppt/tags/tag96.xml><?xml version="1.0" encoding="utf-8"?>
<p:tagLst xmlns:a="http://schemas.openxmlformats.org/drawingml/2006/main" xmlns:r="http://schemas.openxmlformats.org/officeDocument/2006/relationships" xmlns:p="http://schemas.openxmlformats.org/presentationml/2006/main">
  <p:tag name="PA" val="v5.2.11"/>
</p:tagLst>
</file>

<file path=ppt/tags/tag97.xml><?xml version="1.0" encoding="utf-8"?>
<p:tagLst xmlns:a="http://schemas.openxmlformats.org/drawingml/2006/main" xmlns:r="http://schemas.openxmlformats.org/officeDocument/2006/relationships" xmlns:p="http://schemas.openxmlformats.org/presentationml/2006/main">
  <p:tag name="PA" val="v5.2.11"/>
</p:tagLst>
</file>

<file path=ppt/tags/tag9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9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heme/theme1.xml><?xml version="1.0" encoding="utf-8"?>
<a:theme xmlns:a="http://schemas.openxmlformats.org/drawingml/2006/main" name="1_Office 主题​​">
  <a:themeElements>
    <a:clrScheme name="">
      <a:dk1>
        <a:srgbClr val="000000"/>
      </a:dk1>
      <a:lt1>
        <a:srgbClr val="FFFFFF"/>
      </a:lt1>
      <a:dk2>
        <a:srgbClr val="F3F0EC"/>
      </a:dk2>
      <a:lt2>
        <a:srgbClr val="FFFFFF"/>
      </a:lt2>
      <a:accent1>
        <a:srgbClr val="FE9213"/>
      </a:accent1>
      <a:accent2>
        <a:srgbClr val="ADB31C"/>
      </a:accent2>
      <a:accent3>
        <a:srgbClr val="6BCF37"/>
      </a:accent3>
      <a:accent4>
        <a:srgbClr val="3BE467"/>
      </a:accent4>
      <a:accent5>
        <a:srgbClr val="1BF2AD"/>
      </a:accent5>
      <a:accent6>
        <a:srgbClr val="12F9FC"/>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
      <a:dk1>
        <a:srgbClr val="000000"/>
      </a:dk1>
      <a:lt1>
        <a:srgbClr val="FFFFFF"/>
      </a:lt1>
      <a:dk2>
        <a:srgbClr val="EFEDEC"/>
      </a:dk2>
      <a:lt2>
        <a:srgbClr val="FDFCFC"/>
      </a:lt2>
      <a:accent1>
        <a:srgbClr val="FB8D52"/>
      </a:accent1>
      <a:accent2>
        <a:srgbClr val="F7DB6A"/>
      </a:accent2>
      <a:accent3>
        <a:srgbClr val="D6E880"/>
      </a:accent3>
      <a:accent4>
        <a:srgbClr val="75A16B"/>
      </a:accent4>
      <a:accent5>
        <a:srgbClr val="62AC85"/>
      </a:accent5>
      <a:accent6>
        <a:srgbClr val="56B5A6"/>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TotalTime>
  <Words>539</Words>
  <Application>Microsoft Office PowerPoint</Application>
  <PresentationFormat>宽屏</PresentationFormat>
  <Paragraphs>57</Paragraphs>
  <Slides>19</Slides>
  <Notes>1</Notes>
  <HiddenSlides>0</HiddenSlides>
  <MMClips>0</MMClips>
  <ScaleCrop>false</ScaleCrop>
  <HeadingPairs>
    <vt:vector size="6" baseType="variant">
      <vt:variant>
        <vt:lpstr>已用的字体</vt:lpstr>
      </vt:variant>
      <vt:variant>
        <vt:i4>4</vt:i4>
      </vt:variant>
      <vt:variant>
        <vt:lpstr>主题</vt:lpstr>
      </vt:variant>
      <vt:variant>
        <vt:i4>2</vt:i4>
      </vt:variant>
      <vt:variant>
        <vt:lpstr>幻灯片标题</vt:lpstr>
      </vt:variant>
      <vt:variant>
        <vt:i4>19</vt:i4>
      </vt:variant>
    </vt:vector>
  </HeadingPairs>
  <TitlesOfParts>
    <vt:vector size="25" baseType="lpstr">
      <vt:lpstr>黑体</vt:lpstr>
      <vt:lpstr>微软雅黑</vt:lpstr>
      <vt:lpstr>Alex Brush</vt:lpstr>
      <vt:lpstr>Arial</vt:lpstr>
      <vt:lpstr>1_Office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第一PPT</Manager>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儿童教育</dc:title>
  <dc:creator>第一PPT</dc:creator>
  <cp:keywords>www.1ppt.com</cp:keywords>
  <dc:description>www.1ppt.com</dc:description>
  <cp:lastModifiedBy>e891</cp:lastModifiedBy>
  <cp:revision>52</cp:revision>
  <dcterms:created xsi:type="dcterms:W3CDTF">2019-06-19T02:08:00Z</dcterms:created>
  <dcterms:modified xsi:type="dcterms:W3CDTF">2024-09-03T07:22:33Z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4A4CFB00623241D8B793ADC35AFD78D2</vt:lpwstr>
  </property>
  <property fmtid="{D5CDD505-2E9C-101B-9397-08002B2CF9AE}" pid="3" name="KSOProductBuildVer">
    <vt:lpwstr>2052-11.1.0.12358</vt:lpwstr>
  </property>
</Properties>
</file>