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3" r:id="rId2"/>
  </p:sldMasterIdLst>
  <p:notesMasterIdLst>
    <p:notesMasterId r:id="rId36"/>
  </p:notesMasterIdLst>
  <p:handoutMasterIdLst>
    <p:handoutMasterId r:id="rId37"/>
  </p:handoutMasterIdLst>
  <p:sldIdLst>
    <p:sldId id="315" r:id="rId3"/>
    <p:sldId id="316" r:id="rId4"/>
    <p:sldId id="340" r:id="rId5"/>
    <p:sldId id="438" r:id="rId6"/>
    <p:sldId id="439" r:id="rId7"/>
    <p:sldId id="440" r:id="rId8"/>
    <p:sldId id="317" r:id="rId9"/>
    <p:sldId id="291" r:id="rId10"/>
    <p:sldId id="445" r:id="rId11"/>
    <p:sldId id="446" r:id="rId12"/>
    <p:sldId id="447" r:id="rId13"/>
    <p:sldId id="448" r:id="rId14"/>
    <p:sldId id="449" r:id="rId15"/>
    <p:sldId id="450" r:id="rId16"/>
    <p:sldId id="429" r:id="rId17"/>
    <p:sldId id="451" r:id="rId18"/>
    <p:sldId id="430" r:id="rId19"/>
    <p:sldId id="453" r:id="rId20"/>
    <p:sldId id="454" r:id="rId21"/>
    <p:sldId id="456" r:id="rId22"/>
    <p:sldId id="457" r:id="rId23"/>
    <p:sldId id="458" r:id="rId24"/>
    <p:sldId id="459" r:id="rId25"/>
    <p:sldId id="460" r:id="rId26"/>
    <p:sldId id="461" r:id="rId27"/>
    <p:sldId id="462" r:id="rId28"/>
    <p:sldId id="463" r:id="rId29"/>
    <p:sldId id="464" r:id="rId30"/>
    <p:sldId id="465" r:id="rId31"/>
    <p:sldId id="466" r:id="rId32"/>
    <p:sldId id="467" r:id="rId33"/>
    <p:sldId id="468" r:id="rId34"/>
    <p:sldId id="328" r:id="rId35"/>
  </p:sldIdLst>
  <p:sldSz cx="12192000" cy="6858000"/>
  <p:notesSz cx="6858000" cy="9144000"/>
  <p:custDataLst>
    <p:tags r:id="rId3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992">
          <p15:clr>
            <a:srgbClr val="A4A3A4"/>
          </p15:clr>
        </p15:guide>
        <p15:guide id="2" pos="385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A268"/>
    <a:srgbClr val="FDC065"/>
    <a:srgbClr val="EE8844"/>
    <a:srgbClr val="FFF9F3"/>
    <a:srgbClr val="FFF5EB"/>
    <a:srgbClr val="FFFBF7"/>
    <a:srgbClr val="FC8445"/>
    <a:srgbClr val="FD9761"/>
    <a:srgbClr val="485A8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111" d="100"/>
          <a:sy n="111" d="100"/>
        </p:scale>
        <p:origin x="660" y="114"/>
      </p:cViewPr>
      <p:guideLst>
        <p:guide orient="horz" pos="1992"/>
        <p:guide pos="3852"/>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handoutMaster" Target="handoutMasters/handoutMaster1.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微软雅黑" panose="020B0503020204020204" pitchFamily="34" charset="-122"/>
              <a:ea typeface="微软雅黑" panose="020B0503020204020204" pitchFamily="3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微软雅黑" panose="020B0503020204020204" pitchFamily="34" charset="-122"/>
                <a:ea typeface="微软雅黑" panose="020B0503020204020204" pitchFamily="34" charset="-122"/>
              </a:rPr>
              <a:t>2024/9/3</a:t>
            </a:fld>
            <a:endParaRPr lang="zh-CN" altLang="en-US">
              <a:latin typeface="微软雅黑" panose="020B0503020204020204" pitchFamily="34" charset="-122"/>
              <a:ea typeface="微软雅黑" panose="020B0503020204020204" pitchFamily="3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微软雅黑" panose="020B0503020204020204" pitchFamily="34" charset="-122"/>
              <a:ea typeface="微软雅黑" panose="020B0503020204020204" pitchFamily="3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微软雅黑" panose="020B0503020204020204" pitchFamily="34" charset="-122"/>
                <a:ea typeface="微软雅黑" panose="020B0503020204020204" pitchFamily="34" charset="-122"/>
              </a:rPr>
              <a:t>‹#›</a:t>
            </a:fld>
            <a:endParaRPr lang="zh-CN" altLang="en-US">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pitchFamily="34" charset="-122"/>
                <a:ea typeface="微软雅黑" panose="020B0503020204020204" pitchFamily="3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pitchFamily="34" charset="-122"/>
                <a:ea typeface="微软雅黑" panose="020B0503020204020204" pitchFamily="34" charset="-122"/>
              </a:defRPr>
            </a:lvl1pPr>
          </a:lstStyle>
          <a:p>
            <a:fld id="{1AC49D05-6128-4D0D-A32A-06A5E73B386C}" type="datetimeFigureOut">
              <a:rPr lang="zh-CN" altLang="en-US" smtClean="0"/>
              <a:t>2024/9/3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pitchFamily="34" charset="-122"/>
                <a:ea typeface="微软雅黑" panose="020B0503020204020204" pitchFamily="3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pitchFamily="34" charset="-122"/>
                <a:ea typeface="微软雅黑" panose="020B0503020204020204" pitchFamily="34" charset="-122"/>
              </a:defRPr>
            </a:lvl1pPr>
          </a:lstStyle>
          <a:p>
            <a:fld id="{5849F42C-2DAE-424C-A4B8-3140182C3E9F}" type="slidenum">
              <a:rPr lang="zh-CN" altLang="en-US" smtClean="0"/>
              <a:t>‹#›</a:t>
            </a:fld>
            <a:endParaRPr lang="zh-CN" altLang="en-US"/>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600" kern="1200">
        <a:solidFill>
          <a:schemeClr val="tx1"/>
        </a:solidFill>
        <a:latin typeface="微软雅黑" panose="020B0503020204020204" pitchFamily="34" charset="-122"/>
        <a:ea typeface="微软雅黑" panose="020B0503020204020204" pitchFamily="34" charset="-122"/>
        <a:cs typeface="+mn-cs"/>
      </a:defRPr>
    </a:lvl1pPr>
    <a:lvl2pPr marL="4572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2pPr>
    <a:lvl3pPr marL="9144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3pPr>
    <a:lvl4pPr marL="13716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4pPr>
    <a:lvl5pPr marL="18288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slideMaster" Target="../slideMasters/slideMaster1.xml"/><Relationship Id="rId3" Type="http://schemas.openxmlformats.org/officeDocument/2006/relationships/tags" Target="../tags/tag5.xml"/><Relationship Id="rId7" Type="http://schemas.openxmlformats.org/officeDocument/2006/relationships/tags" Target="../tags/tag9.xml"/><Relationship Id="rId12" Type="http://schemas.openxmlformats.org/officeDocument/2006/relationships/tags" Target="../tags/tag14.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tags" Target="../tags/tag13.xml"/><Relationship Id="rId5" Type="http://schemas.openxmlformats.org/officeDocument/2006/relationships/tags" Target="../tags/tag7.xml"/><Relationship Id="rId10" Type="http://schemas.openxmlformats.org/officeDocument/2006/relationships/tags" Target="../tags/tag12.xml"/><Relationship Id="rId4" Type="http://schemas.openxmlformats.org/officeDocument/2006/relationships/tags" Target="../tags/tag6.xml"/><Relationship Id="rId9" Type="http://schemas.openxmlformats.org/officeDocument/2006/relationships/tags" Target="../tags/tag1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9.xml"/><Relationship Id="rId1" Type="http://schemas.openxmlformats.org/officeDocument/2006/relationships/tags" Target="../tags/tag28.xml"/></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1.xml"/><Relationship Id="rId1" Type="http://schemas.openxmlformats.org/officeDocument/2006/relationships/tags" Target="../tags/tag30.xml"/></Relationships>
</file>

<file path=ppt/slideLayouts/_rels/slideLayout1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3.xml"/><Relationship Id="rId1" Type="http://schemas.openxmlformats.org/officeDocument/2006/relationships/tags" Target="../tags/tag32.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41.xml"/><Relationship Id="rId3" Type="http://schemas.openxmlformats.org/officeDocument/2006/relationships/tags" Target="../tags/tag36.xml"/><Relationship Id="rId7" Type="http://schemas.openxmlformats.org/officeDocument/2006/relationships/tags" Target="../tags/tag40.xml"/><Relationship Id="rId12" Type="http://schemas.openxmlformats.org/officeDocument/2006/relationships/slideMaster" Target="../slideMasters/slideMaster1.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tags" Target="../tags/tag39.xml"/><Relationship Id="rId11" Type="http://schemas.openxmlformats.org/officeDocument/2006/relationships/tags" Target="../tags/tag44.xml"/><Relationship Id="rId5" Type="http://schemas.openxmlformats.org/officeDocument/2006/relationships/tags" Target="../tags/tag38.xml"/><Relationship Id="rId10" Type="http://schemas.openxmlformats.org/officeDocument/2006/relationships/tags" Target="../tags/tag43.xml"/><Relationship Id="rId4" Type="http://schemas.openxmlformats.org/officeDocument/2006/relationships/tags" Target="../tags/tag37.xml"/><Relationship Id="rId9" Type="http://schemas.openxmlformats.org/officeDocument/2006/relationships/tags" Target="../tags/tag42.xml"/></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53.xml"/><Relationship Id="rId13" Type="http://schemas.openxmlformats.org/officeDocument/2006/relationships/slideMaster" Target="../slideMasters/slideMaster2.xml"/><Relationship Id="rId3" Type="http://schemas.openxmlformats.org/officeDocument/2006/relationships/tags" Target="../tags/tag48.xml"/><Relationship Id="rId7" Type="http://schemas.openxmlformats.org/officeDocument/2006/relationships/tags" Target="../tags/tag52.xml"/><Relationship Id="rId12" Type="http://schemas.openxmlformats.org/officeDocument/2006/relationships/tags" Target="../tags/tag57.xml"/><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tags" Target="../tags/tag51.xml"/><Relationship Id="rId11" Type="http://schemas.openxmlformats.org/officeDocument/2006/relationships/tags" Target="../tags/tag56.xml"/><Relationship Id="rId5" Type="http://schemas.openxmlformats.org/officeDocument/2006/relationships/tags" Target="../tags/tag50.xml"/><Relationship Id="rId10" Type="http://schemas.openxmlformats.org/officeDocument/2006/relationships/tags" Target="../tags/tag55.xml"/><Relationship Id="rId4" Type="http://schemas.openxmlformats.org/officeDocument/2006/relationships/tags" Target="../tags/tag49.xml"/><Relationship Id="rId9" Type="http://schemas.openxmlformats.org/officeDocument/2006/relationships/tags" Target="../tags/tag5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60.xml"/><Relationship Id="rId7" Type="http://schemas.openxmlformats.org/officeDocument/2006/relationships/tags" Target="../tags/tag64.xml"/><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tags" Target="../tags/tag63.xml"/><Relationship Id="rId5" Type="http://schemas.openxmlformats.org/officeDocument/2006/relationships/tags" Target="../tags/tag62.xml"/><Relationship Id="rId4" Type="http://schemas.openxmlformats.org/officeDocument/2006/relationships/tags" Target="../tags/tag6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66.xml"/><Relationship Id="rId1" Type="http://schemas.openxmlformats.org/officeDocument/2006/relationships/tags" Target="../tags/tag65.xml"/></Relationships>
</file>

<file path=ppt/slideLayouts/_rels/slideLayout23.xml.rels><?xml version="1.0" encoding="UTF-8" standalone="yes"?>
<Relationships xmlns="http://schemas.openxmlformats.org/package/2006/relationships"><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tags" Target="../tags/tag67.xml"/><Relationship Id="rId5" Type="http://schemas.openxmlformats.org/officeDocument/2006/relationships/slideMaster" Target="../slideMasters/slideMaster2.xml"/><Relationship Id="rId4" Type="http://schemas.openxmlformats.org/officeDocument/2006/relationships/tags" Target="../tags/tag70.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72.xml"/><Relationship Id="rId1" Type="http://schemas.openxmlformats.org/officeDocument/2006/relationships/tags" Target="../tags/tag71.xml"/></Relationships>
</file>

<file path=ppt/slideLayouts/_rels/slideLayout26.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74.xml"/><Relationship Id="rId1" Type="http://schemas.openxmlformats.org/officeDocument/2006/relationships/tags" Target="../tags/tag73.xml"/></Relationships>
</file>

<file path=ppt/slideLayouts/_rels/slideLayout27.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76.xml"/><Relationship Id="rId1" Type="http://schemas.openxmlformats.org/officeDocument/2006/relationships/tags" Target="../tags/tag75.xml"/></Relationships>
</file>

<file path=ppt/slideLayouts/_rels/slideLayout28.xml.rels><?xml version="1.0" encoding="UTF-8" standalone="yes"?>
<Relationships xmlns="http://schemas.openxmlformats.org/package/2006/relationships"><Relationship Id="rId8" Type="http://schemas.openxmlformats.org/officeDocument/2006/relationships/tags" Target="../tags/tag84.xml"/><Relationship Id="rId3" Type="http://schemas.openxmlformats.org/officeDocument/2006/relationships/tags" Target="../tags/tag79.xml"/><Relationship Id="rId7" Type="http://schemas.openxmlformats.org/officeDocument/2006/relationships/tags" Target="../tags/tag83.xml"/><Relationship Id="rId12" Type="http://schemas.openxmlformats.org/officeDocument/2006/relationships/slideMaster" Target="../slideMasters/slideMaster2.xml"/><Relationship Id="rId2" Type="http://schemas.openxmlformats.org/officeDocument/2006/relationships/tags" Target="../tags/tag78.xml"/><Relationship Id="rId1" Type="http://schemas.openxmlformats.org/officeDocument/2006/relationships/tags" Target="../tags/tag77.xml"/><Relationship Id="rId6" Type="http://schemas.openxmlformats.org/officeDocument/2006/relationships/tags" Target="../tags/tag82.xml"/><Relationship Id="rId11" Type="http://schemas.openxmlformats.org/officeDocument/2006/relationships/tags" Target="../tags/tag87.xml"/><Relationship Id="rId5" Type="http://schemas.openxmlformats.org/officeDocument/2006/relationships/tags" Target="../tags/tag81.xml"/><Relationship Id="rId10" Type="http://schemas.openxmlformats.org/officeDocument/2006/relationships/tags" Target="../tags/tag86.xml"/><Relationship Id="rId4" Type="http://schemas.openxmlformats.org/officeDocument/2006/relationships/tags" Target="../tags/tag80.xml"/><Relationship Id="rId9" Type="http://schemas.openxmlformats.org/officeDocument/2006/relationships/tags" Target="../tags/tag85.xml"/></Relationships>
</file>

<file path=ppt/slideLayouts/_rels/slideLayout3.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17.xml"/><Relationship Id="rId7" Type="http://schemas.openxmlformats.org/officeDocument/2006/relationships/tags" Target="../tags/tag21.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3.xml"/><Relationship Id="rId1" Type="http://schemas.openxmlformats.org/officeDocument/2006/relationships/tags" Target="../tags/tag22.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tags" Target="../tags/tag24.xml"/><Relationship Id="rId5" Type="http://schemas.openxmlformats.org/officeDocument/2006/relationships/slideMaster" Target="../slideMasters/slideMaster1.xml"/><Relationship Id="rId4" Type="http://schemas.openxmlformats.org/officeDocument/2006/relationships/tags" Target="../tags/tag27.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grpSp>
        <p:nvGrpSpPr>
          <p:cNvPr id="3" name="组合 2"/>
          <p:cNvGrpSpPr/>
          <p:nvPr>
            <p:custDataLst>
              <p:tags r:id="rId1"/>
            </p:custDataLst>
          </p:nvPr>
        </p:nvGrpSpPr>
        <p:grpSpPr>
          <a:xfrm>
            <a:off x="-971" y="-1330"/>
            <a:ext cx="12192000" cy="6857093"/>
            <a:chOff x="0" y="-13"/>
            <a:chExt cx="19198" cy="10814"/>
          </a:xfrm>
        </p:grpSpPr>
        <p:sp>
          <p:nvSpPr>
            <p:cNvPr id="2" name="矩形 1"/>
            <p:cNvSpPr/>
            <p:nvPr>
              <p:custDataLst>
                <p:tags r:id="rId4"/>
              </p:custDataLst>
            </p:nvPr>
          </p:nvSpPr>
          <p:spPr>
            <a:xfrm>
              <a:off x="0" y="0"/>
              <a:ext cx="19199" cy="10800"/>
            </a:xfrm>
            <a:prstGeom prst="rect">
              <a:avLst/>
            </a:prstGeom>
            <a:solidFill>
              <a:srgbClr val="FF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34" name="组合 33"/>
            <p:cNvGrpSpPr/>
            <p:nvPr>
              <p:custDataLst>
                <p:tags r:id="rId5"/>
              </p:custDataLst>
            </p:nvPr>
          </p:nvGrpSpPr>
          <p:grpSpPr>
            <a:xfrm>
              <a:off x="0" y="-13"/>
              <a:ext cx="19199" cy="10814"/>
              <a:chOff x="0" y="-13"/>
              <a:chExt cx="19199" cy="10814"/>
            </a:xfrm>
          </p:grpSpPr>
          <p:sp>
            <p:nvSpPr>
              <p:cNvPr id="5" name="任意多边形 4"/>
              <p:cNvSpPr/>
              <p:nvPr>
                <p:custDataLst>
                  <p:tags r:id="rId6"/>
                </p:custDataLst>
              </p:nvPr>
            </p:nvSpPr>
            <p:spPr>
              <a:xfrm>
                <a:off x="0" y="8072"/>
                <a:ext cx="5116" cy="2728"/>
              </a:xfrm>
              <a:custGeom>
                <a:avLst/>
                <a:gdLst>
                  <a:gd name="connsiteX0" fmla="*/ 0 w 5116"/>
                  <a:gd name="connsiteY0" fmla="*/ 805 h 2728"/>
                  <a:gd name="connsiteX1" fmla="*/ 9 w 5116"/>
                  <a:gd name="connsiteY1" fmla="*/ 796 h 2728"/>
                  <a:gd name="connsiteX2" fmla="*/ 2070 w 5116"/>
                  <a:gd name="connsiteY2" fmla="*/ 0 h 2728"/>
                  <a:gd name="connsiteX3" fmla="*/ 5115 w 5116"/>
                  <a:gd name="connsiteY3" fmla="*/ 2713 h 2728"/>
                  <a:gd name="connsiteX4" fmla="*/ 5116 w 5116"/>
                  <a:gd name="connsiteY4" fmla="*/ 2728 h 2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16" h="2728">
                    <a:moveTo>
                      <a:pt x="0" y="805"/>
                    </a:moveTo>
                    <a:lnTo>
                      <a:pt x="9" y="796"/>
                    </a:lnTo>
                    <a:cubicBezTo>
                      <a:pt x="553" y="302"/>
                      <a:pt x="1276" y="0"/>
                      <a:pt x="2070" y="0"/>
                    </a:cubicBezTo>
                    <a:cubicBezTo>
                      <a:pt x="3644" y="0"/>
                      <a:pt x="4940" y="1186"/>
                      <a:pt x="5115" y="2713"/>
                    </a:cubicBezTo>
                    <a:lnTo>
                      <a:pt x="5116" y="2728"/>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7" name="任意多边形 6"/>
              <p:cNvSpPr/>
              <p:nvPr>
                <p:custDataLst>
                  <p:tags r:id="rId7"/>
                </p:custDataLst>
              </p:nvPr>
            </p:nvSpPr>
            <p:spPr>
              <a:xfrm>
                <a:off x="15033" y="-13"/>
                <a:ext cx="4167" cy="5335"/>
              </a:xfrm>
              <a:custGeom>
                <a:avLst/>
                <a:gdLst>
                  <a:gd name="connsiteX0" fmla="*/ 4167 w 4167"/>
                  <a:gd name="connsiteY0" fmla="*/ 5335 h 5335"/>
                  <a:gd name="connsiteX1" fmla="*/ 4125 w 4167"/>
                  <a:gd name="connsiteY1" fmla="*/ 5328 h 5335"/>
                  <a:gd name="connsiteX2" fmla="*/ 0 w 4167"/>
                  <a:gd name="connsiteY2" fmla="*/ 457 h 5335"/>
                  <a:gd name="connsiteX3" fmla="*/ 31 w 4167"/>
                  <a:gd name="connsiteY3" fmla="*/ 0 h 5335"/>
                </a:gdLst>
                <a:ahLst/>
                <a:cxnLst>
                  <a:cxn ang="0">
                    <a:pos x="connsiteX0" y="connsiteY0"/>
                  </a:cxn>
                  <a:cxn ang="0">
                    <a:pos x="connsiteX1" y="connsiteY1"/>
                  </a:cxn>
                  <a:cxn ang="0">
                    <a:pos x="connsiteX2" y="connsiteY2"/>
                  </a:cxn>
                  <a:cxn ang="0">
                    <a:pos x="connsiteX3" y="connsiteY3"/>
                  </a:cxn>
                </a:cxnLst>
                <a:rect l="l" t="t" r="r" b="b"/>
                <a:pathLst>
                  <a:path w="4167" h="5335">
                    <a:moveTo>
                      <a:pt x="4167" y="5335"/>
                    </a:moveTo>
                    <a:lnTo>
                      <a:pt x="4125" y="5328"/>
                    </a:lnTo>
                    <a:cubicBezTo>
                      <a:pt x="1784" y="4940"/>
                      <a:pt x="0" y="2907"/>
                      <a:pt x="0" y="457"/>
                    </a:cubicBezTo>
                    <a:cubicBezTo>
                      <a:pt x="0" y="308"/>
                      <a:pt x="8" y="178"/>
                      <a:pt x="31" y="0"/>
                    </a:cubicBez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9" name="任意多边形 8"/>
              <p:cNvSpPr/>
              <p:nvPr>
                <p:custDataLst>
                  <p:tags r:id="rId8"/>
                </p:custDataLst>
              </p:nvPr>
            </p:nvSpPr>
            <p:spPr>
              <a:xfrm>
                <a:off x="15412" y="8111"/>
                <a:ext cx="3787" cy="2690"/>
              </a:xfrm>
              <a:custGeom>
                <a:avLst/>
                <a:gdLst>
                  <a:gd name="connsiteX0" fmla="*/ 70 w 3787"/>
                  <a:gd name="connsiteY0" fmla="*/ 2690 h 2690"/>
                  <a:gd name="connsiteX1" fmla="*/ 68 w 3787"/>
                  <a:gd name="connsiteY1" fmla="*/ 2683 h 2690"/>
                  <a:gd name="connsiteX2" fmla="*/ 0 w 3787"/>
                  <a:gd name="connsiteY2" fmla="*/ 2147 h 2690"/>
                  <a:gd name="connsiteX3" fmla="*/ 2147 w 3787"/>
                  <a:gd name="connsiteY3" fmla="*/ 0 h 2690"/>
                  <a:gd name="connsiteX4" fmla="*/ 3770 w 3787"/>
                  <a:gd name="connsiteY4" fmla="*/ 742 h 2690"/>
                  <a:gd name="connsiteX5" fmla="*/ 3787 w 3787"/>
                  <a:gd name="connsiteY5" fmla="*/ 762 h 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87" h="2690">
                    <a:moveTo>
                      <a:pt x="70" y="2690"/>
                    </a:moveTo>
                    <a:lnTo>
                      <a:pt x="68" y="2683"/>
                    </a:lnTo>
                    <a:cubicBezTo>
                      <a:pt x="23" y="2512"/>
                      <a:pt x="0" y="2332"/>
                      <a:pt x="0" y="2147"/>
                    </a:cubicBezTo>
                    <a:cubicBezTo>
                      <a:pt x="0" y="961"/>
                      <a:pt x="961" y="0"/>
                      <a:pt x="2147" y="0"/>
                    </a:cubicBezTo>
                    <a:cubicBezTo>
                      <a:pt x="2795" y="0"/>
                      <a:pt x="3376" y="287"/>
                      <a:pt x="3770" y="742"/>
                    </a:cubicBezTo>
                    <a:lnTo>
                      <a:pt x="3787" y="762"/>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15" name="任意多边形 14"/>
              <p:cNvSpPr/>
              <p:nvPr>
                <p:custDataLst>
                  <p:tags r:id="rId9"/>
                </p:custDataLst>
              </p:nvPr>
            </p:nvSpPr>
            <p:spPr>
              <a:xfrm>
                <a:off x="0" y="7041"/>
                <a:ext cx="4901" cy="376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901" h="3760">
                    <a:moveTo>
                      <a:pt x="1661" y="0"/>
                    </a:moveTo>
                    <a:cubicBezTo>
                      <a:pt x="3451" y="0"/>
                      <a:pt x="4901" y="1451"/>
                      <a:pt x="4901" y="3240"/>
                    </a:cubicBezTo>
                    <a:cubicBezTo>
                      <a:pt x="4901" y="3408"/>
                      <a:pt x="4888" y="3573"/>
                      <a:pt x="4864" y="3733"/>
                    </a:cubicBezTo>
                    <a:lnTo>
                      <a:pt x="4860" y="3760"/>
                    </a:lnTo>
                    <a:lnTo>
                      <a:pt x="0" y="3760"/>
                    </a:lnTo>
                    <a:lnTo>
                      <a:pt x="0" y="458"/>
                    </a:lnTo>
                    <a:lnTo>
                      <a:pt x="15" y="449"/>
                    </a:lnTo>
                    <a:cubicBezTo>
                      <a:pt x="497" y="164"/>
                      <a:pt x="1060" y="0"/>
                      <a:pt x="1661" y="0"/>
                    </a:cubicBez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4" name="任意多边形 3"/>
              <p:cNvSpPr/>
              <p:nvPr>
                <p:custDataLst>
                  <p:tags r:id="rId10"/>
                </p:custDataLst>
              </p:nvPr>
            </p:nvSpPr>
            <p:spPr>
              <a:xfrm>
                <a:off x="1116" y="0"/>
                <a:ext cx="5676" cy="167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676" h="1675">
                    <a:moveTo>
                      <a:pt x="0" y="0"/>
                    </a:moveTo>
                    <a:lnTo>
                      <a:pt x="5676" y="0"/>
                    </a:lnTo>
                    <a:lnTo>
                      <a:pt x="5668" y="14"/>
                    </a:lnTo>
                    <a:cubicBezTo>
                      <a:pt x="5114" y="1005"/>
                      <a:pt x="4054" y="1675"/>
                      <a:pt x="2838" y="1675"/>
                    </a:cubicBezTo>
                    <a:cubicBezTo>
                      <a:pt x="1622" y="1675"/>
                      <a:pt x="562" y="1005"/>
                      <a:pt x="8" y="14"/>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27" name="任意多边形 26"/>
              <p:cNvSpPr/>
              <p:nvPr>
                <p:custDataLst>
                  <p:tags r:id="rId11"/>
                </p:custDataLst>
              </p:nvPr>
            </p:nvSpPr>
            <p:spPr>
              <a:xfrm>
                <a:off x="15634" y="0"/>
                <a:ext cx="3565" cy="3008"/>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3565" h="3008">
                    <a:moveTo>
                      <a:pt x="0" y="0"/>
                    </a:moveTo>
                    <a:lnTo>
                      <a:pt x="3565" y="0"/>
                    </a:lnTo>
                    <a:lnTo>
                      <a:pt x="3565" y="2992"/>
                    </a:lnTo>
                    <a:lnTo>
                      <a:pt x="3563" y="2992"/>
                    </a:lnTo>
                    <a:cubicBezTo>
                      <a:pt x="3454" y="3003"/>
                      <a:pt x="3344" y="3008"/>
                      <a:pt x="3232" y="3008"/>
                    </a:cubicBezTo>
                    <a:cubicBezTo>
                      <a:pt x="1526" y="3008"/>
                      <a:pt x="129" y="1691"/>
                      <a:pt x="1" y="18"/>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32" name="任意多边形 31"/>
              <p:cNvSpPr/>
              <p:nvPr>
                <p:custDataLst>
                  <p:tags r:id="rId12"/>
                </p:custDataLst>
              </p:nvPr>
            </p:nvSpPr>
            <p:spPr>
              <a:xfrm>
                <a:off x="0" y="0"/>
                <a:ext cx="3536" cy="2082"/>
              </a:xfrm>
              <a:custGeom>
                <a:avLst/>
                <a:gdLst>
                  <a:gd name="connsiteX0" fmla="*/ 0 w 3536"/>
                  <a:gd name="connsiteY0" fmla="*/ 2017 h 2082"/>
                  <a:gd name="connsiteX1" fmla="*/ 15 w 3536"/>
                  <a:gd name="connsiteY1" fmla="*/ 2020 h 2082"/>
                  <a:gd name="connsiteX2" fmla="*/ 632 w 3536"/>
                  <a:gd name="connsiteY2" fmla="*/ 2082 h 2082"/>
                  <a:gd name="connsiteX3" fmla="*/ 3536 w 3536"/>
                  <a:gd name="connsiteY3" fmla="*/ 0 h 2082"/>
                  <a:gd name="connsiteX4" fmla="*/ 3536 w 3536"/>
                  <a:gd name="connsiteY4" fmla="*/ 0 h 2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 h="2082">
                    <a:moveTo>
                      <a:pt x="0" y="2017"/>
                    </a:moveTo>
                    <a:lnTo>
                      <a:pt x="15" y="2020"/>
                    </a:lnTo>
                    <a:cubicBezTo>
                      <a:pt x="214" y="2061"/>
                      <a:pt x="421" y="2082"/>
                      <a:pt x="632" y="2082"/>
                    </a:cubicBezTo>
                    <a:cubicBezTo>
                      <a:pt x="1981" y="2082"/>
                      <a:pt x="3127" y="1211"/>
                      <a:pt x="3536" y="0"/>
                    </a:cubicBezTo>
                    <a:lnTo>
                      <a:pt x="3536" y="0"/>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grpSp>
      </p:grpSp>
      <p:sp>
        <p:nvSpPr>
          <p:cNvPr id="16" name="日期占位符 15"/>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17" name="页脚占位符 16"/>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18" name="灯片编号占位符 17"/>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dirty="0"/>
          </a:p>
        </p:txBody>
      </p:sp>
      <p:sp>
        <p:nvSpPr>
          <p:cNvPr id="6" name="副标题 3"/>
          <p:cNvSpPr>
            <a:spLocks noGrp="1"/>
          </p:cNvSpPr>
          <p:nvPr>
            <p:ph type="subTitle" idx="3" hasCustomPrompt="1"/>
            <p:custDataLst>
              <p:tags r:id="rId2"/>
            </p:custDataLst>
          </p:nvPr>
        </p:nvSpPr>
        <p:spPr>
          <a:xfrm>
            <a:off x="1652270" y="3227234"/>
            <a:ext cx="8889429" cy="1642416"/>
          </a:xfrm>
        </p:spPr>
        <p:txBody>
          <a:bodyPr vert="horz" wrap="square" lIns="0" tIns="0" rIns="0" bIns="0" rtlCol="0" anchor="t" anchorCtr="0">
            <a:normAutofit/>
          </a:bodyPr>
          <a:lstStyle>
            <a:lvl1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kumimoji="0" lang="zh-CN" altLang="en-US" sz="2400" b="0" i="0" u="none" strike="noStrike" kern="1200" cap="none" spc="0" normalizeH="0" baseline="0" noProof="0" dirty="0">
                <a:ln>
                  <a:noFill/>
                </a:ln>
                <a:solidFill>
                  <a:schemeClr val="lt1"/>
                </a:solidFill>
                <a:effectLst/>
                <a:uLnTx/>
                <a:uFillTx/>
                <a:latin typeface="Arial" panose="020B0604020202020204" pitchFamily="34" charset="0"/>
                <a:ea typeface="微软雅黑" panose="020B0503020204020204" pitchFamily="34" charset="-122"/>
                <a:cs typeface="微软雅黑" panose="020B0503020204020204" pitchFamily="34" charset="-122"/>
                <a:sym typeface="+mn-ea"/>
              </a:defRPr>
            </a:lvl1pPr>
            <a:lvl2pPr marL="457200" indent="0" algn="ctr" defTabSz="914400" rtl="0" eaLnBrk="1" fontAlgn="auto" latinLnBrk="0" hangingPunct="1">
              <a:lnSpc>
                <a:spcPct val="12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914400" indent="0" algn="ctr" defTabSz="914400" rtl="0" eaLnBrk="1" fontAlgn="auto" latinLnBrk="0" hangingPunct="1">
              <a:lnSpc>
                <a:spcPct val="120000"/>
              </a:lnSpc>
              <a:spcBef>
                <a:spcPts val="0"/>
              </a:spcBef>
              <a:spcAft>
                <a:spcPts val="1000"/>
              </a:spcAft>
              <a:buFont typeface="Arial" panose="020B0604020202020204" pitchFamily="34" charset="0"/>
              <a:buNone/>
              <a:defRPr sz="18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371600" indent="0" algn="ctr" defTabSz="914400" rtl="0" eaLnBrk="1" fontAlgn="auto" latinLnBrk="0" hangingPunct="1">
              <a:lnSpc>
                <a:spcPct val="12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1828800" indent="0" algn="ctr" defTabSz="914400" rtl="0" eaLnBrk="1" fontAlgn="auto" latinLnBrk="0" hangingPunct="1">
              <a:lnSpc>
                <a:spcPct val="12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r>
              <a:rPr>
                <a:sym typeface="+mn-ea"/>
              </a:rPr>
              <a:t>单击此处编辑副标题</a:t>
            </a:r>
          </a:p>
        </p:txBody>
      </p:sp>
      <p:sp>
        <p:nvSpPr>
          <p:cNvPr id="8" name="标题 4"/>
          <p:cNvSpPr>
            <a:spLocks noGrp="1"/>
          </p:cNvSpPr>
          <p:nvPr>
            <p:ph type="ctrTitle" idx="2" hasCustomPrompt="1"/>
            <p:custDataLst>
              <p:tags r:id="rId3"/>
            </p:custDataLst>
          </p:nvPr>
        </p:nvSpPr>
        <p:spPr>
          <a:xfrm>
            <a:off x="1652270" y="1988349"/>
            <a:ext cx="8890064" cy="1099820"/>
          </a:xfrm>
        </p:spPr>
        <p:txBody>
          <a:bodyPr vert="horz" wrap="square" lIns="0" tIns="0" rIns="0" bIns="0" rtlCol="0" anchor="b" anchorCtr="0">
            <a:normAutofit lnSpcReduction="10000"/>
          </a:bodyPr>
          <a:lstStyle>
            <a:lvl1pPr marL="0" marR="0" algn="ctr" defTabSz="914400" rtl="0" eaLnBrk="1" fontAlgn="auto" latinLnBrk="0" hangingPunct="1">
              <a:lnSpc>
                <a:spcPct val="100000"/>
              </a:lnSpc>
              <a:spcBef>
                <a:spcPct val="0"/>
              </a:spcBef>
              <a:buClrTx/>
              <a:buSzTx/>
              <a:buFontTx/>
              <a:buNone/>
              <a:defRPr kumimoji="0" lang="zh-CN" altLang="en-US" sz="7145" b="1" i="0" u="none" strike="noStrike" kern="1200" cap="none" spc="0" normalizeH="0" baseline="0" noProof="1" dirty="0">
                <a:solidFill>
                  <a:schemeClr val="lt1"/>
                </a:solidFill>
                <a:uFillTx/>
                <a:latin typeface="Arial" panose="020B0604020202020204" pitchFamily="34" charset="0"/>
                <a:ea typeface="汉仪旗黑-85S" panose="00020600040101010101" pitchFamily="18" charset="-122"/>
                <a:cs typeface="+mj-cs"/>
              </a:defRPr>
            </a:lvl1pPr>
          </a:lstStyle>
          <a:p>
            <a:pPr lvl="0"/>
            <a:r>
              <a:rPr>
                <a:sym typeface="+mn-ea"/>
              </a:rPr>
              <a:t>编辑标题</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3" name="页脚占位符 2"/>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4" name="灯片编号占位符 3"/>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9" name="椭圆 8"/>
          <p:cNvSpPr/>
          <p:nvPr>
            <p:custDataLst>
              <p:tags r:id="rId1"/>
            </p:custDataLst>
          </p:nvPr>
        </p:nvSpPr>
        <p:spPr>
          <a:xfrm>
            <a:off x="0" y="613791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 name="椭圆 7"/>
          <p:cNvSpPr/>
          <p:nvPr>
            <p:custDataLst>
              <p:tags r:id="rId2"/>
            </p:custDataLst>
          </p:nvPr>
        </p:nvSpPr>
        <p:spPr>
          <a:xfrm>
            <a:off x="11471910" y="0"/>
            <a:ext cx="720090" cy="720090"/>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标题 1"/>
          <p:cNvSpPr>
            <a:spLocks noGrp="1"/>
          </p:cNvSpPr>
          <p:nvPr>
            <p:ph type="title"/>
          </p:nvPr>
        </p:nvSpPr>
        <p:spPr>
          <a:xfrm>
            <a:off x="669930"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图片占位符 2"/>
          <p:cNvSpPr>
            <a:spLocks noGrp="1"/>
          </p:cNvSpPr>
          <p:nvPr>
            <p:ph type="pic" idx="1"/>
          </p:nvPr>
        </p:nvSpPr>
        <p:spPr>
          <a:xfrm>
            <a:off x="669930" y="952508"/>
            <a:ext cx="5283242" cy="5388907"/>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nvPr>
        </p:nvSpPr>
        <p:spPr>
          <a:xfrm>
            <a:off x="6238925"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stStyle>
          <a:p>
            <a:pPr lvl="0"/>
            <a:r>
              <a:rPr>
                <a:sym typeface="+mn-ea"/>
              </a:rPr>
              <a:t>单击此处编辑母版文本样式</a:t>
            </a:r>
          </a:p>
        </p:txBody>
      </p:sp>
      <p:sp>
        <p:nvSpPr>
          <p:cNvPr id="5" name="日期占位符 4"/>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9EFD9D74-47D9-4702-A33C-335B63B48DBF}" type="datetimeFigureOut">
              <a:rPr lang="zh-CN" altLang="en-US" smtClean="0"/>
              <a:t>2024/9/3</a:t>
            </a:fld>
            <a:endParaRPr lang="zh-CN" altLang="en-US" dirty="0"/>
          </a:p>
        </p:txBody>
      </p:sp>
      <p:sp>
        <p:nvSpPr>
          <p:cNvPr id="6" name="页脚占位符 5"/>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FABC47A4-756D-490B-A52F-7D9E2C9FC05F}"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8" name="椭圆 7"/>
          <p:cNvSpPr/>
          <p:nvPr>
            <p:custDataLst>
              <p:tags r:id="rId1"/>
            </p:custDataLst>
          </p:nvPr>
        </p:nvSpPr>
        <p:spPr>
          <a:xfrm>
            <a:off x="0" y="613791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 name="椭圆 6"/>
          <p:cNvSpPr/>
          <p:nvPr>
            <p:custDataLst>
              <p:tags r:id="rId2"/>
            </p:custDataLst>
          </p:nvPr>
        </p:nvSpPr>
        <p:spPr>
          <a:xfrm>
            <a:off x="11471910" y="0"/>
            <a:ext cx="720090" cy="720090"/>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竖排标题 1"/>
          <p:cNvSpPr>
            <a:spLocks noGrp="1"/>
          </p:cNvSpPr>
          <p:nvPr>
            <p:ph type="title" orient="vert"/>
          </p:nvPr>
        </p:nvSpPr>
        <p:spPr>
          <a:xfrm>
            <a:off x="10571135" y="952508"/>
            <a:ext cx="950984" cy="5388907"/>
          </a:xfrm>
        </p:spPr>
        <p:txBody>
          <a:bodyPr vert="eaVert" lIns="90170" tIns="46990" rIns="90170" bIns="4699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solidFill>
                <a:latin typeface="Arial" panose="020B0604020202020204" pitchFamily="34" charset="0"/>
                <a:ea typeface="微软雅黑" panose="020B0503020204020204" pitchFamily="34" charset="-122"/>
              </a:defRPr>
            </a:lvl1pPr>
            <a:lvl2pPr indent="0" eaLnBrk="1" fontAlgn="auto" latinLnBrk="0" hangingPunct="1">
              <a:defRPr>
                <a:solidFill>
                  <a:schemeClr val="tx1"/>
                </a:solidFill>
                <a:latin typeface="Arial" panose="020B0604020202020204" pitchFamily="34" charset="0"/>
                <a:ea typeface="微软雅黑" panose="020B0503020204020204" pitchFamily="34" charset="-122"/>
              </a:defRPr>
            </a:lvl2pPr>
            <a:lvl3pPr indent="0" eaLnBrk="1" fontAlgn="auto" latinLnBrk="0" hangingPunct="1">
              <a:defRPr>
                <a:solidFill>
                  <a:schemeClr val="tx1"/>
                </a:solidFill>
                <a:latin typeface="Arial" panose="020B0604020202020204" pitchFamily="34" charset="0"/>
                <a:ea typeface="微软雅黑" panose="020B0503020204020204" pitchFamily="34" charset="-122"/>
              </a:defRPr>
            </a:lvl3pPr>
            <a:lvl4pPr indent="0" eaLnBrk="1" fontAlgn="auto" latinLnBrk="0" hangingPunct="1">
              <a:defRPr>
                <a:solidFill>
                  <a:schemeClr val="tx1"/>
                </a:solidFill>
                <a:latin typeface="Arial" panose="020B0604020202020204" pitchFamily="34" charset="0"/>
                <a:ea typeface="微软雅黑" panose="020B0503020204020204" pitchFamily="34" charset="-122"/>
              </a:defRPr>
            </a:lvl4pPr>
            <a:lvl5pPr indent="0" eaLnBrk="1" fontAlgn="auto" latinLnBrk="0" hangingPunct="1">
              <a:defRPr>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5" name="页脚占位符 4"/>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6" name="灯片编号占位符 5"/>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6" name="椭圆 5"/>
          <p:cNvSpPr/>
          <p:nvPr>
            <p:custDataLst>
              <p:tags r:id="rId1"/>
            </p:custDataLst>
          </p:nvPr>
        </p:nvSpPr>
        <p:spPr>
          <a:xfrm>
            <a:off x="0" y="613791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椭圆 1"/>
          <p:cNvSpPr/>
          <p:nvPr>
            <p:custDataLst>
              <p:tags r:id="rId2"/>
            </p:custDataLst>
          </p:nvPr>
        </p:nvSpPr>
        <p:spPr>
          <a:xfrm>
            <a:off x="11471910" y="0"/>
            <a:ext cx="720090" cy="720090"/>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 name="日期占位符 2"/>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4" name="页脚占位符 3"/>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5" name="灯片编号占位符 4"/>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
        <p:nvSpPr>
          <p:cNvPr id="7" name="内容占位符 6"/>
          <p:cNvSpPr>
            <a:spLocks noGrp="1"/>
          </p:cNvSpPr>
          <p:nvPr>
            <p:ph sz="quarter" idx="13"/>
          </p:nvPr>
        </p:nvSpPr>
        <p:spPr>
          <a:xfrm>
            <a:off x="669930" y="952508"/>
            <a:ext cx="10852237" cy="5388907"/>
          </a:xfrm>
        </p:spPr>
        <p:txBody>
          <a:bodyPr/>
          <a:lstStyle>
            <a:lvl1pPr>
              <a:defRPr>
                <a:solidFill>
                  <a:schemeClr val="tx1"/>
                </a:solidFill>
                <a:latin typeface="Arial" panose="020B0604020202020204" pitchFamily="34" charset="0"/>
                <a:ea typeface="微软雅黑" panose="020B0503020204020204" pitchFamily="34" charset="-122"/>
              </a:defRPr>
            </a:lvl1pPr>
            <a:lvl2pPr>
              <a:defRPr>
                <a:solidFill>
                  <a:schemeClr val="tx1"/>
                </a:solidFill>
                <a:latin typeface="Arial" panose="020B0604020202020204" pitchFamily="34" charset="0"/>
                <a:ea typeface="微软雅黑" panose="020B0503020204020204" pitchFamily="34" charset="-122"/>
              </a:defRPr>
            </a:lvl2pPr>
            <a:lvl3pPr>
              <a:defRPr>
                <a:solidFill>
                  <a:schemeClr val="tx1"/>
                </a:solidFill>
                <a:latin typeface="Arial" panose="020B0604020202020204" pitchFamily="34" charset="0"/>
                <a:ea typeface="微软雅黑" panose="020B0503020204020204" pitchFamily="34" charset="-122"/>
              </a:defRPr>
            </a:lvl3pPr>
            <a:lvl4pPr>
              <a:defRPr>
                <a:solidFill>
                  <a:schemeClr val="tx1"/>
                </a:solidFill>
                <a:latin typeface="Arial" panose="020B0604020202020204" pitchFamily="34" charset="0"/>
                <a:ea typeface="微软雅黑" panose="020B0503020204020204" pitchFamily="34" charset="-122"/>
              </a:defRPr>
            </a:lvl4pPr>
            <a:lvl5pPr>
              <a:defRPr>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971" y="-1330"/>
            <a:ext cx="12192000" cy="6857093"/>
            <a:chOff x="0" y="-13"/>
            <a:chExt cx="19198" cy="10814"/>
          </a:xfrm>
        </p:grpSpPr>
        <p:sp>
          <p:nvSpPr>
            <p:cNvPr id="6" name="矩形 5"/>
            <p:cNvSpPr/>
            <p:nvPr>
              <p:custDataLst>
                <p:tags r:id="rId3"/>
              </p:custDataLst>
            </p:nvPr>
          </p:nvSpPr>
          <p:spPr>
            <a:xfrm>
              <a:off x="0" y="0"/>
              <a:ext cx="19199" cy="10800"/>
            </a:xfrm>
            <a:prstGeom prst="rect">
              <a:avLst/>
            </a:prstGeom>
            <a:solidFill>
              <a:srgbClr val="FF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34" name="组合 33"/>
            <p:cNvGrpSpPr/>
            <p:nvPr>
              <p:custDataLst>
                <p:tags r:id="rId4"/>
              </p:custDataLst>
            </p:nvPr>
          </p:nvGrpSpPr>
          <p:grpSpPr>
            <a:xfrm>
              <a:off x="0" y="-13"/>
              <a:ext cx="19199" cy="10814"/>
              <a:chOff x="0" y="-13"/>
              <a:chExt cx="19199" cy="10814"/>
            </a:xfrm>
          </p:grpSpPr>
          <p:sp>
            <p:nvSpPr>
              <p:cNvPr id="7" name="任意多边形 6"/>
              <p:cNvSpPr/>
              <p:nvPr>
                <p:custDataLst>
                  <p:tags r:id="rId5"/>
                </p:custDataLst>
              </p:nvPr>
            </p:nvSpPr>
            <p:spPr>
              <a:xfrm>
                <a:off x="0" y="8072"/>
                <a:ext cx="5116" cy="2728"/>
              </a:xfrm>
              <a:custGeom>
                <a:avLst/>
                <a:gdLst>
                  <a:gd name="connsiteX0" fmla="*/ 0 w 5116"/>
                  <a:gd name="connsiteY0" fmla="*/ 805 h 2728"/>
                  <a:gd name="connsiteX1" fmla="*/ 9 w 5116"/>
                  <a:gd name="connsiteY1" fmla="*/ 796 h 2728"/>
                  <a:gd name="connsiteX2" fmla="*/ 2070 w 5116"/>
                  <a:gd name="connsiteY2" fmla="*/ 0 h 2728"/>
                  <a:gd name="connsiteX3" fmla="*/ 5115 w 5116"/>
                  <a:gd name="connsiteY3" fmla="*/ 2713 h 2728"/>
                  <a:gd name="connsiteX4" fmla="*/ 5116 w 5116"/>
                  <a:gd name="connsiteY4" fmla="*/ 2728 h 2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16" h="2728">
                    <a:moveTo>
                      <a:pt x="0" y="805"/>
                    </a:moveTo>
                    <a:lnTo>
                      <a:pt x="9" y="796"/>
                    </a:lnTo>
                    <a:cubicBezTo>
                      <a:pt x="553" y="302"/>
                      <a:pt x="1276" y="0"/>
                      <a:pt x="2070" y="0"/>
                    </a:cubicBezTo>
                    <a:cubicBezTo>
                      <a:pt x="3644" y="0"/>
                      <a:pt x="4940" y="1186"/>
                      <a:pt x="5115" y="2713"/>
                    </a:cubicBezTo>
                    <a:lnTo>
                      <a:pt x="5116" y="2728"/>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8" name="任意多边形 7"/>
              <p:cNvSpPr/>
              <p:nvPr>
                <p:custDataLst>
                  <p:tags r:id="rId6"/>
                </p:custDataLst>
              </p:nvPr>
            </p:nvSpPr>
            <p:spPr>
              <a:xfrm>
                <a:off x="15033" y="-13"/>
                <a:ext cx="4167" cy="5335"/>
              </a:xfrm>
              <a:custGeom>
                <a:avLst/>
                <a:gdLst>
                  <a:gd name="connsiteX0" fmla="*/ 4167 w 4167"/>
                  <a:gd name="connsiteY0" fmla="*/ 5335 h 5335"/>
                  <a:gd name="connsiteX1" fmla="*/ 4125 w 4167"/>
                  <a:gd name="connsiteY1" fmla="*/ 5328 h 5335"/>
                  <a:gd name="connsiteX2" fmla="*/ 0 w 4167"/>
                  <a:gd name="connsiteY2" fmla="*/ 457 h 5335"/>
                  <a:gd name="connsiteX3" fmla="*/ 31 w 4167"/>
                  <a:gd name="connsiteY3" fmla="*/ 0 h 5335"/>
                </a:gdLst>
                <a:ahLst/>
                <a:cxnLst>
                  <a:cxn ang="0">
                    <a:pos x="connsiteX0" y="connsiteY0"/>
                  </a:cxn>
                  <a:cxn ang="0">
                    <a:pos x="connsiteX1" y="connsiteY1"/>
                  </a:cxn>
                  <a:cxn ang="0">
                    <a:pos x="connsiteX2" y="connsiteY2"/>
                  </a:cxn>
                  <a:cxn ang="0">
                    <a:pos x="connsiteX3" y="connsiteY3"/>
                  </a:cxn>
                </a:cxnLst>
                <a:rect l="l" t="t" r="r" b="b"/>
                <a:pathLst>
                  <a:path w="4167" h="5335">
                    <a:moveTo>
                      <a:pt x="4167" y="5335"/>
                    </a:moveTo>
                    <a:lnTo>
                      <a:pt x="4125" y="5328"/>
                    </a:lnTo>
                    <a:cubicBezTo>
                      <a:pt x="1784" y="4940"/>
                      <a:pt x="0" y="2907"/>
                      <a:pt x="0" y="457"/>
                    </a:cubicBezTo>
                    <a:cubicBezTo>
                      <a:pt x="0" y="308"/>
                      <a:pt x="8" y="178"/>
                      <a:pt x="31" y="0"/>
                    </a:cubicBez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9" name="任意多边形 8"/>
              <p:cNvSpPr/>
              <p:nvPr>
                <p:custDataLst>
                  <p:tags r:id="rId7"/>
                </p:custDataLst>
              </p:nvPr>
            </p:nvSpPr>
            <p:spPr>
              <a:xfrm>
                <a:off x="15412" y="8111"/>
                <a:ext cx="3787" cy="2690"/>
              </a:xfrm>
              <a:custGeom>
                <a:avLst/>
                <a:gdLst>
                  <a:gd name="connsiteX0" fmla="*/ 70 w 3787"/>
                  <a:gd name="connsiteY0" fmla="*/ 2690 h 2690"/>
                  <a:gd name="connsiteX1" fmla="*/ 68 w 3787"/>
                  <a:gd name="connsiteY1" fmla="*/ 2683 h 2690"/>
                  <a:gd name="connsiteX2" fmla="*/ 0 w 3787"/>
                  <a:gd name="connsiteY2" fmla="*/ 2147 h 2690"/>
                  <a:gd name="connsiteX3" fmla="*/ 2147 w 3787"/>
                  <a:gd name="connsiteY3" fmla="*/ 0 h 2690"/>
                  <a:gd name="connsiteX4" fmla="*/ 3770 w 3787"/>
                  <a:gd name="connsiteY4" fmla="*/ 742 h 2690"/>
                  <a:gd name="connsiteX5" fmla="*/ 3787 w 3787"/>
                  <a:gd name="connsiteY5" fmla="*/ 762 h 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87" h="2690">
                    <a:moveTo>
                      <a:pt x="70" y="2690"/>
                    </a:moveTo>
                    <a:lnTo>
                      <a:pt x="68" y="2683"/>
                    </a:lnTo>
                    <a:cubicBezTo>
                      <a:pt x="23" y="2512"/>
                      <a:pt x="0" y="2332"/>
                      <a:pt x="0" y="2147"/>
                    </a:cubicBezTo>
                    <a:cubicBezTo>
                      <a:pt x="0" y="961"/>
                      <a:pt x="961" y="0"/>
                      <a:pt x="2147" y="0"/>
                    </a:cubicBezTo>
                    <a:cubicBezTo>
                      <a:pt x="2795" y="0"/>
                      <a:pt x="3376" y="287"/>
                      <a:pt x="3770" y="742"/>
                    </a:cubicBezTo>
                    <a:lnTo>
                      <a:pt x="3787" y="762"/>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15" name="任意多边形 14"/>
              <p:cNvSpPr/>
              <p:nvPr>
                <p:custDataLst>
                  <p:tags r:id="rId8"/>
                </p:custDataLst>
              </p:nvPr>
            </p:nvSpPr>
            <p:spPr>
              <a:xfrm>
                <a:off x="0" y="7041"/>
                <a:ext cx="4901" cy="376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901" h="3760">
                    <a:moveTo>
                      <a:pt x="1661" y="0"/>
                    </a:moveTo>
                    <a:cubicBezTo>
                      <a:pt x="3451" y="0"/>
                      <a:pt x="4901" y="1451"/>
                      <a:pt x="4901" y="3240"/>
                    </a:cubicBezTo>
                    <a:cubicBezTo>
                      <a:pt x="4901" y="3408"/>
                      <a:pt x="4888" y="3573"/>
                      <a:pt x="4864" y="3733"/>
                    </a:cubicBezTo>
                    <a:lnTo>
                      <a:pt x="4860" y="3760"/>
                    </a:lnTo>
                    <a:lnTo>
                      <a:pt x="0" y="3760"/>
                    </a:lnTo>
                    <a:lnTo>
                      <a:pt x="0" y="458"/>
                    </a:lnTo>
                    <a:lnTo>
                      <a:pt x="15" y="449"/>
                    </a:lnTo>
                    <a:cubicBezTo>
                      <a:pt x="497" y="164"/>
                      <a:pt x="1060" y="0"/>
                      <a:pt x="1661" y="0"/>
                    </a:cubicBez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17" name="任意多边形 16"/>
              <p:cNvSpPr/>
              <p:nvPr>
                <p:custDataLst>
                  <p:tags r:id="rId9"/>
                </p:custDataLst>
              </p:nvPr>
            </p:nvSpPr>
            <p:spPr>
              <a:xfrm>
                <a:off x="1116" y="0"/>
                <a:ext cx="5676" cy="167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676" h="1675">
                    <a:moveTo>
                      <a:pt x="0" y="0"/>
                    </a:moveTo>
                    <a:lnTo>
                      <a:pt x="5676" y="0"/>
                    </a:lnTo>
                    <a:lnTo>
                      <a:pt x="5668" y="14"/>
                    </a:lnTo>
                    <a:cubicBezTo>
                      <a:pt x="5114" y="1005"/>
                      <a:pt x="4054" y="1675"/>
                      <a:pt x="2838" y="1675"/>
                    </a:cubicBezTo>
                    <a:cubicBezTo>
                      <a:pt x="1622" y="1675"/>
                      <a:pt x="562" y="1005"/>
                      <a:pt x="8" y="14"/>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27" name="任意多边形 26"/>
              <p:cNvSpPr/>
              <p:nvPr>
                <p:custDataLst>
                  <p:tags r:id="rId10"/>
                </p:custDataLst>
              </p:nvPr>
            </p:nvSpPr>
            <p:spPr>
              <a:xfrm>
                <a:off x="15634" y="0"/>
                <a:ext cx="3565" cy="3008"/>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3565" h="3008">
                    <a:moveTo>
                      <a:pt x="0" y="0"/>
                    </a:moveTo>
                    <a:lnTo>
                      <a:pt x="3565" y="0"/>
                    </a:lnTo>
                    <a:lnTo>
                      <a:pt x="3565" y="2992"/>
                    </a:lnTo>
                    <a:lnTo>
                      <a:pt x="3563" y="2992"/>
                    </a:lnTo>
                    <a:cubicBezTo>
                      <a:pt x="3454" y="3003"/>
                      <a:pt x="3344" y="3008"/>
                      <a:pt x="3232" y="3008"/>
                    </a:cubicBezTo>
                    <a:cubicBezTo>
                      <a:pt x="1526" y="3008"/>
                      <a:pt x="129" y="1691"/>
                      <a:pt x="1" y="18"/>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32" name="任意多边形 31"/>
              <p:cNvSpPr/>
              <p:nvPr>
                <p:custDataLst>
                  <p:tags r:id="rId11"/>
                </p:custDataLst>
              </p:nvPr>
            </p:nvSpPr>
            <p:spPr>
              <a:xfrm>
                <a:off x="0" y="0"/>
                <a:ext cx="3536" cy="2082"/>
              </a:xfrm>
              <a:custGeom>
                <a:avLst/>
                <a:gdLst>
                  <a:gd name="connsiteX0" fmla="*/ 0 w 3536"/>
                  <a:gd name="connsiteY0" fmla="*/ 2017 h 2082"/>
                  <a:gd name="connsiteX1" fmla="*/ 15 w 3536"/>
                  <a:gd name="connsiteY1" fmla="*/ 2020 h 2082"/>
                  <a:gd name="connsiteX2" fmla="*/ 632 w 3536"/>
                  <a:gd name="connsiteY2" fmla="*/ 2082 h 2082"/>
                  <a:gd name="connsiteX3" fmla="*/ 3536 w 3536"/>
                  <a:gd name="connsiteY3" fmla="*/ 0 h 2082"/>
                  <a:gd name="connsiteX4" fmla="*/ 3536 w 3536"/>
                  <a:gd name="connsiteY4" fmla="*/ 0 h 2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 h="2082">
                    <a:moveTo>
                      <a:pt x="0" y="2017"/>
                    </a:moveTo>
                    <a:lnTo>
                      <a:pt x="15" y="2020"/>
                    </a:lnTo>
                    <a:cubicBezTo>
                      <a:pt x="214" y="2061"/>
                      <a:pt x="421" y="2082"/>
                      <a:pt x="632" y="2082"/>
                    </a:cubicBezTo>
                    <a:cubicBezTo>
                      <a:pt x="1981" y="2082"/>
                      <a:pt x="3127" y="1211"/>
                      <a:pt x="3536" y="0"/>
                    </a:cubicBezTo>
                    <a:lnTo>
                      <a:pt x="3536" y="0"/>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grpSp>
      </p:grpSp>
      <p:sp>
        <p:nvSpPr>
          <p:cNvPr id="3" name="日期占位符 2"/>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4" name="页脚占位符 3"/>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5" name="灯片编号占位符 4"/>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
        <p:nvSpPr>
          <p:cNvPr id="10" name="标题 1"/>
          <p:cNvSpPr>
            <a:spLocks noGrp="1"/>
          </p:cNvSpPr>
          <p:nvPr>
            <p:ph type="title" hasCustomPrompt="1"/>
            <p:custDataLst>
              <p:tags r:id="rId2"/>
            </p:custDataLst>
          </p:nvPr>
        </p:nvSpPr>
        <p:spPr>
          <a:xfrm>
            <a:off x="1652270" y="1786364"/>
            <a:ext cx="8890064" cy="1200150"/>
          </a:xfrm>
        </p:spPr>
        <p:txBody>
          <a:bodyPr vert="horz" wrap="square" lIns="0" tIns="0" rIns="0" bIns="0" rtlCol="0" anchor="b" anchorCtr="0">
            <a:normAutofit/>
          </a:bodyPr>
          <a:lstStyle>
            <a:lvl1pPr marL="0" marR="0" algn="ctr" defTabSz="914400" rtl="0" eaLnBrk="1" fontAlgn="auto" latinLnBrk="0" hangingPunct="1">
              <a:lnSpc>
                <a:spcPct val="100000"/>
              </a:lnSpc>
              <a:spcBef>
                <a:spcPct val="0"/>
              </a:spcBef>
              <a:buClrTx/>
              <a:buSzTx/>
              <a:buFontTx/>
              <a:buNone/>
              <a:defRPr kumimoji="0" lang="zh-CN" altLang="en-US" sz="7000" b="1" i="0" u="none" strike="noStrike" kern="1200" cap="none" spc="1000" normalizeH="0" baseline="0" noProof="1" dirty="0">
                <a:solidFill>
                  <a:schemeClr val="lt1"/>
                </a:solidFill>
                <a:uFillTx/>
                <a:latin typeface="Arial" panose="020B0604020202020204" pitchFamily="34" charset="0"/>
                <a:ea typeface="汉仪旗黑-85S" panose="00020600040101010101" pitchFamily="18" charset="-122"/>
                <a:cs typeface="+mj-cs"/>
              </a:defRPr>
            </a:lvl1pPr>
          </a:lstStyle>
          <a:p>
            <a:pPr lvl="0"/>
            <a:r>
              <a:rPr>
                <a:sym typeface="+mn-ea"/>
              </a:rPr>
              <a:t>编辑标题</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grpSp>
        <p:nvGrpSpPr>
          <p:cNvPr id="3" name="组合 2"/>
          <p:cNvGrpSpPr/>
          <p:nvPr>
            <p:custDataLst>
              <p:tags r:id="rId1"/>
            </p:custDataLst>
          </p:nvPr>
        </p:nvGrpSpPr>
        <p:grpSpPr>
          <a:xfrm>
            <a:off x="-971" y="-1330"/>
            <a:ext cx="12192000" cy="6857093"/>
            <a:chOff x="0" y="-13"/>
            <a:chExt cx="19198" cy="10814"/>
          </a:xfrm>
        </p:grpSpPr>
        <p:sp>
          <p:nvSpPr>
            <p:cNvPr id="2" name="矩形 1"/>
            <p:cNvSpPr/>
            <p:nvPr>
              <p:custDataLst>
                <p:tags r:id="rId4"/>
              </p:custDataLst>
            </p:nvPr>
          </p:nvSpPr>
          <p:spPr>
            <a:xfrm>
              <a:off x="0" y="0"/>
              <a:ext cx="19199" cy="10800"/>
            </a:xfrm>
            <a:prstGeom prst="rect">
              <a:avLst/>
            </a:prstGeom>
            <a:solidFill>
              <a:srgbClr val="FF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34" name="组合 33"/>
            <p:cNvGrpSpPr/>
            <p:nvPr>
              <p:custDataLst>
                <p:tags r:id="rId5"/>
              </p:custDataLst>
            </p:nvPr>
          </p:nvGrpSpPr>
          <p:grpSpPr>
            <a:xfrm>
              <a:off x="0" y="-13"/>
              <a:ext cx="19199" cy="10814"/>
              <a:chOff x="0" y="-13"/>
              <a:chExt cx="19199" cy="10814"/>
            </a:xfrm>
          </p:grpSpPr>
          <p:sp>
            <p:nvSpPr>
              <p:cNvPr id="5" name="任意多边形 4"/>
              <p:cNvSpPr/>
              <p:nvPr>
                <p:custDataLst>
                  <p:tags r:id="rId6"/>
                </p:custDataLst>
              </p:nvPr>
            </p:nvSpPr>
            <p:spPr>
              <a:xfrm>
                <a:off x="0" y="8072"/>
                <a:ext cx="5116" cy="2728"/>
              </a:xfrm>
              <a:custGeom>
                <a:avLst/>
                <a:gdLst>
                  <a:gd name="connsiteX0" fmla="*/ 0 w 5116"/>
                  <a:gd name="connsiteY0" fmla="*/ 805 h 2728"/>
                  <a:gd name="connsiteX1" fmla="*/ 9 w 5116"/>
                  <a:gd name="connsiteY1" fmla="*/ 796 h 2728"/>
                  <a:gd name="connsiteX2" fmla="*/ 2070 w 5116"/>
                  <a:gd name="connsiteY2" fmla="*/ 0 h 2728"/>
                  <a:gd name="connsiteX3" fmla="*/ 5115 w 5116"/>
                  <a:gd name="connsiteY3" fmla="*/ 2713 h 2728"/>
                  <a:gd name="connsiteX4" fmla="*/ 5116 w 5116"/>
                  <a:gd name="connsiteY4" fmla="*/ 2728 h 2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16" h="2728">
                    <a:moveTo>
                      <a:pt x="0" y="805"/>
                    </a:moveTo>
                    <a:lnTo>
                      <a:pt x="9" y="796"/>
                    </a:lnTo>
                    <a:cubicBezTo>
                      <a:pt x="553" y="302"/>
                      <a:pt x="1276" y="0"/>
                      <a:pt x="2070" y="0"/>
                    </a:cubicBezTo>
                    <a:cubicBezTo>
                      <a:pt x="3644" y="0"/>
                      <a:pt x="4940" y="1186"/>
                      <a:pt x="5115" y="2713"/>
                    </a:cubicBezTo>
                    <a:lnTo>
                      <a:pt x="5116" y="2728"/>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7" name="任意多边形 6"/>
              <p:cNvSpPr/>
              <p:nvPr>
                <p:custDataLst>
                  <p:tags r:id="rId7"/>
                </p:custDataLst>
              </p:nvPr>
            </p:nvSpPr>
            <p:spPr>
              <a:xfrm>
                <a:off x="15033" y="-13"/>
                <a:ext cx="4167" cy="5335"/>
              </a:xfrm>
              <a:custGeom>
                <a:avLst/>
                <a:gdLst>
                  <a:gd name="connsiteX0" fmla="*/ 4167 w 4167"/>
                  <a:gd name="connsiteY0" fmla="*/ 5335 h 5335"/>
                  <a:gd name="connsiteX1" fmla="*/ 4125 w 4167"/>
                  <a:gd name="connsiteY1" fmla="*/ 5328 h 5335"/>
                  <a:gd name="connsiteX2" fmla="*/ 0 w 4167"/>
                  <a:gd name="connsiteY2" fmla="*/ 457 h 5335"/>
                  <a:gd name="connsiteX3" fmla="*/ 31 w 4167"/>
                  <a:gd name="connsiteY3" fmla="*/ 0 h 5335"/>
                </a:gdLst>
                <a:ahLst/>
                <a:cxnLst>
                  <a:cxn ang="0">
                    <a:pos x="connsiteX0" y="connsiteY0"/>
                  </a:cxn>
                  <a:cxn ang="0">
                    <a:pos x="connsiteX1" y="connsiteY1"/>
                  </a:cxn>
                  <a:cxn ang="0">
                    <a:pos x="connsiteX2" y="connsiteY2"/>
                  </a:cxn>
                  <a:cxn ang="0">
                    <a:pos x="connsiteX3" y="connsiteY3"/>
                  </a:cxn>
                </a:cxnLst>
                <a:rect l="l" t="t" r="r" b="b"/>
                <a:pathLst>
                  <a:path w="4167" h="5335">
                    <a:moveTo>
                      <a:pt x="4167" y="5335"/>
                    </a:moveTo>
                    <a:lnTo>
                      <a:pt x="4125" y="5328"/>
                    </a:lnTo>
                    <a:cubicBezTo>
                      <a:pt x="1784" y="4940"/>
                      <a:pt x="0" y="2907"/>
                      <a:pt x="0" y="457"/>
                    </a:cubicBezTo>
                    <a:cubicBezTo>
                      <a:pt x="0" y="308"/>
                      <a:pt x="8" y="178"/>
                      <a:pt x="31" y="0"/>
                    </a:cubicBez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9" name="任意多边形 8"/>
              <p:cNvSpPr/>
              <p:nvPr>
                <p:custDataLst>
                  <p:tags r:id="rId8"/>
                </p:custDataLst>
              </p:nvPr>
            </p:nvSpPr>
            <p:spPr>
              <a:xfrm>
                <a:off x="15412" y="8111"/>
                <a:ext cx="3787" cy="2690"/>
              </a:xfrm>
              <a:custGeom>
                <a:avLst/>
                <a:gdLst>
                  <a:gd name="connsiteX0" fmla="*/ 70 w 3787"/>
                  <a:gd name="connsiteY0" fmla="*/ 2690 h 2690"/>
                  <a:gd name="connsiteX1" fmla="*/ 68 w 3787"/>
                  <a:gd name="connsiteY1" fmla="*/ 2683 h 2690"/>
                  <a:gd name="connsiteX2" fmla="*/ 0 w 3787"/>
                  <a:gd name="connsiteY2" fmla="*/ 2147 h 2690"/>
                  <a:gd name="connsiteX3" fmla="*/ 2147 w 3787"/>
                  <a:gd name="connsiteY3" fmla="*/ 0 h 2690"/>
                  <a:gd name="connsiteX4" fmla="*/ 3770 w 3787"/>
                  <a:gd name="connsiteY4" fmla="*/ 742 h 2690"/>
                  <a:gd name="connsiteX5" fmla="*/ 3787 w 3787"/>
                  <a:gd name="connsiteY5" fmla="*/ 762 h 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87" h="2690">
                    <a:moveTo>
                      <a:pt x="70" y="2690"/>
                    </a:moveTo>
                    <a:lnTo>
                      <a:pt x="68" y="2683"/>
                    </a:lnTo>
                    <a:cubicBezTo>
                      <a:pt x="23" y="2512"/>
                      <a:pt x="0" y="2332"/>
                      <a:pt x="0" y="2147"/>
                    </a:cubicBezTo>
                    <a:cubicBezTo>
                      <a:pt x="0" y="961"/>
                      <a:pt x="961" y="0"/>
                      <a:pt x="2147" y="0"/>
                    </a:cubicBezTo>
                    <a:cubicBezTo>
                      <a:pt x="2795" y="0"/>
                      <a:pt x="3376" y="287"/>
                      <a:pt x="3770" y="742"/>
                    </a:cubicBezTo>
                    <a:lnTo>
                      <a:pt x="3787" y="762"/>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15" name="任意多边形 14"/>
              <p:cNvSpPr/>
              <p:nvPr>
                <p:custDataLst>
                  <p:tags r:id="rId9"/>
                </p:custDataLst>
              </p:nvPr>
            </p:nvSpPr>
            <p:spPr>
              <a:xfrm>
                <a:off x="0" y="7041"/>
                <a:ext cx="4901" cy="376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901" h="3760">
                    <a:moveTo>
                      <a:pt x="1661" y="0"/>
                    </a:moveTo>
                    <a:cubicBezTo>
                      <a:pt x="3451" y="0"/>
                      <a:pt x="4901" y="1451"/>
                      <a:pt x="4901" y="3240"/>
                    </a:cubicBezTo>
                    <a:cubicBezTo>
                      <a:pt x="4901" y="3408"/>
                      <a:pt x="4888" y="3573"/>
                      <a:pt x="4864" y="3733"/>
                    </a:cubicBezTo>
                    <a:lnTo>
                      <a:pt x="4860" y="3760"/>
                    </a:lnTo>
                    <a:lnTo>
                      <a:pt x="0" y="3760"/>
                    </a:lnTo>
                    <a:lnTo>
                      <a:pt x="0" y="458"/>
                    </a:lnTo>
                    <a:lnTo>
                      <a:pt x="15" y="449"/>
                    </a:lnTo>
                    <a:cubicBezTo>
                      <a:pt x="497" y="164"/>
                      <a:pt x="1060" y="0"/>
                      <a:pt x="1661" y="0"/>
                    </a:cubicBez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4" name="任意多边形 3"/>
              <p:cNvSpPr/>
              <p:nvPr>
                <p:custDataLst>
                  <p:tags r:id="rId10"/>
                </p:custDataLst>
              </p:nvPr>
            </p:nvSpPr>
            <p:spPr>
              <a:xfrm>
                <a:off x="1116" y="0"/>
                <a:ext cx="5676" cy="167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676" h="1675">
                    <a:moveTo>
                      <a:pt x="0" y="0"/>
                    </a:moveTo>
                    <a:lnTo>
                      <a:pt x="5676" y="0"/>
                    </a:lnTo>
                    <a:lnTo>
                      <a:pt x="5668" y="14"/>
                    </a:lnTo>
                    <a:cubicBezTo>
                      <a:pt x="5114" y="1005"/>
                      <a:pt x="4054" y="1675"/>
                      <a:pt x="2838" y="1675"/>
                    </a:cubicBezTo>
                    <a:cubicBezTo>
                      <a:pt x="1622" y="1675"/>
                      <a:pt x="562" y="1005"/>
                      <a:pt x="8" y="14"/>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27" name="任意多边形 26"/>
              <p:cNvSpPr/>
              <p:nvPr>
                <p:custDataLst>
                  <p:tags r:id="rId11"/>
                </p:custDataLst>
              </p:nvPr>
            </p:nvSpPr>
            <p:spPr>
              <a:xfrm>
                <a:off x="15634" y="0"/>
                <a:ext cx="3565" cy="3008"/>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3565" h="3008">
                    <a:moveTo>
                      <a:pt x="0" y="0"/>
                    </a:moveTo>
                    <a:lnTo>
                      <a:pt x="3565" y="0"/>
                    </a:lnTo>
                    <a:lnTo>
                      <a:pt x="3565" y="2992"/>
                    </a:lnTo>
                    <a:lnTo>
                      <a:pt x="3563" y="2992"/>
                    </a:lnTo>
                    <a:cubicBezTo>
                      <a:pt x="3454" y="3003"/>
                      <a:pt x="3344" y="3008"/>
                      <a:pt x="3232" y="3008"/>
                    </a:cubicBezTo>
                    <a:cubicBezTo>
                      <a:pt x="1526" y="3008"/>
                      <a:pt x="129" y="1691"/>
                      <a:pt x="1" y="18"/>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32" name="任意多边形 31"/>
              <p:cNvSpPr/>
              <p:nvPr>
                <p:custDataLst>
                  <p:tags r:id="rId12"/>
                </p:custDataLst>
              </p:nvPr>
            </p:nvSpPr>
            <p:spPr>
              <a:xfrm>
                <a:off x="0" y="0"/>
                <a:ext cx="3536" cy="2082"/>
              </a:xfrm>
              <a:custGeom>
                <a:avLst/>
                <a:gdLst>
                  <a:gd name="connsiteX0" fmla="*/ 0 w 3536"/>
                  <a:gd name="connsiteY0" fmla="*/ 2017 h 2082"/>
                  <a:gd name="connsiteX1" fmla="*/ 15 w 3536"/>
                  <a:gd name="connsiteY1" fmla="*/ 2020 h 2082"/>
                  <a:gd name="connsiteX2" fmla="*/ 632 w 3536"/>
                  <a:gd name="connsiteY2" fmla="*/ 2082 h 2082"/>
                  <a:gd name="connsiteX3" fmla="*/ 3536 w 3536"/>
                  <a:gd name="connsiteY3" fmla="*/ 0 h 2082"/>
                  <a:gd name="connsiteX4" fmla="*/ 3536 w 3536"/>
                  <a:gd name="connsiteY4" fmla="*/ 0 h 2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 h="2082">
                    <a:moveTo>
                      <a:pt x="0" y="2017"/>
                    </a:moveTo>
                    <a:lnTo>
                      <a:pt x="15" y="2020"/>
                    </a:lnTo>
                    <a:cubicBezTo>
                      <a:pt x="214" y="2061"/>
                      <a:pt x="421" y="2082"/>
                      <a:pt x="632" y="2082"/>
                    </a:cubicBezTo>
                    <a:cubicBezTo>
                      <a:pt x="1981" y="2082"/>
                      <a:pt x="3127" y="1211"/>
                      <a:pt x="3536" y="0"/>
                    </a:cubicBezTo>
                    <a:lnTo>
                      <a:pt x="3536" y="0"/>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grpSp>
      </p:grpSp>
      <p:sp>
        <p:nvSpPr>
          <p:cNvPr id="16" name="日期占位符 15"/>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17" name="页脚占位符 16"/>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18" name="灯片编号占位符 17"/>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dirty="0"/>
          </a:p>
        </p:txBody>
      </p:sp>
      <p:sp>
        <p:nvSpPr>
          <p:cNvPr id="6" name="副标题 3"/>
          <p:cNvSpPr>
            <a:spLocks noGrp="1"/>
          </p:cNvSpPr>
          <p:nvPr>
            <p:ph type="subTitle" idx="3" hasCustomPrompt="1"/>
            <p:custDataLst>
              <p:tags r:id="rId2"/>
            </p:custDataLst>
          </p:nvPr>
        </p:nvSpPr>
        <p:spPr>
          <a:xfrm>
            <a:off x="1652270" y="3227234"/>
            <a:ext cx="8889429" cy="1642416"/>
          </a:xfrm>
        </p:spPr>
        <p:txBody>
          <a:bodyPr vert="horz" wrap="square" lIns="0" tIns="0" rIns="0" bIns="0" rtlCol="0" anchor="t" anchorCtr="0">
            <a:normAutofit/>
          </a:bodyPr>
          <a:lstStyle>
            <a:lvl1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kumimoji="0" lang="zh-CN" altLang="en-US" sz="2400" b="0" i="0" u="none" strike="noStrike" kern="1200" cap="none" spc="0" normalizeH="0" baseline="0" noProof="0" dirty="0">
                <a:ln>
                  <a:noFill/>
                </a:ln>
                <a:solidFill>
                  <a:schemeClr val="lt1"/>
                </a:solidFill>
                <a:effectLst/>
                <a:uLnTx/>
                <a:uFillTx/>
                <a:latin typeface="Arial" panose="020B0604020202020204" pitchFamily="34" charset="0"/>
                <a:ea typeface="微软雅黑" panose="020B0503020204020204" pitchFamily="34" charset="-122"/>
                <a:cs typeface="微软雅黑" panose="020B0503020204020204" pitchFamily="34" charset="-122"/>
                <a:sym typeface="+mn-ea"/>
              </a:defRPr>
            </a:lvl1pPr>
            <a:lvl2pPr marL="457200" indent="0" algn="ctr" defTabSz="914400" rtl="0" eaLnBrk="1" fontAlgn="auto" latinLnBrk="0" hangingPunct="1">
              <a:lnSpc>
                <a:spcPct val="12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914400" indent="0" algn="ctr" defTabSz="914400" rtl="0" eaLnBrk="1" fontAlgn="auto" latinLnBrk="0" hangingPunct="1">
              <a:lnSpc>
                <a:spcPct val="120000"/>
              </a:lnSpc>
              <a:spcBef>
                <a:spcPts val="0"/>
              </a:spcBef>
              <a:spcAft>
                <a:spcPts val="1000"/>
              </a:spcAft>
              <a:buFont typeface="Arial" panose="020B0604020202020204" pitchFamily="34" charset="0"/>
              <a:buNone/>
              <a:defRPr sz="18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371600" indent="0" algn="ctr" defTabSz="914400" rtl="0" eaLnBrk="1" fontAlgn="auto" latinLnBrk="0" hangingPunct="1">
              <a:lnSpc>
                <a:spcPct val="12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1828800" indent="0" algn="ctr" defTabSz="914400" rtl="0" eaLnBrk="1" fontAlgn="auto" latinLnBrk="0" hangingPunct="1">
              <a:lnSpc>
                <a:spcPct val="12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r>
              <a:rPr>
                <a:sym typeface="+mn-ea"/>
              </a:rPr>
              <a:t>单击此处编辑副标题</a:t>
            </a:r>
          </a:p>
        </p:txBody>
      </p:sp>
      <p:sp>
        <p:nvSpPr>
          <p:cNvPr id="8" name="标题 4"/>
          <p:cNvSpPr>
            <a:spLocks noGrp="1"/>
          </p:cNvSpPr>
          <p:nvPr>
            <p:ph type="ctrTitle" idx="2" hasCustomPrompt="1"/>
            <p:custDataLst>
              <p:tags r:id="rId3"/>
            </p:custDataLst>
          </p:nvPr>
        </p:nvSpPr>
        <p:spPr>
          <a:xfrm>
            <a:off x="1652270" y="1988349"/>
            <a:ext cx="8890064" cy="1099820"/>
          </a:xfrm>
        </p:spPr>
        <p:txBody>
          <a:bodyPr vert="horz" wrap="square" lIns="0" tIns="0" rIns="0" bIns="0" rtlCol="0" anchor="b" anchorCtr="0">
            <a:normAutofit lnSpcReduction="10000"/>
          </a:bodyPr>
          <a:lstStyle>
            <a:lvl1pPr marL="0" marR="0" algn="ctr" defTabSz="914400" rtl="0" eaLnBrk="1" fontAlgn="auto" latinLnBrk="0" hangingPunct="1">
              <a:lnSpc>
                <a:spcPct val="100000"/>
              </a:lnSpc>
              <a:spcBef>
                <a:spcPct val="0"/>
              </a:spcBef>
              <a:buClrTx/>
              <a:buSzTx/>
              <a:buFontTx/>
              <a:buNone/>
              <a:defRPr kumimoji="0" lang="zh-CN" altLang="en-US" sz="7145" b="1" i="0" u="none" strike="noStrike" kern="1200" cap="none" spc="0" normalizeH="0" baseline="0" noProof="1" dirty="0">
                <a:solidFill>
                  <a:schemeClr val="lt1"/>
                </a:solidFill>
                <a:uFillTx/>
                <a:latin typeface="Arial" panose="020B0604020202020204" pitchFamily="34" charset="0"/>
                <a:ea typeface="汉仪旗黑-85S" panose="00020600040101010101" pitchFamily="18" charset="-122"/>
                <a:cs typeface="+mj-cs"/>
              </a:defRPr>
            </a:lvl1pPr>
          </a:lstStyle>
          <a:p>
            <a:pPr lvl="0"/>
            <a:r>
              <a:rPr>
                <a:sym typeface="+mn-ea"/>
              </a:rPr>
              <a:t>编辑标题</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215153" y="1926412"/>
            <a:ext cx="3235350" cy="2998815"/>
            <a:chOff x="1429674" y="1397214"/>
            <a:chExt cx="4080177" cy="3781412"/>
          </a:xfrm>
        </p:grpSpPr>
        <p:sp>
          <p:nvSpPr>
            <p:cNvPr id="3" name="椭圆 2"/>
            <p:cNvSpPr/>
            <p:nvPr>
              <p:custDataLst>
                <p:tags r:id="rId6"/>
              </p:custDataLst>
            </p:nvPr>
          </p:nvSpPr>
          <p:spPr>
            <a:xfrm>
              <a:off x="1429674" y="1397214"/>
              <a:ext cx="3348355" cy="3348355"/>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 name="椭圆 6"/>
            <p:cNvSpPr/>
            <p:nvPr>
              <p:custDataLst>
                <p:tags r:id="rId7"/>
              </p:custDataLst>
            </p:nvPr>
          </p:nvSpPr>
          <p:spPr>
            <a:xfrm>
              <a:off x="2161496" y="1830271"/>
              <a:ext cx="3348355" cy="3348355"/>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8" name="椭圆 7"/>
          <p:cNvSpPr/>
          <p:nvPr>
            <p:custDataLst>
              <p:tags r:id="rId2"/>
            </p:custDataLst>
          </p:nvPr>
        </p:nvSpPr>
        <p:spPr>
          <a:xfrm>
            <a:off x="11471910" y="613791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椭圆 8"/>
          <p:cNvSpPr/>
          <p:nvPr>
            <p:custDataLst>
              <p:tags r:id="rId3"/>
            </p:custDataLst>
          </p:nvPr>
        </p:nvSpPr>
        <p:spPr>
          <a:xfrm>
            <a:off x="11471910" y="0"/>
            <a:ext cx="720090" cy="720090"/>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 name="日期占位符 3"/>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5" name="页脚占位符 4"/>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6" name="灯片编号占位符 5"/>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
        <p:nvSpPr>
          <p:cNvPr id="10" name="副标题 2"/>
          <p:cNvSpPr>
            <a:spLocks noGrp="1"/>
          </p:cNvSpPr>
          <p:nvPr>
            <p:ph type="subTitle" idx="3" hasCustomPrompt="1"/>
            <p:custDataLst>
              <p:tags r:id="rId4"/>
            </p:custDataLst>
          </p:nvPr>
        </p:nvSpPr>
        <p:spPr>
          <a:xfrm>
            <a:off x="4521236" y="2976598"/>
            <a:ext cx="6857365" cy="825334"/>
          </a:xfrm>
        </p:spPr>
        <p:txBody>
          <a:bodyPr vert="horz" wrap="square" lIns="0" tIns="0" rIns="0" bIns="0" rtlCol="0">
            <a:normAutofit lnSpcReduction="10000"/>
          </a:bodyPr>
          <a:lstStyle>
            <a:lvl1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kumimoji="0" lang="zh-CN" altLang="en-US" sz="1800" b="0" i="0" u="none" strike="noStrike" kern="1200" cap="none" spc="200" normalizeH="0" baseline="0" noProof="0" dirty="0">
                <a:ln>
                  <a:noFill/>
                </a:ln>
                <a:solidFill>
                  <a:schemeClr val="dk1">
                    <a:lumMod val="65000"/>
                    <a:lumOff val="35000"/>
                  </a:schemeClr>
                </a:solidFill>
                <a:effectLst/>
                <a:uLnTx/>
                <a:uFillTx/>
                <a:latin typeface="Arial" panose="020B0604020202020204" pitchFamily="34" charset="0"/>
                <a:ea typeface="微软雅黑" panose="020B0503020204020204" pitchFamily="34" charset="-122"/>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r>
              <a:rPr>
                <a:sym typeface="+mn-ea"/>
              </a:rPr>
              <a:t>单击此处编辑副标题</a:t>
            </a:r>
          </a:p>
        </p:txBody>
      </p:sp>
      <p:sp>
        <p:nvSpPr>
          <p:cNvPr id="11" name="标题 3"/>
          <p:cNvSpPr>
            <a:spLocks noGrp="1"/>
          </p:cNvSpPr>
          <p:nvPr>
            <p:ph type="ctrTitle" idx="2" hasCustomPrompt="1"/>
            <p:custDataLst>
              <p:tags r:id="rId5"/>
            </p:custDataLst>
          </p:nvPr>
        </p:nvSpPr>
        <p:spPr>
          <a:xfrm>
            <a:off x="4521236" y="2000603"/>
            <a:ext cx="6858000" cy="845820"/>
          </a:xfrm>
        </p:spPr>
        <p:txBody>
          <a:bodyPr vert="horz" wrap="square" lIns="0" tIns="0" rIns="0" bIns="0" rtlCol="0" anchor="b" anchorCtr="0">
            <a:normAutofit fontScale="90000"/>
          </a:bodyPr>
          <a:lstStyle>
            <a:lvl1pPr marL="0" marR="0" lvl="0" algn="l" defTabSz="914400" rtl="0" eaLnBrk="1" fontAlgn="auto" latinLnBrk="0" hangingPunct="1">
              <a:lnSpc>
                <a:spcPct val="100000"/>
              </a:lnSpc>
              <a:spcBef>
                <a:spcPct val="0"/>
              </a:spcBef>
              <a:spcAft>
                <a:spcPts val="0"/>
              </a:spcAft>
              <a:buClrTx/>
              <a:buSzTx/>
              <a:buFontTx/>
              <a:buNone/>
              <a:defRPr kumimoji="0" lang="zh-CN" altLang="en-US" sz="5500" b="1" i="0" u="none" strike="noStrike" kern="1200" cap="none" spc="500" normalizeH="0" baseline="0" noProof="0">
                <a:ln>
                  <a:noFill/>
                </a:ln>
                <a:solidFill>
                  <a:schemeClr val="dk1">
                    <a:lumMod val="85000"/>
                    <a:lumOff val="15000"/>
                  </a:schemeClr>
                </a:solidFill>
                <a:effectLst/>
                <a:uLnTx/>
                <a:uFillTx/>
                <a:latin typeface="Arial" panose="020B0604020202020204" pitchFamily="34" charset="0"/>
                <a:ea typeface="汉仪旗黑-85S" panose="00020600040101010101" pitchFamily="18" charset="-122"/>
                <a:cs typeface="+mj-cs"/>
                <a:sym typeface="+mn-ea"/>
              </a:defRPr>
            </a:lvl1pPr>
          </a:lstStyle>
          <a:p>
            <a:pPr lvl="0"/>
            <a:r>
              <a:rPr>
                <a:sym typeface="+mn-ea"/>
              </a:rPr>
              <a:t>编辑标题</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5"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1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3" name="文本框 12"/>
          <p:cNvSpPr txBox="1"/>
          <p:nvPr userDrawn="1"/>
        </p:nvSpPr>
        <p:spPr>
          <a:xfrm>
            <a:off x="3962400" y="270817"/>
            <a:ext cx="4267200"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第一节  课堂教学技能概述</a:t>
            </a:r>
          </a:p>
        </p:txBody>
      </p:sp>
      <p:sp>
        <p:nvSpPr>
          <p:cNvPr id="14"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2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3" name="文本框 12"/>
          <p:cNvSpPr txBox="1"/>
          <p:nvPr userDrawn="1"/>
        </p:nvSpPr>
        <p:spPr>
          <a:xfrm>
            <a:off x="3962400" y="270817"/>
            <a:ext cx="4267200"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第二节  课堂教学技能的特点</a:t>
            </a:r>
          </a:p>
        </p:txBody>
      </p:sp>
      <p:sp>
        <p:nvSpPr>
          <p:cNvPr id="3"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3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3" name="文本框 12"/>
          <p:cNvSpPr txBox="1"/>
          <p:nvPr userDrawn="1"/>
        </p:nvSpPr>
        <p:spPr>
          <a:xfrm>
            <a:off x="3696018" y="270510"/>
            <a:ext cx="4799965"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第三节  课堂教学技能分类体系比较</a:t>
            </a:r>
          </a:p>
        </p:txBody>
      </p:sp>
      <p:sp>
        <p:nvSpPr>
          <p:cNvPr id="3"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1" name="椭圆 10"/>
          <p:cNvSpPr/>
          <p:nvPr>
            <p:custDataLst>
              <p:tags r:id="rId1"/>
            </p:custDataLst>
          </p:nvPr>
        </p:nvSpPr>
        <p:spPr>
          <a:xfrm>
            <a:off x="0" y="613791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椭圆 9"/>
          <p:cNvSpPr/>
          <p:nvPr>
            <p:custDataLst>
              <p:tags r:id="rId2"/>
            </p:custDataLst>
          </p:nvPr>
        </p:nvSpPr>
        <p:spPr>
          <a:xfrm>
            <a:off x="11471910" y="0"/>
            <a:ext cx="720090" cy="720090"/>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nvPr>
        </p:nvSpPr>
        <p:spPr>
          <a:xfrm>
            <a:off x="669930" y="952508"/>
            <a:ext cx="5283242" cy="381003"/>
          </a:xfrm>
        </p:spPr>
        <p:txBody>
          <a:bodyPr lIns="90170" tIns="46990" rIns="90170" bIns="46990" anchor="ctr"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nvPr>
        </p:nvSpPr>
        <p:spPr>
          <a:xfrm>
            <a:off x="669925" y="1406525"/>
            <a:ext cx="5283200"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nvPr>
        </p:nvSpPr>
        <p:spPr>
          <a:xfrm>
            <a:off x="6235750" y="952508"/>
            <a:ext cx="5283242" cy="381003"/>
          </a:xfrm>
        </p:spPr>
        <p:txBody>
          <a:bodyPr vert="horz" lIns="90170" tIns="46990" rIns="90170" bIns="46990" rtlCol="0" anchor="ctr"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nvPr>
        </p:nvSpPr>
        <p:spPr>
          <a:xfrm>
            <a:off x="6235750" y="1406525"/>
            <a:ext cx="5283242"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8" name="页脚占位符 7"/>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9" name="灯片编号占位符 8"/>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grpSp>
        <p:nvGrpSpPr>
          <p:cNvPr id="6" name="组合 5"/>
          <p:cNvGrpSpPr/>
          <p:nvPr>
            <p:custDataLst>
              <p:tags r:id="rId1"/>
            </p:custDataLst>
          </p:nvPr>
        </p:nvGrpSpPr>
        <p:grpSpPr>
          <a:xfrm>
            <a:off x="7498080" y="1391709"/>
            <a:ext cx="4389120" cy="4068233"/>
            <a:chOff x="1429674" y="1397214"/>
            <a:chExt cx="4080177" cy="3781412"/>
          </a:xfrm>
        </p:grpSpPr>
        <p:sp>
          <p:nvSpPr>
            <p:cNvPr id="8" name="椭圆 7"/>
            <p:cNvSpPr/>
            <p:nvPr>
              <p:custDataLst>
                <p:tags r:id="rId3"/>
              </p:custDataLst>
            </p:nvPr>
          </p:nvSpPr>
          <p:spPr>
            <a:xfrm>
              <a:off x="1429674" y="1397214"/>
              <a:ext cx="3348355" cy="3348355"/>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椭圆 8"/>
            <p:cNvSpPr/>
            <p:nvPr>
              <p:custDataLst>
                <p:tags r:id="rId4"/>
              </p:custDataLst>
            </p:nvPr>
          </p:nvSpPr>
          <p:spPr>
            <a:xfrm>
              <a:off x="2161496" y="1830271"/>
              <a:ext cx="3348355" cy="3348355"/>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7" name="椭圆 6"/>
          <p:cNvSpPr/>
          <p:nvPr>
            <p:custDataLst>
              <p:tags r:id="rId2"/>
            </p:custDataLst>
          </p:nvPr>
        </p:nvSpPr>
        <p:spPr>
          <a:xfrm>
            <a:off x="0" y="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标题 1"/>
          <p:cNvSpPr>
            <a:spLocks noGrp="1"/>
          </p:cNvSpPr>
          <p:nvPr>
            <p:ph type="title"/>
          </p:nvPr>
        </p:nvSpPr>
        <p:spPr>
          <a:xfrm>
            <a:off x="669882" y="443230"/>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p>
        </p:txBody>
      </p:sp>
      <p:sp>
        <p:nvSpPr>
          <p:cNvPr id="3" name="日期占位符 2"/>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4" name="页脚占位符 3"/>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5" name="灯片编号占位符 4"/>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3" name="页脚占位符 2"/>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4" name="灯片编号占位符 3"/>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9" name="椭圆 8"/>
          <p:cNvSpPr/>
          <p:nvPr>
            <p:custDataLst>
              <p:tags r:id="rId1"/>
            </p:custDataLst>
          </p:nvPr>
        </p:nvSpPr>
        <p:spPr>
          <a:xfrm>
            <a:off x="0" y="613791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 name="椭圆 7"/>
          <p:cNvSpPr/>
          <p:nvPr>
            <p:custDataLst>
              <p:tags r:id="rId2"/>
            </p:custDataLst>
          </p:nvPr>
        </p:nvSpPr>
        <p:spPr>
          <a:xfrm>
            <a:off x="11471910" y="0"/>
            <a:ext cx="720090" cy="720090"/>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标题 1"/>
          <p:cNvSpPr>
            <a:spLocks noGrp="1"/>
          </p:cNvSpPr>
          <p:nvPr>
            <p:ph type="title"/>
          </p:nvPr>
        </p:nvSpPr>
        <p:spPr>
          <a:xfrm>
            <a:off x="669930"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图片占位符 2"/>
          <p:cNvSpPr>
            <a:spLocks noGrp="1"/>
          </p:cNvSpPr>
          <p:nvPr>
            <p:ph type="pic" idx="1"/>
          </p:nvPr>
        </p:nvSpPr>
        <p:spPr>
          <a:xfrm>
            <a:off x="669930" y="952508"/>
            <a:ext cx="5283242" cy="5388907"/>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nvPr>
        </p:nvSpPr>
        <p:spPr>
          <a:xfrm>
            <a:off x="6238925"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stStyle>
          <a:p>
            <a:pPr lvl="0"/>
            <a:r>
              <a:rPr>
                <a:sym typeface="+mn-ea"/>
              </a:rPr>
              <a:t>单击此处编辑母版文本样式</a:t>
            </a:r>
          </a:p>
        </p:txBody>
      </p:sp>
      <p:sp>
        <p:nvSpPr>
          <p:cNvPr id="5" name="日期占位符 4"/>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9EFD9D74-47D9-4702-A33C-335B63B48DBF}" type="datetimeFigureOut">
              <a:rPr lang="zh-CN" altLang="en-US" smtClean="0"/>
              <a:t>2024/9/3</a:t>
            </a:fld>
            <a:endParaRPr lang="zh-CN" altLang="en-US" dirty="0"/>
          </a:p>
        </p:txBody>
      </p:sp>
      <p:sp>
        <p:nvSpPr>
          <p:cNvPr id="6" name="页脚占位符 5"/>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FABC47A4-756D-490B-A52F-7D9E2C9FC05F}" type="slidenum">
              <a:rPr lang="zh-CN" altLang="en-US" smtClean="0"/>
              <a:t>‹#›</a:t>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8" name="椭圆 7"/>
          <p:cNvSpPr/>
          <p:nvPr>
            <p:custDataLst>
              <p:tags r:id="rId1"/>
            </p:custDataLst>
          </p:nvPr>
        </p:nvSpPr>
        <p:spPr>
          <a:xfrm>
            <a:off x="0" y="613791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 name="椭圆 6"/>
          <p:cNvSpPr/>
          <p:nvPr>
            <p:custDataLst>
              <p:tags r:id="rId2"/>
            </p:custDataLst>
          </p:nvPr>
        </p:nvSpPr>
        <p:spPr>
          <a:xfrm>
            <a:off x="11471910" y="0"/>
            <a:ext cx="720090" cy="720090"/>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竖排标题 1"/>
          <p:cNvSpPr>
            <a:spLocks noGrp="1"/>
          </p:cNvSpPr>
          <p:nvPr>
            <p:ph type="title" orient="vert"/>
          </p:nvPr>
        </p:nvSpPr>
        <p:spPr>
          <a:xfrm>
            <a:off x="10571135" y="952508"/>
            <a:ext cx="950984" cy="5388907"/>
          </a:xfrm>
        </p:spPr>
        <p:txBody>
          <a:bodyPr vert="eaVert" lIns="90170" tIns="46990" rIns="90170" bIns="4699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solidFill>
                <a:latin typeface="Arial" panose="020B0604020202020204" pitchFamily="34" charset="0"/>
                <a:ea typeface="微软雅黑" panose="020B0503020204020204" pitchFamily="34" charset="-122"/>
              </a:defRPr>
            </a:lvl1pPr>
            <a:lvl2pPr indent="0" eaLnBrk="1" fontAlgn="auto" latinLnBrk="0" hangingPunct="1">
              <a:defRPr>
                <a:solidFill>
                  <a:schemeClr val="tx1"/>
                </a:solidFill>
                <a:latin typeface="Arial" panose="020B0604020202020204" pitchFamily="34" charset="0"/>
                <a:ea typeface="微软雅黑" panose="020B0503020204020204" pitchFamily="34" charset="-122"/>
              </a:defRPr>
            </a:lvl2pPr>
            <a:lvl3pPr indent="0" eaLnBrk="1" fontAlgn="auto" latinLnBrk="0" hangingPunct="1">
              <a:defRPr>
                <a:solidFill>
                  <a:schemeClr val="tx1"/>
                </a:solidFill>
                <a:latin typeface="Arial" panose="020B0604020202020204" pitchFamily="34" charset="0"/>
                <a:ea typeface="微软雅黑" panose="020B0503020204020204" pitchFamily="34" charset="-122"/>
              </a:defRPr>
            </a:lvl3pPr>
            <a:lvl4pPr indent="0" eaLnBrk="1" fontAlgn="auto" latinLnBrk="0" hangingPunct="1">
              <a:defRPr>
                <a:solidFill>
                  <a:schemeClr val="tx1"/>
                </a:solidFill>
                <a:latin typeface="Arial" panose="020B0604020202020204" pitchFamily="34" charset="0"/>
                <a:ea typeface="微软雅黑" panose="020B0503020204020204" pitchFamily="34" charset="-122"/>
              </a:defRPr>
            </a:lvl4pPr>
            <a:lvl5pPr indent="0" eaLnBrk="1" fontAlgn="auto" latinLnBrk="0" hangingPunct="1">
              <a:defRPr>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5" name="页脚占位符 4"/>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6" name="灯片编号占位符 5"/>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6" name="椭圆 5"/>
          <p:cNvSpPr/>
          <p:nvPr>
            <p:custDataLst>
              <p:tags r:id="rId1"/>
            </p:custDataLst>
          </p:nvPr>
        </p:nvSpPr>
        <p:spPr>
          <a:xfrm>
            <a:off x="0" y="613791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椭圆 1"/>
          <p:cNvSpPr/>
          <p:nvPr>
            <p:custDataLst>
              <p:tags r:id="rId2"/>
            </p:custDataLst>
          </p:nvPr>
        </p:nvSpPr>
        <p:spPr>
          <a:xfrm>
            <a:off x="11471910" y="0"/>
            <a:ext cx="720090" cy="720090"/>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 name="日期占位符 2"/>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4" name="页脚占位符 3"/>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5" name="灯片编号占位符 4"/>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
        <p:nvSpPr>
          <p:cNvPr id="7" name="内容占位符 6"/>
          <p:cNvSpPr>
            <a:spLocks noGrp="1"/>
          </p:cNvSpPr>
          <p:nvPr>
            <p:ph sz="quarter" idx="13"/>
          </p:nvPr>
        </p:nvSpPr>
        <p:spPr>
          <a:xfrm>
            <a:off x="669930" y="952508"/>
            <a:ext cx="10852237" cy="5388907"/>
          </a:xfrm>
        </p:spPr>
        <p:txBody>
          <a:bodyPr/>
          <a:lstStyle>
            <a:lvl1pPr>
              <a:defRPr>
                <a:solidFill>
                  <a:schemeClr val="tx1"/>
                </a:solidFill>
                <a:latin typeface="Arial" panose="020B0604020202020204" pitchFamily="34" charset="0"/>
                <a:ea typeface="微软雅黑" panose="020B0503020204020204" pitchFamily="34" charset="-122"/>
              </a:defRPr>
            </a:lvl1pPr>
            <a:lvl2pPr>
              <a:defRPr>
                <a:solidFill>
                  <a:schemeClr val="tx1"/>
                </a:solidFill>
                <a:latin typeface="Arial" panose="020B0604020202020204" pitchFamily="34" charset="0"/>
                <a:ea typeface="微软雅黑" panose="020B0503020204020204" pitchFamily="34" charset="-122"/>
              </a:defRPr>
            </a:lvl2pPr>
            <a:lvl3pPr>
              <a:defRPr>
                <a:solidFill>
                  <a:schemeClr val="tx1"/>
                </a:solidFill>
                <a:latin typeface="Arial" panose="020B0604020202020204" pitchFamily="34" charset="0"/>
                <a:ea typeface="微软雅黑" panose="020B0503020204020204" pitchFamily="34" charset="-122"/>
              </a:defRPr>
            </a:lvl3pPr>
            <a:lvl4pPr>
              <a:defRPr>
                <a:solidFill>
                  <a:schemeClr val="tx1"/>
                </a:solidFill>
                <a:latin typeface="Arial" panose="020B0604020202020204" pitchFamily="34" charset="0"/>
                <a:ea typeface="微软雅黑" panose="020B0503020204020204" pitchFamily="34" charset="-122"/>
              </a:defRPr>
            </a:lvl4pPr>
            <a:lvl5pPr>
              <a:defRPr>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971" y="-1330"/>
            <a:ext cx="12192000" cy="6857093"/>
            <a:chOff x="0" y="-13"/>
            <a:chExt cx="19198" cy="10814"/>
          </a:xfrm>
        </p:grpSpPr>
        <p:sp>
          <p:nvSpPr>
            <p:cNvPr id="6" name="矩形 5"/>
            <p:cNvSpPr/>
            <p:nvPr>
              <p:custDataLst>
                <p:tags r:id="rId3"/>
              </p:custDataLst>
            </p:nvPr>
          </p:nvSpPr>
          <p:spPr>
            <a:xfrm>
              <a:off x="0" y="0"/>
              <a:ext cx="19199" cy="10800"/>
            </a:xfrm>
            <a:prstGeom prst="rect">
              <a:avLst/>
            </a:prstGeom>
            <a:solidFill>
              <a:srgbClr val="FF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34" name="组合 33"/>
            <p:cNvGrpSpPr/>
            <p:nvPr>
              <p:custDataLst>
                <p:tags r:id="rId4"/>
              </p:custDataLst>
            </p:nvPr>
          </p:nvGrpSpPr>
          <p:grpSpPr>
            <a:xfrm>
              <a:off x="0" y="-13"/>
              <a:ext cx="19199" cy="10814"/>
              <a:chOff x="0" y="-13"/>
              <a:chExt cx="19199" cy="10814"/>
            </a:xfrm>
          </p:grpSpPr>
          <p:sp>
            <p:nvSpPr>
              <p:cNvPr id="7" name="任意多边形 6"/>
              <p:cNvSpPr/>
              <p:nvPr>
                <p:custDataLst>
                  <p:tags r:id="rId5"/>
                </p:custDataLst>
              </p:nvPr>
            </p:nvSpPr>
            <p:spPr>
              <a:xfrm>
                <a:off x="0" y="8072"/>
                <a:ext cx="5116" cy="2728"/>
              </a:xfrm>
              <a:custGeom>
                <a:avLst/>
                <a:gdLst>
                  <a:gd name="connsiteX0" fmla="*/ 0 w 5116"/>
                  <a:gd name="connsiteY0" fmla="*/ 805 h 2728"/>
                  <a:gd name="connsiteX1" fmla="*/ 9 w 5116"/>
                  <a:gd name="connsiteY1" fmla="*/ 796 h 2728"/>
                  <a:gd name="connsiteX2" fmla="*/ 2070 w 5116"/>
                  <a:gd name="connsiteY2" fmla="*/ 0 h 2728"/>
                  <a:gd name="connsiteX3" fmla="*/ 5115 w 5116"/>
                  <a:gd name="connsiteY3" fmla="*/ 2713 h 2728"/>
                  <a:gd name="connsiteX4" fmla="*/ 5116 w 5116"/>
                  <a:gd name="connsiteY4" fmla="*/ 2728 h 2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16" h="2728">
                    <a:moveTo>
                      <a:pt x="0" y="805"/>
                    </a:moveTo>
                    <a:lnTo>
                      <a:pt x="9" y="796"/>
                    </a:lnTo>
                    <a:cubicBezTo>
                      <a:pt x="553" y="302"/>
                      <a:pt x="1276" y="0"/>
                      <a:pt x="2070" y="0"/>
                    </a:cubicBezTo>
                    <a:cubicBezTo>
                      <a:pt x="3644" y="0"/>
                      <a:pt x="4940" y="1186"/>
                      <a:pt x="5115" y="2713"/>
                    </a:cubicBezTo>
                    <a:lnTo>
                      <a:pt x="5116" y="2728"/>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8" name="任意多边形 7"/>
              <p:cNvSpPr/>
              <p:nvPr>
                <p:custDataLst>
                  <p:tags r:id="rId6"/>
                </p:custDataLst>
              </p:nvPr>
            </p:nvSpPr>
            <p:spPr>
              <a:xfrm>
                <a:off x="15033" y="-13"/>
                <a:ext cx="4167" cy="5335"/>
              </a:xfrm>
              <a:custGeom>
                <a:avLst/>
                <a:gdLst>
                  <a:gd name="connsiteX0" fmla="*/ 4167 w 4167"/>
                  <a:gd name="connsiteY0" fmla="*/ 5335 h 5335"/>
                  <a:gd name="connsiteX1" fmla="*/ 4125 w 4167"/>
                  <a:gd name="connsiteY1" fmla="*/ 5328 h 5335"/>
                  <a:gd name="connsiteX2" fmla="*/ 0 w 4167"/>
                  <a:gd name="connsiteY2" fmla="*/ 457 h 5335"/>
                  <a:gd name="connsiteX3" fmla="*/ 31 w 4167"/>
                  <a:gd name="connsiteY3" fmla="*/ 0 h 5335"/>
                </a:gdLst>
                <a:ahLst/>
                <a:cxnLst>
                  <a:cxn ang="0">
                    <a:pos x="connsiteX0" y="connsiteY0"/>
                  </a:cxn>
                  <a:cxn ang="0">
                    <a:pos x="connsiteX1" y="connsiteY1"/>
                  </a:cxn>
                  <a:cxn ang="0">
                    <a:pos x="connsiteX2" y="connsiteY2"/>
                  </a:cxn>
                  <a:cxn ang="0">
                    <a:pos x="connsiteX3" y="connsiteY3"/>
                  </a:cxn>
                </a:cxnLst>
                <a:rect l="l" t="t" r="r" b="b"/>
                <a:pathLst>
                  <a:path w="4167" h="5335">
                    <a:moveTo>
                      <a:pt x="4167" y="5335"/>
                    </a:moveTo>
                    <a:lnTo>
                      <a:pt x="4125" y="5328"/>
                    </a:lnTo>
                    <a:cubicBezTo>
                      <a:pt x="1784" y="4940"/>
                      <a:pt x="0" y="2907"/>
                      <a:pt x="0" y="457"/>
                    </a:cubicBezTo>
                    <a:cubicBezTo>
                      <a:pt x="0" y="308"/>
                      <a:pt x="8" y="178"/>
                      <a:pt x="31" y="0"/>
                    </a:cubicBez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9" name="任意多边形 8"/>
              <p:cNvSpPr/>
              <p:nvPr>
                <p:custDataLst>
                  <p:tags r:id="rId7"/>
                </p:custDataLst>
              </p:nvPr>
            </p:nvSpPr>
            <p:spPr>
              <a:xfrm>
                <a:off x="15412" y="8111"/>
                <a:ext cx="3787" cy="2690"/>
              </a:xfrm>
              <a:custGeom>
                <a:avLst/>
                <a:gdLst>
                  <a:gd name="connsiteX0" fmla="*/ 70 w 3787"/>
                  <a:gd name="connsiteY0" fmla="*/ 2690 h 2690"/>
                  <a:gd name="connsiteX1" fmla="*/ 68 w 3787"/>
                  <a:gd name="connsiteY1" fmla="*/ 2683 h 2690"/>
                  <a:gd name="connsiteX2" fmla="*/ 0 w 3787"/>
                  <a:gd name="connsiteY2" fmla="*/ 2147 h 2690"/>
                  <a:gd name="connsiteX3" fmla="*/ 2147 w 3787"/>
                  <a:gd name="connsiteY3" fmla="*/ 0 h 2690"/>
                  <a:gd name="connsiteX4" fmla="*/ 3770 w 3787"/>
                  <a:gd name="connsiteY4" fmla="*/ 742 h 2690"/>
                  <a:gd name="connsiteX5" fmla="*/ 3787 w 3787"/>
                  <a:gd name="connsiteY5" fmla="*/ 762 h 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87" h="2690">
                    <a:moveTo>
                      <a:pt x="70" y="2690"/>
                    </a:moveTo>
                    <a:lnTo>
                      <a:pt x="68" y="2683"/>
                    </a:lnTo>
                    <a:cubicBezTo>
                      <a:pt x="23" y="2512"/>
                      <a:pt x="0" y="2332"/>
                      <a:pt x="0" y="2147"/>
                    </a:cubicBezTo>
                    <a:cubicBezTo>
                      <a:pt x="0" y="961"/>
                      <a:pt x="961" y="0"/>
                      <a:pt x="2147" y="0"/>
                    </a:cubicBezTo>
                    <a:cubicBezTo>
                      <a:pt x="2795" y="0"/>
                      <a:pt x="3376" y="287"/>
                      <a:pt x="3770" y="742"/>
                    </a:cubicBezTo>
                    <a:lnTo>
                      <a:pt x="3787" y="762"/>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15" name="任意多边形 14"/>
              <p:cNvSpPr/>
              <p:nvPr>
                <p:custDataLst>
                  <p:tags r:id="rId8"/>
                </p:custDataLst>
              </p:nvPr>
            </p:nvSpPr>
            <p:spPr>
              <a:xfrm>
                <a:off x="0" y="7041"/>
                <a:ext cx="4901" cy="376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901" h="3760">
                    <a:moveTo>
                      <a:pt x="1661" y="0"/>
                    </a:moveTo>
                    <a:cubicBezTo>
                      <a:pt x="3451" y="0"/>
                      <a:pt x="4901" y="1451"/>
                      <a:pt x="4901" y="3240"/>
                    </a:cubicBezTo>
                    <a:cubicBezTo>
                      <a:pt x="4901" y="3408"/>
                      <a:pt x="4888" y="3573"/>
                      <a:pt x="4864" y="3733"/>
                    </a:cubicBezTo>
                    <a:lnTo>
                      <a:pt x="4860" y="3760"/>
                    </a:lnTo>
                    <a:lnTo>
                      <a:pt x="0" y="3760"/>
                    </a:lnTo>
                    <a:lnTo>
                      <a:pt x="0" y="458"/>
                    </a:lnTo>
                    <a:lnTo>
                      <a:pt x="15" y="449"/>
                    </a:lnTo>
                    <a:cubicBezTo>
                      <a:pt x="497" y="164"/>
                      <a:pt x="1060" y="0"/>
                      <a:pt x="1661" y="0"/>
                    </a:cubicBez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17" name="任意多边形 16"/>
              <p:cNvSpPr/>
              <p:nvPr>
                <p:custDataLst>
                  <p:tags r:id="rId9"/>
                </p:custDataLst>
              </p:nvPr>
            </p:nvSpPr>
            <p:spPr>
              <a:xfrm>
                <a:off x="1116" y="0"/>
                <a:ext cx="5676" cy="167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676" h="1675">
                    <a:moveTo>
                      <a:pt x="0" y="0"/>
                    </a:moveTo>
                    <a:lnTo>
                      <a:pt x="5676" y="0"/>
                    </a:lnTo>
                    <a:lnTo>
                      <a:pt x="5668" y="14"/>
                    </a:lnTo>
                    <a:cubicBezTo>
                      <a:pt x="5114" y="1005"/>
                      <a:pt x="4054" y="1675"/>
                      <a:pt x="2838" y="1675"/>
                    </a:cubicBezTo>
                    <a:cubicBezTo>
                      <a:pt x="1622" y="1675"/>
                      <a:pt x="562" y="1005"/>
                      <a:pt x="8" y="14"/>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27" name="任意多边形 26"/>
              <p:cNvSpPr/>
              <p:nvPr>
                <p:custDataLst>
                  <p:tags r:id="rId10"/>
                </p:custDataLst>
              </p:nvPr>
            </p:nvSpPr>
            <p:spPr>
              <a:xfrm>
                <a:off x="15634" y="0"/>
                <a:ext cx="3565" cy="3008"/>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3565" h="3008">
                    <a:moveTo>
                      <a:pt x="0" y="0"/>
                    </a:moveTo>
                    <a:lnTo>
                      <a:pt x="3565" y="0"/>
                    </a:lnTo>
                    <a:lnTo>
                      <a:pt x="3565" y="2992"/>
                    </a:lnTo>
                    <a:lnTo>
                      <a:pt x="3563" y="2992"/>
                    </a:lnTo>
                    <a:cubicBezTo>
                      <a:pt x="3454" y="3003"/>
                      <a:pt x="3344" y="3008"/>
                      <a:pt x="3232" y="3008"/>
                    </a:cubicBezTo>
                    <a:cubicBezTo>
                      <a:pt x="1526" y="3008"/>
                      <a:pt x="129" y="1691"/>
                      <a:pt x="1" y="18"/>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32" name="任意多边形 31"/>
              <p:cNvSpPr/>
              <p:nvPr>
                <p:custDataLst>
                  <p:tags r:id="rId11"/>
                </p:custDataLst>
              </p:nvPr>
            </p:nvSpPr>
            <p:spPr>
              <a:xfrm>
                <a:off x="0" y="0"/>
                <a:ext cx="3536" cy="2082"/>
              </a:xfrm>
              <a:custGeom>
                <a:avLst/>
                <a:gdLst>
                  <a:gd name="connsiteX0" fmla="*/ 0 w 3536"/>
                  <a:gd name="connsiteY0" fmla="*/ 2017 h 2082"/>
                  <a:gd name="connsiteX1" fmla="*/ 15 w 3536"/>
                  <a:gd name="connsiteY1" fmla="*/ 2020 h 2082"/>
                  <a:gd name="connsiteX2" fmla="*/ 632 w 3536"/>
                  <a:gd name="connsiteY2" fmla="*/ 2082 h 2082"/>
                  <a:gd name="connsiteX3" fmla="*/ 3536 w 3536"/>
                  <a:gd name="connsiteY3" fmla="*/ 0 h 2082"/>
                  <a:gd name="connsiteX4" fmla="*/ 3536 w 3536"/>
                  <a:gd name="connsiteY4" fmla="*/ 0 h 2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 h="2082">
                    <a:moveTo>
                      <a:pt x="0" y="2017"/>
                    </a:moveTo>
                    <a:lnTo>
                      <a:pt x="15" y="2020"/>
                    </a:lnTo>
                    <a:cubicBezTo>
                      <a:pt x="214" y="2061"/>
                      <a:pt x="421" y="2082"/>
                      <a:pt x="632" y="2082"/>
                    </a:cubicBezTo>
                    <a:cubicBezTo>
                      <a:pt x="1981" y="2082"/>
                      <a:pt x="3127" y="1211"/>
                      <a:pt x="3536" y="0"/>
                    </a:cubicBezTo>
                    <a:lnTo>
                      <a:pt x="3536" y="0"/>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grpSp>
      </p:grpSp>
      <p:sp>
        <p:nvSpPr>
          <p:cNvPr id="3" name="日期占位符 2"/>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4" name="页脚占位符 3"/>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5" name="灯片编号占位符 4"/>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
        <p:nvSpPr>
          <p:cNvPr id="10" name="标题 1"/>
          <p:cNvSpPr>
            <a:spLocks noGrp="1"/>
          </p:cNvSpPr>
          <p:nvPr>
            <p:ph type="title" hasCustomPrompt="1"/>
            <p:custDataLst>
              <p:tags r:id="rId2"/>
            </p:custDataLst>
          </p:nvPr>
        </p:nvSpPr>
        <p:spPr>
          <a:xfrm>
            <a:off x="1652270" y="1786364"/>
            <a:ext cx="8890064" cy="1200150"/>
          </a:xfrm>
        </p:spPr>
        <p:txBody>
          <a:bodyPr vert="horz" wrap="square" lIns="0" tIns="0" rIns="0" bIns="0" rtlCol="0" anchor="b" anchorCtr="0">
            <a:normAutofit/>
          </a:bodyPr>
          <a:lstStyle>
            <a:lvl1pPr marL="0" marR="0" algn="ctr" defTabSz="914400" rtl="0" eaLnBrk="1" fontAlgn="auto" latinLnBrk="0" hangingPunct="1">
              <a:lnSpc>
                <a:spcPct val="100000"/>
              </a:lnSpc>
              <a:spcBef>
                <a:spcPct val="0"/>
              </a:spcBef>
              <a:buClrTx/>
              <a:buSzTx/>
              <a:buFontTx/>
              <a:buNone/>
              <a:defRPr kumimoji="0" lang="zh-CN" altLang="en-US" sz="7000" b="1" i="0" u="none" strike="noStrike" kern="1200" cap="none" spc="1000" normalizeH="0" baseline="0" noProof="1" dirty="0">
                <a:solidFill>
                  <a:schemeClr val="lt1"/>
                </a:solidFill>
                <a:uFillTx/>
                <a:latin typeface="Arial" panose="020B0604020202020204" pitchFamily="34" charset="0"/>
                <a:ea typeface="汉仪旗黑-85S" panose="00020600040101010101" pitchFamily="18" charset="-122"/>
                <a:cs typeface="+mj-cs"/>
              </a:defRPr>
            </a:lvl1pPr>
          </a:lstStyle>
          <a:p>
            <a:pPr lvl="0"/>
            <a:r>
              <a:rPr>
                <a:sym typeface="+mn-ea"/>
              </a:rPr>
              <a:t>编辑标题</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215153" y="1926412"/>
            <a:ext cx="3235350" cy="2998815"/>
            <a:chOff x="1429674" y="1397214"/>
            <a:chExt cx="4080177" cy="3781412"/>
          </a:xfrm>
        </p:grpSpPr>
        <p:sp>
          <p:nvSpPr>
            <p:cNvPr id="3" name="椭圆 2"/>
            <p:cNvSpPr/>
            <p:nvPr>
              <p:custDataLst>
                <p:tags r:id="rId6"/>
              </p:custDataLst>
            </p:nvPr>
          </p:nvSpPr>
          <p:spPr>
            <a:xfrm>
              <a:off x="1429674" y="1397214"/>
              <a:ext cx="3348355" cy="3348355"/>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 name="椭圆 6"/>
            <p:cNvSpPr/>
            <p:nvPr>
              <p:custDataLst>
                <p:tags r:id="rId7"/>
              </p:custDataLst>
            </p:nvPr>
          </p:nvSpPr>
          <p:spPr>
            <a:xfrm>
              <a:off x="2161496" y="1830271"/>
              <a:ext cx="3348355" cy="3348355"/>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8" name="椭圆 7"/>
          <p:cNvSpPr/>
          <p:nvPr>
            <p:custDataLst>
              <p:tags r:id="rId2"/>
            </p:custDataLst>
          </p:nvPr>
        </p:nvSpPr>
        <p:spPr>
          <a:xfrm>
            <a:off x="11471910" y="613791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椭圆 8"/>
          <p:cNvSpPr/>
          <p:nvPr>
            <p:custDataLst>
              <p:tags r:id="rId3"/>
            </p:custDataLst>
          </p:nvPr>
        </p:nvSpPr>
        <p:spPr>
          <a:xfrm>
            <a:off x="11471910" y="0"/>
            <a:ext cx="720090" cy="720090"/>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 name="日期占位符 3"/>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5" name="页脚占位符 4"/>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6" name="灯片编号占位符 5"/>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
        <p:nvSpPr>
          <p:cNvPr id="10" name="副标题 2"/>
          <p:cNvSpPr>
            <a:spLocks noGrp="1"/>
          </p:cNvSpPr>
          <p:nvPr>
            <p:ph type="subTitle" idx="3" hasCustomPrompt="1"/>
            <p:custDataLst>
              <p:tags r:id="rId4"/>
            </p:custDataLst>
          </p:nvPr>
        </p:nvSpPr>
        <p:spPr>
          <a:xfrm>
            <a:off x="4521236" y="2976598"/>
            <a:ext cx="6857365" cy="825334"/>
          </a:xfrm>
        </p:spPr>
        <p:txBody>
          <a:bodyPr vert="horz" wrap="square" lIns="0" tIns="0" rIns="0" bIns="0" rtlCol="0">
            <a:normAutofit lnSpcReduction="10000"/>
          </a:bodyPr>
          <a:lstStyle>
            <a:lvl1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kumimoji="0" lang="zh-CN" altLang="en-US" sz="1800" b="0" i="0" u="none" strike="noStrike" kern="1200" cap="none" spc="200" normalizeH="0" baseline="0" noProof="0" dirty="0">
                <a:ln>
                  <a:noFill/>
                </a:ln>
                <a:solidFill>
                  <a:schemeClr val="dk1">
                    <a:lumMod val="65000"/>
                    <a:lumOff val="35000"/>
                  </a:schemeClr>
                </a:solidFill>
                <a:effectLst/>
                <a:uLnTx/>
                <a:uFillTx/>
                <a:latin typeface="Arial" panose="020B0604020202020204" pitchFamily="34" charset="0"/>
                <a:ea typeface="微软雅黑" panose="020B0503020204020204" pitchFamily="34" charset="-122"/>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r>
              <a:rPr>
                <a:sym typeface="+mn-ea"/>
              </a:rPr>
              <a:t>单击此处编辑副标题</a:t>
            </a:r>
          </a:p>
        </p:txBody>
      </p:sp>
      <p:sp>
        <p:nvSpPr>
          <p:cNvPr id="11" name="标题 3"/>
          <p:cNvSpPr>
            <a:spLocks noGrp="1"/>
          </p:cNvSpPr>
          <p:nvPr>
            <p:ph type="ctrTitle" idx="2" hasCustomPrompt="1"/>
            <p:custDataLst>
              <p:tags r:id="rId5"/>
            </p:custDataLst>
          </p:nvPr>
        </p:nvSpPr>
        <p:spPr>
          <a:xfrm>
            <a:off x="4521236" y="2000603"/>
            <a:ext cx="6858000" cy="845820"/>
          </a:xfrm>
        </p:spPr>
        <p:txBody>
          <a:bodyPr vert="horz" wrap="square" lIns="0" tIns="0" rIns="0" bIns="0" rtlCol="0" anchor="b" anchorCtr="0">
            <a:normAutofit fontScale="90000"/>
          </a:bodyPr>
          <a:lstStyle>
            <a:lvl1pPr marL="0" marR="0" lvl="0" algn="l" defTabSz="914400" rtl="0" eaLnBrk="1" fontAlgn="auto" latinLnBrk="0" hangingPunct="1">
              <a:lnSpc>
                <a:spcPct val="100000"/>
              </a:lnSpc>
              <a:spcBef>
                <a:spcPct val="0"/>
              </a:spcBef>
              <a:spcAft>
                <a:spcPts val="0"/>
              </a:spcAft>
              <a:buClrTx/>
              <a:buSzTx/>
              <a:buFontTx/>
              <a:buNone/>
              <a:defRPr kumimoji="0" lang="zh-CN" altLang="en-US" sz="5500" b="1" i="0" u="none" strike="noStrike" kern="1200" cap="none" spc="500" normalizeH="0" baseline="0" noProof="0">
                <a:ln>
                  <a:noFill/>
                </a:ln>
                <a:solidFill>
                  <a:schemeClr val="dk1">
                    <a:lumMod val="85000"/>
                    <a:lumOff val="15000"/>
                  </a:schemeClr>
                </a:solidFill>
                <a:effectLst/>
                <a:uLnTx/>
                <a:uFillTx/>
                <a:latin typeface="Arial" panose="020B0604020202020204" pitchFamily="34" charset="0"/>
                <a:ea typeface="汉仪旗黑-85S" panose="00020600040101010101" pitchFamily="18" charset="-122"/>
                <a:cs typeface="+mj-cs"/>
                <a:sym typeface="+mn-ea"/>
              </a:defRPr>
            </a:lvl1pPr>
          </a:lstStyle>
          <a:p>
            <a:pPr lvl="0"/>
            <a:r>
              <a:rPr>
                <a:sym typeface="+mn-ea"/>
              </a:rPr>
              <a:t>编辑标题</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5"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1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3" name="文本框 12"/>
          <p:cNvSpPr txBox="1"/>
          <p:nvPr userDrawn="1"/>
        </p:nvSpPr>
        <p:spPr>
          <a:xfrm>
            <a:off x="3962400" y="270817"/>
            <a:ext cx="4267200"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第一节  课堂教学技能概述</a:t>
            </a:r>
          </a:p>
        </p:txBody>
      </p:sp>
      <p:sp>
        <p:nvSpPr>
          <p:cNvPr id="14"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3" name="文本框 12"/>
          <p:cNvSpPr txBox="1"/>
          <p:nvPr userDrawn="1"/>
        </p:nvSpPr>
        <p:spPr>
          <a:xfrm>
            <a:off x="3962400" y="270817"/>
            <a:ext cx="4267200"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第二节  课堂教学技能的特点</a:t>
            </a:r>
          </a:p>
        </p:txBody>
      </p:sp>
      <p:sp>
        <p:nvSpPr>
          <p:cNvPr id="3"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3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3" name="文本框 12"/>
          <p:cNvSpPr txBox="1"/>
          <p:nvPr userDrawn="1"/>
        </p:nvSpPr>
        <p:spPr>
          <a:xfrm>
            <a:off x="3696018" y="270510"/>
            <a:ext cx="4799965"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第三节  课堂教学技能分类体系比较</a:t>
            </a:r>
          </a:p>
        </p:txBody>
      </p:sp>
      <p:sp>
        <p:nvSpPr>
          <p:cNvPr id="3"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1" name="椭圆 10"/>
          <p:cNvSpPr/>
          <p:nvPr>
            <p:custDataLst>
              <p:tags r:id="rId1"/>
            </p:custDataLst>
          </p:nvPr>
        </p:nvSpPr>
        <p:spPr>
          <a:xfrm>
            <a:off x="0" y="613791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椭圆 9"/>
          <p:cNvSpPr/>
          <p:nvPr>
            <p:custDataLst>
              <p:tags r:id="rId2"/>
            </p:custDataLst>
          </p:nvPr>
        </p:nvSpPr>
        <p:spPr>
          <a:xfrm>
            <a:off x="11471910" y="0"/>
            <a:ext cx="720090" cy="720090"/>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nvPr>
        </p:nvSpPr>
        <p:spPr>
          <a:xfrm>
            <a:off x="669930" y="952508"/>
            <a:ext cx="5283242" cy="381003"/>
          </a:xfrm>
        </p:spPr>
        <p:txBody>
          <a:bodyPr lIns="90170" tIns="46990" rIns="90170" bIns="46990" anchor="ctr"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nvPr>
        </p:nvSpPr>
        <p:spPr>
          <a:xfrm>
            <a:off x="669925" y="1406525"/>
            <a:ext cx="5283200"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nvPr>
        </p:nvSpPr>
        <p:spPr>
          <a:xfrm>
            <a:off x="6235750" y="952508"/>
            <a:ext cx="5283242" cy="381003"/>
          </a:xfrm>
        </p:spPr>
        <p:txBody>
          <a:bodyPr vert="horz" lIns="90170" tIns="46990" rIns="90170" bIns="46990" rtlCol="0" anchor="ctr"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nvPr>
        </p:nvSpPr>
        <p:spPr>
          <a:xfrm>
            <a:off x="6235750" y="1406525"/>
            <a:ext cx="5283242"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8" name="页脚占位符 7"/>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9" name="灯片编号占位符 8"/>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grpSp>
        <p:nvGrpSpPr>
          <p:cNvPr id="6" name="组合 5"/>
          <p:cNvGrpSpPr/>
          <p:nvPr>
            <p:custDataLst>
              <p:tags r:id="rId1"/>
            </p:custDataLst>
          </p:nvPr>
        </p:nvGrpSpPr>
        <p:grpSpPr>
          <a:xfrm>
            <a:off x="7498080" y="1391709"/>
            <a:ext cx="4389120" cy="4068233"/>
            <a:chOff x="1429674" y="1397214"/>
            <a:chExt cx="4080177" cy="3781412"/>
          </a:xfrm>
        </p:grpSpPr>
        <p:sp>
          <p:nvSpPr>
            <p:cNvPr id="8" name="椭圆 7"/>
            <p:cNvSpPr/>
            <p:nvPr>
              <p:custDataLst>
                <p:tags r:id="rId3"/>
              </p:custDataLst>
            </p:nvPr>
          </p:nvSpPr>
          <p:spPr>
            <a:xfrm>
              <a:off x="1429674" y="1397214"/>
              <a:ext cx="3348355" cy="3348355"/>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椭圆 8"/>
            <p:cNvSpPr/>
            <p:nvPr>
              <p:custDataLst>
                <p:tags r:id="rId4"/>
              </p:custDataLst>
            </p:nvPr>
          </p:nvSpPr>
          <p:spPr>
            <a:xfrm>
              <a:off x="2161496" y="1830271"/>
              <a:ext cx="3348355" cy="3348355"/>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7" name="椭圆 6"/>
          <p:cNvSpPr/>
          <p:nvPr>
            <p:custDataLst>
              <p:tags r:id="rId2"/>
            </p:custDataLst>
          </p:nvPr>
        </p:nvSpPr>
        <p:spPr>
          <a:xfrm>
            <a:off x="0" y="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标题 1"/>
          <p:cNvSpPr>
            <a:spLocks noGrp="1"/>
          </p:cNvSpPr>
          <p:nvPr>
            <p:ph type="title"/>
          </p:nvPr>
        </p:nvSpPr>
        <p:spPr>
          <a:xfrm>
            <a:off x="669882" y="443230"/>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p>
        </p:txBody>
      </p:sp>
      <p:sp>
        <p:nvSpPr>
          <p:cNvPr id="3" name="日期占位符 2"/>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4" name="页脚占位符 3"/>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5" name="灯片编号占位符 4"/>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ags" Target="../tags/tag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tags" Target="../tags/tag45.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KSO_TEMPLATE" hidden="1"/>
          <p:cNvSpPr/>
          <p:nvPr userDrawn="1">
            <p:custDataLst>
              <p:tags r:id="rId16"/>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KSO_TEMPLATE" hidden="1"/>
          <p:cNvSpPr/>
          <p:nvPr userDrawn="1">
            <p:custDataLst>
              <p:tags r:id="rId16"/>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88.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tags" Target="../tags/tag104.xml"/><Relationship Id="rId1" Type="http://schemas.openxmlformats.org/officeDocument/2006/relationships/tags" Target="../tags/tag103.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tags" Target="../tags/tag106.xml"/><Relationship Id="rId1" Type="http://schemas.openxmlformats.org/officeDocument/2006/relationships/tags" Target="../tags/tag105.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tags" Target="../tags/tag108.xml"/><Relationship Id="rId1" Type="http://schemas.openxmlformats.org/officeDocument/2006/relationships/tags" Target="../tags/tag107.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tags" Target="../tags/tag110.xml"/><Relationship Id="rId1" Type="http://schemas.openxmlformats.org/officeDocument/2006/relationships/tags" Target="../tags/tag109.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tags" Target="../tags/tag112.xml"/><Relationship Id="rId1" Type="http://schemas.openxmlformats.org/officeDocument/2006/relationships/tags" Target="../tags/tag111.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13.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115.xml"/><Relationship Id="rId1" Type="http://schemas.openxmlformats.org/officeDocument/2006/relationships/tags" Target="../tags/tag114.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17.xml"/><Relationship Id="rId1" Type="http://schemas.openxmlformats.org/officeDocument/2006/relationships/tags" Target="../tags/tag116.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119.xml"/><Relationship Id="rId1" Type="http://schemas.openxmlformats.org/officeDocument/2006/relationships/tags" Target="../tags/tag1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121.xml"/><Relationship Id="rId1" Type="http://schemas.openxmlformats.org/officeDocument/2006/relationships/tags" Target="../tags/tag120.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89.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123.xml"/><Relationship Id="rId1" Type="http://schemas.openxmlformats.org/officeDocument/2006/relationships/tags" Target="../tags/tag122.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125.xml"/><Relationship Id="rId1" Type="http://schemas.openxmlformats.org/officeDocument/2006/relationships/tags" Target="../tags/tag124.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127.xml"/><Relationship Id="rId1" Type="http://schemas.openxmlformats.org/officeDocument/2006/relationships/tags" Target="../tags/tag126.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129.xml"/><Relationship Id="rId1" Type="http://schemas.openxmlformats.org/officeDocument/2006/relationships/tags" Target="../tags/tag128.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131.xml"/><Relationship Id="rId1" Type="http://schemas.openxmlformats.org/officeDocument/2006/relationships/tags" Target="../tags/tag130.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133.xml"/><Relationship Id="rId1" Type="http://schemas.openxmlformats.org/officeDocument/2006/relationships/tags" Target="../tags/tag132.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135.xml"/><Relationship Id="rId1" Type="http://schemas.openxmlformats.org/officeDocument/2006/relationships/tags" Target="../tags/tag134.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137.xml"/><Relationship Id="rId1" Type="http://schemas.openxmlformats.org/officeDocument/2006/relationships/tags" Target="../tags/tag136.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139.xml"/><Relationship Id="rId1" Type="http://schemas.openxmlformats.org/officeDocument/2006/relationships/tags" Target="../tags/tag13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141.xml"/><Relationship Id="rId1" Type="http://schemas.openxmlformats.org/officeDocument/2006/relationships/tags" Target="../tags/tag140.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91.xml"/><Relationship Id="rId1" Type="http://schemas.openxmlformats.org/officeDocument/2006/relationships/tags" Target="../tags/tag90.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143.xml"/><Relationship Id="rId1" Type="http://schemas.openxmlformats.org/officeDocument/2006/relationships/tags" Target="../tags/tag142.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145.xml"/><Relationship Id="rId1" Type="http://schemas.openxmlformats.org/officeDocument/2006/relationships/tags" Target="../tags/tag144.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147.xml"/><Relationship Id="rId1" Type="http://schemas.openxmlformats.org/officeDocument/2006/relationships/tags" Target="../tags/tag146.xml"/></Relationships>
</file>

<file path=ppt/slides/_rels/slide33.xml.rels><?xml version="1.0" encoding="UTF-8" standalone="yes"?>
<Relationships xmlns="http://schemas.openxmlformats.org/package/2006/relationships"><Relationship Id="rId8" Type="http://schemas.openxmlformats.org/officeDocument/2006/relationships/tags" Target="../tags/tag155.xml"/><Relationship Id="rId13" Type="http://schemas.openxmlformats.org/officeDocument/2006/relationships/tags" Target="../tags/tag160.xml"/><Relationship Id="rId18" Type="http://schemas.openxmlformats.org/officeDocument/2006/relationships/tags" Target="../tags/tag165.xml"/><Relationship Id="rId26" Type="http://schemas.openxmlformats.org/officeDocument/2006/relationships/tags" Target="../tags/tag173.xml"/><Relationship Id="rId3" Type="http://schemas.openxmlformats.org/officeDocument/2006/relationships/tags" Target="../tags/tag150.xml"/><Relationship Id="rId21" Type="http://schemas.openxmlformats.org/officeDocument/2006/relationships/tags" Target="../tags/tag168.xml"/><Relationship Id="rId7" Type="http://schemas.openxmlformats.org/officeDocument/2006/relationships/tags" Target="../tags/tag154.xml"/><Relationship Id="rId12" Type="http://schemas.openxmlformats.org/officeDocument/2006/relationships/tags" Target="../tags/tag159.xml"/><Relationship Id="rId17" Type="http://schemas.openxmlformats.org/officeDocument/2006/relationships/tags" Target="../tags/tag164.xml"/><Relationship Id="rId25" Type="http://schemas.openxmlformats.org/officeDocument/2006/relationships/tags" Target="../tags/tag172.xml"/><Relationship Id="rId2" Type="http://schemas.openxmlformats.org/officeDocument/2006/relationships/tags" Target="../tags/tag149.xml"/><Relationship Id="rId16" Type="http://schemas.openxmlformats.org/officeDocument/2006/relationships/tags" Target="../tags/tag163.xml"/><Relationship Id="rId20" Type="http://schemas.openxmlformats.org/officeDocument/2006/relationships/tags" Target="../tags/tag167.xml"/><Relationship Id="rId29" Type="http://schemas.openxmlformats.org/officeDocument/2006/relationships/image" Target="../media/image2.png"/><Relationship Id="rId1" Type="http://schemas.openxmlformats.org/officeDocument/2006/relationships/tags" Target="../tags/tag148.xml"/><Relationship Id="rId6" Type="http://schemas.openxmlformats.org/officeDocument/2006/relationships/tags" Target="../tags/tag153.xml"/><Relationship Id="rId11" Type="http://schemas.openxmlformats.org/officeDocument/2006/relationships/tags" Target="../tags/tag158.xml"/><Relationship Id="rId24" Type="http://schemas.openxmlformats.org/officeDocument/2006/relationships/tags" Target="../tags/tag171.xml"/><Relationship Id="rId5" Type="http://schemas.openxmlformats.org/officeDocument/2006/relationships/tags" Target="../tags/tag152.xml"/><Relationship Id="rId15" Type="http://schemas.openxmlformats.org/officeDocument/2006/relationships/tags" Target="../tags/tag162.xml"/><Relationship Id="rId23" Type="http://schemas.openxmlformats.org/officeDocument/2006/relationships/tags" Target="../tags/tag170.xml"/><Relationship Id="rId28" Type="http://schemas.openxmlformats.org/officeDocument/2006/relationships/slideLayout" Target="../slideLayouts/slideLayout10.xml"/><Relationship Id="rId10" Type="http://schemas.openxmlformats.org/officeDocument/2006/relationships/tags" Target="../tags/tag157.xml"/><Relationship Id="rId19" Type="http://schemas.openxmlformats.org/officeDocument/2006/relationships/tags" Target="../tags/tag166.xml"/><Relationship Id="rId4" Type="http://schemas.openxmlformats.org/officeDocument/2006/relationships/tags" Target="../tags/tag151.xml"/><Relationship Id="rId9" Type="http://schemas.openxmlformats.org/officeDocument/2006/relationships/tags" Target="../tags/tag156.xml"/><Relationship Id="rId14" Type="http://schemas.openxmlformats.org/officeDocument/2006/relationships/tags" Target="../tags/tag161.xml"/><Relationship Id="rId22" Type="http://schemas.openxmlformats.org/officeDocument/2006/relationships/tags" Target="../tags/tag169.xml"/><Relationship Id="rId27" Type="http://schemas.openxmlformats.org/officeDocument/2006/relationships/tags" Target="../tags/tag174.xml"/><Relationship Id="rId30"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93.xml"/><Relationship Id="rId1" Type="http://schemas.openxmlformats.org/officeDocument/2006/relationships/tags" Target="../tags/tag9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95.xml"/><Relationship Id="rId1" Type="http://schemas.openxmlformats.org/officeDocument/2006/relationships/tags" Target="../tags/tag94.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97.xml"/><Relationship Id="rId1" Type="http://schemas.openxmlformats.org/officeDocument/2006/relationships/tags" Target="../tags/tag96.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98.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00.xml"/><Relationship Id="rId1" Type="http://schemas.openxmlformats.org/officeDocument/2006/relationships/tags" Target="../tags/tag99.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tags" Target="../tags/tag102.xml"/><Relationship Id="rId1" Type="http://schemas.openxmlformats.org/officeDocument/2006/relationships/tags" Target="../tags/tag10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stretch>
            <a:fillRect/>
          </a:stretch>
        </p:blipFill>
        <p:spPr>
          <a:xfrm>
            <a:off x="0" y="-15875"/>
            <a:ext cx="12192000" cy="6858000"/>
          </a:xfrm>
          <a:prstGeom prst="rect">
            <a:avLst/>
          </a:prstGeom>
        </p:spPr>
      </p:pic>
      <p:sp>
        <p:nvSpPr>
          <p:cNvPr id="24" name="矩形: 圆角 23"/>
          <p:cNvSpPr/>
          <p:nvPr/>
        </p:nvSpPr>
        <p:spPr>
          <a:xfrm>
            <a:off x="4610735" y="2215515"/>
            <a:ext cx="3764280" cy="380365"/>
          </a:xfrm>
          <a:prstGeom prst="roundRect">
            <a:avLst>
              <a:gd name="adj" fmla="val 50000"/>
            </a:avLst>
          </a:prstGeom>
          <a:gradFill>
            <a:gsLst>
              <a:gs pos="9000">
                <a:schemeClr val="accent1">
                  <a:lumMod val="20000"/>
                  <a:lumOff val="80000"/>
                  <a:alpha val="0"/>
                </a:schemeClr>
              </a:gs>
              <a:gs pos="100000">
                <a:srgbClr val="FC8445"/>
              </a:gs>
            </a:gsLst>
            <a:lin ang="90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6" name="文本框 25"/>
          <p:cNvSpPr txBox="1"/>
          <p:nvPr/>
        </p:nvSpPr>
        <p:spPr>
          <a:xfrm>
            <a:off x="2306320" y="1576705"/>
            <a:ext cx="7578725" cy="2785110"/>
          </a:xfrm>
          <a:prstGeom prst="rect">
            <a:avLst/>
          </a:prstGeom>
          <a:noFill/>
          <a:ln w="9525">
            <a:noFill/>
          </a:ln>
          <a:effectLst/>
        </p:spPr>
        <p:txBody>
          <a:bodyPr wrap="square">
            <a:noAutofit/>
          </a:bodyPr>
          <a:lstStyle/>
          <a:p>
            <a:pPr algn="ctr" fontAlgn="auto">
              <a:lnSpc>
                <a:spcPct val="130000"/>
              </a:lnSpc>
            </a:pPr>
            <a:r>
              <a:rPr lang="zh-CN" altLang="en-US" sz="52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第五章</a:t>
            </a:r>
          </a:p>
          <a:p>
            <a:pPr algn="ctr" fontAlgn="auto">
              <a:lnSpc>
                <a:spcPct val="130000"/>
              </a:lnSpc>
            </a:pPr>
            <a:r>
              <a:rPr lang="zh-CN" altLang="en-US" sz="6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  课堂教学技能分类</a:t>
            </a:r>
          </a:p>
        </p:txBody>
      </p:sp>
      <p:sp>
        <p:nvSpPr>
          <p:cNvPr id="35" name="任意多边形: 形状 34"/>
          <p:cNvSpPr/>
          <p:nvPr/>
        </p:nvSpPr>
        <p:spPr>
          <a:xfrm flipH="1">
            <a:off x="1204406" y="444769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D976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nvGrpSpPr>
          <p:cNvPr id="15" name="组合 14"/>
          <p:cNvGrpSpPr/>
          <p:nvPr/>
        </p:nvGrpSpPr>
        <p:grpSpPr>
          <a:xfrm>
            <a:off x="0" y="2058035"/>
            <a:ext cx="12192000" cy="4799965"/>
            <a:chOff x="0" y="2058226"/>
            <a:chExt cx="12192000" cy="4799774"/>
          </a:xfrm>
        </p:grpSpPr>
        <p:sp>
          <p:nvSpPr>
            <p:cNvPr id="16" name="任意多边形: 形状 10"/>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7" name="任意多边形: 形状 11"/>
            <p:cNvSpPr/>
            <p:nvPr/>
          </p:nvSpPr>
          <p:spPr>
            <a:xfrm flipH="1">
              <a:off x="0" y="5512114"/>
              <a:ext cx="12192000" cy="1345886"/>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100000">
                  <a:srgbClr val="FCF4E1"/>
                </a:gs>
                <a:gs pos="58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9" name="任意多边形: 形状 34"/>
          <p:cNvSpPr/>
          <p:nvPr/>
        </p:nvSpPr>
        <p:spPr>
          <a:xfrm flipH="1">
            <a:off x="10294431" y="51704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D976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4696460"/>
          </a:xfrm>
          <a:prstGeom prst="rect">
            <a:avLst/>
          </a:prstGeom>
          <a:noFill/>
          <a:ln w="9525">
            <a:noFill/>
            <a:miter/>
          </a:ln>
        </p:spPr>
        <p:txBody>
          <a:bodyPr wrap="square">
            <a:spAutoFit/>
          </a:bodyPr>
          <a:lstStyle/>
          <a:p>
            <a:pPr indent="539750" algn="l" fontAlgn="auto">
              <a:lnSpc>
                <a:spcPct val="175000"/>
              </a:lnSpc>
              <a:spcBef>
                <a:spcPts val="1200"/>
              </a:spcBef>
              <a:buClrTx/>
              <a:buSzTx/>
              <a:buFont typeface="Arial" panose="020B0604020202020204" pitchFamily="34" charset="0"/>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2.具有教师职业技能的专业特征</a:t>
            </a:r>
          </a:p>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（1） 教学技能的综合性</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教学技能具有鲜明的复合性，是教与学技能的综合体现。</a:t>
            </a:r>
          </a:p>
          <a:p>
            <a:pPr indent="539750" algn="l" fontAlgn="auto">
              <a:lnSpc>
                <a:spcPct val="175000"/>
              </a:lnSpc>
              <a:spcBef>
                <a:spcPts val="0"/>
              </a:spcBef>
              <a:buClrTx/>
              <a:buSzTx/>
              <a:buFont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（2） 教学技能的内隐性与观念性</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在复杂的教学活动中，大多数教学技能的运用是通过内部心理活动的智慧技能和自我调控技能来实现的</a:t>
            </a:r>
            <a:r>
              <a:rPr lang="zh-CN" altLang="en-US" sz="2100" dirty="0">
                <a:effectLst/>
                <a:latin typeface="微软雅黑" panose="020B0503020204020204" pitchFamily="34" charset="-122"/>
                <a:ea typeface="微软雅黑" panose="020B0503020204020204" pitchFamily="34" charset="-122"/>
                <a:cs typeface="微软雅黑" panose="020B0503020204020204" pitchFamily="34" charset="-122"/>
              </a:rPr>
              <a:t>。</a:t>
            </a:r>
          </a:p>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（3） 教学技能的智能性与情感性</a:t>
            </a:r>
          </a:p>
          <a:p>
            <a:pPr indent="539750" algn="l" fontAlgn="auto">
              <a:lnSpc>
                <a:spcPct val="175000"/>
              </a:lnSpc>
              <a:spcBef>
                <a:spcPts val="0"/>
              </a:spcBef>
              <a:buClrTx/>
              <a:buSzTx/>
              <a:buNone/>
            </a:pPr>
            <a:r>
              <a:rPr lang="zh-CN" altLang="en-US" sz="2100" dirty="0">
                <a:effectLst/>
                <a:latin typeface="微软雅黑" panose="020B0503020204020204" pitchFamily="34" charset="-122"/>
                <a:ea typeface="微软雅黑" panose="020B0503020204020204" pitchFamily="34" charset="-122"/>
                <a:cs typeface="微软雅黑" panose="020B0503020204020204" pitchFamily="34" charset="-122"/>
              </a:rPr>
              <a:t>教学技能的学习不同于一般技能的学习，通过简单地重复、模仿就可掌握。</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461581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（4） 教学技能的多样性与简约性</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教学技能既表现为个体的经验，又是群体经验的结晶。</a:t>
            </a:r>
          </a:p>
          <a:p>
            <a:pPr indent="539750" algn="l" fontAlgn="auto">
              <a:lnSpc>
                <a:spcPct val="175000"/>
              </a:lnSpc>
              <a:spcBef>
                <a:spcPts val="0"/>
              </a:spcBef>
              <a:buClrTx/>
              <a:buSzTx/>
              <a:buNone/>
            </a:pP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（5） 教学技能形成中练习的不可替代性和知识的不可或缺性</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练习在技能的形成过程中具有不可替代性，这是技能与知识的重要区别。</a:t>
            </a:r>
          </a:p>
          <a:p>
            <a:pPr indent="539750" algn="l" fontAlgn="auto">
              <a:lnSpc>
                <a:spcPct val="175000"/>
              </a:lnSpc>
              <a:spcBef>
                <a:spcPts val="0"/>
              </a:spcBef>
              <a:buClrTx/>
              <a:buSzTx/>
              <a:buNone/>
            </a:pP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（6） 教学技能的专业性</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教学技能具有很强的专业指向性，它们各自的教学技能一般是难以互换或替代的。</a:t>
            </a:r>
          </a:p>
          <a:p>
            <a:pPr indent="539750" algn="l" fontAlgn="auto">
              <a:lnSpc>
                <a:spcPct val="175000"/>
              </a:lnSpc>
              <a:spcBef>
                <a:spcPts val="0"/>
              </a:spcBef>
              <a:buClrTx/>
              <a:buSzTx/>
              <a:buNone/>
            </a:pP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（7） 教学技能的自动化</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教学技能达到熟练的程度，即达到教学技能自动化，通常被视为技能的一大特征。</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243395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1.教学技能要突显情境性</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教师在教学中要利用直观性、形象性的情境吸引学生的注意。</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教师的教学技能很大一部分应体现在教学情境的创设上，教师需要从发生在学生身边的事例出发，从学生关心的问题入手，提炼教学活动主题，创设教学情境。</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二、 课堂教学技能的特点</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4211320"/>
          </a:xfrm>
          <a:prstGeom prst="rect">
            <a:avLst/>
          </a:prstGeom>
          <a:noFill/>
          <a:ln w="9525">
            <a:noFill/>
            <a:miter/>
          </a:ln>
        </p:spPr>
        <p:txBody>
          <a:bodyPr wrap="square">
            <a:spAutoFit/>
          </a:bodyPr>
          <a:lstStyle/>
          <a:p>
            <a:pPr indent="539750" algn="l" fontAlgn="auto">
              <a:lnSpc>
                <a:spcPct val="175000"/>
              </a:lnSpc>
              <a:spcBef>
                <a:spcPts val="1200"/>
              </a:spcBef>
              <a:buClrTx/>
              <a:buSzTx/>
              <a:buFont typeface="Arial" panose="020B0604020202020204" pitchFamily="34" charset="0"/>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2.教学技能要富有趣味性</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在教学活动中，教师需要使用一定的教学手段将学生的注意力吸引到课堂学习上来。教学要从学生的兴趣入手，创设出充满趣味的学习活动，让学生们喜欢学习，快乐地学习。</a:t>
            </a:r>
          </a:p>
          <a:p>
            <a:pPr indent="539750" algn="l" fontAlgn="auto">
              <a:lnSpc>
                <a:spcPct val="175000"/>
              </a:lnSpc>
              <a:spcBef>
                <a:spcPts val="0"/>
              </a:spcBef>
              <a:buClrTx/>
              <a:buSzTx/>
              <a:buNone/>
            </a:pPr>
            <a:endPar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endParaRPr>
          </a:p>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3</a:t>
            </a: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教学技能要注重情感参与性</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学生的情感较为单纯，但是他们十分渴望获得他人的尊重与认可，渴望教师对自己在情感上的关注与交流。</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356552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4</a:t>
            </a: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教学技能要强调监督指导性</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由于学生的注意力、情绪稳定性和意志力都不持久，教师需要在教学过程中对学生的学习活动加以监督和适时指导，因此，监督指导性是教学技能的重要特征之一。</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教师需要以适当的方式方法引导学生学习，帮助他们树立遵纪好学的观念意识，对于学生的怠惰与违纪行为，教师应正确、客观地对待，依据学生的心理特征加以合理处理、引导。</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stretch>
            <a:fillRect/>
          </a:stretch>
        </p:blipFill>
        <p:spPr>
          <a:xfrm>
            <a:off x="0" y="-15875"/>
            <a:ext cx="12192000" cy="6858000"/>
          </a:xfrm>
          <a:prstGeom prst="rect">
            <a:avLst/>
          </a:prstGeom>
        </p:spPr>
      </p:pic>
      <p:sp>
        <p:nvSpPr>
          <p:cNvPr id="25" name="文本框 24"/>
          <p:cNvSpPr txBox="1"/>
          <p:nvPr/>
        </p:nvSpPr>
        <p:spPr>
          <a:xfrm>
            <a:off x="2635459" y="1243082"/>
            <a:ext cx="4292592" cy="2245360"/>
          </a:xfrm>
          <a:prstGeom prst="rect">
            <a:avLst/>
          </a:prstGeom>
          <a:noFill/>
        </p:spPr>
        <p:txBody>
          <a:bodyPr wrap="square" rtlCol="0">
            <a:spAutoFit/>
          </a:bodyPr>
          <a:lstStyle/>
          <a:p>
            <a:pPr algn="ctr"/>
            <a:r>
              <a:rPr lang="en-US" altLang="zh-CN"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rPr>
              <a:t>03</a:t>
            </a:r>
            <a:endParaRPr lang="zh-CN" altLang="en-US"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4" name="矩形: 圆角 23"/>
          <p:cNvSpPr/>
          <p:nvPr/>
        </p:nvSpPr>
        <p:spPr>
          <a:xfrm>
            <a:off x="1439545" y="2603500"/>
            <a:ext cx="1906270" cy="266065"/>
          </a:xfrm>
          <a:prstGeom prst="roundRect">
            <a:avLst>
              <a:gd name="adj" fmla="val 50000"/>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6" name="文本框 25"/>
          <p:cNvSpPr txBox="1"/>
          <p:nvPr/>
        </p:nvSpPr>
        <p:spPr>
          <a:xfrm>
            <a:off x="1439545" y="1976755"/>
            <a:ext cx="10065385" cy="2071370"/>
          </a:xfrm>
          <a:prstGeom prst="rect">
            <a:avLst/>
          </a:prstGeom>
          <a:noFill/>
          <a:ln w="9525">
            <a:noFill/>
          </a:ln>
          <a:effectLst/>
        </p:spPr>
        <p:txBody>
          <a:bodyPr wrap="square">
            <a:noAutofit/>
          </a:bodyPr>
          <a:lstStyle/>
          <a:p>
            <a:pPr algn="l" fontAlgn="auto">
              <a:lnSpc>
                <a:spcPct val="130000"/>
              </a:lnSpc>
            </a:pPr>
            <a:r>
              <a:rPr lang="zh-CN" altLang="en-US" sz="46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第三节</a:t>
            </a:r>
            <a:endPar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endParaRPr>
          </a:p>
          <a:p>
            <a:pPr algn="l" fontAlgn="auto">
              <a:lnSpc>
                <a:spcPct val="130000"/>
              </a:lnSpc>
            </a:pPr>
            <a:r>
              <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课堂教学技能分类体系比较</a:t>
            </a:r>
          </a:p>
        </p:txBody>
      </p:sp>
      <p:sp>
        <p:nvSpPr>
          <p:cNvPr id="35" name="任意多边形: 形状 34"/>
          <p:cNvSpPr/>
          <p:nvPr/>
        </p:nvSpPr>
        <p:spPr>
          <a:xfrm flipH="1">
            <a:off x="10307766" y="54244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FC44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nvGrpSpPr>
          <p:cNvPr id="15" name="组合 14"/>
          <p:cNvGrpSpPr/>
          <p:nvPr/>
        </p:nvGrpSpPr>
        <p:grpSpPr>
          <a:xfrm>
            <a:off x="0" y="2058035"/>
            <a:ext cx="12192000" cy="4799965"/>
            <a:chOff x="0" y="2058226"/>
            <a:chExt cx="12192000" cy="4799774"/>
          </a:xfrm>
        </p:grpSpPr>
        <p:sp>
          <p:nvSpPr>
            <p:cNvPr id="16" name="任意多边形: 形状 10"/>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7" name="任意多边形: 形状 11"/>
            <p:cNvSpPr/>
            <p:nvPr/>
          </p:nvSpPr>
          <p:spPr>
            <a:xfrm flipH="1">
              <a:off x="0" y="5512114"/>
              <a:ext cx="12192000" cy="1345886"/>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100000">
                  <a:srgbClr val="FCF4E1"/>
                </a:gs>
                <a:gs pos="58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243395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1.有利于提高教学技能的培训效率</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把教学技能加以分类，并分别指出对某一种具体的技能而言，可以采用哪些方法，能达到什么样的效果时，会使受训者的目标明确，学习内容主次分明，从而增强受训者的信心，利于提高教学技能的培训效率。</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一、 教学技能分类的意义</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413067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2.便于提供具体典型的示范</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教学技能微格训练，就是利用录像和角色扮演的方法，针对某一具体技能来提供典型的单项技能示范，从而使受训者对某一教学技能的应用产生一种具体的感性认识，加深对这一技能的实际行为方式的理解。</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用录像的方法提供示范，受训者不仅可以对示范进行精心选择，反复观看，做深入细致的学习研究，而且还可以通过提供不同风格的优秀示范或反面案例，使其从多方面汲取经验、教训，用来建构自己的风格和特点。</a:t>
            </a:r>
          </a:p>
        </p:txBody>
      </p:sp>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299974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3.使教学技能的培训走向科学化</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“一带一”的师徒式培训方法，是教师培训的有效方法之一。</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微格教学培训的特点是把复杂的课堂教学技能分为不同的单项教学技能，分别进行训练，并在训练中采用现代教育技术手段，使学习者能很快地掌握某些教学技能。</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分类培训能帮助教师改进教学技能和方法，减少失误，并使教师尽快建立信心。</a:t>
            </a:r>
          </a:p>
        </p:txBody>
      </p:sp>
    </p:spTree>
    <p:custDataLst>
      <p:tags r:id="rId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356552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4.便于对教学进行评价</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对教学技能进行分类训练具有针对性强、省时高效的特点。</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对于教学技能及其训练的研究，应当分析与综合并举，宏观与微观兼顾。宏观研究可以为我们提供训练的总体目标，微观研究可以为我们进行教学技能训练提供具体而周全的训练程序与要点。</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只有把两者结合起来，才能在较短的时间里使教师的教学技能水平得到大幅度的提高。</a:t>
            </a:r>
          </a:p>
        </p:txBody>
      </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stretch>
            <a:fillRect/>
          </a:stretch>
        </p:blipFill>
        <p:spPr>
          <a:xfrm>
            <a:off x="0" y="-15875"/>
            <a:ext cx="12192000" cy="6858000"/>
          </a:xfrm>
          <a:prstGeom prst="rect">
            <a:avLst/>
          </a:prstGeom>
        </p:spPr>
      </p:pic>
      <p:sp>
        <p:nvSpPr>
          <p:cNvPr id="25" name="文本框 24"/>
          <p:cNvSpPr txBox="1"/>
          <p:nvPr/>
        </p:nvSpPr>
        <p:spPr>
          <a:xfrm>
            <a:off x="2635459" y="1243082"/>
            <a:ext cx="4292592" cy="2246769"/>
          </a:xfrm>
          <a:prstGeom prst="rect">
            <a:avLst/>
          </a:prstGeom>
          <a:noFill/>
        </p:spPr>
        <p:txBody>
          <a:bodyPr wrap="square" rtlCol="0">
            <a:spAutoFit/>
          </a:bodyPr>
          <a:lstStyle/>
          <a:p>
            <a:pPr algn="ctr"/>
            <a:r>
              <a:rPr lang="en-US" altLang="zh-CN"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rPr>
              <a:t>01</a:t>
            </a:r>
            <a:endParaRPr lang="zh-CN" altLang="en-US"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4" name="矩形: 圆角 23"/>
          <p:cNvSpPr/>
          <p:nvPr/>
        </p:nvSpPr>
        <p:spPr>
          <a:xfrm>
            <a:off x="1439545" y="2603500"/>
            <a:ext cx="1906270" cy="266065"/>
          </a:xfrm>
          <a:prstGeom prst="roundRect">
            <a:avLst>
              <a:gd name="adj" fmla="val 50000"/>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6" name="文本框 25"/>
          <p:cNvSpPr txBox="1"/>
          <p:nvPr/>
        </p:nvSpPr>
        <p:spPr>
          <a:xfrm>
            <a:off x="1439545" y="1976755"/>
            <a:ext cx="8503285" cy="2071370"/>
          </a:xfrm>
          <a:prstGeom prst="rect">
            <a:avLst/>
          </a:prstGeom>
          <a:noFill/>
          <a:ln w="9525">
            <a:noFill/>
          </a:ln>
          <a:effectLst/>
        </p:spPr>
        <p:txBody>
          <a:bodyPr wrap="square">
            <a:noAutofit/>
          </a:bodyPr>
          <a:lstStyle/>
          <a:p>
            <a:pPr algn="l" fontAlgn="auto">
              <a:lnSpc>
                <a:spcPct val="130000"/>
              </a:lnSpc>
            </a:pPr>
            <a:r>
              <a:rPr lang="zh-CN" altLang="en-US" sz="46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第一节</a:t>
            </a:r>
            <a:endPar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endParaRPr>
          </a:p>
          <a:p>
            <a:pPr algn="l" fontAlgn="auto">
              <a:lnSpc>
                <a:spcPct val="130000"/>
              </a:lnSpc>
            </a:pPr>
            <a:r>
              <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课堂教学技能概述</a:t>
            </a:r>
          </a:p>
        </p:txBody>
      </p:sp>
      <p:grpSp>
        <p:nvGrpSpPr>
          <p:cNvPr id="15" name="组合 14"/>
          <p:cNvGrpSpPr/>
          <p:nvPr/>
        </p:nvGrpSpPr>
        <p:grpSpPr>
          <a:xfrm>
            <a:off x="0" y="2058035"/>
            <a:ext cx="12192000" cy="4799965"/>
            <a:chOff x="0" y="2058226"/>
            <a:chExt cx="12192000" cy="4799774"/>
          </a:xfrm>
        </p:grpSpPr>
        <p:sp>
          <p:nvSpPr>
            <p:cNvPr id="16" name="任意多边形: 形状 10"/>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7" name="任意多边形: 形状 11"/>
            <p:cNvSpPr/>
            <p:nvPr/>
          </p:nvSpPr>
          <p:spPr>
            <a:xfrm flipH="1">
              <a:off x="0" y="5512114"/>
              <a:ext cx="12192000" cy="1345886"/>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100000">
                  <a:srgbClr val="FCF4E1"/>
                </a:gs>
                <a:gs pos="58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9" name="任意多边形: 形状 34"/>
          <p:cNvSpPr/>
          <p:nvPr/>
        </p:nvSpPr>
        <p:spPr>
          <a:xfrm flipH="1">
            <a:off x="10294431" y="51704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DC06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243395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1.教学技能是提高教学效果的手段</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要从根本上促进教师专业成熟，提高教师专业素质，必须加强教师教学技能的训练。否则，即使教师的学历层次再高，教学也难以走出“知识授受”的困境，无法真正步入素质教育的轨道。</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二、 课堂教学技能的作用</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299974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2.教学技能是衡量教师专业成熟度的重要尺度</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一个专业成熟的教师不仅需要掌握所教知识，还应当具备与教育任务相适应的教学工作技能、技巧。</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在教师职业培训中必须明确指出教师专业水平的成熟是教学技能的发展目标，以使其为此不懈努力。</a:t>
            </a:r>
          </a:p>
        </p:txBody>
      </p:sp>
    </p:spTree>
    <p:custDataLst>
      <p:tags r:id="rId1"/>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243395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3.教学技能是实现教师人生价值的前提基础</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只有掌握教学规律、原则和方法，懂得教育成败的原因，才有能力胜任教师工作。</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教师的创造才能、娴熟技能与主导作用正是在教学活动的情境中得到发挥，这些情境向教师的智慧、能力、技能提出了一系列的挑战。</a:t>
            </a:r>
          </a:p>
        </p:txBody>
      </p:sp>
    </p:spTree>
    <p:custDataLst>
      <p:tags r:id="rId1"/>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186880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1.目的性原则</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教学是一种计划性强、目标明确的活动。为了达到教学目标的要求，教学中所安排的每一项活动，教师的每一种教学行为都要有具体的目标指向。</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三、 课堂教学技能分类的原则</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356552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2.激发性原则</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教学过程是师生双边活动的过程，是在师生相互作用中交流信息，促进学生学习的过程。在这一过程中，激发学生的学习动机，是促进学生有效学习的重要因素。</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被确定的教学技能必须有利于调动学生学习的积极性、主动性。</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确定教学技能的关键在于为学生创造一个良好的学习情境，让他们从愿意学习发展到自觉主动地学习。</a:t>
            </a:r>
          </a:p>
        </p:txBody>
      </p:sp>
    </p:spTree>
    <p:custDataLst>
      <p:tags r:id="rId1"/>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356552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3.实践性原则</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分类后的各项教学技能必须具有实践意义，教师在长期的教学实践中已证实，这些教学技能是影响课堂教学质量的主要或重要因素，运用这些教学技能水平的高低会对当前或今后的课堂教学产生一定的影响。</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学习是经验引起的行为变化，这种变化不是被动的、机械的，而是能动的、积极的，学生只有自愿地参加活动，所取得的经验才能长久保持。</a:t>
            </a:r>
          </a:p>
        </p:txBody>
      </p:sp>
    </p:spTree>
    <p:custDataLst>
      <p:tags r:id="rId1"/>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356552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4.可观察性原则</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分类后的各项教学技能应是在教学过程中能表现出来，并能被观察到的。</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通过观察受培训者的教学实践，就可以了解受培训者对教学技能的掌握情况，从而便于指导教师对其实践过程进行指导。</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可观察性的另一意义是便于提供鲜明具体的示范，通过实际角色扮演、示范录像等把某项技能展示出来，为技能受训者树立学习的样板。</a:t>
            </a:r>
          </a:p>
        </p:txBody>
      </p:sp>
    </p:spTree>
    <p:custDataLst>
      <p:tags r:id="rId1"/>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356552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5.可操作性原则</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分类后的每项教学技能必须有明确的培训目标和具体要求。只有明确了各项教学技能的目标要求、作用、类型、结构、要领，才便于师生共同研究和培训，才具有可操作性。</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为了便于受训者理解和掌握，便于指导教师和受训者之间、研究者与研究者之间进行交流，每项技能必须有确定的内涵和外延，并能够揭示技能的本质及其适用范围。</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只有技能的构成明确具体，才能有较强的可操作性，才能使技能的应用更规范。</a:t>
            </a:r>
          </a:p>
        </p:txBody>
      </p:sp>
    </p:spTree>
    <p:custDataLst>
      <p:tags r:id="rId1"/>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356552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6.可测量性原则</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由于各项教学技能有具体的目的要求，能提供鲜明的示范并可被观察，又能被培训者分析研究，学习者便能根据上述内容进行对照，进行测量评估，给出恰当的评价，互相交流，共同提高。</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要有效地培训教师的教学技能，及时、具体的反馈是很重要的。而要衡量反馈的信息，就要为技能的应用提供参照体系，对每项技能提出明确具体的要求或应用原则。</a:t>
            </a:r>
          </a:p>
        </p:txBody>
      </p:sp>
    </p:spTree>
    <p:custDataLst>
      <p:tags r:id="rId1"/>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752048" cy="356552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1.国外课堂教学技能分类体系的比较</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美国斯坦福大学的爱伦早期模式规定了14</a:t>
            </a:r>
            <a:r>
              <a:rPr sz="2100">
                <a:effectLst/>
                <a:latin typeface="微软雅黑" panose="020B0503020204020204" pitchFamily="34" charset="-122"/>
                <a:ea typeface="微软雅黑" panose="020B0503020204020204" pitchFamily="34" charset="-122"/>
                <a:cs typeface="微软雅黑" panose="020B0503020204020204" pitchFamily="34" charset="-122"/>
                <a:sym typeface="+mn-ea"/>
              </a:rPr>
              <a:t>项基本教学技能：</a:t>
            </a:r>
            <a:endParaRPr lang="en-US" sz="2100">
              <a:effectLst/>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539750" algn="l" fontAlgn="auto">
              <a:lnSpc>
                <a:spcPct val="175000"/>
              </a:lnSpc>
              <a:spcBef>
                <a:spcPts val="0"/>
              </a:spcBef>
              <a:buClrTx/>
              <a:buSzTx/>
              <a:buNone/>
            </a:pPr>
            <a:r>
              <a:rPr sz="2100">
                <a:effectLst/>
                <a:latin typeface="微软雅黑" panose="020B0503020204020204" pitchFamily="34" charset="-122"/>
                <a:ea typeface="微软雅黑" panose="020B0503020204020204" pitchFamily="34" charset="-122"/>
                <a:cs typeface="微软雅黑" panose="020B0503020204020204" pitchFamily="34" charset="-122"/>
                <a:sym typeface="+mn-ea"/>
              </a:rPr>
              <a:t>（</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1）刺激的变化、（2）导入、（3）概括、（4）</a:t>
            </a:r>
            <a:r>
              <a:rPr sz="2100">
                <a:effectLst/>
                <a:latin typeface="微软雅黑" panose="020B0503020204020204" pitchFamily="34" charset="-122"/>
                <a:ea typeface="微软雅黑" panose="020B0503020204020204" pitchFamily="34" charset="-122"/>
                <a:cs typeface="微软雅黑" panose="020B0503020204020204" pitchFamily="34" charset="-122"/>
                <a:sym typeface="+mn-ea"/>
              </a:rPr>
              <a:t>沉默与非语言性暗示、</a:t>
            </a:r>
            <a:endParaRPr lang="en-US" sz="2100">
              <a:effectLst/>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539750" algn="l" fontAlgn="auto">
              <a:lnSpc>
                <a:spcPct val="175000"/>
              </a:lnSpc>
              <a:spcBef>
                <a:spcPts val="0"/>
              </a:spcBef>
              <a:buClrTx/>
              <a:buSzTx/>
              <a:buNone/>
            </a:pPr>
            <a:r>
              <a:rPr sz="2100">
                <a:effectLst/>
                <a:latin typeface="微软雅黑" panose="020B0503020204020204" pitchFamily="34" charset="-122"/>
                <a:ea typeface="微软雅黑" panose="020B0503020204020204" pitchFamily="34" charset="-122"/>
                <a:cs typeface="微软雅黑" panose="020B0503020204020204" pitchFamily="34" charset="-122"/>
                <a:sym typeface="+mn-ea"/>
              </a:rPr>
              <a:t>（</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5）强化学生参与教学、（6）提问的频度、（7）探索性提问、（8）</a:t>
            </a:r>
            <a:r>
              <a:rPr sz="2100">
                <a:effectLst/>
                <a:latin typeface="微软雅黑" panose="020B0503020204020204" pitchFamily="34" charset="-122"/>
                <a:ea typeface="微软雅黑" panose="020B0503020204020204" pitchFamily="34" charset="-122"/>
                <a:cs typeface="微软雅黑" panose="020B0503020204020204" pitchFamily="34" charset="-122"/>
                <a:sym typeface="+mn-ea"/>
              </a:rPr>
              <a:t>高层次提问、</a:t>
            </a:r>
            <a:endParaRPr lang="en-US" sz="2100">
              <a:effectLst/>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539750" algn="l" fontAlgn="auto">
              <a:lnSpc>
                <a:spcPct val="175000"/>
              </a:lnSpc>
              <a:spcBef>
                <a:spcPts val="0"/>
              </a:spcBef>
              <a:buClrTx/>
              <a:buSzTx/>
              <a:buNone/>
            </a:pPr>
            <a:r>
              <a:rPr sz="2100">
                <a:effectLst/>
                <a:latin typeface="微软雅黑" panose="020B0503020204020204" pitchFamily="34" charset="-122"/>
                <a:ea typeface="微软雅黑" panose="020B0503020204020204" pitchFamily="34" charset="-122"/>
                <a:cs typeface="微软雅黑" panose="020B0503020204020204" pitchFamily="34" charset="-122"/>
                <a:sym typeface="+mn-ea"/>
              </a:rPr>
              <a:t>（</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9)发散性提问、（10）注意学生的发言和行为的态度、（11）</a:t>
            </a:r>
            <a:r>
              <a:rPr sz="2100">
                <a:effectLst/>
                <a:latin typeface="微软雅黑" panose="020B0503020204020204" pitchFamily="34" charset="-122"/>
                <a:ea typeface="微软雅黑" panose="020B0503020204020204" pitchFamily="34" charset="-122"/>
                <a:cs typeface="微软雅黑" panose="020B0503020204020204" pitchFamily="34" charset="-122"/>
                <a:sym typeface="+mn-ea"/>
              </a:rPr>
              <a:t>例证和实例的作用、</a:t>
            </a:r>
            <a:endParaRPr lang="en-US" sz="2100">
              <a:effectLst/>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539750" algn="l" fontAlgn="auto">
              <a:lnSpc>
                <a:spcPct val="175000"/>
              </a:lnSpc>
              <a:spcBef>
                <a:spcPts val="0"/>
              </a:spcBef>
              <a:buClrTx/>
              <a:buSzTx/>
              <a:buNone/>
            </a:pPr>
            <a:r>
              <a:rPr sz="2100">
                <a:effectLst/>
                <a:latin typeface="微软雅黑" panose="020B0503020204020204" pitchFamily="34" charset="-122"/>
                <a:ea typeface="微软雅黑" panose="020B0503020204020204" pitchFamily="34" charset="-122"/>
                <a:cs typeface="微软雅黑" panose="020B0503020204020204" pitchFamily="34" charset="-122"/>
                <a:sym typeface="+mn-ea"/>
              </a:rPr>
              <a:t>（</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12）讲解、（13）修正预定计划、（14)完成沟通。</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四、 课堂教学技能分类体系比较</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65" name="TextBox 1210"/>
          <p:cNvSpPr/>
          <p:nvPr/>
        </p:nvSpPr>
        <p:spPr>
          <a:xfrm>
            <a:off x="815975" y="1060450"/>
            <a:ext cx="829119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一、 课堂教学技能的概念</a:t>
            </a:r>
          </a:p>
        </p:txBody>
      </p:sp>
      <p:sp>
        <p:nvSpPr>
          <p:cNvPr id="166" name="TextBox 1210"/>
          <p:cNvSpPr/>
          <p:nvPr>
            <p:custDataLst>
              <p:tags r:id="rId2"/>
            </p:custDataLst>
          </p:nvPr>
        </p:nvSpPr>
        <p:spPr>
          <a:xfrm>
            <a:off x="815975" y="1649095"/>
            <a:ext cx="10628630" cy="4050030"/>
          </a:xfrm>
          <a:prstGeom prst="rect">
            <a:avLst/>
          </a:prstGeom>
          <a:noFill/>
          <a:ln w="9525">
            <a:noFill/>
            <a:miter/>
          </a:ln>
        </p:spPr>
        <p:txBody>
          <a:bodyPr wrap="square">
            <a:spAutoFit/>
          </a:bodyPr>
          <a:lstStyle/>
          <a:p>
            <a:pPr marL="0" lvl="1" indent="539750" algn="l">
              <a:lnSpc>
                <a:spcPct val="175000"/>
              </a:lnSpc>
              <a:spcBef>
                <a:spcPts val="0"/>
              </a:spcBef>
              <a:buClrTx/>
              <a:buSzTx/>
              <a:buFontTx/>
            </a:pPr>
            <a:r>
              <a:rPr lang="zh-CN" altLang="en-US"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教学技能是指在课堂教学过程中，教师依据教学理论、运用专业知识和教学经验等，使学生掌握学科基础知识、基本技能，并受到思想教育等所采用的一系列教学行为方式。</a:t>
            </a:r>
          </a:p>
          <a:p>
            <a:pPr marL="0" lvl="1" indent="539750" algn="l">
              <a:lnSpc>
                <a:spcPct val="175000"/>
              </a:lnSpc>
              <a:spcBef>
                <a:spcPts val="0"/>
              </a:spcBef>
              <a:buClrTx/>
              <a:buSzTx/>
              <a:buFontTx/>
            </a:pPr>
            <a:r>
              <a:rPr lang="zh-CN" altLang="en-US"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教学技能的对内表现为保证完成教学任务的知识、技巧、心理特征和个性特征的功能体系。</a:t>
            </a:r>
          </a:p>
          <a:p>
            <a:pPr marL="0" lvl="1" indent="539750" algn="l">
              <a:lnSpc>
                <a:spcPct val="175000"/>
              </a:lnSpc>
              <a:spcBef>
                <a:spcPts val="0"/>
              </a:spcBef>
              <a:buClrTx/>
              <a:buSzTx/>
              <a:buFontTx/>
            </a:pPr>
            <a:r>
              <a:rPr lang="zh-CN" altLang="en-US"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从表面上看，教学技能是教师在教学活动中有效地促进学生学习的活动方式。</a:t>
            </a:r>
          </a:p>
          <a:p>
            <a:pPr marL="0" lvl="1" indent="539750" algn="l">
              <a:lnSpc>
                <a:spcPct val="175000"/>
              </a:lnSpc>
              <a:spcBef>
                <a:spcPts val="0"/>
              </a:spcBef>
              <a:buClrTx/>
              <a:buSzTx/>
              <a:buFontTx/>
            </a:pPr>
            <a:r>
              <a:rPr lang="zh-CN" altLang="en-US"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从深层次剖析，它是教师职业个性品格和专业修养外化的表征，是教学能力的重要标志。</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518096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20世纪70年代以来，英国诺丁汉大学的布朗曾为师范生制定了8</a:t>
            </a:r>
            <a:r>
              <a:rPr sz="2100">
                <a:effectLst/>
                <a:latin typeface="微软雅黑" panose="020B0503020204020204" pitchFamily="34" charset="-122"/>
                <a:ea typeface="微软雅黑" panose="020B0503020204020204" pitchFamily="34" charset="-122"/>
                <a:cs typeface="微软雅黑" panose="020B0503020204020204" pitchFamily="34" charset="-122"/>
                <a:sym typeface="+mn-ea"/>
              </a:rPr>
              <a:t>项基本教学技能：</a:t>
            </a:r>
            <a:r>
              <a:rPr lang="en-US" sz="210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sz="2100">
                <a:effectLst/>
                <a:latin typeface="微软雅黑" panose="020B0503020204020204" pitchFamily="34" charset="-122"/>
                <a:ea typeface="微软雅黑" panose="020B0503020204020204" pitchFamily="34" charset="-122"/>
                <a:cs typeface="微软雅黑" panose="020B0503020204020204" pitchFamily="34" charset="-122"/>
                <a:sym typeface="+mn-ea"/>
              </a:rPr>
              <a:t>（</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1）导入和结束、（2）概念教学、（3）教学的生动性、（4）解释、（5）</a:t>
            </a:r>
            <a:r>
              <a:rPr sz="2100">
                <a:effectLst/>
                <a:latin typeface="微软雅黑" panose="020B0503020204020204" pitchFamily="34" charset="-122"/>
                <a:ea typeface="微软雅黑" panose="020B0503020204020204" pitchFamily="34" charset="-122"/>
                <a:cs typeface="微软雅黑" panose="020B0503020204020204" pitchFamily="34" charset="-122"/>
                <a:sym typeface="+mn-ea"/>
              </a:rPr>
              <a:t>倾听、</a:t>
            </a:r>
            <a:r>
              <a:rPr lang="en-US" sz="210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sz="2100">
                <a:effectLst/>
                <a:latin typeface="微软雅黑" panose="020B0503020204020204" pitchFamily="34" charset="-122"/>
                <a:ea typeface="微软雅黑" panose="020B0503020204020204" pitchFamily="34" charset="-122"/>
                <a:cs typeface="微软雅黑" panose="020B0503020204020204" pitchFamily="34" charset="-122"/>
                <a:sym typeface="+mn-ea"/>
              </a:rPr>
              <a:t>（</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6）提问与提示、（7）强化、（8）参与讨论。</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英国的特罗特排除各项特殊因素，将教学技能与学生的学习相联系，确定了能促进师生相互作用的6项教学技能：（1）变化技能、（2）导入技能、（3）强化技能、（4）提问技能、（5）例证技能、（6）说明技能。</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澳大利亚悉尼大学提出了培训教师的6项基本教学技能：（1）强化技能、（2）一般提问技能、（3）变化技能、（4）讲解技能、（5）导入和结束技能、（6）高层次提问技能。</a:t>
            </a:r>
            <a:endPar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348424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日本与我国同属亚洲国家，微格教学技能分类体系较为接近，日本培训教师的技能分为9项：（1）导入、（2）展开、（3）变化、（4）总结、（5）例证、（6）</a:t>
            </a:r>
            <a:r>
              <a:rPr sz="2100">
                <a:effectLst/>
                <a:latin typeface="微软雅黑" panose="020B0503020204020204" pitchFamily="34" charset="-122"/>
                <a:ea typeface="微软雅黑" panose="020B0503020204020204" pitchFamily="34" charset="-122"/>
                <a:cs typeface="微软雅黑" panose="020B0503020204020204" pitchFamily="34" charset="-122"/>
                <a:sym typeface="+mn-ea"/>
              </a:rPr>
              <a:t>确认、</a:t>
            </a:r>
            <a:endParaRPr lang="en-US" sz="2100">
              <a:effectLst/>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539750" algn="l" fontAlgn="auto">
              <a:lnSpc>
                <a:spcPct val="175000"/>
              </a:lnSpc>
              <a:spcBef>
                <a:spcPts val="0"/>
              </a:spcBef>
              <a:buClrTx/>
              <a:buSzTx/>
              <a:buNone/>
            </a:pPr>
            <a:r>
              <a:rPr sz="2100">
                <a:effectLst/>
                <a:latin typeface="微软雅黑" panose="020B0503020204020204" pitchFamily="34" charset="-122"/>
                <a:ea typeface="微软雅黑" panose="020B0503020204020204" pitchFamily="34" charset="-122"/>
                <a:cs typeface="微软雅黑" panose="020B0503020204020204" pitchFamily="34" charset="-122"/>
                <a:sym typeface="+mn-ea"/>
              </a:rPr>
              <a:t>（</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7)演示、（8）板书、（9）提问。</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我国大陆微格教学教育工作者经过多年探索研究，设定了10</a:t>
            </a:r>
            <a:r>
              <a:rPr sz="2100">
                <a:effectLst/>
                <a:latin typeface="微软雅黑" panose="020B0503020204020204" pitchFamily="34" charset="-122"/>
                <a:ea typeface="微软雅黑" panose="020B0503020204020204" pitchFamily="34" charset="-122"/>
                <a:cs typeface="微软雅黑" panose="020B0503020204020204" pitchFamily="34" charset="-122"/>
                <a:sym typeface="+mn-ea"/>
              </a:rPr>
              <a:t>项教学技能体系：</a:t>
            </a:r>
            <a:endParaRPr lang="en-US" sz="2100">
              <a:effectLst/>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539750" algn="l" fontAlgn="auto">
              <a:lnSpc>
                <a:spcPct val="175000"/>
              </a:lnSpc>
              <a:spcBef>
                <a:spcPts val="0"/>
              </a:spcBef>
              <a:buClrTx/>
              <a:buSzTx/>
              <a:buNone/>
            </a:pPr>
            <a:r>
              <a:rPr sz="2100">
                <a:effectLst/>
                <a:latin typeface="微软雅黑" panose="020B0503020204020204" pitchFamily="34" charset="-122"/>
                <a:ea typeface="微软雅黑" panose="020B0503020204020204" pitchFamily="34" charset="-122"/>
                <a:cs typeface="微软雅黑" panose="020B0503020204020204" pitchFamily="34" charset="-122"/>
                <a:sym typeface="+mn-ea"/>
              </a:rPr>
              <a:t>（</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1）导入、(2)教学语言、(3)板书、（4）教态变化、（5）教学演示、（6）讲解、（7）提问、（8）反馈强化、（9)结束、（10）组织教学。</a:t>
            </a:r>
            <a:endPar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
    </p:custData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299974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2.本书中课堂教学技能的分类</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课堂教学基本技能分为：</a:t>
            </a: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教学语言技能、板书技能、讲解技能、变化技能、演示技能、提问技能</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等。</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教师调控教学过程技能包括：</a:t>
            </a: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导入技能、强化技能、课堂组织管理技能、试误技能、结束技能、教学媒体选用技能</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a:t>
            </a:r>
          </a:p>
        </p:txBody>
      </p:sp>
    </p:spTree>
    <p:custDataLst>
      <p:tags r:id="rId1"/>
    </p:custData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7" name="组合 26"/>
          <p:cNvGrpSpPr/>
          <p:nvPr/>
        </p:nvGrpSpPr>
        <p:grpSpPr>
          <a:xfrm>
            <a:off x="0" y="1"/>
            <a:ext cx="12191999" cy="6858000"/>
            <a:chOff x="0" y="1"/>
            <a:chExt cx="12191999" cy="6858000"/>
          </a:xfrm>
          <a:solidFill>
            <a:srgbClr val="378653"/>
          </a:solidFill>
        </p:grpSpPr>
        <p:sp>
          <p:nvSpPr>
            <p:cNvPr id="2" name="任意多边形: 形状 27"/>
            <p:cNvSpPr/>
            <p:nvPr/>
          </p:nvSpPr>
          <p:spPr>
            <a:xfrm>
              <a:off x="7651658" y="1"/>
              <a:ext cx="4540341" cy="4904453"/>
            </a:xfrm>
            <a:custGeom>
              <a:avLst/>
              <a:gdLst>
                <a:gd name="connsiteX0" fmla="*/ 3114517 w 4540341"/>
                <a:gd name="connsiteY0" fmla="*/ 0 h 4904453"/>
                <a:gd name="connsiteX1" fmla="*/ 4540341 w 4540341"/>
                <a:gd name="connsiteY1" fmla="*/ 0 h 4904453"/>
                <a:gd name="connsiteX2" fmla="*/ 4540341 w 4540341"/>
                <a:gd name="connsiteY2" fmla="*/ 4465497 h 4904453"/>
                <a:gd name="connsiteX3" fmla="*/ 4279493 w 4540341"/>
                <a:gd name="connsiteY3" fmla="*/ 4579478 h 4904453"/>
                <a:gd name="connsiteX4" fmla="*/ 1303310 w 4540341"/>
                <a:gd name="connsiteY4" fmla="*/ 4664624 h 4904453"/>
                <a:gd name="connsiteX5" fmla="*/ 102226 w 4540341"/>
                <a:gd name="connsiteY5" fmla="*/ 2086574 h 4904453"/>
                <a:gd name="connsiteX6" fmla="*/ 2884890 w 4540341"/>
                <a:gd name="connsiteY6" fmla="*/ 405425 h 4904453"/>
                <a:gd name="connsiteX7" fmla="*/ 3103846 w 4540341"/>
                <a:gd name="connsiteY7" fmla="*/ 30292 h 4904453"/>
                <a:gd name="connsiteX8" fmla="*/ 3114517 w 4540341"/>
                <a:gd name="connsiteY8" fmla="*/ 0 h 4904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40341" h="4904453">
                  <a:moveTo>
                    <a:pt x="3114517" y="0"/>
                  </a:moveTo>
                  <a:lnTo>
                    <a:pt x="4540341" y="0"/>
                  </a:lnTo>
                  <a:lnTo>
                    <a:pt x="4540341" y="4465497"/>
                  </a:lnTo>
                  <a:lnTo>
                    <a:pt x="4279493" y="4579478"/>
                  </a:lnTo>
                  <a:cubicBezTo>
                    <a:pt x="3225582" y="4987858"/>
                    <a:pt x="2017993" y="5005771"/>
                    <a:pt x="1303310" y="4664624"/>
                  </a:cubicBezTo>
                  <a:cubicBezTo>
                    <a:pt x="32763" y="4058141"/>
                    <a:pt x="-161371" y="2796441"/>
                    <a:pt x="102226" y="2086574"/>
                  </a:cubicBezTo>
                  <a:cubicBezTo>
                    <a:pt x="365823" y="1376708"/>
                    <a:pt x="2368338" y="1064565"/>
                    <a:pt x="2884890" y="405425"/>
                  </a:cubicBezTo>
                  <a:cubicBezTo>
                    <a:pt x="2981743" y="281836"/>
                    <a:pt x="3052555" y="157257"/>
                    <a:pt x="3103846" y="30292"/>
                  </a:cubicBezTo>
                  <a:lnTo>
                    <a:pt x="3114517"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9" name="任意多边形: 形状 28"/>
            <p:cNvSpPr/>
            <p:nvPr/>
          </p:nvSpPr>
          <p:spPr>
            <a:xfrm>
              <a:off x="0" y="3445778"/>
              <a:ext cx="3149276" cy="3412223"/>
            </a:xfrm>
            <a:custGeom>
              <a:avLst/>
              <a:gdLst>
                <a:gd name="connsiteX0" fmla="*/ 0 w 3149276"/>
                <a:gd name="connsiteY0" fmla="*/ 0 h 3412223"/>
                <a:gd name="connsiteX1" fmla="*/ 35834 w 3149276"/>
                <a:gd name="connsiteY1" fmla="*/ 32653 h 3412223"/>
                <a:gd name="connsiteX2" fmla="*/ 442452 w 3149276"/>
                <a:gd name="connsiteY2" fmla="*/ 359307 h 3412223"/>
                <a:gd name="connsiteX3" fmla="*/ 2802194 w 3149276"/>
                <a:gd name="connsiteY3" fmla="*/ 1804649 h 3412223"/>
                <a:gd name="connsiteX4" fmla="*/ 3145439 w 3149276"/>
                <a:gd name="connsiteY4" fmla="*/ 3307547 h 3412223"/>
                <a:gd name="connsiteX5" fmla="*/ 3134616 w 3149276"/>
                <a:gd name="connsiteY5" fmla="*/ 3412223 h 3412223"/>
                <a:gd name="connsiteX6" fmla="*/ 0 w 3149276"/>
                <a:gd name="connsiteY6" fmla="*/ 3412223 h 3412223"/>
                <a:gd name="connsiteX7" fmla="*/ 0 w 3149276"/>
                <a:gd name="connsiteY7" fmla="*/ 0 h 3412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49276" h="3412223">
                  <a:moveTo>
                    <a:pt x="0" y="0"/>
                  </a:moveTo>
                  <a:lnTo>
                    <a:pt x="35834" y="32653"/>
                  </a:lnTo>
                  <a:cubicBezTo>
                    <a:pt x="157163" y="138849"/>
                    <a:pt x="291281" y="247465"/>
                    <a:pt x="442452" y="359307"/>
                  </a:cubicBezTo>
                  <a:cubicBezTo>
                    <a:pt x="1047136" y="806675"/>
                    <a:pt x="2438401" y="1140972"/>
                    <a:pt x="2802194" y="1804649"/>
                  </a:cubicBezTo>
                  <a:cubicBezTo>
                    <a:pt x="3006828" y="2177968"/>
                    <a:pt x="3177241" y="2769055"/>
                    <a:pt x="3145439" y="3307547"/>
                  </a:cubicBezTo>
                  <a:lnTo>
                    <a:pt x="3134616" y="3412223"/>
                  </a:lnTo>
                  <a:lnTo>
                    <a:pt x="0" y="3412223"/>
                  </a:lnTo>
                  <a:lnTo>
                    <a:pt x="0"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0" name="矩形: 圆角 19"/>
          <p:cNvSpPr/>
          <p:nvPr/>
        </p:nvSpPr>
        <p:spPr>
          <a:xfrm>
            <a:off x="521335" y="540385"/>
            <a:ext cx="11149965" cy="5810885"/>
          </a:xfrm>
          <a:prstGeom prst="roundRect">
            <a:avLst>
              <a:gd name="adj" fmla="val 3336"/>
            </a:avLst>
          </a:prstGeom>
          <a:solidFill>
            <a:schemeClr val="bg1"/>
          </a:solidFill>
          <a:ln>
            <a:noFill/>
          </a:ln>
          <a:effectLst>
            <a:outerShdw blurRad="3175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BB48C"/>
              </a:solidFill>
            </a:endParaRPr>
          </a:p>
        </p:txBody>
      </p:sp>
      <p:grpSp>
        <p:nvGrpSpPr>
          <p:cNvPr id="52" name="PA-组合 498"/>
          <p:cNvGrpSpPr/>
          <p:nvPr>
            <p:custDataLst>
              <p:tags r:id="rId2"/>
            </p:custDataLst>
          </p:nvPr>
        </p:nvGrpSpPr>
        <p:grpSpPr>
          <a:xfrm rot="10800000">
            <a:off x="8798220" y="807794"/>
            <a:ext cx="2612000" cy="605400"/>
            <a:chOff x="155575" y="560900"/>
            <a:chExt cx="2612000" cy="605400"/>
          </a:xfrm>
          <a:solidFill>
            <a:srgbClr val="FDC065"/>
          </a:solidFill>
        </p:grpSpPr>
        <p:sp>
          <p:nvSpPr>
            <p:cNvPr id="53" name="PA-椭圆 524"/>
            <p:cNvSpPr/>
            <p:nvPr>
              <p:custDataLst>
                <p:tags r:id="rId4"/>
              </p:custDataLst>
            </p:nvPr>
          </p:nvSpPr>
          <p:spPr>
            <a:xfrm>
              <a:off x="155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PA-椭圆 525"/>
            <p:cNvSpPr/>
            <p:nvPr>
              <p:custDataLst>
                <p:tags r:id="rId5"/>
              </p:custDataLst>
            </p:nvPr>
          </p:nvSpPr>
          <p:spPr>
            <a:xfrm>
              <a:off x="409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PA-椭圆 526"/>
            <p:cNvSpPr/>
            <p:nvPr>
              <p:custDataLst>
                <p:tags r:id="rId6"/>
              </p:custDataLst>
            </p:nvPr>
          </p:nvSpPr>
          <p:spPr>
            <a:xfrm>
              <a:off x="663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PA-椭圆 527"/>
            <p:cNvSpPr/>
            <p:nvPr>
              <p:custDataLst>
                <p:tags r:id="rId7"/>
              </p:custDataLst>
            </p:nvPr>
          </p:nvSpPr>
          <p:spPr>
            <a:xfrm>
              <a:off x="917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PA-椭圆 528"/>
            <p:cNvSpPr/>
            <p:nvPr>
              <p:custDataLst>
                <p:tags r:id="rId8"/>
              </p:custDataLst>
            </p:nvPr>
          </p:nvSpPr>
          <p:spPr>
            <a:xfrm>
              <a:off x="1171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PA-椭圆 529"/>
            <p:cNvSpPr/>
            <p:nvPr>
              <p:custDataLst>
                <p:tags r:id="rId9"/>
              </p:custDataLst>
            </p:nvPr>
          </p:nvSpPr>
          <p:spPr>
            <a:xfrm>
              <a:off x="15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PA-椭圆 530"/>
            <p:cNvSpPr/>
            <p:nvPr>
              <p:custDataLst>
                <p:tags r:id="rId10"/>
              </p:custDataLst>
            </p:nvPr>
          </p:nvSpPr>
          <p:spPr>
            <a:xfrm>
              <a:off x="40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PA-椭圆 531"/>
            <p:cNvSpPr/>
            <p:nvPr>
              <p:custDataLst>
                <p:tags r:id="rId11"/>
              </p:custDataLst>
            </p:nvPr>
          </p:nvSpPr>
          <p:spPr>
            <a:xfrm>
              <a:off x="66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PA-椭圆 532"/>
            <p:cNvSpPr/>
            <p:nvPr>
              <p:custDataLst>
                <p:tags r:id="rId12"/>
              </p:custDataLst>
            </p:nvPr>
          </p:nvSpPr>
          <p:spPr>
            <a:xfrm>
              <a:off x="917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PA-椭圆 533"/>
            <p:cNvSpPr/>
            <p:nvPr>
              <p:custDataLst>
                <p:tags r:id="rId13"/>
              </p:custDataLst>
            </p:nvPr>
          </p:nvSpPr>
          <p:spPr>
            <a:xfrm>
              <a:off x="1171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PA-椭圆 534"/>
            <p:cNvSpPr/>
            <p:nvPr>
              <p:custDataLst>
                <p:tags r:id="rId14"/>
              </p:custDataLst>
            </p:nvPr>
          </p:nvSpPr>
          <p:spPr>
            <a:xfrm>
              <a:off x="142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PA-椭圆 535"/>
            <p:cNvSpPr/>
            <p:nvPr>
              <p:custDataLst>
                <p:tags r:id="rId15"/>
              </p:custDataLst>
            </p:nvPr>
          </p:nvSpPr>
          <p:spPr>
            <a:xfrm>
              <a:off x="167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PA-椭圆 536"/>
            <p:cNvSpPr/>
            <p:nvPr>
              <p:custDataLst>
                <p:tags r:id="rId16"/>
              </p:custDataLst>
            </p:nvPr>
          </p:nvSpPr>
          <p:spPr>
            <a:xfrm>
              <a:off x="193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PA-椭圆 537"/>
            <p:cNvSpPr/>
            <p:nvPr>
              <p:custDataLst>
                <p:tags r:id="rId17"/>
              </p:custDataLst>
            </p:nvPr>
          </p:nvSpPr>
          <p:spPr>
            <a:xfrm>
              <a:off x="15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PA-椭圆 538"/>
            <p:cNvSpPr/>
            <p:nvPr>
              <p:custDataLst>
                <p:tags r:id="rId18"/>
              </p:custDataLst>
            </p:nvPr>
          </p:nvSpPr>
          <p:spPr>
            <a:xfrm>
              <a:off x="40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A-椭圆 539"/>
            <p:cNvSpPr/>
            <p:nvPr>
              <p:custDataLst>
                <p:tags r:id="rId19"/>
              </p:custDataLst>
            </p:nvPr>
          </p:nvSpPr>
          <p:spPr>
            <a:xfrm>
              <a:off x="66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PA-椭圆 540"/>
            <p:cNvSpPr/>
            <p:nvPr>
              <p:custDataLst>
                <p:tags r:id="rId20"/>
              </p:custDataLst>
            </p:nvPr>
          </p:nvSpPr>
          <p:spPr>
            <a:xfrm>
              <a:off x="91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PA-椭圆 541"/>
            <p:cNvSpPr/>
            <p:nvPr>
              <p:custDataLst>
                <p:tags r:id="rId21"/>
              </p:custDataLst>
            </p:nvPr>
          </p:nvSpPr>
          <p:spPr>
            <a:xfrm>
              <a:off x="117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PA-椭圆 542"/>
            <p:cNvSpPr/>
            <p:nvPr>
              <p:custDataLst>
                <p:tags r:id="rId22"/>
              </p:custDataLst>
            </p:nvPr>
          </p:nvSpPr>
          <p:spPr>
            <a:xfrm>
              <a:off x="142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PA-椭圆 543"/>
            <p:cNvSpPr/>
            <p:nvPr>
              <p:custDataLst>
                <p:tags r:id="rId23"/>
              </p:custDataLst>
            </p:nvPr>
          </p:nvSpPr>
          <p:spPr>
            <a:xfrm>
              <a:off x="167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PA-椭圆 544"/>
            <p:cNvSpPr/>
            <p:nvPr>
              <p:custDataLst>
                <p:tags r:id="rId24"/>
              </p:custDataLst>
            </p:nvPr>
          </p:nvSpPr>
          <p:spPr>
            <a:xfrm>
              <a:off x="193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PA-椭圆 545"/>
            <p:cNvSpPr/>
            <p:nvPr>
              <p:custDataLst>
                <p:tags r:id="rId25"/>
              </p:custDataLst>
            </p:nvPr>
          </p:nvSpPr>
          <p:spPr>
            <a:xfrm>
              <a:off x="218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PA-椭圆 546"/>
            <p:cNvSpPr/>
            <p:nvPr>
              <p:custDataLst>
                <p:tags r:id="rId26"/>
              </p:custDataLst>
            </p:nvPr>
          </p:nvSpPr>
          <p:spPr>
            <a:xfrm>
              <a:off x="244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PA-椭圆 547"/>
            <p:cNvSpPr/>
            <p:nvPr>
              <p:custDataLst>
                <p:tags r:id="rId27"/>
              </p:custDataLst>
            </p:nvPr>
          </p:nvSpPr>
          <p:spPr>
            <a:xfrm>
              <a:off x="269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6" name="组合 65"/>
          <p:cNvGrpSpPr/>
          <p:nvPr/>
        </p:nvGrpSpPr>
        <p:grpSpPr>
          <a:xfrm>
            <a:off x="1366520" y="1090930"/>
            <a:ext cx="2790825" cy="811530"/>
            <a:chOff x="2044701" y="2097215"/>
            <a:chExt cx="3886200" cy="1130782"/>
          </a:xfrm>
        </p:grpSpPr>
        <p:grpSp>
          <p:nvGrpSpPr>
            <p:cNvPr id="67" name="组合 66"/>
            <p:cNvGrpSpPr/>
            <p:nvPr/>
          </p:nvGrpSpPr>
          <p:grpSpPr>
            <a:xfrm>
              <a:off x="2044701" y="2097215"/>
              <a:ext cx="3886200" cy="1130782"/>
              <a:chOff x="2044701" y="2097215"/>
              <a:chExt cx="3886200" cy="1130782"/>
            </a:xfrm>
          </p:grpSpPr>
          <p:sp>
            <p:nvSpPr>
              <p:cNvPr id="69" name="椭圆 68"/>
              <p:cNvSpPr/>
              <p:nvPr/>
            </p:nvSpPr>
            <p:spPr>
              <a:xfrm>
                <a:off x="5552097" y="2097215"/>
                <a:ext cx="368300" cy="3683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 name="椭圆 69"/>
              <p:cNvSpPr/>
              <p:nvPr/>
            </p:nvSpPr>
            <p:spPr>
              <a:xfrm>
                <a:off x="2637688" y="3012097"/>
                <a:ext cx="215900" cy="2159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1" name="矩形: 圆角 70"/>
              <p:cNvSpPr/>
              <p:nvPr/>
            </p:nvSpPr>
            <p:spPr>
              <a:xfrm>
                <a:off x="2044701" y="2192564"/>
                <a:ext cx="3886200" cy="918936"/>
              </a:xfrm>
              <a:prstGeom prst="roundRect">
                <a:avLst>
                  <a:gd name="adj" fmla="val 50000"/>
                </a:avLst>
              </a:prstGeom>
              <a:blipFill dpi="0" rotWithShape="1">
                <a:blip r:embed="rId29">
                  <a:extLst>
                    <a:ext uri="{BEBA8EAE-BF5A-486C-A8C5-ECC9F3942E4B}">
                      <a14:imgProps xmlns:a14="http://schemas.microsoft.com/office/drawing/2010/main">
                        <a14:imgLayer r:embed="rId30">
                          <a14:imgEffect>
                            <a14:artisticBlur radius="20"/>
                          </a14:imgEffect>
                          <a14:imgEffect>
                            <a14:brightnessContrast bright="5000"/>
                          </a14:imgEffect>
                        </a14:imgLayer>
                      </a14:imgProps>
                    </a:ext>
                  </a:extLst>
                </a:blip>
                <a:srcRect/>
                <a:stretch>
                  <a:fillRect l="-52614" t="-238598" r="-161111" b="-407700"/>
                </a:stretch>
              </a:blipFill>
              <a:ln>
                <a:noFill/>
              </a:ln>
              <a:effectLst>
                <a:outerShdw blurRad="152400" dist="88900" dir="5400000"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dirty="0"/>
              </a:p>
            </p:txBody>
          </p:sp>
        </p:grpSp>
        <p:sp>
          <p:nvSpPr>
            <p:cNvPr id="68" name="文本框 67"/>
            <p:cNvSpPr txBox="1"/>
            <p:nvPr/>
          </p:nvSpPr>
          <p:spPr>
            <a:xfrm>
              <a:off x="2744900" y="2264451"/>
              <a:ext cx="2456180" cy="727310"/>
            </a:xfrm>
            <a:prstGeom prst="rect">
              <a:avLst/>
            </a:prstGeom>
            <a:noFill/>
          </p:spPr>
          <p:txBody>
            <a:bodyPr wrap="square" rtlCol="0">
              <a:spAutoFit/>
            </a:bodyPr>
            <a:lstStyle/>
            <a:p>
              <a:pPr algn="ctr"/>
              <a:r>
                <a:rPr lang="zh-CN" altLang="en-US" sz="2800" b="1" dirty="0">
                  <a:solidFill>
                    <a:srgbClr val="EE8844"/>
                  </a:solidFill>
                  <a:latin typeface="微软雅黑" panose="020B0503020204020204" pitchFamily="34" charset="-122"/>
                  <a:ea typeface="微软雅黑" panose="020B0503020204020204" pitchFamily="34" charset="-122"/>
                </a:rPr>
                <a:t>讨论题</a:t>
              </a:r>
            </a:p>
          </p:txBody>
        </p:sp>
      </p:grpSp>
      <p:sp>
        <p:nvSpPr>
          <p:cNvPr id="10" name="TextBox 1210"/>
          <p:cNvSpPr/>
          <p:nvPr>
            <p:custDataLst>
              <p:tags r:id="rId3"/>
            </p:custDataLst>
          </p:nvPr>
        </p:nvSpPr>
        <p:spPr>
          <a:xfrm>
            <a:off x="1365885" y="2468245"/>
            <a:ext cx="9610725" cy="768350"/>
          </a:xfrm>
          <a:prstGeom prst="rect">
            <a:avLst/>
          </a:prstGeom>
          <a:noFill/>
          <a:ln w="9525">
            <a:noFill/>
            <a:miter/>
          </a:ln>
        </p:spPr>
        <p:txBody>
          <a:bodyPr wrap="square">
            <a:spAutoFit/>
          </a:bodyPr>
          <a:lstStyle/>
          <a:p>
            <a:pPr indent="0" algn="l" fontAlgn="auto">
              <a:lnSpc>
                <a:spcPct val="200000"/>
              </a:lnSpc>
              <a:buFont typeface="+mj-lt"/>
              <a:buNone/>
            </a:pPr>
            <a:r>
              <a:rPr lang="zh-CN" altLang="en-US"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针对本地区的教育实际，你认为课堂教学技能应该怎样分类才符合我国国情？</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down)">
                                      <p:cBhvr>
                                        <p:cTn id="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66" name="TextBox 1210"/>
          <p:cNvSpPr/>
          <p:nvPr>
            <p:custDataLst>
              <p:tags r:id="rId2"/>
            </p:custDataLst>
          </p:nvPr>
        </p:nvSpPr>
        <p:spPr>
          <a:xfrm>
            <a:off x="815975" y="1096645"/>
            <a:ext cx="10641330" cy="291909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从教学技能的定义出发，我们可以了解到：</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（1）课堂教学技能是与完成某项课堂教学任务相联系的。</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（2）教学技能是一种行为方式，是可以表现出来的，因此是可被观察记录到的。</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（3）教学所表现出的教学技能水平是有差异的，差异产生的因素是多方面的，但通过恰当的练习与训练，教学技能水平是可以提高的。</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65" name="TextBox 1210"/>
          <p:cNvSpPr/>
          <p:nvPr/>
        </p:nvSpPr>
        <p:spPr>
          <a:xfrm>
            <a:off x="815975" y="1060450"/>
            <a:ext cx="1053020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二、 教学技能和知识、能力、方法及艺术的关系</a:t>
            </a:r>
          </a:p>
        </p:txBody>
      </p:sp>
      <p:sp>
        <p:nvSpPr>
          <p:cNvPr id="166" name="TextBox 1210"/>
          <p:cNvSpPr/>
          <p:nvPr>
            <p:custDataLst>
              <p:tags r:id="rId2"/>
            </p:custDataLst>
          </p:nvPr>
        </p:nvSpPr>
        <p:spPr>
          <a:xfrm>
            <a:off x="815975" y="1649095"/>
            <a:ext cx="10628630" cy="299974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1.教学技能和知识、能力的关系</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要发展教学能力，既要有一定的教学理论和学科知识，也要进行教学技能的训练。</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教学技能与教学理论知识、教学能力是相互联系的。</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新教师们一方面应加强专业基础理论、教学法学习，明确学科教学能力构成的诸种因素，另一方面要加强教学实践环节、强化训练，初步具备胜任教学工作的基本能力。</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5262245"/>
          </a:xfrm>
          <a:prstGeom prst="rect">
            <a:avLst/>
          </a:prstGeom>
          <a:noFill/>
          <a:ln w="9525">
            <a:noFill/>
            <a:miter/>
          </a:ln>
        </p:spPr>
        <p:txBody>
          <a:bodyPr wrap="square">
            <a:spAutoFit/>
          </a:bodyPr>
          <a:lstStyle/>
          <a:p>
            <a:pPr indent="539750" algn="l" fontAlgn="auto">
              <a:lnSpc>
                <a:spcPct val="175000"/>
              </a:lnSpc>
              <a:spcBef>
                <a:spcPts val="1200"/>
              </a:spcBef>
              <a:buClrTx/>
              <a:buSzTx/>
              <a:buFont typeface="Arial" panose="020B0604020202020204" pitchFamily="34" charset="0"/>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2.教学技能和方法及艺术的关系</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所谓教学方法就是指为了达成一定的教学目标，教师组织和引导学生进行特定内容的学习活动所采取的行为方式的总和，它包括教法和学法两个方面。</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就课堂教学而言，教法决定着学法。什么样的教法，什么样的学法，在很大程度上决定了培养出来的人具有什么样的能力和水平。</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采取适宜的教学方法是完成教学任务、实现教育目的的重要手段，是提高教学质量和教学效率的重要保证。</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学习教学法的最好办法就是在学习教学法理论、原则的同时，加强教学技能的训练，将教学技能训练贯穿于整个教学法课程。</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stretch>
            <a:fillRect/>
          </a:stretch>
        </p:blipFill>
        <p:spPr>
          <a:xfrm>
            <a:off x="0" y="-15875"/>
            <a:ext cx="12192000" cy="6858000"/>
          </a:xfrm>
          <a:prstGeom prst="rect">
            <a:avLst/>
          </a:prstGeom>
        </p:spPr>
      </p:pic>
      <p:sp>
        <p:nvSpPr>
          <p:cNvPr id="25" name="文本框 24"/>
          <p:cNvSpPr txBox="1"/>
          <p:nvPr/>
        </p:nvSpPr>
        <p:spPr>
          <a:xfrm>
            <a:off x="2635459" y="1243082"/>
            <a:ext cx="4292592" cy="2245360"/>
          </a:xfrm>
          <a:prstGeom prst="rect">
            <a:avLst/>
          </a:prstGeom>
          <a:noFill/>
        </p:spPr>
        <p:txBody>
          <a:bodyPr wrap="square" rtlCol="0">
            <a:spAutoFit/>
          </a:bodyPr>
          <a:lstStyle/>
          <a:p>
            <a:pPr algn="ctr"/>
            <a:r>
              <a:rPr lang="en-US" altLang="zh-CN"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rPr>
              <a:t>02</a:t>
            </a:r>
            <a:endParaRPr lang="zh-CN" altLang="en-US"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4" name="矩形: 圆角 23"/>
          <p:cNvSpPr/>
          <p:nvPr/>
        </p:nvSpPr>
        <p:spPr>
          <a:xfrm>
            <a:off x="1439545" y="2603500"/>
            <a:ext cx="1906270" cy="266065"/>
          </a:xfrm>
          <a:prstGeom prst="roundRect">
            <a:avLst>
              <a:gd name="adj" fmla="val 50000"/>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6" name="文本框 25"/>
          <p:cNvSpPr txBox="1"/>
          <p:nvPr/>
        </p:nvSpPr>
        <p:spPr>
          <a:xfrm>
            <a:off x="1439545" y="1976755"/>
            <a:ext cx="8503285" cy="2071370"/>
          </a:xfrm>
          <a:prstGeom prst="rect">
            <a:avLst/>
          </a:prstGeom>
          <a:noFill/>
          <a:ln w="9525">
            <a:noFill/>
          </a:ln>
          <a:effectLst/>
        </p:spPr>
        <p:txBody>
          <a:bodyPr wrap="square">
            <a:noAutofit/>
          </a:bodyPr>
          <a:lstStyle/>
          <a:p>
            <a:pPr algn="l" fontAlgn="auto">
              <a:lnSpc>
                <a:spcPct val="130000"/>
              </a:lnSpc>
            </a:pPr>
            <a:r>
              <a:rPr lang="zh-CN" altLang="en-US" sz="46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第二节</a:t>
            </a:r>
            <a:endPar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endParaRPr>
          </a:p>
          <a:p>
            <a:pPr algn="l" fontAlgn="auto">
              <a:lnSpc>
                <a:spcPct val="130000"/>
              </a:lnSpc>
            </a:pPr>
            <a:r>
              <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课堂教学技能的特点</a:t>
            </a:r>
          </a:p>
        </p:txBody>
      </p:sp>
      <p:sp>
        <p:nvSpPr>
          <p:cNvPr id="35" name="任意多边形: 形状 34"/>
          <p:cNvSpPr/>
          <p:nvPr/>
        </p:nvSpPr>
        <p:spPr>
          <a:xfrm flipH="1">
            <a:off x="10307766" y="54244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FC44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nvGrpSpPr>
          <p:cNvPr id="15" name="组合 14"/>
          <p:cNvGrpSpPr/>
          <p:nvPr/>
        </p:nvGrpSpPr>
        <p:grpSpPr>
          <a:xfrm>
            <a:off x="0" y="2058035"/>
            <a:ext cx="12192000" cy="4799965"/>
            <a:chOff x="0" y="2058226"/>
            <a:chExt cx="12192000" cy="4799774"/>
          </a:xfrm>
        </p:grpSpPr>
        <p:sp>
          <p:nvSpPr>
            <p:cNvPr id="16" name="任意多边形: 形状 10"/>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7" name="任意多边形: 形状 11"/>
            <p:cNvSpPr/>
            <p:nvPr/>
          </p:nvSpPr>
          <p:spPr>
            <a:xfrm flipH="1">
              <a:off x="0" y="5512114"/>
              <a:ext cx="12192000" cy="1345886"/>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100000">
                  <a:srgbClr val="FCF4E1"/>
                </a:gs>
                <a:gs pos="58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469646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1.具有一般职业技能的共同特征</a:t>
            </a:r>
          </a:p>
          <a:p>
            <a:pPr indent="539750" algn="l" fontAlgn="auto">
              <a:lnSpc>
                <a:spcPct val="175000"/>
              </a:lnSpc>
              <a:spcBef>
                <a:spcPts val="0"/>
              </a:spcBef>
              <a:buClrTx/>
              <a:buSzTx/>
              <a:buNone/>
            </a:pP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 功能上的必要性和必然性。</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职业技能是人求职谋生、安身立命的必要凭借，且不可或缺。</a:t>
            </a:r>
          </a:p>
          <a:p>
            <a:pPr indent="539750" algn="l" fontAlgn="auto">
              <a:lnSpc>
                <a:spcPct val="175000"/>
              </a:lnSpc>
              <a:spcBef>
                <a:spcPts val="0"/>
              </a:spcBef>
              <a:buClrTx/>
              <a:buSzTx/>
              <a:buNone/>
            </a:pP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 范围上的专业性和有限性。</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不同的职业对于职业技能有不同的要求，一种职业技能往往只适用或主要适用于本职业。</a:t>
            </a:r>
          </a:p>
          <a:p>
            <a:pPr indent="539750" algn="l" fontAlgn="auto">
              <a:lnSpc>
                <a:spcPct val="175000"/>
              </a:lnSpc>
              <a:spcBef>
                <a:spcPts val="0"/>
              </a:spcBef>
              <a:buClrTx/>
              <a:buSzTx/>
              <a:buNone/>
            </a:pP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（3） 内容上的稳定性和连续性。</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职业活动是一个比较稳定且处于连续不断发展的过程，职业技能在不同的社会形态中具有历史的继承性，有时甚至表现为一种世代相袭的职业传统，形成人们相对稳定的职业习惯。</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一、 教学技能的主要特征</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235331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（4） 形式上的多样性和具体性。</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社会职业种类繁多，职业技能也千差万别，不同的职业有不同的、具体的职业技能。</a:t>
            </a:r>
          </a:p>
          <a:p>
            <a:pPr indent="539750" algn="l" fontAlgn="auto">
              <a:lnSpc>
                <a:spcPct val="175000"/>
              </a:lnSpc>
              <a:spcBef>
                <a:spcPts val="0"/>
              </a:spcBef>
              <a:buClrTx/>
              <a:buSzTx/>
              <a:buNone/>
            </a:pP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（5） 训练上的实践性和操作性。</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技能通过反复练习得以形成，职业技能同样需要凭借反复训练、不断实践才能掌握。因此，职业技能具有很强的操作性。</a:t>
            </a:r>
            <a:endPar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KSO_WPP_MARK_KEY" val="26a65289-9908-41b2-a2c2-3099eb983eb0"/>
  <p:tag name="COMMONDATA" val="eyJjb3VudCI6MS4wLCJoZGlkIjoiZjYxN2I5NGMzMGJhOGY3YTEzYzEwOTMyZDFhNDJlNDQiLCJ1c2VyQ291bnQiOjEuMH0="/>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5"/>
  <p:tag name="KSO_WM_UNIT_ID" val="chip20215917_1*i*5"/>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10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0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0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0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0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0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0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0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0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0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6"/>
  <p:tag name="KSO_WM_UNIT_ID" val="chip20215917_1*i*6"/>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11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1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1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1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11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1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1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11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1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11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7"/>
  <p:tag name="KSO_WM_UNIT_ID" val="chip20215917_1*i*7"/>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12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12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2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2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2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12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2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12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2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2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8"/>
  <p:tag name="KSO_WM_UNIT_ID" val="chip20215917_1*i*8"/>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13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13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3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13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3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13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3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13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3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13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14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4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4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14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4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14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4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14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4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49.xml><?xml version="1.0" encoding="utf-8"?>
<p:tagLst xmlns:a="http://schemas.openxmlformats.org/drawingml/2006/main" xmlns:r="http://schemas.openxmlformats.org/officeDocument/2006/relationships" xmlns:p="http://schemas.openxmlformats.org/presentationml/2006/main">
  <p:tag name="PA" val="v5.2.11"/>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2*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DEC_AREA_ID" val="434a2a3158d54bd1b303424c669beb30"/>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dd95e8b9963f48ea81c74671f7fbfb54"/>
</p:tagLst>
</file>

<file path=ppt/tags/tag15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51.xml><?xml version="1.0" encoding="utf-8"?>
<p:tagLst xmlns:a="http://schemas.openxmlformats.org/drawingml/2006/main" xmlns:r="http://schemas.openxmlformats.org/officeDocument/2006/relationships" xmlns:p="http://schemas.openxmlformats.org/presentationml/2006/main">
  <p:tag name="PA" val="v5.2.11"/>
</p:tagLst>
</file>

<file path=ppt/tags/tag152.xml><?xml version="1.0" encoding="utf-8"?>
<p:tagLst xmlns:a="http://schemas.openxmlformats.org/drawingml/2006/main" xmlns:r="http://schemas.openxmlformats.org/officeDocument/2006/relationships" xmlns:p="http://schemas.openxmlformats.org/presentationml/2006/main">
  <p:tag name="PA" val="v5.2.11"/>
</p:tagLst>
</file>

<file path=ppt/tags/tag153.xml><?xml version="1.0" encoding="utf-8"?>
<p:tagLst xmlns:a="http://schemas.openxmlformats.org/drawingml/2006/main" xmlns:r="http://schemas.openxmlformats.org/officeDocument/2006/relationships" xmlns:p="http://schemas.openxmlformats.org/presentationml/2006/main">
  <p:tag name="PA" val="v5.2.11"/>
</p:tagLst>
</file>

<file path=ppt/tags/tag154.xml><?xml version="1.0" encoding="utf-8"?>
<p:tagLst xmlns:a="http://schemas.openxmlformats.org/drawingml/2006/main" xmlns:r="http://schemas.openxmlformats.org/officeDocument/2006/relationships" xmlns:p="http://schemas.openxmlformats.org/presentationml/2006/main">
  <p:tag name="PA" val="v5.2.11"/>
</p:tagLst>
</file>

<file path=ppt/tags/tag155.xml><?xml version="1.0" encoding="utf-8"?>
<p:tagLst xmlns:a="http://schemas.openxmlformats.org/drawingml/2006/main" xmlns:r="http://schemas.openxmlformats.org/officeDocument/2006/relationships" xmlns:p="http://schemas.openxmlformats.org/presentationml/2006/main">
  <p:tag name="PA" val="v5.2.11"/>
</p:tagLst>
</file>

<file path=ppt/tags/tag156.xml><?xml version="1.0" encoding="utf-8"?>
<p:tagLst xmlns:a="http://schemas.openxmlformats.org/drawingml/2006/main" xmlns:r="http://schemas.openxmlformats.org/officeDocument/2006/relationships" xmlns:p="http://schemas.openxmlformats.org/presentationml/2006/main">
  <p:tag name="PA" val="v5.2.11"/>
</p:tagLst>
</file>

<file path=ppt/tags/tag157.xml><?xml version="1.0" encoding="utf-8"?>
<p:tagLst xmlns:a="http://schemas.openxmlformats.org/drawingml/2006/main" xmlns:r="http://schemas.openxmlformats.org/officeDocument/2006/relationships" xmlns:p="http://schemas.openxmlformats.org/presentationml/2006/main">
  <p:tag name="PA" val="v5.2.11"/>
</p:tagLst>
</file>

<file path=ppt/tags/tag158.xml><?xml version="1.0" encoding="utf-8"?>
<p:tagLst xmlns:a="http://schemas.openxmlformats.org/drawingml/2006/main" xmlns:r="http://schemas.openxmlformats.org/officeDocument/2006/relationships" xmlns:p="http://schemas.openxmlformats.org/presentationml/2006/main">
  <p:tag name="PA" val="v5.2.11"/>
</p:tagLst>
</file>

<file path=ppt/tags/tag159.xml><?xml version="1.0" encoding="utf-8"?>
<p:tagLst xmlns:a="http://schemas.openxmlformats.org/drawingml/2006/main" xmlns:r="http://schemas.openxmlformats.org/officeDocument/2006/relationships" xmlns:p="http://schemas.openxmlformats.org/presentationml/2006/main">
  <p:tag name="PA" val="v5.2.11"/>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ebf9e47295804d0e9e5e7eba349c6db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b17f2308a8ee49bc8ee20a38d333c6e1"/>
  <p:tag name="KSO_WM_UNIT_TEXT_FILL_FORE_SCHEMECOLOR_INDEX_BRIGHTNESS" val="0"/>
  <p:tag name="KSO_WM_UNIT_TEXT_FILL_FORE_SCHEMECOLOR_INDEX" val="2"/>
  <p:tag name="KSO_WM_UNIT_TEXT_FILL_TYPE" val="1"/>
</p:tagLst>
</file>

<file path=ppt/tags/tag160.xml><?xml version="1.0" encoding="utf-8"?>
<p:tagLst xmlns:a="http://schemas.openxmlformats.org/drawingml/2006/main" xmlns:r="http://schemas.openxmlformats.org/officeDocument/2006/relationships" xmlns:p="http://schemas.openxmlformats.org/presentationml/2006/main">
  <p:tag name="PA" val="v5.2.11"/>
</p:tagLst>
</file>

<file path=ppt/tags/tag161.xml><?xml version="1.0" encoding="utf-8"?>
<p:tagLst xmlns:a="http://schemas.openxmlformats.org/drawingml/2006/main" xmlns:r="http://schemas.openxmlformats.org/officeDocument/2006/relationships" xmlns:p="http://schemas.openxmlformats.org/presentationml/2006/main">
  <p:tag name="PA" val="v5.2.11"/>
</p:tagLst>
</file>

<file path=ppt/tags/tag162.xml><?xml version="1.0" encoding="utf-8"?>
<p:tagLst xmlns:a="http://schemas.openxmlformats.org/drawingml/2006/main" xmlns:r="http://schemas.openxmlformats.org/officeDocument/2006/relationships" xmlns:p="http://schemas.openxmlformats.org/presentationml/2006/main">
  <p:tag name="PA" val="v5.2.11"/>
</p:tagLst>
</file>

<file path=ppt/tags/tag163.xml><?xml version="1.0" encoding="utf-8"?>
<p:tagLst xmlns:a="http://schemas.openxmlformats.org/drawingml/2006/main" xmlns:r="http://schemas.openxmlformats.org/officeDocument/2006/relationships" xmlns:p="http://schemas.openxmlformats.org/presentationml/2006/main">
  <p:tag name="PA" val="v5.2.11"/>
</p:tagLst>
</file>

<file path=ppt/tags/tag164.xml><?xml version="1.0" encoding="utf-8"?>
<p:tagLst xmlns:a="http://schemas.openxmlformats.org/drawingml/2006/main" xmlns:r="http://schemas.openxmlformats.org/officeDocument/2006/relationships" xmlns:p="http://schemas.openxmlformats.org/presentationml/2006/main">
  <p:tag name="PA" val="v5.2.11"/>
</p:tagLst>
</file>

<file path=ppt/tags/tag165.xml><?xml version="1.0" encoding="utf-8"?>
<p:tagLst xmlns:a="http://schemas.openxmlformats.org/drawingml/2006/main" xmlns:r="http://schemas.openxmlformats.org/officeDocument/2006/relationships" xmlns:p="http://schemas.openxmlformats.org/presentationml/2006/main">
  <p:tag name="PA" val="v5.2.11"/>
</p:tagLst>
</file>

<file path=ppt/tags/tag166.xml><?xml version="1.0" encoding="utf-8"?>
<p:tagLst xmlns:a="http://schemas.openxmlformats.org/drawingml/2006/main" xmlns:r="http://schemas.openxmlformats.org/officeDocument/2006/relationships" xmlns:p="http://schemas.openxmlformats.org/presentationml/2006/main">
  <p:tag name="PA" val="v5.2.11"/>
</p:tagLst>
</file>

<file path=ppt/tags/tag167.xml><?xml version="1.0" encoding="utf-8"?>
<p:tagLst xmlns:a="http://schemas.openxmlformats.org/drawingml/2006/main" xmlns:r="http://schemas.openxmlformats.org/officeDocument/2006/relationships" xmlns:p="http://schemas.openxmlformats.org/presentationml/2006/main">
  <p:tag name="PA" val="v5.2.11"/>
</p:tagLst>
</file>

<file path=ppt/tags/tag168.xml><?xml version="1.0" encoding="utf-8"?>
<p:tagLst xmlns:a="http://schemas.openxmlformats.org/drawingml/2006/main" xmlns:r="http://schemas.openxmlformats.org/officeDocument/2006/relationships" xmlns:p="http://schemas.openxmlformats.org/presentationml/2006/main">
  <p:tag name="PA" val="v5.2.11"/>
</p:tagLst>
</file>

<file path=ppt/tags/tag169.xml><?xml version="1.0" encoding="utf-8"?>
<p:tagLst xmlns:a="http://schemas.openxmlformats.org/drawingml/2006/main" xmlns:r="http://schemas.openxmlformats.org/officeDocument/2006/relationships" xmlns:p="http://schemas.openxmlformats.org/presentationml/2006/main">
  <p:tag name="PA" val="v5.2.11"/>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4*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6"/>
  <p:tag name="KSO_WM_UNIT_DEC_AREA_ID" val="71b5722eb8004f8483a7f33fe1b771c0"/>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6807e763b9d49509edb31f454ead338"/>
  <p:tag name="KSO_WM_UNIT_TEXT_FILL_FORE_SCHEMECOLOR_INDEX_BRIGHTNESS" val="0"/>
  <p:tag name="KSO_WM_UNIT_TEXT_FILL_FORE_SCHEMECOLOR_INDEX" val="2"/>
  <p:tag name="KSO_WM_UNIT_TEXT_FILL_TYPE" val="1"/>
</p:tagLst>
</file>

<file path=ppt/tags/tag170.xml><?xml version="1.0" encoding="utf-8"?>
<p:tagLst xmlns:a="http://schemas.openxmlformats.org/drawingml/2006/main" xmlns:r="http://schemas.openxmlformats.org/officeDocument/2006/relationships" xmlns:p="http://schemas.openxmlformats.org/presentationml/2006/main">
  <p:tag name="PA" val="v5.2.11"/>
</p:tagLst>
</file>

<file path=ppt/tags/tag171.xml><?xml version="1.0" encoding="utf-8"?>
<p:tagLst xmlns:a="http://schemas.openxmlformats.org/drawingml/2006/main" xmlns:r="http://schemas.openxmlformats.org/officeDocument/2006/relationships" xmlns:p="http://schemas.openxmlformats.org/presentationml/2006/main">
  <p:tag name="PA" val="v5.2.11"/>
</p:tagLst>
</file>

<file path=ppt/tags/tag172.xml><?xml version="1.0" encoding="utf-8"?>
<p:tagLst xmlns:a="http://schemas.openxmlformats.org/drawingml/2006/main" xmlns:r="http://schemas.openxmlformats.org/officeDocument/2006/relationships" xmlns:p="http://schemas.openxmlformats.org/presentationml/2006/main">
  <p:tag name="PA" val="v5.2.11"/>
</p:tagLst>
</file>

<file path=ppt/tags/tag173.xml><?xml version="1.0" encoding="utf-8"?>
<p:tagLst xmlns:a="http://schemas.openxmlformats.org/drawingml/2006/main" xmlns:r="http://schemas.openxmlformats.org/officeDocument/2006/relationships" xmlns:p="http://schemas.openxmlformats.org/presentationml/2006/main">
  <p:tag name="PA" val="v5.2.11"/>
</p:tagLst>
</file>

<file path=ppt/tags/tag174.xml><?xml version="1.0" encoding="utf-8"?>
<p:tagLst xmlns:a="http://schemas.openxmlformats.org/drawingml/2006/main" xmlns:r="http://schemas.openxmlformats.org/officeDocument/2006/relationships" xmlns:p="http://schemas.openxmlformats.org/presentationml/2006/main">
  <p:tag name="PA" val="v5.2.11"/>
</p:tagLst>
</file>

<file path=ppt/tags/tag1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87"/>
  <p:tag name="KSO_WM_UNIT_HIGHLIGHT" val="0"/>
  <p:tag name="KSO_WM_UNIT_COMPATIBLE" val="0"/>
  <p:tag name="KSO_WM_UNIT_DIAGRAM_ISNUMVISUAL" val="0"/>
  <p:tag name="KSO_WM_UNIT_DIAGRAM_ISREFERUNIT" val="0"/>
  <p:tag name="KSO_WM_UNIT_TYPE" val="b"/>
  <p:tag name="KSO_WM_UNIT_INDEX" val="1"/>
  <p:tag name="KSO_WM_UNIT_ID" val="custom20215917_1*b*1"/>
  <p:tag name="KSO_WM_TEMPLATE_CATEGORY" val="custom"/>
  <p:tag name="KSO_WM_TEMPLATE_INDEX" val="20215917"/>
  <p:tag name="KSO_WM_UNIT_LAYERLEVEL" val="1"/>
  <p:tag name="KSO_WM_TAG_VERSION" val="1.0"/>
  <p:tag name="KSO_WM_BEAUTIFY_FLAG" val="#wm#"/>
  <p:tag name="KSO_WM_UNIT_PRESET_TEXT" val="单击此处添加副标题内容"/>
  <p:tag name="KSO_WM_UNIT_DEFAULT_FONT" val="14;18;2"/>
  <p:tag name="KSO_WM_UNIT_BLOCK" val="0"/>
  <p:tag name="KSO_WM_UNIT_DEC_AREA_ID" val="548cf83e6f6347e89f9e645dbd066029"/>
  <p:tag name="KSO_WM_CHIP_GROUPID" val="5ebe40d00ac41c4a0a525616"/>
  <p:tag name="KSO_WM_CHIP_XID" val="5ebe40d00ac41c4a0a525617"/>
  <p:tag name="KSO_WM_CHIP_FILLAREA_FILL_RULE" val="{&quot;fill_align&quot;:&quot;cm&quot;,&quot;fill_mode&quot;:&quot;adaptive&quot;,&quot;sacle_strategy&quot;:&quot;smart&quot;}"/>
  <p:tag name="KSO_WM_ASSEMBLE_CHIP_INDEX" val="896786a2244745b1a64b9e6bf2e26f26"/>
  <p:tag name="KSO_WM_UNIT_TEXT_FILL_FORE_SCHEMECOLOR_INDEX_BRIGHTNESS" val="0.35"/>
  <p:tag name="KSO_WM_UNIT_TEXT_FILL_FORE_SCHEMECOLOR_INDEX" val="13"/>
  <p:tag name="KSO_WM_UNIT_TEXT_FILL_TYPE" val="1"/>
  <p:tag name="KSO_WM_TEMPLATE_ASSEMBLE_XID" val="5fbcb8692574a1ee74b1c22d"/>
  <p:tag name="KSO_WM_TEMPLATE_ASSEMBLE_GROUPID" val="5fb4bd6f2a846156eda2c302"/>
</p:tagLst>
</file>

<file path=ppt/tags/tag19.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15917_1*a*1"/>
  <p:tag name="KSO_WM_TEMPLATE_CATEGORY" val="custom"/>
  <p:tag name="KSO_WM_TEMPLATE_INDEX" val="20215917"/>
  <p:tag name="KSO_WM_UNIT_LAYERLEVEL" val="1"/>
  <p:tag name="KSO_WM_TAG_VERSION" val="1.0"/>
  <p:tag name="KSO_WM_BEAUTIFY_FLAG" val="#wm#"/>
  <p:tag name="KSO_WM_UNIT_PRESET_TEXT" val="单击添加大标题"/>
  <p:tag name="KSO_WM_UNIT_DEFAULT_FONT" val="40;56;4"/>
  <p:tag name="KSO_WM_UNIT_BLOCK" val="0"/>
  <p:tag name="KSO_WM_UNIT_DEC_AREA_ID" val="283eb0327e0b488f9bc9b75c49bb1853"/>
  <p:tag name="KSO_WM_CHIP_GROUPID" val="5ebe40d00ac41c4a0a525616"/>
  <p:tag name="KSO_WM_CHIP_XID" val="5ebe40d00ac41c4a0a525617"/>
  <p:tag name="KSO_WM_CHIP_FILLAREA_FILL_RULE" val="{&quot;fill_align&quot;:&quot;cm&quot;,&quot;fill_mode&quot;:&quot;adaptive&quot;,&quot;sacle_strategy&quot;:&quot;smart&quot;}"/>
  <p:tag name="KSO_WM_ASSEMBLE_CHIP_INDEX" val="896786a2244745b1a64b9e6bf2e26f26"/>
  <p:tag name="KSO_WM_UNIT_TEXT_FILL_FORE_SCHEMECOLOR_INDEX_BRIGHTNESS" val="0.15"/>
  <p:tag name="KSO_WM_UNIT_TEXT_FILL_FORE_SCHEMECOLOR_INDEX" val="13"/>
  <p:tag name="KSO_WM_UNIT_TEXT_FILL_TYPE" val="1"/>
  <p:tag name="KSO_WM_TEMPLATE_ASSEMBLE_XID" val="5fbcb8692574a1ee74b1c22d"/>
  <p:tag name="KSO_WM_TEMPLATE_ASSEMBLE_GROUPID" val="5fb4bd6f2a846156eda2c302"/>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custom"/>
  <p:tag name="KSO_WM_TEMPLATE_INDEX" val="20215917"/>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2"/>
  <p:tag name="KSO_WM_UNIT_ID" val="chip20215917_2*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TEXT_FILL_FORE_SCHEMECOLOR_INDEX_BRIGHTNESS" val="0"/>
  <p:tag name="KSO_WM_UNIT_TEXT_FILL_FORE_SCHEMECOLOR_INDEX" val="2"/>
  <p:tag name="KSO_WM_UNIT_TEXT_FILL_TYPE" val="1"/>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3"/>
  <p:tag name="KSO_WM_UNIT_ID" val="chip20215917_2*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TEXT_FILL_FORE_SCHEMECOLOR_INDEX_BRIGHTNESS" val="0"/>
  <p:tag name="KSO_WM_UNIT_TEXT_FILL_FORE_SCHEMECOLOR_INDEX" val="2"/>
  <p:tag name="KSO_WM_UNIT_TEXT_FILL_TYPE" val="1"/>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ae24c0b412bf404e9b02ffa4b49e3bff"/>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01cd4bc85bb5433bafce921ea305710b"/>
  <p:tag name="KSO_WM_UNIT_TEXT_FILL_FORE_SCHEMECOLOR_INDEX_BRIGHTNESS" val="0"/>
  <p:tag name="KSO_WM_UNIT_TEXT_FILL_FORE_SCHEMECOLOR_INDEX" val="2"/>
  <p:tag name="KSO_WM_UNIT_TEXT_FILL_TYPE" val="1"/>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4*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6"/>
  <p:tag name="KSO_WM_UNIT_DEC_AREA_ID" val="6c2fea085e264496961c22820a28ea34"/>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9f4da51ac69e4a73abe0fa38bebb6dfa"/>
  <p:tag name="KSO_WM_UNIT_TEXT_FILL_FORE_SCHEMECOLOR_INDEX_BRIGHTNESS" val="0"/>
  <p:tag name="KSO_WM_UNIT_TEXT_FILL_FORE_SCHEMECOLOR_INDEX" val="2"/>
  <p:tag name="KSO_WM_UNIT_TEXT_FILL_TYPE" val="1"/>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2*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DEC_AREA_ID" val="ffaa459504cc4f3cb361a0f470436677"/>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d481e9fe20274dfbab69f5bc62a2975a"/>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006d330f588b42e9972ef3c901487d3e"/>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3f92b55131e4156b299bc426589bb45"/>
  <p:tag name="KSO_WM_UNIT_TEXT_FILL_FORE_SCHEMECOLOR_INDEX_BRIGHTNESS" val="0"/>
  <p:tag name="KSO_WM_UNIT_TEXT_FILL_FORE_SCHEMECOLOR_INDEX" val="2"/>
  <p:tag name="KSO_WM_UNIT_TEXT_FILL_TYPE" val="1"/>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2"/>
  <p:tag name="KSO_WM_UNIT_ID" val="chip20215917_2*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TEXT_FILL_FORE_SCHEMECOLOR_INDEX_BRIGHTNESS" val="0"/>
  <p:tag name="KSO_WM_UNIT_TEXT_FILL_FORE_SCHEMECOLOR_INDEX" val="2"/>
  <p:tag name="KSO_WM_UNIT_TEXT_FILL_TYPE" val="1"/>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3"/>
  <p:tag name="KSO_WM_UNIT_ID" val="chip20215917_2*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TEXT_FILL_FORE_SCHEMECOLOR_INDEX_BRIGHTNESS" val="0"/>
  <p:tag name="KSO_WM_UNIT_TEXT_FILL_FORE_SCHEMECOLOR_INDEX" val="2"/>
  <p:tag name="KSO_WM_UNIT_TEXT_FILL_TYPE" val="1"/>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ae24c0b412bf404e9b02ffa4b49e3bff"/>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01cd4bc85bb5433bafce921ea305710b"/>
  <p:tag name="KSO_WM_UNIT_TEXT_FILL_FORE_SCHEMECOLOR_INDEX_BRIGHTNESS" val="0"/>
  <p:tag name="KSO_WM_UNIT_TEXT_FILL_FORE_SCHEMECOLOR_INDEX" val="2"/>
  <p:tag name="KSO_WM_UNIT_TEXT_FILL_TYPE" val="1"/>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4*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6"/>
  <p:tag name="KSO_WM_UNIT_DEC_AREA_ID" val="6c2fea085e264496961c22820a28ea34"/>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9f4da51ac69e4a73abe0fa38bebb6dfa"/>
  <p:tag name="KSO_WM_UNIT_TEXT_FILL_FORE_SCHEMECOLOR_INDEX_BRIGHTNESS" val="0"/>
  <p:tag name="KSO_WM_UNIT_TEXT_FILL_FORE_SCHEMECOLOR_INDEX" val="2"/>
  <p:tag name="KSO_WM_UNIT_TEXT_FILL_TYPE" val="1"/>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DEC_AREA_ID" val="bf0cb61d2dbf43b9bd447615362f3d0c"/>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84f0f1053604932b5a220c9a295f423"/>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ae24c0b412bf404e9b02ffa4b49e3bff"/>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01cd4bc85bb5433bafce921ea305710b"/>
  <p:tag name="KSO_WM_UNIT_TEXT_FILL_FORE_SCHEMECOLOR_INDEX_BRIGHTNESS" val="0"/>
  <p:tag name="KSO_WM_UNIT_TEXT_FILL_FORE_SCHEMECOLOR_INDEX" val="2"/>
  <p:tag name="KSO_WM_UNIT_TEXT_FILL_TYPE" val="1"/>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4*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6"/>
  <p:tag name="KSO_WM_UNIT_DEC_AREA_ID" val="6c2fea085e264496961c22820a28ea34"/>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9f4da51ac69e4a73abe0fa38bebb6dfa"/>
  <p:tag name="KSO_WM_UNIT_TEXT_FILL_FORE_SCHEMECOLOR_INDEX_BRIGHTNESS" val="0"/>
  <p:tag name="KSO_WM_UNIT_TEXT_FILL_FORE_SCHEMECOLOR_INDEX" val="2"/>
  <p:tag name="KSO_WM_UNIT_TEXT_FILL_TYPE" val="1"/>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ae24c0b412bf404e9b02ffa4b49e3bff"/>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01cd4bc85bb5433bafce921ea305710b"/>
  <p:tag name="KSO_WM_UNIT_TEXT_FILL_FORE_SCHEMECOLOR_INDEX_BRIGHTNESS" val="0"/>
  <p:tag name="KSO_WM_UNIT_TEXT_FILL_FORE_SCHEMECOLOR_INDEX" val="2"/>
  <p:tag name="KSO_WM_UNIT_TEXT_FILL_TYPE" val="1"/>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4*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6"/>
  <p:tag name="KSO_WM_UNIT_DEC_AREA_ID" val="6c2fea085e264496961c22820a28ea34"/>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9f4da51ac69e4a73abe0fa38bebb6dfa"/>
  <p:tag name="KSO_WM_UNIT_TEXT_FILL_FORE_SCHEMECOLOR_INDEX_BRIGHTNESS" val="0"/>
  <p:tag name="KSO_WM_UNIT_TEXT_FILL_FORE_SCHEMECOLOR_INDEX" val="2"/>
  <p:tag name="KSO_WM_UNIT_TEXT_FILL_TYPE" val="1"/>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DEC_AREA_ID" val="bf0cb61d2dbf43b9bd447615362f3d0c"/>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84f0f1053604932b5a220c9a295f423"/>
</p:tagLst>
</file>

<file path=ppt/tags/tag3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1"/>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15917_1*a*1"/>
  <p:tag name="KSO_WM_TEMPLATE_CATEGORY" val="custom"/>
  <p:tag name="KSO_WM_TEMPLATE_INDEX" val="20215917"/>
  <p:tag name="KSO_WM_UNIT_LAYERLEVEL" val="1"/>
  <p:tag name="KSO_WM_TAG_VERSION" val="1.0"/>
  <p:tag name="KSO_WM_BEAUTIFY_FLAG" val="#wm#"/>
  <p:tag name="KSO_WM_UNIT_PRESET_TEXT" val="谢谢观看"/>
  <p:tag name="KSO_WM_UNIT_DEFAULT_FONT" val="24;80;4"/>
  <p:tag name="KSO_WM_UNIT_BLOCK" val="0"/>
  <p:tag name="KSO_WM_UNIT_DEC_AREA_ID" val="89bae5c91f5742a18a9eb195fb5d1af3"/>
  <p:tag name="KSO_WM_CHIP_GROUPID" val="5ebdf5a90ac41c4a0a525507"/>
  <p:tag name="KSO_WM_CHIP_XID" val="5ebdf5a90ac41c4a0a525508"/>
  <p:tag name="KSO_WM_CHIP_FILLAREA_FILL_RULE" val="{&quot;fill_align&quot;:&quot;cm&quot;,&quot;fill_mode&quot;:&quot;adaptive&quot;,&quot;sacle_strategy&quot;:&quot;smart&quot;}"/>
  <p:tag name="KSO_WM_ASSEMBLE_CHIP_INDEX" val="96e304d47b94419fa86fc94e793051ed"/>
  <p:tag name="KSO_WM_UNIT_TEXT_FILL_FORE_SCHEMECOLOR_INDEX_BRIGHTNESS" val="0.15"/>
  <p:tag name="KSO_WM_UNIT_TEXT_FILL_FORE_SCHEMECOLOR_INDEX" val="13"/>
  <p:tag name="KSO_WM_UNIT_TEXT_FILL_TYPE" val="1"/>
  <p:tag name="KSO_WM_TEMPLATE_ASSEMBLE_XID" val="5fbcb8692574a1ee74b1c26b"/>
  <p:tag name="KSO_WM_TEMPLATE_ASSEMBLE_GROUPID" val="5fb4bd6f2a846156eda2c302"/>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TEXT_FILL_FORE_SCHEMECOLOR_INDEX_BRIGHTNESS" val="0"/>
  <p:tag name="KSO_WM_UNIT_TEXT_FILL_FORE_SCHEMECOLOR_INDEX" val="2"/>
  <p:tag name="KSO_WM_UNIT_TEXT_FILL_TYPE" val="1"/>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3"/>
  <p:tag name="KSO_WM_UNIT_ID" val="chip20215917_1*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4"/>
  <p:tag name="KSO_WM_UNIT_ID" val="chip20215917_1*i*4"/>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单/击/此/处/添/加/副/标/题/内/容"/>
  <p:tag name="KSO_WM_UNIT_NOCLEAR" val="0"/>
  <p:tag name="KSO_WM_UNIT_VALUE" val="136"/>
  <p:tag name="KSO_WM_UNIT_HIGHLIGHT" val="0"/>
  <p:tag name="KSO_WM_UNIT_COMPATIBLE" val="0"/>
  <p:tag name="KSO_WM_UNIT_DIAGRAM_ISNUMVISUAL" val="0"/>
  <p:tag name="KSO_WM_UNIT_DIAGRAM_ISREFERUNIT" val="0"/>
  <p:tag name="KSO_WM_UNIT_TYPE" val="b"/>
  <p:tag name="KSO_WM_UNIT_INDEX" val="1"/>
  <p:tag name="KSO_WM_UNIT_ID" val="custom20215917_1*b*1"/>
  <p:tag name="KSO_WM_TEMPLATE_CATEGORY" val="custom"/>
  <p:tag name="KSO_WM_TEMPLATE_INDEX" val="20215917"/>
  <p:tag name="KSO_WM_UNIT_LAYERLEVEL" val="1"/>
  <p:tag name="KSO_WM_TAG_VERSION" val="1.0"/>
  <p:tag name="KSO_WM_BEAUTIFY_FLAG" val="#wm#"/>
  <p:tag name="KSO_WM_UNIT_DEFAULT_FONT" val="18;24;2"/>
  <p:tag name="KSO_WM_UNIT_BLOCK" val="0"/>
  <p:tag name="KSO_WM_UNIT_DEC_AREA_ID" val="84d5a1258e934523ae21746e96b5d799"/>
  <p:tag name="KSO_WM_CHIP_GROUPID" val="5ebe61ec0ac41c4a0a5256f7"/>
  <p:tag name="KSO_WM_CHIP_XID" val="5ebe61ec0ac41c4a0a5256f8"/>
  <p:tag name="KSO_WM_CHIP_FILLAREA_FILL_RULE" val="{&quot;fill_align&quot;:&quot;cm&quot;,&quot;fill_mode&quot;:&quot;adaptive&quot;,&quot;sacle_strategy&quot;:&quot;smart&quot;}"/>
  <p:tag name="KSO_WM_ASSEMBLE_CHIP_INDEX" val="9d10605e139543b9b476d52637063fde"/>
  <p:tag name="KSO_WM_UNIT_TEXT_FILL_FORE_SCHEMECOLOR_INDEX_BRIGHTNESS" val="0.35"/>
  <p:tag name="KSO_WM_UNIT_TEXT_FILL_FORE_SCHEMECOLOR_INDEX" val="13"/>
  <p:tag name="KSO_WM_UNIT_TEXT_FILL_TYPE" val="1"/>
  <p:tag name="KSO_WM_TEMPLATE_ASSEMBLE_XID" val="5fbcb8692574a1ee74b1c254"/>
  <p:tag name="KSO_WM_TEMPLATE_ASSEMBLE_GROUPID" val="5fb4bd6f2a846156eda2c302"/>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5"/>
  <p:tag name="KSO_WM_UNIT_ID" val="chip20215917_1*i*5"/>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6"/>
  <p:tag name="KSO_WM_UNIT_ID" val="chip20215917_1*i*6"/>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7"/>
  <p:tag name="KSO_WM_UNIT_ID" val="chip20215917_1*i*7"/>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8"/>
  <p:tag name="KSO_WM_UNIT_ID" val="chip20215917_1*i*8"/>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5.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custom"/>
  <p:tag name="KSO_WM_TEMPLATE_INDEX" val="20215917"/>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DEC_AREA_ID" val="bf0cb61d2dbf43b9bd447615362f3d0c"/>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84f0f1053604932b5a220c9a295f423"/>
</p:tagLst>
</file>

<file path=ppt/tags/tag47.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单/击/此/处/添/加/副/标/题/内/容"/>
  <p:tag name="KSO_WM_UNIT_NOCLEAR" val="0"/>
  <p:tag name="KSO_WM_UNIT_VALUE" val="136"/>
  <p:tag name="KSO_WM_UNIT_HIGHLIGHT" val="0"/>
  <p:tag name="KSO_WM_UNIT_COMPATIBLE" val="0"/>
  <p:tag name="KSO_WM_UNIT_DIAGRAM_ISNUMVISUAL" val="0"/>
  <p:tag name="KSO_WM_UNIT_DIAGRAM_ISREFERUNIT" val="0"/>
  <p:tag name="KSO_WM_UNIT_TYPE" val="b"/>
  <p:tag name="KSO_WM_UNIT_INDEX" val="1"/>
  <p:tag name="KSO_WM_UNIT_ID" val="custom20215917_1*b*1"/>
  <p:tag name="KSO_WM_TEMPLATE_CATEGORY" val="custom"/>
  <p:tag name="KSO_WM_TEMPLATE_INDEX" val="20215917"/>
  <p:tag name="KSO_WM_UNIT_LAYERLEVEL" val="1"/>
  <p:tag name="KSO_WM_TAG_VERSION" val="1.0"/>
  <p:tag name="KSO_WM_BEAUTIFY_FLAG" val="#wm#"/>
  <p:tag name="KSO_WM_UNIT_DEFAULT_FONT" val="18;24;2"/>
  <p:tag name="KSO_WM_UNIT_BLOCK" val="0"/>
  <p:tag name="KSO_WM_UNIT_DEC_AREA_ID" val="84d5a1258e934523ae21746e96b5d799"/>
  <p:tag name="KSO_WM_CHIP_GROUPID" val="5ebe61ec0ac41c4a0a5256f7"/>
  <p:tag name="KSO_WM_CHIP_XID" val="5ebe61ec0ac41c4a0a5256f8"/>
  <p:tag name="KSO_WM_CHIP_FILLAREA_FILL_RULE" val="{&quot;fill_align&quot;:&quot;cm&quot;,&quot;fill_mode&quot;:&quot;adaptive&quot;,&quot;sacle_strategy&quot;:&quot;smart&quot;}"/>
  <p:tag name="KSO_WM_ASSEMBLE_CHIP_INDEX" val="9d10605e139543b9b476d52637063fde"/>
  <p:tag name="KSO_WM_UNIT_TEXT_FILL_FORE_SCHEMECOLOR_INDEX_BRIGHTNESS" val="0.35"/>
  <p:tag name="KSO_WM_UNIT_TEXT_FILL_FORE_SCHEMECOLOR_INDEX" val="13"/>
  <p:tag name="KSO_WM_UNIT_TEXT_FILL_TYPE" val="1"/>
  <p:tag name="KSO_WM_TEMPLATE_ASSEMBLE_XID" val="5fbcb8692574a1ee74b1c254"/>
  <p:tag name="KSO_WM_TEMPLATE_ASSEMBLE_GROUPID" val="5fb4bd6f2a846156eda2c302"/>
</p:tagLst>
</file>

<file path=ppt/tags/tag4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同心逐梦 不断超越"/>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15917_1*a*1"/>
  <p:tag name="KSO_WM_TEMPLATE_CATEGORY" val="custom"/>
  <p:tag name="KSO_WM_TEMPLATE_INDEX" val="20215917"/>
  <p:tag name="KSO_WM_UNIT_LAYERLEVEL" val="1"/>
  <p:tag name="KSO_WM_TAG_VERSION" val="1.0"/>
  <p:tag name="KSO_WM_BEAUTIFY_FLAG" val="#wm#"/>
  <p:tag name="KSO_WM_UNIT_DEFAULT_FONT" val="56;72;4"/>
  <p:tag name="KSO_WM_UNIT_BLOCK" val="0"/>
  <p:tag name="KSO_WM_UNIT_DEC_AREA_ID" val="9241be38abd64587b0a387f97c42f7d5"/>
  <p:tag name="KSO_WM_CHIP_GROUPID" val="5ebe61ec0ac41c4a0a5256f7"/>
  <p:tag name="KSO_WM_CHIP_XID" val="5ebe61ec0ac41c4a0a5256f8"/>
  <p:tag name="KSO_WM_CHIP_FILLAREA_FILL_RULE" val="{&quot;fill_align&quot;:&quot;cm&quot;,&quot;fill_mode&quot;:&quot;adaptive&quot;,&quot;sacle_strategy&quot;:&quot;smart&quot;}"/>
  <p:tag name="KSO_WM_ASSEMBLE_CHIP_INDEX" val="9d10605e139543b9b476d52637063fde"/>
  <p:tag name="KSO_WM_UNIT_TEXT_FILL_FORE_SCHEMECOLOR_INDEX_BRIGHTNESS" val="0.15"/>
  <p:tag name="KSO_WM_UNIT_TEXT_FILL_FORE_SCHEMECOLOR_INDEX" val="13"/>
  <p:tag name="KSO_WM_UNIT_TEXT_FILL_TYPE" val="1"/>
  <p:tag name="KSO_WM_TEMPLATE_ASSEMBLE_XID" val="5fbcb8692574a1ee74b1c254"/>
  <p:tag name="KSO_WM_TEMPLATE_ASSEMBLE_GROUPID" val="5fb4bd6f2a846156eda2c302"/>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TEXT_FILL_FORE_SCHEMECOLOR_INDEX_BRIGHTNESS" val="0"/>
  <p:tag name="KSO_WM_UNIT_TEXT_FILL_FORE_SCHEMECOLOR_INDEX" val="2"/>
  <p:tag name="KSO_WM_UNIT_TEXT_FILL_TYPE" val="1"/>
</p:tagLst>
</file>

<file path=ppt/tags/tag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同心逐梦 不断超越"/>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15917_1*a*1"/>
  <p:tag name="KSO_WM_TEMPLATE_CATEGORY" val="custom"/>
  <p:tag name="KSO_WM_TEMPLATE_INDEX" val="20215917"/>
  <p:tag name="KSO_WM_UNIT_LAYERLEVEL" val="1"/>
  <p:tag name="KSO_WM_TAG_VERSION" val="1.0"/>
  <p:tag name="KSO_WM_BEAUTIFY_FLAG" val="#wm#"/>
  <p:tag name="KSO_WM_UNIT_DEFAULT_FONT" val="56;72;4"/>
  <p:tag name="KSO_WM_UNIT_BLOCK" val="0"/>
  <p:tag name="KSO_WM_UNIT_DEC_AREA_ID" val="9241be38abd64587b0a387f97c42f7d5"/>
  <p:tag name="KSO_WM_CHIP_GROUPID" val="5ebe61ec0ac41c4a0a5256f7"/>
  <p:tag name="KSO_WM_CHIP_XID" val="5ebe61ec0ac41c4a0a5256f8"/>
  <p:tag name="KSO_WM_CHIP_FILLAREA_FILL_RULE" val="{&quot;fill_align&quot;:&quot;cm&quot;,&quot;fill_mode&quot;:&quot;adaptive&quot;,&quot;sacle_strategy&quot;:&quot;smart&quot;}"/>
  <p:tag name="KSO_WM_ASSEMBLE_CHIP_INDEX" val="9d10605e139543b9b476d52637063fde"/>
  <p:tag name="KSO_WM_UNIT_TEXT_FILL_FORE_SCHEMECOLOR_INDEX_BRIGHTNESS" val="0.15"/>
  <p:tag name="KSO_WM_UNIT_TEXT_FILL_FORE_SCHEMECOLOR_INDEX" val="13"/>
  <p:tag name="KSO_WM_UNIT_TEXT_FILL_TYPE" val="1"/>
  <p:tag name="KSO_WM_TEMPLATE_ASSEMBLE_XID" val="5fbcb8692574a1ee74b1c254"/>
  <p:tag name="KSO_WM_TEMPLATE_ASSEMBLE_GROUPID" val="5fb4bd6f2a846156eda2c302"/>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3"/>
  <p:tag name="KSO_WM_UNIT_ID" val="chip20215917_1*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4"/>
  <p:tag name="KSO_WM_UNIT_ID" val="chip20215917_1*i*4"/>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5"/>
  <p:tag name="KSO_WM_UNIT_ID" val="chip20215917_1*i*5"/>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6"/>
  <p:tag name="KSO_WM_UNIT_ID" val="chip20215917_1*i*6"/>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7"/>
  <p:tag name="KSO_WM_UNIT_ID" val="chip20215917_1*i*7"/>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8"/>
  <p:tag name="KSO_WM_UNIT_ID" val="chip20215917_1*i*8"/>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2*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DEC_AREA_ID" val="434a2a3158d54bd1b303424c669beb30"/>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dd95e8b9963f48ea81c74671f7fbfb54"/>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ebf9e47295804d0e9e5e7eba349c6db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b17f2308a8ee49bc8ee20a38d333c6e1"/>
  <p:tag name="KSO_WM_UNIT_TEXT_FILL_FORE_SCHEMECOLOR_INDEX_BRIGHTNESS" val="0"/>
  <p:tag name="KSO_WM_UNIT_TEXT_FILL_FORE_SCHEMECOLOR_INDEX" val="2"/>
  <p:tag name="KSO_WM_UNIT_TEXT_FILL_TYPE" val="1"/>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TEXT_FILL_FORE_SCHEMECOLOR_INDEX_BRIGHTNESS" val="0"/>
  <p:tag name="KSO_WM_UNIT_TEXT_FILL_FORE_SCHEMECOLOR_INDEX" val="2"/>
  <p:tag name="KSO_WM_UNIT_TEXT_FILL_TYPE" val="1"/>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4*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6"/>
  <p:tag name="KSO_WM_UNIT_DEC_AREA_ID" val="71b5722eb8004f8483a7f33fe1b771c0"/>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6807e763b9d49509edb31f454ead338"/>
  <p:tag name="KSO_WM_UNIT_TEXT_FILL_FORE_SCHEMECOLOR_INDEX_BRIGHTNESS" val="0"/>
  <p:tag name="KSO_WM_UNIT_TEXT_FILL_FORE_SCHEMECOLOR_INDEX" val="2"/>
  <p:tag name="KSO_WM_UNIT_TEXT_FILL_TYPE" val="1"/>
</p:tagLst>
</file>

<file path=ppt/tags/tag61.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87"/>
  <p:tag name="KSO_WM_UNIT_HIGHLIGHT" val="0"/>
  <p:tag name="KSO_WM_UNIT_COMPATIBLE" val="0"/>
  <p:tag name="KSO_WM_UNIT_DIAGRAM_ISNUMVISUAL" val="0"/>
  <p:tag name="KSO_WM_UNIT_DIAGRAM_ISREFERUNIT" val="0"/>
  <p:tag name="KSO_WM_UNIT_TYPE" val="b"/>
  <p:tag name="KSO_WM_UNIT_INDEX" val="1"/>
  <p:tag name="KSO_WM_UNIT_ID" val="custom20215917_1*b*1"/>
  <p:tag name="KSO_WM_TEMPLATE_CATEGORY" val="custom"/>
  <p:tag name="KSO_WM_TEMPLATE_INDEX" val="20215917"/>
  <p:tag name="KSO_WM_UNIT_LAYERLEVEL" val="1"/>
  <p:tag name="KSO_WM_TAG_VERSION" val="1.0"/>
  <p:tag name="KSO_WM_BEAUTIFY_FLAG" val="#wm#"/>
  <p:tag name="KSO_WM_UNIT_PRESET_TEXT" val="单击此处添加副标题内容"/>
  <p:tag name="KSO_WM_UNIT_DEFAULT_FONT" val="14;18;2"/>
  <p:tag name="KSO_WM_UNIT_BLOCK" val="0"/>
  <p:tag name="KSO_WM_UNIT_DEC_AREA_ID" val="548cf83e6f6347e89f9e645dbd066029"/>
  <p:tag name="KSO_WM_CHIP_GROUPID" val="5ebe40d00ac41c4a0a525616"/>
  <p:tag name="KSO_WM_CHIP_XID" val="5ebe40d00ac41c4a0a525617"/>
  <p:tag name="KSO_WM_CHIP_FILLAREA_FILL_RULE" val="{&quot;fill_align&quot;:&quot;cm&quot;,&quot;fill_mode&quot;:&quot;adaptive&quot;,&quot;sacle_strategy&quot;:&quot;smart&quot;}"/>
  <p:tag name="KSO_WM_ASSEMBLE_CHIP_INDEX" val="896786a2244745b1a64b9e6bf2e26f26"/>
  <p:tag name="KSO_WM_UNIT_TEXT_FILL_FORE_SCHEMECOLOR_INDEX_BRIGHTNESS" val="0.35"/>
  <p:tag name="KSO_WM_UNIT_TEXT_FILL_FORE_SCHEMECOLOR_INDEX" val="13"/>
  <p:tag name="KSO_WM_UNIT_TEXT_FILL_TYPE" val="1"/>
  <p:tag name="KSO_WM_TEMPLATE_ASSEMBLE_XID" val="5fbcb8692574a1ee74b1c22d"/>
  <p:tag name="KSO_WM_TEMPLATE_ASSEMBLE_GROUPID" val="5fb4bd6f2a846156eda2c302"/>
</p:tagLst>
</file>

<file path=ppt/tags/tag6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15917_1*a*1"/>
  <p:tag name="KSO_WM_TEMPLATE_CATEGORY" val="custom"/>
  <p:tag name="KSO_WM_TEMPLATE_INDEX" val="20215917"/>
  <p:tag name="KSO_WM_UNIT_LAYERLEVEL" val="1"/>
  <p:tag name="KSO_WM_TAG_VERSION" val="1.0"/>
  <p:tag name="KSO_WM_BEAUTIFY_FLAG" val="#wm#"/>
  <p:tag name="KSO_WM_UNIT_PRESET_TEXT" val="单击添加大标题"/>
  <p:tag name="KSO_WM_UNIT_DEFAULT_FONT" val="40;56;4"/>
  <p:tag name="KSO_WM_UNIT_BLOCK" val="0"/>
  <p:tag name="KSO_WM_UNIT_DEC_AREA_ID" val="283eb0327e0b488f9bc9b75c49bb1853"/>
  <p:tag name="KSO_WM_CHIP_GROUPID" val="5ebe40d00ac41c4a0a525616"/>
  <p:tag name="KSO_WM_CHIP_XID" val="5ebe40d00ac41c4a0a525617"/>
  <p:tag name="KSO_WM_CHIP_FILLAREA_FILL_RULE" val="{&quot;fill_align&quot;:&quot;cm&quot;,&quot;fill_mode&quot;:&quot;adaptive&quot;,&quot;sacle_strategy&quot;:&quot;smart&quot;}"/>
  <p:tag name="KSO_WM_ASSEMBLE_CHIP_INDEX" val="896786a2244745b1a64b9e6bf2e26f26"/>
  <p:tag name="KSO_WM_UNIT_TEXT_FILL_FORE_SCHEMECOLOR_INDEX_BRIGHTNESS" val="0.15"/>
  <p:tag name="KSO_WM_UNIT_TEXT_FILL_FORE_SCHEMECOLOR_INDEX" val="13"/>
  <p:tag name="KSO_WM_UNIT_TEXT_FILL_TYPE" val="1"/>
  <p:tag name="KSO_WM_TEMPLATE_ASSEMBLE_XID" val="5fbcb8692574a1ee74b1c22d"/>
  <p:tag name="KSO_WM_TEMPLATE_ASSEMBLE_GROUPID" val="5fb4bd6f2a846156eda2c302"/>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2"/>
  <p:tag name="KSO_WM_UNIT_ID" val="chip20215917_2*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TEXT_FILL_FORE_SCHEMECOLOR_INDEX_BRIGHTNESS" val="0"/>
  <p:tag name="KSO_WM_UNIT_TEXT_FILL_FORE_SCHEMECOLOR_INDEX" val="2"/>
  <p:tag name="KSO_WM_UNIT_TEXT_FILL_TYPE" val="1"/>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3"/>
  <p:tag name="KSO_WM_UNIT_ID" val="chip20215917_2*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TEXT_FILL_FORE_SCHEMECOLOR_INDEX_BRIGHTNESS" val="0"/>
  <p:tag name="KSO_WM_UNIT_TEXT_FILL_FORE_SCHEMECOLOR_INDEX" val="2"/>
  <p:tag name="KSO_WM_UNIT_TEXT_FILL_TYPE" val="1"/>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ae24c0b412bf404e9b02ffa4b49e3bff"/>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01cd4bc85bb5433bafce921ea305710b"/>
  <p:tag name="KSO_WM_UNIT_TEXT_FILL_FORE_SCHEMECOLOR_INDEX_BRIGHTNESS" val="0"/>
  <p:tag name="KSO_WM_UNIT_TEXT_FILL_FORE_SCHEMECOLOR_INDEX" val="2"/>
  <p:tag name="KSO_WM_UNIT_TEXT_FILL_TYPE" val="1"/>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4*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6"/>
  <p:tag name="KSO_WM_UNIT_DEC_AREA_ID" val="6c2fea085e264496961c22820a28ea34"/>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9f4da51ac69e4a73abe0fa38bebb6dfa"/>
  <p:tag name="KSO_WM_UNIT_TEXT_FILL_FORE_SCHEMECOLOR_INDEX_BRIGHTNESS" val="0"/>
  <p:tag name="KSO_WM_UNIT_TEXT_FILL_FORE_SCHEMECOLOR_INDEX" val="2"/>
  <p:tag name="KSO_WM_UNIT_TEXT_FILL_TYPE" val="1"/>
</p:tagLst>
</file>

<file path=ppt/tags/tag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2*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DEC_AREA_ID" val="ffaa459504cc4f3cb361a0f470436677"/>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d481e9fe20274dfbab69f5bc62a2975a"/>
</p:tagLst>
</file>

<file path=ppt/tags/tag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006d330f588b42e9972ef3c901487d3e"/>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3f92b55131e4156b299bc426589bb45"/>
  <p:tag name="KSO_WM_UNIT_TEXT_FILL_FORE_SCHEMECOLOR_INDEX_BRIGHTNESS" val="0"/>
  <p:tag name="KSO_WM_UNIT_TEXT_FILL_FORE_SCHEMECOLOR_INDEX" val="2"/>
  <p:tag name="KSO_WM_UNIT_TEXT_FILL_TYPE" val="1"/>
</p:tagLst>
</file>

<file path=ppt/tags/tag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2"/>
  <p:tag name="KSO_WM_UNIT_ID" val="chip20215917_2*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TEXT_FILL_FORE_SCHEMECOLOR_INDEX_BRIGHTNESS" val="0"/>
  <p:tag name="KSO_WM_UNIT_TEXT_FILL_FORE_SCHEMECOLOR_INDEX" val="2"/>
  <p:tag name="KSO_WM_UNIT_TEXT_FILL_TYPE" val="1"/>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3"/>
  <p:tag name="KSO_WM_UNIT_ID" val="chip20215917_2*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TEXT_FILL_FORE_SCHEMECOLOR_INDEX_BRIGHTNESS" val="0"/>
  <p:tag name="KSO_WM_UNIT_TEXT_FILL_FORE_SCHEMECOLOR_INDEX" val="2"/>
  <p:tag name="KSO_WM_UNIT_TEXT_FILL_TYPE" val="1"/>
</p:tagLst>
</file>

<file path=ppt/tags/tag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ae24c0b412bf404e9b02ffa4b49e3bff"/>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01cd4bc85bb5433bafce921ea305710b"/>
  <p:tag name="KSO_WM_UNIT_TEXT_FILL_FORE_SCHEMECOLOR_INDEX_BRIGHTNESS" val="0"/>
  <p:tag name="KSO_WM_UNIT_TEXT_FILL_FORE_SCHEMECOLOR_INDEX" val="2"/>
  <p:tag name="KSO_WM_UNIT_TEXT_FILL_TYPE" val="1"/>
</p:tagLst>
</file>

<file path=ppt/tags/tag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4*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6"/>
  <p:tag name="KSO_WM_UNIT_DEC_AREA_ID" val="6c2fea085e264496961c22820a28ea34"/>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9f4da51ac69e4a73abe0fa38bebb6dfa"/>
  <p:tag name="KSO_WM_UNIT_TEXT_FILL_FORE_SCHEMECOLOR_INDEX_BRIGHTNESS" val="0"/>
  <p:tag name="KSO_WM_UNIT_TEXT_FILL_FORE_SCHEMECOLOR_INDEX" val="2"/>
  <p:tag name="KSO_WM_UNIT_TEXT_FILL_TYPE" val="1"/>
</p:tagLst>
</file>

<file path=ppt/tags/tag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ae24c0b412bf404e9b02ffa4b49e3bff"/>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01cd4bc85bb5433bafce921ea305710b"/>
  <p:tag name="KSO_WM_UNIT_TEXT_FILL_FORE_SCHEMECOLOR_INDEX_BRIGHTNESS" val="0"/>
  <p:tag name="KSO_WM_UNIT_TEXT_FILL_FORE_SCHEMECOLOR_INDEX" val="2"/>
  <p:tag name="KSO_WM_UNIT_TEXT_FILL_TYPE" val="1"/>
</p:tagLst>
</file>

<file path=ppt/tags/tag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4*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6"/>
  <p:tag name="KSO_WM_UNIT_DEC_AREA_ID" val="6c2fea085e264496961c22820a28ea34"/>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9f4da51ac69e4a73abe0fa38bebb6dfa"/>
  <p:tag name="KSO_WM_UNIT_TEXT_FILL_FORE_SCHEMECOLOR_INDEX_BRIGHTNESS" val="0"/>
  <p:tag name="KSO_WM_UNIT_TEXT_FILL_FORE_SCHEMECOLOR_INDEX" val="2"/>
  <p:tag name="KSO_WM_UNIT_TEXT_FILL_TYPE" val="1"/>
</p:tagLst>
</file>

<file path=ppt/tags/tag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ae24c0b412bf404e9b02ffa4b49e3bff"/>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01cd4bc85bb5433bafce921ea305710b"/>
  <p:tag name="KSO_WM_UNIT_TEXT_FILL_FORE_SCHEMECOLOR_INDEX_BRIGHTNESS" val="0"/>
  <p:tag name="KSO_WM_UNIT_TEXT_FILL_FORE_SCHEMECOLOR_INDEX" val="2"/>
  <p:tag name="KSO_WM_UNIT_TEXT_FILL_TYPE" val="1"/>
</p:tagLst>
</file>

<file path=ppt/tags/tag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4*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6"/>
  <p:tag name="KSO_WM_UNIT_DEC_AREA_ID" val="6c2fea085e264496961c22820a28ea34"/>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9f4da51ac69e4a73abe0fa38bebb6dfa"/>
  <p:tag name="KSO_WM_UNIT_TEXT_FILL_FORE_SCHEMECOLOR_INDEX_BRIGHTNESS" val="0"/>
  <p:tag name="KSO_WM_UNIT_TEXT_FILL_FORE_SCHEMECOLOR_INDEX" val="2"/>
  <p:tag name="KSO_WM_UNIT_TEXT_FILL_TYPE" val="1"/>
</p:tagLst>
</file>

<file path=ppt/tags/tag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DEC_AREA_ID" val="bf0cb61d2dbf43b9bd447615362f3d0c"/>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84f0f1053604932b5a220c9a295f423"/>
</p:tagLst>
</file>

<file path=ppt/tags/tag7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1"/>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15917_1*a*1"/>
  <p:tag name="KSO_WM_TEMPLATE_CATEGORY" val="custom"/>
  <p:tag name="KSO_WM_TEMPLATE_INDEX" val="20215917"/>
  <p:tag name="KSO_WM_UNIT_LAYERLEVEL" val="1"/>
  <p:tag name="KSO_WM_TAG_VERSION" val="1.0"/>
  <p:tag name="KSO_WM_BEAUTIFY_FLAG" val="#wm#"/>
  <p:tag name="KSO_WM_UNIT_PRESET_TEXT" val="谢谢观看"/>
  <p:tag name="KSO_WM_UNIT_DEFAULT_FONT" val="24;80;4"/>
  <p:tag name="KSO_WM_UNIT_BLOCK" val="0"/>
  <p:tag name="KSO_WM_UNIT_DEC_AREA_ID" val="89bae5c91f5742a18a9eb195fb5d1af3"/>
  <p:tag name="KSO_WM_CHIP_GROUPID" val="5ebdf5a90ac41c4a0a525507"/>
  <p:tag name="KSO_WM_CHIP_XID" val="5ebdf5a90ac41c4a0a525508"/>
  <p:tag name="KSO_WM_CHIP_FILLAREA_FILL_RULE" val="{&quot;fill_align&quot;:&quot;cm&quot;,&quot;fill_mode&quot;:&quot;adaptive&quot;,&quot;sacle_strategy&quot;:&quot;smart&quot;}"/>
  <p:tag name="KSO_WM_ASSEMBLE_CHIP_INDEX" val="96e304d47b94419fa86fc94e793051ed"/>
  <p:tag name="KSO_WM_UNIT_TEXT_FILL_FORE_SCHEMECOLOR_INDEX_BRIGHTNESS" val="0.15"/>
  <p:tag name="KSO_WM_UNIT_TEXT_FILL_FORE_SCHEMECOLOR_INDEX" val="13"/>
  <p:tag name="KSO_WM_UNIT_TEXT_FILL_TYPE" val="1"/>
  <p:tag name="KSO_WM_TEMPLATE_ASSEMBLE_XID" val="5fbcb8692574a1ee74b1c26b"/>
  <p:tag name="KSO_WM_TEMPLATE_ASSEMBLE_GROUPID" val="5fb4bd6f2a846156eda2c302"/>
</p:tagLst>
</file>

<file path=ppt/tags/tag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TEXT_FILL_FORE_SCHEMECOLOR_INDEX_BRIGHTNESS" val="0"/>
  <p:tag name="KSO_WM_UNIT_TEXT_FILL_FORE_SCHEMECOLOR_INDEX" val="2"/>
  <p:tag name="KSO_WM_UNIT_TEXT_FILL_TYPE" val="1"/>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3"/>
  <p:tag name="KSO_WM_UNIT_ID" val="chip20215917_1*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Lst>
</file>

<file path=ppt/tags/tag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3"/>
  <p:tag name="KSO_WM_UNIT_ID" val="chip20215917_1*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4"/>
  <p:tag name="KSO_WM_UNIT_ID" val="chip20215917_1*i*4"/>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5"/>
  <p:tag name="KSO_WM_UNIT_ID" val="chip20215917_1*i*5"/>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6"/>
  <p:tag name="KSO_WM_UNIT_ID" val="chip20215917_1*i*6"/>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7"/>
  <p:tag name="KSO_WM_UNIT_ID" val="chip20215917_1*i*7"/>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8"/>
  <p:tag name="KSO_WM_UNIT_ID" val="chip20215917_1*i*8"/>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8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8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4"/>
  <p:tag name="KSO_WM_UNIT_ID" val="chip20215917_1*i*4"/>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9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9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9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9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9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9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9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9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9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9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heme/theme1.xml><?xml version="1.0" encoding="utf-8"?>
<a:theme xmlns:a="http://schemas.openxmlformats.org/drawingml/2006/main" name="1_Office 主题​​">
  <a:themeElements>
    <a:clrScheme name="">
      <a:dk1>
        <a:srgbClr val="000000"/>
      </a:dk1>
      <a:lt1>
        <a:srgbClr val="FFFFFF"/>
      </a:lt1>
      <a:dk2>
        <a:srgbClr val="F3F0EC"/>
      </a:dk2>
      <a:lt2>
        <a:srgbClr val="FFFFFF"/>
      </a:lt2>
      <a:accent1>
        <a:srgbClr val="FE9213"/>
      </a:accent1>
      <a:accent2>
        <a:srgbClr val="ADB31C"/>
      </a:accent2>
      <a:accent3>
        <a:srgbClr val="6BCF37"/>
      </a:accent3>
      <a:accent4>
        <a:srgbClr val="3BE467"/>
      </a:accent4>
      <a:accent5>
        <a:srgbClr val="1BF2AD"/>
      </a:accent5>
      <a:accent6>
        <a:srgbClr val="12F9FC"/>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
      <a:dk1>
        <a:srgbClr val="000000"/>
      </a:dk1>
      <a:lt1>
        <a:srgbClr val="FFFFFF"/>
      </a:lt1>
      <a:dk2>
        <a:srgbClr val="F3F0EC"/>
      </a:dk2>
      <a:lt2>
        <a:srgbClr val="FFFFFF"/>
      </a:lt2>
      <a:accent1>
        <a:srgbClr val="FE9213"/>
      </a:accent1>
      <a:accent2>
        <a:srgbClr val="ADB31C"/>
      </a:accent2>
      <a:accent3>
        <a:srgbClr val="6BCF37"/>
      </a:accent3>
      <a:accent4>
        <a:srgbClr val="3BE467"/>
      </a:accent4>
      <a:accent5>
        <a:srgbClr val="1BF2AD"/>
      </a:accent5>
      <a:accent6>
        <a:srgbClr val="12F9FC"/>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TotalTime>
  <Words>1120</Words>
  <Application>Microsoft Office PowerPoint</Application>
  <PresentationFormat>宽屏</PresentationFormat>
  <Paragraphs>127</Paragraphs>
  <Slides>33</Slides>
  <Notes>0</Notes>
  <HiddenSlides>0</HiddenSlides>
  <MMClips>0</MMClips>
  <ScaleCrop>false</ScaleCrop>
  <HeadingPairs>
    <vt:vector size="6" baseType="variant">
      <vt:variant>
        <vt:lpstr>已用的字体</vt:lpstr>
      </vt:variant>
      <vt:variant>
        <vt:i4>4</vt:i4>
      </vt:variant>
      <vt:variant>
        <vt:lpstr>主题</vt:lpstr>
      </vt:variant>
      <vt:variant>
        <vt:i4>2</vt:i4>
      </vt:variant>
      <vt:variant>
        <vt:lpstr>幻灯片标题</vt:lpstr>
      </vt:variant>
      <vt:variant>
        <vt:i4>33</vt:i4>
      </vt:variant>
    </vt:vector>
  </HeadingPairs>
  <TitlesOfParts>
    <vt:vector size="39" baseType="lpstr">
      <vt:lpstr>黑体</vt:lpstr>
      <vt:lpstr>微软雅黑</vt:lpstr>
      <vt:lpstr>Alex Brush</vt:lpstr>
      <vt:lpstr>Arial</vt:lpstr>
      <vt:lpstr>1_Office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第一PPT</Manager>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儿童教育</dc:title>
  <dc:creator>第一PPT</dc:creator>
  <cp:keywords>www.1ppt.com</cp:keywords>
  <dc:description>www.1ppt.com</dc:description>
  <cp:lastModifiedBy>e891</cp:lastModifiedBy>
  <cp:revision>123</cp:revision>
  <dcterms:created xsi:type="dcterms:W3CDTF">2019-06-19T02:08:00Z</dcterms:created>
  <dcterms:modified xsi:type="dcterms:W3CDTF">2024-09-03T07:22:49Z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8CE9C308A9784C47971C8D85876FEB4F</vt:lpwstr>
  </property>
  <property fmtid="{D5CDD505-2E9C-101B-9397-08002B2CF9AE}" pid="3" name="KSOProductBuildVer">
    <vt:lpwstr>2052-11.1.0.12358</vt:lpwstr>
  </property>
</Properties>
</file>