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heme/theme3.xml" ContentType="application/vnd.openxmlformats-officedocument.theme+xml"/>
  <Override PartName="/ppt/theme/theme4.xml" ContentType="application/vnd.openxmlformats-officedocument.theme+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tags/tag265.xml" ContentType="application/vnd.openxmlformats-officedocument.presentationml.tags+xml"/>
  <Override PartName="/ppt/tags/tag266.xml" ContentType="application/vnd.openxmlformats-officedocument.presentationml.tags+xml"/>
  <Override PartName="/ppt/tags/tag267.xml" ContentType="application/vnd.openxmlformats-officedocument.presentationml.tags+xml"/>
  <Override PartName="/ppt/tags/tag268.xml" ContentType="application/vnd.openxmlformats-officedocument.presentationml.tags+xml"/>
  <Override PartName="/ppt/tags/tag269.xml" ContentType="application/vnd.openxmlformats-officedocument.presentationml.tags+xml"/>
  <Override PartName="/ppt/tags/tag270.xml" ContentType="application/vnd.openxmlformats-officedocument.presentationml.tags+xml"/>
  <Override PartName="/ppt/tags/tag271.xml" ContentType="application/vnd.openxmlformats-officedocument.presentationml.tags+xml"/>
  <Override PartName="/ppt/tags/tag272.xml" ContentType="application/vnd.openxmlformats-officedocument.presentationml.tags+xml"/>
  <Override PartName="/ppt/tags/tag273.xml" ContentType="application/vnd.openxmlformats-officedocument.presentationml.tags+xml"/>
  <Override PartName="/ppt/tags/tag274.xml" ContentType="application/vnd.openxmlformats-officedocument.presentationml.tags+xml"/>
  <Override PartName="/ppt/tags/tag275.xml" ContentType="application/vnd.openxmlformats-officedocument.presentationml.tags+xml"/>
  <Override PartName="/ppt/tags/tag276.xml" ContentType="application/vnd.openxmlformats-officedocument.presentationml.tags+xml"/>
  <Override PartName="/ppt/tags/tag277.xml" ContentType="application/vnd.openxmlformats-officedocument.presentationml.tags+xml"/>
  <Override PartName="/ppt/tags/tag278.xml" ContentType="application/vnd.openxmlformats-officedocument.presentationml.tags+xml"/>
  <Override PartName="/ppt/tags/tag279.xml" ContentType="application/vnd.openxmlformats-officedocument.presentationml.tags+xml"/>
  <Override PartName="/ppt/tags/tag280.xml" ContentType="application/vnd.openxmlformats-officedocument.presentationml.tags+xml"/>
  <Override PartName="/ppt/tags/tag281.xml" ContentType="application/vnd.openxmlformats-officedocument.presentationml.tags+xml"/>
  <Override PartName="/ppt/tags/tag282.xml" ContentType="application/vnd.openxmlformats-officedocument.presentationml.tags+xml"/>
  <Override PartName="/ppt/tags/tag283.xml" ContentType="application/vnd.openxmlformats-officedocument.presentationml.tags+xml"/>
  <Override PartName="/ppt/tags/tag284.xml" ContentType="application/vnd.openxmlformats-officedocument.presentationml.tags+xml"/>
  <Override PartName="/ppt/tags/tag285.xml" ContentType="application/vnd.openxmlformats-officedocument.presentationml.tags+xml"/>
  <Override PartName="/ppt/tags/tag286.xml" ContentType="application/vnd.openxmlformats-officedocument.presentationml.tags+xml"/>
  <Override PartName="/ppt/tags/tag287.xml" ContentType="application/vnd.openxmlformats-officedocument.presentationml.tags+xml"/>
  <Override PartName="/ppt/tags/tag288.xml" ContentType="application/vnd.openxmlformats-officedocument.presentationml.tags+xml"/>
  <Override PartName="/ppt/tags/tag289.xml" ContentType="application/vnd.openxmlformats-officedocument.presentationml.tags+xml"/>
  <Override PartName="/ppt/tags/tag290.xml" ContentType="application/vnd.openxmlformats-officedocument.presentationml.tags+xml"/>
  <Override PartName="/ppt/tags/tag291.xml" ContentType="application/vnd.openxmlformats-officedocument.presentationml.tags+xml"/>
  <Override PartName="/ppt/tags/tag292.xml" ContentType="application/vnd.openxmlformats-officedocument.presentationml.tags+xml"/>
  <Override PartName="/ppt/tags/tag293.xml" ContentType="application/vnd.openxmlformats-officedocument.presentationml.tags+xml"/>
  <Override PartName="/ppt/tags/tag294.xml" ContentType="application/vnd.openxmlformats-officedocument.presentationml.tags+xml"/>
  <Override PartName="/ppt/tags/tag295.xml" ContentType="application/vnd.openxmlformats-officedocument.presentationml.tags+xml"/>
  <Override PartName="/ppt/tags/tag296.xml" ContentType="application/vnd.openxmlformats-officedocument.presentationml.tags+xml"/>
  <Override PartName="/ppt/tags/tag297.xml" ContentType="application/vnd.openxmlformats-officedocument.presentationml.tags+xml"/>
  <Override PartName="/ppt/tags/tag298.xml" ContentType="application/vnd.openxmlformats-officedocument.presentationml.tags+xml"/>
  <Override PartName="/ppt/tags/tag299.xml" ContentType="application/vnd.openxmlformats-officedocument.presentationml.tags+xml"/>
  <Override PartName="/ppt/tags/tag300.xml" ContentType="application/vnd.openxmlformats-officedocument.presentationml.tags+xml"/>
  <Override PartName="/ppt/tags/tag301.xml" ContentType="application/vnd.openxmlformats-officedocument.presentationml.tags+xml"/>
  <Override PartName="/ppt/tags/tag302.xml" ContentType="application/vnd.openxmlformats-officedocument.presentationml.tags+xml"/>
  <Override PartName="/ppt/tags/tag303.xml" ContentType="application/vnd.openxmlformats-officedocument.presentationml.tags+xml"/>
  <Override PartName="/ppt/tags/tag304.xml" ContentType="application/vnd.openxmlformats-officedocument.presentationml.tags+xml"/>
  <Override PartName="/ppt/tags/tag305.xml" ContentType="application/vnd.openxmlformats-officedocument.presentationml.tags+xml"/>
  <Override PartName="/ppt/tags/tag306.xml" ContentType="application/vnd.openxmlformats-officedocument.presentationml.tags+xml"/>
  <Override PartName="/ppt/tags/tag307.xml" ContentType="application/vnd.openxmlformats-officedocument.presentationml.tags+xml"/>
  <Override PartName="/ppt/tags/tag308.xml" ContentType="application/vnd.openxmlformats-officedocument.presentationml.tags+xml"/>
  <Override PartName="/ppt/tags/tag309.xml" ContentType="application/vnd.openxmlformats-officedocument.presentationml.tags+xml"/>
  <Override PartName="/ppt/tags/tag310.xml" ContentType="application/vnd.openxmlformats-officedocument.presentationml.tags+xml"/>
  <Override PartName="/ppt/tags/tag311.xml" ContentType="application/vnd.openxmlformats-officedocument.presentationml.tags+xml"/>
  <Override PartName="/ppt/tags/tag312.xml" ContentType="application/vnd.openxmlformats-officedocument.presentationml.tags+xml"/>
  <Override PartName="/ppt/tags/tag313.xml" ContentType="application/vnd.openxmlformats-officedocument.presentationml.tags+xml"/>
  <Override PartName="/ppt/tags/tag314.xml" ContentType="application/vnd.openxmlformats-officedocument.presentationml.tags+xml"/>
  <Override PartName="/ppt/tags/tag315.xml" ContentType="application/vnd.openxmlformats-officedocument.presentationml.tags+xml"/>
  <Override PartName="/ppt/tags/tag316.xml" ContentType="application/vnd.openxmlformats-officedocument.presentationml.tags+xml"/>
  <Override PartName="/ppt/tags/tag317.xml" ContentType="application/vnd.openxmlformats-officedocument.presentationml.tags+xml"/>
  <Override PartName="/ppt/tags/tag318.xml" ContentType="application/vnd.openxmlformats-officedocument.presentationml.tags+xml"/>
  <Override PartName="/ppt/tags/tag319.xml" ContentType="application/vnd.openxmlformats-officedocument.presentationml.tags+xml"/>
  <Override PartName="/ppt/tags/tag320.xml" ContentType="application/vnd.openxmlformats-officedocument.presentationml.tags+xml"/>
  <Override PartName="/ppt/tags/tag321.xml" ContentType="application/vnd.openxmlformats-officedocument.presentationml.tags+xml"/>
  <Override PartName="/ppt/tags/tag322.xml" ContentType="application/vnd.openxmlformats-officedocument.presentationml.tags+xml"/>
  <Override PartName="/ppt/tags/tag323.xml" ContentType="application/vnd.openxmlformats-officedocument.presentationml.tags+xml"/>
  <Override PartName="/ppt/tags/tag324.xml" ContentType="application/vnd.openxmlformats-officedocument.presentationml.tags+xml"/>
  <Override PartName="/ppt/tags/tag325.xml" ContentType="application/vnd.openxmlformats-officedocument.presentationml.tags+xml"/>
  <Override PartName="/ppt/tags/tag326.xml" ContentType="application/vnd.openxmlformats-officedocument.presentationml.tags+xml"/>
  <Override PartName="/ppt/tags/tag327.xml" ContentType="application/vnd.openxmlformats-officedocument.presentationml.tags+xml"/>
  <Override PartName="/ppt/tags/tag328.xml" ContentType="application/vnd.openxmlformats-officedocument.presentationml.tags+xml"/>
  <Override PartName="/ppt/tags/tag329.xml" ContentType="application/vnd.openxmlformats-officedocument.presentationml.tags+xml"/>
  <Override PartName="/ppt/tags/tag330.xml" ContentType="application/vnd.openxmlformats-officedocument.presentationml.tags+xml"/>
  <Override PartName="/ppt/tags/tag331.xml" ContentType="application/vnd.openxmlformats-officedocument.presentationml.tags+xml"/>
  <Override PartName="/ppt/tags/tag332.xml" ContentType="application/vnd.openxmlformats-officedocument.presentationml.tags+xml"/>
  <Override PartName="/ppt/tags/tag333.xml" ContentType="application/vnd.openxmlformats-officedocument.presentationml.tags+xml"/>
  <Override PartName="/ppt/tags/tag334.xml" ContentType="application/vnd.openxmlformats-officedocument.presentationml.tags+xml"/>
  <Override PartName="/ppt/tags/tag335.xml" ContentType="application/vnd.openxmlformats-officedocument.presentationml.tags+xml"/>
  <Override PartName="/ppt/tags/tag336.xml" ContentType="application/vnd.openxmlformats-officedocument.presentationml.tags+xml"/>
  <Override PartName="/ppt/tags/tag337.xml" ContentType="application/vnd.openxmlformats-officedocument.presentationml.tags+xml"/>
  <Override PartName="/ppt/tags/tag338.xml" ContentType="application/vnd.openxmlformats-officedocument.presentationml.tags+xml"/>
  <Override PartName="/ppt/tags/tag339.xml" ContentType="application/vnd.openxmlformats-officedocument.presentationml.tags+xml"/>
  <Override PartName="/ppt/tags/tag340.xml" ContentType="application/vnd.openxmlformats-officedocument.presentationml.tags+xml"/>
  <Override PartName="/ppt/tags/tag341.xml" ContentType="application/vnd.openxmlformats-officedocument.presentationml.tags+xml"/>
  <Override PartName="/ppt/tags/tag342.xml" ContentType="application/vnd.openxmlformats-officedocument.presentationml.tags+xml"/>
  <Override PartName="/ppt/tags/tag343.xml" ContentType="application/vnd.openxmlformats-officedocument.presentationml.tags+xml"/>
  <Override PartName="/ppt/tags/tag344.xml" ContentType="application/vnd.openxmlformats-officedocument.presentationml.tags+xml"/>
  <Override PartName="/ppt/tags/tag345.xml" ContentType="application/vnd.openxmlformats-officedocument.presentationml.tags+xml"/>
  <Override PartName="/ppt/tags/tag346.xml" ContentType="application/vnd.openxmlformats-officedocument.presentationml.tags+xml"/>
  <Override PartName="/ppt/tags/tag347.xml" ContentType="application/vnd.openxmlformats-officedocument.presentationml.tags+xml"/>
  <Override PartName="/ppt/tags/tag348.xml" ContentType="application/vnd.openxmlformats-officedocument.presentationml.tags+xml"/>
  <Override PartName="/ppt/tags/tag349.xml" ContentType="application/vnd.openxmlformats-officedocument.presentationml.tags+xml"/>
  <Override PartName="/ppt/tags/tag350.xml" ContentType="application/vnd.openxmlformats-officedocument.presentationml.tags+xml"/>
  <Override PartName="/ppt/tags/tag351.xml" ContentType="application/vnd.openxmlformats-officedocument.presentationml.tags+xml"/>
  <Override PartName="/ppt/tags/tag352.xml" ContentType="application/vnd.openxmlformats-officedocument.presentationml.tags+xml"/>
  <Override PartName="/ppt/tags/tag353.xml" ContentType="application/vnd.openxmlformats-officedocument.presentationml.tags+xml"/>
  <Override PartName="/ppt/tags/tag354.xml" ContentType="application/vnd.openxmlformats-officedocument.presentationml.tags+xml"/>
  <Override PartName="/ppt/tags/tag355.xml" ContentType="application/vnd.openxmlformats-officedocument.presentationml.tags+xml"/>
  <Override PartName="/ppt/tags/tag356.xml" ContentType="application/vnd.openxmlformats-officedocument.presentationml.tags+xml"/>
  <Override PartName="/ppt/tags/tag357.xml" ContentType="application/vnd.openxmlformats-officedocument.presentationml.tags+xml"/>
  <Override PartName="/ppt/tags/tag358.xml" ContentType="application/vnd.openxmlformats-officedocument.presentationml.tags+xml"/>
  <Override PartName="/ppt/tags/tag359.xml" ContentType="application/vnd.openxmlformats-officedocument.presentationml.tags+xml"/>
  <Override PartName="/ppt/tags/tag360.xml" ContentType="application/vnd.openxmlformats-officedocument.presentationml.tags+xml"/>
  <Override PartName="/ppt/tags/tag361.xml" ContentType="application/vnd.openxmlformats-officedocument.presentationml.tags+xml"/>
  <Override PartName="/ppt/tags/tag362.xml" ContentType="application/vnd.openxmlformats-officedocument.presentationml.tags+xml"/>
  <Override PartName="/ppt/tags/tag363.xml" ContentType="application/vnd.openxmlformats-officedocument.presentationml.tags+xml"/>
  <Override PartName="/ppt/tags/tag364.xml" ContentType="application/vnd.openxmlformats-officedocument.presentationml.tags+xml"/>
  <Override PartName="/ppt/tags/tag365.xml" ContentType="application/vnd.openxmlformats-officedocument.presentationml.tags+xml"/>
  <Override PartName="/ppt/tags/tag366.xml" ContentType="application/vnd.openxmlformats-officedocument.presentationml.tags+xml"/>
  <Override PartName="/ppt/tags/tag367.xml" ContentType="application/vnd.openxmlformats-officedocument.presentationml.tags+xml"/>
  <Override PartName="/ppt/tags/tag368.xml" ContentType="application/vnd.openxmlformats-officedocument.presentationml.tags+xml"/>
  <Override PartName="/ppt/tags/tag369.xml" ContentType="application/vnd.openxmlformats-officedocument.presentationml.tags+xml"/>
  <Override PartName="/ppt/tags/tag370.xml" ContentType="application/vnd.openxmlformats-officedocument.presentationml.tags+xml"/>
  <Override PartName="/ppt/tags/tag371.xml" ContentType="application/vnd.openxmlformats-officedocument.presentationml.tags+xml"/>
  <Override PartName="/ppt/tags/tag372.xml" ContentType="application/vnd.openxmlformats-officedocument.presentationml.tags+xml"/>
  <Override PartName="/ppt/tags/tag373.xml" ContentType="application/vnd.openxmlformats-officedocument.presentationml.tags+xml"/>
  <Override PartName="/ppt/tags/tag374.xml" ContentType="application/vnd.openxmlformats-officedocument.presentationml.tags+xml"/>
  <Override PartName="/ppt/tags/tag375.xml" ContentType="application/vnd.openxmlformats-officedocument.presentationml.tags+xml"/>
  <Override PartName="/ppt/tags/tag376.xml" ContentType="application/vnd.openxmlformats-officedocument.presentationml.tags+xml"/>
  <Override PartName="/ppt/tags/tag377.xml" ContentType="application/vnd.openxmlformats-officedocument.presentationml.tags+xml"/>
  <Override PartName="/ppt/tags/tag378.xml" ContentType="application/vnd.openxmlformats-officedocument.presentationml.tags+xml"/>
  <Override PartName="/ppt/tags/tag379.xml" ContentType="application/vnd.openxmlformats-officedocument.presentationml.tags+xml"/>
  <Override PartName="/ppt/tags/tag380.xml" ContentType="application/vnd.openxmlformats-officedocument.presentationml.tags+xml"/>
  <Override PartName="/ppt/tags/tag381.xml" ContentType="application/vnd.openxmlformats-officedocument.presentationml.tags+xml"/>
  <Override PartName="/ppt/tags/tag382.xml" ContentType="application/vnd.openxmlformats-officedocument.presentationml.tags+xml"/>
  <Override PartName="/ppt/tags/tag383.xml" ContentType="application/vnd.openxmlformats-officedocument.presentationml.tags+xml"/>
  <Override PartName="/ppt/tags/tag384.xml" ContentType="application/vnd.openxmlformats-officedocument.presentationml.tags+xml"/>
  <Override PartName="/ppt/tags/tag385.xml" ContentType="application/vnd.openxmlformats-officedocument.presentationml.tags+xml"/>
  <Override PartName="/ppt/tags/tag386.xml" ContentType="application/vnd.openxmlformats-officedocument.presentationml.tags+xml"/>
  <Override PartName="/ppt/tags/tag387.xml" ContentType="application/vnd.openxmlformats-officedocument.presentationml.tags+xml"/>
  <Override PartName="/ppt/tags/tag388.xml" ContentType="application/vnd.openxmlformats-officedocument.presentationml.tags+xml"/>
  <Override PartName="/ppt/tags/tag389.xml" ContentType="application/vnd.openxmlformats-officedocument.presentationml.tags+xml"/>
  <Override PartName="/ppt/tags/tag390.xml" ContentType="application/vnd.openxmlformats-officedocument.presentationml.tags+xml"/>
  <Override PartName="/ppt/tags/tag391.xml" ContentType="application/vnd.openxmlformats-officedocument.presentationml.tags+xml"/>
  <Override PartName="/ppt/tags/tag392.xml" ContentType="application/vnd.openxmlformats-officedocument.presentationml.tags+xml"/>
  <Override PartName="/ppt/tags/tag393.xml" ContentType="application/vnd.openxmlformats-officedocument.presentationml.tags+xml"/>
  <Override PartName="/ppt/tags/tag394.xml" ContentType="application/vnd.openxmlformats-officedocument.presentationml.tags+xml"/>
  <Override PartName="/ppt/tags/tag395.xml" ContentType="application/vnd.openxmlformats-officedocument.presentationml.tags+xml"/>
  <Override PartName="/ppt/tags/tag396.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2" r:id="rId2"/>
  </p:sldMasterIdLst>
  <p:notesMasterIdLst>
    <p:notesMasterId r:id="rId84"/>
  </p:notesMasterIdLst>
  <p:handoutMasterIdLst>
    <p:handoutMasterId r:id="rId85"/>
  </p:handoutMasterIdLst>
  <p:sldIdLst>
    <p:sldId id="315" r:id="rId3"/>
    <p:sldId id="316" r:id="rId4"/>
    <p:sldId id="340" r:id="rId5"/>
    <p:sldId id="479" r:id="rId6"/>
    <p:sldId id="475" r:id="rId7"/>
    <p:sldId id="481" r:id="rId8"/>
    <p:sldId id="482" r:id="rId9"/>
    <p:sldId id="484" r:id="rId10"/>
    <p:sldId id="483" r:id="rId11"/>
    <p:sldId id="485" r:id="rId12"/>
    <p:sldId id="486" r:id="rId13"/>
    <p:sldId id="487" r:id="rId14"/>
    <p:sldId id="488" r:id="rId15"/>
    <p:sldId id="489" r:id="rId16"/>
    <p:sldId id="317" r:id="rId17"/>
    <p:sldId id="291" r:id="rId18"/>
    <p:sldId id="494" r:id="rId19"/>
    <p:sldId id="495" r:id="rId20"/>
    <p:sldId id="496" r:id="rId21"/>
    <p:sldId id="497" r:id="rId22"/>
    <p:sldId id="498" r:id="rId23"/>
    <p:sldId id="499" r:id="rId24"/>
    <p:sldId id="500" r:id="rId25"/>
    <p:sldId id="501" r:id="rId26"/>
    <p:sldId id="502" r:id="rId27"/>
    <p:sldId id="503" r:id="rId28"/>
    <p:sldId id="429" r:id="rId29"/>
    <p:sldId id="451" r:id="rId30"/>
    <p:sldId id="507" r:id="rId31"/>
    <p:sldId id="508" r:id="rId32"/>
    <p:sldId id="509" r:id="rId33"/>
    <p:sldId id="510" r:id="rId34"/>
    <p:sldId id="511" r:id="rId35"/>
    <p:sldId id="512" r:id="rId36"/>
    <p:sldId id="513" r:id="rId37"/>
    <p:sldId id="514" r:id="rId38"/>
    <p:sldId id="515" r:id="rId39"/>
    <p:sldId id="516" r:id="rId40"/>
    <p:sldId id="518" r:id="rId41"/>
    <p:sldId id="519" r:id="rId42"/>
    <p:sldId id="520" r:id="rId43"/>
    <p:sldId id="469" r:id="rId44"/>
    <p:sldId id="521" r:id="rId45"/>
    <p:sldId id="525" r:id="rId46"/>
    <p:sldId id="526" r:id="rId47"/>
    <p:sldId id="527" r:id="rId48"/>
    <p:sldId id="529" r:id="rId49"/>
    <p:sldId id="530" r:id="rId50"/>
    <p:sldId id="531" r:id="rId51"/>
    <p:sldId id="532" r:id="rId52"/>
    <p:sldId id="533" r:id="rId53"/>
    <p:sldId id="534" r:id="rId54"/>
    <p:sldId id="535" r:id="rId55"/>
    <p:sldId id="536" r:id="rId56"/>
    <p:sldId id="537" r:id="rId57"/>
    <p:sldId id="538" r:id="rId58"/>
    <p:sldId id="539" r:id="rId59"/>
    <p:sldId id="540" r:id="rId60"/>
    <p:sldId id="541" r:id="rId61"/>
    <p:sldId id="470" r:id="rId62"/>
    <p:sldId id="542" r:id="rId63"/>
    <p:sldId id="545" r:id="rId64"/>
    <p:sldId id="543" r:id="rId65"/>
    <p:sldId id="548" r:id="rId66"/>
    <p:sldId id="549" r:id="rId67"/>
    <p:sldId id="550" r:id="rId68"/>
    <p:sldId id="471" r:id="rId69"/>
    <p:sldId id="554" r:id="rId70"/>
    <p:sldId id="551" r:id="rId71"/>
    <p:sldId id="557" r:id="rId72"/>
    <p:sldId id="552" r:id="rId73"/>
    <p:sldId id="559" r:id="rId74"/>
    <p:sldId id="560" r:id="rId75"/>
    <p:sldId id="561" r:id="rId76"/>
    <p:sldId id="567" r:id="rId77"/>
    <p:sldId id="568" r:id="rId78"/>
    <p:sldId id="569" r:id="rId79"/>
    <p:sldId id="570" r:id="rId80"/>
    <p:sldId id="571" r:id="rId81"/>
    <p:sldId id="572" r:id="rId82"/>
    <p:sldId id="573" r:id="rId83"/>
  </p:sldIdLst>
  <p:sldSz cx="12192000" cy="6858000"/>
  <p:notesSz cx="6858000" cy="9144000"/>
  <p:custDataLst>
    <p:tags r:id="rId86"/>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992">
          <p15:clr>
            <a:srgbClr val="A4A3A4"/>
          </p15:clr>
        </p15:guide>
        <p15:guide id="2" pos="3865">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幸全" initials="幸全"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1A268"/>
    <a:srgbClr val="FDC065"/>
    <a:srgbClr val="EE8844"/>
    <a:srgbClr val="FFF9F3"/>
    <a:srgbClr val="FFF5EB"/>
    <a:srgbClr val="FFFBF7"/>
    <a:srgbClr val="FC8445"/>
    <a:srgbClr val="FD9761"/>
    <a:srgbClr val="485A83"/>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778" autoAdjust="0"/>
    <p:restoredTop sz="94660"/>
  </p:normalViewPr>
  <p:slideViewPr>
    <p:cSldViewPr snapToGrid="0" showGuides="1">
      <p:cViewPr varScale="1">
        <p:scale>
          <a:sx n="111" d="100"/>
          <a:sy n="111" d="100"/>
        </p:scale>
        <p:origin x="660" y="114"/>
      </p:cViewPr>
      <p:guideLst>
        <p:guide orient="horz" pos="1992"/>
        <p:guide pos="3865"/>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63" Type="http://schemas.openxmlformats.org/officeDocument/2006/relationships/slide" Target="slides/slide61.xml"/><Relationship Id="rId68" Type="http://schemas.openxmlformats.org/officeDocument/2006/relationships/slide" Target="slides/slide66.xml"/><Relationship Id="rId76" Type="http://schemas.openxmlformats.org/officeDocument/2006/relationships/slide" Target="slides/slide74.xml"/><Relationship Id="rId84" Type="http://schemas.openxmlformats.org/officeDocument/2006/relationships/notesMaster" Target="notesMasters/notesMaster1.xml"/><Relationship Id="rId89" Type="http://schemas.openxmlformats.org/officeDocument/2006/relationships/viewProps" Target="viewProps.xml"/><Relationship Id="rId7" Type="http://schemas.openxmlformats.org/officeDocument/2006/relationships/slide" Target="slides/slide5.xml"/><Relationship Id="rId71" Type="http://schemas.openxmlformats.org/officeDocument/2006/relationships/slide" Target="slides/slide69.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slide" Target="slides/slide64.xml"/><Relationship Id="rId74" Type="http://schemas.openxmlformats.org/officeDocument/2006/relationships/slide" Target="slides/slide72.xml"/><Relationship Id="rId79" Type="http://schemas.openxmlformats.org/officeDocument/2006/relationships/slide" Target="slides/slide77.xml"/><Relationship Id="rId87" Type="http://schemas.openxmlformats.org/officeDocument/2006/relationships/commentAuthors" Target="commentAuthors.xml"/><Relationship Id="rId5" Type="http://schemas.openxmlformats.org/officeDocument/2006/relationships/slide" Target="slides/slide3.xml"/><Relationship Id="rId61" Type="http://schemas.openxmlformats.org/officeDocument/2006/relationships/slide" Target="slides/slide59.xml"/><Relationship Id="rId82" Type="http://schemas.openxmlformats.org/officeDocument/2006/relationships/slide" Target="slides/slide80.xml"/><Relationship Id="rId90" Type="http://schemas.openxmlformats.org/officeDocument/2006/relationships/theme" Target="theme/theme1.xml"/><Relationship Id="rId19" Type="http://schemas.openxmlformats.org/officeDocument/2006/relationships/slide" Target="slides/slide1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slide" Target="slides/slide67.xml"/><Relationship Id="rId77" Type="http://schemas.openxmlformats.org/officeDocument/2006/relationships/slide" Target="slides/slide75.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80" Type="http://schemas.openxmlformats.org/officeDocument/2006/relationships/slide" Target="slides/slide78.xml"/><Relationship Id="rId85" Type="http://schemas.openxmlformats.org/officeDocument/2006/relationships/handoutMaster" Target="handoutMasters/handoutMaster1.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slide" Target="slides/slide68.xml"/><Relationship Id="rId75" Type="http://schemas.openxmlformats.org/officeDocument/2006/relationships/slide" Target="slides/slide73.xml"/><Relationship Id="rId83" Type="http://schemas.openxmlformats.org/officeDocument/2006/relationships/slide" Target="slides/slide81.xml"/><Relationship Id="rId88" Type="http://schemas.openxmlformats.org/officeDocument/2006/relationships/presProps" Target="presProps.xml"/><Relationship Id="rId9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slide" Target="slides/slide71.xml"/><Relationship Id="rId78" Type="http://schemas.openxmlformats.org/officeDocument/2006/relationships/slide" Target="slides/slide76.xml"/><Relationship Id="rId81" Type="http://schemas.openxmlformats.org/officeDocument/2006/relationships/slide" Target="slides/slide79.xml"/><Relationship Id="rId86" Type="http://schemas.openxmlformats.org/officeDocument/2006/relationships/tags" Target="tags/tag1.xml"/><Relationship Id="rId4" Type="http://schemas.openxmlformats.org/officeDocument/2006/relationships/slide" Target="slides/slide2.xml"/><Relationship Id="rId9"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latin typeface="微软雅黑" panose="020B0503020204020204" pitchFamily="34" charset="-122"/>
              <a:ea typeface="微软雅黑" panose="020B0503020204020204" pitchFamily="34" charset="-122"/>
            </a:endParaRPr>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latin typeface="微软雅黑" panose="020B0503020204020204" pitchFamily="34" charset="-122"/>
                <a:ea typeface="微软雅黑" panose="020B0503020204020204" pitchFamily="34" charset="-122"/>
              </a:rPr>
              <a:t>2024/9/4</a:t>
            </a:fld>
            <a:endParaRPr lang="zh-CN" altLang="en-US">
              <a:latin typeface="微软雅黑" panose="020B0503020204020204" pitchFamily="34" charset="-122"/>
              <a:ea typeface="微软雅黑" panose="020B0503020204020204" pitchFamily="34" charset="-122"/>
            </a:endParaRPr>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latin typeface="微软雅黑" panose="020B0503020204020204" pitchFamily="34" charset="-122"/>
              <a:ea typeface="微软雅黑" panose="020B0503020204020204" pitchFamily="34" charset="-122"/>
            </a:endParaRPr>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latin typeface="微软雅黑" panose="020B0503020204020204" pitchFamily="34" charset="-122"/>
                <a:ea typeface="微软雅黑" panose="020B0503020204020204" pitchFamily="34" charset="-122"/>
              </a:rPr>
              <a:t>‹#›</a:t>
            </a:fld>
            <a:endParaRPr lang="zh-CN" altLang="en-US">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atin typeface="微软雅黑" panose="020B0503020204020204" pitchFamily="34" charset="-122"/>
                <a:ea typeface="微软雅黑" panose="020B0503020204020204" pitchFamily="34" charset="-122"/>
              </a:defRPr>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atin typeface="微软雅黑" panose="020B0503020204020204" pitchFamily="34" charset="-122"/>
                <a:ea typeface="微软雅黑" panose="020B0503020204020204" pitchFamily="34" charset="-122"/>
              </a:defRPr>
            </a:lvl1pPr>
          </a:lstStyle>
          <a:p>
            <a:fld id="{1AC49D05-6128-4D0D-A32A-06A5E73B386C}" type="datetimeFigureOut">
              <a:rPr lang="zh-CN" altLang="en-US" smtClean="0"/>
              <a:t>2024/9/4</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atin typeface="微软雅黑" panose="020B0503020204020204" pitchFamily="34" charset="-122"/>
                <a:ea typeface="微软雅黑" panose="020B0503020204020204" pitchFamily="34" charset="-122"/>
              </a:defRPr>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atin typeface="微软雅黑" panose="020B0503020204020204" pitchFamily="34" charset="-122"/>
                <a:ea typeface="微软雅黑" panose="020B0503020204020204" pitchFamily="34" charset="-122"/>
              </a:defRPr>
            </a:lvl1pPr>
          </a:lstStyle>
          <a:p>
            <a:fld id="{5849F42C-2DAE-424C-A4B8-3140182C3E9F}" type="slidenum">
              <a:rPr lang="zh-CN" altLang="en-US" smtClean="0"/>
              <a:t>‹#›</a:t>
            </a:fld>
            <a:endParaRPr lang="zh-CN" altLang="en-US"/>
          </a:p>
        </p:txBody>
      </p:sp>
    </p:spTree>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sz="1600" kern="1200">
        <a:solidFill>
          <a:schemeClr val="tx1"/>
        </a:solidFill>
        <a:latin typeface="微软雅黑" panose="020B0503020204020204" pitchFamily="34" charset="-122"/>
        <a:ea typeface="微软雅黑" panose="020B0503020204020204" pitchFamily="34" charset="-122"/>
        <a:cs typeface="+mn-cs"/>
      </a:defRPr>
    </a:lvl1pPr>
    <a:lvl2pPr marL="457200" algn="l" defTabSz="914400" rtl="0" eaLnBrk="1" latinLnBrk="0" hangingPunct="1">
      <a:defRPr sz="1200" kern="1200">
        <a:solidFill>
          <a:schemeClr val="tx1"/>
        </a:solidFill>
        <a:latin typeface="微软雅黑" panose="020B0503020204020204" pitchFamily="34" charset="-122"/>
        <a:ea typeface="微软雅黑" panose="020B0503020204020204" pitchFamily="34" charset="-122"/>
        <a:cs typeface="+mn-cs"/>
      </a:defRPr>
    </a:lvl2pPr>
    <a:lvl3pPr marL="914400" algn="l" defTabSz="914400" rtl="0" eaLnBrk="1" latinLnBrk="0" hangingPunct="1">
      <a:defRPr sz="1200" kern="1200">
        <a:solidFill>
          <a:schemeClr val="tx1"/>
        </a:solidFill>
        <a:latin typeface="微软雅黑" panose="020B0503020204020204" pitchFamily="34" charset="-122"/>
        <a:ea typeface="微软雅黑" panose="020B0503020204020204" pitchFamily="34" charset="-122"/>
        <a:cs typeface="+mn-cs"/>
      </a:defRPr>
    </a:lvl3pPr>
    <a:lvl4pPr marL="1371600" algn="l" defTabSz="914400" rtl="0" eaLnBrk="1" latinLnBrk="0" hangingPunct="1">
      <a:defRPr sz="1200" kern="1200">
        <a:solidFill>
          <a:schemeClr val="tx1"/>
        </a:solidFill>
        <a:latin typeface="微软雅黑" panose="020B0503020204020204" pitchFamily="34" charset="-122"/>
        <a:ea typeface="微软雅黑" panose="020B0503020204020204" pitchFamily="34" charset="-122"/>
        <a:cs typeface="+mn-cs"/>
      </a:defRPr>
    </a:lvl4pPr>
    <a:lvl5pPr marL="1828800" algn="l" defTabSz="914400" rtl="0" eaLnBrk="1" latinLnBrk="0" hangingPunct="1">
      <a:defRPr sz="1200" kern="1200">
        <a:solidFill>
          <a:schemeClr val="tx1"/>
        </a:solidFill>
        <a:latin typeface="微软雅黑" panose="020B0503020204020204" pitchFamily="34" charset="-122"/>
        <a:ea typeface="微软雅黑" panose="020B0503020204020204" pitchFamily="34"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8" Type="http://schemas.openxmlformats.org/officeDocument/2006/relationships/tags" Target="../tags/tag10.xml"/><Relationship Id="rId13" Type="http://schemas.openxmlformats.org/officeDocument/2006/relationships/slideMaster" Target="../slideMasters/slideMaster1.xml"/><Relationship Id="rId3" Type="http://schemas.openxmlformats.org/officeDocument/2006/relationships/tags" Target="../tags/tag5.xml"/><Relationship Id="rId7" Type="http://schemas.openxmlformats.org/officeDocument/2006/relationships/tags" Target="../tags/tag9.xml"/><Relationship Id="rId12" Type="http://schemas.openxmlformats.org/officeDocument/2006/relationships/tags" Target="../tags/tag14.xml"/><Relationship Id="rId2" Type="http://schemas.openxmlformats.org/officeDocument/2006/relationships/tags" Target="../tags/tag4.xml"/><Relationship Id="rId1" Type="http://schemas.openxmlformats.org/officeDocument/2006/relationships/tags" Target="../tags/tag3.xml"/><Relationship Id="rId6" Type="http://schemas.openxmlformats.org/officeDocument/2006/relationships/tags" Target="../tags/tag8.xml"/><Relationship Id="rId11" Type="http://schemas.openxmlformats.org/officeDocument/2006/relationships/tags" Target="../tags/tag13.xml"/><Relationship Id="rId5" Type="http://schemas.openxmlformats.org/officeDocument/2006/relationships/tags" Target="../tags/tag7.xml"/><Relationship Id="rId10" Type="http://schemas.openxmlformats.org/officeDocument/2006/relationships/tags" Target="../tags/tag12.xml"/><Relationship Id="rId4" Type="http://schemas.openxmlformats.org/officeDocument/2006/relationships/tags" Target="../tags/tag6.xml"/><Relationship Id="rId9" Type="http://schemas.openxmlformats.org/officeDocument/2006/relationships/tags" Target="../tags/tag1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23.xml"/><Relationship Id="rId1" Type="http://schemas.openxmlformats.org/officeDocument/2006/relationships/tags" Target="../tags/tag2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8" Type="http://schemas.openxmlformats.org/officeDocument/2006/relationships/tags" Target="../tags/tag31.xml"/><Relationship Id="rId3" Type="http://schemas.openxmlformats.org/officeDocument/2006/relationships/tags" Target="../tags/tag26.xml"/><Relationship Id="rId7" Type="http://schemas.openxmlformats.org/officeDocument/2006/relationships/tags" Target="../tags/tag30.xml"/><Relationship Id="rId12" Type="http://schemas.openxmlformats.org/officeDocument/2006/relationships/slideMaster" Target="../slideMasters/slideMaster1.xml"/><Relationship Id="rId2" Type="http://schemas.openxmlformats.org/officeDocument/2006/relationships/tags" Target="../tags/tag25.xml"/><Relationship Id="rId1" Type="http://schemas.openxmlformats.org/officeDocument/2006/relationships/tags" Target="../tags/tag24.xml"/><Relationship Id="rId6" Type="http://schemas.openxmlformats.org/officeDocument/2006/relationships/tags" Target="../tags/tag29.xml"/><Relationship Id="rId11" Type="http://schemas.openxmlformats.org/officeDocument/2006/relationships/tags" Target="../tags/tag34.xml"/><Relationship Id="rId5" Type="http://schemas.openxmlformats.org/officeDocument/2006/relationships/tags" Target="../tags/tag28.xml"/><Relationship Id="rId10" Type="http://schemas.openxmlformats.org/officeDocument/2006/relationships/tags" Target="../tags/tag33.xml"/><Relationship Id="rId4" Type="http://schemas.openxmlformats.org/officeDocument/2006/relationships/tags" Target="../tags/tag27.xml"/><Relationship Id="rId9" Type="http://schemas.openxmlformats.org/officeDocument/2006/relationships/tags" Target="../tags/tag32.xml"/></Relationships>
</file>

<file path=ppt/slideLayouts/_rels/slideLayout14.xml.rels><?xml version="1.0" encoding="UTF-8" standalone="yes"?>
<Relationships xmlns="http://schemas.openxmlformats.org/package/2006/relationships"><Relationship Id="rId8" Type="http://schemas.openxmlformats.org/officeDocument/2006/relationships/tags" Target="../tags/tag43.xml"/><Relationship Id="rId13" Type="http://schemas.openxmlformats.org/officeDocument/2006/relationships/slideMaster" Target="../slideMasters/slideMaster2.xml"/><Relationship Id="rId3" Type="http://schemas.openxmlformats.org/officeDocument/2006/relationships/tags" Target="../tags/tag38.xml"/><Relationship Id="rId7" Type="http://schemas.openxmlformats.org/officeDocument/2006/relationships/tags" Target="../tags/tag42.xml"/><Relationship Id="rId12" Type="http://schemas.openxmlformats.org/officeDocument/2006/relationships/tags" Target="../tags/tag47.xml"/><Relationship Id="rId2" Type="http://schemas.openxmlformats.org/officeDocument/2006/relationships/tags" Target="../tags/tag37.xml"/><Relationship Id="rId1" Type="http://schemas.openxmlformats.org/officeDocument/2006/relationships/tags" Target="../tags/tag36.xml"/><Relationship Id="rId6" Type="http://schemas.openxmlformats.org/officeDocument/2006/relationships/tags" Target="../tags/tag41.xml"/><Relationship Id="rId11" Type="http://schemas.openxmlformats.org/officeDocument/2006/relationships/tags" Target="../tags/tag46.xml"/><Relationship Id="rId5" Type="http://schemas.openxmlformats.org/officeDocument/2006/relationships/tags" Target="../tags/tag40.xml"/><Relationship Id="rId10" Type="http://schemas.openxmlformats.org/officeDocument/2006/relationships/tags" Target="../tags/tag45.xml"/><Relationship Id="rId4" Type="http://schemas.openxmlformats.org/officeDocument/2006/relationships/tags" Target="../tags/tag39.xml"/><Relationship Id="rId9" Type="http://schemas.openxmlformats.org/officeDocument/2006/relationships/tags" Target="../tags/tag44.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8" Type="http://schemas.openxmlformats.org/officeDocument/2006/relationships/slideMaster" Target="../slideMasters/slideMaster2.xml"/><Relationship Id="rId3" Type="http://schemas.openxmlformats.org/officeDocument/2006/relationships/tags" Target="../tags/tag50.xml"/><Relationship Id="rId7" Type="http://schemas.openxmlformats.org/officeDocument/2006/relationships/tags" Target="../tags/tag54.xml"/><Relationship Id="rId2" Type="http://schemas.openxmlformats.org/officeDocument/2006/relationships/tags" Target="../tags/tag49.xml"/><Relationship Id="rId1" Type="http://schemas.openxmlformats.org/officeDocument/2006/relationships/tags" Target="../tags/tag48.xml"/><Relationship Id="rId6" Type="http://schemas.openxmlformats.org/officeDocument/2006/relationships/tags" Target="../tags/tag53.xml"/><Relationship Id="rId5" Type="http://schemas.openxmlformats.org/officeDocument/2006/relationships/tags" Target="../tags/tag52.xml"/><Relationship Id="rId4" Type="http://schemas.openxmlformats.org/officeDocument/2006/relationships/tags" Target="../tags/tag5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3" Type="http://schemas.openxmlformats.org/officeDocument/2006/relationships/slideMaster" Target="../slideMasters/slideMaster2.xml"/><Relationship Id="rId2" Type="http://schemas.openxmlformats.org/officeDocument/2006/relationships/tags" Target="../tags/tag56.xml"/><Relationship Id="rId1" Type="http://schemas.openxmlformats.org/officeDocument/2006/relationships/tags" Target="../tags/tag55.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8" Type="http://schemas.openxmlformats.org/officeDocument/2006/relationships/tags" Target="../tags/tag64.xml"/><Relationship Id="rId3" Type="http://schemas.openxmlformats.org/officeDocument/2006/relationships/tags" Target="../tags/tag59.xml"/><Relationship Id="rId7" Type="http://schemas.openxmlformats.org/officeDocument/2006/relationships/tags" Target="../tags/tag63.xml"/><Relationship Id="rId12" Type="http://schemas.openxmlformats.org/officeDocument/2006/relationships/slideMaster" Target="../slideMasters/slideMaster2.xml"/><Relationship Id="rId2" Type="http://schemas.openxmlformats.org/officeDocument/2006/relationships/tags" Target="../tags/tag58.xml"/><Relationship Id="rId1" Type="http://schemas.openxmlformats.org/officeDocument/2006/relationships/tags" Target="../tags/tag57.xml"/><Relationship Id="rId6" Type="http://schemas.openxmlformats.org/officeDocument/2006/relationships/tags" Target="../tags/tag62.xml"/><Relationship Id="rId11" Type="http://schemas.openxmlformats.org/officeDocument/2006/relationships/tags" Target="../tags/tag67.xml"/><Relationship Id="rId5" Type="http://schemas.openxmlformats.org/officeDocument/2006/relationships/tags" Target="../tags/tag61.xml"/><Relationship Id="rId10" Type="http://schemas.openxmlformats.org/officeDocument/2006/relationships/tags" Target="../tags/tag66.xml"/><Relationship Id="rId4" Type="http://schemas.openxmlformats.org/officeDocument/2006/relationships/tags" Target="../tags/tag60.xml"/><Relationship Id="rId9" Type="http://schemas.openxmlformats.org/officeDocument/2006/relationships/tags" Target="../tags/tag65.xml"/></Relationships>
</file>

<file path=ppt/slideLayouts/_rels/slideLayout3.xml.rels><?xml version="1.0" encoding="UTF-8" standalone="yes"?>
<Relationships xmlns="http://schemas.openxmlformats.org/package/2006/relationships"><Relationship Id="rId8" Type="http://schemas.openxmlformats.org/officeDocument/2006/relationships/slideMaster" Target="../slideMasters/slideMaster1.xml"/><Relationship Id="rId3" Type="http://schemas.openxmlformats.org/officeDocument/2006/relationships/tags" Target="../tags/tag17.xml"/><Relationship Id="rId7" Type="http://schemas.openxmlformats.org/officeDocument/2006/relationships/tags" Target="../tags/tag21.xml"/><Relationship Id="rId2" Type="http://schemas.openxmlformats.org/officeDocument/2006/relationships/tags" Target="../tags/tag16.xml"/><Relationship Id="rId1" Type="http://schemas.openxmlformats.org/officeDocument/2006/relationships/tags" Target="../tags/tag15.xml"/><Relationship Id="rId6" Type="http://schemas.openxmlformats.org/officeDocument/2006/relationships/tags" Target="../tags/tag20.xml"/><Relationship Id="rId5" Type="http://schemas.openxmlformats.org/officeDocument/2006/relationships/tags" Target="../tags/tag19.xml"/><Relationship Id="rId4" Type="http://schemas.openxmlformats.org/officeDocument/2006/relationships/tags" Target="../tags/tag18.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grpSp>
        <p:nvGrpSpPr>
          <p:cNvPr id="3" name="组合 2"/>
          <p:cNvGrpSpPr/>
          <p:nvPr>
            <p:custDataLst>
              <p:tags r:id="rId1"/>
            </p:custDataLst>
          </p:nvPr>
        </p:nvGrpSpPr>
        <p:grpSpPr>
          <a:xfrm>
            <a:off x="-971" y="-1330"/>
            <a:ext cx="12192000" cy="6857093"/>
            <a:chOff x="0" y="-13"/>
            <a:chExt cx="19198" cy="10814"/>
          </a:xfrm>
        </p:grpSpPr>
        <p:sp>
          <p:nvSpPr>
            <p:cNvPr id="2" name="矩形 1"/>
            <p:cNvSpPr/>
            <p:nvPr>
              <p:custDataLst>
                <p:tags r:id="rId4"/>
              </p:custDataLst>
            </p:nvPr>
          </p:nvSpPr>
          <p:spPr>
            <a:xfrm>
              <a:off x="0" y="0"/>
              <a:ext cx="19199" cy="10800"/>
            </a:xfrm>
            <a:prstGeom prst="rect">
              <a:avLst/>
            </a:prstGeom>
            <a:solidFill>
              <a:srgbClr val="FF8E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grpSp>
          <p:nvGrpSpPr>
            <p:cNvPr id="34" name="组合 33"/>
            <p:cNvGrpSpPr/>
            <p:nvPr>
              <p:custDataLst>
                <p:tags r:id="rId5"/>
              </p:custDataLst>
            </p:nvPr>
          </p:nvGrpSpPr>
          <p:grpSpPr>
            <a:xfrm>
              <a:off x="0" y="-13"/>
              <a:ext cx="19199" cy="10814"/>
              <a:chOff x="0" y="-13"/>
              <a:chExt cx="19199" cy="10814"/>
            </a:xfrm>
          </p:grpSpPr>
          <p:sp>
            <p:nvSpPr>
              <p:cNvPr id="5" name="任意多边形 4"/>
              <p:cNvSpPr/>
              <p:nvPr>
                <p:custDataLst>
                  <p:tags r:id="rId6"/>
                </p:custDataLst>
              </p:nvPr>
            </p:nvSpPr>
            <p:spPr>
              <a:xfrm>
                <a:off x="0" y="8072"/>
                <a:ext cx="5116" cy="2728"/>
              </a:xfrm>
              <a:custGeom>
                <a:avLst/>
                <a:gdLst>
                  <a:gd name="connsiteX0" fmla="*/ 0 w 5116"/>
                  <a:gd name="connsiteY0" fmla="*/ 805 h 2728"/>
                  <a:gd name="connsiteX1" fmla="*/ 9 w 5116"/>
                  <a:gd name="connsiteY1" fmla="*/ 796 h 2728"/>
                  <a:gd name="connsiteX2" fmla="*/ 2070 w 5116"/>
                  <a:gd name="connsiteY2" fmla="*/ 0 h 2728"/>
                  <a:gd name="connsiteX3" fmla="*/ 5115 w 5116"/>
                  <a:gd name="connsiteY3" fmla="*/ 2713 h 2728"/>
                  <a:gd name="connsiteX4" fmla="*/ 5116 w 5116"/>
                  <a:gd name="connsiteY4" fmla="*/ 2728 h 27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16" h="2728">
                    <a:moveTo>
                      <a:pt x="0" y="805"/>
                    </a:moveTo>
                    <a:lnTo>
                      <a:pt x="9" y="796"/>
                    </a:lnTo>
                    <a:cubicBezTo>
                      <a:pt x="553" y="302"/>
                      <a:pt x="1276" y="0"/>
                      <a:pt x="2070" y="0"/>
                    </a:cubicBezTo>
                    <a:cubicBezTo>
                      <a:pt x="3644" y="0"/>
                      <a:pt x="4940" y="1186"/>
                      <a:pt x="5115" y="2713"/>
                    </a:cubicBezTo>
                    <a:lnTo>
                      <a:pt x="5116" y="2728"/>
                    </a:lnTo>
                  </a:path>
                </a:pathLst>
              </a:custGeom>
              <a:noFill/>
              <a:ln w="47625">
                <a:solidFill>
                  <a:schemeClr val="lt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solidFill>
                    <a:schemeClr val="lt1"/>
                  </a:solidFill>
                  <a:latin typeface="黑体" panose="02010609060101010101" pitchFamily="49" charset="-122"/>
                  <a:ea typeface="黑体" panose="02010609060101010101" pitchFamily="49" charset="-122"/>
                </a:endParaRPr>
              </a:p>
            </p:txBody>
          </p:sp>
          <p:sp>
            <p:nvSpPr>
              <p:cNvPr id="7" name="任意多边形 6"/>
              <p:cNvSpPr/>
              <p:nvPr>
                <p:custDataLst>
                  <p:tags r:id="rId7"/>
                </p:custDataLst>
              </p:nvPr>
            </p:nvSpPr>
            <p:spPr>
              <a:xfrm>
                <a:off x="15033" y="-13"/>
                <a:ext cx="4167" cy="5335"/>
              </a:xfrm>
              <a:custGeom>
                <a:avLst/>
                <a:gdLst>
                  <a:gd name="connsiteX0" fmla="*/ 4167 w 4167"/>
                  <a:gd name="connsiteY0" fmla="*/ 5335 h 5335"/>
                  <a:gd name="connsiteX1" fmla="*/ 4125 w 4167"/>
                  <a:gd name="connsiteY1" fmla="*/ 5328 h 5335"/>
                  <a:gd name="connsiteX2" fmla="*/ 0 w 4167"/>
                  <a:gd name="connsiteY2" fmla="*/ 457 h 5335"/>
                  <a:gd name="connsiteX3" fmla="*/ 31 w 4167"/>
                  <a:gd name="connsiteY3" fmla="*/ 0 h 5335"/>
                </a:gdLst>
                <a:ahLst/>
                <a:cxnLst>
                  <a:cxn ang="0">
                    <a:pos x="connsiteX0" y="connsiteY0"/>
                  </a:cxn>
                  <a:cxn ang="0">
                    <a:pos x="connsiteX1" y="connsiteY1"/>
                  </a:cxn>
                  <a:cxn ang="0">
                    <a:pos x="connsiteX2" y="connsiteY2"/>
                  </a:cxn>
                  <a:cxn ang="0">
                    <a:pos x="connsiteX3" y="connsiteY3"/>
                  </a:cxn>
                </a:cxnLst>
                <a:rect l="l" t="t" r="r" b="b"/>
                <a:pathLst>
                  <a:path w="4167" h="5335">
                    <a:moveTo>
                      <a:pt x="4167" y="5335"/>
                    </a:moveTo>
                    <a:lnTo>
                      <a:pt x="4125" y="5328"/>
                    </a:lnTo>
                    <a:cubicBezTo>
                      <a:pt x="1784" y="4940"/>
                      <a:pt x="0" y="2907"/>
                      <a:pt x="0" y="457"/>
                    </a:cubicBezTo>
                    <a:cubicBezTo>
                      <a:pt x="0" y="308"/>
                      <a:pt x="8" y="178"/>
                      <a:pt x="31" y="0"/>
                    </a:cubicBezTo>
                  </a:path>
                </a:pathLst>
              </a:custGeom>
              <a:noFill/>
              <a:ln w="47625">
                <a:solidFill>
                  <a:schemeClr val="lt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solidFill>
                    <a:schemeClr val="lt1"/>
                  </a:solidFill>
                  <a:latin typeface="黑体" panose="02010609060101010101" pitchFamily="49" charset="-122"/>
                  <a:ea typeface="黑体" panose="02010609060101010101" pitchFamily="49" charset="-122"/>
                </a:endParaRPr>
              </a:p>
            </p:txBody>
          </p:sp>
          <p:sp>
            <p:nvSpPr>
              <p:cNvPr id="9" name="任意多边形 8"/>
              <p:cNvSpPr/>
              <p:nvPr>
                <p:custDataLst>
                  <p:tags r:id="rId8"/>
                </p:custDataLst>
              </p:nvPr>
            </p:nvSpPr>
            <p:spPr>
              <a:xfrm>
                <a:off x="15412" y="8111"/>
                <a:ext cx="3787" cy="2690"/>
              </a:xfrm>
              <a:custGeom>
                <a:avLst/>
                <a:gdLst>
                  <a:gd name="connsiteX0" fmla="*/ 70 w 3787"/>
                  <a:gd name="connsiteY0" fmla="*/ 2690 h 2690"/>
                  <a:gd name="connsiteX1" fmla="*/ 68 w 3787"/>
                  <a:gd name="connsiteY1" fmla="*/ 2683 h 2690"/>
                  <a:gd name="connsiteX2" fmla="*/ 0 w 3787"/>
                  <a:gd name="connsiteY2" fmla="*/ 2147 h 2690"/>
                  <a:gd name="connsiteX3" fmla="*/ 2147 w 3787"/>
                  <a:gd name="connsiteY3" fmla="*/ 0 h 2690"/>
                  <a:gd name="connsiteX4" fmla="*/ 3770 w 3787"/>
                  <a:gd name="connsiteY4" fmla="*/ 742 h 2690"/>
                  <a:gd name="connsiteX5" fmla="*/ 3787 w 3787"/>
                  <a:gd name="connsiteY5" fmla="*/ 762 h 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787" h="2690">
                    <a:moveTo>
                      <a:pt x="70" y="2690"/>
                    </a:moveTo>
                    <a:lnTo>
                      <a:pt x="68" y="2683"/>
                    </a:lnTo>
                    <a:cubicBezTo>
                      <a:pt x="23" y="2512"/>
                      <a:pt x="0" y="2332"/>
                      <a:pt x="0" y="2147"/>
                    </a:cubicBezTo>
                    <a:cubicBezTo>
                      <a:pt x="0" y="961"/>
                      <a:pt x="961" y="0"/>
                      <a:pt x="2147" y="0"/>
                    </a:cubicBezTo>
                    <a:cubicBezTo>
                      <a:pt x="2795" y="0"/>
                      <a:pt x="3376" y="287"/>
                      <a:pt x="3770" y="742"/>
                    </a:cubicBezTo>
                    <a:lnTo>
                      <a:pt x="3787" y="762"/>
                    </a:lnTo>
                  </a:path>
                </a:pathLst>
              </a:custGeom>
              <a:noFill/>
              <a:ln w="47625">
                <a:solidFill>
                  <a:schemeClr val="lt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solidFill>
                    <a:schemeClr val="lt1"/>
                  </a:solidFill>
                  <a:latin typeface="黑体" panose="02010609060101010101" pitchFamily="49" charset="-122"/>
                  <a:ea typeface="黑体" panose="02010609060101010101" pitchFamily="49" charset="-122"/>
                </a:endParaRPr>
              </a:p>
            </p:txBody>
          </p:sp>
          <p:sp>
            <p:nvSpPr>
              <p:cNvPr id="15" name="任意多边形 14"/>
              <p:cNvSpPr/>
              <p:nvPr>
                <p:custDataLst>
                  <p:tags r:id="rId9"/>
                </p:custDataLst>
              </p:nvPr>
            </p:nvSpPr>
            <p:spPr>
              <a:xfrm>
                <a:off x="0" y="7041"/>
                <a:ext cx="4901" cy="3760"/>
              </a:xfrm>
              <a:custGeom>
                <a:avLst/>
                <a:gdLst>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4901" h="3760">
                    <a:moveTo>
                      <a:pt x="1661" y="0"/>
                    </a:moveTo>
                    <a:cubicBezTo>
                      <a:pt x="3451" y="0"/>
                      <a:pt x="4901" y="1451"/>
                      <a:pt x="4901" y="3240"/>
                    </a:cubicBezTo>
                    <a:cubicBezTo>
                      <a:pt x="4901" y="3408"/>
                      <a:pt x="4888" y="3573"/>
                      <a:pt x="4864" y="3733"/>
                    </a:cubicBezTo>
                    <a:lnTo>
                      <a:pt x="4860" y="3760"/>
                    </a:lnTo>
                    <a:lnTo>
                      <a:pt x="0" y="3760"/>
                    </a:lnTo>
                    <a:lnTo>
                      <a:pt x="0" y="458"/>
                    </a:lnTo>
                    <a:lnTo>
                      <a:pt x="15" y="449"/>
                    </a:lnTo>
                    <a:cubicBezTo>
                      <a:pt x="497" y="164"/>
                      <a:pt x="1060" y="0"/>
                      <a:pt x="1661" y="0"/>
                    </a:cubicBezTo>
                    <a:close/>
                  </a:path>
                </a:pathLst>
              </a:custGeom>
              <a:solidFill>
                <a:schemeClr val="lt1">
                  <a:alpha val="4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latin typeface="黑体" panose="02010609060101010101" pitchFamily="49" charset="-122"/>
                  <a:ea typeface="黑体" panose="02010609060101010101" pitchFamily="49" charset="-122"/>
                </a:endParaRPr>
              </a:p>
            </p:txBody>
          </p:sp>
          <p:sp>
            <p:nvSpPr>
              <p:cNvPr id="4" name="任意多边形 3"/>
              <p:cNvSpPr/>
              <p:nvPr>
                <p:custDataLst>
                  <p:tags r:id="rId10"/>
                </p:custDataLst>
              </p:nvPr>
            </p:nvSpPr>
            <p:spPr>
              <a:xfrm>
                <a:off x="1116" y="0"/>
                <a:ext cx="5676" cy="1675"/>
              </a:xfrm>
              <a:custGeom>
                <a:avLst/>
                <a:gdLst>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5676" h="1675">
                    <a:moveTo>
                      <a:pt x="0" y="0"/>
                    </a:moveTo>
                    <a:lnTo>
                      <a:pt x="5676" y="0"/>
                    </a:lnTo>
                    <a:lnTo>
                      <a:pt x="5668" y="14"/>
                    </a:lnTo>
                    <a:cubicBezTo>
                      <a:pt x="5114" y="1005"/>
                      <a:pt x="4054" y="1675"/>
                      <a:pt x="2838" y="1675"/>
                    </a:cubicBezTo>
                    <a:cubicBezTo>
                      <a:pt x="1622" y="1675"/>
                      <a:pt x="562" y="1005"/>
                      <a:pt x="8" y="14"/>
                    </a:cubicBezTo>
                    <a:lnTo>
                      <a:pt x="0" y="0"/>
                    </a:lnTo>
                    <a:close/>
                  </a:path>
                </a:pathLst>
              </a:custGeom>
              <a:solidFill>
                <a:schemeClr val="lt1">
                  <a:alpha val="4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latin typeface="黑体" panose="02010609060101010101" pitchFamily="49" charset="-122"/>
                  <a:ea typeface="黑体" panose="02010609060101010101" pitchFamily="49" charset="-122"/>
                </a:endParaRPr>
              </a:p>
            </p:txBody>
          </p:sp>
          <p:sp>
            <p:nvSpPr>
              <p:cNvPr id="27" name="任意多边形 26"/>
              <p:cNvSpPr/>
              <p:nvPr>
                <p:custDataLst>
                  <p:tags r:id="rId11"/>
                </p:custDataLst>
              </p:nvPr>
            </p:nvSpPr>
            <p:spPr>
              <a:xfrm>
                <a:off x="15634" y="0"/>
                <a:ext cx="3565" cy="3008"/>
              </a:xfrm>
              <a:custGeom>
                <a:avLst/>
                <a:gdLst>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3565" h="3008">
                    <a:moveTo>
                      <a:pt x="0" y="0"/>
                    </a:moveTo>
                    <a:lnTo>
                      <a:pt x="3565" y="0"/>
                    </a:lnTo>
                    <a:lnTo>
                      <a:pt x="3565" y="2992"/>
                    </a:lnTo>
                    <a:lnTo>
                      <a:pt x="3563" y="2992"/>
                    </a:lnTo>
                    <a:cubicBezTo>
                      <a:pt x="3454" y="3003"/>
                      <a:pt x="3344" y="3008"/>
                      <a:pt x="3232" y="3008"/>
                    </a:cubicBezTo>
                    <a:cubicBezTo>
                      <a:pt x="1526" y="3008"/>
                      <a:pt x="129" y="1691"/>
                      <a:pt x="1" y="18"/>
                    </a:cubicBezTo>
                    <a:lnTo>
                      <a:pt x="0" y="0"/>
                    </a:lnTo>
                    <a:close/>
                  </a:path>
                </a:pathLst>
              </a:custGeom>
              <a:solidFill>
                <a:schemeClr val="lt1">
                  <a:alpha val="4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latin typeface="黑体" panose="02010609060101010101" pitchFamily="49" charset="-122"/>
                  <a:ea typeface="黑体" panose="02010609060101010101" pitchFamily="49" charset="-122"/>
                </a:endParaRPr>
              </a:p>
            </p:txBody>
          </p:sp>
          <p:sp>
            <p:nvSpPr>
              <p:cNvPr id="32" name="任意多边形 31"/>
              <p:cNvSpPr/>
              <p:nvPr>
                <p:custDataLst>
                  <p:tags r:id="rId12"/>
                </p:custDataLst>
              </p:nvPr>
            </p:nvSpPr>
            <p:spPr>
              <a:xfrm>
                <a:off x="0" y="0"/>
                <a:ext cx="3536" cy="2082"/>
              </a:xfrm>
              <a:custGeom>
                <a:avLst/>
                <a:gdLst>
                  <a:gd name="connsiteX0" fmla="*/ 0 w 3536"/>
                  <a:gd name="connsiteY0" fmla="*/ 2017 h 2082"/>
                  <a:gd name="connsiteX1" fmla="*/ 15 w 3536"/>
                  <a:gd name="connsiteY1" fmla="*/ 2020 h 2082"/>
                  <a:gd name="connsiteX2" fmla="*/ 632 w 3536"/>
                  <a:gd name="connsiteY2" fmla="*/ 2082 h 2082"/>
                  <a:gd name="connsiteX3" fmla="*/ 3536 w 3536"/>
                  <a:gd name="connsiteY3" fmla="*/ 0 h 2082"/>
                  <a:gd name="connsiteX4" fmla="*/ 3536 w 3536"/>
                  <a:gd name="connsiteY4" fmla="*/ 0 h 20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 h="2082">
                    <a:moveTo>
                      <a:pt x="0" y="2017"/>
                    </a:moveTo>
                    <a:lnTo>
                      <a:pt x="15" y="2020"/>
                    </a:lnTo>
                    <a:cubicBezTo>
                      <a:pt x="214" y="2061"/>
                      <a:pt x="421" y="2082"/>
                      <a:pt x="632" y="2082"/>
                    </a:cubicBezTo>
                    <a:cubicBezTo>
                      <a:pt x="1981" y="2082"/>
                      <a:pt x="3127" y="1211"/>
                      <a:pt x="3536" y="0"/>
                    </a:cubicBezTo>
                    <a:lnTo>
                      <a:pt x="3536" y="0"/>
                    </a:lnTo>
                  </a:path>
                </a:pathLst>
              </a:custGeom>
              <a:noFill/>
              <a:ln w="47625">
                <a:solidFill>
                  <a:schemeClr val="lt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latin typeface="黑体" panose="02010609060101010101" pitchFamily="49" charset="-122"/>
                  <a:ea typeface="黑体" panose="02010609060101010101" pitchFamily="49" charset="-122"/>
                </a:endParaRPr>
              </a:p>
            </p:txBody>
          </p:sp>
        </p:grpSp>
      </p:grpSp>
      <p:sp>
        <p:nvSpPr>
          <p:cNvPr id="16" name="日期占位符 15"/>
          <p:cNvSpPr>
            <a:spLocks noGrp="1"/>
          </p:cNvSpPr>
          <p:nvPr>
            <p:ph type="dt" sz="half" idx="10"/>
          </p:nvPr>
        </p:nvSpPr>
        <p:spPr>
          <a:xfrm>
            <a:off x="879742" y="6349833"/>
            <a:ext cx="2700000" cy="316800"/>
          </a:xfrm>
        </p:spPr>
        <p:txBody>
          <a:bodyPr/>
          <a:lstStyle>
            <a:lvl1pPr>
              <a:defRPr>
                <a:latin typeface="Arial" panose="020B0604020202020204" pitchFamily="34" charset="0"/>
                <a:ea typeface="微软雅黑" panose="020B0503020204020204" pitchFamily="34" charset="-122"/>
              </a:defRPr>
            </a:lvl1pPr>
          </a:lstStyle>
          <a:p>
            <a:fld id="{760FBDFE-C587-4B4C-A407-44438C67B59E}" type="datetimeFigureOut">
              <a:rPr lang="zh-CN" altLang="en-US" smtClean="0"/>
              <a:t>2024/9/4</a:t>
            </a:fld>
            <a:endParaRPr lang="zh-CN" altLang="en-US"/>
          </a:p>
        </p:txBody>
      </p:sp>
      <p:sp>
        <p:nvSpPr>
          <p:cNvPr id="17" name="页脚占位符 16"/>
          <p:cNvSpPr>
            <a:spLocks noGrp="1"/>
          </p:cNvSpPr>
          <p:nvPr>
            <p:ph type="ftr" sz="quarter" idx="11"/>
          </p:nvPr>
        </p:nvSpPr>
        <p:spPr>
          <a:xfrm>
            <a:off x="4116000" y="6349833"/>
            <a:ext cx="3960000" cy="316800"/>
          </a:xfrm>
        </p:spPr>
        <p:txBody>
          <a:bodyPr/>
          <a:lstStyle>
            <a:lvl1pPr>
              <a:defRPr>
                <a:latin typeface="Arial" panose="020B0604020202020204" pitchFamily="34" charset="0"/>
                <a:ea typeface="微软雅黑" panose="020B0503020204020204" pitchFamily="34" charset="-122"/>
              </a:defRPr>
            </a:lvl1pPr>
          </a:lstStyle>
          <a:p>
            <a:endParaRPr lang="zh-CN" altLang="en-US" dirty="0"/>
          </a:p>
        </p:txBody>
      </p:sp>
      <p:sp>
        <p:nvSpPr>
          <p:cNvPr id="18" name="灯片编号占位符 17"/>
          <p:cNvSpPr>
            <a:spLocks noGrp="1"/>
          </p:cNvSpPr>
          <p:nvPr>
            <p:ph type="sldNum" sz="quarter" idx="12"/>
          </p:nvPr>
        </p:nvSpPr>
        <p:spPr>
          <a:xfrm>
            <a:off x="8610600" y="6349833"/>
            <a:ext cx="2700000" cy="316800"/>
          </a:xfrm>
        </p:spPr>
        <p:txBody>
          <a:bodyPr/>
          <a:lstStyle>
            <a:lvl1pPr>
              <a:defRPr>
                <a:latin typeface="Arial" panose="020B0604020202020204" pitchFamily="34" charset="0"/>
                <a:ea typeface="微软雅黑" panose="020B0503020204020204" pitchFamily="34" charset="-122"/>
              </a:defRPr>
            </a:lvl1pPr>
          </a:lstStyle>
          <a:p>
            <a:fld id="{49AE70B2-8BF9-45C0-BB95-33D1B9D3A854}" type="slidenum">
              <a:rPr lang="zh-CN" altLang="en-US" smtClean="0"/>
              <a:t>‹#›</a:t>
            </a:fld>
            <a:endParaRPr lang="zh-CN" altLang="en-US" dirty="0"/>
          </a:p>
        </p:txBody>
      </p:sp>
      <p:sp>
        <p:nvSpPr>
          <p:cNvPr id="6" name="副标题 3"/>
          <p:cNvSpPr>
            <a:spLocks noGrp="1"/>
          </p:cNvSpPr>
          <p:nvPr>
            <p:ph type="subTitle" idx="3" hasCustomPrompt="1"/>
            <p:custDataLst>
              <p:tags r:id="rId2"/>
            </p:custDataLst>
          </p:nvPr>
        </p:nvSpPr>
        <p:spPr>
          <a:xfrm>
            <a:off x="1652270" y="3227234"/>
            <a:ext cx="8889429" cy="1642416"/>
          </a:xfrm>
        </p:spPr>
        <p:txBody>
          <a:bodyPr vert="horz" wrap="square" lIns="0" tIns="0" rIns="0" bIns="0" rtlCol="0" anchor="t" anchorCtr="0">
            <a:normAutofit/>
          </a:bodyPr>
          <a:lstStyle>
            <a:lvl1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defRPr kumimoji="0" lang="zh-CN" altLang="en-US" sz="2400" b="0" i="0" u="none" strike="noStrike" kern="1200" cap="none" spc="0" normalizeH="0" baseline="0" noProof="0" dirty="0">
                <a:ln>
                  <a:noFill/>
                </a:ln>
                <a:solidFill>
                  <a:schemeClr val="lt1"/>
                </a:solidFill>
                <a:effectLst/>
                <a:uLnTx/>
                <a:uFillTx/>
                <a:latin typeface="Arial" panose="020B0604020202020204" pitchFamily="34" charset="0"/>
                <a:ea typeface="微软雅黑" panose="020B0503020204020204" pitchFamily="34" charset="-122"/>
                <a:cs typeface="微软雅黑" panose="020B0503020204020204" pitchFamily="34" charset="-122"/>
                <a:sym typeface="+mn-ea"/>
              </a:defRPr>
            </a:lvl1pPr>
            <a:lvl2pPr marL="457200" indent="0" algn="ctr" defTabSz="914400" rtl="0" eaLnBrk="1" fontAlgn="auto" latinLnBrk="0" hangingPunct="1">
              <a:lnSpc>
                <a:spcPct val="120000"/>
              </a:lnSpc>
              <a:spcBef>
                <a:spcPts val="0"/>
              </a:spcBef>
              <a:spcAft>
                <a:spcPts val="1000"/>
              </a:spcAft>
              <a:buFont typeface="Arial" panose="020B0604020202020204" pitchFamily="34" charset="0"/>
              <a:buNone/>
              <a:tabLst>
                <a:tab pos="1609725" algn="l"/>
              </a:tabLst>
              <a:defRPr sz="20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2pPr>
            <a:lvl3pPr marL="914400" indent="0" algn="ctr" defTabSz="914400" rtl="0" eaLnBrk="1" fontAlgn="auto" latinLnBrk="0" hangingPunct="1">
              <a:lnSpc>
                <a:spcPct val="120000"/>
              </a:lnSpc>
              <a:spcBef>
                <a:spcPts val="0"/>
              </a:spcBef>
              <a:spcAft>
                <a:spcPts val="1000"/>
              </a:spcAft>
              <a:buFont typeface="Arial" panose="020B0604020202020204" pitchFamily="34" charset="0"/>
              <a:buNone/>
              <a:defRPr sz="18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3pPr>
            <a:lvl4pPr marL="1371600" indent="0" algn="ctr" defTabSz="914400" rtl="0" eaLnBrk="1" fontAlgn="auto" latinLnBrk="0" hangingPunct="1">
              <a:lnSpc>
                <a:spcPct val="120000"/>
              </a:lnSpc>
              <a:spcBef>
                <a:spcPts val="0"/>
              </a:spcBef>
              <a:spcAft>
                <a:spcPts val="1000"/>
              </a:spcAft>
              <a:buFont typeface="Arial" panose="020B0604020202020204" pitchFamily="34" charset="0"/>
              <a:buNone/>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4pPr>
            <a:lvl5pPr marL="1828800" indent="0" algn="ctr" defTabSz="914400" rtl="0" eaLnBrk="1" fontAlgn="auto" latinLnBrk="0" hangingPunct="1">
              <a:lnSpc>
                <a:spcPct val="120000"/>
              </a:lnSpc>
              <a:spcBef>
                <a:spcPts val="0"/>
              </a:spcBef>
              <a:spcAft>
                <a:spcPts val="1000"/>
              </a:spcAft>
              <a:buFont typeface="Arial" panose="020B0604020202020204" pitchFamily="34" charset="0"/>
              <a:buNone/>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lvl="0"/>
            <a:r>
              <a:rPr>
                <a:sym typeface="+mn-ea"/>
              </a:rPr>
              <a:t>单击此处编辑副标题</a:t>
            </a:r>
          </a:p>
        </p:txBody>
      </p:sp>
      <p:sp>
        <p:nvSpPr>
          <p:cNvPr id="8" name="标题 4"/>
          <p:cNvSpPr>
            <a:spLocks noGrp="1"/>
          </p:cNvSpPr>
          <p:nvPr>
            <p:ph type="ctrTitle" idx="2" hasCustomPrompt="1"/>
            <p:custDataLst>
              <p:tags r:id="rId3"/>
            </p:custDataLst>
          </p:nvPr>
        </p:nvSpPr>
        <p:spPr>
          <a:xfrm>
            <a:off x="1652270" y="1988349"/>
            <a:ext cx="8890064" cy="1099820"/>
          </a:xfrm>
        </p:spPr>
        <p:txBody>
          <a:bodyPr vert="horz" wrap="square" lIns="0" tIns="0" rIns="0" bIns="0" rtlCol="0" anchor="b" anchorCtr="0">
            <a:normAutofit lnSpcReduction="10000"/>
          </a:bodyPr>
          <a:lstStyle>
            <a:lvl1pPr marL="0" marR="0" algn="ctr" defTabSz="914400" rtl="0" eaLnBrk="1" fontAlgn="auto" latinLnBrk="0" hangingPunct="1">
              <a:lnSpc>
                <a:spcPct val="100000"/>
              </a:lnSpc>
              <a:spcBef>
                <a:spcPct val="0"/>
              </a:spcBef>
              <a:buClrTx/>
              <a:buSzTx/>
              <a:buFontTx/>
              <a:buNone/>
              <a:defRPr kumimoji="0" lang="zh-CN" altLang="en-US" sz="7145" b="1" i="0" u="none" strike="noStrike" kern="1200" cap="none" spc="0" normalizeH="0" baseline="0" noProof="1" dirty="0">
                <a:solidFill>
                  <a:schemeClr val="lt1"/>
                </a:solidFill>
                <a:uFillTx/>
                <a:latin typeface="Arial" panose="020B0604020202020204" pitchFamily="34" charset="0"/>
                <a:ea typeface="汉仪旗黑-85S" panose="00020600040101010101" pitchFamily="18" charset="-122"/>
                <a:cs typeface="+mj-cs"/>
              </a:defRPr>
            </a:lvl1pPr>
          </a:lstStyle>
          <a:p>
            <a:pPr lvl="0"/>
            <a:r>
              <a:rPr>
                <a:sym typeface="+mn-ea"/>
              </a:rPr>
              <a:t>编辑标题</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 preserve="1">
  <p:cSld name="6_两栏内容">
    <p:spTree>
      <p:nvGrpSpPr>
        <p:cNvPr id="1" name=""/>
        <p:cNvGrpSpPr/>
        <p:nvPr/>
      </p:nvGrpSpPr>
      <p:grpSpPr>
        <a:xfrm>
          <a:off x="0" y="0"/>
          <a:ext cx="0" cy="0"/>
          <a:chOff x="0" y="0"/>
          <a:chExt cx="0" cy="0"/>
        </a:xfrm>
      </p:grpSpPr>
      <p:grpSp>
        <p:nvGrpSpPr>
          <p:cNvPr id="10" name="组合 9"/>
          <p:cNvGrpSpPr/>
          <p:nvPr userDrawn="1"/>
        </p:nvGrpSpPr>
        <p:grpSpPr>
          <a:xfrm>
            <a:off x="0" y="2058035"/>
            <a:ext cx="12192000" cy="4799965"/>
            <a:chOff x="0" y="2058226"/>
            <a:chExt cx="12192000" cy="4799773"/>
          </a:xfrm>
        </p:grpSpPr>
        <p:sp>
          <p:nvSpPr>
            <p:cNvPr id="11" name="任意多边形: 形状 1"/>
            <p:cNvSpPr/>
            <p:nvPr/>
          </p:nvSpPr>
          <p:spPr>
            <a:xfrm>
              <a:off x="0" y="2058226"/>
              <a:ext cx="12192000" cy="4799773"/>
            </a:xfrm>
            <a:custGeom>
              <a:avLst/>
              <a:gdLst>
                <a:gd name="connsiteX0" fmla="*/ 12192000 w 12192000"/>
                <a:gd name="connsiteY0" fmla="*/ 0 h 2383466"/>
                <a:gd name="connsiteX1" fmla="*/ 12192000 w 12192000"/>
                <a:gd name="connsiteY1" fmla="*/ 2383466 h 2383466"/>
                <a:gd name="connsiteX2" fmla="*/ 0 w 12192000"/>
                <a:gd name="connsiteY2" fmla="*/ 2383466 h 2383466"/>
                <a:gd name="connsiteX3" fmla="*/ 0 w 12192000"/>
                <a:gd name="connsiteY3" fmla="*/ 1361314 h 2383466"/>
                <a:gd name="connsiteX4" fmla="*/ 353496 w 12192000"/>
                <a:gd name="connsiteY4" fmla="*/ 1484568 h 2383466"/>
                <a:gd name="connsiteX5" fmla="*/ 4890837 w 12192000"/>
                <a:gd name="connsiteY5" fmla="*/ 2130804 h 2383466"/>
                <a:gd name="connsiteX6" fmla="*/ 12026664 w 12192000"/>
                <a:gd name="connsiteY6" fmla="*/ 150519 h 23834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83466">
                  <a:moveTo>
                    <a:pt x="12192000" y="0"/>
                  </a:moveTo>
                  <a:lnTo>
                    <a:pt x="12192000" y="2383466"/>
                  </a:lnTo>
                  <a:lnTo>
                    <a:pt x="0" y="2383466"/>
                  </a:lnTo>
                  <a:lnTo>
                    <a:pt x="0" y="1361314"/>
                  </a:lnTo>
                  <a:lnTo>
                    <a:pt x="353496" y="1484568"/>
                  </a:lnTo>
                  <a:cubicBezTo>
                    <a:pt x="1648706" y="1892568"/>
                    <a:pt x="3210104" y="2130804"/>
                    <a:pt x="4890837" y="2130804"/>
                  </a:cubicBezTo>
                  <a:cubicBezTo>
                    <a:pt x="7972182" y="2130804"/>
                    <a:pt x="10652425" y="1330066"/>
                    <a:pt x="12026664" y="150519"/>
                  </a:cubicBezTo>
                  <a:close/>
                </a:path>
              </a:pathLst>
            </a:custGeom>
            <a:solidFill>
              <a:srgbClr val="FF9B2F">
                <a:alpha val="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latin typeface="Arial" panose="020B0604020202020204"/>
                <a:ea typeface="阿里巴巴普惠体 Medium" panose="00020600040101010101" charset="-122"/>
                <a:cs typeface="阿里巴巴普惠体 Medium" panose="00020600040101010101" charset="-122"/>
                <a:sym typeface="Arial" panose="020B0604020202020204"/>
              </a:endParaRPr>
            </a:p>
          </p:txBody>
        </p:sp>
        <p:sp>
          <p:nvSpPr>
            <p:cNvPr id="12" name="任意多边形: 形状 6"/>
            <p:cNvSpPr/>
            <p:nvPr/>
          </p:nvSpPr>
          <p:spPr>
            <a:xfrm flipH="1">
              <a:off x="0" y="6376736"/>
              <a:ext cx="12192000" cy="481263"/>
            </a:xfrm>
            <a:custGeom>
              <a:avLst/>
              <a:gdLst>
                <a:gd name="connsiteX0" fmla="*/ 12192000 w 12192000"/>
                <a:gd name="connsiteY0" fmla="*/ 0 h 1345886"/>
                <a:gd name="connsiteX1" fmla="*/ 11699305 w 12192000"/>
                <a:gd name="connsiteY1" fmla="*/ 205775 h 1345886"/>
                <a:gd name="connsiteX2" fmla="*/ 6095999 w 12192000"/>
                <a:gd name="connsiteY2" fmla="*/ 1086789 h 1345886"/>
                <a:gd name="connsiteX3" fmla="*/ 492692 w 12192000"/>
                <a:gd name="connsiteY3" fmla="*/ 205775 h 1345886"/>
                <a:gd name="connsiteX4" fmla="*/ 0 w 12192000"/>
                <a:gd name="connsiteY4" fmla="*/ 1 h 1345886"/>
                <a:gd name="connsiteX5" fmla="*/ 0 w 12192000"/>
                <a:gd name="connsiteY5" fmla="*/ 1345886 h 1345886"/>
                <a:gd name="connsiteX6" fmla="*/ 12192000 w 12192000"/>
                <a:gd name="connsiteY6" fmla="*/ 1345886 h 13458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1345886">
                  <a:moveTo>
                    <a:pt x="12192000" y="0"/>
                  </a:moveTo>
                  <a:lnTo>
                    <a:pt x="11699305" y="205775"/>
                  </a:lnTo>
                  <a:cubicBezTo>
                    <a:pt x="10265294" y="750111"/>
                    <a:pt x="8284226" y="1086789"/>
                    <a:pt x="6095999" y="1086789"/>
                  </a:cubicBezTo>
                  <a:cubicBezTo>
                    <a:pt x="3907772" y="1086789"/>
                    <a:pt x="1926704" y="750111"/>
                    <a:pt x="492692" y="205775"/>
                  </a:cubicBezTo>
                  <a:lnTo>
                    <a:pt x="0" y="1"/>
                  </a:lnTo>
                  <a:lnTo>
                    <a:pt x="0" y="1345886"/>
                  </a:lnTo>
                  <a:lnTo>
                    <a:pt x="12192000" y="1345886"/>
                  </a:lnTo>
                  <a:close/>
                </a:path>
              </a:pathLst>
            </a:custGeom>
            <a:gradFill>
              <a:gsLst>
                <a:gs pos="9000">
                  <a:srgbClr val="FCF4E1">
                    <a:alpha val="0"/>
                  </a:srgbClr>
                </a:gs>
                <a:gs pos="61000">
                  <a:srgbClr val="FDC065"/>
                </a:gs>
              </a:gsLst>
              <a:lin ang="9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latin typeface="Arial" panose="020B0604020202020204"/>
                <a:ea typeface="阿里巴巴普惠体 Medium" panose="00020600040101010101" charset="-122"/>
                <a:cs typeface="阿里巴巴普惠体 Medium" panose="00020600040101010101" charset="-122"/>
                <a:sym typeface="Arial" panose="020B0604020202020204"/>
              </a:endParaRPr>
            </a:p>
          </p:txBody>
        </p:sp>
      </p:grpSp>
      <p:sp>
        <p:nvSpPr>
          <p:cNvPr id="13" name="文本框 12"/>
          <p:cNvSpPr txBox="1"/>
          <p:nvPr userDrawn="1"/>
        </p:nvSpPr>
        <p:spPr>
          <a:xfrm>
            <a:off x="3696018" y="270510"/>
            <a:ext cx="4799965" cy="429895"/>
          </a:xfrm>
          <a:prstGeom prst="rect">
            <a:avLst/>
          </a:prstGeom>
          <a:noFill/>
        </p:spPr>
        <p:txBody>
          <a:bodyPr wrap="square" rtlCol="0">
            <a:spAutoFit/>
          </a:bodyPr>
          <a:lstStyle/>
          <a:p>
            <a:pPr algn="ctr">
              <a:buClrTx/>
              <a:buSzTx/>
              <a:buFontTx/>
            </a:pPr>
            <a:r>
              <a:rPr lang="zh-CN" altLang="en-US" sz="2200" dirty="0">
                <a:solidFill>
                  <a:schemeClr val="bg1">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第六节  演示技能</a:t>
            </a:r>
          </a:p>
        </p:txBody>
      </p:sp>
      <p:sp>
        <p:nvSpPr>
          <p:cNvPr id="3" name="任意多边形: 形状 8"/>
          <p:cNvSpPr/>
          <p:nvPr userDrawn="1"/>
        </p:nvSpPr>
        <p:spPr>
          <a:xfrm rot="5400000">
            <a:off x="152400" y="-152400"/>
            <a:ext cx="2018030" cy="2322830"/>
          </a:xfrm>
          <a:custGeom>
            <a:avLst/>
            <a:gdLst>
              <a:gd name="connsiteX0" fmla="*/ 0 w 2017859"/>
              <a:gd name="connsiteY0" fmla="*/ 0 h 2322818"/>
              <a:gd name="connsiteX1" fmla="*/ 35146 w 2017859"/>
              <a:gd name="connsiteY1" fmla="*/ 22398 h 2322818"/>
              <a:gd name="connsiteX2" fmla="*/ 365767 w 2017859"/>
              <a:gd name="connsiteY2" fmla="*/ 423960 h 2322818"/>
              <a:gd name="connsiteX3" fmla="*/ 522964 w 2017859"/>
              <a:gd name="connsiteY3" fmla="*/ 1392153 h 2322818"/>
              <a:gd name="connsiteX4" fmla="*/ 1752815 w 2017859"/>
              <a:gd name="connsiteY4" fmla="*/ 1856375 h 2322818"/>
              <a:gd name="connsiteX5" fmla="*/ 1983670 w 2017859"/>
              <a:gd name="connsiteY5" fmla="*/ 2168563 h 2322818"/>
              <a:gd name="connsiteX6" fmla="*/ 2017859 w 2017859"/>
              <a:gd name="connsiteY6" fmla="*/ 2322818 h 2322818"/>
              <a:gd name="connsiteX7" fmla="*/ 0 w 2017859"/>
              <a:gd name="connsiteY7" fmla="*/ 2322818 h 23228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17859" h="2322818">
                <a:moveTo>
                  <a:pt x="0" y="0"/>
                </a:moveTo>
                <a:lnTo>
                  <a:pt x="35146" y="22398"/>
                </a:lnTo>
                <a:cubicBezTo>
                  <a:pt x="171081" y="119677"/>
                  <a:pt x="287046" y="241433"/>
                  <a:pt x="365767" y="423960"/>
                </a:cubicBezTo>
                <a:cubicBezTo>
                  <a:pt x="470728" y="667330"/>
                  <a:pt x="291789" y="1153418"/>
                  <a:pt x="522964" y="1392153"/>
                </a:cubicBezTo>
                <a:cubicBezTo>
                  <a:pt x="754139" y="1630889"/>
                  <a:pt x="1502213" y="1677801"/>
                  <a:pt x="1752815" y="1856375"/>
                </a:cubicBezTo>
                <a:cubicBezTo>
                  <a:pt x="1878115" y="1945662"/>
                  <a:pt x="1946555" y="2058542"/>
                  <a:pt x="1983670" y="2168563"/>
                </a:cubicBezTo>
                <a:lnTo>
                  <a:pt x="2017859" y="2322818"/>
                </a:lnTo>
                <a:lnTo>
                  <a:pt x="0" y="2322818"/>
                </a:lnTo>
                <a:close/>
              </a:path>
            </a:pathLst>
          </a:custGeom>
          <a:solidFill>
            <a:srgbClr val="FFF9F3"/>
          </a:solidFill>
          <a:ln w="12700" cap="flat" cmpd="sng" algn="ctr">
            <a:no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FFFFFF"/>
              </a:solidFill>
              <a:effectLst/>
              <a:uLnTx/>
              <a:uFillTx/>
              <a:latin typeface="Alex Brush" panose="02000400000000000000" charset="0"/>
              <a:ea typeface="Alex Brush" panose="02000400000000000000" charset="0"/>
              <a:cs typeface="+mn-cs"/>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11" name="椭圆 10"/>
          <p:cNvSpPr/>
          <p:nvPr>
            <p:custDataLst>
              <p:tags r:id="rId1"/>
            </p:custDataLst>
          </p:nvPr>
        </p:nvSpPr>
        <p:spPr>
          <a:xfrm>
            <a:off x="0" y="6137910"/>
            <a:ext cx="720090" cy="720090"/>
          </a:xfrm>
          <a:prstGeom prst="ellipse">
            <a:avLst/>
          </a:prstGeom>
          <a:solidFill>
            <a:srgbClr val="FF8E00">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0" name="椭圆 9"/>
          <p:cNvSpPr/>
          <p:nvPr>
            <p:custDataLst>
              <p:tags r:id="rId2"/>
            </p:custDataLst>
          </p:nvPr>
        </p:nvSpPr>
        <p:spPr>
          <a:xfrm>
            <a:off x="11471910" y="0"/>
            <a:ext cx="720090" cy="720090"/>
          </a:xfrm>
          <a:prstGeom prst="ellipse">
            <a:avLst/>
          </a:prstGeom>
          <a:noFill/>
          <a:ln>
            <a:solidFill>
              <a:srgbClr val="FF8E00">
                <a:alpha val="41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 name="标题 1"/>
          <p:cNvSpPr>
            <a:spLocks noGrp="1"/>
          </p:cNvSpPr>
          <p:nvPr>
            <p:ph type="title"/>
          </p:nvPr>
        </p:nvSpPr>
        <p:spPr>
          <a:xfrm>
            <a:off x="669882" y="443234"/>
            <a:ext cx="10852237" cy="441964"/>
          </a:xfrm>
        </p:spPr>
        <p:txBody>
          <a:bodyPr vert="horz" lIns="90170" tIns="46990" rIns="90170" bIns="46990" rtlCol="0" anchor="ctr"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Arial" panose="020B0604020202020204" pitchFamily="34" charset="0"/>
                <a:ea typeface="微软雅黑" panose="020B0503020204020204" pitchFamily="34" charset="-122"/>
                <a:cs typeface="+mj-cs"/>
                <a:sym typeface="+mn-ea"/>
              </a:defRPr>
            </a:lvl1pPr>
          </a:lstStyle>
          <a:p>
            <a:pPr lvl="0"/>
            <a:r>
              <a:rPr dirty="0">
                <a:sym typeface="+mn-ea"/>
              </a:rPr>
              <a:t>单击此处编辑母版标题样式</a:t>
            </a:r>
          </a:p>
        </p:txBody>
      </p:sp>
      <p:sp>
        <p:nvSpPr>
          <p:cNvPr id="3" name="文本占位符 2"/>
          <p:cNvSpPr>
            <a:spLocks noGrp="1"/>
          </p:cNvSpPr>
          <p:nvPr>
            <p:ph type="body" idx="1" hasCustomPrompt="1"/>
          </p:nvPr>
        </p:nvSpPr>
        <p:spPr>
          <a:xfrm>
            <a:off x="669930" y="952508"/>
            <a:ext cx="5283242" cy="381003"/>
          </a:xfrm>
        </p:spPr>
        <p:txBody>
          <a:bodyPr lIns="90170" tIns="46990" rIns="90170" bIns="46990" anchor="ctr" anchorCtr="0">
            <a:noAutofit/>
          </a:bodyPr>
          <a:lstStyle>
            <a:lvl1pPr marL="0" indent="0" eaLnBrk="1" fontAlgn="auto" latinLnBrk="0" hangingPunct="1">
              <a:lnSpc>
                <a:spcPct val="100000"/>
              </a:lnSpc>
              <a:spcAft>
                <a:spcPts val="0"/>
              </a:spcAft>
              <a:buNone/>
              <a:defRPr sz="2000" b="0" u="none" strike="noStrike" kern="1200" cap="none" spc="200" normalizeH="0" baseline="0">
                <a:solidFill>
                  <a:schemeClr val="tx1"/>
                </a:solidFill>
                <a:uFillTx/>
                <a:latin typeface="Arial" panose="020B0604020202020204" pitchFamily="34" charset="0"/>
                <a:ea typeface="微软雅黑" panose="020B0503020204020204" pitchFamily="34"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p>
        </p:txBody>
      </p:sp>
      <p:sp>
        <p:nvSpPr>
          <p:cNvPr id="4" name="内容占位符 3"/>
          <p:cNvSpPr>
            <a:spLocks noGrp="1"/>
          </p:cNvSpPr>
          <p:nvPr>
            <p:ph sz="half" idx="2"/>
          </p:nvPr>
        </p:nvSpPr>
        <p:spPr>
          <a:xfrm>
            <a:off x="669925" y="1406525"/>
            <a:ext cx="5283200" cy="4934752"/>
          </a:xfrm>
        </p:spPr>
        <p:txBody>
          <a:bodyPr vert="horz" lIns="90170" tIns="46990" rIns="90170" bIns="4699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pitchFamily="34" charset="-122"/>
                <a:cs typeface="+mn-cs"/>
                <a:sym typeface="+mn-ea"/>
              </a:defRPr>
            </a:lvl5pPr>
          </a:lstStyle>
          <a:p>
            <a:pPr lvl="0"/>
            <a:r>
              <a:rPr dirty="0">
                <a:sym typeface="+mn-ea"/>
              </a:rPr>
              <a:t>单击此处编辑母版文本样式</a:t>
            </a:r>
          </a:p>
          <a:p>
            <a:pPr lvl="1"/>
            <a:r>
              <a:rPr dirty="0">
                <a:sym typeface="+mn-ea"/>
              </a:rPr>
              <a:t>第二级</a:t>
            </a:r>
          </a:p>
          <a:p>
            <a:pPr lvl="2"/>
            <a:r>
              <a:rPr dirty="0">
                <a:sym typeface="+mn-ea"/>
              </a:rPr>
              <a:t>第三级</a:t>
            </a:r>
          </a:p>
          <a:p>
            <a:pPr lvl="3"/>
            <a:r>
              <a:rPr dirty="0">
                <a:sym typeface="+mn-ea"/>
              </a:rPr>
              <a:t>第四级</a:t>
            </a:r>
          </a:p>
          <a:p>
            <a:pPr lvl="4"/>
            <a:r>
              <a:rPr dirty="0">
                <a:sym typeface="+mn-ea"/>
              </a:rPr>
              <a:t>第五级</a:t>
            </a:r>
          </a:p>
        </p:txBody>
      </p:sp>
      <p:sp>
        <p:nvSpPr>
          <p:cNvPr id="5" name="文本占位符 4"/>
          <p:cNvSpPr>
            <a:spLocks noGrp="1"/>
          </p:cNvSpPr>
          <p:nvPr>
            <p:ph type="body" sz="quarter" idx="3" hasCustomPrompt="1"/>
          </p:nvPr>
        </p:nvSpPr>
        <p:spPr>
          <a:xfrm>
            <a:off x="6235750" y="952508"/>
            <a:ext cx="5283242" cy="381003"/>
          </a:xfrm>
        </p:spPr>
        <p:txBody>
          <a:bodyPr vert="horz" lIns="90170" tIns="46990" rIns="90170" bIns="46990" rtlCol="0" anchor="ctr" anchorCtr="0">
            <a:no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2000" b="0" i="0" u="none" strike="noStrike" kern="1200" cap="none" spc="200" normalizeH="0" baseline="0" noProof="1" dirty="0">
                <a:solidFill>
                  <a:schemeClr val="tx1"/>
                </a:solidFill>
                <a:uFillTx/>
                <a:latin typeface="Arial" panose="020B0604020202020204" pitchFamily="34" charset="0"/>
                <a:ea typeface="微软雅黑" panose="020B0503020204020204" pitchFamily="34" charset="-122"/>
                <a:cs typeface="+mn-cs"/>
                <a:sym typeface="+mn-e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a:sym typeface="+mn-ea"/>
              </a:rPr>
              <a:t>单击此处编辑文本</a:t>
            </a:r>
          </a:p>
        </p:txBody>
      </p:sp>
      <p:sp>
        <p:nvSpPr>
          <p:cNvPr id="6" name="内容占位符 5"/>
          <p:cNvSpPr>
            <a:spLocks noGrp="1"/>
          </p:cNvSpPr>
          <p:nvPr>
            <p:ph sz="quarter" idx="4"/>
          </p:nvPr>
        </p:nvSpPr>
        <p:spPr>
          <a:xfrm>
            <a:off x="6235750" y="1406525"/>
            <a:ext cx="5283242" cy="4934752"/>
          </a:xfrm>
        </p:spPr>
        <p:txBody>
          <a:bodyPr vert="horz" lIns="90170" tIns="46990" rIns="90170" bIns="4699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pitchFamily="34" charset="-122"/>
                <a:cs typeface="+mn-cs"/>
                <a:sym typeface="+mn-ea"/>
              </a:defRPr>
            </a:lvl5pPr>
          </a:lstStyle>
          <a:p>
            <a:pPr lvl="0"/>
            <a:r>
              <a:rPr dirty="0">
                <a:sym typeface="+mn-ea"/>
              </a:rPr>
              <a:t>单击此处编辑母版文本样式</a:t>
            </a:r>
          </a:p>
          <a:p>
            <a:pPr lvl="1"/>
            <a:r>
              <a:rPr dirty="0">
                <a:sym typeface="+mn-ea"/>
              </a:rPr>
              <a:t>第二级</a:t>
            </a:r>
          </a:p>
          <a:p>
            <a:pPr lvl="2"/>
            <a:r>
              <a:rPr dirty="0">
                <a:sym typeface="+mn-ea"/>
              </a:rPr>
              <a:t>第三级</a:t>
            </a:r>
          </a:p>
          <a:p>
            <a:pPr lvl="3"/>
            <a:r>
              <a:rPr dirty="0">
                <a:sym typeface="+mn-ea"/>
              </a:rPr>
              <a:t>第四级</a:t>
            </a:r>
          </a:p>
          <a:p>
            <a:pPr lvl="4"/>
            <a:r>
              <a:rPr dirty="0">
                <a:sym typeface="+mn-ea"/>
              </a:rPr>
              <a:t>第五级</a:t>
            </a:r>
          </a:p>
        </p:txBody>
      </p:sp>
      <p:sp>
        <p:nvSpPr>
          <p:cNvPr id="7" name="日期占位符 6"/>
          <p:cNvSpPr>
            <a:spLocks noGrp="1"/>
          </p:cNvSpPr>
          <p:nvPr>
            <p:ph type="dt" sz="half" idx="10"/>
          </p:nvPr>
        </p:nvSpPr>
        <p:spPr>
          <a:xfrm>
            <a:off x="879742" y="6349833"/>
            <a:ext cx="2700000" cy="316800"/>
          </a:xfrm>
        </p:spPr>
        <p:txBody>
          <a:bodyPr/>
          <a:lstStyle>
            <a:lvl1pPr>
              <a:defRPr>
                <a:latin typeface="Arial" panose="020B0604020202020204" pitchFamily="34" charset="0"/>
                <a:ea typeface="微软雅黑" panose="020B0503020204020204" pitchFamily="34" charset="-122"/>
              </a:defRPr>
            </a:lvl1pPr>
          </a:lstStyle>
          <a:p>
            <a:fld id="{760FBDFE-C587-4B4C-A407-44438C67B59E}" type="datetimeFigureOut">
              <a:rPr lang="zh-CN" altLang="en-US" smtClean="0"/>
              <a:t>2024/9/4</a:t>
            </a:fld>
            <a:endParaRPr lang="zh-CN" altLang="en-US"/>
          </a:p>
        </p:txBody>
      </p:sp>
      <p:sp>
        <p:nvSpPr>
          <p:cNvPr id="8" name="页脚占位符 7"/>
          <p:cNvSpPr>
            <a:spLocks noGrp="1"/>
          </p:cNvSpPr>
          <p:nvPr>
            <p:ph type="ftr" sz="quarter" idx="11"/>
          </p:nvPr>
        </p:nvSpPr>
        <p:spPr>
          <a:xfrm>
            <a:off x="4116000" y="6349833"/>
            <a:ext cx="3960000" cy="316800"/>
          </a:xfrm>
        </p:spPr>
        <p:txBody>
          <a:bodyPr/>
          <a:lstStyle>
            <a:lvl1pPr>
              <a:defRPr>
                <a:latin typeface="Arial" panose="020B0604020202020204" pitchFamily="34" charset="0"/>
                <a:ea typeface="微软雅黑" panose="020B0503020204020204" pitchFamily="34" charset="-122"/>
              </a:defRPr>
            </a:lvl1pPr>
          </a:lstStyle>
          <a:p>
            <a:endParaRPr lang="zh-CN" altLang="en-US"/>
          </a:p>
        </p:txBody>
      </p:sp>
      <p:sp>
        <p:nvSpPr>
          <p:cNvPr id="9" name="灯片编号占位符 8"/>
          <p:cNvSpPr>
            <a:spLocks noGrp="1"/>
          </p:cNvSpPr>
          <p:nvPr>
            <p:ph type="sldNum" sz="quarter" idx="12"/>
          </p:nvPr>
        </p:nvSpPr>
        <p:spPr>
          <a:xfrm>
            <a:off x="8610600" y="6349833"/>
            <a:ext cx="2700000" cy="316800"/>
          </a:xfrm>
        </p:spPr>
        <p:txBody>
          <a:bodyPr/>
          <a:lstStyle>
            <a:lvl1pPr>
              <a:defRPr>
                <a:latin typeface="Arial" panose="020B0604020202020204" pitchFamily="34" charset="0"/>
                <a:ea typeface="微软雅黑" panose="020B0503020204020204" pitchFamily="34" charset="-122"/>
              </a:defRPr>
            </a:lvl1pPr>
          </a:lstStyle>
          <a:p>
            <a:fld id="{49AE70B2-8BF9-45C0-BB95-33D1B9D3A854}" type="slidenum">
              <a:rPr lang="zh-CN" altLang="en-US" smtClean="0"/>
              <a:t>‹#›</a:t>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879742" y="6349833"/>
            <a:ext cx="2700000" cy="316800"/>
          </a:xfrm>
        </p:spPr>
        <p:txBody>
          <a:bodyPr/>
          <a:lstStyle>
            <a:lvl1pPr>
              <a:defRPr>
                <a:latin typeface="Arial" panose="020B0604020202020204" pitchFamily="34" charset="0"/>
                <a:ea typeface="微软雅黑" panose="020B0503020204020204" pitchFamily="34" charset="-122"/>
              </a:defRPr>
            </a:lvl1pPr>
          </a:lstStyle>
          <a:p>
            <a:fld id="{760FBDFE-C587-4B4C-A407-44438C67B59E}" type="datetimeFigureOut">
              <a:rPr lang="zh-CN" altLang="en-US" smtClean="0"/>
              <a:t>2024/9/4</a:t>
            </a:fld>
            <a:endParaRPr lang="zh-CN" altLang="en-US"/>
          </a:p>
        </p:txBody>
      </p:sp>
      <p:sp>
        <p:nvSpPr>
          <p:cNvPr id="3" name="页脚占位符 2"/>
          <p:cNvSpPr>
            <a:spLocks noGrp="1"/>
          </p:cNvSpPr>
          <p:nvPr>
            <p:ph type="ftr" sz="quarter" idx="11"/>
          </p:nvPr>
        </p:nvSpPr>
        <p:spPr>
          <a:xfrm>
            <a:off x="4116000" y="6349833"/>
            <a:ext cx="3960000" cy="316800"/>
          </a:xfrm>
        </p:spPr>
        <p:txBody>
          <a:bodyPr/>
          <a:lstStyle>
            <a:lvl1pPr>
              <a:defRPr>
                <a:latin typeface="Arial" panose="020B0604020202020204" pitchFamily="34" charset="0"/>
                <a:ea typeface="微软雅黑" panose="020B0503020204020204" pitchFamily="34" charset="-122"/>
              </a:defRPr>
            </a:lvl1pPr>
          </a:lstStyle>
          <a:p>
            <a:endParaRPr lang="zh-CN" altLang="en-US"/>
          </a:p>
        </p:txBody>
      </p:sp>
      <p:sp>
        <p:nvSpPr>
          <p:cNvPr id="4" name="灯片编号占位符 3"/>
          <p:cNvSpPr>
            <a:spLocks noGrp="1"/>
          </p:cNvSpPr>
          <p:nvPr>
            <p:ph type="sldNum" sz="quarter" idx="12"/>
          </p:nvPr>
        </p:nvSpPr>
        <p:spPr>
          <a:xfrm>
            <a:off x="8610600" y="6349833"/>
            <a:ext cx="2700000" cy="316800"/>
          </a:xfrm>
        </p:spPr>
        <p:txBody>
          <a:bodyPr/>
          <a:lstStyle>
            <a:lvl1pPr>
              <a:defRPr>
                <a:latin typeface="Arial" panose="020B0604020202020204" pitchFamily="34" charset="0"/>
                <a:ea typeface="微软雅黑" panose="020B0503020204020204" pitchFamily="34" charset="-122"/>
              </a:defRPr>
            </a:lvl1pPr>
          </a:lstStyle>
          <a:p>
            <a:fld id="{49AE70B2-8BF9-45C0-BB95-33D1B9D3A854}" type="slidenum">
              <a:rPr lang="zh-CN" altLang="en-US" smtClean="0"/>
              <a:t>‹#›</a:t>
            </a:fld>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grpSp>
        <p:nvGrpSpPr>
          <p:cNvPr id="2" name="组合 1"/>
          <p:cNvGrpSpPr/>
          <p:nvPr>
            <p:custDataLst>
              <p:tags r:id="rId1"/>
            </p:custDataLst>
          </p:nvPr>
        </p:nvGrpSpPr>
        <p:grpSpPr>
          <a:xfrm>
            <a:off x="-971" y="-1330"/>
            <a:ext cx="12192000" cy="6857093"/>
            <a:chOff x="0" y="-13"/>
            <a:chExt cx="19198" cy="10814"/>
          </a:xfrm>
        </p:grpSpPr>
        <p:sp>
          <p:nvSpPr>
            <p:cNvPr id="6" name="矩形 5"/>
            <p:cNvSpPr/>
            <p:nvPr>
              <p:custDataLst>
                <p:tags r:id="rId3"/>
              </p:custDataLst>
            </p:nvPr>
          </p:nvSpPr>
          <p:spPr>
            <a:xfrm>
              <a:off x="0" y="0"/>
              <a:ext cx="19199" cy="10800"/>
            </a:xfrm>
            <a:prstGeom prst="rect">
              <a:avLst/>
            </a:prstGeom>
            <a:solidFill>
              <a:srgbClr val="FF8E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grpSp>
          <p:nvGrpSpPr>
            <p:cNvPr id="34" name="组合 33"/>
            <p:cNvGrpSpPr/>
            <p:nvPr>
              <p:custDataLst>
                <p:tags r:id="rId4"/>
              </p:custDataLst>
            </p:nvPr>
          </p:nvGrpSpPr>
          <p:grpSpPr>
            <a:xfrm>
              <a:off x="0" y="-13"/>
              <a:ext cx="19199" cy="10814"/>
              <a:chOff x="0" y="-13"/>
              <a:chExt cx="19199" cy="10814"/>
            </a:xfrm>
          </p:grpSpPr>
          <p:sp>
            <p:nvSpPr>
              <p:cNvPr id="7" name="任意多边形 6"/>
              <p:cNvSpPr/>
              <p:nvPr>
                <p:custDataLst>
                  <p:tags r:id="rId5"/>
                </p:custDataLst>
              </p:nvPr>
            </p:nvSpPr>
            <p:spPr>
              <a:xfrm>
                <a:off x="0" y="8072"/>
                <a:ext cx="5116" cy="2728"/>
              </a:xfrm>
              <a:custGeom>
                <a:avLst/>
                <a:gdLst>
                  <a:gd name="connsiteX0" fmla="*/ 0 w 5116"/>
                  <a:gd name="connsiteY0" fmla="*/ 805 h 2728"/>
                  <a:gd name="connsiteX1" fmla="*/ 9 w 5116"/>
                  <a:gd name="connsiteY1" fmla="*/ 796 h 2728"/>
                  <a:gd name="connsiteX2" fmla="*/ 2070 w 5116"/>
                  <a:gd name="connsiteY2" fmla="*/ 0 h 2728"/>
                  <a:gd name="connsiteX3" fmla="*/ 5115 w 5116"/>
                  <a:gd name="connsiteY3" fmla="*/ 2713 h 2728"/>
                  <a:gd name="connsiteX4" fmla="*/ 5116 w 5116"/>
                  <a:gd name="connsiteY4" fmla="*/ 2728 h 27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16" h="2728">
                    <a:moveTo>
                      <a:pt x="0" y="805"/>
                    </a:moveTo>
                    <a:lnTo>
                      <a:pt x="9" y="796"/>
                    </a:lnTo>
                    <a:cubicBezTo>
                      <a:pt x="553" y="302"/>
                      <a:pt x="1276" y="0"/>
                      <a:pt x="2070" y="0"/>
                    </a:cubicBezTo>
                    <a:cubicBezTo>
                      <a:pt x="3644" y="0"/>
                      <a:pt x="4940" y="1186"/>
                      <a:pt x="5115" y="2713"/>
                    </a:cubicBezTo>
                    <a:lnTo>
                      <a:pt x="5116" y="2728"/>
                    </a:lnTo>
                  </a:path>
                </a:pathLst>
              </a:custGeom>
              <a:noFill/>
              <a:ln w="47625">
                <a:solidFill>
                  <a:schemeClr val="lt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solidFill>
                    <a:schemeClr val="lt1"/>
                  </a:solidFill>
                  <a:latin typeface="黑体" panose="02010609060101010101" pitchFamily="49" charset="-122"/>
                  <a:ea typeface="黑体" panose="02010609060101010101" pitchFamily="49" charset="-122"/>
                </a:endParaRPr>
              </a:p>
            </p:txBody>
          </p:sp>
          <p:sp>
            <p:nvSpPr>
              <p:cNvPr id="8" name="任意多边形 7"/>
              <p:cNvSpPr/>
              <p:nvPr>
                <p:custDataLst>
                  <p:tags r:id="rId6"/>
                </p:custDataLst>
              </p:nvPr>
            </p:nvSpPr>
            <p:spPr>
              <a:xfrm>
                <a:off x="15033" y="-13"/>
                <a:ext cx="4167" cy="5335"/>
              </a:xfrm>
              <a:custGeom>
                <a:avLst/>
                <a:gdLst>
                  <a:gd name="connsiteX0" fmla="*/ 4167 w 4167"/>
                  <a:gd name="connsiteY0" fmla="*/ 5335 h 5335"/>
                  <a:gd name="connsiteX1" fmla="*/ 4125 w 4167"/>
                  <a:gd name="connsiteY1" fmla="*/ 5328 h 5335"/>
                  <a:gd name="connsiteX2" fmla="*/ 0 w 4167"/>
                  <a:gd name="connsiteY2" fmla="*/ 457 h 5335"/>
                  <a:gd name="connsiteX3" fmla="*/ 31 w 4167"/>
                  <a:gd name="connsiteY3" fmla="*/ 0 h 5335"/>
                </a:gdLst>
                <a:ahLst/>
                <a:cxnLst>
                  <a:cxn ang="0">
                    <a:pos x="connsiteX0" y="connsiteY0"/>
                  </a:cxn>
                  <a:cxn ang="0">
                    <a:pos x="connsiteX1" y="connsiteY1"/>
                  </a:cxn>
                  <a:cxn ang="0">
                    <a:pos x="connsiteX2" y="connsiteY2"/>
                  </a:cxn>
                  <a:cxn ang="0">
                    <a:pos x="connsiteX3" y="connsiteY3"/>
                  </a:cxn>
                </a:cxnLst>
                <a:rect l="l" t="t" r="r" b="b"/>
                <a:pathLst>
                  <a:path w="4167" h="5335">
                    <a:moveTo>
                      <a:pt x="4167" y="5335"/>
                    </a:moveTo>
                    <a:lnTo>
                      <a:pt x="4125" y="5328"/>
                    </a:lnTo>
                    <a:cubicBezTo>
                      <a:pt x="1784" y="4940"/>
                      <a:pt x="0" y="2907"/>
                      <a:pt x="0" y="457"/>
                    </a:cubicBezTo>
                    <a:cubicBezTo>
                      <a:pt x="0" y="308"/>
                      <a:pt x="8" y="178"/>
                      <a:pt x="31" y="0"/>
                    </a:cubicBezTo>
                  </a:path>
                </a:pathLst>
              </a:custGeom>
              <a:noFill/>
              <a:ln w="47625">
                <a:solidFill>
                  <a:schemeClr val="lt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solidFill>
                    <a:schemeClr val="lt1"/>
                  </a:solidFill>
                  <a:latin typeface="黑体" panose="02010609060101010101" pitchFamily="49" charset="-122"/>
                  <a:ea typeface="黑体" panose="02010609060101010101" pitchFamily="49" charset="-122"/>
                </a:endParaRPr>
              </a:p>
            </p:txBody>
          </p:sp>
          <p:sp>
            <p:nvSpPr>
              <p:cNvPr id="9" name="任意多边形 8"/>
              <p:cNvSpPr/>
              <p:nvPr>
                <p:custDataLst>
                  <p:tags r:id="rId7"/>
                </p:custDataLst>
              </p:nvPr>
            </p:nvSpPr>
            <p:spPr>
              <a:xfrm>
                <a:off x="15412" y="8111"/>
                <a:ext cx="3787" cy="2690"/>
              </a:xfrm>
              <a:custGeom>
                <a:avLst/>
                <a:gdLst>
                  <a:gd name="connsiteX0" fmla="*/ 70 w 3787"/>
                  <a:gd name="connsiteY0" fmla="*/ 2690 h 2690"/>
                  <a:gd name="connsiteX1" fmla="*/ 68 w 3787"/>
                  <a:gd name="connsiteY1" fmla="*/ 2683 h 2690"/>
                  <a:gd name="connsiteX2" fmla="*/ 0 w 3787"/>
                  <a:gd name="connsiteY2" fmla="*/ 2147 h 2690"/>
                  <a:gd name="connsiteX3" fmla="*/ 2147 w 3787"/>
                  <a:gd name="connsiteY3" fmla="*/ 0 h 2690"/>
                  <a:gd name="connsiteX4" fmla="*/ 3770 w 3787"/>
                  <a:gd name="connsiteY4" fmla="*/ 742 h 2690"/>
                  <a:gd name="connsiteX5" fmla="*/ 3787 w 3787"/>
                  <a:gd name="connsiteY5" fmla="*/ 762 h 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787" h="2690">
                    <a:moveTo>
                      <a:pt x="70" y="2690"/>
                    </a:moveTo>
                    <a:lnTo>
                      <a:pt x="68" y="2683"/>
                    </a:lnTo>
                    <a:cubicBezTo>
                      <a:pt x="23" y="2512"/>
                      <a:pt x="0" y="2332"/>
                      <a:pt x="0" y="2147"/>
                    </a:cubicBezTo>
                    <a:cubicBezTo>
                      <a:pt x="0" y="961"/>
                      <a:pt x="961" y="0"/>
                      <a:pt x="2147" y="0"/>
                    </a:cubicBezTo>
                    <a:cubicBezTo>
                      <a:pt x="2795" y="0"/>
                      <a:pt x="3376" y="287"/>
                      <a:pt x="3770" y="742"/>
                    </a:cubicBezTo>
                    <a:lnTo>
                      <a:pt x="3787" y="762"/>
                    </a:lnTo>
                  </a:path>
                </a:pathLst>
              </a:custGeom>
              <a:noFill/>
              <a:ln w="47625">
                <a:solidFill>
                  <a:schemeClr val="lt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solidFill>
                    <a:schemeClr val="lt1"/>
                  </a:solidFill>
                  <a:latin typeface="黑体" panose="02010609060101010101" pitchFamily="49" charset="-122"/>
                  <a:ea typeface="黑体" panose="02010609060101010101" pitchFamily="49" charset="-122"/>
                </a:endParaRPr>
              </a:p>
            </p:txBody>
          </p:sp>
          <p:sp>
            <p:nvSpPr>
              <p:cNvPr id="15" name="任意多边形 14"/>
              <p:cNvSpPr/>
              <p:nvPr>
                <p:custDataLst>
                  <p:tags r:id="rId8"/>
                </p:custDataLst>
              </p:nvPr>
            </p:nvSpPr>
            <p:spPr>
              <a:xfrm>
                <a:off x="0" y="7041"/>
                <a:ext cx="4901" cy="3760"/>
              </a:xfrm>
              <a:custGeom>
                <a:avLst/>
                <a:gdLst>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4901" h="3760">
                    <a:moveTo>
                      <a:pt x="1661" y="0"/>
                    </a:moveTo>
                    <a:cubicBezTo>
                      <a:pt x="3451" y="0"/>
                      <a:pt x="4901" y="1451"/>
                      <a:pt x="4901" y="3240"/>
                    </a:cubicBezTo>
                    <a:cubicBezTo>
                      <a:pt x="4901" y="3408"/>
                      <a:pt x="4888" y="3573"/>
                      <a:pt x="4864" y="3733"/>
                    </a:cubicBezTo>
                    <a:lnTo>
                      <a:pt x="4860" y="3760"/>
                    </a:lnTo>
                    <a:lnTo>
                      <a:pt x="0" y="3760"/>
                    </a:lnTo>
                    <a:lnTo>
                      <a:pt x="0" y="458"/>
                    </a:lnTo>
                    <a:lnTo>
                      <a:pt x="15" y="449"/>
                    </a:lnTo>
                    <a:cubicBezTo>
                      <a:pt x="497" y="164"/>
                      <a:pt x="1060" y="0"/>
                      <a:pt x="1661" y="0"/>
                    </a:cubicBezTo>
                    <a:close/>
                  </a:path>
                </a:pathLst>
              </a:custGeom>
              <a:solidFill>
                <a:schemeClr val="lt1">
                  <a:alpha val="4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latin typeface="黑体" panose="02010609060101010101" pitchFamily="49" charset="-122"/>
                  <a:ea typeface="黑体" panose="02010609060101010101" pitchFamily="49" charset="-122"/>
                </a:endParaRPr>
              </a:p>
            </p:txBody>
          </p:sp>
          <p:sp>
            <p:nvSpPr>
              <p:cNvPr id="17" name="任意多边形 16"/>
              <p:cNvSpPr/>
              <p:nvPr>
                <p:custDataLst>
                  <p:tags r:id="rId9"/>
                </p:custDataLst>
              </p:nvPr>
            </p:nvSpPr>
            <p:spPr>
              <a:xfrm>
                <a:off x="1116" y="0"/>
                <a:ext cx="5676" cy="1675"/>
              </a:xfrm>
              <a:custGeom>
                <a:avLst/>
                <a:gdLst>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5676" h="1675">
                    <a:moveTo>
                      <a:pt x="0" y="0"/>
                    </a:moveTo>
                    <a:lnTo>
                      <a:pt x="5676" y="0"/>
                    </a:lnTo>
                    <a:lnTo>
                      <a:pt x="5668" y="14"/>
                    </a:lnTo>
                    <a:cubicBezTo>
                      <a:pt x="5114" y="1005"/>
                      <a:pt x="4054" y="1675"/>
                      <a:pt x="2838" y="1675"/>
                    </a:cubicBezTo>
                    <a:cubicBezTo>
                      <a:pt x="1622" y="1675"/>
                      <a:pt x="562" y="1005"/>
                      <a:pt x="8" y="14"/>
                    </a:cubicBezTo>
                    <a:lnTo>
                      <a:pt x="0" y="0"/>
                    </a:lnTo>
                    <a:close/>
                  </a:path>
                </a:pathLst>
              </a:custGeom>
              <a:solidFill>
                <a:schemeClr val="lt1">
                  <a:alpha val="4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latin typeface="黑体" panose="02010609060101010101" pitchFamily="49" charset="-122"/>
                  <a:ea typeface="黑体" panose="02010609060101010101" pitchFamily="49" charset="-122"/>
                </a:endParaRPr>
              </a:p>
            </p:txBody>
          </p:sp>
          <p:sp>
            <p:nvSpPr>
              <p:cNvPr id="27" name="任意多边形 26"/>
              <p:cNvSpPr/>
              <p:nvPr>
                <p:custDataLst>
                  <p:tags r:id="rId10"/>
                </p:custDataLst>
              </p:nvPr>
            </p:nvSpPr>
            <p:spPr>
              <a:xfrm>
                <a:off x="15634" y="0"/>
                <a:ext cx="3565" cy="3008"/>
              </a:xfrm>
              <a:custGeom>
                <a:avLst/>
                <a:gdLst>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3565" h="3008">
                    <a:moveTo>
                      <a:pt x="0" y="0"/>
                    </a:moveTo>
                    <a:lnTo>
                      <a:pt x="3565" y="0"/>
                    </a:lnTo>
                    <a:lnTo>
                      <a:pt x="3565" y="2992"/>
                    </a:lnTo>
                    <a:lnTo>
                      <a:pt x="3563" y="2992"/>
                    </a:lnTo>
                    <a:cubicBezTo>
                      <a:pt x="3454" y="3003"/>
                      <a:pt x="3344" y="3008"/>
                      <a:pt x="3232" y="3008"/>
                    </a:cubicBezTo>
                    <a:cubicBezTo>
                      <a:pt x="1526" y="3008"/>
                      <a:pt x="129" y="1691"/>
                      <a:pt x="1" y="18"/>
                    </a:cubicBezTo>
                    <a:lnTo>
                      <a:pt x="0" y="0"/>
                    </a:lnTo>
                    <a:close/>
                  </a:path>
                </a:pathLst>
              </a:custGeom>
              <a:solidFill>
                <a:schemeClr val="lt1">
                  <a:alpha val="4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latin typeface="黑体" panose="02010609060101010101" pitchFamily="49" charset="-122"/>
                  <a:ea typeface="黑体" panose="02010609060101010101" pitchFamily="49" charset="-122"/>
                </a:endParaRPr>
              </a:p>
            </p:txBody>
          </p:sp>
          <p:sp>
            <p:nvSpPr>
              <p:cNvPr id="32" name="任意多边形 31"/>
              <p:cNvSpPr/>
              <p:nvPr>
                <p:custDataLst>
                  <p:tags r:id="rId11"/>
                </p:custDataLst>
              </p:nvPr>
            </p:nvSpPr>
            <p:spPr>
              <a:xfrm>
                <a:off x="0" y="0"/>
                <a:ext cx="3536" cy="2082"/>
              </a:xfrm>
              <a:custGeom>
                <a:avLst/>
                <a:gdLst>
                  <a:gd name="connsiteX0" fmla="*/ 0 w 3536"/>
                  <a:gd name="connsiteY0" fmla="*/ 2017 h 2082"/>
                  <a:gd name="connsiteX1" fmla="*/ 15 w 3536"/>
                  <a:gd name="connsiteY1" fmla="*/ 2020 h 2082"/>
                  <a:gd name="connsiteX2" fmla="*/ 632 w 3536"/>
                  <a:gd name="connsiteY2" fmla="*/ 2082 h 2082"/>
                  <a:gd name="connsiteX3" fmla="*/ 3536 w 3536"/>
                  <a:gd name="connsiteY3" fmla="*/ 0 h 2082"/>
                  <a:gd name="connsiteX4" fmla="*/ 3536 w 3536"/>
                  <a:gd name="connsiteY4" fmla="*/ 0 h 20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 h="2082">
                    <a:moveTo>
                      <a:pt x="0" y="2017"/>
                    </a:moveTo>
                    <a:lnTo>
                      <a:pt x="15" y="2020"/>
                    </a:lnTo>
                    <a:cubicBezTo>
                      <a:pt x="214" y="2061"/>
                      <a:pt x="421" y="2082"/>
                      <a:pt x="632" y="2082"/>
                    </a:cubicBezTo>
                    <a:cubicBezTo>
                      <a:pt x="1981" y="2082"/>
                      <a:pt x="3127" y="1211"/>
                      <a:pt x="3536" y="0"/>
                    </a:cubicBezTo>
                    <a:lnTo>
                      <a:pt x="3536" y="0"/>
                    </a:lnTo>
                  </a:path>
                </a:pathLst>
              </a:custGeom>
              <a:noFill/>
              <a:ln w="47625">
                <a:solidFill>
                  <a:schemeClr val="lt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latin typeface="黑体" panose="02010609060101010101" pitchFamily="49" charset="-122"/>
                  <a:ea typeface="黑体" panose="02010609060101010101" pitchFamily="49" charset="-122"/>
                </a:endParaRPr>
              </a:p>
            </p:txBody>
          </p:sp>
        </p:grpSp>
      </p:grpSp>
      <p:sp>
        <p:nvSpPr>
          <p:cNvPr id="3" name="日期占位符 2"/>
          <p:cNvSpPr>
            <a:spLocks noGrp="1"/>
          </p:cNvSpPr>
          <p:nvPr>
            <p:ph type="dt" sz="half" idx="10"/>
          </p:nvPr>
        </p:nvSpPr>
        <p:spPr>
          <a:xfrm>
            <a:off x="879742" y="6349833"/>
            <a:ext cx="2700000" cy="316800"/>
          </a:xfrm>
        </p:spPr>
        <p:txBody>
          <a:bodyPr/>
          <a:lstStyle>
            <a:lvl1pPr>
              <a:defRPr>
                <a:latin typeface="Arial" panose="020B0604020202020204" pitchFamily="34" charset="0"/>
                <a:ea typeface="微软雅黑" panose="020B0503020204020204" pitchFamily="34" charset="-122"/>
              </a:defRPr>
            </a:lvl1pPr>
          </a:lstStyle>
          <a:p>
            <a:fld id="{760FBDFE-C587-4B4C-A407-44438C67B59E}" type="datetimeFigureOut">
              <a:rPr lang="zh-CN" altLang="en-US" smtClean="0"/>
              <a:t>2024/9/4</a:t>
            </a:fld>
            <a:endParaRPr lang="zh-CN" altLang="en-US"/>
          </a:p>
        </p:txBody>
      </p:sp>
      <p:sp>
        <p:nvSpPr>
          <p:cNvPr id="4" name="页脚占位符 3"/>
          <p:cNvSpPr>
            <a:spLocks noGrp="1"/>
          </p:cNvSpPr>
          <p:nvPr>
            <p:ph type="ftr" sz="quarter" idx="11"/>
          </p:nvPr>
        </p:nvSpPr>
        <p:spPr>
          <a:xfrm>
            <a:off x="4116000" y="6349833"/>
            <a:ext cx="3960000" cy="316800"/>
          </a:xfrm>
        </p:spPr>
        <p:txBody>
          <a:bodyPr/>
          <a:lstStyle>
            <a:lvl1pPr>
              <a:defRPr>
                <a:latin typeface="Arial" panose="020B0604020202020204" pitchFamily="34" charset="0"/>
                <a:ea typeface="微软雅黑" panose="020B0503020204020204" pitchFamily="34" charset="-122"/>
              </a:defRPr>
            </a:lvl1pPr>
          </a:lstStyle>
          <a:p>
            <a:endParaRPr lang="zh-CN" altLang="en-US"/>
          </a:p>
        </p:txBody>
      </p:sp>
      <p:sp>
        <p:nvSpPr>
          <p:cNvPr id="5" name="灯片编号占位符 4"/>
          <p:cNvSpPr>
            <a:spLocks noGrp="1"/>
          </p:cNvSpPr>
          <p:nvPr>
            <p:ph type="sldNum" sz="quarter" idx="12"/>
          </p:nvPr>
        </p:nvSpPr>
        <p:spPr>
          <a:xfrm>
            <a:off x="8610600" y="6349833"/>
            <a:ext cx="2700000" cy="316800"/>
          </a:xfrm>
        </p:spPr>
        <p:txBody>
          <a:bodyPr/>
          <a:lstStyle>
            <a:lvl1pPr>
              <a:defRPr>
                <a:latin typeface="Arial" panose="020B0604020202020204" pitchFamily="34" charset="0"/>
                <a:ea typeface="微软雅黑" panose="020B0503020204020204" pitchFamily="34" charset="-122"/>
              </a:defRPr>
            </a:lvl1pPr>
          </a:lstStyle>
          <a:p>
            <a:fld id="{49AE70B2-8BF9-45C0-BB95-33D1B9D3A854}" type="slidenum">
              <a:rPr lang="zh-CN" altLang="en-US" smtClean="0"/>
              <a:t>‹#›</a:t>
            </a:fld>
            <a:endParaRPr lang="zh-CN" altLang="en-US"/>
          </a:p>
        </p:txBody>
      </p:sp>
      <p:sp>
        <p:nvSpPr>
          <p:cNvPr id="10" name="标题 1"/>
          <p:cNvSpPr>
            <a:spLocks noGrp="1"/>
          </p:cNvSpPr>
          <p:nvPr>
            <p:ph type="title" hasCustomPrompt="1"/>
            <p:custDataLst>
              <p:tags r:id="rId2"/>
            </p:custDataLst>
          </p:nvPr>
        </p:nvSpPr>
        <p:spPr>
          <a:xfrm>
            <a:off x="1652270" y="1786364"/>
            <a:ext cx="8890064" cy="1200150"/>
          </a:xfrm>
        </p:spPr>
        <p:txBody>
          <a:bodyPr vert="horz" wrap="square" lIns="0" tIns="0" rIns="0" bIns="0" rtlCol="0" anchor="b" anchorCtr="0">
            <a:normAutofit/>
          </a:bodyPr>
          <a:lstStyle>
            <a:lvl1pPr marL="0" marR="0" algn="ctr" defTabSz="914400" rtl="0" eaLnBrk="1" fontAlgn="auto" latinLnBrk="0" hangingPunct="1">
              <a:lnSpc>
                <a:spcPct val="100000"/>
              </a:lnSpc>
              <a:spcBef>
                <a:spcPct val="0"/>
              </a:spcBef>
              <a:buClrTx/>
              <a:buSzTx/>
              <a:buFontTx/>
              <a:buNone/>
              <a:defRPr kumimoji="0" lang="zh-CN" altLang="en-US" sz="7000" b="1" i="0" u="none" strike="noStrike" kern="1200" cap="none" spc="1000" normalizeH="0" baseline="0" noProof="1" dirty="0">
                <a:solidFill>
                  <a:schemeClr val="lt1"/>
                </a:solidFill>
                <a:uFillTx/>
                <a:latin typeface="Arial" panose="020B0604020202020204" pitchFamily="34" charset="0"/>
                <a:ea typeface="汉仪旗黑-85S" panose="00020600040101010101" pitchFamily="18" charset="-122"/>
                <a:cs typeface="+mj-cs"/>
              </a:defRPr>
            </a:lvl1pPr>
          </a:lstStyle>
          <a:p>
            <a:pPr lvl="0"/>
            <a:r>
              <a:rPr>
                <a:sym typeface="+mn-ea"/>
              </a:rPr>
              <a:t>编辑标题</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grpSp>
        <p:nvGrpSpPr>
          <p:cNvPr id="3" name="组合 2"/>
          <p:cNvGrpSpPr/>
          <p:nvPr>
            <p:custDataLst>
              <p:tags r:id="rId1"/>
            </p:custDataLst>
          </p:nvPr>
        </p:nvGrpSpPr>
        <p:grpSpPr>
          <a:xfrm>
            <a:off x="-971" y="-1330"/>
            <a:ext cx="12192000" cy="6857093"/>
            <a:chOff x="0" y="-13"/>
            <a:chExt cx="19198" cy="10814"/>
          </a:xfrm>
        </p:grpSpPr>
        <p:sp>
          <p:nvSpPr>
            <p:cNvPr id="2" name="矩形 1"/>
            <p:cNvSpPr/>
            <p:nvPr>
              <p:custDataLst>
                <p:tags r:id="rId4"/>
              </p:custDataLst>
            </p:nvPr>
          </p:nvSpPr>
          <p:spPr>
            <a:xfrm>
              <a:off x="0" y="0"/>
              <a:ext cx="19199" cy="10800"/>
            </a:xfrm>
            <a:prstGeom prst="rect">
              <a:avLst/>
            </a:prstGeom>
            <a:solidFill>
              <a:srgbClr val="FF8E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grpSp>
          <p:nvGrpSpPr>
            <p:cNvPr id="34" name="组合 33"/>
            <p:cNvGrpSpPr/>
            <p:nvPr>
              <p:custDataLst>
                <p:tags r:id="rId5"/>
              </p:custDataLst>
            </p:nvPr>
          </p:nvGrpSpPr>
          <p:grpSpPr>
            <a:xfrm>
              <a:off x="0" y="-13"/>
              <a:ext cx="19199" cy="10814"/>
              <a:chOff x="0" y="-13"/>
              <a:chExt cx="19199" cy="10814"/>
            </a:xfrm>
          </p:grpSpPr>
          <p:sp>
            <p:nvSpPr>
              <p:cNvPr id="5" name="任意多边形 4"/>
              <p:cNvSpPr/>
              <p:nvPr>
                <p:custDataLst>
                  <p:tags r:id="rId6"/>
                </p:custDataLst>
              </p:nvPr>
            </p:nvSpPr>
            <p:spPr>
              <a:xfrm>
                <a:off x="0" y="8072"/>
                <a:ext cx="5116" cy="2728"/>
              </a:xfrm>
              <a:custGeom>
                <a:avLst/>
                <a:gdLst>
                  <a:gd name="connsiteX0" fmla="*/ 0 w 5116"/>
                  <a:gd name="connsiteY0" fmla="*/ 805 h 2728"/>
                  <a:gd name="connsiteX1" fmla="*/ 9 w 5116"/>
                  <a:gd name="connsiteY1" fmla="*/ 796 h 2728"/>
                  <a:gd name="connsiteX2" fmla="*/ 2070 w 5116"/>
                  <a:gd name="connsiteY2" fmla="*/ 0 h 2728"/>
                  <a:gd name="connsiteX3" fmla="*/ 5115 w 5116"/>
                  <a:gd name="connsiteY3" fmla="*/ 2713 h 2728"/>
                  <a:gd name="connsiteX4" fmla="*/ 5116 w 5116"/>
                  <a:gd name="connsiteY4" fmla="*/ 2728 h 27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16" h="2728">
                    <a:moveTo>
                      <a:pt x="0" y="805"/>
                    </a:moveTo>
                    <a:lnTo>
                      <a:pt x="9" y="796"/>
                    </a:lnTo>
                    <a:cubicBezTo>
                      <a:pt x="553" y="302"/>
                      <a:pt x="1276" y="0"/>
                      <a:pt x="2070" y="0"/>
                    </a:cubicBezTo>
                    <a:cubicBezTo>
                      <a:pt x="3644" y="0"/>
                      <a:pt x="4940" y="1186"/>
                      <a:pt x="5115" y="2713"/>
                    </a:cubicBezTo>
                    <a:lnTo>
                      <a:pt x="5116" y="2728"/>
                    </a:lnTo>
                  </a:path>
                </a:pathLst>
              </a:custGeom>
              <a:noFill/>
              <a:ln w="47625">
                <a:solidFill>
                  <a:schemeClr val="lt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solidFill>
                    <a:schemeClr val="lt1"/>
                  </a:solidFill>
                  <a:latin typeface="黑体" panose="02010609060101010101" pitchFamily="49" charset="-122"/>
                  <a:ea typeface="黑体" panose="02010609060101010101" pitchFamily="49" charset="-122"/>
                </a:endParaRPr>
              </a:p>
            </p:txBody>
          </p:sp>
          <p:sp>
            <p:nvSpPr>
              <p:cNvPr id="7" name="任意多边形 6"/>
              <p:cNvSpPr/>
              <p:nvPr>
                <p:custDataLst>
                  <p:tags r:id="rId7"/>
                </p:custDataLst>
              </p:nvPr>
            </p:nvSpPr>
            <p:spPr>
              <a:xfrm>
                <a:off x="15033" y="-13"/>
                <a:ext cx="4167" cy="5335"/>
              </a:xfrm>
              <a:custGeom>
                <a:avLst/>
                <a:gdLst>
                  <a:gd name="connsiteX0" fmla="*/ 4167 w 4167"/>
                  <a:gd name="connsiteY0" fmla="*/ 5335 h 5335"/>
                  <a:gd name="connsiteX1" fmla="*/ 4125 w 4167"/>
                  <a:gd name="connsiteY1" fmla="*/ 5328 h 5335"/>
                  <a:gd name="connsiteX2" fmla="*/ 0 w 4167"/>
                  <a:gd name="connsiteY2" fmla="*/ 457 h 5335"/>
                  <a:gd name="connsiteX3" fmla="*/ 31 w 4167"/>
                  <a:gd name="connsiteY3" fmla="*/ 0 h 5335"/>
                </a:gdLst>
                <a:ahLst/>
                <a:cxnLst>
                  <a:cxn ang="0">
                    <a:pos x="connsiteX0" y="connsiteY0"/>
                  </a:cxn>
                  <a:cxn ang="0">
                    <a:pos x="connsiteX1" y="connsiteY1"/>
                  </a:cxn>
                  <a:cxn ang="0">
                    <a:pos x="connsiteX2" y="connsiteY2"/>
                  </a:cxn>
                  <a:cxn ang="0">
                    <a:pos x="connsiteX3" y="connsiteY3"/>
                  </a:cxn>
                </a:cxnLst>
                <a:rect l="l" t="t" r="r" b="b"/>
                <a:pathLst>
                  <a:path w="4167" h="5335">
                    <a:moveTo>
                      <a:pt x="4167" y="5335"/>
                    </a:moveTo>
                    <a:lnTo>
                      <a:pt x="4125" y="5328"/>
                    </a:lnTo>
                    <a:cubicBezTo>
                      <a:pt x="1784" y="4940"/>
                      <a:pt x="0" y="2907"/>
                      <a:pt x="0" y="457"/>
                    </a:cubicBezTo>
                    <a:cubicBezTo>
                      <a:pt x="0" y="308"/>
                      <a:pt x="8" y="178"/>
                      <a:pt x="31" y="0"/>
                    </a:cubicBezTo>
                  </a:path>
                </a:pathLst>
              </a:custGeom>
              <a:noFill/>
              <a:ln w="47625">
                <a:solidFill>
                  <a:schemeClr val="lt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solidFill>
                    <a:schemeClr val="lt1"/>
                  </a:solidFill>
                  <a:latin typeface="黑体" panose="02010609060101010101" pitchFamily="49" charset="-122"/>
                  <a:ea typeface="黑体" panose="02010609060101010101" pitchFamily="49" charset="-122"/>
                </a:endParaRPr>
              </a:p>
            </p:txBody>
          </p:sp>
          <p:sp>
            <p:nvSpPr>
              <p:cNvPr id="9" name="任意多边形 8"/>
              <p:cNvSpPr/>
              <p:nvPr>
                <p:custDataLst>
                  <p:tags r:id="rId8"/>
                </p:custDataLst>
              </p:nvPr>
            </p:nvSpPr>
            <p:spPr>
              <a:xfrm>
                <a:off x="15412" y="8111"/>
                <a:ext cx="3787" cy="2690"/>
              </a:xfrm>
              <a:custGeom>
                <a:avLst/>
                <a:gdLst>
                  <a:gd name="connsiteX0" fmla="*/ 70 w 3787"/>
                  <a:gd name="connsiteY0" fmla="*/ 2690 h 2690"/>
                  <a:gd name="connsiteX1" fmla="*/ 68 w 3787"/>
                  <a:gd name="connsiteY1" fmla="*/ 2683 h 2690"/>
                  <a:gd name="connsiteX2" fmla="*/ 0 w 3787"/>
                  <a:gd name="connsiteY2" fmla="*/ 2147 h 2690"/>
                  <a:gd name="connsiteX3" fmla="*/ 2147 w 3787"/>
                  <a:gd name="connsiteY3" fmla="*/ 0 h 2690"/>
                  <a:gd name="connsiteX4" fmla="*/ 3770 w 3787"/>
                  <a:gd name="connsiteY4" fmla="*/ 742 h 2690"/>
                  <a:gd name="connsiteX5" fmla="*/ 3787 w 3787"/>
                  <a:gd name="connsiteY5" fmla="*/ 762 h 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787" h="2690">
                    <a:moveTo>
                      <a:pt x="70" y="2690"/>
                    </a:moveTo>
                    <a:lnTo>
                      <a:pt x="68" y="2683"/>
                    </a:lnTo>
                    <a:cubicBezTo>
                      <a:pt x="23" y="2512"/>
                      <a:pt x="0" y="2332"/>
                      <a:pt x="0" y="2147"/>
                    </a:cubicBezTo>
                    <a:cubicBezTo>
                      <a:pt x="0" y="961"/>
                      <a:pt x="961" y="0"/>
                      <a:pt x="2147" y="0"/>
                    </a:cubicBezTo>
                    <a:cubicBezTo>
                      <a:pt x="2795" y="0"/>
                      <a:pt x="3376" y="287"/>
                      <a:pt x="3770" y="742"/>
                    </a:cubicBezTo>
                    <a:lnTo>
                      <a:pt x="3787" y="762"/>
                    </a:lnTo>
                  </a:path>
                </a:pathLst>
              </a:custGeom>
              <a:noFill/>
              <a:ln w="47625">
                <a:solidFill>
                  <a:schemeClr val="lt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solidFill>
                    <a:schemeClr val="lt1"/>
                  </a:solidFill>
                  <a:latin typeface="黑体" panose="02010609060101010101" pitchFamily="49" charset="-122"/>
                  <a:ea typeface="黑体" panose="02010609060101010101" pitchFamily="49" charset="-122"/>
                </a:endParaRPr>
              </a:p>
            </p:txBody>
          </p:sp>
          <p:sp>
            <p:nvSpPr>
              <p:cNvPr id="15" name="任意多边形 14"/>
              <p:cNvSpPr/>
              <p:nvPr>
                <p:custDataLst>
                  <p:tags r:id="rId9"/>
                </p:custDataLst>
              </p:nvPr>
            </p:nvSpPr>
            <p:spPr>
              <a:xfrm>
                <a:off x="0" y="7041"/>
                <a:ext cx="4901" cy="3760"/>
              </a:xfrm>
              <a:custGeom>
                <a:avLst/>
                <a:gdLst>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4901" h="3760">
                    <a:moveTo>
                      <a:pt x="1661" y="0"/>
                    </a:moveTo>
                    <a:cubicBezTo>
                      <a:pt x="3451" y="0"/>
                      <a:pt x="4901" y="1451"/>
                      <a:pt x="4901" y="3240"/>
                    </a:cubicBezTo>
                    <a:cubicBezTo>
                      <a:pt x="4901" y="3408"/>
                      <a:pt x="4888" y="3573"/>
                      <a:pt x="4864" y="3733"/>
                    </a:cubicBezTo>
                    <a:lnTo>
                      <a:pt x="4860" y="3760"/>
                    </a:lnTo>
                    <a:lnTo>
                      <a:pt x="0" y="3760"/>
                    </a:lnTo>
                    <a:lnTo>
                      <a:pt x="0" y="458"/>
                    </a:lnTo>
                    <a:lnTo>
                      <a:pt x="15" y="449"/>
                    </a:lnTo>
                    <a:cubicBezTo>
                      <a:pt x="497" y="164"/>
                      <a:pt x="1060" y="0"/>
                      <a:pt x="1661" y="0"/>
                    </a:cubicBezTo>
                    <a:close/>
                  </a:path>
                </a:pathLst>
              </a:custGeom>
              <a:solidFill>
                <a:schemeClr val="lt1">
                  <a:alpha val="4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latin typeface="黑体" panose="02010609060101010101" pitchFamily="49" charset="-122"/>
                  <a:ea typeface="黑体" panose="02010609060101010101" pitchFamily="49" charset="-122"/>
                </a:endParaRPr>
              </a:p>
            </p:txBody>
          </p:sp>
          <p:sp>
            <p:nvSpPr>
              <p:cNvPr id="4" name="任意多边形 3"/>
              <p:cNvSpPr/>
              <p:nvPr>
                <p:custDataLst>
                  <p:tags r:id="rId10"/>
                </p:custDataLst>
              </p:nvPr>
            </p:nvSpPr>
            <p:spPr>
              <a:xfrm>
                <a:off x="1116" y="0"/>
                <a:ext cx="5676" cy="1675"/>
              </a:xfrm>
              <a:custGeom>
                <a:avLst/>
                <a:gdLst>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5676" h="1675">
                    <a:moveTo>
                      <a:pt x="0" y="0"/>
                    </a:moveTo>
                    <a:lnTo>
                      <a:pt x="5676" y="0"/>
                    </a:lnTo>
                    <a:lnTo>
                      <a:pt x="5668" y="14"/>
                    </a:lnTo>
                    <a:cubicBezTo>
                      <a:pt x="5114" y="1005"/>
                      <a:pt x="4054" y="1675"/>
                      <a:pt x="2838" y="1675"/>
                    </a:cubicBezTo>
                    <a:cubicBezTo>
                      <a:pt x="1622" y="1675"/>
                      <a:pt x="562" y="1005"/>
                      <a:pt x="8" y="14"/>
                    </a:cubicBezTo>
                    <a:lnTo>
                      <a:pt x="0" y="0"/>
                    </a:lnTo>
                    <a:close/>
                  </a:path>
                </a:pathLst>
              </a:custGeom>
              <a:solidFill>
                <a:schemeClr val="lt1">
                  <a:alpha val="4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latin typeface="黑体" panose="02010609060101010101" pitchFamily="49" charset="-122"/>
                  <a:ea typeface="黑体" panose="02010609060101010101" pitchFamily="49" charset="-122"/>
                </a:endParaRPr>
              </a:p>
            </p:txBody>
          </p:sp>
          <p:sp>
            <p:nvSpPr>
              <p:cNvPr id="27" name="任意多边形 26"/>
              <p:cNvSpPr/>
              <p:nvPr>
                <p:custDataLst>
                  <p:tags r:id="rId11"/>
                </p:custDataLst>
              </p:nvPr>
            </p:nvSpPr>
            <p:spPr>
              <a:xfrm>
                <a:off x="15634" y="0"/>
                <a:ext cx="3565" cy="3008"/>
              </a:xfrm>
              <a:custGeom>
                <a:avLst/>
                <a:gdLst>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3565" h="3008">
                    <a:moveTo>
                      <a:pt x="0" y="0"/>
                    </a:moveTo>
                    <a:lnTo>
                      <a:pt x="3565" y="0"/>
                    </a:lnTo>
                    <a:lnTo>
                      <a:pt x="3565" y="2992"/>
                    </a:lnTo>
                    <a:lnTo>
                      <a:pt x="3563" y="2992"/>
                    </a:lnTo>
                    <a:cubicBezTo>
                      <a:pt x="3454" y="3003"/>
                      <a:pt x="3344" y="3008"/>
                      <a:pt x="3232" y="3008"/>
                    </a:cubicBezTo>
                    <a:cubicBezTo>
                      <a:pt x="1526" y="3008"/>
                      <a:pt x="129" y="1691"/>
                      <a:pt x="1" y="18"/>
                    </a:cubicBezTo>
                    <a:lnTo>
                      <a:pt x="0" y="0"/>
                    </a:lnTo>
                    <a:close/>
                  </a:path>
                </a:pathLst>
              </a:custGeom>
              <a:solidFill>
                <a:schemeClr val="lt1">
                  <a:alpha val="4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latin typeface="黑体" panose="02010609060101010101" pitchFamily="49" charset="-122"/>
                  <a:ea typeface="黑体" panose="02010609060101010101" pitchFamily="49" charset="-122"/>
                </a:endParaRPr>
              </a:p>
            </p:txBody>
          </p:sp>
          <p:sp>
            <p:nvSpPr>
              <p:cNvPr id="32" name="任意多边形 31"/>
              <p:cNvSpPr/>
              <p:nvPr>
                <p:custDataLst>
                  <p:tags r:id="rId12"/>
                </p:custDataLst>
              </p:nvPr>
            </p:nvSpPr>
            <p:spPr>
              <a:xfrm>
                <a:off x="0" y="0"/>
                <a:ext cx="3536" cy="2082"/>
              </a:xfrm>
              <a:custGeom>
                <a:avLst/>
                <a:gdLst>
                  <a:gd name="connsiteX0" fmla="*/ 0 w 3536"/>
                  <a:gd name="connsiteY0" fmla="*/ 2017 h 2082"/>
                  <a:gd name="connsiteX1" fmla="*/ 15 w 3536"/>
                  <a:gd name="connsiteY1" fmla="*/ 2020 h 2082"/>
                  <a:gd name="connsiteX2" fmla="*/ 632 w 3536"/>
                  <a:gd name="connsiteY2" fmla="*/ 2082 h 2082"/>
                  <a:gd name="connsiteX3" fmla="*/ 3536 w 3536"/>
                  <a:gd name="connsiteY3" fmla="*/ 0 h 2082"/>
                  <a:gd name="connsiteX4" fmla="*/ 3536 w 3536"/>
                  <a:gd name="connsiteY4" fmla="*/ 0 h 20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 h="2082">
                    <a:moveTo>
                      <a:pt x="0" y="2017"/>
                    </a:moveTo>
                    <a:lnTo>
                      <a:pt x="15" y="2020"/>
                    </a:lnTo>
                    <a:cubicBezTo>
                      <a:pt x="214" y="2061"/>
                      <a:pt x="421" y="2082"/>
                      <a:pt x="632" y="2082"/>
                    </a:cubicBezTo>
                    <a:cubicBezTo>
                      <a:pt x="1981" y="2082"/>
                      <a:pt x="3127" y="1211"/>
                      <a:pt x="3536" y="0"/>
                    </a:cubicBezTo>
                    <a:lnTo>
                      <a:pt x="3536" y="0"/>
                    </a:lnTo>
                  </a:path>
                </a:pathLst>
              </a:custGeom>
              <a:noFill/>
              <a:ln w="47625">
                <a:solidFill>
                  <a:schemeClr val="lt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latin typeface="黑体" panose="02010609060101010101" pitchFamily="49" charset="-122"/>
                  <a:ea typeface="黑体" panose="02010609060101010101" pitchFamily="49" charset="-122"/>
                </a:endParaRPr>
              </a:p>
            </p:txBody>
          </p:sp>
        </p:grpSp>
      </p:grpSp>
      <p:sp>
        <p:nvSpPr>
          <p:cNvPr id="16" name="日期占位符 15"/>
          <p:cNvSpPr>
            <a:spLocks noGrp="1"/>
          </p:cNvSpPr>
          <p:nvPr>
            <p:ph type="dt" sz="half" idx="10"/>
          </p:nvPr>
        </p:nvSpPr>
        <p:spPr>
          <a:xfrm>
            <a:off x="879742" y="6349833"/>
            <a:ext cx="2700000" cy="316800"/>
          </a:xfrm>
        </p:spPr>
        <p:txBody>
          <a:bodyPr/>
          <a:lstStyle>
            <a:lvl1pPr>
              <a:defRPr>
                <a:latin typeface="Arial" panose="020B0604020202020204" pitchFamily="34" charset="0"/>
                <a:ea typeface="微软雅黑" panose="020B0503020204020204" pitchFamily="34" charset="-122"/>
              </a:defRPr>
            </a:lvl1pPr>
          </a:lstStyle>
          <a:p>
            <a:fld id="{760FBDFE-C587-4B4C-A407-44438C67B59E}" type="datetimeFigureOut">
              <a:rPr lang="zh-CN" altLang="en-US" smtClean="0"/>
              <a:t>2024/9/4</a:t>
            </a:fld>
            <a:endParaRPr lang="zh-CN" altLang="en-US"/>
          </a:p>
        </p:txBody>
      </p:sp>
      <p:sp>
        <p:nvSpPr>
          <p:cNvPr id="17" name="页脚占位符 16"/>
          <p:cNvSpPr>
            <a:spLocks noGrp="1"/>
          </p:cNvSpPr>
          <p:nvPr>
            <p:ph type="ftr" sz="quarter" idx="11"/>
          </p:nvPr>
        </p:nvSpPr>
        <p:spPr>
          <a:xfrm>
            <a:off x="4116000" y="6349833"/>
            <a:ext cx="3960000" cy="316800"/>
          </a:xfrm>
        </p:spPr>
        <p:txBody>
          <a:bodyPr/>
          <a:lstStyle>
            <a:lvl1pPr>
              <a:defRPr>
                <a:latin typeface="Arial" panose="020B0604020202020204" pitchFamily="34" charset="0"/>
                <a:ea typeface="微软雅黑" panose="020B0503020204020204" pitchFamily="34" charset="-122"/>
              </a:defRPr>
            </a:lvl1pPr>
          </a:lstStyle>
          <a:p>
            <a:endParaRPr lang="zh-CN" altLang="en-US" dirty="0"/>
          </a:p>
        </p:txBody>
      </p:sp>
      <p:sp>
        <p:nvSpPr>
          <p:cNvPr id="18" name="灯片编号占位符 17"/>
          <p:cNvSpPr>
            <a:spLocks noGrp="1"/>
          </p:cNvSpPr>
          <p:nvPr>
            <p:ph type="sldNum" sz="quarter" idx="12"/>
          </p:nvPr>
        </p:nvSpPr>
        <p:spPr>
          <a:xfrm>
            <a:off x="8610600" y="6349833"/>
            <a:ext cx="2700000" cy="316800"/>
          </a:xfrm>
        </p:spPr>
        <p:txBody>
          <a:bodyPr/>
          <a:lstStyle>
            <a:lvl1pPr>
              <a:defRPr>
                <a:latin typeface="Arial" panose="020B0604020202020204" pitchFamily="34" charset="0"/>
                <a:ea typeface="微软雅黑" panose="020B0503020204020204" pitchFamily="34" charset="-122"/>
              </a:defRPr>
            </a:lvl1pPr>
          </a:lstStyle>
          <a:p>
            <a:fld id="{49AE70B2-8BF9-45C0-BB95-33D1B9D3A854}" type="slidenum">
              <a:rPr lang="zh-CN" altLang="en-US" smtClean="0"/>
              <a:t>‹#›</a:t>
            </a:fld>
            <a:endParaRPr lang="zh-CN" altLang="en-US" dirty="0"/>
          </a:p>
        </p:txBody>
      </p:sp>
      <p:sp>
        <p:nvSpPr>
          <p:cNvPr id="6" name="副标题 3"/>
          <p:cNvSpPr>
            <a:spLocks noGrp="1"/>
          </p:cNvSpPr>
          <p:nvPr>
            <p:ph type="subTitle" idx="3" hasCustomPrompt="1"/>
            <p:custDataLst>
              <p:tags r:id="rId2"/>
            </p:custDataLst>
          </p:nvPr>
        </p:nvSpPr>
        <p:spPr>
          <a:xfrm>
            <a:off x="1652270" y="3227234"/>
            <a:ext cx="8889429" cy="1642416"/>
          </a:xfrm>
        </p:spPr>
        <p:txBody>
          <a:bodyPr vert="horz" wrap="square" lIns="0" tIns="0" rIns="0" bIns="0" rtlCol="0" anchor="t" anchorCtr="0">
            <a:normAutofit/>
          </a:bodyPr>
          <a:lstStyle>
            <a:lvl1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defRPr kumimoji="0" lang="zh-CN" altLang="en-US" sz="2400" b="0" i="0" u="none" strike="noStrike" kern="1200" cap="none" spc="0" normalizeH="0" baseline="0" noProof="0" dirty="0">
                <a:ln>
                  <a:noFill/>
                </a:ln>
                <a:solidFill>
                  <a:schemeClr val="lt1"/>
                </a:solidFill>
                <a:effectLst/>
                <a:uLnTx/>
                <a:uFillTx/>
                <a:latin typeface="Arial" panose="020B0604020202020204" pitchFamily="34" charset="0"/>
                <a:ea typeface="微软雅黑" panose="020B0503020204020204" pitchFamily="34" charset="-122"/>
                <a:cs typeface="微软雅黑" panose="020B0503020204020204" pitchFamily="34" charset="-122"/>
                <a:sym typeface="+mn-ea"/>
              </a:defRPr>
            </a:lvl1pPr>
            <a:lvl2pPr marL="457200" indent="0" algn="ctr" defTabSz="914400" rtl="0" eaLnBrk="1" fontAlgn="auto" latinLnBrk="0" hangingPunct="1">
              <a:lnSpc>
                <a:spcPct val="120000"/>
              </a:lnSpc>
              <a:spcBef>
                <a:spcPts val="0"/>
              </a:spcBef>
              <a:spcAft>
                <a:spcPts val="1000"/>
              </a:spcAft>
              <a:buFont typeface="Arial" panose="020B0604020202020204" pitchFamily="34" charset="0"/>
              <a:buNone/>
              <a:tabLst>
                <a:tab pos="1609725" algn="l"/>
              </a:tabLst>
              <a:defRPr sz="20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2pPr>
            <a:lvl3pPr marL="914400" indent="0" algn="ctr" defTabSz="914400" rtl="0" eaLnBrk="1" fontAlgn="auto" latinLnBrk="0" hangingPunct="1">
              <a:lnSpc>
                <a:spcPct val="120000"/>
              </a:lnSpc>
              <a:spcBef>
                <a:spcPts val="0"/>
              </a:spcBef>
              <a:spcAft>
                <a:spcPts val="1000"/>
              </a:spcAft>
              <a:buFont typeface="Arial" panose="020B0604020202020204" pitchFamily="34" charset="0"/>
              <a:buNone/>
              <a:defRPr sz="18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3pPr>
            <a:lvl4pPr marL="1371600" indent="0" algn="ctr" defTabSz="914400" rtl="0" eaLnBrk="1" fontAlgn="auto" latinLnBrk="0" hangingPunct="1">
              <a:lnSpc>
                <a:spcPct val="120000"/>
              </a:lnSpc>
              <a:spcBef>
                <a:spcPts val="0"/>
              </a:spcBef>
              <a:spcAft>
                <a:spcPts val="1000"/>
              </a:spcAft>
              <a:buFont typeface="Arial" panose="020B0604020202020204" pitchFamily="34" charset="0"/>
              <a:buNone/>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4pPr>
            <a:lvl5pPr marL="1828800" indent="0" algn="ctr" defTabSz="914400" rtl="0" eaLnBrk="1" fontAlgn="auto" latinLnBrk="0" hangingPunct="1">
              <a:lnSpc>
                <a:spcPct val="120000"/>
              </a:lnSpc>
              <a:spcBef>
                <a:spcPts val="0"/>
              </a:spcBef>
              <a:spcAft>
                <a:spcPts val="1000"/>
              </a:spcAft>
              <a:buFont typeface="Arial" panose="020B0604020202020204" pitchFamily="34" charset="0"/>
              <a:buNone/>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lvl="0"/>
            <a:r>
              <a:rPr>
                <a:sym typeface="+mn-ea"/>
              </a:rPr>
              <a:t>单击此处编辑副标题</a:t>
            </a:r>
          </a:p>
        </p:txBody>
      </p:sp>
      <p:sp>
        <p:nvSpPr>
          <p:cNvPr id="8" name="标题 4"/>
          <p:cNvSpPr>
            <a:spLocks noGrp="1"/>
          </p:cNvSpPr>
          <p:nvPr>
            <p:ph type="ctrTitle" idx="2" hasCustomPrompt="1"/>
            <p:custDataLst>
              <p:tags r:id="rId3"/>
            </p:custDataLst>
          </p:nvPr>
        </p:nvSpPr>
        <p:spPr>
          <a:xfrm>
            <a:off x="1652270" y="1988349"/>
            <a:ext cx="8890064" cy="1099820"/>
          </a:xfrm>
        </p:spPr>
        <p:txBody>
          <a:bodyPr vert="horz" wrap="square" lIns="0" tIns="0" rIns="0" bIns="0" rtlCol="0" anchor="b" anchorCtr="0">
            <a:normAutofit lnSpcReduction="10000"/>
          </a:bodyPr>
          <a:lstStyle>
            <a:lvl1pPr marL="0" marR="0" algn="ctr" defTabSz="914400" rtl="0" eaLnBrk="1" fontAlgn="auto" latinLnBrk="0" hangingPunct="1">
              <a:lnSpc>
                <a:spcPct val="100000"/>
              </a:lnSpc>
              <a:spcBef>
                <a:spcPct val="0"/>
              </a:spcBef>
              <a:buClrTx/>
              <a:buSzTx/>
              <a:buFontTx/>
              <a:buNone/>
              <a:defRPr kumimoji="0" lang="zh-CN" altLang="en-US" sz="7145" b="1" i="0" u="none" strike="noStrike" kern="1200" cap="none" spc="0" normalizeH="0" baseline="0" noProof="1" dirty="0">
                <a:solidFill>
                  <a:schemeClr val="lt1"/>
                </a:solidFill>
                <a:uFillTx/>
                <a:latin typeface="Arial" panose="020B0604020202020204" pitchFamily="34" charset="0"/>
                <a:ea typeface="汉仪旗黑-85S" panose="00020600040101010101" pitchFamily="18" charset="-122"/>
                <a:cs typeface="+mj-cs"/>
              </a:defRPr>
            </a:lvl1pPr>
          </a:lstStyle>
          <a:p>
            <a:pPr lvl="0"/>
            <a:r>
              <a:rPr>
                <a:sym typeface="+mn-ea"/>
              </a:rPr>
              <a:t>编辑标题</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grpSp>
        <p:nvGrpSpPr>
          <p:cNvPr id="2" name="组合 1"/>
          <p:cNvGrpSpPr/>
          <p:nvPr>
            <p:custDataLst>
              <p:tags r:id="rId1"/>
            </p:custDataLst>
          </p:nvPr>
        </p:nvGrpSpPr>
        <p:grpSpPr>
          <a:xfrm>
            <a:off x="215153" y="1926412"/>
            <a:ext cx="3235350" cy="2998815"/>
            <a:chOff x="1429674" y="1397214"/>
            <a:chExt cx="4080177" cy="3781412"/>
          </a:xfrm>
        </p:grpSpPr>
        <p:sp>
          <p:nvSpPr>
            <p:cNvPr id="3" name="椭圆 2"/>
            <p:cNvSpPr/>
            <p:nvPr>
              <p:custDataLst>
                <p:tags r:id="rId6"/>
              </p:custDataLst>
            </p:nvPr>
          </p:nvSpPr>
          <p:spPr>
            <a:xfrm>
              <a:off x="1429674" y="1397214"/>
              <a:ext cx="3348355" cy="3348355"/>
            </a:xfrm>
            <a:prstGeom prst="ellipse">
              <a:avLst/>
            </a:prstGeom>
            <a:solidFill>
              <a:srgbClr val="FF8E00">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7" name="椭圆 6"/>
            <p:cNvSpPr/>
            <p:nvPr>
              <p:custDataLst>
                <p:tags r:id="rId7"/>
              </p:custDataLst>
            </p:nvPr>
          </p:nvSpPr>
          <p:spPr>
            <a:xfrm>
              <a:off x="2161496" y="1830271"/>
              <a:ext cx="3348355" cy="3348355"/>
            </a:xfrm>
            <a:prstGeom prst="ellipse">
              <a:avLst/>
            </a:prstGeom>
            <a:noFill/>
            <a:ln>
              <a:solidFill>
                <a:srgbClr val="FF8E00">
                  <a:alpha val="41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grpSp>
      <p:sp>
        <p:nvSpPr>
          <p:cNvPr id="8" name="椭圆 7"/>
          <p:cNvSpPr/>
          <p:nvPr>
            <p:custDataLst>
              <p:tags r:id="rId2"/>
            </p:custDataLst>
          </p:nvPr>
        </p:nvSpPr>
        <p:spPr>
          <a:xfrm>
            <a:off x="11471910" y="6137910"/>
            <a:ext cx="720090" cy="720090"/>
          </a:xfrm>
          <a:prstGeom prst="ellipse">
            <a:avLst/>
          </a:prstGeom>
          <a:solidFill>
            <a:srgbClr val="FF8E00">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9" name="椭圆 8"/>
          <p:cNvSpPr/>
          <p:nvPr>
            <p:custDataLst>
              <p:tags r:id="rId3"/>
            </p:custDataLst>
          </p:nvPr>
        </p:nvSpPr>
        <p:spPr>
          <a:xfrm>
            <a:off x="11471910" y="0"/>
            <a:ext cx="720090" cy="720090"/>
          </a:xfrm>
          <a:prstGeom prst="ellipse">
            <a:avLst/>
          </a:prstGeom>
          <a:noFill/>
          <a:ln>
            <a:solidFill>
              <a:srgbClr val="FF8E00">
                <a:alpha val="41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4" name="日期占位符 3"/>
          <p:cNvSpPr>
            <a:spLocks noGrp="1"/>
          </p:cNvSpPr>
          <p:nvPr>
            <p:ph type="dt" sz="half" idx="10"/>
          </p:nvPr>
        </p:nvSpPr>
        <p:spPr>
          <a:xfrm>
            <a:off x="879742" y="6349833"/>
            <a:ext cx="2700000" cy="316800"/>
          </a:xfrm>
        </p:spPr>
        <p:txBody>
          <a:bodyPr/>
          <a:lstStyle>
            <a:lvl1pPr>
              <a:defRPr>
                <a:latin typeface="Arial" panose="020B0604020202020204" pitchFamily="34" charset="0"/>
                <a:ea typeface="微软雅黑" panose="020B0503020204020204" pitchFamily="34" charset="-122"/>
              </a:defRPr>
            </a:lvl1pPr>
          </a:lstStyle>
          <a:p>
            <a:fld id="{760FBDFE-C587-4B4C-A407-44438C67B59E}" type="datetimeFigureOut">
              <a:rPr lang="zh-CN" altLang="en-US" smtClean="0"/>
              <a:t>2024/9/4</a:t>
            </a:fld>
            <a:endParaRPr lang="zh-CN" altLang="en-US"/>
          </a:p>
        </p:txBody>
      </p:sp>
      <p:sp>
        <p:nvSpPr>
          <p:cNvPr id="5" name="页脚占位符 4"/>
          <p:cNvSpPr>
            <a:spLocks noGrp="1"/>
          </p:cNvSpPr>
          <p:nvPr>
            <p:ph type="ftr" sz="quarter" idx="11"/>
          </p:nvPr>
        </p:nvSpPr>
        <p:spPr>
          <a:xfrm>
            <a:off x="4116000" y="6349833"/>
            <a:ext cx="3960000" cy="316800"/>
          </a:xfrm>
        </p:spPr>
        <p:txBody>
          <a:bodyPr/>
          <a:lstStyle>
            <a:lvl1pPr>
              <a:defRPr>
                <a:latin typeface="Arial" panose="020B0604020202020204" pitchFamily="34" charset="0"/>
                <a:ea typeface="微软雅黑" panose="020B0503020204020204" pitchFamily="34" charset="-122"/>
              </a:defRPr>
            </a:lvl1pPr>
          </a:lstStyle>
          <a:p>
            <a:endParaRPr lang="zh-CN" altLang="en-US"/>
          </a:p>
        </p:txBody>
      </p:sp>
      <p:sp>
        <p:nvSpPr>
          <p:cNvPr id="6" name="灯片编号占位符 5"/>
          <p:cNvSpPr>
            <a:spLocks noGrp="1"/>
          </p:cNvSpPr>
          <p:nvPr>
            <p:ph type="sldNum" sz="quarter" idx="12"/>
          </p:nvPr>
        </p:nvSpPr>
        <p:spPr>
          <a:xfrm>
            <a:off x="8610600" y="6349833"/>
            <a:ext cx="2700000" cy="316800"/>
          </a:xfrm>
        </p:spPr>
        <p:txBody>
          <a:bodyPr/>
          <a:lstStyle>
            <a:lvl1pPr>
              <a:defRPr>
                <a:latin typeface="Arial" panose="020B0604020202020204" pitchFamily="34" charset="0"/>
                <a:ea typeface="微软雅黑" panose="020B0503020204020204" pitchFamily="34" charset="-122"/>
              </a:defRPr>
            </a:lvl1pPr>
          </a:lstStyle>
          <a:p>
            <a:fld id="{49AE70B2-8BF9-45C0-BB95-33D1B9D3A854}" type="slidenum">
              <a:rPr lang="zh-CN" altLang="en-US" smtClean="0"/>
              <a:t>‹#›</a:t>
            </a:fld>
            <a:endParaRPr lang="zh-CN" altLang="en-US"/>
          </a:p>
        </p:txBody>
      </p:sp>
      <p:sp>
        <p:nvSpPr>
          <p:cNvPr id="10" name="副标题 2"/>
          <p:cNvSpPr>
            <a:spLocks noGrp="1"/>
          </p:cNvSpPr>
          <p:nvPr>
            <p:ph type="subTitle" idx="3" hasCustomPrompt="1"/>
            <p:custDataLst>
              <p:tags r:id="rId4"/>
            </p:custDataLst>
          </p:nvPr>
        </p:nvSpPr>
        <p:spPr>
          <a:xfrm>
            <a:off x="4521236" y="2976598"/>
            <a:ext cx="6857365" cy="825334"/>
          </a:xfrm>
        </p:spPr>
        <p:txBody>
          <a:bodyPr vert="horz" wrap="square" lIns="0" tIns="0" rIns="0" bIns="0" rtlCol="0">
            <a:normAutofit lnSpcReduction="10000"/>
          </a:bodyPr>
          <a:lstStyle>
            <a:lvl1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defRPr kumimoji="0" lang="zh-CN" altLang="en-US" sz="1800" b="0" i="0" u="none" strike="noStrike" kern="1200" cap="none" spc="200" normalizeH="0" baseline="0" noProof="0" dirty="0">
                <a:ln>
                  <a:noFill/>
                </a:ln>
                <a:solidFill>
                  <a:schemeClr val="dk1">
                    <a:lumMod val="65000"/>
                    <a:lumOff val="35000"/>
                  </a:schemeClr>
                </a:solidFill>
                <a:effectLst/>
                <a:uLnTx/>
                <a:uFillTx/>
                <a:latin typeface="Arial" panose="020B0604020202020204" pitchFamily="34" charset="0"/>
                <a:ea typeface="微软雅黑" panose="020B0503020204020204" pitchFamily="34" charset="-122"/>
                <a:cs typeface="+mn-cs"/>
              </a:defRPr>
            </a:lvl1pPr>
            <a:lvl2pPr marL="457200" indent="0" algn="ctr" defTabSz="914400" rtl="0" eaLnBrk="1" fontAlgn="auto" latinLnBrk="0" hangingPunct="1">
              <a:lnSpc>
                <a:spcPct val="130000"/>
              </a:lnSpc>
              <a:spcBef>
                <a:spcPts val="0"/>
              </a:spcBef>
              <a:spcAft>
                <a:spcPts val="1000"/>
              </a:spcAft>
              <a:buFont typeface="Arial" panose="020B0604020202020204" pitchFamily="34" charset="0"/>
              <a:buNone/>
              <a:tabLst>
                <a:tab pos="1609725" algn="l"/>
              </a:tabLst>
              <a:defRPr sz="2000" u="none" strike="noStrike" kern="1200" cap="none" spc="150" normalizeH="0" baseline="0">
                <a:solidFill>
                  <a:schemeClr val="tx1">
                    <a:lumMod val="85000"/>
                    <a:lumOff val="15000"/>
                  </a:schemeClr>
                </a:solidFill>
                <a:uFillTx/>
                <a:latin typeface="微软雅黑" panose="020B0503020204020204" pitchFamily="34" charset="-122"/>
                <a:ea typeface="微软雅黑" panose="020B0503020204020204" pitchFamily="34" charset="-122"/>
                <a:cs typeface="+mn-cs"/>
              </a:defRPr>
            </a:lvl2pPr>
            <a:lvl3pPr marL="914400" indent="0" algn="ctr" defTabSz="914400" rtl="0" eaLnBrk="1" fontAlgn="auto" latinLnBrk="0" hangingPunct="1">
              <a:lnSpc>
                <a:spcPct val="130000"/>
              </a:lnSpc>
              <a:spcBef>
                <a:spcPts val="0"/>
              </a:spcBef>
              <a:spcAft>
                <a:spcPts val="1000"/>
              </a:spcAft>
              <a:buFont typeface="Arial" panose="020B0604020202020204" pitchFamily="34" charset="0"/>
              <a:buNone/>
              <a:defRPr sz="1800" u="none" strike="noStrike" kern="1200" cap="none" spc="150" normalizeH="0" baseline="0">
                <a:solidFill>
                  <a:schemeClr val="tx1">
                    <a:lumMod val="85000"/>
                    <a:lumOff val="15000"/>
                  </a:schemeClr>
                </a:solidFill>
                <a:uFillTx/>
                <a:latin typeface="微软雅黑" panose="020B0503020204020204" pitchFamily="34" charset="-122"/>
                <a:ea typeface="微软雅黑" panose="020B0503020204020204" pitchFamily="34" charset="-122"/>
                <a:cs typeface="+mn-cs"/>
              </a:defRPr>
            </a:lvl3pPr>
            <a:lvl4pPr marL="1371600" indent="0" algn="ctr" defTabSz="914400" rtl="0" eaLnBrk="1" fontAlgn="auto" latinLnBrk="0" hangingPunct="1">
              <a:lnSpc>
                <a:spcPct val="130000"/>
              </a:lnSpc>
              <a:spcBef>
                <a:spcPts val="0"/>
              </a:spcBef>
              <a:spcAft>
                <a:spcPts val="1000"/>
              </a:spcAft>
              <a:buFont typeface="Arial" panose="020B0604020202020204" pitchFamily="34" charset="0"/>
              <a:buNone/>
              <a:defRPr sz="1600" u="none" strike="noStrike" kern="1200" cap="none" spc="150" normalizeH="0" baseline="0">
                <a:solidFill>
                  <a:schemeClr val="tx1">
                    <a:lumMod val="85000"/>
                    <a:lumOff val="15000"/>
                  </a:schemeClr>
                </a:solidFill>
                <a:uFillTx/>
                <a:latin typeface="微软雅黑" panose="020B0503020204020204" pitchFamily="34" charset="-122"/>
                <a:ea typeface="微软雅黑" panose="020B0503020204020204" pitchFamily="34" charset="-122"/>
                <a:cs typeface="+mn-cs"/>
              </a:defRPr>
            </a:lvl4pPr>
            <a:lvl5pPr marL="1828800" indent="0" algn="ctr" defTabSz="914400" rtl="0" eaLnBrk="1" fontAlgn="auto" latinLnBrk="0" hangingPunct="1">
              <a:lnSpc>
                <a:spcPct val="130000"/>
              </a:lnSpc>
              <a:spcBef>
                <a:spcPts val="0"/>
              </a:spcBef>
              <a:spcAft>
                <a:spcPts val="1000"/>
              </a:spcAft>
              <a:buFont typeface="Arial" panose="020B0604020202020204" pitchFamily="34" charset="0"/>
              <a:buNone/>
              <a:defRPr sz="1600" u="none" strike="noStrike" kern="1200" cap="none" spc="150" normalizeH="0" baseline="0">
                <a:solidFill>
                  <a:schemeClr val="tx1">
                    <a:lumMod val="85000"/>
                    <a:lumOff val="15000"/>
                  </a:schemeClr>
                </a:solidFill>
                <a:uFillTx/>
                <a:latin typeface="微软雅黑" panose="020B0503020204020204" pitchFamily="34" charset="-122"/>
                <a:ea typeface="微软雅黑" panose="020B0503020204020204" pitchFamily="34" charset="-122"/>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lvl="0"/>
            <a:r>
              <a:rPr>
                <a:sym typeface="+mn-ea"/>
              </a:rPr>
              <a:t>单击此处编辑副标题</a:t>
            </a:r>
          </a:p>
        </p:txBody>
      </p:sp>
      <p:sp>
        <p:nvSpPr>
          <p:cNvPr id="11" name="标题 3"/>
          <p:cNvSpPr>
            <a:spLocks noGrp="1"/>
          </p:cNvSpPr>
          <p:nvPr>
            <p:ph type="ctrTitle" idx="2" hasCustomPrompt="1"/>
            <p:custDataLst>
              <p:tags r:id="rId5"/>
            </p:custDataLst>
          </p:nvPr>
        </p:nvSpPr>
        <p:spPr>
          <a:xfrm>
            <a:off x="4521236" y="2000603"/>
            <a:ext cx="6858000" cy="845820"/>
          </a:xfrm>
        </p:spPr>
        <p:txBody>
          <a:bodyPr vert="horz" wrap="square" lIns="0" tIns="0" rIns="0" bIns="0" rtlCol="0" anchor="b" anchorCtr="0">
            <a:normAutofit fontScale="90000"/>
          </a:bodyPr>
          <a:lstStyle>
            <a:lvl1pPr marL="0" marR="0" lvl="0" algn="l" defTabSz="914400" rtl="0" eaLnBrk="1" fontAlgn="auto" latinLnBrk="0" hangingPunct="1">
              <a:lnSpc>
                <a:spcPct val="100000"/>
              </a:lnSpc>
              <a:spcBef>
                <a:spcPct val="0"/>
              </a:spcBef>
              <a:spcAft>
                <a:spcPts val="0"/>
              </a:spcAft>
              <a:buClrTx/>
              <a:buSzTx/>
              <a:buFontTx/>
              <a:buNone/>
              <a:defRPr kumimoji="0" lang="zh-CN" altLang="en-US" sz="5500" b="1" i="0" u="none" strike="noStrike" kern="1200" cap="none" spc="500" normalizeH="0" baseline="0" noProof="0">
                <a:ln>
                  <a:noFill/>
                </a:ln>
                <a:solidFill>
                  <a:schemeClr val="dk1">
                    <a:lumMod val="85000"/>
                    <a:lumOff val="15000"/>
                  </a:schemeClr>
                </a:solidFill>
                <a:effectLst/>
                <a:uLnTx/>
                <a:uFillTx/>
                <a:latin typeface="Arial" panose="020B0604020202020204" pitchFamily="34" charset="0"/>
                <a:ea typeface="汉仪旗黑-85S" panose="00020600040101010101" pitchFamily="18" charset="-122"/>
                <a:cs typeface="+mj-cs"/>
                <a:sym typeface="+mn-ea"/>
              </a:defRPr>
            </a:lvl1pPr>
          </a:lstStyle>
          <a:p>
            <a:pPr lvl="0"/>
            <a:r>
              <a:rPr>
                <a:sym typeface="+mn-ea"/>
              </a:rPr>
              <a:t>编辑标题</a:t>
            </a: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grpSp>
        <p:nvGrpSpPr>
          <p:cNvPr id="10" name="组合 9"/>
          <p:cNvGrpSpPr/>
          <p:nvPr userDrawn="1"/>
        </p:nvGrpSpPr>
        <p:grpSpPr>
          <a:xfrm>
            <a:off x="0" y="2058035"/>
            <a:ext cx="12192000" cy="4799965"/>
            <a:chOff x="0" y="2058226"/>
            <a:chExt cx="12192000" cy="4799773"/>
          </a:xfrm>
        </p:grpSpPr>
        <p:sp>
          <p:nvSpPr>
            <p:cNvPr id="11" name="任意多边形: 形状 1"/>
            <p:cNvSpPr/>
            <p:nvPr/>
          </p:nvSpPr>
          <p:spPr>
            <a:xfrm>
              <a:off x="0" y="2058226"/>
              <a:ext cx="12192000" cy="4799773"/>
            </a:xfrm>
            <a:custGeom>
              <a:avLst/>
              <a:gdLst>
                <a:gd name="connsiteX0" fmla="*/ 12192000 w 12192000"/>
                <a:gd name="connsiteY0" fmla="*/ 0 h 2383466"/>
                <a:gd name="connsiteX1" fmla="*/ 12192000 w 12192000"/>
                <a:gd name="connsiteY1" fmla="*/ 2383466 h 2383466"/>
                <a:gd name="connsiteX2" fmla="*/ 0 w 12192000"/>
                <a:gd name="connsiteY2" fmla="*/ 2383466 h 2383466"/>
                <a:gd name="connsiteX3" fmla="*/ 0 w 12192000"/>
                <a:gd name="connsiteY3" fmla="*/ 1361314 h 2383466"/>
                <a:gd name="connsiteX4" fmla="*/ 353496 w 12192000"/>
                <a:gd name="connsiteY4" fmla="*/ 1484568 h 2383466"/>
                <a:gd name="connsiteX5" fmla="*/ 4890837 w 12192000"/>
                <a:gd name="connsiteY5" fmla="*/ 2130804 h 2383466"/>
                <a:gd name="connsiteX6" fmla="*/ 12026664 w 12192000"/>
                <a:gd name="connsiteY6" fmla="*/ 150519 h 23834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83466">
                  <a:moveTo>
                    <a:pt x="12192000" y="0"/>
                  </a:moveTo>
                  <a:lnTo>
                    <a:pt x="12192000" y="2383466"/>
                  </a:lnTo>
                  <a:lnTo>
                    <a:pt x="0" y="2383466"/>
                  </a:lnTo>
                  <a:lnTo>
                    <a:pt x="0" y="1361314"/>
                  </a:lnTo>
                  <a:lnTo>
                    <a:pt x="353496" y="1484568"/>
                  </a:lnTo>
                  <a:cubicBezTo>
                    <a:pt x="1648706" y="1892568"/>
                    <a:pt x="3210104" y="2130804"/>
                    <a:pt x="4890837" y="2130804"/>
                  </a:cubicBezTo>
                  <a:cubicBezTo>
                    <a:pt x="7972182" y="2130804"/>
                    <a:pt x="10652425" y="1330066"/>
                    <a:pt x="12026664" y="150519"/>
                  </a:cubicBezTo>
                  <a:close/>
                </a:path>
              </a:pathLst>
            </a:custGeom>
            <a:solidFill>
              <a:srgbClr val="FF9B2F">
                <a:alpha val="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latin typeface="Arial" panose="020B0604020202020204"/>
                <a:ea typeface="阿里巴巴普惠体 Medium" panose="00020600040101010101" charset="-122"/>
                <a:cs typeface="阿里巴巴普惠体 Medium" panose="00020600040101010101" charset="-122"/>
                <a:sym typeface="Arial" panose="020B0604020202020204"/>
              </a:endParaRPr>
            </a:p>
          </p:txBody>
        </p:sp>
        <p:sp>
          <p:nvSpPr>
            <p:cNvPr id="12" name="任意多边形: 形状 6"/>
            <p:cNvSpPr/>
            <p:nvPr/>
          </p:nvSpPr>
          <p:spPr>
            <a:xfrm flipH="1">
              <a:off x="0" y="6376736"/>
              <a:ext cx="12192000" cy="481263"/>
            </a:xfrm>
            <a:custGeom>
              <a:avLst/>
              <a:gdLst>
                <a:gd name="connsiteX0" fmla="*/ 12192000 w 12192000"/>
                <a:gd name="connsiteY0" fmla="*/ 0 h 1345886"/>
                <a:gd name="connsiteX1" fmla="*/ 11699305 w 12192000"/>
                <a:gd name="connsiteY1" fmla="*/ 205775 h 1345886"/>
                <a:gd name="connsiteX2" fmla="*/ 6095999 w 12192000"/>
                <a:gd name="connsiteY2" fmla="*/ 1086789 h 1345886"/>
                <a:gd name="connsiteX3" fmla="*/ 492692 w 12192000"/>
                <a:gd name="connsiteY3" fmla="*/ 205775 h 1345886"/>
                <a:gd name="connsiteX4" fmla="*/ 0 w 12192000"/>
                <a:gd name="connsiteY4" fmla="*/ 1 h 1345886"/>
                <a:gd name="connsiteX5" fmla="*/ 0 w 12192000"/>
                <a:gd name="connsiteY5" fmla="*/ 1345886 h 1345886"/>
                <a:gd name="connsiteX6" fmla="*/ 12192000 w 12192000"/>
                <a:gd name="connsiteY6" fmla="*/ 1345886 h 13458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1345886">
                  <a:moveTo>
                    <a:pt x="12192000" y="0"/>
                  </a:moveTo>
                  <a:lnTo>
                    <a:pt x="11699305" y="205775"/>
                  </a:lnTo>
                  <a:cubicBezTo>
                    <a:pt x="10265294" y="750111"/>
                    <a:pt x="8284226" y="1086789"/>
                    <a:pt x="6095999" y="1086789"/>
                  </a:cubicBezTo>
                  <a:cubicBezTo>
                    <a:pt x="3907772" y="1086789"/>
                    <a:pt x="1926704" y="750111"/>
                    <a:pt x="492692" y="205775"/>
                  </a:cubicBezTo>
                  <a:lnTo>
                    <a:pt x="0" y="1"/>
                  </a:lnTo>
                  <a:lnTo>
                    <a:pt x="0" y="1345886"/>
                  </a:lnTo>
                  <a:lnTo>
                    <a:pt x="12192000" y="1345886"/>
                  </a:lnTo>
                  <a:close/>
                </a:path>
              </a:pathLst>
            </a:custGeom>
            <a:gradFill>
              <a:gsLst>
                <a:gs pos="9000">
                  <a:srgbClr val="FCF4E1">
                    <a:alpha val="0"/>
                  </a:srgbClr>
                </a:gs>
                <a:gs pos="61000">
                  <a:srgbClr val="FDC065"/>
                </a:gs>
              </a:gsLst>
              <a:lin ang="9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latin typeface="Arial" panose="020B0604020202020204"/>
                <a:ea typeface="阿里巴巴普惠体 Medium" panose="00020600040101010101" charset="-122"/>
                <a:cs typeface="阿里巴巴普惠体 Medium" panose="00020600040101010101" charset="-122"/>
                <a:sym typeface="Arial" panose="020B0604020202020204"/>
              </a:endParaRPr>
            </a:p>
          </p:txBody>
        </p:sp>
      </p:grpSp>
      <p:sp>
        <p:nvSpPr>
          <p:cNvPr id="15" name="任意多边形: 形状 8"/>
          <p:cNvSpPr/>
          <p:nvPr userDrawn="1"/>
        </p:nvSpPr>
        <p:spPr>
          <a:xfrm rot="5400000">
            <a:off x="152400" y="-152400"/>
            <a:ext cx="2018030" cy="2322830"/>
          </a:xfrm>
          <a:custGeom>
            <a:avLst/>
            <a:gdLst>
              <a:gd name="connsiteX0" fmla="*/ 0 w 2017859"/>
              <a:gd name="connsiteY0" fmla="*/ 0 h 2322818"/>
              <a:gd name="connsiteX1" fmla="*/ 35146 w 2017859"/>
              <a:gd name="connsiteY1" fmla="*/ 22398 h 2322818"/>
              <a:gd name="connsiteX2" fmla="*/ 365767 w 2017859"/>
              <a:gd name="connsiteY2" fmla="*/ 423960 h 2322818"/>
              <a:gd name="connsiteX3" fmla="*/ 522964 w 2017859"/>
              <a:gd name="connsiteY3" fmla="*/ 1392153 h 2322818"/>
              <a:gd name="connsiteX4" fmla="*/ 1752815 w 2017859"/>
              <a:gd name="connsiteY4" fmla="*/ 1856375 h 2322818"/>
              <a:gd name="connsiteX5" fmla="*/ 1983670 w 2017859"/>
              <a:gd name="connsiteY5" fmla="*/ 2168563 h 2322818"/>
              <a:gd name="connsiteX6" fmla="*/ 2017859 w 2017859"/>
              <a:gd name="connsiteY6" fmla="*/ 2322818 h 2322818"/>
              <a:gd name="connsiteX7" fmla="*/ 0 w 2017859"/>
              <a:gd name="connsiteY7" fmla="*/ 2322818 h 23228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17859" h="2322818">
                <a:moveTo>
                  <a:pt x="0" y="0"/>
                </a:moveTo>
                <a:lnTo>
                  <a:pt x="35146" y="22398"/>
                </a:lnTo>
                <a:cubicBezTo>
                  <a:pt x="171081" y="119677"/>
                  <a:pt x="287046" y="241433"/>
                  <a:pt x="365767" y="423960"/>
                </a:cubicBezTo>
                <a:cubicBezTo>
                  <a:pt x="470728" y="667330"/>
                  <a:pt x="291789" y="1153418"/>
                  <a:pt x="522964" y="1392153"/>
                </a:cubicBezTo>
                <a:cubicBezTo>
                  <a:pt x="754139" y="1630889"/>
                  <a:pt x="1502213" y="1677801"/>
                  <a:pt x="1752815" y="1856375"/>
                </a:cubicBezTo>
                <a:cubicBezTo>
                  <a:pt x="1878115" y="1945662"/>
                  <a:pt x="1946555" y="2058542"/>
                  <a:pt x="1983670" y="2168563"/>
                </a:cubicBezTo>
                <a:lnTo>
                  <a:pt x="2017859" y="2322818"/>
                </a:lnTo>
                <a:lnTo>
                  <a:pt x="0" y="2322818"/>
                </a:lnTo>
                <a:close/>
              </a:path>
            </a:pathLst>
          </a:custGeom>
          <a:solidFill>
            <a:srgbClr val="FFF9F3"/>
          </a:solidFill>
          <a:ln w="12700" cap="flat" cmpd="sng" algn="ctr">
            <a:no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FFFFFF"/>
              </a:solidFill>
              <a:effectLst/>
              <a:uLnTx/>
              <a:uFillTx/>
              <a:latin typeface="Alex Brush" panose="02000400000000000000" charset="0"/>
              <a:ea typeface="Alex Brush" panose="02000400000000000000" charset="0"/>
              <a:cs typeface="+mn-cs"/>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1_两栏内容">
    <p:spTree>
      <p:nvGrpSpPr>
        <p:cNvPr id="1" name=""/>
        <p:cNvGrpSpPr/>
        <p:nvPr/>
      </p:nvGrpSpPr>
      <p:grpSpPr>
        <a:xfrm>
          <a:off x="0" y="0"/>
          <a:ext cx="0" cy="0"/>
          <a:chOff x="0" y="0"/>
          <a:chExt cx="0" cy="0"/>
        </a:xfrm>
      </p:grpSpPr>
      <p:grpSp>
        <p:nvGrpSpPr>
          <p:cNvPr id="10" name="组合 9"/>
          <p:cNvGrpSpPr/>
          <p:nvPr userDrawn="1"/>
        </p:nvGrpSpPr>
        <p:grpSpPr>
          <a:xfrm>
            <a:off x="0" y="2058035"/>
            <a:ext cx="12192000" cy="4799965"/>
            <a:chOff x="0" y="2058226"/>
            <a:chExt cx="12192000" cy="4799773"/>
          </a:xfrm>
        </p:grpSpPr>
        <p:sp>
          <p:nvSpPr>
            <p:cNvPr id="11" name="任意多边形: 形状 1"/>
            <p:cNvSpPr/>
            <p:nvPr/>
          </p:nvSpPr>
          <p:spPr>
            <a:xfrm>
              <a:off x="0" y="2058226"/>
              <a:ext cx="12192000" cy="4799773"/>
            </a:xfrm>
            <a:custGeom>
              <a:avLst/>
              <a:gdLst>
                <a:gd name="connsiteX0" fmla="*/ 12192000 w 12192000"/>
                <a:gd name="connsiteY0" fmla="*/ 0 h 2383466"/>
                <a:gd name="connsiteX1" fmla="*/ 12192000 w 12192000"/>
                <a:gd name="connsiteY1" fmla="*/ 2383466 h 2383466"/>
                <a:gd name="connsiteX2" fmla="*/ 0 w 12192000"/>
                <a:gd name="connsiteY2" fmla="*/ 2383466 h 2383466"/>
                <a:gd name="connsiteX3" fmla="*/ 0 w 12192000"/>
                <a:gd name="connsiteY3" fmla="*/ 1361314 h 2383466"/>
                <a:gd name="connsiteX4" fmla="*/ 353496 w 12192000"/>
                <a:gd name="connsiteY4" fmla="*/ 1484568 h 2383466"/>
                <a:gd name="connsiteX5" fmla="*/ 4890837 w 12192000"/>
                <a:gd name="connsiteY5" fmla="*/ 2130804 h 2383466"/>
                <a:gd name="connsiteX6" fmla="*/ 12026664 w 12192000"/>
                <a:gd name="connsiteY6" fmla="*/ 150519 h 23834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83466">
                  <a:moveTo>
                    <a:pt x="12192000" y="0"/>
                  </a:moveTo>
                  <a:lnTo>
                    <a:pt x="12192000" y="2383466"/>
                  </a:lnTo>
                  <a:lnTo>
                    <a:pt x="0" y="2383466"/>
                  </a:lnTo>
                  <a:lnTo>
                    <a:pt x="0" y="1361314"/>
                  </a:lnTo>
                  <a:lnTo>
                    <a:pt x="353496" y="1484568"/>
                  </a:lnTo>
                  <a:cubicBezTo>
                    <a:pt x="1648706" y="1892568"/>
                    <a:pt x="3210104" y="2130804"/>
                    <a:pt x="4890837" y="2130804"/>
                  </a:cubicBezTo>
                  <a:cubicBezTo>
                    <a:pt x="7972182" y="2130804"/>
                    <a:pt x="10652425" y="1330066"/>
                    <a:pt x="12026664" y="150519"/>
                  </a:cubicBezTo>
                  <a:close/>
                </a:path>
              </a:pathLst>
            </a:custGeom>
            <a:solidFill>
              <a:srgbClr val="FF9B2F">
                <a:alpha val="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latin typeface="Arial" panose="020B0604020202020204"/>
                <a:ea typeface="阿里巴巴普惠体 Medium" panose="00020600040101010101" charset="-122"/>
                <a:cs typeface="阿里巴巴普惠体 Medium" panose="00020600040101010101" charset="-122"/>
                <a:sym typeface="Arial" panose="020B0604020202020204"/>
              </a:endParaRPr>
            </a:p>
          </p:txBody>
        </p:sp>
        <p:sp>
          <p:nvSpPr>
            <p:cNvPr id="12" name="任意多边形: 形状 6"/>
            <p:cNvSpPr/>
            <p:nvPr/>
          </p:nvSpPr>
          <p:spPr>
            <a:xfrm flipH="1">
              <a:off x="0" y="6376736"/>
              <a:ext cx="12192000" cy="481263"/>
            </a:xfrm>
            <a:custGeom>
              <a:avLst/>
              <a:gdLst>
                <a:gd name="connsiteX0" fmla="*/ 12192000 w 12192000"/>
                <a:gd name="connsiteY0" fmla="*/ 0 h 1345886"/>
                <a:gd name="connsiteX1" fmla="*/ 11699305 w 12192000"/>
                <a:gd name="connsiteY1" fmla="*/ 205775 h 1345886"/>
                <a:gd name="connsiteX2" fmla="*/ 6095999 w 12192000"/>
                <a:gd name="connsiteY2" fmla="*/ 1086789 h 1345886"/>
                <a:gd name="connsiteX3" fmla="*/ 492692 w 12192000"/>
                <a:gd name="connsiteY3" fmla="*/ 205775 h 1345886"/>
                <a:gd name="connsiteX4" fmla="*/ 0 w 12192000"/>
                <a:gd name="connsiteY4" fmla="*/ 1 h 1345886"/>
                <a:gd name="connsiteX5" fmla="*/ 0 w 12192000"/>
                <a:gd name="connsiteY5" fmla="*/ 1345886 h 1345886"/>
                <a:gd name="connsiteX6" fmla="*/ 12192000 w 12192000"/>
                <a:gd name="connsiteY6" fmla="*/ 1345886 h 13458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1345886">
                  <a:moveTo>
                    <a:pt x="12192000" y="0"/>
                  </a:moveTo>
                  <a:lnTo>
                    <a:pt x="11699305" y="205775"/>
                  </a:lnTo>
                  <a:cubicBezTo>
                    <a:pt x="10265294" y="750111"/>
                    <a:pt x="8284226" y="1086789"/>
                    <a:pt x="6095999" y="1086789"/>
                  </a:cubicBezTo>
                  <a:cubicBezTo>
                    <a:pt x="3907772" y="1086789"/>
                    <a:pt x="1926704" y="750111"/>
                    <a:pt x="492692" y="205775"/>
                  </a:cubicBezTo>
                  <a:lnTo>
                    <a:pt x="0" y="1"/>
                  </a:lnTo>
                  <a:lnTo>
                    <a:pt x="0" y="1345886"/>
                  </a:lnTo>
                  <a:lnTo>
                    <a:pt x="12192000" y="1345886"/>
                  </a:lnTo>
                  <a:close/>
                </a:path>
              </a:pathLst>
            </a:custGeom>
            <a:gradFill>
              <a:gsLst>
                <a:gs pos="9000">
                  <a:srgbClr val="FCF4E1">
                    <a:alpha val="0"/>
                  </a:srgbClr>
                </a:gs>
                <a:gs pos="61000">
                  <a:srgbClr val="FDC065"/>
                </a:gs>
              </a:gsLst>
              <a:lin ang="9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latin typeface="Arial" panose="020B0604020202020204"/>
                <a:ea typeface="阿里巴巴普惠体 Medium" panose="00020600040101010101" charset="-122"/>
                <a:cs typeface="阿里巴巴普惠体 Medium" panose="00020600040101010101" charset="-122"/>
                <a:sym typeface="Arial" panose="020B0604020202020204"/>
              </a:endParaRPr>
            </a:p>
          </p:txBody>
        </p:sp>
      </p:grpSp>
      <p:sp>
        <p:nvSpPr>
          <p:cNvPr id="13" name="文本框 12"/>
          <p:cNvSpPr txBox="1"/>
          <p:nvPr userDrawn="1"/>
        </p:nvSpPr>
        <p:spPr>
          <a:xfrm>
            <a:off x="3962400" y="270817"/>
            <a:ext cx="4267200" cy="429895"/>
          </a:xfrm>
          <a:prstGeom prst="rect">
            <a:avLst/>
          </a:prstGeom>
          <a:noFill/>
        </p:spPr>
        <p:txBody>
          <a:bodyPr wrap="square" rtlCol="0">
            <a:spAutoFit/>
          </a:bodyPr>
          <a:lstStyle/>
          <a:p>
            <a:pPr algn="ctr">
              <a:buClrTx/>
              <a:buSzTx/>
              <a:buFontTx/>
            </a:pPr>
            <a:r>
              <a:rPr lang="zh-CN" altLang="en-US" sz="2200" dirty="0">
                <a:solidFill>
                  <a:schemeClr val="bg1">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第一节  教学语言技能</a:t>
            </a:r>
          </a:p>
        </p:txBody>
      </p:sp>
      <p:sp>
        <p:nvSpPr>
          <p:cNvPr id="14" name="任意多边形: 形状 8"/>
          <p:cNvSpPr/>
          <p:nvPr userDrawn="1"/>
        </p:nvSpPr>
        <p:spPr>
          <a:xfrm rot="5400000">
            <a:off x="152400" y="-152400"/>
            <a:ext cx="2018030" cy="2322830"/>
          </a:xfrm>
          <a:custGeom>
            <a:avLst/>
            <a:gdLst>
              <a:gd name="connsiteX0" fmla="*/ 0 w 2017859"/>
              <a:gd name="connsiteY0" fmla="*/ 0 h 2322818"/>
              <a:gd name="connsiteX1" fmla="*/ 35146 w 2017859"/>
              <a:gd name="connsiteY1" fmla="*/ 22398 h 2322818"/>
              <a:gd name="connsiteX2" fmla="*/ 365767 w 2017859"/>
              <a:gd name="connsiteY2" fmla="*/ 423960 h 2322818"/>
              <a:gd name="connsiteX3" fmla="*/ 522964 w 2017859"/>
              <a:gd name="connsiteY3" fmla="*/ 1392153 h 2322818"/>
              <a:gd name="connsiteX4" fmla="*/ 1752815 w 2017859"/>
              <a:gd name="connsiteY4" fmla="*/ 1856375 h 2322818"/>
              <a:gd name="connsiteX5" fmla="*/ 1983670 w 2017859"/>
              <a:gd name="connsiteY5" fmla="*/ 2168563 h 2322818"/>
              <a:gd name="connsiteX6" fmla="*/ 2017859 w 2017859"/>
              <a:gd name="connsiteY6" fmla="*/ 2322818 h 2322818"/>
              <a:gd name="connsiteX7" fmla="*/ 0 w 2017859"/>
              <a:gd name="connsiteY7" fmla="*/ 2322818 h 23228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17859" h="2322818">
                <a:moveTo>
                  <a:pt x="0" y="0"/>
                </a:moveTo>
                <a:lnTo>
                  <a:pt x="35146" y="22398"/>
                </a:lnTo>
                <a:cubicBezTo>
                  <a:pt x="171081" y="119677"/>
                  <a:pt x="287046" y="241433"/>
                  <a:pt x="365767" y="423960"/>
                </a:cubicBezTo>
                <a:cubicBezTo>
                  <a:pt x="470728" y="667330"/>
                  <a:pt x="291789" y="1153418"/>
                  <a:pt x="522964" y="1392153"/>
                </a:cubicBezTo>
                <a:cubicBezTo>
                  <a:pt x="754139" y="1630889"/>
                  <a:pt x="1502213" y="1677801"/>
                  <a:pt x="1752815" y="1856375"/>
                </a:cubicBezTo>
                <a:cubicBezTo>
                  <a:pt x="1878115" y="1945662"/>
                  <a:pt x="1946555" y="2058542"/>
                  <a:pt x="1983670" y="2168563"/>
                </a:cubicBezTo>
                <a:lnTo>
                  <a:pt x="2017859" y="2322818"/>
                </a:lnTo>
                <a:lnTo>
                  <a:pt x="0" y="2322818"/>
                </a:lnTo>
                <a:close/>
              </a:path>
            </a:pathLst>
          </a:custGeom>
          <a:solidFill>
            <a:srgbClr val="FFF9F3"/>
          </a:solidFill>
          <a:ln w="12700" cap="flat" cmpd="sng" algn="ctr">
            <a:no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FFFFFF"/>
              </a:solidFill>
              <a:effectLst/>
              <a:uLnTx/>
              <a:uFillTx/>
              <a:latin typeface="Alex Brush" panose="02000400000000000000" charset="0"/>
              <a:ea typeface="Alex Brush" panose="02000400000000000000" charset="0"/>
              <a:cs typeface="+mn-cs"/>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 preserve="1">
  <p:cSld name="2_两栏内容">
    <p:spTree>
      <p:nvGrpSpPr>
        <p:cNvPr id="1" name=""/>
        <p:cNvGrpSpPr/>
        <p:nvPr/>
      </p:nvGrpSpPr>
      <p:grpSpPr>
        <a:xfrm>
          <a:off x="0" y="0"/>
          <a:ext cx="0" cy="0"/>
          <a:chOff x="0" y="0"/>
          <a:chExt cx="0" cy="0"/>
        </a:xfrm>
      </p:grpSpPr>
      <p:grpSp>
        <p:nvGrpSpPr>
          <p:cNvPr id="10" name="组合 9"/>
          <p:cNvGrpSpPr/>
          <p:nvPr userDrawn="1"/>
        </p:nvGrpSpPr>
        <p:grpSpPr>
          <a:xfrm>
            <a:off x="0" y="2058035"/>
            <a:ext cx="12192000" cy="4799965"/>
            <a:chOff x="0" y="2058226"/>
            <a:chExt cx="12192000" cy="4799773"/>
          </a:xfrm>
        </p:grpSpPr>
        <p:sp>
          <p:nvSpPr>
            <p:cNvPr id="11" name="任意多边形: 形状 1"/>
            <p:cNvSpPr/>
            <p:nvPr/>
          </p:nvSpPr>
          <p:spPr>
            <a:xfrm>
              <a:off x="0" y="2058226"/>
              <a:ext cx="12192000" cy="4799773"/>
            </a:xfrm>
            <a:custGeom>
              <a:avLst/>
              <a:gdLst>
                <a:gd name="connsiteX0" fmla="*/ 12192000 w 12192000"/>
                <a:gd name="connsiteY0" fmla="*/ 0 h 2383466"/>
                <a:gd name="connsiteX1" fmla="*/ 12192000 w 12192000"/>
                <a:gd name="connsiteY1" fmla="*/ 2383466 h 2383466"/>
                <a:gd name="connsiteX2" fmla="*/ 0 w 12192000"/>
                <a:gd name="connsiteY2" fmla="*/ 2383466 h 2383466"/>
                <a:gd name="connsiteX3" fmla="*/ 0 w 12192000"/>
                <a:gd name="connsiteY3" fmla="*/ 1361314 h 2383466"/>
                <a:gd name="connsiteX4" fmla="*/ 353496 w 12192000"/>
                <a:gd name="connsiteY4" fmla="*/ 1484568 h 2383466"/>
                <a:gd name="connsiteX5" fmla="*/ 4890837 w 12192000"/>
                <a:gd name="connsiteY5" fmla="*/ 2130804 h 2383466"/>
                <a:gd name="connsiteX6" fmla="*/ 12026664 w 12192000"/>
                <a:gd name="connsiteY6" fmla="*/ 150519 h 23834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83466">
                  <a:moveTo>
                    <a:pt x="12192000" y="0"/>
                  </a:moveTo>
                  <a:lnTo>
                    <a:pt x="12192000" y="2383466"/>
                  </a:lnTo>
                  <a:lnTo>
                    <a:pt x="0" y="2383466"/>
                  </a:lnTo>
                  <a:lnTo>
                    <a:pt x="0" y="1361314"/>
                  </a:lnTo>
                  <a:lnTo>
                    <a:pt x="353496" y="1484568"/>
                  </a:lnTo>
                  <a:cubicBezTo>
                    <a:pt x="1648706" y="1892568"/>
                    <a:pt x="3210104" y="2130804"/>
                    <a:pt x="4890837" y="2130804"/>
                  </a:cubicBezTo>
                  <a:cubicBezTo>
                    <a:pt x="7972182" y="2130804"/>
                    <a:pt x="10652425" y="1330066"/>
                    <a:pt x="12026664" y="150519"/>
                  </a:cubicBezTo>
                  <a:close/>
                </a:path>
              </a:pathLst>
            </a:custGeom>
            <a:solidFill>
              <a:srgbClr val="FF9B2F">
                <a:alpha val="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latin typeface="Arial" panose="020B0604020202020204"/>
                <a:ea typeface="阿里巴巴普惠体 Medium" panose="00020600040101010101" charset="-122"/>
                <a:cs typeface="阿里巴巴普惠体 Medium" panose="00020600040101010101" charset="-122"/>
                <a:sym typeface="Arial" panose="020B0604020202020204"/>
              </a:endParaRPr>
            </a:p>
          </p:txBody>
        </p:sp>
        <p:sp>
          <p:nvSpPr>
            <p:cNvPr id="12" name="任意多边形: 形状 6"/>
            <p:cNvSpPr/>
            <p:nvPr/>
          </p:nvSpPr>
          <p:spPr>
            <a:xfrm flipH="1">
              <a:off x="0" y="6376736"/>
              <a:ext cx="12192000" cy="481263"/>
            </a:xfrm>
            <a:custGeom>
              <a:avLst/>
              <a:gdLst>
                <a:gd name="connsiteX0" fmla="*/ 12192000 w 12192000"/>
                <a:gd name="connsiteY0" fmla="*/ 0 h 1345886"/>
                <a:gd name="connsiteX1" fmla="*/ 11699305 w 12192000"/>
                <a:gd name="connsiteY1" fmla="*/ 205775 h 1345886"/>
                <a:gd name="connsiteX2" fmla="*/ 6095999 w 12192000"/>
                <a:gd name="connsiteY2" fmla="*/ 1086789 h 1345886"/>
                <a:gd name="connsiteX3" fmla="*/ 492692 w 12192000"/>
                <a:gd name="connsiteY3" fmla="*/ 205775 h 1345886"/>
                <a:gd name="connsiteX4" fmla="*/ 0 w 12192000"/>
                <a:gd name="connsiteY4" fmla="*/ 1 h 1345886"/>
                <a:gd name="connsiteX5" fmla="*/ 0 w 12192000"/>
                <a:gd name="connsiteY5" fmla="*/ 1345886 h 1345886"/>
                <a:gd name="connsiteX6" fmla="*/ 12192000 w 12192000"/>
                <a:gd name="connsiteY6" fmla="*/ 1345886 h 13458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1345886">
                  <a:moveTo>
                    <a:pt x="12192000" y="0"/>
                  </a:moveTo>
                  <a:lnTo>
                    <a:pt x="11699305" y="205775"/>
                  </a:lnTo>
                  <a:cubicBezTo>
                    <a:pt x="10265294" y="750111"/>
                    <a:pt x="8284226" y="1086789"/>
                    <a:pt x="6095999" y="1086789"/>
                  </a:cubicBezTo>
                  <a:cubicBezTo>
                    <a:pt x="3907772" y="1086789"/>
                    <a:pt x="1926704" y="750111"/>
                    <a:pt x="492692" y="205775"/>
                  </a:cubicBezTo>
                  <a:lnTo>
                    <a:pt x="0" y="1"/>
                  </a:lnTo>
                  <a:lnTo>
                    <a:pt x="0" y="1345886"/>
                  </a:lnTo>
                  <a:lnTo>
                    <a:pt x="12192000" y="1345886"/>
                  </a:lnTo>
                  <a:close/>
                </a:path>
              </a:pathLst>
            </a:custGeom>
            <a:gradFill>
              <a:gsLst>
                <a:gs pos="9000">
                  <a:srgbClr val="FCF4E1">
                    <a:alpha val="0"/>
                  </a:srgbClr>
                </a:gs>
                <a:gs pos="61000">
                  <a:srgbClr val="FDC065"/>
                </a:gs>
              </a:gsLst>
              <a:lin ang="9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latin typeface="Arial" panose="020B0604020202020204"/>
                <a:ea typeface="阿里巴巴普惠体 Medium" panose="00020600040101010101" charset="-122"/>
                <a:cs typeface="阿里巴巴普惠体 Medium" panose="00020600040101010101" charset="-122"/>
                <a:sym typeface="Arial" panose="020B0604020202020204"/>
              </a:endParaRPr>
            </a:p>
          </p:txBody>
        </p:sp>
      </p:grpSp>
      <p:sp>
        <p:nvSpPr>
          <p:cNvPr id="13" name="文本框 12"/>
          <p:cNvSpPr txBox="1"/>
          <p:nvPr userDrawn="1"/>
        </p:nvSpPr>
        <p:spPr>
          <a:xfrm>
            <a:off x="3962400" y="270817"/>
            <a:ext cx="4267200" cy="429895"/>
          </a:xfrm>
          <a:prstGeom prst="rect">
            <a:avLst/>
          </a:prstGeom>
          <a:noFill/>
        </p:spPr>
        <p:txBody>
          <a:bodyPr wrap="square" rtlCol="0">
            <a:spAutoFit/>
          </a:bodyPr>
          <a:lstStyle/>
          <a:p>
            <a:pPr algn="ctr">
              <a:buClrTx/>
              <a:buSzTx/>
              <a:buFontTx/>
            </a:pPr>
            <a:r>
              <a:rPr lang="zh-CN" altLang="en-US" sz="2200" dirty="0">
                <a:solidFill>
                  <a:schemeClr val="bg1">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第二节  板书技能</a:t>
            </a:r>
          </a:p>
        </p:txBody>
      </p:sp>
      <p:sp>
        <p:nvSpPr>
          <p:cNvPr id="3" name="任意多边形: 形状 8"/>
          <p:cNvSpPr/>
          <p:nvPr userDrawn="1"/>
        </p:nvSpPr>
        <p:spPr>
          <a:xfrm rot="5400000">
            <a:off x="152400" y="-152400"/>
            <a:ext cx="2018030" cy="2322830"/>
          </a:xfrm>
          <a:custGeom>
            <a:avLst/>
            <a:gdLst>
              <a:gd name="connsiteX0" fmla="*/ 0 w 2017859"/>
              <a:gd name="connsiteY0" fmla="*/ 0 h 2322818"/>
              <a:gd name="connsiteX1" fmla="*/ 35146 w 2017859"/>
              <a:gd name="connsiteY1" fmla="*/ 22398 h 2322818"/>
              <a:gd name="connsiteX2" fmla="*/ 365767 w 2017859"/>
              <a:gd name="connsiteY2" fmla="*/ 423960 h 2322818"/>
              <a:gd name="connsiteX3" fmla="*/ 522964 w 2017859"/>
              <a:gd name="connsiteY3" fmla="*/ 1392153 h 2322818"/>
              <a:gd name="connsiteX4" fmla="*/ 1752815 w 2017859"/>
              <a:gd name="connsiteY4" fmla="*/ 1856375 h 2322818"/>
              <a:gd name="connsiteX5" fmla="*/ 1983670 w 2017859"/>
              <a:gd name="connsiteY5" fmla="*/ 2168563 h 2322818"/>
              <a:gd name="connsiteX6" fmla="*/ 2017859 w 2017859"/>
              <a:gd name="connsiteY6" fmla="*/ 2322818 h 2322818"/>
              <a:gd name="connsiteX7" fmla="*/ 0 w 2017859"/>
              <a:gd name="connsiteY7" fmla="*/ 2322818 h 23228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17859" h="2322818">
                <a:moveTo>
                  <a:pt x="0" y="0"/>
                </a:moveTo>
                <a:lnTo>
                  <a:pt x="35146" y="22398"/>
                </a:lnTo>
                <a:cubicBezTo>
                  <a:pt x="171081" y="119677"/>
                  <a:pt x="287046" y="241433"/>
                  <a:pt x="365767" y="423960"/>
                </a:cubicBezTo>
                <a:cubicBezTo>
                  <a:pt x="470728" y="667330"/>
                  <a:pt x="291789" y="1153418"/>
                  <a:pt x="522964" y="1392153"/>
                </a:cubicBezTo>
                <a:cubicBezTo>
                  <a:pt x="754139" y="1630889"/>
                  <a:pt x="1502213" y="1677801"/>
                  <a:pt x="1752815" y="1856375"/>
                </a:cubicBezTo>
                <a:cubicBezTo>
                  <a:pt x="1878115" y="1945662"/>
                  <a:pt x="1946555" y="2058542"/>
                  <a:pt x="1983670" y="2168563"/>
                </a:cubicBezTo>
                <a:lnTo>
                  <a:pt x="2017859" y="2322818"/>
                </a:lnTo>
                <a:lnTo>
                  <a:pt x="0" y="2322818"/>
                </a:lnTo>
                <a:close/>
              </a:path>
            </a:pathLst>
          </a:custGeom>
          <a:solidFill>
            <a:srgbClr val="FFF9F3"/>
          </a:solidFill>
          <a:ln w="12700" cap="flat" cmpd="sng" algn="ctr">
            <a:no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FFFFFF"/>
              </a:solidFill>
              <a:effectLst/>
              <a:uLnTx/>
              <a:uFillTx/>
              <a:latin typeface="Alex Brush" panose="02000400000000000000" charset="0"/>
              <a:ea typeface="Alex Brush" panose="02000400000000000000" charset="0"/>
              <a:cs typeface="+mn-cs"/>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Obj" preserve="1">
  <p:cSld name="3_两栏内容">
    <p:spTree>
      <p:nvGrpSpPr>
        <p:cNvPr id="1" name=""/>
        <p:cNvGrpSpPr/>
        <p:nvPr/>
      </p:nvGrpSpPr>
      <p:grpSpPr>
        <a:xfrm>
          <a:off x="0" y="0"/>
          <a:ext cx="0" cy="0"/>
          <a:chOff x="0" y="0"/>
          <a:chExt cx="0" cy="0"/>
        </a:xfrm>
      </p:grpSpPr>
      <p:grpSp>
        <p:nvGrpSpPr>
          <p:cNvPr id="10" name="组合 9"/>
          <p:cNvGrpSpPr/>
          <p:nvPr userDrawn="1"/>
        </p:nvGrpSpPr>
        <p:grpSpPr>
          <a:xfrm>
            <a:off x="0" y="2058035"/>
            <a:ext cx="12192000" cy="4799965"/>
            <a:chOff x="0" y="2058226"/>
            <a:chExt cx="12192000" cy="4799773"/>
          </a:xfrm>
        </p:grpSpPr>
        <p:sp>
          <p:nvSpPr>
            <p:cNvPr id="11" name="任意多边形: 形状 1"/>
            <p:cNvSpPr/>
            <p:nvPr/>
          </p:nvSpPr>
          <p:spPr>
            <a:xfrm>
              <a:off x="0" y="2058226"/>
              <a:ext cx="12192000" cy="4799773"/>
            </a:xfrm>
            <a:custGeom>
              <a:avLst/>
              <a:gdLst>
                <a:gd name="connsiteX0" fmla="*/ 12192000 w 12192000"/>
                <a:gd name="connsiteY0" fmla="*/ 0 h 2383466"/>
                <a:gd name="connsiteX1" fmla="*/ 12192000 w 12192000"/>
                <a:gd name="connsiteY1" fmla="*/ 2383466 h 2383466"/>
                <a:gd name="connsiteX2" fmla="*/ 0 w 12192000"/>
                <a:gd name="connsiteY2" fmla="*/ 2383466 h 2383466"/>
                <a:gd name="connsiteX3" fmla="*/ 0 w 12192000"/>
                <a:gd name="connsiteY3" fmla="*/ 1361314 h 2383466"/>
                <a:gd name="connsiteX4" fmla="*/ 353496 w 12192000"/>
                <a:gd name="connsiteY4" fmla="*/ 1484568 h 2383466"/>
                <a:gd name="connsiteX5" fmla="*/ 4890837 w 12192000"/>
                <a:gd name="connsiteY5" fmla="*/ 2130804 h 2383466"/>
                <a:gd name="connsiteX6" fmla="*/ 12026664 w 12192000"/>
                <a:gd name="connsiteY6" fmla="*/ 150519 h 23834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83466">
                  <a:moveTo>
                    <a:pt x="12192000" y="0"/>
                  </a:moveTo>
                  <a:lnTo>
                    <a:pt x="12192000" y="2383466"/>
                  </a:lnTo>
                  <a:lnTo>
                    <a:pt x="0" y="2383466"/>
                  </a:lnTo>
                  <a:lnTo>
                    <a:pt x="0" y="1361314"/>
                  </a:lnTo>
                  <a:lnTo>
                    <a:pt x="353496" y="1484568"/>
                  </a:lnTo>
                  <a:cubicBezTo>
                    <a:pt x="1648706" y="1892568"/>
                    <a:pt x="3210104" y="2130804"/>
                    <a:pt x="4890837" y="2130804"/>
                  </a:cubicBezTo>
                  <a:cubicBezTo>
                    <a:pt x="7972182" y="2130804"/>
                    <a:pt x="10652425" y="1330066"/>
                    <a:pt x="12026664" y="150519"/>
                  </a:cubicBezTo>
                  <a:close/>
                </a:path>
              </a:pathLst>
            </a:custGeom>
            <a:solidFill>
              <a:srgbClr val="FF9B2F">
                <a:alpha val="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latin typeface="Arial" panose="020B0604020202020204"/>
                <a:ea typeface="阿里巴巴普惠体 Medium" panose="00020600040101010101" charset="-122"/>
                <a:cs typeface="阿里巴巴普惠体 Medium" panose="00020600040101010101" charset="-122"/>
                <a:sym typeface="Arial" panose="020B0604020202020204"/>
              </a:endParaRPr>
            </a:p>
          </p:txBody>
        </p:sp>
        <p:sp>
          <p:nvSpPr>
            <p:cNvPr id="12" name="任意多边形: 形状 6"/>
            <p:cNvSpPr/>
            <p:nvPr/>
          </p:nvSpPr>
          <p:spPr>
            <a:xfrm flipH="1">
              <a:off x="0" y="6376736"/>
              <a:ext cx="12192000" cy="481263"/>
            </a:xfrm>
            <a:custGeom>
              <a:avLst/>
              <a:gdLst>
                <a:gd name="connsiteX0" fmla="*/ 12192000 w 12192000"/>
                <a:gd name="connsiteY0" fmla="*/ 0 h 1345886"/>
                <a:gd name="connsiteX1" fmla="*/ 11699305 w 12192000"/>
                <a:gd name="connsiteY1" fmla="*/ 205775 h 1345886"/>
                <a:gd name="connsiteX2" fmla="*/ 6095999 w 12192000"/>
                <a:gd name="connsiteY2" fmla="*/ 1086789 h 1345886"/>
                <a:gd name="connsiteX3" fmla="*/ 492692 w 12192000"/>
                <a:gd name="connsiteY3" fmla="*/ 205775 h 1345886"/>
                <a:gd name="connsiteX4" fmla="*/ 0 w 12192000"/>
                <a:gd name="connsiteY4" fmla="*/ 1 h 1345886"/>
                <a:gd name="connsiteX5" fmla="*/ 0 w 12192000"/>
                <a:gd name="connsiteY5" fmla="*/ 1345886 h 1345886"/>
                <a:gd name="connsiteX6" fmla="*/ 12192000 w 12192000"/>
                <a:gd name="connsiteY6" fmla="*/ 1345886 h 13458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1345886">
                  <a:moveTo>
                    <a:pt x="12192000" y="0"/>
                  </a:moveTo>
                  <a:lnTo>
                    <a:pt x="11699305" y="205775"/>
                  </a:lnTo>
                  <a:cubicBezTo>
                    <a:pt x="10265294" y="750111"/>
                    <a:pt x="8284226" y="1086789"/>
                    <a:pt x="6095999" y="1086789"/>
                  </a:cubicBezTo>
                  <a:cubicBezTo>
                    <a:pt x="3907772" y="1086789"/>
                    <a:pt x="1926704" y="750111"/>
                    <a:pt x="492692" y="205775"/>
                  </a:cubicBezTo>
                  <a:lnTo>
                    <a:pt x="0" y="1"/>
                  </a:lnTo>
                  <a:lnTo>
                    <a:pt x="0" y="1345886"/>
                  </a:lnTo>
                  <a:lnTo>
                    <a:pt x="12192000" y="1345886"/>
                  </a:lnTo>
                  <a:close/>
                </a:path>
              </a:pathLst>
            </a:custGeom>
            <a:gradFill>
              <a:gsLst>
                <a:gs pos="9000">
                  <a:srgbClr val="FCF4E1">
                    <a:alpha val="0"/>
                  </a:srgbClr>
                </a:gs>
                <a:gs pos="61000">
                  <a:srgbClr val="FDC065"/>
                </a:gs>
              </a:gsLst>
              <a:lin ang="9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latin typeface="Arial" panose="020B0604020202020204"/>
                <a:ea typeface="阿里巴巴普惠体 Medium" panose="00020600040101010101" charset="-122"/>
                <a:cs typeface="阿里巴巴普惠体 Medium" panose="00020600040101010101" charset="-122"/>
                <a:sym typeface="Arial" panose="020B0604020202020204"/>
              </a:endParaRPr>
            </a:p>
          </p:txBody>
        </p:sp>
      </p:grpSp>
      <p:sp>
        <p:nvSpPr>
          <p:cNvPr id="13" name="文本框 12"/>
          <p:cNvSpPr txBox="1"/>
          <p:nvPr userDrawn="1"/>
        </p:nvSpPr>
        <p:spPr>
          <a:xfrm>
            <a:off x="3696018" y="270510"/>
            <a:ext cx="4799965" cy="429895"/>
          </a:xfrm>
          <a:prstGeom prst="rect">
            <a:avLst/>
          </a:prstGeom>
          <a:noFill/>
        </p:spPr>
        <p:txBody>
          <a:bodyPr wrap="square" rtlCol="0">
            <a:spAutoFit/>
          </a:bodyPr>
          <a:lstStyle/>
          <a:p>
            <a:pPr algn="ctr">
              <a:buClrTx/>
              <a:buSzTx/>
              <a:buFontTx/>
            </a:pPr>
            <a:r>
              <a:rPr lang="zh-CN" altLang="en-US" sz="2200" dirty="0">
                <a:solidFill>
                  <a:schemeClr val="bg1">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第三节  讲解技能</a:t>
            </a:r>
          </a:p>
        </p:txBody>
      </p:sp>
      <p:sp>
        <p:nvSpPr>
          <p:cNvPr id="3" name="任意多边形: 形状 8"/>
          <p:cNvSpPr/>
          <p:nvPr userDrawn="1"/>
        </p:nvSpPr>
        <p:spPr>
          <a:xfrm rot="5400000">
            <a:off x="152400" y="-152400"/>
            <a:ext cx="2018030" cy="2322830"/>
          </a:xfrm>
          <a:custGeom>
            <a:avLst/>
            <a:gdLst>
              <a:gd name="connsiteX0" fmla="*/ 0 w 2017859"/>
              <a:gd name="connsiteY0" fmla="*/ 0 h 2322818"/>
              <a:gd name="connsiteX1" fmla="*/ 35146 w 2017859"/>
              <a:gd name="connsiteY1" fmla="*/ 22398 h 2322818"/>
              <a:gd name="connsiteX2" fmla="*/ 365767 w 2017859"/>
              <a:gd name="connsiteY2" fmla="*/ 423960 h 2322818"/>
              <a:gd name="connsiteX3" fmla="*/ 522964 w 2017859"/>
              <a:gd name="connsiteY3" fmla="*/ 1392153 h 2322818"/>
              <a:gd name="connsiteX4" fmla="*/ 1752815 w 2017859"/>
              <a:gd name="connsiteY4" fmla="*/ 1856375 h 2322818"/>
              <a:gd name="connsiteX5" fmla="*/ 1983670 w 2017859"/>
              <a:gd name="connsiteY5" fmla="*/ 2168563 h 2322818"/>
              <a:gd name="connsiteX6" fmla="*/ 2017859 w 2017859"/>
              <a:gd name="connsiteY6" fmla="*/ 2322818 h 2322818"/>
              <a:gd name="connsiteX7" fmla="*/ 0 w 2017859"/>
              <a:gd name="connsiteY7" fmla="*/ 2322818 h 23228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17859" h="2322818">
                <a:moveTo>
                  <a:pt x="0" y="0"/>
                </a:moveTo>
                <a:lnTo>
                  <a:pt x="35146" y="22398"/>
                </a:lnTo>
                <a:cubicBezTo>
                  <a:pt x="171081" y="119677"/>
                  <a:pt x="287046" y="241433"/>
                  <a:pt x="365767" y="423960"/>
                </a:cubicBezTo>
                <a:cubicBezTo>
                  <a:pt x="470728" y="667330"/>
                  <a:pt x="291789" y="1153418"/>
                  <a:pt x="522964" y="1392153"/>
                </a:cubicBezTo>
                <a:cubicBezTo>
                  <a:pt x="754139" y="1630889"/>
                  <a:pt x="1502213" y="1677801"/>
                  <a:pt x="1752815" y="1856375"/>
                </a:cubicBezTo>
                <a:cubicBezTo>
                  <a:pt x="1878115" y="1945662"/>
                  <a:pt x="1946555" y="2058542"/>
                  <a:pt x="1983670" y="2168563"/>
                </a:cubicBezTo>
                <a:lnTo>
                  <a:pt x="2017859" y="2322818"/>
                </a:lnTo>
                <a:lnTo>
                  <a:pt x="0" y="2322818"/>
                </a:lnTo>
                <a:close/>
              </a:path>
            </a:pathLst>
          </a:custGeom>
          <a:solidFill>
            <a:srgbClr val="FFF9F3"/>
          </a:solidFill>
          <a:ln w="12700" cap="flat" cmpd="sng" algn="ctr">
            <a:no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FFFFFF"/>
              </a:solidFill>
              <a:effectLst/>
              <a:uLnTx/>
              <a:uFillTx/>
              <a:latin typeface="Alex Brush" panose="02000400000000000000" charset="0"/>
              <a:ea typeface="Alex Brush" panose="02000400000000000000" charset="0"/>
              <a:cs typeface="+mn-cs"/>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4_两栏内容">
    <p:spTree>
      <p:nvGrpSpPr>
        <p:cNvPr id="1" name=""/>
        <p:cNvGrpSpPr/>
        <p:nvPr/>
      </p:nvGrpSpPr>
      <p:grpSpPr>
        <a:xfrm>
          <a:off x="0" y="0"/>
          <a:ext cx="0" cy="0"/>
          <a:chOff x="0" y="0"/>
          <a:chExt cx="0" cy="0"/>
        </a:xfrm>
      </p:grpSpPr>
      <p:grpSp>
        <p:nvGrpSpPr>
          <p:cNvPr id="10" name="组合 9"/>
          <p:cNvGrpSpPr/>
          <p:nvPr userDrawn="1"/>
        </p:nvGrpSpPr>
        <p:grpSpPr>
          <a:xfrm>
            <a:off x="0" y="2058035"/>
            <a:ext cx="12192000" cy="4799965"/>
            <a:chOff x="0" y="2058226"/>
            <a:chExt cx="12192000" cy="4799773"/>
          </a:xfrm>
        </p:grpSpPr>
        <p:sp>
          <p:nvSpPr>
            <p:cNvPr id="11" name="任意多边形: 形状 1"/>
            <p:cNvSpPr/>
            <p:nvPr/>
          </p:nvSpPr>
          <p:spPr>
            <a:xfrm>
              <a:off x="0" y="2058226"/>
              <a:ext cx="12192000" cy="4799773"/>
            </a:xfrm>
            <a:custGeom>
              <a:avLst/>
              <a:gdLst>
                <a:gd name="connsiteX0" fmla="*/ 12192000 w 12192000"/>
                <a:gd name="connsiteY0" fmla="*/ 0 h 2383466"/>
                <a:gd name="connsiteX1" fmla="*/ 12192000 w 12192000"/>
                <a:gd name="connsiteY1" fmla="*/ 2383466 h 2383466"/>
                <a:gd name="connsiteX2" fmla="*/ 0 w 12192000"/>
                <a:gd name="connsiteY2" fmla="*/ 2383466 h 2383466"/>
                <a:gd name="connsiteX3" fmla="*/ 0 w 12192000"/>
                <a:gd name="connsiteY3" fmla="*/ 1361314 h 2383466"/>
                <a:gd name="connsiteX4" fmla="*/ 353496 w 12192000"/>
                <a:gd name="connsiteY4" fmla="*/ 1484568 h 2383466"/>
                <a:gd name="connsiteX5" fmla="*/ 4890837 w 12192000"/>
                <a:gd name="connsiteY5" fmla="*/ 2130804 h 2383466"/>
                <a:gd name="connsiteX6" fmla="*/ 12026664 w 12192000"/>
                <a:gd name="connsiteY6" fmla="*/ 150519 h 23834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83466">
                  <a:moveTo>
                    <a:pt x="12192000" y="0"/>
                  </a:moveTo>
                  <a:lnTo>
                    <a:pt x="12192000" y="2383466"/>
                  </a:lnTo>
                  <a:lnTo>
                    <a:pt x="0" y="2383466"/>
                  </a:lnTo>
                  <a:lnTo>
                    <a:pt x="0" y="1361314"/>
                  </a:lnTo>
                  <a:lnTo>
                    <a:pt x="353496" y="1484568"/>
                  </a:lnTo>
                  <a:cubicBezTo>
                    <a:pt x="1648706" y="1892568"/>
                    <a:pt x="3210104" y="2130804"/>
                    <a:pt x="4890837" y="2130804"/>
                  </a:cubicBezTo>
                  <a:cubicBezTo>
                    <a:pt x="7972182" y="2130804"/>
                    <a:pt x="10652425" y="1330066"/>
                    <a:pt x="12026664" y="150519"/>
                  </a:cubicBezTo>
                  <a:close/>
                </a:path>
              </a:pathLst>
            </a:custGeom>
            <a:solidFill>
              <a:srgbClr val="FF9B2F">
                <a:alpha val="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latin typeface="Arial" panose="020B0604020202020204"/>
                <a:ea typeface="阿里巴巴普惠体 Medium" panose="00020600040101010101" charset="-122"/>
                <a:cs typeface="阿里巴巴普惠体 Medium" panose="00020600040101010101" charset="-122"/>
                <a:sym typeface="Arial" panose="020B0604020202020204"/>
              </a:endParaRPr>
            </a:p>
          </p:txBody>
        </p:sp>
        <p:sp>
          <p:nvSpPr>
            <p:cNvPr id="12" name="任意多边形: 形状 6"/>
            <p:cNvSpPr/>
            <p:nvPr/>
          </p:nvSpPr>
          <p:spPr>
            <a:xfrm flipH="1">
              <a:off x="0" y="6376736"/>
              <a:ext cx="12192000" cy="481263"/>
            </a:xfrm>
            <a:custGeom>
              <a:avLst/>
              <a:gdLst>
                <a:gd name="connsiteX0" fmla="*/ 12192000 w 12192000"/>
                <a:gd name="connsiteY0" fmla="*/ 0 h 1345886"/>
                <a:gd name="connsiteX1" fmla="*/ 11699305 w 12192000"/>
                <a:gd name="connsiteY1" fmla="*/ 205775 h 1345886"/>
                <a:gd name="connsiteX2" fmla="*/ 6095999 w 12192000"/>
                <a:gd name="connsiteY2" fmla="*/ 1086789 h 1345886"/>
                <a:gd name="connsiteX3" fmla="*/ 492692 w 12192000"/>
                <a:gd name="connsiteY3" fmla="*/ 205775 h 1345886"/>
                <a:gd name="connsiteX4" fmla="*/ 0 w 12192000"/>
                <a:gd name="connsiteY4" fmla="*/ 1 h 1345886"/>
                <a:gd name="connsiteX5" fmla="*/ 0 w 12192000"/>
                <a:gd name="connsiteY5" fmla="*/ 1345886 h 1345886"/>
                <a:gd name="connsiteX6" fmla="*/ 12192000 w 12192000"/>
                <a:gd name="connsiteY6" fmla="*/ 1345886 h 13458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1345886">
                  <a:moveTo>
                    <a:pt x="12192000" y="0"/>
                  </a:moveTo>
                  <a:lnTo>
                    <a:pt x="11699305" y="205775"/>
                  </a:lnTo>
                  <a:cubicBezTo>
                    <a:pt x="10265294" y="750111"/>
                    <a:pt x="8284226" y="1086789"/>
                    <a:pt x="6095999" y="1086789"/>
                  </a:cubicBezTo>
                  <a:cubicBezTo>
                    <a:pt x="3907772" y="1086789"/>
                    <a:pt x="1926704" y="750111"/>
                    <a:pt x="492692" y="205775"/>
                  </a:cubicBezTo>
                  <a:lnTo>
                    <a:pt x="0" y="1"/>
                  </a:lnTo>
                  <a:lnTo>
                    <a:pt x="0" y="1345886"/>
                  </a:lnTo>
                  <a:lnTo>
                    <a:pt x="12192000" y="1345886"/>
                  </a:lnTo>
                  <a:close/>
                </a:path>
              </a:pathLst>
            </a:custGeom>
            <a:gradFill>
              <a:gsLst>
                <a:gs pos="9000">
                  <a:srgbClr val="FCF4E1">
                    <a:alpha val="0"/>
                  </a:srgbClr>
                </a:gs>
                <a:gs pos="61000">
                  <a:srgbClr val="FDC065"/>
                </a:gs>
              </a:gsLst>
              <a:lin ang="9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latin typeface="Arial" panose="020B0604020202020204"/>
                <a:ea typeface="阿里巴巴普惠体 Medium" panose="00020600040101010101" charset="-122"/>
                <a:cs typeface="阿里巴巴普惠体 Medium" panose="00020600040101010101" charset="-122"/>
                <a:sym typeface="Arial" panose="020B0604020202020204"/>
              </a:endParaRPr>
            </a:p>
          </p:txBody>
        </p:sp>
      </p:grpSp>
      <p:sp>
        <p:nvSpPr>
          <p:cNvPr id="13" name="文本框 12"/>
          <p:cNvSpPr txBox="1"/>
          <p:nvPr userDrawn="1"/>
        </p:nvSpPr>
        <p:spPr>
          <a:xfrm>
            <a:off x="3696018" y="270510"/>
            <a:ext cx="4799965" cy="429895"/>
          </a:xfrm>
          <a:prstGeom prst="rect">
            <a:avLst/>
          </a:prstGeom>
          <a:noFill/>
        </p:spPr>
        <p:txBody>
          <a:bodyPr wrap="square" rtlCol="0">
            <a:spAutoFit/>
          </a:bodyPr>
          <a:lstStyle/>
          <a:p>
            <a:pPr algn="ctr">
              <a:buClrTx/>
              <a:buSzTx/>
              <a:buFontTx/>
            </a:pPr>
            <a:r>
              <a:rPr lang="zh-CN" altLang="en-US" sz="2200" dirty="0">
                <a:solidFill>
                  <a:schemeClr val="bg1">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第四节  提问技能</a:t>
            </a:r>
          </a:p>
        </p:txBody>
      </p:sp>
      <p:sp>
        <p:nvSpPr>
          <p:cNvPr id="3" name="任意多边形: 形状 8"/>
          <p:cNvSpPr/>
          <p:nvPr userDrawn="1"/>
        </p:nvSpPr>
        <p:spPr>
          <a:xfrm rot="5400000">
            <a:off x="152400" y="-152400"/>
            <a:ext cx="2018030" cy="2322830"/>
          </a:xfrm>
          <a:custGeom>
            <a:avLst/>
            <a:gdLst>
              <a:gd name="connsiteX0" fmla="*/ 0 w 2017859"/>
              <a:gd name="connsiteY0" fmla="*/ 0 h 2322818"/>
              <a:gd name="connsiteX1" fmla="*/ 35146 w 2017859"/>
              <a:gd name="connsiteY1" fmla="*/ 22398 h 2322818"/>
              <a:gd name="connsiteX2" fmla="*/ 365767 w 2017859"/>
              <a:gd name="connsiteY2" fmla="*/ 423960 h 2322818"/>
              <a:gd name="connsiteX3" fmla="*/ 522964 w 2017859"/>
              <a:gd name="connsiteY3" fmla="*/ 1392153 h 2322818"/>
              <a:gd name="connsiteX4" fmla="*/ 1752815 w 2017859"/>
              <a:gd name="connsiteY4" fmla="*/ 1856375 h 2322818"/>
              <a:gd name="connsiteX5" fmla="*/ 1983670 w 2017859"/>
              <a:gd name="connsiteY5" fmla="*/ 2168563 h 2322818"/>
              <a:gd name="connsiteX6" fmla="*/ 2017859 w 2017859"/>
              <a:gd name="connsiteY6" fmla="*/ 2322818 h 2322818"/>
              <a:gd name="connsiteX7" fmla="*/ 0 w 2017859"/>
              <a:gd name="connsiteY7" fmla="*/ 2322818 h 23228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17859" h="2322818">
                <a:moveTo>
                  <a:pt x="0" y="0"/>
                </a:moveTo>
                <a:lnTo>
                  <a:pt x="35146" y="22398"/>
                </a:lnTo>
                <a:cubicBezTo>
                  <a:pt x="171081" y="119677"/>
                  <a:pt x="287046" y="241433"/>
                  <a:pt x="365767" y="423960"/>
                </a:cubicBezTo>
                <a:cubicBezTo>
                  <a:pt x="470728" y="667330"/>
                  <a:pt x="291789" y="1153418"/>
                  <a:pt x="522964" y="1392153"/>
                </a:cubicBezTo>
                <a:cubicBezTo>
                  <a:pt x="754139" y="1630889"/>
                  <a:pt x="1502213" y="1677801"/>
                  <a:pt x="1752815" y="1856375"/>
                </a:cubicBezTo>
                <a:cubicBezTo>
                  <a:pt x="1878115" y="1945662"/>
                  <a:pt x="1946555" y="2058542"/>
                  <a:pt x="1983670" y="2168563"/>
                </a:cubicBezTo>
                <a:lnTo>
                  <a:pt x="2017859" y="2322818"/>
                </a:lnTo>
                <a:lnTo>
                  <a:pt x="0" y="2322818"/>
                </a:lnTo>
                <a:close/>
              </a:path>
            </a:pathLst>
          </a:custGeom>
          <a:solidFill>
            <a:srgbClr val="FFF9F3"/>
          </a:solidFill>
          <a:ln w="12700" cap="flat" cmpd="sng" algn="ctr">
            <a:no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FFFFFF"/>
              </a:solidFill>
              <a:effectLst/>
              <a:uLnTx/>
              <a:uFillTx/>
              <a:latin typeface="Alex Brush" panose="02000400000000000000" charset="0"/>
              <a:ea typeface="Alex Brush" panose="02000400000000000000" charset="0"/>
              <a:cs typeface="+mn-cs"/>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Obj" preserve="1">
  <p:cSld name="5_两栏内容">
    <p:spTree>
      <p:nvGrpSpPr>
        <p:cNvPr id="1" name=""/>
        <p:cNvGrpSpPr/>
        <p:nvPr/>
      </p:nvGrpSpPr>
      <p:grpSpPr>
        <a:xfrm>
          <a:off x="0" y="0"/>
          <a:ext cx="0" cy="0"/>
          <a:chOff x="0" y="0"/>
          <a:chExt cx="0" cy="0"/>
        </a:xfrm>
      </p:grpSpPr>
      <p:grpSp>
        <p:nvGrpSpPr>
          <p:cNvPr id="10" name="组合 9"/>
          <p:cNvGrpSpPr/>
          <p:nvPr userDrawn="1"/>
        </p:nvGrpSpPr>
        <p:grpSpPr>
          <a:xfrm>
            <a:off x="0" y="2058035"/>
            <a:ext cx="12192000" cy="4799965"/>
            <a:chOff x="0" y="2058226"/>
            <a:chExt cx="12192000" cy="4799773"/>
          </a:xfrm>
        </p:grpSpPr>
        <p:sp>
          <p:nvSpPr>
            <p:cNvPr id="11" name="任意多边形: 形状 1"/>
            <p:cNvSpPr/>
            <p:nvPr/>
          </p:nvSpPr>
          <p:spPr>
            <a:xfrm>
              <a:off x="0" y="2058226"/>
              <a:ext cx="12192000" cy="4799773"/>
            </a:xfrm>
            <a:custGeom>
              <a:avLst/>
              <a:gdLst>
                <a:gd name="connsiteX0" fmla="*/ 12192000 w 12192000"/>
                <a:gd name="connsiteY0" fmla="*/ 0 h 2383466"/>
                <a:gd name="connsiteX1" fmla="*/ 12192000 w 12192000"/>
                <a:gd name="connsiteY1" fmla="*/ 2383466 h 2383466"/>
                <a:gd name="connsiteX2" fmla="*/ 0 w 12192000"/>
                <a:gd name="connsiteY2" fmla="*/ 2383466 h 2383466"/>
                <a:gd name="connsiteX3" fmla="*/ 0 w 12192000"/>
                <a:gd name="connsiteY3" fmla="*/ 1361314 h 2383466"/>
                <a:gd name="connsiteX4" fmla="*/ 353496 w 12192000"/>
                <a:gd name="connsiteY4" fmla="*/ 1484568 h 2383466"/>
                <a:gd name="connsiteX5" fmla="*/ 4890837 w 12192000"/>
                <a:gd name="connsiteY5" fmla="*/ 2130804 h 2383466"/>
                <a:gd name="connsiteX6" fmla="*/ 12026664 w 12192000"/>
                <a:gd name="connsiteY6" fmla="*/ 150519 h 23834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83466">
                  <a:moveTo>
                    <a:pt x="12192000" y="0"/>
                  </a:moveTo>
                  <a:lnTo>
                    <a:pt x="12192000" y="2383466"/>
                  </a:lnTo>
                  <a:lnTo>
                    <a:pt x="0" y="2383466"/>
                  </a:lnTo>
                  <a:lnTo>
                    <a:pt x="0" y="1361314"/>
                  </a:lnTo>
                  <a:lnTo>
                    <a:pt x="353496" y="1484568"/>
                  </a:lnTo>
                  <a:cubicBezTo>
                    <a:pt x="1648706" y="1892568"/>
                    <a:pt x="3210104" y="2130804"/>
                    <a:pt x="4890837" y="2130804"/>
                  </a:cubicBezTo>
                  <a:cubicBezTo>
                    <a:pt x="7972182" y="2130804"/>
                    <a:pt x="10652425" y="1330066"/>
                    <a:pt x="12026664" y="150519"/>
                  </a:cubicBezTo>
                  <a:close/>
                </a:path>
              </a:pathLst>
            </a:custGeom>
            <a:solidFill>
              <a:srgbClr val="FF9B2F">
                <a:alpha val="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latin typeface="Arial" panose="020B0604020202020204"/>
                <a:ea typeface="阿里巴巴普惠体 Medium" panose="00020600040101010101" charset="-122"/>
                <a:cs typeface="阿里巴巴普惠体 Medium" panose="00020600040101010101" charset="-122"/>
                <a:sym typeface="Arial" panose="020B0604020202020204"/>
              </a:endParaRPr>
            </a:p>
          </p:txBody>
        </p:sp>
        <p:sp>
          <p:nvSpPr>
            <p:cNvPr id="12" name="任意多边形: 形状 6"/>
            <p:cNvSpPr/>
            <p:nvPr/>
          </p:nvSpPr>
          <p:spPr>
            <a:xfrm flipH="1">
              <a:off x="0" y="6376736"/>
              <a:ext cx="12192000" cy="481263"/>
            </a:xfrm>
            <a:custGeom>
              <a:avLst/>
              <a:gdLst>
                <a:gd name="connsiteX0" fmla="*/ 12192000 w 12192000"/>
                <a:gd name="connsiteY0" fmla="*/ 0 h 1345886"/>
                <a:gd name="connsiteX1" fmla="*/ 11699305 w 12192000"/>
                <a:gd name="connsiteY1" fmla="*/ 205775 h 1345886"/>
                <a:gd name="connsiteX2" fmla="*/ 6095999 w 12192000"/>
                <a:gd name="connsiteY2" fmla="*/ 1086789 h 1345886"/>
                <a:gd name="connsiteX3" fmla="*/ 492692 w 12192000"/>
                <a:gd name="connsiteY3" fmla="*/ 205775 h 1345886"/>
                <a:gd name="connsiteX4" fmla="*/ 0 w 12192000"/>
                <a:gd name="connsiteY4" fmla="*/ 1 h 1345886"/>
                <a:gd name="connsiteX5" fmla="*/ 0 w 12192000"/>
                <a:gd name="connsiteY5" fmla="*/ 1345886 h 1345886"/>
                <a:gd name="connsiteX6" fmla="*/ 12192000 w 12192000"/>
                <a:gd name="connsiteY6" fmla="*/ 1345886 h 13458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1345886">
                  <a:moveTo>
                    <a:pt x="12192000" y="0"/>
                  </a:moveTo>
                  <a:lnTo>
                    <a:pt x="11699305" y="205775"/>
                  </a:lnTo>
                  <a:cubicBezTo>
                    <a:pt x="10265294" y="750111"/>
                    <a:pt x="8284226" y="1086789"/>
                    <a:pt x="6095999" y="1086789"/>
                  </a:cubicBezTo>
                  <a:cubicBezTo>
                    <a:pt x="3907772" y="1086789"/>
                    <a:pt x="1926704" y="750111"/>
                    <a:pt x="492692" y="205775"/>
                  </a:cubicBezTo>
                  <a:lnTo>
                    <a:pt x="0" y="1"/>
                  </a:lnTo>
                  <a:lnTo>
                    <a:pt x="0" y="1345886"/>
                  </a:lnTo>
                  <a:lnTo>
                    <a:pt x="12192000" y="1345886"/>
                  </a:lnTo>
                  <a:close/>
                </a:path>
              </a:pathLst>
            </a:custGeom>
            <a:gradFill>
              <a:gsLst>
                <a:gs pos="9000">
                  <a:srgbClr val="FCF4E1">
                    <a:alpha val="0"/>
                  </a:srgbClr>
                </a:gs>
                <a:gs pos="61000">
                  <a:srgbClr val="FDC065"/>
                </a:gs>
              </a:gsLst>
              <a:lin ang="9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latin typeface="Arial" panose="020B0604020202020204"/>
                <a:ea typeface="阿里巴巴普惠体 Medium" panose="00020600040101010101" charset="-122"/>
                <a:cs typeface="阿里巴巴普惠体 Medium" panose="00020600040101010101" charset="-122"/>
                <a:sym typeface="Arial" panose="020B0604020202020204"/>
              </a:endParaRPr>
            </a:p>
          </p:txBody>
        </p:sp>
      </p:grpSp>
      <p:sp>
        <p:nvSpPr>
          <p:cNvPr id="13" name="文本框 12"/>
          <p:cNvSpPr txBox="1"/>
          <p:nvPr userDrawn="1"/>
        </p:nvSpPr>
        <p:spPr>
          <a:xfrm>
            <a:off x="3696018" y="270510"/>
            <a:ext cx="4799965" cy="429895"/>
          </a:xfrm>
          <a:prstGeom prst="rect">
            <a:avLst/>
          </a:prstGeom>
          <a:noFill/>
        </p:spPr>
        <p:txBody>
          <a:bodyPr wrap="square" rtlCol="0">
            <a:spAutoFit/>
          </a:bodyPr>
          <a:lstStyle/>
          <a:p>
            <a:pPr algn="ctr">
              <a:buClrTx/>
              <a:buSzTx/>
              <a:buFontTx/>
            </a:pPr>
            <a:r>
              <a:rPr lang="zh-CN" altLang="en-US" sz="2200" dirty="0">
                <a:solidFill>
                  <a:schemeClr val="bg1">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第五节  变化技能</a:t>
            </a:r>
          </a:p>
        </p:txBody>
      </p:sp>
      <p:sp>
        <p:nvSpPr>
          <p:cNvPr id="3" name="任意多边形: 形状 8"/>
          <p:cNvSpPr/>
          <p:nvPr userDrawn="1"/>
        </p:nvSpPr>
        <p:spPr>
          <a:xfrm rot="5400000">
            <a:off x="152400" y="-152400"/>
            <a:ext cx="2018030" cy="2322830"/>
          </a:xfrm>
          <a:custGeom>
            <a:avLst/>
            <a:gdLst>
              <a:gd name="connsiteX0" fmla="*/ 0 w 2017859"/>
              <a:gd name="connsiteY0" fmla="*/ 0 h 2322818"/>
              <a:gd name="connsiteX1" fmla="*/ 35146 w 2017859"/>
              <a:gd name="connsiteY1" fmla="*/ 22398 h 2322818"/>
              <a:gd name="connsiteX2" fmla="*/ 365767 w 2017859"/>
              <a:gd name="connsiteY2" fmla="*/ 423960 h 2322818"/>
              <a:gd name="connsiteX3" fmla="*/ 522964 w 2017859"/>
              <a:gd name="connsiteY3" fmla="*/ 1392153 h 2322818"/>
              <a:gd name="connsiteX4" fmla="*/ 1752815 w 2017859"/>
              <a:gd name="connsiteY4" fmla="*/ 1856375 h 2322818"/>
              <a:gd name="connsiteX5" fmla="*/ 1983670 w 2017859"/>
              <a:gd name="connsiteY5" fmla="*/ 2168563 h 2322818"/>
              <a:gd name="connsiteX6" fmla="*/ 2017859 w 2017859"/>
              <a:gd name="connsiteY6" fmla="*/ 2322818 h 2322818"/>
              <a:gd name="connsiteX7" fmla="*/ 0 w 2017859"/>
              <a:gd name="connsiteY7" fmla="*/ 2322818 h 23228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17859" h="2322818">
                <a:moveTo>
                  <a:pt x="0" y="0"/>
                </a:moveTo>
                <a:lnTo>
                  <a:pt x="35146" y="22398"/>
                </a:lnTo>
                <a:cubicBezTo>
                  <a:pt x="171081" y="119677"/>
                  <a:pt x="287046" y="241433"/>
                  <a:pt x="365767" y="423960"/>
                </a:cubicBezTo>
                <a:cubicBezTo>
                  <a:pt x="470728" y="667330"/>
                  <a:pt x="291789" y="1153418"/>
                  <a:pt x="522964" y="1392153"/>
                </a:cubicBezTo>
                <a:cubicBezTo>
                  <a:pt x="754139" y="1630889"/>
                  <a:pt x="1502213" y="1677801"/>
                  <a:pt x="1752815" y="1856375"/>
                </a:cubicBezTo>
                <a:cubicBezTo>
                  <a:pt x="1878115" y="1945662"/>
                  <a:pt x="1946555" y="2058542"/>
                  <a:pt x="1983670" y="2168563"/>
                </a:cubicBezTo>
                <a:lnTo>
                  <a:pt x="2017859" y="2322818"/>
                </a:lnTo>
                <a:lnTo>
                  <a:pt x="0" y="2322818"/>
                </a:lnTo>
                <a:close/>
              </a:path>
            </a:pathLst>
          </a:custGeom>
          <a:solidFill>
            <a:srgbClr val="FFF9F3"/>
          </a:solidFill>
          <a:ln w="12700" cap="flat" cmpd="sng" algn="ctr">
            <a:no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FFFFFF"/>
              </a:solidFill>
              <a:effectLst/>
              <a:uLnTx/>
              <a:uFillTx/>
              <a:latin typeface="Alex Brush" panose="02000400000000000000" charset="0"/>
              <a:ea typeface="Alex Brush" panose="02000400000000000000" charset="0"/>
              <a:cs typeface="+mn-cs"/>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woObj" preserve="1">
  <p:cSld name="6_两栏内容">
    <p:spTree>
      <p:nvGrpSpPr>
        <p:cNvPr id="1" name=""/>
        <p:cNvGrpSpPr/>
        <p:nvPr/>
      </p:nvGrpSpPr>
      <p:grpSpPr>
        <a:xfrm>
          <a:off x="0" y="0"/>
          <a:ext cx="0" cy="0"/>
          <a:chOff x="0" y="0"/>
          <a:chExt cx="0" cy="0"/>
        </a:xfrm>
      </p:grpSpPr>
      <p:grpSp>
        <p:nvGrpSpPr>
          <p:cNvPr id="10" name="组合 9"/>
          <p:cNvGrpSpPr/>
          <p:nvPr userDrawn="1"/>
        </p:nvGrpSpPr>
        <p:grpSpPr>
          <a:xfrm>
            <a:off x="0" y="2058035"/>
            <a:ext cx="12192000" cy="4799965"/>
            <a:chOff x="0" y="2058226"/>
            <a:chExt cx="12192000" cy="4799773"/>
          </a:xfrm>
        </p:grpSpPr>
        <p:sp>
          <p:nvSpPr>
            <p:cNvPr id="11" name="任意多边形: 形状 1"/>
            <p:cNvSpPr/>
            <p:nvPr/>
          </p:nvSpPr>
          <p:spPr>
            <a:xfrm>
              <a:off x="0" y="2058226"/>
              <a:ext cx="12192000" cy="4799773"/>
            </a:xfrm>
            <a:custGeom>
              <a:avLst/>
              <a:gdLst>
                <a:gd name="connsiteX0" fmla="*/ 12192000 w 12192000"/>
                <a:gd name="connsiteY0" fmla="*/ 0 h 2383466"/>
                <a:gd name="connsiteX1" fmla="*/ 12192000 w 12192000"/>
                <a:gd name="connsiteY1" fmla="*/ 2383466 h 2383466"/>
                <a:gd name="connsiteX2" fmla="*/ 0 w 12192000"/>
                <a:gd name="connsiteY2" fmla="*/ 2383466 h 2383466"/>
                <a:gd name="connsiteX3" fmla="*/ 0 w 12192000"/>
                <a:gd name="connsiteY3" fmla="*/ 1361314 h 2383466"/>
                <a:gd name="connsiteX4" fmla="*/ 353496 w 12192000"/>
                <a:gd name="connsiteY4" fmla="*/ 1484568 h 2383466"/>
                <a:gd name="connsiteX5" fmla="*/ 4890837 w 12192000"/>
                <a:gd name="connsiteY5" fmla="*/ 2130804 h 2383466"/>
                <a:gd name="connsiteX6" fmla="*/ 12026664 w 12192000"/>
                <a:gd name="connsiteY6" fmla="*/ 150519 h 23834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83466">
                  <a:moveTo>
                    <a:pt x="12192000" y="0"/>
                  </a:moveTo>
                  <a:lnTo>
                    <a:pt x="12192000" y="2383466"/>
                  </a:lnTo>
                  <a:lnTo>
                    <a:pt x="0" y="2383466"/>
                  </a:lnTo>
                  <a:lnTo>
                    <a:pt x="0" y="1361314"/>
                  </a:lnTo>
                  <a:lnTo>
                    <a:pt x="353496" y="1484568"/>
                  </a:lnTo>
                  <a:cubicBezTo>
                    <a:pt x="1648706" y="1892568"/>
                    <a:pt x="3210104" y="2130804"/>
                    <a:pt x="4890837" y="2130804"/>
                  </a:cubicBezTo>
                  <a:cubicBezTo>
                    <a:pt x="7972182" y="2130804"/>
                    <a:pt x="10652425" y="1330066"/>
                    <a:pt x="12026664" y="150519"/>
                  </a:cubicBezTo>
                  <a:close/>
                </a:path>
              </a:pathLst>
            </a:custGeom>
            <a:solidFill>
              <a:srgbClr val="FF9B2F">
                <a:alpha val="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latin typeface="Arial" panose="020B0604020202020204"/>
                <a:ea typeface="阿里巴巴普惠体 Medium" panose="00020600040101010101" charset="-122"/>
                <a:cs typeface="阿里巴巴普惠体 Medium" panose="00020600040101010101" charset="-122"/>
                <a:sym typeface="Arial" panose="020B0604020202020204"/>
              </a:endParaRPr>
            </a:p>
          </p:txBody>
        </p:sp>
        <p:sp>
          <p:nvSpPr>
            <p:cNvPr id="12" name="任意多边形: 形状 6"/>
            <p:cNvSpPr/>
            <p:nvPr/>
          </p:nvSpPr>
          <p:spPr>
            <a:xfrm flipH="1">
              <a:off x="0" y="6376736"/>
              <a:ext cx="12192000" cy="481263"/>
            </a:xfrm>
            <a:custGeom>
              <a:avLst/>
              <a:gdLst>
                <a:gd name="connsiteX0" fmla="*/ 12192000 w 12192000"/>
                <a:gd name="connsiteY0" fmla="*/ 0 h 1345886"/>
                <a:gd name="connsiteX1" fmla="*/ 11699305 w 12192000"/>
                <a:gd name="connsiteY1" fmla="*/ 205775 h 1345886"/>
                <a:gd name="connsiteX2" fmla="*/ 6095999 w 12192000"/>
                <a:gd name="connsiteY2" fmla="*/ 1086789 h 1345886"/>
                <a:gd name="connsiteX3" fmla="*/ 492692 w 12192000"/>
                <a:gd name="connsiteY3" fmla="*/ 205775 h 1345886"/>
                <a:gd name="connsiteX4" fmla="*/ 0 w 12192000"/>
                <a:gd name="connsiteY4" fmla="*/ 1 h 1345886"/>
                <a:gd name="connsiteX5" fmla="*/ 0 w 12192000"/>
                <a:gd name="connsiteY5" fmla="*/ 1345886 h 1345886"/>
                <a:gd name="connsiteX6" fmla="*/ 12192000 w 12192000"/>
                <a:gd name="connsiteY6" fmla="*/ 1345886 h 13458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1345886">
                  <a:moveTo>
                    <a:pt x="12192000" y="0"/>
                  </a:moveTo>
                  <a:lnTo>
                    <a:pt x="11699305" y="205775"/>
                  </a:lnTo>
                  <a:cubicBezTo>
                    <a:pt x="10265294" y="750111"/>
                    <a:pt x="8284226" y="1086789"/>
                    <a:pt x="6095999" y="1086789"/>
                  </a:cubicBezTo>
                  <a:cubicBezTo>
                    <a:pt x="3907772" y="1086789"/>
                    <a:pt x="1926704" y="750111"/>
                    <a:pt x="492692" y="205775"/>
                  </a:cubicBezTo>
                  <a:lnTo>
                    <a:pt x="0" y="1"/>
                  </a:lnTo>
                  <a:lnTo>
                    <a:pt x="0" y="1345886"/>
                  </a:lnTo>
                  <a:lnTo>
                    <a:pt x="12192000" y="1345886"/>
                  </a:lnTo>
                  <a:close/>
                </a:path>
              </a:pathLst>
            </a:custGeom>
            <a:gradFill>
              <a:gsLst>
                <a:gs pos="9000">
                  <a:srgbClr val="FCF4E1">
                    <a:alpha val="0"/>
                  </a:srgbClr>
                </a:gs>
                <a:gs pos="61000">
                  <a:srgbClr val="FDC065"/>
                </a:gs>
              </a:gsLst>
              <a:lin ang="9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latin typeface="Arial" panose="020B0604020202020204"/>
                <a:ea typeface="阿里巴巴普惠体 Medium" panose="00020600040101010101" charset="-122"/>
                <a:cs typeface="阿里巴巴普惠体 Medium" panose="00020600040101010101" charset="-122"/>
                <a:sym typeface="Arial" panose="020B0604020202020204"/>
              </a:endParaRPr>
            </a:p>
          </p:txBody>
        </p:sp>
      </p:grpSp>
      <p:sp>
        <p:nvSpPr>
          <p:cNvPr id="13" name="文本框 12"/>
          <p:cNvSpPr txBox="1"/>
          <p:nvPr userDrawn="1"/>
        </p:nvSpPr>
        <p:spPr>
          <a:xfrm>
            <a:off x="3696018" y="270510"/>
            <a:ext cx="4799965" cy="429895"/>
          </a:xfrm>
          <a:prstGeom prst="rect">
            <a:avLst/>
          </a:prstGeom>
          <a:noFill/>
        </p:spPr>
        <p:txBody>
          <a:bodyPr wrap="square" rtlCol="0">
            <a:spAutoFit/>
          </a:bodyPr>
          <a:lstStyle/>
          <a:p>
            <a:pPr algn="ctr">
              <a:buClrTx/>
              <a:buSzTx/>
              <a:buFontTx/>
            </a:pPr>
            <a:r>
              <a:rPr lang="zh-CN" altLang="en-US" sz="2200" dirty="0">
                <a:solidFill>
                  <a:schemeClr val="bg1">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第六节  演示技能</a:t>
            </a:r>
          </a:p>
        </p:txBody>
      </p:sp>
      <p:sp>
        <p:nvSpPr>
          <p:cNvPr id="3" name="任意多边形: 形状 8"/>
          <p:cNvSpPr/>
          <p:nvPr userDrawn="1"/>
        </p:nvSpPr>
        <p:spPr>
          <a:xfrm rot="5400000">
            <a:off x="152400" y="-152400"/>
            <a:ext cx="2018030" cy="2322830"/>
          </a:xfrm>
          <a:custGeom>
            <a:avLst/>
            <a:gdLst>
              <a:gd name="connsiteX0" fmla="*/ 0 w 2017859"/>
              <a:gd name="connsiteY0" fmla="*/ 0 h 2322818"/>
              <a:gd name="connsiteX1" fmla="*/ 35146 w 2017859"/>
              <a:gd name="connsiteY1" fmla="*/ 22398 h 2322818"/>
              <a:gd name="connsiteX2" fmla="*/ 365767 w 2017859"/>
              <a:gd name="connsiteY2" fmla="*/ 423960 h 2322818"/>
              <a:gd name="connsiteX3" fmla="*/ 522964 w 2017859"/>
              <a:gd name="connsiteY3" fmla="*/ 1392153 h 2322818"/>
              <a:gd name="connsiteX4" fmla="*/ 1752815 w 2017859"/>
              <a:gd name="connsiteY4" fmla="*/ 1856375 h 2322818"/>
              <a:gd name="connsiteX5" fmla="*/ 1983670 w 2017859"/>
              <a:gd name="connsiteY5" fmla="*/ 2168563 h 2322818"/>
              <a:gd name="connsiteX6" fmla="*/ 2017859 w 2017859"/>
              <a:gd name="connsiteY6" fmla="*/ 2322818 h 2322818"/>
              <a:gd name="connsiteX7" fmla="*/ 0 w 2017859"/>
              <a:gd name="connsiteY7" fmla="*/ 2322818 h 23228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17859" h="2322818">
                <a:moveTo>
                  <a:pt x="0" y="0"/>
                </a:moveTo>
                <a:lnTo>
                  <a:pt x="35146" y="22398"/>
                </a:lnTo>
                <a:cubicBezTo>
                  <a:pt x="171081" y="119677"/>
                  <a:pt x="287046" y="241433"/>
                  <a:pt x="365767" y="423960"/>
                </a:cubicBezTo>
                <a:cubicBezTo>
                  <a:pt x="470728" y="667330"/>
                  <a:pt x="291789" y="1153418"/>
                  <a:pt x="522964" y="1392153"/>
                </a:cubicBezTo>
                <a:cubicBezTo>
                  <a:pt x="754139" y="1630889"/>
                  <a:pt x="1502213" y="1677801"/>
                  <a:pt x="1752815" y="1856375"/>
                </a:cubicBezTo>
                <a:cubicBezTo>
                  <a:pt x="1878115" y="1945662"/>
                  <a:pt x="1946555" y="2058542"/>
                  <a:pt x="1983670" y="2168563"/>
                </a:cubicBezTo>
                <a:lnTo>
                  <a:pt x="2017859" y="2322818"/>
                </a:lnTo>
                <a:lnTo>
                  <a:pt x="0" y="2322818"/>
                </a:lnTo>
                <a:close/>
              </a:path>
            </a:pathLst>
          </a:custGeom>
          <a:solidFill>
            <a:srgbClr val="FFF9F3"/>
          </a:solidFill>
          <a:ln w="12700" cap="flat" cmpd="sng" algn="ctr">
            <a:no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FFFFFF"/>
              </a:solidFill>
              <a:effectLst/>
              <a:uLnTx/>
              <a:uFillTx/>
              <a:latin typeface="Alex Brush" panose="02000400000000000000" charset="0"/>
              <a:ea typeface="Alex Brush" panose="02000400000000000000" charset="0"/>
              <a:cs typeface="+mn-cs"/>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11" name="椭圆 10"/>
          <p:cNvSpPr/>
          <p:nvPr>
            <p:custDataLst>
              <p:tags r:id="rId1"/>
            </p:custDataLst>
          </p:nvPr>
        </p:nvSpPr>
        <p:spPr>
          <a:xfrm>
            <a:off x="0" y="6137910"/>
            <a:ext cx="720090" cy="720090"/>
          </a:xfrm>
          <a:prstGeom prst="ellipse">
            <a:avLst/>
          </a:prstGeom>
          <a:solidFill>
            <a:srgbClr val="FF8E00">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0" name="椭圆 9"/>
          <p:cNvSpPr/>
          <p:nvPr>
            <p:custDataLst>
              <p:tags r:id="rId2"/>
            </p:custDataLst>
          </p:nvPr>
        </p:nvSpPr>
        <p:spPr>
          <a:xfrm>
            <a:off x="11471910" y="0"/>
            <a:ext cx="720090" cy="720090"/>
          </a:xfrm>
          <a:prstGeom prst="ellipse">
            <a:avLst/>
          </a:prstGeom>
          <a:noFill/>
          <a:ln>
            <a:solidFill>
              <a:srgbClr val="FF8E00">
                <a:alpha val="41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 name="标题 1"/>
          <p:cNvSpPr>
            <a:spLocks noGrp="1"/>
          </p:cNvSpPr>
          <p:nvPr>
            <p:ph type="title"/>
          </p:nvPr>
        </p:nvSpPr>
        <p:spPr>
          <a:xfrm>
            <a:off x="669882" y="443234"/>
            <a:ext cx="10852237" cy="441964"/>
          </a:xfrm>
        </p:spPr>
        <p:txBody>
          <a:bodyPr vert="horz" lIns="90170" tIns="46990" rIns="90170" bIns="46990" rtlCol="0" anchor="ctr"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Arial" panose="020B0604020202020204" pitchFamily="34" charset="0"/>
                <a:ea typeface="微软雅黑" panose="020B0503020204020204" pitchFamily="34" charset="-122"/>
                <a:cs typeface="+mj-cs"/>
                <a:sym typeface="+mn-ea"/>
              </a:defRPr>
            </a:lvl1pPr>
          </a:lstStyle>
          <a:p>
            <a:pPr lvl="0"/>
            <a:r>
              <a:rPr dirty="0">
                <a:sym typeface="+mn-ea"/>
              </a:rPr>
              <a:t>单击此处编辑母版标题样式</a:t>
            </a:r>
          </a:p>
        </p:txBody>
      </p:sp>
      <p:sp>
        <p:nvSpPr>
          <p:cNvPr id="3" name="文本占位符 2"/>
          <p:cNvSpPr>
            <a:spLocks noGrp="1"/>
          </p:cNvSpPr>
          <p:nvPr>
            <p:ph type="body" idx="1" hasCustomPrompt="1"/>
          </p:nvPr>
        </p:nvSpPr>
        <p:spPr>
          <a:xfrm>
            <a:off x="669930" y="952508"/>
            <a:ext cx="5283242" cy="381003"/>
          </a:xfrm>
        </p:spPr>
        <p:txBody>
          <a:bodyPr lIns="90170" tIns="46990" rIns="90170" bIns="46990" anchor="ctr" anchorCtr="0">
            <a:noAutofit/>
          </a:bodyPr>
          <a:lstStyle>
            <a:lvl1pPr marL="0" indent="0" eaLnBrk="1" fontAlgn="auto" latinLnBrk="0" hangingPunct="1">
              <a:lnSpc>
                <a:spcPct val="100000"/>
              </a:lnSpc>
              <a:spcAft>
                <a:spcPts val="0"/>
              </a:spcAft>
              <a:buNone/>
              <a:defRPr sz="2000" b="0" u="none" strike="noStrike" kern="1200" cap="none" spc="200" normalizeH="0" baseline="0">
                <a:solidFill>
                  <a:schemeClr val="tx1"/>
                </a:solidFill>
                <a:uFillTx/>
                <a:latin typeface="Arial" panose="020B0604020202020204" pitchFamily="34" charset="0"/>
                <a:ea typeface="微软雅黑" panose="020B0503020204020204" pitchFamily="34"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p>
        </p:txBody>
      </p:sp>
      <p:sp>
        <p:nvSpPr>
          <p:cNvPr id="4" name="内容占位符 3"/>
          <p:cNvSpPr>
            <a:spLocks noGrp="1"/>
          </p:cNvSpPr>
          <p:nvPr>
            <p:ph sz="half" idx="2"/>
          </p:nvPr>
        </p:nvSpPr>
        <p:spPr>
          <a:xfrm>
            <a:off x="669925" y="1406525"/>
            <a:ext cx="5283200" cy="4934752"/>
          </a:xfrm>
        </p:spPr>
        <p:txBody>
          <a:bodyPr vert="horz" lIns="90170" tIns="46990" rIns="90170" bIns="4699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pitchFamily="34" charset="-122"/>
                <a:cs typeface="+mn-cs"/>
                <a:sym typeface="+mn-ea"/>
              </a:defRPr>
            </a:lvl5pPr>
          </a:lstStyle>
          <a:p>
            <a:pPr lvl="0"/>
            <a:r>
              <a:rPr dirty="0">
                <a:sym typeface="+mn-ea"/>
              </a:rPr>
              <a:t>单击此处编辑母版文本样式</a:t>
            </a:r>
          </a:p>
          <a:p>
            <a:pPr lvl="1"/>
            <a:r>
              <a:rPr dirty="0">
                <a:sym typeface="+mn-ea"/>
              </a:rPr>
              <a:t>第二级</a:t>
            </a:r>
          </a:p>
          <a:p>
            <a:pPr lvl="2"/>
            <a:r>
              <a:rPr dirty="0">
                <a:sym typeface="+mn-ea"/>
              </a:rPr>
              <a:t>第三级</a:t>
            </a:r>
          </a:p>
          <a:p>
            <a:pPr lvl="3"/>
            <a:r>
              <a:rPr dirty="0">
                <a:sym typeface="+mn-ea"/>
              </a:rPr>
              <a:t>第四级</a:t>
            </a:r>
          </a:p>
          <a:p>
            <a:pPr lvl="4"/>
            <a:r>
              <a:rPr dirty="0">
                <a:sym typeface="+mn-ea"/>
              </a:rPr>
              <a:t>第五级</a:t>
            </a:r>
          </a:p>
        </p:txBody>
      </p:sp>
      <p:sp>
        <p:nvSpPr>
          <p:cNvPr id="5" name="文本占位符 4"/>
          <p:cNvSpPr>
            <a:spLocks noGrp="1"/>
          </p:cNvSpPr>
          <p:nvPr>
            <p:ph type="body" sz="quarter" idx="3" hasCustomPrompt="1"/>
          </p:nvPr>
        </p:nvSpPr>
        <p:spPr>
          <a:xfrm>
            <a:off x="6235750" y="952508"/>
            <a:ext cx="5283242" cy="381003"/>
          </a:xfrm>
        </p:spPr>
        <p:txBody>
          <a:bodyPr vert="horz" lIns="90170" tIns="46990" rIns="90170" bIns="46990" rtlCol="0" anchor="ctr" anchorCtr="0">
            <a:no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2000" b="0" i="0" u="none" strike="noStrike" kern="1200" cap="none" spc="200" normalizeH="0" baseline="0" noProof="1" dirty="0">
                <a:solidFill>
                  <a:schemeClr val="tx1"/>
                </a:solidFill>
                <a:uFillTx/>
                <a:latin typeface="Arial" panose="020B0604020202020204" pitchFamily="34" charset="0"/>
                <a:ea typeface="微软雅黑" panose="020B0503020204020204" pitchFamily="34" charset="-122"/>
                <a:cs typeface="+mn-cs"/>
                <a:sym typeface="+mn-e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a:sym typeface="+mn-ea"/>
              </a:rPr>
              <a:t>单击此处编辑文本</a:t>
            </a:r>
          </a:p>
        </p:txBody>
      </p:sp>
      <p:sp>
        <p:nvSpPr>
          <p:cNvPr id="6" name="内容占位符 5"/>
          <p:cNvSpPr>
            <a:spLocks noGrp="1"/>
          </p:cNvSpPr>
          <p:nvPr>
            <p:ph sz="quarter" idx="4"/>
          </p:nvPr>
        </p:nvSpPr>
        <p:spPr>
          <a:xfrm>
            <a:off x="6235750" y="1406525"/>
            <a:ext cx="5283242" cy="4934752"/>
          </a:xfrm>
        </p:spPr>
        <p:txBody>
          <a:bodyPr vert="horz" lIns="90170" tIns="46990" rIns="90170" bIns="4699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pitchFamily="34" charset="-122"/>
                <a:cs typeface="+mn-cs"/>
                <a:sym typeface="+mn-ea"/>
              </a:defRPr>
            </a:lvl5pPr>
          </a:lstStyle>
          <a:p>
            <a:pPr lvl="0"/>
            <a:r>
              <a:rPr dirty="0">
                <a:sym typeface="+mn-ea"/>
              </a:rPr>
              <a:t>单击此处编辑母版文本样式</a:t>
            </a:r>
          </a:p>
          <a:p>
            <a:pPr lvl="1"/>
            <a:r>
              <a:rPr dirty="0">
                <a:sym typeface="+mn-ea"/>
              </a:rPr>
              <a:t>第二级</a:t>
            </a:r>
          </a:p>
          <a:p>
            <a:pPr lvl="2"/>
            <a:r>
              <a:rPr dirty="0">
                <a:sym typeface="+mn-ea"/>
              </a:rPr>
              <a:t>第三级</a:t>
            </a:r>
          </a:p>
          <a:p>
            <a:pPr lvl="3"/>
            <a:r>
              <a:rPr dirty="0">
                <a:sym typeface="+mn-ea"/>
              </a:rPr>
              <a:t>第四级</a:t>
            </a:r>
          </a:p>
          <a:p>
            <a:pPr lvl="4"/>
            <a:r>
              <a:rPr dirty="0">
                <a:sym typeface="+mn-ea"/>
              </a:rPr>
              <a:t>第五级</a:t>
            </a:r>
          </a:p>
        </p:txBody>
      </p:sp>
      <p:sp>
        <p:nvSpPr>
          <p:cNvPr id="7" name="日期占位符 6"/>
          <p:cNvSpPr>
            <a:spLocks noGrp="1"/>
          </p:cNvSpPr>
          <p:nvPr>
            <p:ph type="dt" sz="half" idx="10"/>
          </p:nvPr>
        </p:nvSpPr>
        <p:spPr>
          <a:xfrm>
            <a:off x="879742" y="6349833"/>
            <a:ext cx="2700000" cy="316800"/>
          </a:xfrm>
        </p:spPr>
        <p:txBody>
          <a:bodyPr/>
          <a:lstStyle>
            <a:lvl1pPr>
              <a:defRPr>
                <a:latin typeface="Arial" panose="020B0604020202020204" pitchFamily="34" charset="0"/>
                <a:ea typeface="微软雅黑" panose="020B0503020204020204" pitchFamily="34" charset="-122"/>
              </a:defRPr>
            </a:lvl1pPr>
          </a:lstStyle>
          <a:p>
            <a:fld id="{760FBDFE-C587-4B4C-A407-44438C67B59E}" type="datetimeFigureOut">
              <a:rPr lang="zh-CN" altLang="en-US" smtClean="0"/>
              <a:t>2024/9/4</a:t>
            </a:fld>
            <a:endParaRPr lang="zh-CN" altLang="en-US"/>
          </a:p>
        </p:txBody>
      </p:sp>
      <p:sp>
        <p:nvSpPr>
          <p:cNvPr id="8" name="页脚占位符 7"/>
          <p:cNvSpPr>
            <a:spLocks noGrp="1"/>
          </p:cNvSpPr>
          <p:nvPr>
            <p:ph type="ftr" sz="quarter" idx="11"/>
          </p:nvPr>
        </p:nvSpPr>
        <p:spPr>
          <a:xfrm>
            <a:off x="4116000" y="6349833"/>
            <a:ext cx="3960000" cy="316800"/>
          </a:xfrm>
        </p:spPr>
        <p:txBody>
          <a:bodyPr/>
          <a:lstStyle>
            <a:lvl1pPr>
              <a:defRPr>
                <a:latin typeface="Arial" panose="020B0604020202020204" pitchFamily="34" charset="0"/>
                <a:ea typeface="微软雅黑" panose="020B0503020204020204" pitchFamily="34" charset="-122"/>
              </a:defRPr>
            </a:lvl1pPr>
          </a:lstStyle>
          <a:p>
            <a:endParaRPr lang="zh-CN" altLang="en-US"/>
          </a:p>
        </p:txBody>
      </p:sp>
      <p:sp>
        <p:nvSpPr>
          <p:cNvPr id="9" name="灯片编号占位符 8"/>
          <p:cNvSpPr>
            <a:spLocks noGrp="1"/>
          </p:cNvSpPr>
          <p:nvPr>
            <p:ph type="sldNum" sz="quarter" idx="12"/>
          </p:nvPr>
        </p:nvSpPr>
        <p:spPr>
          <a:xfrm>
            <a:off x="8610600" y="6349833"/>
            <a:ext cx="2700000" cy="316800"/>
          </a:xfrm>
        </p:spPr>
        <p:txBody>
          <a:bodyPr/>
          <a:lstStyle>
            <a:lvl1pPr>
              <a:defRPr>
                <a:latin typeface="Arial" panose="020B0604020202020204" pitchFamily="34" charset="0"/>
                <a:ea typeface="微软雅黑" panose="020B0503020204020204" pitchFamily="34" charset="-122"/>
              </a:defRPr>
            </a:lvl1pPr>
          </a:lstStyle>
          <a:p>
            <a:fld id="{49AE70B2-8BF9-45C0-BB95-33D1B9D3A854}" type="slidenum">
              <a:rPr lang="zh-CN" altLang="en-US" smtClean="0"/>
              <a:t>‹#›</a:t>
            </a:fld>
            <a:endParaRPr lang="zh-CN" altLang="en-U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879742" y="6349833"/>
            <a:ext cx="2700000" cy="316800"/>
          </a:xfrm>
        </p:spPr>
        <p:txBody>
          <a:bodyPr/>
          <a:lstStyle>
            <a:lvl1pPr>
              <a:defRPr>
                <a:latin typeface="Arial" panose="020B0604020202020204" pitchFamily="34" charset="0"/>
                <a:ea typeface="微软雅黑" panose="020B0503020204020204" pitchFamily="34" charset="-122"/>
              </a:defRPr>
            </a:lvl1pPr>
          </a:lstStyle>
          <a:p>
            <a:fld id="{760FBDFE-C587-4B4C-A407-44438C67B59E}" type="datetimeFigureOut">
              <a:rPr lang="zh-CN" altLang="en-US" smtClean="0"/>
              <a:t>2024/9/4</a:t>
            </a:fld>
            <a:endParaRPr lang="zh-CN" altLang="en-US"/>
          </a:p>
        </p:txBody>
      </p:sp>
      <p:sp>
        <p:nvSpPr>
          <p:cNvPr id="3" name="页脚占位符 2"/>
          <p:cNvSpPr>
            <a:spLocks noGrp="1"/>
          </p:cNvSpPr>
          <p:nvPr>
            <p:ph type="ftr" sz="quarter" idx="11"/>
          </p:nvPr>
        </p:nvSpPr>
        <p:spPr>
          <a:xfrm>
            <a:off x="4116000" y="6349833"/>
            <a:ext cx="3960000" cy="316800"/>
          </a:xfrm>
        </p:spPr>
        <p:txBody>
          <a:bodyPr/>
          <a:lstStyle>
            <a:lvl1pPr>
              <a:defRPr>
                <a:latin typeface="Arial" panose="020B0604020202020204" pitchFamily="34" charset="0"/>
                <a:ea typeface="微软雅黑" panose="020B0503020204020204" pitchFamily="34" charset="-122"/>
              </a:defRPr>
            </a:lvl1pPr>
          </a:lstStyle>
          <a:p>
            <a:endParaRPr lang="zh-CN" altLang="en-US"/>
          </a:p>
        </p:txBody>
      </p:sp>
      <p:sp>
        <p:nvSpPr>
          <p:cNvPr id="4" name="灯片编号占位符 3"/>
          <p:cNvSpPr>
            <a:spLocks noGrp="1"/>
          </p:cNvSpPr>
          <p:nvPr>
            <p:ph type="sldNum" sz="quarter" idx="12"/>
          </p:nvPr>
        </p:nvSpPr>
        <p:spPr>
          <a:xfrm>
            <a:off x="8610600" y="6349833"/>
            <a:ext cx="2700000" cy="316800"/>
          </a:xfrm>
        </p:spPr>
        <p:txBody>
          <a:bodyPr/>
          <a:lstStyle>
            <a:lvl1pPr>
              <a:defRPr>
                <a:latin typeface="Arial" panose="020B0604020202020204" pitchFamily="34" charset="0"/>
                <a:ea typeface="微软雅黑" panose="020B0503020204020204" pitchFamily="34" charset="-122"/>
              </a:defRPr>
            </a:lvl1pPr>
          </a:lstStyle>
          <a:p>
            <a:fld id="{49AE70B2-8BF9-45C0-BB95-33D1B9D3A854}" type="slidenum">
              <a:rPr lang="zh-CN" altLang="en-US" smtClean="0"/>
              <a:t>‹#›</a:t>
            </a:fld>
            <a:endParaRPr lang="zh-CN" altLang="en-US"/>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grpSp>
        <p:nvGrpSpPr>
          <p:cNvPr id="2" name="组合 1"/>
          <p:cNvGrpSpPr/>
          <p:nvPr>
            <p:custDataLst>
              <p:tags r:id="rId1"/>
            </p:custDataLst>
          </p:nvPr>
        </p:nvGrpSpPr>
        <p:grpSpPr>
          <a:xfrm>
            <a:off x="-971" y="-1330"/>
            <a:ext cx="12192000" cy="6857093"/>
            <a:chOff x="0" y="-13"/>
            <a:chExt cx="19198" cy="10814"/>
          </a:xfrm>
        </p:grpSpPr>
        <p:sp>
          <p:nvSpPr>
            <p:cNvPr id="6" name="矩形 5"/>
            <p:cNvSpPr/>
            <p:nvPr>
              <p:custDataLst>
                <p:tags r:id="rId3"/>
              </p:custDataLst>
            </p:nvPr>
          </p:nvSpPr>
          <p:spPr>
            <a:xfrm>
              <a:off x="0" y="0"/>
              <a:ext cx="19199" cy="10800"/>
            </a:xfrm>
            <a:prstGeom prst="rect">
              <a:avLst/>
            </a:prstGeom>
            <a:solidFill>
              <a:srgbClr val="FF8E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grpSp>
          <p:nvGrpSpPr>
            <p:cNvPr id="34" name="组合 33"/>
            <p:cNvGrpSpPr/>
            <p:nvPr>
              <p:custDataLst>
                <p:tags r:id="rId4"/>
              </p:custDataLst>
            </p:nvPr>
          </p:nvGrpSpPr>
          <p:grpSpPr>
            <a:xfrm>
              <a:off x="0" y="-13"/>
              <a:ext cx="19199" cy="10814"/>
              <a:chOff x="0" y="-13"/>
              <a:chExt cx="19199" cy="10814"/>
            </a:xfrm>
          </p:grpSpPr>
          <p:sp>
            <p:nvSpPr>
              <p:cNvPr id="7" name="任意多边形 6"/>
              <p:cNvSpPr/>
              <p:nvPr>
                <p:custDataLst>
                  <p:tags r:id="rId5"/>
                </p:custDataLst>
              </p:nvPr>
            </p:nvSpPr>
            <p:spPr>
              <a:xfrm>
                <a:off x="0" y="8072"/>
                <a:ext cx="5116" cy="2728"/>
              </a:xfrm>
              <a:custGeom>
                <a:avLst/>
                <a:gdLst>
                  <a:gd name="connsiteX0" fmla="*/ 0 w 5116"/>
                  <a:gd name="connsiteY0" fmla="*/ 805 h 2728"/>
                  <a:gd name="connsiteX1" fmla="*/ 9 w 5116"/>
                  <a:gd name="connsiteY1" fmla="*/ 796 h 2728"/>
                  <a:gd name="connsiteX2" fmla="*/ 2070 w 5116"/>
                  <a:gd name="connsiteY2" fmla="*/ 0 h 2728"/>
                  <a:gd name="connsiteX3" fmla="*/ 5115 w 5116"/>
                  <a:gd name="connsiteY3" fmla="*/ 2713 h 2728"/>
                  <a:gd name="connsiteX4" fmla="*/ 5116 w 5116"/>
                  <a:gd name="connsiteY4" fmla="*/ 2728 h 27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16" h="2728">
                    <a:moveTo>
                      <a:pt x="0" y="805"/>
                    </a:moveTo>
                    <a:lnTo>
                      <a:pt x="9" y="796"/>
                    </a:lnTo>
                    <a:cubicBezTo>
                      <a:pt x="553" y="302"/>
                      <a:pt x="1276" y="0"/>
                      <a:pt x="2070" y="0"/>
                    </a:cubicBezTo>
                    <a:cubicBezTo>
                      <a:pt x="3644" y="0"/>
                      <a:pt x="4940" y="1186"/>
                      <a:pt x="5115" y="2713"/>
                    </a:cubicBezTo>
                    <a:lnTo>
                      <a:pt x="5116" y="2728"/>
                    </a:lnTo>
                  </a:path>
                </a:pathLst>
              </a:custGeom>
              <a:noFill/>
              <a:ln w="47625">
                <a:solidFill>
                  <a:schemeClr val="lt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solidFill>
                    <a:schemeClr val="lt1"/>
                  </a:solidFill>
                  <a:latin typeface="黑体" panose="02010609060101010101" pitchFamily="49" charset="-122"/>
                  <a:ea typeface="黑体" panose="02010609060101010101" pitchFamily="49" charset="-122"/>
                </a:endParaRPr>
              </a:p>
            </p:txBody>
          </p:sp>
          <p:sp>
            <p:nvSpPr>
              <p:cNvPr id="8" name="任意多边形 7"/>
              <p:cNvSpPr/>
              <p:nvPr>
                <p:custDataLst>
                  <p:tags r:id="rId6"/>
                </p:custDataLst>
              </p:nvPr>
            </p:nvSpPr>
            <p:spPr>
              <a:xfrm>
                <a:off x="15033" y="-13"/>
                <a:ext cx="4167" cy="5335"/>
              </a:xfrm>
              <a:custGeom>
                <a:avLst/>
                <a:gdLst>
                  <a:gd name="connsiteX0" fmla="*/ 4167 w 4167"/>
                  <a:gd name="connsiteY0" fmla="*/ 5335 h 5335"/>
                  <a:gd name="connsiteX1" fmla="*/ 4125 w 4167"/>
                  <a:gd name="connsiteY1" fmla="*/ 5328 h 5335"/>
                  <a:gd name="connsiteX2" fmla="*/ 0 w 4167"/>
                  <a:gd name="connsiteY2" fmla="*/ 457 h 5335"/>
                  <a:gd name="connsiteX3" fmla="*/ 31 w 4167"/>
                  <a:gd name="connsiteY3" fmla="*/ 0 h 5335"/>
                </a:gdLst>
                <a:ahLst/>
                <a:cxnLst>
                  <a:cxn ang="0">
                    <a:pos x="connsiteX0" y="connsiteY0"/>
                  </a:cxn>
                  <a:cxn ang="0">
                    <a:pos x="connsiteX1" y="connsiteY1"/>
                  </a:cxn>
                  <a:cxn ang="0">
                    <a:pos x="connsiteX2" y="connsiteY2"/>
                  </a:cxn>
                  <a:cxn ang="0">
                    <a:pos x="connsiteX3" y="connsiteY3"/>
                  </a:cxn>
                </a:cxnLst>
                <a:rect l="l" t="t" r="r" b="b"/>
                <a:pathLst>
                  <a:path w="4167" h="5335">
                    <a:moveTo>
                      <a:pt x="4167" y="5335"/>
                    </a:moveTo>
                    <a:lnTo>
                      <a:pt x="4125" y="5328"/>
                    </a:lnTo>
                    <a:cubicBezTo>
                      <a:pt x="1784" y="4940"/>
                      <a:pt x="0" y="2907"/>
                      <a:pt x="0" y="457"/>
                    </a:cubicBezTo>
                    <a:cubicBezTo>
                      <a:pt x="0" y="308"/>
                      <a:pt x="8" y="178"/>
                      <a:pt x="31" y="0"/>
                    </a:cubicBezTo>
                  </a:path>
                </a:pathLst>
              </a:custGeom>
              <a:noFill/>
              <a:ln w="47625">
                <a:solidFill>
                  <a:schemeClr val="lt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solidFill>
                    <a:schemeClr val="lt1"/>
                  </a:solidFill>
                  <a:latin typeface="黑体" panose="02010609060101010101" pitchFamily="49" charset="-122"/>
                  <a:ea typeface="黑体" panose="02010609060101010101" pitchFamily="49" charset="-122"/>
                </a:endParaRPr>
              </a:p>
            </p:txBody>
          </p:sp>
          <p:sp>
            <p:nvSpPr>
              <p:cNvPr id="9" name="任意多边形 8"/>
              <p:cNvSpPr/>
              <p:nvPr>
                <p:custDataLst>
                  <p:tags r:id="rId7"/>
                </p:custDataLst>
              </p:nvPr>
            </p:nvSpPr>
            <p:spPr>
              <a:xfrm>
                <a:off x="15412" y="8111"/>
                <a:ext cx="3787" cy="2690"/>
              </a:xfrm>
              <a:custGeom>
                <a:avLst/>
                <a:gdLst>
                  <a:gd name="connsiteX0" fmla="*/ 70 w 3787"/>
                  <a:gd name="connsiteY0" fmla="*/ 2690 h 2690"/>
                  <a:gd name="connsiteX1" fmla="*/ 68 w 3787"/>
                  <a:gd name="connsiteY1" fmla="*/ 2683 h 2690"/>
                  <a:gd name="connsiteX2" fmla="*/ 0 w 3787"/>
                  <a:gd name="connsiteY2" fmla="*/ 2147 h 2690"/>
                  <a:gd name="connsiteX3" fmla="*/ 2147 w 3787"/>
                  <a:gd name="connsiteY3" fmla="*/ 0 h 2690"/>
                  <a:gd name="connsiteX4" fmla="*/ 3770 w 3787"/>
                  <a:gd name="connsiteY4" fmla="*/ 742 h 2690"/>
                  <a:gd name="connsiteX5" fmla="*/ 3787 w 3787"/>
                  <a:gd name="connsiteY5" fmla="*/ 762 h 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787" h="2690">
                    <a:moveTo>
                      <a:pt x="70" y="2690"/>
                    </a:moveTo>
                    <a:lnTo>
                      <a:pt x="68" y="2683"/>
                    </a:lnTo>
                    <a:cubicBezTo>
                      <a:pt x="23" y="2512"/>
                      <a:pt x="0" y="2332"/>
                      <a:pt x="0" y="2147"/>
                    </a:cubicBezTo>
                    <a:cubicBezTo>
                      <a:pt x="0" y="961"/>
                      <a:pt x="961" y="0"/>
                      <a:pt x="2147" y="0"/>
                    </a:cubicBezTo>
                    <a:cubicBezTo>
                      <a:pt x="2795" y="0"/>
                      <a:pt x="3376" y="287"/>
                      <a:pt x="3770" y="742"/>
                    </a:cubicBezTo>
                    <a:lnTo>
                      <a:pt x="3787" y="762"/>
                    </a:lnTo>
                  </a:path>
                </a:pathLst>
              </a:custGeom>
              <a:noFill/>
              <a:ln w="47625">
                <a:solidFill>
                  <a:schemeClr val="lt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solidFill>
                    <a:schemeClr val="lt1"/>
                  </a:solidFill>
                  <a:latin typeface="黑体" panose="02010609060101010101" pitchFamily="49" charset="-122"/>
                  <a:ea typeface="黑体" panose="02010609060101010101" pitchFamily="49" charset="-122"/>
                </a:endParaRPr>
              </a:p>
            </p:txBody>
          </p:sp>
          <p:sp>
            <p:nvSpPr>
              <p:cNvPr id="15" name="任意多边形 14"/>
              <p:cNvSpPr/>
              <p:nvPr>
                <p:custDataLst>
                  <p:tags r:id="rId8"/>
                </p:custDataLst>
              </p:nvPr>
            </p:nvSpPr>
            <p:spPr>
              <a:xfrm>
                <a:off x="0" y="7041"/>
                <a:ext cx="4901" cy="3760"/>
              </a:xfrm>
              <a:custGeom>
                <a:avLst/>
                <a:gdLst>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4901" h="3760">
                    <a:moveTo>
                      <a:pt x="1661" y="0"/>
                    </a:moveTo>
                    <a:cubicBezTo>
                      <a:pt x="3451" y="0"/>
                      <a:pt x="4901" y="1451"/>
                      <a:pt x="4901" y="3240"/>
                    </a:cubicBezTo>
                    <a:cubicBezTo>
                      <a:pt x="4901" y="3408"/>
                      <a:pt x="4888" y="3573"/>
                      <a:pt x="4864" y="3733"/>
                    </a:cubicBezTo>
                    <a:lnTo>
                      <a:pt x="4860" y="3760"/>
                    </a:lnTo>
                    <a:lnTo>
                      <a:pt x="0" y="3760"/>
                    </a:lnTo>
                    <a:lnTo>
                      <a:pt x="0" y="458"/>
                    </a:lnTo>
                    <a:lnTo>
                      <a:pt x="15" y="449"/>
                    </a:lnTo>
                    <a:cubicBezTo>
                      <a:pt x="497" y="164"/>
                      <a:pt x="1060" y="0"/>
                      <a:pt x="1661" y="0"/>
                    </a:cubicBezTo>
                    <a:close/>
                  </a:path>
                </a:pathLst>
              </a:custGeom>
              <a:solidFill>
                <a:schemeClr val="lt1">
                  <a:alpha val="4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latin typeface="黑体" panose="02010609060101010101" pitchFamily="49" charset="-122"/>
                  <a:ea typeface="黑体" panose="02010609060101010101" pitchFamily="49" charset="-122"/>
                </a:endParaRPr>
              </a:p>
            </p:txBody>
          </p:sp>
          <p:sp>
            <p:nvSpPr>
              <p:cNvPr id="17" name="任意多边形 16"/>
              <p:cNvSpPr/>
              <p:nvPr>
                <p:custDataLst>
                  <p:tags r:id="rId9"/>
                </p:custDataLst>
              </p:nvPr>
            </p:nvSpPr>
            <p:spPr>
              <a:xfrm>
                <a:off x="1116" y="0"/>
                <a:ext cx="5676" cy="1675"/>
              </a:xfrm>
              <a:custGeom>
                <a:avLst/>
                <a:gdLst>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5676" h="1675">
                    <a:moveTo>
                      <a:pt x="0" y="0"/>
                    </a:moveTo>
                    <a:lnTo>
                      <a:pt x="5676" y="0"/>
                    </a:lnTo>
                    <a:lnTo>
                      <a:pt x="5668" y="14"/>
                    </a:lnTo>
                    <a:cubicBezTo>
                      <a:pt x="5114" y="1005"/>
                      <a:pt x="4054" y="1675"/>
                      <a:pt x="2838" y="1675"/>
                    </a:cubicBezTo>
                    <a:cubicBezTo>
                      <a:pt x="1622" y="1675"/>
                      <a:pt x="562" y="1005"/>
                      <a:pt x="8" y="14"/>
                    </a:cubicBezTo>
                    <a:lnTo>
                      <a:pt x="0" y="0"/>
                    </a:lnTo>
                    <a:close/>
                  </a:path>
                </a:pathLst>
              </a:custGeom>
              <a:solidFill>
                <a:schemeClr val="lt1">
                  <a:alpha val="4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latin typeface="黑体" panose="02010609060101010101" pitchFamily="49" charset="-122"/>
                  <a:ea typeface="黑体" panose="02010609060101010101" pitchFamily="49" charset="-122"/>
                </a:endParaRPr>
              </a:p>
            </p:txBody>
          </p:sp>
          <p:sp>
            <p:nvSpPr>
              <p:cNvPr id="27" name="任意多边形 26"/>
              <p:cNvSpPr/>
              <p:nvPr>
                <p:custDataLst>
                  <p:tags r:id="rId10"/>
                </p:custDataLst>
              </p:nvPr>
            </p:nvSpPr>
            <p:spPr>
              <a:xfrm>
                <a:off x="15634" y="0"/>
                <a:ext cx="3565" cy="3008"/>
              </a:xfrm>
              <a:custGeom>
                <a:avLst/>
                <a:gdLst>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3565" h="3008">
                    <a:moveTo>
                      <a:pt x="0" y="0"/>
                    </a:moveTo>
                    <a:lnTo>
                      <a:pt x="3565" y="0"/>
                    </a:lnTo>
                    <a:lnTo>
                      <a:pt x="3565" y="2992"/>
                    </a:lnTo>
                    <a:lnTo>
                      <a:pt x="3563" y="2992"/>
                    </a:lnTo>
                    <a:cubicBezTo>
                      <a:pt x="3454" y="3003"/>
                      <a:pt x="3344" y="3008"/>
                      <a:pt x="3232" y="3008"/>
                    </a:cubicBezTo>
                    <a:cubicBezTo>
                      <a:pt x="1526" y="3008"/>
                      <a:pt x="129" y="1691"/>
                      <a:pt x="1" y="18"/>
                    </a:cubicBezTo>
                    <a:lnTo>
                      <a:pt x="0" y="0"/>
                    </a:lnTo>
                    <a:close/>
                  </a:path>
                </a:pathLst>
              </a:custGeom>
              <a:solidFill>
                <a:schemeClr val="lt1">
                  <a:alpha val="4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latin typeface="黑体" panose="02010609060101010101" pitchFamily="49" charset="-122"/>
                  <a:ea typeface="黑体" panose="02010609060101010101" pitchFamily="49" charset="-122"/>
                </a:endParaRPr>
              </a:p>
            </p:txBody>
          </p:sp>
          <p:sp>
            <p:nvSpPr>
              <p:cNvPr id="32" name="任意多边形 31"/>
              <p:cNvSpPr/>
              <p:nvPr>
                <p:custDataLst>
                  <p:tags r:id="rId11"/>
                </p:custDataLst>
              </p:nvPr>
            </p:nvSpPr>
            <p:spPr>
              <a:xfrm>
                <a:off x="0" y="0"/>
                <a:ext cx="3536" cy="2082"/>
              </a:xfrm>
              <a:custGeom>
                <a:avLst/>
                <a:gdLst>
                  <a:gd name="connsiteX0" fmla="*/ 0 w 3536"/>
                  <a:gd name="connsiteY0" fmla="*/ 2017 h 2082"/>
                  <a:gd name="connsiteX1" fmla="*/ 15 w 3536"/>
                  <a:gd name="connsiteY1" fmla="*/ 2020 h 2082"/>
                  <a:gd name="connsiteX2" fmla="*/ 632 w 3536"/>
                  <a:gd name="connsiteY2" fmla="*/ 2082 h 2082"/>
                  <a:gd name="connsiteX3" fmla="*/ 3536 w 3536"/>
                  <a:gd name="connsiteY3" fmla="*/ 0 h 2082"/>
                  <a:gd name="connsiteX4" fmla="*/ 3536 w 3536"/>
                  <a:gd name="connsiteY4" fmla="*/ 0 h 20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 h="2082">
                    <a:moveTo>
                      <a:pt x="0" y="2017"/>
                    </a:moveTo>
                    <a:lnTo>
                      <a:pt x="15" y="2020"/>
                    </a:lnTo>
                    <a:cubicBezTo>
                      <a:pt x="214" y="2061"/>
                      <a:pt x="421" y="2082"/>
                      <a:pt x="632" y="2082"/>
                    </a:cubicBezTo>
                    <a:cubicBezTo>
                      <a:pt x="1981" y="2082"/>
                      <a:pt x="3127" y="1211"/>
                      <a:pt x="3536" y="0"/>
                    </a:cubicBezTo>
                    <a:lnTo>
                      <a:pt x="3536" y="0"/>
                    </a:lnTo>
                  </a:path>
                </a:pathLst>
              </a:custGeom>
              <a:noFill/>
              <a:ln w="47625">
                <a:solidFill>
                  <a:schemeClr val="lt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latin typeface="黑体" panose="02010609060101010101" pitchFamily="49" charset="-122"/>
                  <a:ea typeface="黑体" panose="02010609060101010101" pitchFamily="49" charset="-122"/>
                </a:endParaRPr>
              </a:p>
            </p:txBody>
          </p:sp>
        </p:grpSp>
      </p:grpSp>
      <p:sp>
        <p:nvSpPr>
          <p:cNvPr id="3" name="日期占位符 2"/>
          <p:cNvSpPr>
            <a:spLocks noGrp="1"/>
          </p:cNvSpPr>
          <p:nvPr>
            <p:ph type="dt" sz="half" idx="10"/>
          </p:nvPr>
        </p:nvSpPr>
        <p:spPr>
          <a:xfrm>
            <a:off x="879742" y="6349833"/>
            <a:ext cx="2700000" cy="316800"/>
          </a:xfrm>
        </p:spPr>
        <p:txBody>
          <a:bodyPr/>
          <a:lstStyle>
            <a:lvl1pPr>
              <a:defRPr>
                <a:latin typeface="Arial" panose="020B0604020202020204" pitchFamily="34" charset="0"/>
                <a:ea typeface="微软雅黑" panose="020B0503020204020204" pitchFamily="34" charset="-122"/>
              </a:defRPr>
            </a:lvl1pPr>
          </a:lstStyle>
          <a:p>
            <a:fld id="{760FBDFE-C587-4B4C-A407-44438C67B59E}" type="datetimeFigureOut">
              <a:rPr lang="zh-CN" altLang="en-US" smtClean="0"/>
              <a:t>2024/9/4</a:t>
            </a:fld>
            <a:endParaRPr lang="zh-CN" altLang="en-US"/>
          </a:p>
        </p:txBody>
      </p:sp>
      <p:sp>
        <p:nvSpPr>
          <p:cNvPr id="4" name="页脚占位符 3"/>
          <p:cNvSpPr>
            <a:spLocks noGrp="1"/>
          </p:cNvSpPr>
          <p:nvPr>
            <p:ph type="ftr" sz="quarter" idx="11"/>
          </p:nvPr>
        </p:nvSpPr>
        <p:spPr>
          <a:xfrm>
            <a:off x="4116000" y="6349833"/>
            <a:ext cx="3960000" cy="316800"/>
          </a:xfrm>
        </p:spPr>
        <p:txBody>
          <a:bodyPr/>
          <a:lstStyle>
            <a:lvl1pPr>
              <a:defRPr>
                <a:latin typeface="Arial" panose="020B0604020202020204" pitchFamily="34" charset="0"/>
                <a:ea typeface="微软雅黑" panose="020B0503020204020204" pitchFamily="34" charset="-122"/>
              </a:defRPr>
            </a:lvl1pPr>
          </a:lstStyle>
          <a:p>
            <a:endParaRPr lang="zh-CN" altLang="en-US"/>
          </a:p>
        </p:txBody>
      </p:sp>
      <p:sp>
        <p:nvSpPr>
          <p:cNvPr id="5" name="灯片编号占位符 4"/>
          <p:cNvSpPr>
            <a:spLocks noGrp="1"/>
          </p:cNvSpPr>
          <p:nvPr>
            <p:ph type="sldNum" sz="quarter" idx="12"/>
          </p:nvPr>
        </p:nvSpPr>
        <p:spPr>
          <a:xfrm>
            <a:off x="8610600" y="6349833"/>
            <a:ext cx="2700000" cy="316800"/>
          </a:xfrm>
        </p:spPr>
        <p:txBody>
          <a:bodyPr/>
          <a:lstStyle>
            <a:lvl1pPr>
              <a:defRPr>
                <a:latin typeface="Arial" panose="020B0604020202020204" pitchFamily="34" charset="0"/>
                <a:ea typeface="微软雅黑" panose="020B0503020204020204" pitchFamily="34" charset="-122"/>
              </a:defRPr>
            </a:lvl1pPr>
          </a:lstStyle>
          <a:p>
            <a:fld id="{49AE70B2-8BF9-45C0-BB95-33D1B9D3A854}" type="slidenum">
              <a:rPr lang="zh-CN" altLang="en-US" smtClean="0"/>
              <a:t>‹#›</a:t>
            </a:fld>
            <a:endParaRPr lang="zh-CN" altLang="en-US"/>
          </a:p>
        </p:txBody>
      </p:sp>
      <p:sp>
        <p:nvSpPr>
          <p:cNvPr id="10" name="标题 1"/>
          <p:cNvSpPr>
            <a:spLocks noGrp="1"/>
          </p:cNvSpPr>
          <p:nvPr>
            <p:ph type="title" hasCustomPrompt="1"/>
            <p:custDataLst>
              <p:tags r:id="rId2"/>
            </p:custDataLst>
          </p:nvPr>
        </p:nvSpPr>
        <p:spPr>
          <a:xfrm>
            <a:off x="1652270" y="1786364"/>
            <a:ext cx="8890064" cy="1200150"/>
          </a:xfrm>
        </p:spPr>
        <p:txBody>
          <a:bodyPr vert="horz" wrap="square" lIns="0" tIns="0" rIns="0" bIns="0" rtlCol="0" anchor="b" anchorCtr="0">
            <a:normAutofit/>
          </a:bodyPr>
          <a:lstStyle>
            <a:lvl1pPr marL="0" marR="0" algn="ctr" defTabSz="914400" rtl="0" eaLnBrk="1" fontAlgn="auto" latinLnBrk="0" hangingPunct="1">
              <a:lnSpc>
                <a:spcPct val="100000"/>
              </a:lnSpc>
              <a:spcBef>
                <a:spcPct val="0"/>
              </a:spcBef>
              <a:buClrTx/>
              <a:buSzTx/>
              <a:buFontTx/>
              <a:buNone/>
              <a:defRPr kumimoji="0" lang="zh-CN" altLang="en-US" sz="7000" b="1" i="0" u="none" strike="noStrike" kern="1200" cap="none" spc="1000" normalizeH="0" baseline="0" noProof="1" dirty="0">
                <a:solidFill>
                  <a:schemeClr val="lt1"/>
                </a:solidFill>
                <a:uFillTx/>
                <a:latin typeface="Arial" panose="020B0604020202020204" pitchFamily="34" charset="0"/>
                <a:ea typeface="汉仪旗黑-85S" panose="00020600040101010101" pitchFamily="18" charset="-122"/>
                <a:cs typeface="+mj-cs"/>
              </a:defRPr>
            </a:lvl1pPr>
          </a:lstStyle>
          <a:p>
            <a:pPr lvl="0"/>
            <a:r>
              <a:rPr>
                <a:sym typeface="+mn-ea"/>
              </a:rPr>
              <a:t>编辑标题</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grpSp>
        <p:nvGrpSpPr>
          <p:cNvPr id="2" name="组合 1"/>
          <p:cNvGrpSpPr/>
          <p:nvPr>
            <p:custDataLst>
              <p:tags r:id="rId1"/>
            </p:custDataLst>
          </p:nvPr>
        </p:nvGrpSpPr>
        <p:grpSpPr>
          <a:xfrm>
            <a:off x="215153" y="1926412"/>
            <a:ext cx="3235350" cy="2998815"/>
            <a:chOff x="1429674" y="1397214"/>
            <a:chExt cx="4080177" cy="3781412"/>
          </a:xfrm>
        </p:grpSpPr>
        <p:sp>
          <p:nvSpPr>
            <p:cNvPr id="3" name="椭圆 2"/>
            <p:cNvSpPr/>
            <p:nvPr>
              <p:custDataLst>
                <p:tags r:id="rId6"/>
              </p:custDataLst>
            </p:nvPr>
          </p:nvSpPr>
          <p:spPr>
            <a:xfrm>
              <a:off x="1429674" y="1397214"/>
              <a:ext cx="3348355" cy="3348355"/>
            </a:xfrm>
            <a:prstGeom prst="ellipse">
              <a:avLst/>
            </a:prstGeom>
            <a:solidFill>
              <a:srgbClr val="FF8E00">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7" name="椭圆 6"/>
            <p:cNvSpPr/>
            <p:nvPr>
              <p:custDataLst>
                <p:tags r:id="rId7"/>
              </p:custDataLst>
            </p:nvPr>
          </p:nvSpPr>
          <p:spPr>
            <a:xfrm>
              <a:off x="2161496" y="1830271"/>
              <a:ext cx="3348355" cy="3348355"/>
            </a:xfrm>
            <a:prstGeom prst="ellipse">
              <a:avLst/>
            </a:prstGeom>
            <a:noFill/>
            <a:ln>
              <a:solidFill>
                <a:srgbClr val="FF8E00">
                  <a:alpha val="41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grpSp>
      <p:sp>
        <p:nvSpPr>
          <p:cNvPr id="8" name="椭圆 7"/>
          <p:cNvSpPr/>
          <p:nvPr>
            <p:custDataLst>
              <p:tags r:id="rId2"/>
            </p:custDataLst>
          </p:nvPr>
        </p:nvSpPr>
        <p:spPr>
          <a:xfrm>
            <a:off x="11471910" y="6137910"/>
            <a:ext cx="720090" cy="720090"/>
          </a:xfrm>
          <a:prstGeom prst="ellipse">
            <a:avLst/>
          </a:prstGeom>
          <a:solidFill>
            <a:srgbClr val="FF8E00">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9" name="椭圆 8"/>
          <p:cNvSpPr/>
          <p:nvPr>
            <p:custDataLst>
              <p:tags r:id="rId3"/>
            </p:custDataLst>
          </p:nvPr>
        </p:nvSpPr>
        <p:spPr>
          <a:xfrm>
            <a:off x="11471910" y="0"/>
            <a:ext cx="720090" cy="720090"/>
          </a:xfrm>
          <a:prstGeom prst="ellipse">
            <a:avLst/>
          </a:prstGeom>
          <a:noFill/>
          <a:ln>
            <a:solidFill>
              <a:srgbClr val="FF8E00">
                <a:alpha val="41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4" name="日期占位符 3"/>
          <p:cNvSpPr>
            <a:spLocks noGrp="1"/>
          </p:cNvSpPr>
          <p:nvPr>
            <p:ph type="dt" sz="half" idx="10"/>
          </p:nvPr>
        </p:nvSpPr>
        <p:spPr>
          <a:xfrm>
            <a:off x="879742" y="6349833"/>
            <a:ext cx="2700000" cy="316800"/>
          </a:xfrm>
        </p:spPr>
        <p:txBody>
          <a:bodyPr/>
          <a:lstStyle>
            <a:lvl1pPr>
              <a:defRPr>
                <a:latin typeface="Arial" panose="020B0604020202020204" pitchFamily="34" charset="0"/>
                <a:ea typeface="微软雅黑" panose="020B0503020204020204" pitchFamily="34" charset="-122"/>
              </a:defRPr>
            </a:lvl1pPr>
          </a:lstStyle>
          <a:p>
            <a:fld id="{760FBDFE-C587-4B4C-A407-44438C67B59E}" type="datetimeFigureOut">
              <a:rPr lang="zh-CN" altLang="en-US" smtClean="0"/>
              <a:t>2024/9/4</a:t>
            </a:fld>
            <a:endParaRPr lang="zh-CN" altLang="en-US"/>
          </a:p>
        </p:txBody>
      </p:sp>
      <p:sp>
        <p:nvSpPr>
          <p:cNvPr id="5" name="页脚占位符 4"/>
          <p:cNvSpPr>
            <a:spLocks noGrp="1"/>
          </p:cNvSpPr>
          <p:nvPr>
            <p:ph type="ftr" sz="quarter" idx="11"/>
          </p:nvPr>
        </p:nvSpPr>
        <p:spPr>
          <a:xfrm>
            <a:off x="4116000" y="6349833"/>
            <a:ext cx="3960000" cy="316800"/>
          </a:xfrm>
        </p:spPr>
        <p:txBody>
          <a:bodyPr/>
          <a:lstStyle>
            <a:lvl1pPr>
              <a:defRPr>
                <a:latin typeface="Arial" panose="020B0604020202020204" pitchFamily="34" charset="0"/>
                <a:ea typeface="微软雅黑" panose="020B0503020204020204" pitchFamily="34" charset="-122"/>
              </a:defRPr>
            </a:lvl1pPr>
          </a:lstStyle>
          <a:p>
            <a:endParaRPr lang="zh-CN" altLang="en-US"/>
          </a:p>
        </p:txBody>
      </p:sp>
      <p:sp>
        <p:nvSpPr>
          <p:cNvPr id="6" name="灯片编号占位符 5"/>
          <p:cNvSpPr>
            <a:spLocks noGrp="1"/>
          </p:cNvSpPr>
          <p:nvPr>
            <p:ph type="sldNum" sz="quarter" idx="12"/>
          </p:nvPr>
        </p:nvSpPr>
        <p:spPr>
          <a:xfrm>
            <a:off x="8610600" y="6349833"/>
            <a:ext cx="2700000" cy="316800"/>
          </a:xfrm>
        </p:spPr>
        <p:txBody>
          <a:bodyPr/>
          <a:lstStyle>
            <a:lvl1pPr>
              <a:defRPr>
                <a:latin typeface="Arial" panose="020B0604020202020204" pitchFamily="34" charset="0"/>
                <a:ea typeface="微软雅黑" panose="020B0503020204020204" pitchFamily="34" charset="-122"/>
              </a:defRPr>
            </a:lvl1pPr>
          </a:lstStyle>
          <a:p>
            <a:fld id="{49AE70B2-8BF9-45C0-BB95-33D1B9D3A854}" type="slidenum">
              <a:rPr lang="zh-CN" altLang="en-US" smtClean="0"/>
              <a:t>‹#›</a:t>
            </a:fld>
            <a:endParaRPr lang="zh-CN" altLang="en-US"/>
          </a:p>
        </p:txBody>
      </p:sp>
      <p:sp>
        <p:nvSpPr>
          <p:cNvPr id="10" name="副标题 2"/>
          <p:cNvSpPr>
            <a:spLocks noGrp="1"/>
          </p:cNvSpPr>
          <p:nvPr>
            <p:ph type="subTitle" idx="3" hasCustomPrompt="1"/>
            <p:custDataLst>
              <p:tags r:id="rId4"/>
            </p:custDataLst>
          </p:nvPr>
        </p:nvSpPr>
        <p:spPr>
          <a:xfrm>
            <a:off x="4521236" y="2976598"/>
            <a:ext cx="6857365" cy="825334"/>
          </a:xfrm>
        </p:spPr>
        <p:txBody>
          <a:bodyPr vert="horz" wrap="square" lIns="0" tIns="0" rIns="0" bIns="0" rtlCol="0">
            <a:normAutofit lnSpcReduction="10000"/>
          </a:bodyPr>
          <a:lstStyle>
            <a:lvl1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defRPr kumimoji="0" lang="zh-CN" altLang="en-US" sz="1800" b="0" i="0" u="none" strike="noStrike" kern="1200" cap="none" spc="200" normalizeH="0" baseline="0" noProof="0" dirty="0">
                <a:ln>
                  <a:noFill/>
                </a:ln>
                <a:solidFill>
                  <a:schemeClr val="dk1">
                    <a:lumMod val="65000"/>
                    <a:lumOff val="35000"/>
                  </a:schemeClr>
                </a:solidFill>
                <a:effectLst/>
                <a:uLnTx/>
                <a:uFillTx/>
                <a:latin typeface="Arial" panose="020B0604020202020204" pitchFamily="34" charset="0"/>
                <a:ea typeface="微软雅黑" panose="020B0503020204020204" pitchFamily="34" charset="-122"/>
                <a:cs typeface="+mn-cs"/>
              </a:defRPr>
            </a:lvl1pPr>
            <a:lvl2pPr marL="457200" indent="0" algn="ctr" defTabSz="914400" rtl="0" eaLnBrk="1" fontAlgn="auto" latinLnBrk="0" hangingPunct="1">
              <a:lnSpc>
                <a:spcPct val="130000"/>
              </a:lnSpc>
              <a:spcBef>
                <a:spcPts val="0"/>
              </a:spcBef>
              <a:spcAft>
                <a:spcPts val="1000"/>
              </a:spcAft>
              <a:buFont typeface="Arial" panose="020B0604020202020204" pitchFamily="34" charset="0"/>
              <a:buNone/>
              <a:tabLst>
                <a:tab pos="1609725" algn="l"/>
              </a:tabLst>
              <a:defRPr sz="2000" u="none" strike="noStrike" kern="1200" cap="none" spc="150" normalizeH="0" baseline="0">
                <a:solidFill>
                  <a:schemeClr val="tx1">
                    <a:lumMod val="85000"/>
                    <a:lumOff val="15000"/>
                  </a:schemeClr>
                </a:solidFill>
                <a:uFillTx/>
                <a:latin typeface="微软雅黑" panose="020B0503020204020204" pitchFamily="34" charset="-122"/>
                <a:ea typeface="微软雅黑" panose="020B0503020204020204" pitchFamily="34" charset="-122"/>
                <a:cs typeface="+mn-cs"/>
              </a:defRPr>
            </a:lvl2pPr>
            <a:lvl3pPr marL="914400" indent="0" algn="ctr" defTabSz="914400" rtl="0" eaLnBrk="1" fontAlgn="auto" latinLnBrk="0" hangingPunct="1">
              <a:lnSpc>
                <a:spcPct val="130000"/>
              </a:lnSpc>
              <a:spcBef>
                <a:spcPts val="0"/>
              </a:spcBef>
              <a:spcAft>
                <a:spcPts val="1000"/>
              </a:spcAft>
              <a:buFont typeface="Arial" panose="020B0604020202020204" pitchFamily="34" charset="0"/>
              <a:buNone/>
              <a:defRPr sz="1800" u="none" strike="noStrike" kern="1200" cap="none" spc="150" normalizeH="0" baseline="0">
                <a:solidFill>
                  <a:schemeClr val="tx1">
                    <a:lumMod val="85000"/>
                    <a:lumOff val="15000"/>
                  </a:schemeClr>
                </a:solidFill>
                <a:uFillTx/>
                <a:latin typeface="微软雅黑" panose="020B0503020204020204" pitchFamily="34" charset="-122"/>
                <a:ea typeface="微软雅黑" panose="020B0503020204020204" pitchFamily="34" charset="-122"/>
                <a:cs typeface="+mn-cs"/>
              </a:defRPr>
            </a:lvl3pPr>
            <a:lvl4pPr marL="1371600" indent="0" algn="ctr" defTabSz="914400" rtl="0" eaLnBrk="1" fontAlgn="auto" latinLnBrk="0" hangingPunct="1">
              <a:lnSpc>
                <a:spcPct val="130000"/>
              </a:lnSpc>
              <a:spcBef>
                <a:spcPts val="0"/>
              </a:spcBef>
              <a:spcAft>
                <a:spcPts val="1000"/>
              </a:spcAft>
              <a:buFont typeface="Arial" panose="020B0604020202020204" pitchFamily="34" charset="0"/>
              <a:buNone/>
              <a:defRPr sz="1600" u="none" strike="noStrike" kern="1200" cap="none" spc="150" normalizeH="0" baseline="0">
                <a:solidFill>
                  <a:schemeClr val="tx1">
                    <a:lumMod val="85000"/>
                    <a:lumOff val="15000"/>
                  </a:schemeClr>
                </a:solidFill>
                <a:uFillTx/>
                <a:latin typeface="微软雅黑" panose="020B0503020204020204" pitchFamily="34" charset="-122"/>
                <a:ea typeface="微软雅黑" panose="020B0503020204020204" pitchFamily="34" charset="-122"/>
                <a:cs typeface="+mn-cs"/>
              </a:defRPr>
            </a:lvl4pPr>
            <a:lvl5pPr marL="1828800" indent="0" algn="ctr" defTabSz="914400" rtl="0" eaLnBrk="1" fontAlgn="auto" latinLnBrk="0" hangingPunct="1">
              <a:lnSpc>
                <a:spcPct val="130000"/>
              </a:lnSpc>
              <a:spcBef>
                <a:spcPts val="0"/>
              </a:spcBef>
              <a:spcAft>
                <a:spcPts val="1000"/>
              </a:spcAft>
              <a:buFont typeface="Arial" panose="020B0604020202020204" pitchFamily="34" charset="0"/>
              <a:buNone/>
              <a:defRPr sz="1600" u="none" strike="noStrike" kern="1200" cap="none" spc="150" normalizeH="0" baseline="0">
                <a:solidFill>
                  <a:schemeClr val="tx1">
                    <a:lumMod val="85000"/>
                    <a:lumOff val="15000"/>
                  </a:schemeClr>
                </a:solidFill>
                <a:uFillTx/>
                <a:latin typeface="微软雅黑" panose="020B0503020204020204" pitchFamily="34" charset="-122"/>
                <a:ea typeface="微软雅黑" panose="020B0503020204020204" pitchFamily="34" charset="-122"/>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lvl="0"/>
            <a:r>
              <a:rPr>
                <a:sym typeface="+mn-ea"/>
              </a:rPr>
              <a:t>单击此处编辑副标题</a:t>
            </a:r>
          </a:p>
        </p:txBody>
      </p:sp>
      <p:sp>
        <p:nvSpPr>
          <p:cNvPr id="11" name="标题 3"/>
          <p:cNvSpPr>
            <a:spLocks noGrp="1"/>
          </p:cNvSpPr>
          <p:nvPr>
            <p:ph type="ctrTitle" idx="2" hasCustomPrompt="1"/>
            <p:custDataLst>
              <p:tags r:id="rId5"/>
            </p:custDataLst>
          </p:nvPr>
        </p:nvSpPr>
        <p:spPr>
          <a:xfrm>
            <a:off x="4521236" y="2000603"/>
            <a:ext cx="6858000" cy="845820"/>
          </a:xfrm>
        </p:spPr>
        <p:txBody>
          <a:bodyPr vert="horz" wrap="square" lIns="0" tIns="0" rIns="0" bIns="0" rtlCol="0" anchor="b" anchorCtr="0">
            <a:normAutofit fontScale="90000"/>
          </a:bodyPr>
          <a:lstStyle>
            <a:lvl1pPr marL="0" marR="0" lvl="0" algn="l" defTabSz="914400" rtl="0" eaLnBrk="1" fontAlgn="auto" latinLnBrk="0" hangingPunct="1">
              <a:lnSpc>
                <a:spcPct val="100000"/>
              </a:lnSpc>
              <a:spcBef>
                <a:spcPct val="0"/>
              </a:spcBef>
              <a:spcAft>
                <a:spcPts val="0"/>
              </a:spcAft>
              <a:buClrTx/>
              <a:buSzTx/>
              <a:buFontTx/>
              <a:buNone/>
              <a:defRPr kumimoji="0" lang="zh-CN" altLang="en-US" sz="5500" b="1" i="0" u="none" strike="noStrike" kern="1200" cap="none" spc="500" normalizeH="0" baseline="0" noProof="0">
                <a:ln>
                  <a:noFill/>
                </a:ln>
                <a:solidFill>
                  <a:schemeClr val="dk1">
                    <a:lumMod val="85000"/>
                    <a:lumOff val="15000"/>
                  </a:schemeClr>
                </a:solidFill>
                <a:effectLst/>
                <a:uLnTx/>
                <a:uFillTx/>
                <a:latin typeface="Arial" panose="020B0604020202020204" pitchFamily="34" charset="0"/>
                <a:ea typeface="汉仪旗黑-85S" panose="00020600040101010101" pitchFamily="18" charset="-122"/>
                <a:cs typeface="+mj-cs"/>
                <a:sym typeface="+mn-ea"/>
              </a:defRPr>
            </a:lvl1pPr>
          </a:lstStyle>
          <a:p>
            <a:pPr lvl="0"/>
            <a:r>
              <a:rPr>
                <a:sym typeface="+mn-ea"/>
              </a:rPr>
              <a:t>编辑标题</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grpSp>
        <p:nvGrpSpPr>
          <p:cNvPr id="10" name="组合 9"/>
          <p:cNvGrpSpPr/>
          <p:nvPr userDrawn="1"/>
        </p:nvGrpSpPr>
        <p:grpSpPr>
          <a:xfrm>
            <a:off x="0" y="2058035"/>
            <a:ext cx="12192000" cy="4799965"/>
            <a:chOff x="0" y="2058226"/>
            <a:chExt cx="12192000" cy="4799773"/>
          </a:xfrm>
        </p:grpSpPr>
        <p:sp>
          <p:nvSpPr>
            <p:cNvPr id="11" name="任意多边形: 形状 1"/>
            <p:cNvSpPr/>
            <p:nvPr/>
          </p:nvSpPr>
          <p:spPr>
            <a:xfrm>
              <a:off x="0" y="2058226"/>
              <a:ext cx="12192000" cy="4799773"/>
            </a:xfrm>
            <a:custGeom>
              <a:avLst/>
              <a:gdLst>
                <a:gd name="connsiteX0" fmla="*/ 12192000 w 12192000"/>
                <a:gd name="connsiteY0" fmla="*/ 0 h 2383466"/>
                <a:gd name="connsiteX1" fmla="*/ 12192000 w 12192000"/>
                <a:gd name="connsiteY1" fmla="*/ 2383466 h 2383466"/>
                <a:gd name="connsiteX2" fmla="*/ 0 w 12192000"/>
                <a:gd name="connsiteY2" fmla="*/ 2383466 h 2383466"/>
                <a:gd name="connsiteX3" fmla="*/ 0 w 12192000"/>
                <a:gd name="connsiteY3" fmla="*/ 1361314 h 2383466"/>
                <a:gd name="connsiteX4" fmla="*/ 353496 w 12192000"/>
                <a:gd name="connsiteY4" fmla="*/ 1484568 h 2383466"/>
                <a:gd name="connsiteX5" fmla="*/ 4890837 w 12192000"/>
                <a:gd name="connsiteY5" fmla="*/ 2130804 h 2383466"/>
                <a:gd name="connsiteX6" fmla="*/ 12026664 w 12192000"/>
                <a:gd name="connsiteY6" fmla="*/ 150519 h 23834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83466">
                  <a:moveTo>
                    <a:pt x="12192000" y="0"/>
                  </a:moveTo>
                  <a:lnTo>
                    <a:pt x="12192000" y="2383466"/>
                  </a:lnTo>
                  <a:lnTo>
                    <a:pt x="0" y="2383466"/>
                  </a:lnTo>
                  <a:lnTo>
                    <a:pt x="0" y="1361314"/>
                  </a:lnTo>
                  <a:lnTo>
                    <a:pt x="353496" y="1484568"/>
                  </a:lnTo>
                  <a:cubicBezTo>
                    <a:pt x="1648706" y="1892568"/>
                    <a:pt x="3210104" y="2130804"/>
                    <a:pt x="4890837" y="2130804"/>
                  </a:cubicBezTo>
                  <a:cubicBezTo>
                    <a:pt x="7972182" y="2130804"/>
                    <a:pt x="10652425" y="1330066"/>
                    <a:pt x="12026664" y="150519"/>
                  </a:cubicBezTo>
                  <a:close/>
                </a:path>
              </a:pathLst>
            </a:custGeom>
            <a:solidFill>
              <a:srgbClr val="FF9B2F">
                <a:alpha val="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latin typeface="Arial" panose="020B0604020202020204"/>
                <a:ea typeface="阿里巴巴普惠体 Medium" panose="00020600040101010101" charset="-122"/>
                <a:cs typeface="阿里巴巴普惠体 Medium" panose="00020600040101010101" charset="-122"/>
                <a:sym typeface="Arial" panose="020B0604020202020204"/>
              </a:endParaRPr>
            </a:p>
          </p:txBody>
        </p:sp>
        <p:sp>
          <p:nvSpPr>
            <p:cNvPr id="12" name="任意多边形: 形状 6"/>
            <p:cNvSpPr/>
            <p:nvPr/>
          </p:nvSpPr>
          <p:spPr>
            <a:xfrm flipH="1">
              <a:off x="0" y="6376736"/>
              <a:ext cx="12192000" cy="481263"/>
            </a:xfrm>
            <a:custGeom>
              <a:avLst/>
              <a:gdLst>
                <a:gd name="connsiteX0" fmla="*/ 12192000 w 12192000"/>
                <a:gd name="connsiteY0" fmla="*/ 0 h 1345886"/>
                <a:gd name="connsiteX1" fmla="*/ 11699305 w 12192000"/>
                <a:gd name="connsiteY1" fmla="*/ 205775 h 1345886"/>
                <a:gd name="connsiteX2" fmla="*/ 6095999 w 12192000"/>
                <a:gd name="connsiteY2" fmla="*/ 1086789 h 1345886"/>
                <a:gd name="connsiteX3" fmla="*/ 492692 w 12192000"/>
                <a:gd name="connsiteY3" fmla="*/ 205775 h 1345886"/>
                <a:gd name="connsiteX4" fmla="*/ 0 w 12192000"/>
                <a:gd name="connsiteY4" fmla="*/ 1 h 1345886"/>
                <a:gd name="connsiteX5" fmla="*/ 0 w 12192000"/>
                <a:gd name="connsiteY5" fmla="*/ 1345886 h 1345886"/>
                <a:gd name="connsiteX6" fmla="*/ 12192000 w 12192000"/>
                <a:gd name="connsiteY6" fmla="*/ 1345886 h 13458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1345886">
                  <a:moveTo>
                    <a:pt x="12192000" y="0"/>
                  </a:moveTo>
                  <a:lnTo>
                    <a:pt x="11699305" y="205775"/>
                  </a:lnTo>
                  <a:cubicBezTo>
                    <a:pt x="10265294" y="750111"/>
                    <a:pt x="8284226" y="1086789"/>
                    <a:pt x="6095999" y="1086789"/>
                  </a:cubicBezTo>
                  <a:cubicBezTo>
                    <a:pt x="3907772" y="1086789"/>
                    <a:pt x="1926704" y="750111"/>
                    <a:pt x="492692" y="205775"/>
                  </a:cubicBezTo>
                  <a:lnTo>
                    <a:pt x="0" y="1"/>
                  </a:lnTo>
                  <a:lnTo>
                    <a:pt x="0" y="1345886"/>
                  </a:lnTo>
                  <a:lnTo>
                    <a:pt x="12192000" y="1345886"/>
                  </a:lnTo>
                  <a:close/>
                </a:path>
              </a:pathLst>
            </a:custGeom>
            <a:gradFill>
              <a:gsLst>
                <a:gs pos="9000">
                  <a:srgbClr val="FCF4E1">
                    <a:alpha val="0"/>
                  </a:srgbClr>
                </a:gs>
                <a:gs pos="61000">
                  <a:srgbClr val="FDC065"/>
                </a:gs>
              </a:gsLst>
              <a:lin ang="9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latin typeface="Arial" panose="020B0604020202020204"/>
                <a:ea typeface="阿里巴巴普惠体 Medium" panose="00020600040101010101" charset="-122"/>
                <a:cs typeface="阿里巴巴普惠体 Medium" panose="00020600040101010101" charset="-122"/>
                <a:sym typeface="Arial" panose="020B0604020202020204"/>
              </a:endParaRPr>
            </a:p>
          </p:txBody>
        </p:sp>
      </p:grpSp>
      <p:sp>
        <p:nvSpPr>
          <p:cNvPr id="15" name="任意多边形: 形状 8"/>
          <p:cNvSpPr/>
          <p:nvPr userDrawn="1"/>
        </p:nvSpPr>
        <p:spPr>
          <a:xfrm rot="5400000">
            <a:off x="152400" y="-152400"/>
            <a:ext cx="2018030" cy="2322830"/>
          </a:xfrm>
          <a:custGeom>
            <a:avLst/>
            <a:gdLst>
              <a:gd name="connsiteX0" fmla="*/ 0 w 2017859"/>
              <a:gd name="connsiteY0" fmla="*/ 0 h 2322818"/>
              <a:gd name="connsiteX1" fmla="*/ 35146 w 2017859"/>
              <a:gd name="connsiteY1" fmla="*/ 22398 h 2322818"/>
              <a:gd name="connsiteX2" fmla="*/ 365767 w 2017859"/>
              <a:gd name="connsiteY2" fmla="*/ 423960 h 2322818"/>
              <a:gd name="connsiteX3" fmla="*/ 522964 w 2017859"/>
              <a:gd name="connsiteY3" fmla="*/ 1392153 h 2322818"/>
              <a:gd name="connsiteX4" fmla="*/ 1752815 w 2017859"/>
              <a:gd name="connsiteY4" fmla="*/ 1856375 h 2322818"/>
              <a:gd name="connsiteX5" fmla="*/ 1983670 w 2017859"/>
              <a:gd name="connsiteY5" fmla="*/ 2168563 h 2322818"/>
              <a:gd name="connsiteX6" fmla="*/ 2017859 w 2017859"/>
              <a:gd name="connsiteY6" fmla="*/ 2322818 h 2322818"/>
              <a:gd name="connsiteX7" fmla="*/ 0 w 2017859"/>
              <a:gd name="connsiteY7" fmla="*/ 2322818 h 23228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17859" h="2322818">
                <a:moveTo>
                  <a:pt x="0" y="0"/>
                </a:moveTo>
                <a:lnTo>
                  <a:pt x="35146" y="22398"/>
                </a:lnTo>
                <a:cubicBezTo>
                  <a:pt x="171081" y="119677"/>
                  <a:pt x="287046" y="241433"/>
                  <a:pt x="365767" y="423960"/>
                </a:cubicBezTo>
                <a:cubicBezTo>
                  <a:pt x="470728" y="667330"/>
                  <a:pt x="291789" y="1153418"/>
                  <a:pt x="522964" y="1392153"/>
                </a:cubicBezTo>
                <a:cubicBezTo>
                  <a:pt x="754139" y="1630889"/>
                  <a:pt x="1502213" y="1677801"/>
                  <a:pt x="1752815" y="1856375"/>
                </a:cubicBezTo>
                <a:cubicBezTo>
                  <a:pt x="1878115" y="1945662"/>
                  <a:pt x="1946555" y="2058542"/>
                  <a:pt x="1983670" y="2168563"/>
                </a:cubicBezTo>
                <a:lnTo>
                  <a:pt x="2017859" y="2322818"/>
                </a:lnTo>
                <a:lnTo>
                  <a:pt x="0" y="2322818"/>
                </a:lnTo>
                <a:close/>
              </a:path>
            </a:pathLst>
          </a:custGeom>
          <a:solidFill>
            <a:srgbClr val="FFF9F3"/>
          </a:solidFill>
          <a:ln w="12700" cap="flat" cmpd="sng" algn="ctr">
            <a:no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FFFFFF"/>
              </a:solidFill>
              <a:effectLst/>
              <a:uLnTx/>
              <a:uFillTx/>
              <a:latin typeface="Alex Brush" panose="02000400000000000000" charset="0"/>
              <a:ea typeface="Alex Brush" panose="02000400000000000000" charset="0"/>
              <a:cs typeface="+mn-cs"/>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1_两栏内容">
    <p:spTree>
      <p:nvGrpSpPr>
        <p:cNvPr id="1" name=""/>
        <p:cNvGrpSpPr/>
        <p:nvPr/>
      </p:nvGrpSpPr>
      <p:grpSpPr>
        <a:xfrm>
          <a:off x="0" y="0"/>
          <a:ext cx="0" cy="0"/>
          <a:chOff x="0" y="0"/>
          <a:chExt cx="0" cy="0"/>
        </a:xfrm>
      </p:grpSpPr>
      <p:grpSp>
        <p:nvGrpSpPr>
          <p:cNvPr id="10" name="组合 9"/>
          <p:cNvGrpSpPr/>
          <p:nvPr userDrawn="1"/>
        </p:nvGrpSpPr>
        <p:grpSpPr>
          <a:xfrm>
            <a:off x="0" y="2058035"/>
            <a:ext cx="12192000" cy="4799965"/>
            <a:chOff x="0" y="2058226"/>
            <a:chExt cx="12192000" cy="4799773"/>
          </a:xfrm>
        </p:grpSpPr>
        <p:sp>
          <p:nvSpPr>
            <p:cNvPr id="11" name="任意多边形: 形状 1"/>
            <p:cNvSpPr/>
            <p:nvPr/>
          </p:nvSpPr>
          <p:spPr>
            <a:xfrm>
              <a:off x="0" y="2058226"/>
              <a:ext cx="12192000" cy="4799773"/>
            </a:xfrm>
            <a:custGeom>
              <a:avLst/>
              <a:gdLst>
                <a:gd name="connsiteX0" fmla="*/ 12192000 w 12192000"/>
                <a:gd name="connsiteY0" fmla="*/ 0 h 2383466"/>
                <a:gd name="connsiteX1" fmla="*/ 12192000 w 12192000"/>
                <a:gd name="connsiteY1" fmla="*/ 2383466 h 2383466"/>
                <a:gd name="connsiteX2" fmla="*/ 0 w 12192000"/>
                <a:gd name="connsiteY2" fmla="*/ 2383466 h 2383466"/>
                <a:gd name="connsiteX3" fmla="*/ 0 w 12192000"/>
                <a:gd name="connsiteY3" fmla="*/ 1361314 h 2383466"/>
                <a:gd name="connsiteX4" fmla="*/ 353496 w 12192000"/>
                <a:gd name="connsiteY4" fmla="*/ 1484568 h 2383466"/>
                <a:gd name="connsiteX5" fmla="*/ 4890837 w 12192000"/>
                <a:gd name="connsiteY5" fmla="*/ 2130804 h 2383466"/>
                <a:gd name="connsiteX6" fmla="*/ 12026664 w 12192000"/>
                <a:gd name="connsiteY6" fmla="*/ 150519 h 23834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83466">
                  <a:moveTo>
                    <a:pt x="12192000" y="0"/>
                  </a:moveTo>
                  <a:lnTo>
                    <a:pt x="12192000" y="2383466"/>
                  </a:lnTo>
                  <a:lnTo>
                    <a:pt x="0" y="2383466"/>
                  </a:lnTo>
                  <a:lnTo>
                    <a:pt x="0" y="1361314"/>
                  </a:lnTo>
                  <a:lnTo>
                    <a:pt x="353496" y="1484568"/>
                  </a:lnTo>
                  <a:cubicBezTo>
                    <a:pt x="1648706" y="1892568"/>
                    <a:pt x="3210104" y="2130804"/>
                    <a:pt x="4890837" y="2130804"/>
                  </a:cubicBezTo>
                  <a:cubicBezTo>
                    <a:pt x="7972182" y="2130804"/>
                    <a:pt x="10652425" y="1330066"/>
                    <a:pt x="12026664" y="150519"/>
                  </a:cubicBezTo>
                  <a:close/>
                </a:path>
              </a:pathLst>
            </a:custGeom>
            <a:solidFill>
              <a:srgbClr val="FF9B2F">
                <a:alpha val="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latin typeface="Arial" panose="020B0604020202020204"/>
                <a:ea typeface="阿里巴巴普惠体 Medium" panose="00020600040101010101" charset="-122"/>
                <a:cs typeface="阿里巴巴普惠体 Medium" panose="00020600040101010101" charset="-122"/>
                <a:sym typeface="Arial" panose="020B0604020202020204"/>
              </a:endParaRPr>
            </a:p>
          </p:txBody>
        </p:sp>
        <p:sp>
          <p:nvSpPr>
            <p:cNvPr id="12" name="任意多边形: 形状 6"/>
            <p:cNvSpPr/>
            <p:nvPr/>
          </p:nvSpPr>
          <p:spPr>
            <a:xfrm flipH="1">
              <a:off x="0" y="6376736"/>
              <a:ext cx="12192000" cy="481263"/>
            </a:xfrm>
            <a:custGeom>
              <a:avLst/>
              <a:gdLst>
                <a:gd name="connsiteX0" fmla="*/ 12192000 w 12192000"/>
                <a:gd name="connsiteY0" fmla="*/ 0 h 1345886"/>
                <a:gd name="connsiteX1" fmla="*/ 11699305 w 12192000"/>
                <a:gd name="connsiteY1" fmla="*/ 205775 h 1345886"/>
                <a:gd name="connsiteX2" fmla="*/ 6095999 w 12192000"/>
                <a:gd name="connsiteY2" fmla="*/ 1086789 h 1345886"/>
                <a:gd name="connsiteX3" fmla="*/ 492692 w 12192000"/>
                <a:gd name="connsiteY3" fmla="*/ 205775 h 1345886"/>
                <a:gd name="connsiteX4" fmla="*/ 0 w 12192000"/>
                <a:gd name="connsiteY4" fmla="*/ 1 h 1345886"/>
                <a:gd name="connsiteX5" fmla="*/ 0 w 12192000"/>
                <a:gd name="connsiteY5" fmla="*/ 1345886 h 1345886"/>
                <a:gd name="connsiteX6" fmla="*/ 12192000 w 12192000"/>
                <a:gd name="connsiteY6" fmla="*/ 1345886 h 13458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1345886">
                  <a:moveTo>
                    <a:pt x="12192000" y="0"/>
                  </a:moveTo>
                  <a:lnTo>
                    <a:pt x="11699305" y="205775"/>
                  </a:lnTo>
                  <a:cubicBezTo>
                    <a:pt x="10265294" y="750111"/>
                    <a:pt x="8284226" y="1086789"/>
                    <a:pt x="6095999" y="1086789"/>
                  </a:cubicBezTo>
                  <a:cubicBezTo>
                    <a:pt x="3907772" y="1086789"/>
                    <a:pt x="1926704" y="750111"/>
                    <a:pt x="492692" y="205775"/>
                  </a:cubicBezTo>
                  <a:lnTo>
                    <a:pt x="0" y="1"/>
                  </a:lnTo>
                  <a:lnTo>
                    <a:pt x="0" y="1345886"/>
                  </a:lnTo>
                  <a:lnTo>
                    <a:pt x="12192000" y="1345886"/>
                  </a:lnTo>
                  <a:close/>
                </a:path>
              </a:pathLst>
            </a:custGeom>
            <a:gradFill>
              <a:gsLst>
                <a:gs pos="9000">
                  <a:srgbClr val="FCF4E1">
                    <a:alpha val="0"/>
                  </a:srgbClr>
                </a:gs>
                <a:gs pos="61000">
                  <a:srgbClr val="FDC065"/>
                </a:gs>
              </a:gsLst>
              <a:lin ang="9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latin typeface="Arial" panose="020B0604020202020204"/>
                <a:ea typeface="阿里巴巴普惠体 Medium" panose="00020600040101010101" charset="-122"/>
                <a:cs typeface="阿里巴巴普惠体 Medium" panose="00020600040101010101" charset="-122"/>
                <a:sym typeface="Arial" panose="020B0604020202020204"/>
              </a:endParaRPr>
            </a:p>
          </p:txBody>
        </p:sp>
      </p:grpSp>
      <p:sp>
        <p:nvSpPr>
          <p:cNvPr id="13" name="文本框 12"/>
          <p:cNvSpPr txBox="1"/>
          <p:nvPr userDrawn="1"/>
        </p:nvSpPr>
        <p:spPr>
          <a:xfrm>
            <a:off x="3962400" y="270817"/>
            <a:ext cx="4267200" cy="429895"/>
          </a:xfrm>
          <a:prstGeom prst="rect">
            <a:avLst/>
          </a:prstGeom>
          <a:noFill/>
        </p:spPr>
        <p:txBody>
          <a:bodyPr wrap="square" rtlCol="0">
            <a:spAutoFit/>
          </a:bodyPr>
          <a:lstStyle/>
          <a:p>
            <a:pPr algn="ctr">
              <a:buClrTx/>
              <a:buSzTx/>
              <a:buFontTx/>
            </a:pPr>
            <a:r>
              <a:rPr lang="zh-CN" altLang="en-US" sz="2200" dirty="0">
                <a:solidFill>
                  <a:schemeClr val="bg1">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第一节  教学语言技能</a:t>
            </a:r>
          </a:p>
        </p:txBody>
      </p:sp>
      <p:sp>
        <p:nvSpPr>
          <p:cNvPr id="14" name="任意多边形: 形状 8"/>
          <p:cNvSpPr/>
          <p:nvPr userDrawn="1"/>
        </p:nvSpPr>
        <p:spPr>
          <a:xfrm rot="5400000">
            <a:off x="152400" y="-152400"/>
            <a:ext cx="2018030" cy="2322830"/>
          </a:xfrm>
          <a:custGeom>
            <a:avLst/>
            <a:gdLst>
              <a:gd name="connsiteX0" fmla="*/ 0 w 2017859"/>
              <a:gd name="connsiteY0" fmla="*/ 0 h 2322818"/>
              <a:gd name="connsiteX1" fmla="*/ 35146 w 2017859"/>
              <a:gd name="connsiteY1" fmla="*/ 22398 h 2322818"/>
              <a:gd name="connsiteX2" fmla="*/ 365767 w 2017859"/>
              <a:gd name="connsiteY2" fmla="*/ 423960 h 2322818"/>
              <a:gd name="connsiteX3" fmla="*/ 522964 w 2017859"/>
              <a:gd name="connsiteY3" fmla="*/ 1392153 h 2322818"/>
              <a:gd name="connsiteX4" fmla="*/ 1752815 w 2017859"/>
              <a:gd name="connsiteY4" fmla="*/ 1856375 h 2322818"/>
              <a:gd name="connsiteX5" fmla="*/ 1983670 w 2017859"/>
              <a:gd name="connsiteY5" fmla="*/ 2168563 h 2322818"/>
              <a:gd name="connsiteX6" fmla="*/ 2017859 w 2017859"/>
              <a:gd name="connsiteY6" fmla="*/ 2322818 h 2322818"/>
              <a:gd name="connsiteX7" fmla="*/ 0 w 2017859"/>
              <a:gd name="connsiteY7" fmla="*/ 2322818 h 23228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17859" h="2322818">
                <a:moveTo>
                  <a:pt x="0" y="0"/>
                </a:moveTo>
                <a:lnTo>
                  <a:pt x="35146" y="22398"/>
                </a:lnTo>
                <a:cubicBezTo>
                  <a:pt x="171081" y="119677"/>
                  <a:pt x="287046" y="241433"/>
                  <a:pt x="365767" y="423960"/>
                </a:cubicBezTo>
                <a:cubicBezTo>
                  <a:pt x="470728" y="667330"/>
                  <a:pt x="291789" y="1153418"/>
                  <a:pt x="522964" y="1392153"/>
                </a:cubicBezTo>
                <a:cubicBezTo>
                  <a:pt x="754139" y="1630889"/>
                  <a:pt x="1502213" y="1677801"/>
                  <a:pt x="1752815" y="1856375"/>
                </a:cubicBezTo>
                <a:cubicBezTo>
                  <a:pt x="1878115" y="1945662"/>
                  <a:pt x="1946555" y="2058542"/>
                  <a:pt x="1983670" y="2168563"/>
                </a:cubicBezTo>
                <a:lnTo>
                  <a:pt x="2017859" y="2322818"/>
                </a:lnTo>
                <a:lnTo>
                  <a:pt x="0" y="2322818"/>
                </a:lnTo>
                <a:close/>
              </a:path>
            </a:pathLst>
          </a:custGeom>
          <a:solidFill>
            <a:srgbClr val="FFF9F3"/>
          </a:solidFill>
          <a:ln w="12700" cap="flat" cmpd="sng" algn="ctr">
            <a:no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FFFFFF"/>
              </a:solidFill>
              <a:effectLst/>
              <a:uLnTx/>
              <a:uFillTx/>
              <a:latin typeface="Alex Brush" panose="02000400000000000000" charset="0"/>
              <a:ea typeface="Alex Brush" panose="02000400000000000000" charset="0"/>
              <a:cs typeface="+mn-cs"/>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2_两栏内容">
    <p:spTree>
      <p:nvGrpSpPr>
        <p:cNvPr id="1" name=""/>
        <p:cNvGrpSpPr/>
        <p:nvPr/>
      </p:nvGrpSpPr>
      <p:grpSpPr>
        <a:xfrm>
          <a:off x="0" y="0"/>
          <a:ext cx="0" cy="0"/>
          <a:chOff x="0" y="0"/>
          <a:chExt cx="0" cy="0"/>
        </a:xfrm>
      </p:grpSpPr>
      <p:grpSp>
        <p:nvGrpSpPr>
          <p:cNvPr id="10" name="组合 9"/>
          <p:cNvGrpSpPr/>
          <p:nvPr userDrawn="1"/>
        </p:nvGrpSpPr>
        <p:grpSpPr>
          <a:xfrm>
            <a:off x="0" y="2058035"/>
            <a:ext cx="12192000" cy="4799965"/>
            <a:chOff x="0" y="2058226"/>
            <a:chExt cx="12192000" cy="4799773"/>
          </a:xfrm>
        </p:grpSpPr>
        <p:sp>
          <p:nvSpPr>
            <p:cNvPr id="11" name="任意多边形: 形状 1"/>
            <p:cNvSpPr/>
            <p:nvPr/>
          </p:nvSpPr>
          <p:spPr>
            <a:xfrm>
              <a:off x="0" y="2058226"/>
              <a:ext cx="12192000" cy="4799773"/>
            </a:xfrm>
            <a:custGeom>
              <a:avLst/>
              <a:gdLst>
                <a:gd name="connsiteX0" fmla="*/ 12192000 w 12192000"/>
                <a:gd name="connsiteY0" fmla="*/ 0 h 2383466"/>
                <a:gd name="connsiteX1" fmla="*/ 12192000 w 12192000"/>
                <a:gd name="connsiteY1" fmla="*/ 2383466 h 2383466"/>
                <a:gd name="connsiteX2" fmla="*/ 0 w 12192000"/>
                <a:gd name="connsiteY2" fmla="*/ 2383466 h 2383466"/>
                <a:gd name="connsiteX3" fmla="*/ 0 w 12192000"/>
                <a:gd name="connsiteY3" fmla="*/ 1361314 h 2383466"/>
                <a:gd name="connsiteX4" fmla="*/ 353496 w 12192000"/>
                <a:gd name="connsiteY4" fmla="*/ 1484568 h 2383466"/>
                <a:gd name="connsiteX5" fmla="*/ 4890837 w 12192000"/>
                <a:gd name="connsiteY5" fmla="*/ 2130804 h 2383466"/>
                <a:gd name="connsiteX6" fmla="*/ 12026664 w 12192000"/>
                <a:gd name="connsiteY6" fmla="*/ 150519 h 23834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83466">
                  <a:moveTo>
                    <a:pt x="12192000" y="0"/>
                  </a:moveTo>
                  <a:lnTo>
                    <a:pt x="12192000" y="2383466"/>
                  </a:lnTo>
                  <a:lnTo>
                    <a:pt x="0" y="2383466"/>
                  </a:lnTo>
                  <a:lnTo>
                    <a:pt x="0" y="1361314"/>
                  </a:lnTo>
                  <a:lnTo>
                    <a:pt x="353496" y="1484568"/>
                  </a:lnTo>
                  <a:cubicBezTo>
                    <a:pt x="1648706" y="1892568"/>
                    <a:pt x="3210104" y="2130804"/>
                    <a:pt x="4890837" y="2130804"/>
                  </a:cubicBezTo>
                  <a:cubicBezTo>
                    <a:pt x="7972182" y="2130804"/>
                    <a:pt x="10652425" y="1330066"/>
                    <a:pt x="12026664" y="150519"/>
                  </a:cubicBezTo>
                  <a:close/>
                </a:path>
              </a:pathLst>
            </a:custGeom>
            <a:solidFill>
              <a:srgbClr val="FF9B2F">
                <a:alpha val="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latin typeface="Arial" panose="020B0604020202020204"/>
                <a:ea typeface="阿里巴巴普惠体 Medium" panose="00020600040101010101" charset="-122"/>
                <a:cs typeface="阿里巴巴普惠体 Medium" panose="00020600040101010101" charset="-122"/>
                <a:sym typeface="Arial" panose="020B0604020202020204"/>
              </a:endParaRPr>
            </a:p>
          </p:txBody>
        </p:sp>
        <p:sp>
          <p:nvSpPr>
            <p:cNvPr id="12" name="任意多边形: 形状 6"/>
            <p:cNvSpPr/>
            <p:nvPr/>
          </p:nvSpPr>
          <p:spPr>
            <a:xfrm flipH="1">
              <a:off x="0" y="6376736"/>
              <a:ext cx="12192000" cy="481263"/>
            </a:xfrm>
            <a:custGeom>
              <a:avLst/>
              <a:gdLst>
                <a:gd name="connsiteX0" fmla="*/ 12192000 w 12192000"/>
                <a:gd name="connsiteY0" fmla="*/ 0 h 1345886"/>
                <a:gd name="connsiteX1" fmla="*/ 11699305 w 12192000"/>
                <a:gd name="connsiteY1" fmla="*/ 205775 h 1345886"/>
                <a:gd name="connsiteX2" fmla="*/ 6095999 w 12192000"/>
                <a:gd name="connsiteY2" fmla="*/ 1086789 h 1345886"/>
                <a:gd name="connsiteX3" fmla="*/ 492692 w 12192000"/>
                <a:gd name="connsiteY3" fmla="*/ 205775 h 1345886"/>
                <a:gd name="connsiteX4" fmla="*/ 0 w 12192000"/>
                <a:gd name="connsiteY4" fmla="*/ 1 h 1345886"/>
                <a:gd name="connsiteX5" fmla="*/ 0 w 12192000"/>
                <a:gd name="connsiteY5" fmla="*/ 1345886 h 1345886"/>
                <a:gd name="connsiteX6" fmla="*/ 12192000 w 12192000"/>
                <a:gd name="connsiteY6" fmla="*/ 1345886 h 13458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1345886">
                  <a:moveTo>
                    <a:pt x="12192000" y="0"/>
                  </a:moveTo>
                  <a:lnTo>
                    <a:pt x="11699305" y="205775"/>
                  </a:lnTo>
                  <a:cubicBezTo>
                    <a:pt x="10265294" y="750111"/>
                    <a:pt x="8284226" y="1086789"/>
                    <a:pt x="6095999" y="1086789"/>
                  </a:cubicBezTo>
                  <a:cubicBezTo>
                    <a:pt x="3907772" y="1086789"/>
                    <a:pt x="1926704" y="750111"/>
                    <a:pt x="492692" y="205775"/>
                  </a:cubicBezTo>
                  <a:lnTo>
                    <a:pt x="0" y="1"/>
                  </a:lnTo>
                  <a:lnTo>
                    <a:pt x="0" y="1345886"/>
                  </a:lnTo>
                  <a:lnTo>
                    <a:pt x="12192000" y="1345886"/>
                  </a:lnTo>
                  <a:close/>
                </a:path>
              </a:pathLst>
            </a:custGeom>
            <a:gradFill>
              <a:gsLst>
                <a:gs pos="9000">
                  <a:srgbClr val="FCF4E1">
                    <a:alpha val="0"/>
                  </a:srgbClr>
                </a:gs>
                <a:gs pos="61000">
                  <a:srgbClr val="FDC065"/>
                </a:gs>
              </a:gsLst>
              <a:lin ang="9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latin typeface="Arial" panose="020B0604020202020204"/>
                <a:ea typeface="阿里巴巴普惠体 Medium" panose="00020600040101010101" charset="-122"/>
                <a:cs typeface="阿里巴巴普惠体 Medium" panose="00020600040101010101" charset="-122"/>
                <a:sym typeface="Arial" panose="020B0604020202020204"/>
              </a:endParaRPr>
            </a:p>
          </p:txBody>
        </p:sp>
      </p:grpSp>
      <p:sp>
        <p:nvSpPr>
          <p:cNvPr id="13" name="文本框 12"/>
          <p:cNvSpPr txBox="1"/>
          <p:nvPr userDrawn="1"/>
        </p:nvSpPr>
        <p:spPr>
          <a:xfrm>
            <a:off x="3962400" y="270817"/>
            <a:ext cx="4267200" cy="429895"/>
          </a:xfrm>
          <a:prstGeom prst="rect">
            <a:avLst/>
          </a:prstGeom>
          <a:noFill/>
        </p:spPr>
        <p:txBody>
          <a:bodyPr wrap="square" rtlCol="0">
            <a:spAutoFit/>
          </a:bodyPr>
          <a:lstStyle/>
          <a:p>
            <a:pPr algn="ctr">
              <a:buClrTx/>
              <a:buSzTx/>
              <a:buFontTx/>
            </a:pPr>
            <a:r>
              <a:rPr lang="zh-CN" altLang="en-US" sz="2200" dirty="0">
                <a:solidFill>
                  <a:schemeClr val="bg1">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第二节  板书技能</a:t>
            </a:r>
          </a:p>
        </p:txBody>
      </p:sp>
      <p:sp>
        <p:nvSpPr>
          <p:cNvPr id="3" name="任意多边形: 形状 8"/>
          <p:cNvSpPr/>
          <p:nvPr userDrawn="1"/>
        </p:nvSpPr>
        <p:spPr>
          <a:xfrm rot="5400000">
            <a:off x="152400" y="-152400"/>
            <a:ext cx="2018030" cy="2322830"/>
          </a:xfrm>
          <a:custGeom>
            <a:avLst/>
            <a:gdLst>
              <a:gd name="connsiteX0" fmla="*/ 0 w 2017859"/>
              <a:gd name="connsiteY0" fmla="*/ 0 h 2322818"/>
              <a:gd name="connsiteX1" fmla="*/ 35146 w 2017859"/>
              <a:gd name="connsiteY1" fmla="*/ 22398 h 2322818"/>
              <a:gd name="connsiteX2" fmla="*/ 365767 w 2017859"/>
              <a:gd name="connsiteY2" fmla="*/ 423960 h 2322818"/>
              <a:gd name="connsiteX3" fmla="*/ 522964 w 2017859"/>
              <a:gd name="connsiteY3" fmla="*/ 1392153 h 2322818"/>
              <a:gd name="connsiteX4" fmla="*/ 1752815 w 2017859"/>
              <a:gd name="connsiteY4" fmla="*/ 1856375 h 2322818"/>
              <a:gd name="connsiteX5" fmla="*/ 1983670 w 2017859"/>
              <a:gd name="connsiteY5" fmla="*/ 2168563 h 2322818"/>
              <a:gd name="connsiteX6" fmla="*/ 2017859 w 2017859"/>
              <a:gd name="connsiteY6" fmla="*/ 2322818 h 2322818"/>
              <a:gd name="connsiteX7" fmla="*/ 0 w 2017859"/>
              <a:gd name="connsiteY7" fmla="*/ 2322818 h 23228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17859" h="2322818">
                <a:moveTo>
                  <a:pt x="0" y="0"/>
                </a:moveTo>
                <a:lnTo>
                  <a:pt x="35146" y="22398"/>
                </a:lnTo>
                <a:cubicBezTo>
                  <a:pt x="171081" y="119677"/>
                  <a:pt x="287046" y="241433"/>
                  <a:pt x="365767" y="423960"/>
                </a:cubicBezTo>
                <a:cubicBezTo>
                  <a:pt x="470728" y="667330"/>
                  <a:pt x="291789" y="1153418"/>
                  <a:pt x="522964" y="1392153"/>
                </a:cubicBezTo>
                <a:cubicBezTo>
                  <a:pt x="754139" y="1630889"/>
                  <a:pt x="1502213" y="1677801"/>
                  <a:pt x="1752815" y="1856375"/>
                </a:cubicBezTo>
                <a:cubicBezTo>
                  <a:pt x="1878115" y="1945662"/>
                  <a:pt x="1946555" y="2058542"/>
                  <a:pt x="1983670" y="2168563"/>
                </a:cubicBezTo>
                <a:lnTo>
                  <a:pt x="2017859" y="2322818"/>
                </a:lnTo>
                <a:lnTo>
                  <a:pt x="0" y="2322818"/>
                </a:lnTo>
                <a:close/>
              </a:path>
            </a:pathLst>
          </a:custGeom>
          <a:solidFill>
            <a:srgbClr val="FFF9F3"/>
          </a:solidFill>
          <a:ln w="12700" cap="flat" cmpd="sng" algn="ctr">
            <a:no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FFFFFF"/>
              </a:solidFill>
              <a:effectLst/>
              <a:uLnTx/>
              <a:uFillTx/>
              <a:latin typeface="Alex Brush" panose="02000400000000000000" charset="0"/>
              <a:ea typeface="Alex Brush" panose="02000400000000000000" charset="0"/>
              <a:cs typeface="+mn-cs"/>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3_两栏内容">
    <p:spTree>
      <p:nvGrpSpPr>
        <p:cNvPr id="1" name=""/>
        <p:cNvGrpSpPr/>
        <p:nvPr/>
      </p:nvGrpSpPr>
      <p:grpSpPr>
        <a:xfrm>
          <a:off x="0" y="0"/>
          <a:ext cx="0" cy="0"/>
          <a:chOff x="0" y="0"/>
          <a:chExt cx="0" cy="0"/>
        </a:xfrm>
      </p:grpSpPr>
      <p:grpSp>
        <p:nvGrpSpPr>
          <p:cNvPr id="10" name="组合 9"/>
          <p:cNvGrpSpPr/>
          <p:nvPr userDrawn="1"/>
        </p:nvGrpSpPr>
        <p:grpSpPr>
          <a:xfrm>
            <a:off x="0" y="2058035"/>
            <a:ext cx="12192000" cy="4799965"/>
            <a:chOff x="0" y="2058226"/>
            <a:chExt cx="12192000" cy="4799773"/>
          </a:xfrm>
        </p:grpSpPr>
        <p:sp>
          <p:nvSpPr>
            <p:cNvPr id="11" name="任意多边形: 形状 1"/>
            <p:cNvSpPr/>
            <p:nvPr/>
          </p:nvSpPr>
          <p:spPr>
            <a:xfrm>
              <a:off x="0" y="2058226"/>
              <a:ext cx="12192000" cy="4799773"/>
            </a:xfrm>
            <a:custGeom>
              <a:avLst/>
              <a:gdLst>
                <a:gd name="connsiteX0" fmla="*/ 12192000 w 12192000"/>
                <a:gd name="connsiteY0" fmla="*/ 0 h 2383466"/>
                <a:gd name="connsiteX1" fmla="*/ 12192000 w 12192000"/>
                <a:gd name="connsiteY1" fmla="*/ 2383466 h 2383466"/>
                <a:gd name="connsiteX2" fmla="*/ 0 w 12192000"/>
                <a:gd name="connsiteY2" fmla="*/ 2383466 h 2383466"/>
                <a:gd name="connsiteX3" fmla="*/ 0 w 12192000"/>
                <a:gd name="connsiteY3" fmla="*/ 1361314 h 2383466"/>
                <a:gd name="connsiteX4" fmla="*/ 353496 w 12192000"/>
                <a:gd name="connsiteY4" fmla="*/ 1484568 h 2383466"/>
                <a:gd name="connsiteX5" fmla="*/ 4890837 w 12192000"/>
                <a:gd name="connsiteY5" fmla="*/ 2130804 h 2383466"/>
                <a:gd name="connsiteX6" fmla="*/ 12026664 w 12192000"/>
                <a:gd name="connsiteY6" fmla="*/ 150519 h 23834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83466">
                  <a:moveTo>
                    <a:pt x="12192000" y="0"/>
                  </a:moveTo>
                  <a:lnTo>
                    <a:pt x="12192000" y="2383466"/>
                  </a:lnTo>
                  <a:lnTo>
                    <a:pt x="0" y="2383466"/>
                  </a:lnTo>
                  <a:lnTo>
                    <a:pt x="0" y="1361314"/>
                  </a:lnTo>
                  <a:lnTo>
                    <a:pt x="353496" y="1484568"/>
                  </a:lnTo>
                  <a:cubicBezTo>
                    <a:pt x="1648706" y="1892568"/>
                    <a:pt x="3210104" y="2130804"/>
                    <a:pt x="4890837" y="2130804"/>
                  </a:cubicBezTo>
                  <a:cubicBezTo>
                    <a:pt x="7972182" y="2130804"/>
                    <a:pt x="10652425" y="1330066"/>
                    <a:pt x="12026664" y="150519"/>
                  </a:cubicBezTo>
                  <a:close/>
                </a:path>
              </a:pathLst>
            </a:custGeom>
            <a:solidFill>
              <a:srgbClr val="FF9B2F">
                <a:alpha val="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latin typeface="Arial" panose="020B0604020202020204"/>
                <a:ea typeface="阿里巴巴普惠体 Medium" panose="00020600040101010101" charset="-122"/>
                <a:cs typeface="阿里巴巴普惠体 Medium" panose="00020600040101010101" charset="-122"/>
                <a:sym typeface="Arial" panose="020B0604020202020204"/>
              </a:endParaRPr>
            </a:p>
          </p:txBody>
        </p:sp>
        <p:sp>
          <p:nvSpPr>
            <p:cNvPr id="12" name="任意多边形: 形状 6"/>
            <p:cNvSpPr/>
            <p:nvPr/>
          </p:nvSpPr>
          <p:spPr>
            <a:xfrm flipH="1">
              <a:off x="0" y="6376736"/>
              <a:ext cx="12192000" cy="481263"/>
            </a:xfrm>
            <a:custGeom>
              <a:avLst/>
              <a:gdLst>
                <a:gd name="connsiteX0" fmla="*/ 12192000 w 12192000"/>
                <a:gd name="connsiteY0" fmla="*/ 0 h 1345886"/>
                <a:gd name="connsiteX1" fmla="*/ 11699305 w 12192000"/>
                <a:gd name="connsiteY1" fmla="*/ 205775 h 1345886"/>
                <a:gd name="connsiteX2" fmla="*/ 6095999 w 12192000"/>
                <a:gd name="connsiteY2" fmla="*/ 1086789 h 1345886"/>
                <a:gd name="connsiteX3" fmla="*/ 492692 w 12192000"/>
                <a:gd name="connsiteY3" fmla="*/ 205775 h 1345886"/>
                <a:gd name="connsiteX4" fmla="*/ 0 w 12192000"/>
                <a:gd name="connsiteY4" fmla="*/ 1 h 1345886"/>
                <a:gd name="connsiteX5" fmla="*/ 0 w 12192000"/>
                <a:gd name="connsiteY5" fmla="*/ 1345886 h 1345886"/>
                <a:gd name="connsiteX6" fmla="*/ 12192000 w 12192000"/>
                <a:gd name="connsiteY6" fmla="*/ 1345886 h 13458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1345886">
                  <a:moveTo>
                    <a:pt x="12192000" y="0"/>
                  </a:moveTo>
                  <a:lnTo>
                    <a:pt x="11699305" y="205775"/>
                  </a:lnTo>
                  <a:cubicBezTo>
                    <a:pt x="10265294" y="750111"/>
                    <a:pt x="8284226" y="1086789"/>
                    <a:pt x="6095999" y="1086789"/>
                  </a:cubicBezTo>
                  <a:cubicBezTo>
                    <a:pt x="3907772" y="1086789"/>
                    <a:pt x="1926704" y="750111"/>
                    <a:pt x="492692" y="205775"/>
                  </a:cubicBezTo>
                  <a:lnTo>
                    <a:pt x="0" y="1"/>
                  </a:lnTo>
                  <a:lnTo>
                    <a:pt x="0" y="1345886"/>
                  </a:lnTo>
                  <a:lnTo>
                    <a:pt x="12192000" y="1345886"/>
                  </a:lnTo>
                  <a:close/>
                </a:path>
              </a:pathLst>
            </a:custGeom>
            <a:gradFill>
              <a:gsLst>
                <a:gs pos="9000">
                  <a:srgbClr val="FCF4E1">
                    <a:alpha val="0"/>
                  </a:srgbClr>
                </a:gs>
                <a:gs pos="61000">
                  <a:srgbClr val="FDC065"/>
                </a:gs>
              </a:gsLst>
              <a:lin ang="9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latin typeface="Arial" panose="020B0604020202020204"/>
                <a:ea typeface="阿里巴巴普惠体 Medium" panose="00020600040101010101" charset="-122"/>
                <a:cs typeface="阿里巴巴普惠体 Medium" panose="00020600040101010101" charset="-122"/>
                <a:sym typeface="Arial" panose="020B0604020202020204"/>
              </a:endParaRPr>
            </a:p>
          </p:txBody>
        </p:sp>
      </p:grpSp>
      <p:sp>
        <p:nvSpPr>
          <p:cNvPr id="13" name="文本框 12"/>
          <p:cNvSpPr txBox="1"/>
          <p:nvPr userDrawn="1"/>
        </p:nvSpPr>
        <p:spPr>
          <a:xfrm>
            <a:off x="3696018" y="270510"/>
            <a:ext cx="4799965" cy="429895"/>
          </a:xfrm>
          <a:prstGeom prst="rect">
            <a:avLst/>
          </a:prstGeom>
          <a:noFill/>
        </p:spPr>
        <p:txBody>
          <a:bodyPr wrap="square" rtlCol="0">
            <a:spAutoFit/>
          </a:bodyPr>
          <a:lstStyle/>
          <a:p>
            <a:pPr algn="ctr">
              <a:buClrTx/>
              <a:buSzTx/>
              <a:buFontTx/>
            </a:pPr>
            <a:r>
              <a:rPr lang="zh-CN" altLang="en-US" sz="2200" dirty="0">
                <a:solidFill>
                  <a:schemeClr val="bg1">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第三节  讲解技能</a:t>
            </a:r>
          </a:p>
        </p:txBody>
      </p:sp>
      <p:sp>
        <p:nvSpPr>
          <p:cNvPr id="3" name="任意多边形: 形状 8"/>
          <p:cNvSpPr/>
          <p:nvPr userDrawn="1"/>
        </p:nvSpPr>
        <p:spPr>
          <a:xfrm rot="5400000">
            <a:off x="152400" y="-152400"/>
            <a:ext cx="2018030" cy="2322830"/>
          </a:xfrm>
          <a:custGeom>
            <a:avLst/>
            <a:gdLst>
              <a:gd name="connsiteX0" fmla="*/ 0 w 2017859"/>
              <a:gd name="connsiteY0" fmla="*/ 0 h 2322818"/>
              <a:gd name="connsiteX1" fmla="*/ 35146 w 2017859"/>
              <a:gd name="connsiteY1" fmla="*/ 22398 h 2322818"/>
              <a:gd name="connsiteX2" fmla="*/ 365767 w 2017859"/>
              <a:gd name="connsiteY2" fmla="*/ 423960 h 2322818"/>
              <a:gd name="connsiteX3" fmla="*/ 522964 w 2017859"/>
              <a:gd name="connsiteY3" fmla="*/ 1392153 h 2322818"/>
              <a:gd name="connsiteX4" fmla="*/ 1752815 w 2017859"/>
              <a:gd name="connsiteY4" fmla="*/ 1856375 h 2322818"/>
              <a:gd name="connsiteX5" fmla="*/ 1983670 w 2017859"/>
              <a:gd name="connsiteY5" fmla="*/ 2168563 h 2322818"/>
              <a:gd name="connsiteX6" fmla="*/ 2017859 w 2017859"/>
              <a:gd name="connsiteY6" fmla="*/ 2322818 h 2322818"/>
              <a:gd name="connsiteX7" fmla="*/ 0 w 2017859"/>
              <a:gd name="connsiteY7" fmla="*/ 2322818 h 23228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17859" h="2322818">
                <a:moveTo>
                  <a:pt x="0" y="0"/>
                </a:moveTo>
                <a:lnTo>
                  <a:pt x="35146" y="22398"/>
                </a:lnTo>
                <a:cubicBezTo>
                  <a:pt x="171081" y="119677"/>
                  <a:pt x="287046" y="241433"/>
                  <a:pt x="365767" y="423960"/>
                </a:cubicBezTo>
                <a:cubicBezTo>
                  <a:pt x="470728" y="667330"/>
                  <a:pt x="291789" y="1153418"/>
                  <a:pt x="522964" y="1392153"/>
                </a:cubicBezTo>
                <a:cubicBezTo>
                  <a:pt x="754139" y="1630889"/>
                  <a:pt x="1502213" y="1677801"/>
                  <a:pt x="1752815" y="1856375"/>
                </a:cubicBezTo>
                <a:cubicBezTo>
                  <a:pt x="1878115" y="1945662"/>
                  <a:pt x="1946555" y="2058542"/>
                  <a:pt x="1983670" y="2168563"/>
                </a:cubicBezTo>
                <a:lnTo>
                  <a:pt x="2017859" y="2322818"/>
                </a:lnTo>
                <a:lnTo>
                  <a:pt x="0" y="2322818"/>
                </a:lnTo>
                <a:close/>
              </a:path>
            </a:pathLst>
          </a:custGeom>
          <a:solidFill>
            <a:srgbClr val="FFF9F3"/>
          </a:solidFill>
          <a:ln w="12700" cap="flat" cmpd="sng" algn="ctr">
            <a:no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FFFFFF"/>
              </a:solidFill>
              <a:effectLst/>
              <a:uLnTx/>
              <a:uFillTx/>
              <a:latin typeface="Alex Brush" panose="02000400000000000000" charset="0"/>
              <a:ea typeface="Alex Brush" panose="02000400000000000000" charset="0"/>
              <a:cs typeface="+mn-cs"/>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4_两栏内容">
    <p:spTree>
      <p:nvGrpSpPr>
        <p:cNvPr id="1" name=""/>
        <p:cNvGrpSpPr/>
        <p:nvPr/>
      </p:nvGrpSpPr>
      <p:grpSpPr>
        <a:xfrm>
          <a:off x="0" y="0"/>
          <a:ext cx="0" cy="0"/>
          <a:chOff x="0" y="0"/>
          <a:chExt cx="0" cy="0"/>
        </a:xfrm>
      </p:grpSpPr>
      <p:grpSp>
        <p:nvGrpSpPr>
          <p:cNvPr id="10" name="组合 9"/>
          <p:cNvGrpSpPr/>
          <p:nvPr userDrawn="1"/>
        </p:nvGrpSpPr>
        <p:grpSpPr>
          <a:xfrm>
            <a:off x="0" y="2058035"/>
            <a:ext cx="12192000" cy="4799965"/>
            <a:chOff x="0" y="2058226"/>
            <a:chExt cx="12192000" cy="4799773"/>
          </a:xfrm>
        </p:grpSpPr>
        <p:sp>
          <p:nvSpPr>
            <p:cNvPr id="11" name="任意多边形: 形状 1"/>
            <p:cNvSpPr/>
            <p:nvPr/>
          </p:nvSpPr>
          <p:spPr>
            <a:xfrm>
              <a:off x="0" y="2058226"/>
              <a:ext cx="12192000" cy="4799773"/>
            </a:xfrm>
            <a:custGeom>
              <a:avLst/>
              <a:gdLst>
                <a:gd name="connsiteX0" fmla="*/ 12192000 w 12192000"/>
                <a:gd name="connsiteY0" fmla="*/ 0 h 2383466"/>
                <a:gd name="connsiteX1" fmla="*/ 12192000 w 12192000"/>
                <a:gd name="connsiteY1" fmla="*/ 2383466 h 2383466"/>
                <a:gd name="connsiteX2" fmla="*/ 0 w 12192000"/>
                <a:gd name="connsiteY2" fmla="*/ 2383466 h 2383466"/>
                <a:gd name="connsiteX3" fmla="*/ 0 w 12192000"/>
                <a:gd name="connsiteY3" fmla="*/ 1361314 h 2383466"/>
                <a:gd name="connsiteX4" fmla="*/ 353496 w 12192000"/>
                <a:gd name="connsiteY4" fmla="*/ 1484568 h 2383466"/>
                <a:gd name="connsiteX5" fmla="*/ 4890837 w 12192000"/>
                <a:gd name="connsiteY5" fmla="*/ 2130804 h 2383466"/>
                <a:gd name="connsiteX6" fmla="*/ 12026664 w 12192000"/>
                <a:gd name="connsiteY6" fmla="*/ 150519 h 23834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83466">
                  <a:moveTo>
                    <a:pt x="12192000" y="0"/>
                  </a:moveTo>
                  <a:lnTo>
                    <a:pt x="12192000" y="2383466"/>
                  </a:lnTo>
                  <a:lnTo>
                    <a:pt x="0" y="2383466"/>
                  </a:lnTo>
                  <a:lnTo>
                    <a:pt x="0" y="1361314"/>
                  </a:lnTo>
                  <a:lnTo>
                    <a:pt x="353496" y="1484568"/>
                  </a:lnTo>
                  <a:cubicBezTo>
                    <a:pt x="1648706" y="1892568"/>
                    <a:pt x="3210104" y="2130804"/>
                    <a:pt x="4890837" y="2130804"/>
                  </a:cubicBezTo>
                  <a:cubicBezTo>
                    <a:pt x="7972182" y="2130804"/>
                    <a:pt x="10652425" y="1330066"/>
                    <a:pt x="12026664" y="150519"/>
                  </a:cubicBezTo>
                  <a:close/>
                </a:path>
              </a:pathLst>
            </a:custGeom>
            <a:solidFill>
              <a:srgbClr val="FF9B2F">
                <a:alpha val="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latin typeface="Arial" panose="020B0604020202020204"/>
                <a:ea typeface="阿里巴巴普惠体 Medium" panose="00020600040101010101" charset="-122"/>
                <a:cs typeface="阿里巴巴普惠体 Medium" panose="00020600040101010101" charset="-122"/>
                <a:sym typeface="Arial" panose="020B0604020202020204"/>
              </a:endParaRPr>
            </a:p>
          </p:txBody>
        </p:sp>
        <p:sp>
          <p:nvSpPr>
            <p:cNvPr id="12" name="任意多边形: 形状 6"/>
            <p:cNvSpPr/>
            <p:nvPr/>
          </p:nvSpPr>
          <p:spPr>
            <a:xfrm flipH="1">
              <a:off x="0" y="6376736"/>
              <a:ext cx="12192000" cy="481263"/>
            </a:xfrm>
            <a:custGeom>
              <a:avLst/>
              <a:gdLst>
                <a:gd name="connsiteX0" fmla="*/ 12192000 w 12192000"/>
                <a:gd name="connsiteY0" fmla="*/ 0 h 1345886"/>
                <a:gd name="connsiteX1" fmla="*/ 11699305 w 12192000"/>
                <a:gd name="connsiteY1" fmla="*/ 205775 h 1345886"/>
                <a:gd name="connsiteX2" fmla="*/ 6095999 w 12192000"/>
                <a:gd name="connsiteY2" fmla="*/ 1086789 h 1345886"/>
                <a:gd name="connsiteX3" fmla="*/ 492692 w 12192000"/>
                <a:gd name="connsiteY3" fmla="*/ 205775 h 1345886"/>
                <a:gd name="connsiteX4" fmla="*/ 0 w 12192000"/>
                <a:gd name="connsiteY4" fmla="*/ 1 h 1345886"/>
                <a:gd name="connsiteX5" fmla="*/ 0 w 12192000"/>
                <a:gd name="connsiteY5" fmla="*/ 1345886 h 1345886"/>
                <a:gd name="connsiteX6" fmla="*/ 12192000 w 12192000"/>
                <a:gd name="connsiteY6" fmla="*/ 1345886 h 13458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1345886">
                  <a:moveTo>
                    <a:pt x="12192000" y="0"/>
                  </a:moveTo>
                  <a:lnTo>
                    <a:pt x="11699305" y="205775"/>
                  </a:lnTo>
                  <a:cubicBezTo>
                    <a:pt x="10265294" y="750111"/>
                    <a:pt x="8284226" y="1086789"/>
                    <a:pt x="6095999" y="1086789"/>
                  </a:cubicBezTo>
                  <a:cubicBezTo>
                    <a:pt x="3907772" y="1086789"/>
                    <a:pt x="1926704" y="750111"/>
                    <a:pt x="492692" y="205775"/>
                  </a:cubicBezTo>
                  <a:lnTo>
                    <a:pt x="0" y="1"/>
                  </a:lnTo>
                  <a:lnTo>
                    <a:pt x="0" y="1345886"/>
                  </a:lnTo>
                  <a:lnTo>
                    <a:pt x="12192000" y="1345886"/>
                  </a:lnTo>
                  <a:close/>
                </a:path>
              </a:pathLst>
            </a:custGeom>
            <a:gradFill>
              <a:gsLst>
                <a:gs pos="9000">
                  <a:srgbClr val="FCF4E1">
                    <a:alpha val="0"/>
                  </a:srgbClr>
                </a:gs>
                <a:gs pos="61000">
                  <a:srgbClr val="FDC065"/>
                </a:gs>
              </a:gsLst>
              <a:lin ang="9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latin typeface="Arial" panose="020B0604020202020204"/>
                <a:ea typeface="阿里巴巴普惠体 Medium" panose="00020600040101010101" charset="-122"/>
                <a:cs typeface="阿里巴巴普惠体 Medium" panose="00020600040101010101" charset="-122"/>
                <a:sym typeface="Arial" panose="020B0604020202020204"/>
              </a:endParaRPr>
            </a:p>
          </p:txBody>
        </p:sp>
      </p:grpSp>
      <p:sp>
        <p:nvSpPr>
          <p:cNvPr id="13" name="文本框 12"/>
          <p:cNvSpPr txBox="1"/>
          <p:nvPr userDrawn="1"/>
        </p:nvSpPr>
        <p:spPr>
          <a:xfrm>
            <a:off x="3696018" y="270510"/>
            <a:ext cx="4799965" cy="429895"/>
          </a:xfrm>
          <a:prstGeom prst="rect">
            <a:avLst/>
          </a:prstGeom>
          <a:noFill/>
        </p:spPr>
        <p:txBody>
          <a:bodyPr wrap="square" rtlCol="0">
            <a:spAutoFit/>
          </a:bodyPr>
          <a:lstStyle/>
          <a:p>
            <a:pPr algn="ctr">
              <a:buClrTx/>
              <a:buSzTx/>
              <a:buFontTx/>
            </a:pPr>
            <a:r>
              <a:rPr lang="zh-CN" altLang="en-US" sz="2200" dirty="0">
                <a:solidFill>
                  <a:schemeClr val="bg1">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第四节  提问技能</a:t>
            </a:r>
          </a:p>
        </p:txBody>
      </p:sp>
      <p:sp>
        <p:nvSpPr>
          <p:cNvPr id="3" name="任意多边形: 形状 8"/>
          <p:cNvSpPr/>
          <p:nvPr userDrawn="1"/>
        </p:nvSpPr>
        <p:spPr>
          <a:xfrm rot="5400000">
            <a:off x="152400" y="-152400"/>
            <a:ext cx="2018030" cy="2322830"/>
          </a:xfrm>
          <a:custGeom>
            <a:avLst/>
            <a:gdLst>
              <a:gd name="connsiteX0" fmla="*/ 0 w 2017859"/>
              <a:gd name="connsiteY0" fmla="*/ 0 h 2322818"/>
              <a:gd name="connsiteX1" fmla="*/ 35146 w 2017859"/>
              <a:gd name="connsiteY1" fmla="*/ 22398 h 2322818"/>
              <a:gd name="connsiteX2" fmla="*/ 365767 w 2017859"/>
              <a:gd name="connsiteY2" fmla="*/ 423960 h 2322818"/>
              <a:gd name="connsiteX3" fmla="*/ 522964 w 2017859"/>
              <a:gd name="connsiteY3" fmla="*/ 1392153 h 2322818"/>
              <a:gd name="connsiteX4" fmla="*/ 1752815 w 2017859"/>
              <a:gd name="connsiteY4" fmla="*/ 1856375 h 2322818"/>
              <a:gd name="connsiteX5" fmla="*/ 1983670 w 2017859"/>
              <a:gd name="connsiteY5" fmla="*/ 2168563 h 2322818"/>
              <a:gd name="connsiteX6" fmla="*/ 2017859 w 2017859"/>
              <a:gd name="connsiteY6" fmla="*/ 2322818 h 2322818"/>
              <a:gd name="connsiteX7" fmla="*/ 0 w 2017859"/>
              <a:gd name="connsiteY7" fmla="*/ 2322818 h 23228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17859" h="2322818">
                <a:moveTo>
                  <a:pt x="0" y="0"/>
                </a:moveTo>
                <a:lnTo>
                  <a:pt x="35146" y="22398"/>
                </a:lnTo>
                <a:cubicBezTo>
                  <a:pt x="171081" y="119677"/>
                  <a:pt x="287046" y="241433"/>
                  <a:pt x="365767" y="423960"/>
                </a:cubicBezTo>
                <a:cubicBezTo>
                  <a:pt x="470728" y="667330"/>
                  <a:pt x="291789" y="1153418"/>
                  <a:pt x="522964" y="1392153"/>
                </a:cubicBezTo>
                <a:cubicBezTo>
                  <a:pt x="754139" y="1630889"/>
                  <a:pt x="1502213" y="1677801"/>
                  <a:pt x="1752815" y="1856375"/>
                </a:cubicBezTo>
                <a:cubicBezTo>
                  <a:pt x="1878115" y="1945662"/>
                  <a:pt x="1946555" y="2058542"/>
                  <a:pt x="1983670" y="2168563"/>
                </a:cubicBezTo>
                <a:lnTo>
                  <a:pt x="2017859" y="2322818"/>
                </a:lnTo>
                <a:lnTo>
                  <a:pt x="0" y="2322818"/>
                </a:lnTo>
                <a:close/>
              </a:path>
            </a:pathLst>
          </a:custGeom>
          <a:solidFill>
            <a:srgbClr val="FFF9F3"/>
          </a:solidFill>
          <a:ln w="12700" cap="flat" cmpd="sng" algn="ctr">
            <a:no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FFFFFF"/>
              </a:solidFill>
              <a:effectLst/>
              <a:uLnTx/>
              <a:uFillTx/>
              <a:latin typeface="Alex Brush" panose="02000400000000000000" charset="0"/>
              <a:ea typeface="Alex Brush" panose="02000400000000000000" charset="0"/>
              <a:cs typeface="+mn-cs"/>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reserve="1">
  <p:cSld name="5_两栏内容">
    <p:spTree>
      <p:nvGrpSpPr>
        <p:cNvPr id="1" name=""/>
        <p:cNvGrpSpPr/>
        <p:nvPr/>
      </p:nvGrpSpPr>
      <p:grpSpPr>
        <a:xfrm>
          <a:off x="0" y="0"/>
          <a:ext cx="0" cy="0"/>
          <a:chOff x="0" y="0"/>
          <a:chExt cx="0" cy="0"/>
        </a:xfrm>
      </p:grpSpPr>
      <p:grpSp>
        <p:nvGrpSpPr>
          <p:cNvPr id="10" name="组合 9"/>
          <p:cNvGrpSpPr/>
          <p:nvPr userDrawn="1"/>
        </p:nvGrpSpPr>
        <p:grpSpPr>
          <a:xfrm>
            <a:off x="0" y="2058035"/>
            <a:ext cx="12192000" cy="4799965"/>
            <a:chOff x="0" y="2058226"/>
            <a:chExt cx="12192000" cy="4799773"/>
          </a:xfrm>
        </p:grpSpPr>
        <p:sp>
          <p:nvSpPr>
            <p:cNvPr id="11" name="任意多边形: 形状 1"/>
            <p:cNvSpPr/>
            <p:nvPr/>
          </p:nvSpPr>
          <p:spPr>
            <a:xfrm>
              <a:off x="0" y="2058226"/>
              <a:ext cx="12192000" cy="4799773"/>
            </a:xfrm>
            <a:custGeom>
              <a:avLst/>
              <a:gdLst>
                <a:gd name="connsiteX0" fmla="*/ 12192000 w 12192000"/>
                <a:gd name="connsiteY0" fmla="*/ 0 h 2383466"/>
                <a:gd name="connsiteX1" fmla="*/ 12192000 w 12192000"/>
                <a:gd name="connsiteY1" fmla="*/ 2383466 h 2383466"/>
                <a:gd name="connsiteX2" fmla="*/ 0 w 12192000"/>
                <a:gd name="connsiteY2" fmla="*/ 2383466 h 2383466"/>
                <a:gd name="connsiteX3" fmla="*/ 0 w 12192000"/>
                <a:gd name="connsiteY3" fmla="*/ 1361314 h 2383466"/>
                <a:gd name="connsiteX4" fmla="*/ 353496 w 12192000"/>
                <a:gd name="connsiteY4" fmla="*/ 1484568 h 2383466"/>
                <a:gd name="connsiteX5" fmla="*/ 4890837 w 12192000"/>
                <a:gd name="connsiteY5" fmla="*/ 2130804 h 2383466"/>
                <a:gd name="connsiteX6" fmla="*/ 12026664 w 12192000"/>
                <a:gd name="connsiteY6" fmla="*/ 150519 h 23834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83466">
                  <a:moveTo>
                    <a:pt x="12192000" y="0"/>
                  </a:moveTo>
                  <a:lnTo>
                    <a:pt x="12192000" y="2383466"/>
                  </a:lnTo>
                  <a:lnTo>
                    <a:pt x="0" y="2383466"/>
                  </a:lnTo>
                  <a:lnTo>
                    <a:pt x="0" y="1361314"/>
                  </a:lnTo>
                  <a:lnTo>
                    <a:pt x="353496" y="1484568"/>
                  </a:lnTo>
                  <a:cubicBezTo>
                    <a:pt x="1648706" y="1892568"/>
                    <a:pt x="3210104" y="2130804"/>
                    <a:pt x="4890837" y="2130804"/>
                  </a:cubicBezTo>
                  <a:cubicBezTo>
                    <a:pt x="7972182" y="2130804"/>
                    <a:pt x="10652425" y="1330066"/>
                    <a:pt x="12026664" y="150519"/>
                  </a:cubicBezTo>
                  <a:close/>
                </a:path>
              </a:pathLst>
            </a:custGeom>
            <a:solidFill>
              <a:srgbClr val="FF9B2F">
                <a:alpha val="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latin typeface="Arial" panose="020B0604020202020204"/>
                <a:ea typeface="阿里巴巴普惠体 Medium" panose="00020600040101010101" charset="-122"/>
                <a:cs typeface="阿里巴巴普惠体 Medium" panose="00020600040101010101" charset="-122"/>
                <a:sym typeface="Arial" panose="020B0604020202020204"/>
              </a:endParaRPr>
            </a:p>
          </p:txBody>
        </p:sp>
        <p:sp>
          <p:nvSpPr>
            <p:cNvPr id="12" name="任意多边形: 形状 6"/>
            <p:cNvSpPr/>
            <p:nvPr/>
          </p:nvSpPr>
          <p:spPr>
            <a:xfrm flipH="1">
              <a:off x="0" y="6376736"/>
              <a:ext cx="12192000" cy="481263"/>
            </a:xfrm>
            <a:custGeom>
              <a:avLst/>
              <a:gdLst>
                <a:gd name="connsiteX0" fmla="*/ 12192000 w 12192000"/>
                <a:gd name="connsiteY0" fmla="*/ 0 h 1345886"/>
                <a:gd name="connsiteX1" fmla="*/ 11699305 w 12192000"/>
                <a:gd name="connsiteY1" fmla="*/ 205775 h 1345886"/>
                <a:gd name="connsiteX2" fmla="*/ 6095999 w 12192000"/>
                <a:gd name="connsiteY2" fmla="*/ 1086789 h 1345886"/>
                <a:gd name="connsiteX3" fmla="*/ 492692 w 12192000"/>
                <a:gd name="connsiteY3" fmla="*/ 205775 h 1345886"/>
                <a:gd name="connsiteX4" fmla="*/ 0 w 12192000"/>
                <a:gd name="connsiteY4" fmla="*/ 1 h 1345886"/>
                <a:gd name="connsiteX5" fmla="*/ 0 w 12192000"/>
                <a:gd name="connsiteY5" fmla="*/ 1345886 h 1345886"/>
                <a:gd name="connsiteX6" fmla="*/ 12192000 w 12192000"/>
                <a:gd name="connsiteY6" fmla="*/ 1345886 h 13458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1345886">
                  <a:moveTo>
                    <a:pt x="12192000" y="0"/>
                  </a:moveTo>
                  <a:lnTo>
                    <a:pt x="11699305" y="205775"/>
                  </a:lnTo>
                  <a:cubicBezTo>
                    <a:pt x="10265294" y="750111"/>
                    <a:pt x="8284226" y="1086789"/>
                    <a:pt x="6095999" y="1086789"/>
                  </a:cubicBezTo>
                  <a:cubicBezTo>
                    <a:pt x="3907772" y="1086789"/>
                    <a:pt x="1926704" y="750111"/>
                    <a:pt x="492692" y="205775"/>
                  </a:cubicBezTo>
                  <a:lnTo>
                    <a:pt x="0" y="1"/>
                  </a:lnTo>
                  <a:lnTo>
                    <a:pt x="0" y="1345886"/>
                  </a:lnTo>
                  <a:lnTo>
                    <a:pt x="12192000" y="1345886"/>
                  </a:lnTo>
                  <a:close/>
                </a:path>
              </a:pathLst>
            </a:custGeom>
            <a:gradFill>
              <a:gsLst>
                <a:gs pos="9000">
                  <a:srgbClr val="FCF4E1">
                    <a:alpha val="0"/>
                  </a:srgbClr>
                </a:gs>
                <a:gs pos="61000">
                  <a:srgbClr val="FDC065"/>
                </a:gs>
              </a:gsLst>
              <a:lin ang="9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latin typeface="Arial" panose="020B0604020202020204"/>
                <a:ea typeface="阿里巴巴普惠体 Medium" panose="00020600040101010101" charset="-122"/>
                <a:cs typeface="阿里巴巴普惠体 Medium" panose="00020600040101010101" charset="-122"/>
                <a:sym typeface="Arial" panose="020B0604020202020204"/>
              </a:endParaRPr>
            </a:p>
          </p:txBody>
        </p:sp>
      </p:grpSp>
      <p:sp>
        <p:nvSpPr>
          <p:cNvPr id="13" name="文本框 12"/>
          <p:cNvSpPr txBox="1"/>
          <p:nvPr userDrawn="1"/>
        </p:nvSpPr>
        <p:spPr>
          <a:xfrm>
            <a:off x="3696018" y="270510"/>
            <a:ext cx="4799965" cy="429895"/>
          </a:xfrm>
          <a:prstGeom prst="rect">
            <a:avLst/>
          </a:prstGeom>
          <a:noFill/>
        </p:spPr>
        <p:txBody>
          <a:bodyPr wrap="square" rtlCol="0">
            <a:spAutoFit/>
          </a:bodyPr>
          <a:lstStyle/>
          <a:p>
            <a:pPr algn="ctr">
              <a:buClrTx/>
              <a:buSzTx/>
              <a:buFontTx/>
            </a:pPr>
            <a:r>
              <a:rPr lang="zh-CN" altLang="en-US" sz="2200" dirty="0">
                <a:solidFill>
                  <a:schemeClr val="bg1">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第五节  变化技能</a:t>
            </a:r>
          </a:p>
        </p:txBody>
      </p:sp>
      <p:sp>
        <p:nvSpPr>
          <p:cNvPr id="3" name="任意多边形: 形状 8"/>
          <p:cNvSpPr/>
          <p:nvPr userDrawn="1"/>
        </p:nvSpPr>
        <p:spPr>
          <a:xfrm rot="5400000">
            <a:off x="152400" y="-152400"/>
            <a:ext cx="2018030" cy="2322830"/>
          </a:xfrm>
          <a:custGeom>
            <a:avLst/>
            <a:gdLst>
              <a:gd name="connsiteX0" fmla="*/ 0 w 2017859"/>
              <a:gd name="connsiteY0" fmla="*/ 0 h 2322818"/>
              <a:gd name="connsiteX1" fmla="*/ 35146 w 2017859"/>
              <a:gd name="connsiteY1" fmla="*/ 22398 h 2322818"/>
              <a:gd name="connsiteX2" fmla="*/ 365767 w 2017859"/>
              <a:gd name="connsiteY2" fmla="*/ 423960 h 2322818"/>
              <a:gd name="connsiteX3" fmla="*/ 522964 w 2017859"/>
              <a:gd name="connsiteY3" fmla="*/ 1392153 h 2322818"/>
              <a:gd name="connsiteX4" fmla="*/ 1752815 w 2017859"/>
              <a:gd name="connsiteY4" fmla="*/ 1856375 h 2322818"/>
              <a:gd name="connsiteX5" fmla="*/ 1983670 w 2017859"/>
              <a:gd name="connsiteY5" fmla="*/ 2168563 h 2322818"/>
              <a:gd name="connsiteX6" fmla="*/ 2017859 w 2017859"/>
              <a:gd name="connsiteY6" fmla="*/ 2322818 h 2322818"/>
              <a:gd name="connsiteX7" fmla="*/ 0 w 2017859"/>
              <a:gd name="connsiteY7" fmla="*/ 2322818 h 23228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17859" h="2322818">
                <a:moveTo>
                  <a:pt x="0" y="0"/>
                </a:moveTo>
                <a:lnTo>
                  <a:pt x="35146" y="22398"/>
                </a:lnTo>
                <a:cubicBezTo>
                  <a:pt x="171081" y="119677"/>
                  <a:pt x="287046" y="241433"/>
                  <a:pt x="365767" y="423960"/>
                </a:cubicBezTo>
                <a:cubicBezTo>
                  <a:pt x="470728" y="667330"/>
                  <a:pt x="291789" y="1153418"/>
                  <a:pt x="522964" y="1392153"/>
                </a:cubicBezTo>
                <a:cubicBezTo>
                  <a:pt x="754139" y="1630889"/>
                  <a:pt x="1502213" y="1677801"/>
                  <a:pt x="1752815" y="1856375"/>
                </a:cubicBezTo>
                <a:cubicBezTo>
                  <a:pt x="1878115" y="1945662"/>
                  <a:pt x="1946555" y="2058542"/>
                  <a:pt x="1983670" y="2168563"/>
                </a:cubicBezTo>
                <a:lnTo>
                  <a:pt x="2017859" y="2322818"/>
                </a:lnTo>
                <a:lnTo>
                  <a:pt x="0" y="2322818"/>
                </a:lnTo>
                <a:close/>
              </a:path>
            </a:pathLst>
          </a:custGeom>
          <a:solidFill>
            <a:srgbClr val="FFF9F3"/>
          </a:solidFill>
          <a:ln w="12700" cap="flat" cmpd="sng" algn="ctr">
            <a:no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FFFFFF"/>
              </a:solidFill>
              <a:effectLst/>
              <a:uLnTx/>
              <a:uFillTx/>
              <a:latin typeface="Alex Brush" panose="02000400000000000000" charset="0"/>
              <a:ea typeface="Alex Brush" panose="02000400000000000000" charset="0"/>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ags" Target="../tags/tag2.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slideLayout" Target="../slideLayouts/slideLayout26.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slideLayout" Target="../slideLayouts/slideLayout25.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5" Type="http://schemas.openxmlformats.org/officeDocument/2006/relationships/tags" Target="../tags/tag35.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 Id="rId1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KSO_TEMPLATE" hidden="1"/>
          <p:cNvSpPr/>
          <p:nvPr userDrawn="1">
            <p:custDataLst>
              <p:tags r:id="rId15"/>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xStyles>
    <p:titleStyle>
      <a:lvl1pPr algn="l" defTabSz="914400" rtl="0" eaLnBrk="1" fontAlgn="auto" latinLnBrk="0" hangingPunct="1">
        <a:lnSpc>
          <a:spcPct val="100000"/>
        </a:lnSpc>
        <a:spcBef>
          <a:spcPct val="0"/>
        </a:spcBef>
        <a:buNone/>
        <a:defRPr sz="2400" b="1" u="none" strike="noStrike" kern="1200" cap="none" spc="200" normalizeH="0">
          <a:solidFill>
            <a:schemeClr val="tx1"/>
          </a:solidFill>
          <a:uFillTx/>
          <a:latin typeface="Arial" panose="020B0604020202020204" pitchFamily="34" charset="0"/>
          <a:ea typeface="微软雅黑" panose="020B0503020204020204" pitchFamily="34"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Arial" panose="020B0604020202020204" pitchFamily="34" charset="0"/>
          <a:ea typeface="微软雅黑" panose="020B0503020204020204" pitchFamily="34" charset="-122"/>
          <a:cs typeface="+mn-cs"/>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solidFill>
          <a:uFillTx/>
          <a:latin typeface="Arial" panose="020B0604020202020204" pitchFamily="34" charset="0"/>
          <a:ea typeface="微软雅黑" panose="020B0503020204020204" pitchFamily="34"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Arial" panose="020B0604020202020204" pitchFamily="34" charset="0"/>
          <a:ea typeface="微软雅黑" panose="020B0503020204020204" pitchFamily="34"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Arial" panose="020B0604020202020204" pitchFamily="34" charset="0"/>
          <a:ea typeface="微软雅黑" panose="020B0503020204020204" pitchFamily="34"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Arial" panose="020B0604020202020204" pitchFamily="34" charset="0"/>
          <a:ea typeface="微软雅黑" panose="020B0503020204020204"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KSO_TEMPLATE" hidden="1"/>
          <p:cNvSpPr/>
          <p:nvPr userDrawn="1">
            <p:custDataLst>
              <p:tags r:id="rId15"/>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 id="2147483674" r:id="rId12"/>
    <p:sldLayoutId id="2147483675" r:id="rId13"/>
  </p:sldLayoutIdLst>
  <p:txStyles>
    <p:titleStyle>
      <a:lvl1pPr algn="l" defTabSz="914400" rtl="0" eaLnBrk="1" fontAlgn="auto" latinLnBrk="0" hangingPunct="1">
        <a:lnSpc>
          <a:spcPct val="100000"/>
        </a:lnSpc>
        <a:spcBef>
          <a:spcPct val="0"/>
        </a:spcBef>
        <a:buNone/>
        <a:defRPr sz="2400" b="1" u="none" strike="noStrike" kern="1200" cap="none" spc="200" normalizeH="0">
          <a:solidFill>
            <a:schemeClr val="tx1"/>
          </a:solidFill>
          <a:uFillTx/>
          <a:latin typeface="Arial" panose="020B0604020202020204" pitchFamily="34" charset="0"/>
          <a:ea typeface="微软雅黑" panose="020B0503020204020204" pitchFamily="34"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Arial" panose="020B0604020202020204" pitchFamily="34" charset="0"/>
          <a:ea typeface="微软雅黑" panose="020B0503020204020204" pitchFamily="34" charset="-122"/>
          <a:cs typeface="+mn-cs"/>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solidFill>
          <a:uFillTx/>
          <a:latin typeface="Arial" panose="020B0604020202020204" pitchFamily="34" charset="0"/>
          <a:ea typeface="微软雅黑" panose="020B0503020204020204" pitchFamily="34"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Arial" panose="020B0604020202020204" pitchFamily="34" charset="0"/>
          <a:ea typeface="微软雅黑" panose="020B0503020204020204" pitchFamily="34"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Arial" panose="020B0604020202020204" pitchFamily="34" charset="0"/>
          <a:ea typeface="微软雅黑" panose="020B0503020204020204" pitchFamily="34"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Arial" panose="020B0604020202020204" pitchFamily="34" charset="0"/>
          <a:ea typeface="微软雅黑" panose="020B0503020204020204"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ags" Target="../tags/tag68.xml"/></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18.xml"/><Relationship Id="rId2" Type="http://schemas.openxmlformats.org/officeDocument/2006/relationships/tags" Target="../tags/tag85.xml"/><Relationship Id="rId1" Type="http://schemas.openxmlformats.org/officeDocument/2006/relationships/tags" Target="../tags/tag84.xml"/></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18.xml"/><Relationship Id="rId2" Type="http://schemas.openxmlformats.org/officeDocument/2006/relationships/tags" Target="../tags/tag87.xml"/><Relationship Id="rId1" Type="http://schemas.openxmlformats.org/officeDocument/2006/relationships/tags" Target="../tags/tag86.xml"/></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18.xml"/><Relationship Id="rId2" Type="http://schemas.openxmlformats.org/officeDocument/2006/relationships/tags" Target="../tags/tag89.xml"/><Relationship Id="rId1" Type="http://schemas.openxmlformats.org/officeDocument/2006/relationships/tags" Target="../tags/tag88.xml"/></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tags" Target="../tags/tag91.xml"/><Relationship Id="rId1" Type="http://schemas.openxmlformats.org/officeDocument/2006/relationships/tags" Target="../tags/tag90.xml"/></Relationships>
</file>

<file path=ppt/slides/_rels/slide14.xml.rels><?xml version="1.0" encoding="UTF-8" standalone="yes"?>
<Relationships xmlns="http://schemas.openxmlformats.org/package/2006/relationships"><Relationship Id="rId8" Type="http://schemas.openxmlformats.org/officeDocument/2006/relationships/tags" Target="../tags/tag99.xml"/><Relationship Id="rId13" Type="http://schemas.openxmlformats.org/officeDocument/2006/relationships/tags" Target="../tags/tag104.xml"/><Relationship Id="rId18" Type="http://schemas.openxmlformats.org/officeDocument/2006/relationships/tags" Target="../tags/tag109.xml"/><Relationship Id="rId26" Type="http://schemas.openxmlformats.org/officeDocument/2006/relationships/tags" Target="../tags/tag117.xml"/><Relationship Id="rId3" Type="http://schemas.openxmlformats.org/officeDocument/2006/relationships/tags" Target="../tags/tag94.xml"/><Relationship Id="rId21" Type="http://schemas.openxmlformats.org/officeDocument/2006/relationships/tags" Target="../tags/tag112.xml"/><Relationship Id="rId7" Type="http://schemas.openxmlformats.org/officeDocument/2006/relationships/tags" Target="../tags/tag98.xml"/><Relationship Id="rId12" Type="http://schemas.openxmlformats.org/officeDocument/2006/relationships/tags" Target="../tags/tag103.xml"/><Relationship Id="rId17" Type="http://schemas.openxmlformats.org/officeDocument/2006/relationships/tags" Target="../tags/tag108.xml"/><Relationship Id="rId25" Type="http://schemas.openxmlformats.org/officeDocument/2006/relationships/tags" Target="../tags/tag116.xml"/><Relationship Id="rId2" Type="http://schemas.openxmlformats.org/officeDocument/2006/relationships/tags" Target="../tags/tag93.xml"/><Relationship Id="rId16" Type="http://schemas.openxmlformats.org/officeDocument/2006/relationships/tags" Target="../tags/tag107.xml"/><Relationship Id="rId20" Type="http://schemas.openxmlformats.org/officeDocument/2006/relationships/tags" Target="../tags/tag111.xml"/><Relationship Id="rId29" Type="http://schemas.openxmlformats.org/officeDocument/2006/relationships/image" Target="../media/image2.png"/><Relationship Id="rId1" Type="http://schemas.openxmlformats.org/officeDocument/2006/relationships/tags" Target="../tags/tag92.xml"/><Relationship Id="rId6" Type="http://schemas.openxmlformats.org/officeDocument/2006/relationships/tags" Target="../tags/tag97.xml"/><Relationship Id="rId11" Type="http://schemas.openxmlformats.org/officeDocument/2006/relationships/tags" Target="../tags/tag102.xml"/><Relationship Id="rId24" Type="http://schemas.openxmlformats.org/officeDocument/2006/relationships/tags" Target="../tags/tag115.xml"/><Relationship Id="rId5" Type="http://schemas.openxmlformats.org/officeDocument/2006/relationships/tags" Target="../tags/tag96.xml"/><Relationship Id="rId15" Type="http://schemas.openxmlformats.org/officeDocument/2006/relationships/tags" Target="../tags/tag106.xml"/><Relationship Id="rId23" Type="http://schemas.openxmlformats.org/officeDocument/2006/relationships/tags" Target="../tags/tag114.xml"/><Relationship Id="rId28" Type="http://schemas.openxmlformats.org/officeDocument/2006/relationships/slideLayout" Target="../slideLayouts/slideLayout12.xml"/><Relationship Id="rId10" Type="http://schemas.openxmlformats.org/officeDocument/2006/relationships/tags" Target="../tags/tag101.xml"/><Relationship Id="rId19" Type="http://schemas.openxmlformats.org/officeDocument/2006/relationships/tags" Target="../tags/tag110.xml"/><Relationship Id="rId4" Type="http://schemas.openxmlformats.org/officeDocument/2006/relationships/tags" Target="../tags/tag95.xml"/><Relationship Id="rId9" Type="http://schemas.openxmlformats.org/officeDocument/2006/relationships/tags" Target="../tags/tag100.xml"/><Relationship Id="rId14" Type="http://schemas.openxmlformats.org/officeDocument/2006/relationships/tags" Target="../tags/tag105.xml"/><Relationship Id="rId22" Type="http://schemas.openxmlformats.org/officeDocument/2006/relationships/tags" Target="../tags/tag113.xml"/><Relationship Id="rId27" Type="http://schemas.openxmlformats.org/officeDocument/2006/relationships/tags" Target="../tags/tag118.xml"/><Relationship Id="rId30" Type="http://schemas.microsoft.com/office/2007/relationships/hdphoto" Target="../media/hdphoto1.wdp"/></Relationships>
</file>

<file path=ppt/slides/_rels/slide1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ags" Target="../tags/tag119.xml"/></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tags" Target="../tags/tag121.xml"/><Relationship Id="rId1" Type="http://schemas.openxmlformats.org/officeDocument/2006/relationships/tags" Target="../tags/tag120.xml"/></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19.xml"/><Relationship Id="rId2" Type="http://schemas.openxmlformats.org/officeDocument/2006/relationships/tags" Target="../tags/tag123.xml"/><Relationship Id="rId1" Type="http://schemas.openxmlformats.org/officeDocument/2006/relationships/tags" Target="../tags/tag122.xml"/></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19.xml"/><Relationship Id="rId2" Type="http://schemas.openxmlformats.org/officeDocument/2006/relationships/tags" Target="../tags/tag125.xml"/><Relationship Id="rId1" Type="http://schemas.openxmlformats.org/officeDocument/2006/relationships/tags" Target="../tags/tag124.xml"/></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19.xml"/><Relationship Id="rId2" Type="http://schemas.openxmlformats.org/officeDocument/2006/relationships/tags" Target="../tags/tag127.xml"/><Relationship Id="rId1" Type="http://schemas.openxmlformats.org/officeDocument/2006/relationships/tags" Target="../tags/tag126.xm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ags" Target="../tags/tag69.xml"/></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19.xml"/><Relationship Id="rId2" Type="http://schemas.openxmlformats.org/officeDocument/2006/relationships/tags" Target="../tags/tag129.xml"/><Relationship Id="rId1" Type="http://schemas.openxmlformats.org/officeDocument/2006/relationships/tags" Target="../tags/tag128.xml"/><Relationship Id="rId4" Type="http://schemas.openxmlformats.org/officeDocument/2006/relationships/image" Target="../media/image4.png"/></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19.xml"/><Relationship Id="rId2" Type="http://schemas.openxmlformats.org/officeDocument/2006/relationships/tags" Target="../tags/tag131.xml"/><Relationship Id="rId1" Type="http://schemas.openxmlformats.org/officeDocument/2006/relationships/tags" Target="../tags/tag130.xml"/><Relationship Id="rId4" Type="http://schemas.openxmlformats.org/officeDocument/2006/relationships/image" Target="../media/image5.png"/></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19.xml"/><Relationship Id="rId2" Type="http://schemas.openxmlformats.org/officeDocument/2006/relationships/tags" Target="../tags/tag133.xml"/><Relationship Id="rId1" Type="http://schemas.openxmlformats.org/officeDocument/2006/relationships/tags" Target="../tags/tag132.xml"/></Relationships>
</file>

<file path=ppt/slides/_rels/slide2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slideLayout" Target="../slideLayouts/slideLayout19.xml"/><Relationship Id="rId1" Type="http://schemas.openxmlformats.org/officeDocument/2006/relationships/tags" Target="../tags/tag134.xml"/></Relationships>
</file>

<file path=ppt/slides/_rels/slide24.xml.rels><?xml version="1.0" encoding="UTF-8" standalone="yes"?>
<Relationships xmlns="http://schemas.openxmlformats.org/package/2006/relationships"><Relationship Id="rId3" Type="http://schemas.openxmlformats.org/officeDocument/2006/relationships/slideLayout" Target="../slideLayouts/slideLayout19.xml"/><Relationship Id="rId2" Type="http://schemas.openxmlformats.org/officeDocument/2006/relationships/tags" Target="../tags/tag136.xml"/><Relationship Id="rId1" Type="http://schemas.openxmlformats.org/officeDocument/2006/relationships/tags" Target="../tags/tag135.xml"/></Relationships>
</file>

<file path=ppt/slides/_rels/slide25.xml.rels><?xml version="1.0" encoding="UTF-8" standalone="yes"?>
<Relationships xmlns="http://schemas.openxmlformats.org/package/2006/relationships"><Relationship Id="rId3" Type="http://schemas.openxmlformats.org/officeDocument/2006/relationships/slideLayout" Target="../slideLayouts/slideLayout19.xml"/><Relationship Id="rId2" Type="http://schemas.openxmlformats.org/officeDocument/2006/relationships/tags" Target="../tags/tag138.xml"/><Relationship Id="rId1" Type="http://schemas.openxmlformats.org/officeDocument/2006/relationships/tags" Target="../tags/tag137.xml"/></Relationships>
</file>

<file path=ppt/slides/_rels/slide26.xml.rels><?xml version="1.0" encoding="UTF-8" standalone="yes"?>
<Relationships xmlns="http://schemas.openxmlformats.org/package/2006/relationships"><Relationship Id="rId8" Type="http://schemas.openxmlformats.org/officeDocument/2006/relationships/tags" Target="../tags/tag146.xml"/><Relationship Id="rId13" Type="http://schemas.openxmlformats.org/officeDocument/2006/relationships/tags" Target="../tags/tag151.xml"/><Relationship Id="rId18" Type="http://schemas.openxmlformats.org/officeDocument/2006/relationships/tags" Target="../tags/tag156.xml"/><Relationship Id="rId26" Type="http://schemas.openxmlformats.org/officeDocument/2006/relationships/tags" Target="../tags/tag164.xml"/><Relationship Id="rId3" Type="http://schemas.openxmlformats.org/officeDocument/2006/relationships/tags" Target="../tags/tag141.xml"/><Relationship Id="rId21" Type="http://schemas.openxmlformats.org/officeDocument/2006/relationships/tags" Target="../tags/tag159.xml"/><Relationship Id="rId7" Type="http://schemas.openxmlformats.org/officeDocument/2006/relationships/tags" Target="../tags/tag145.xml"/><Relationship Id="rId12" Type="http://schemas.openxmlformats.org/officeDocument/2006/relationships/tags" Target="../tags/tag150.xml"/><Relationship Id="rId17" Type="http://schemas.openxmlformats.org/officeDocument/2006/relationships/tags" Target="../tags/tag155.xml"/><Relationship Id="rId25" Type="http://schemas.openxmlformats.org/officeDocument/2006/relationships/tags" Target="../tags/tag163.xml"/><Relationship Id="rId2" Type="http://schemas.openxmlformats.org/officeDocument/2006/relationships/tags" Target="../tags/tag140.xml"/><Relationship Id="rId16" Type="http://schemas.openxmlformats.org/officeDocument/2006/relationships/tags" Target="../tags/tag154.xml"/><Relationship Id="rId20" Type="http://schemas.openxmlformats.org/officeDocument/2006/relationships/tags" Target="../tags/tag158.xml"/><Relationship Id="rId29" Type="http://schemas.openxmlformats.org/officeDocument/2006/relationships/image" Target="../media/image2.png"/><Relationship Id="rId1" Type="http://schemas.openxmlformats.org/officeDocument/2006/relationships/tags" Target="../tags/tag139.xml"/><Relationship Id="rId6" Type="http://schemas.openxmlformats.org/officeDocument/2006/relationships/tags" Target="../tags/tag144.xml"/><Relationship Id="rId11" Type="http://schemas.openxmlformats.org/officeDocument/2006/relationships/tags" Target="../tags/tag149.xml"/><Relationship Id="rId24" Type="http://schemas.openxmlformats.org/officeDocument/2006/relationships/tags" Target="../tags/tag162.xml"/><Relationship Id="rId5" Type="http://schemas.openxmlformats.org/officeDocument/2006/relationships/tags" Target="../tags/tag143.xml"/><Relationship Id="rId15" Type="http://schemas.openxmlformats.org/officeDocument/2006/relationships/tags" Target="../tags/tag153.xml"/><Relationship Id="rId23" Type="http://schemas.openxmlformats.org/officeDocument/2006/relationships/tags" Target="../tags/tag161.xml"/><Relationship Id="rId28" Type="http://schemas.openxmlformats.org/officeDocument/2006/relationships/slideLayout" Target="../slideLayouts/slideLayout12.xml"/><Relationship Id="rId10" Type="http://schemas.openxmlformats.org/officeDocument/2006/relationships/tags" Target="../tags/tag148.xml"/><Relationship Id="rId19" Type="http://schemas.openxmlformats.org/officeDocument/2006/relationships/tags" Target="../tags/tag157.xml"/><Relationship Id="rId4" Type="http://schemas.openxmlformats.org/officeDocument/2006/relationships/tags" Target="../tags/tag142.xml"/><Relationship Id="rId9" Type="http://schemas.openxmlformats.org/officeDocument/2006/relationships/tags" Target="../tags/tag147.xml"/><Relationship Id="rId14" Type="http://schemas.openxmlformats.org/officeDocument/2006/relationships/tags" Target="../tags/tag152.xml"/><Relationship Id="rId22" Type="http://schemas.openxmlformats.org/officeDocument/2006/relationships/tags" Target="../tags/tag160.xml"/><Relationship Id="rId27" Type="http://schemas.openxmlformats.org/officeDocument/2006/relationships/tags" Target="../tags/tag165.xml"/><Relationship Id="rId30" Type="http://schemas.microsoft.com/office/2007/relationships/hdphoto" Target="../media/hdphoto1.wdp"/></Relationships>
</file>

<file path=ppt/slides/_rels/slide2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ags" Target="../tags/tag166.xml"/></Relationships>
</file>

<file path=ppt/slides/_rels/slide28.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168.xml"/><Relationship Id="rId1" Type="http://schemas.openxmlformats.org/officeDocument/2006/relationships/tags" Target="../tags/tag167.xml"/></Relationships>
</file>

<file path=ppt/slides/_rels/slide29.xml.rels><?xml version="1.0" encoding="UTF-8" standalone="yes"?>
<Relationships xmlns="http://schemas.openxmlformats.org/package/2006/relationships"><Relationship Id="rId3" Type="http://schemas.openxmlformats.org/officeDocument/2006/relationships/slideLayout" Target="../slideLayouts/slideLayout20.xml"/><Relationship Id="rId2" Type="http://schemas.openxmlformats.org/officeDocument/2006/relationships/tags" Target="../tags/tag170.xml"/><Relationship Id="rId1" Type="http://schemas.openxmlformats.org/officeDocument/2006/relationships/tags" Target="../tags/tag169.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tags" Target="../tags/tag71.xml"/><Relationship Id="rId1" Type="http://schemas.openxmlformats.org/officeDocument/2006/relationships/tags" Target="../tags/tag70.xml"/></Relationships>
</file>

<file path=ppt/slides/_rels/slide30.xml.rels><?xml version="1.0" encoding="UTF-8" standalone="yes"?>
<Relationships xmlns="http://schemas.openxmlformats.org/package/2006/relationships"><Relationship Id="rId3" Type="http://schemas.openxmlformats.org/officeDocument/2006/relationships/slideLayout" Target="../slideLayouts/slideLayout20.xml"/><Relationship Id="rId2" Type="http://schemas.openxmlformats.org/officeDocument/2006/relationships/tags" Target="../tags/tag172.xml"/><Relationship Id="rId1" Type="http://schemas.openxmlformats.org/officeDocument/2006/relationships/tags" Target="../tags/tag171.xml"/></Relationships>
</file>

<file path=ppt/slides/_rels/slide31.xml.rels><?xml version="1.0" encoding="UTF-8" standalone="yes"?>
<Relationships xmlns="http://schemas.openxmlformats.org/package/2006/relationships"><Relationship Id="rId3" Type="http://schemas.openxmlformats.org/officeDocument/2006/relationships/slideLayout" Target="../slideLayouts/slideLayout20.xml"/><Relationship Id="rId2" Type="http://schemas.openxmlformats.org/officeDocument/2006/relationships/tags" Target="../tags/tag174.xml"/><Relationship Id="rId1" Type="http://schemas.openxmlformats.org/officeDocument/2006/relationships/tags" Target="../tags/tag173.xml"/></Relationships>
</file>

<file path=ppt/slides/_rels/slide32.xml.rels><?xml version="1.0" encoding="UTF-8" standalone="yes"?>
<Relationships xmlns="http://schemas.openxmlformats.org/package/2006/relationships"><Relationship Id="rId3" Type="http://schemas.openxmlformats.org/officeDocument/2006/relationships/slideLayout" Target="../slideLayouts/slideLayout20.xml"/><Relationship Id="rId2" Type="http://schemas.openxmlformats.org/officeDocument/2006/relationships/tags" Target="../tags/tag176.xml"/><Relationship Id="rId1" Type="http://schemas.openxmlformats.org/officeDocument/2006/relationships/tags" Target="../tags/tag175.xml"/></Relationships>
</file>

<file path=ppt/slides/_rels/slide33.xml.rels><?xml version="1.0" encoding="UTF-8" standalone="yes"?>
<Relationships xmlns="http://schemas.openxmlformats.org/package/2006/relationships"><Relationship Id="rId3" Type="http://schemas.openxmlformats.org/officeDocument/2006/relationships/slideLayout" Target="../slideLayouts/slideLayout20.xml"/><Relationship Id="rId2" Type="http://schemas.openxmlformats.org/officeDocument/2006/relationships/tags" Target="../tags/tag178.xml"/><Relationship Id="rId1" Type="http://schemas.openxmlformats.org/officeDocument/2006/relationships/tags" Target="../tags/tag177.xml"/></Relationships>
</file>

<file path=ppt/slides/_rels/slide34.xml.rels><?xml version="1.0" encoding="UTF-8" standalone="yes"?>
<Relationships xmlns="http://schemas.openxmlformats.org/package/2006/relationships"><Relationship Id="rId3" Type="http://schemas.openxmlformats.org/officeDocument/2006/relationships/slideLayout" Target="../slideLayouts/slideLayout20.xml"/><Relationship Id="rId2" Type="http://schemas.openxmlformats.org/officeDocument/2006/relationships/tags" Target="../tags/tag180.xml"/><Relationship Id="rId1" Type="http://schemas.openxmlformats.org/officeDocument/2006/relationships/tags" Target="../tags/tag179.xml"/></Relationships>
</file>

<file path=ppt/slides/_rels/slide35.xml.rels><?xml version="1.0" encoding="UTF-8" standalone="yes"?>
<Relationships xmlns="http://schemas.openxmlformats.org/package/2006/relationships"><Relationship Id="rId3" Type="http://schemas.openxmlformats.org/officeDocument/2006/relationships/slideLayout" Target="../slideLayouts/slideLayout20.xml"/><Relationship Id="rId2" Type="http://schemas.openxmlformats.org/officeDocument/2006/relationships/tags" Target="../tags/tag182.xml"/><Relationship Id="rId1" Type="http://schemas.openxmlformats.org/officeDocument/2006/relationships/tags" Target="../tags/tag181.xml"/></Relationships>
</file>

<file path=ppt/slides/_rels/slide36.xml.rels><?xml version="1.0" encoding="UTF-8" standalone="yes"?>
<Relationships xmlns="http://schemas.openxmlformats.org/package/2006/relationships"><Relationship Id="rId3" Type="http://schemas.openxmlformats.org/officeDocument/2006/relationships/slideLayout" Target="../slideLayouts/slideLayout20.xml"/><Relationship Id="rId2" Type="http://schemas.openxmlformats.org/officeDocument/2006/relationships/tags" Target="../tags/tag184.xml"/><Relationship Id="rId1" Type="http://schemas.openxmlformats.org/officeDocument/2006/relationships/tags" Target="../tags/tag183.xml"/></Relationships>
</file>

<file path=ppt/slides/_rels/slide37.xml.rels><?xml version="1.0" encoding="UTF-8" standalone="yes"?>
<Relationships xmlns="http://schemas.openxmlformats.org/package/2006/relationships"><Relationship Id="rId3" Type="http://schemas.openxmlformats.org/officeDocument/2006/relationships/slideLayout" Target="../slideLayouts/slideLayout20.xml"/><Relationship Id="rId2" Type="http://schemas.openxmlformats.org/officeDocument/2006/relationships/tags" Target="../tags/tag186.xml"/><Relationship Id="rId1" Type="http://schemas.openxmlformats.org/officeDocument/2006/relationships/tags" Target="../tags/tag185.xml"/></Relationships>
</file>

<file path=ppt/slides/_rels/slide38.xml.rels><?xml version="1.0" encoding="UTF-8" standalone="yes"?>
<Relationships xmlns="http://schemas.openxmlformats.org/package/2006/relationships"><Relationship Id="rId3" Type="http://schemas.openxmlformats.org/officeDocument/2006/relationships/slideLayout" Target="../slideLayouts/slideLayout20.xml"/><Relationship Id="rId2" Type="http://schemas.openxmlformats.org/officeDocument/2006/relationships/tags" Target="../tags/tag188.xml"/><Relationship Id="rId1" Type="http://schemas.openxmlformats.org/officeDocument/2006/relationships/tags" Target="../tags/tag187.xml"/></Relationships>
</file>

<file path=ppt/slides/_rels/slide39.xml.rels><?xml version="1.0" encoding="UTF-8" standalone="yes"?>
<Relationships xmlns="http://schemas.openxmlformats.org/package/2006/relationships"><Relationship Id="rId3" Type="http://schemas.openxmlformats.org/officeDocument/2006/relationships/slideLayout" Target="../slideLayouts/slideLayout20.xml"/><Relationship Id="rId2" Type="http://schemas.openxmlformats.org/officeDocument/2006/relationships/tags" Target="../tags/tag190.xml"/><Relationship Id="rId1" Type="http://schemas.openxmlformats.org/officeDocument/2006/relationships/tags" Target="../tags/tag189.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18.xml"/><Relationship Id="rId2" Type="http://schemas.openxmlformats.org/officeDocument/2006/relationships/tags" Target="../tags/tag73.xml"/><Relationship Id="rId1" Type="http://schemas.openxmlformats.org/officeDocument/2006/relationships/tags" Target="../tags/tag72.xml"/></Relationships>
</file>

<file path=ppt/slides/_rels/slide40.xml.rels><?xml version="1.0" encoding="UTF-8" standalone="yes"?>
<Relationships xmlns="http://schemas.openxmlformats.org/package/2006/relationships"><Relationship Id="rId3" Type="http://schemas.openxmlformats.org/officeDocument/2006/relationships/slideLayout" Target="../slideLayouts/slideLayout20.xml"/><Relationship Id="rId2" Type="http://schemas.openxmlformats.org/officeDocument/2006/relationships/tags" Target="../tags/tag192.xml"/><Relationship Id="rId1" Type="http://schemas.openxmlformats.org/officeDocument/2006/relationships/tags" Target="../tags/tag191.xml"/></Relationships>
</file>

<file path=ppt/slides/_rels/slide41.xml.rels><?xml version="1.0" encoding="UTF-8" standalone="yes"?>
<Relationships xmlns="http://schemas.openxmlformats.org/package/2006/relationships"><Relationship Id="rId8" Type="http://schemas.openxmlformats.org/officeDocument/2006/relationships/tags" Target="../tags/tag200.xml"/><Relationship Id="rId13" Type="http://schemas.openxmlformats.org/officeDocument/2006/relationships/tags" Target="../tags/tag205.xml"/><Relationship Id="rId18" Type="http://schemas.openxmlformats.org/officeDocument/2006/relationships/tags" Target="../tags/tag210.xml"/><Relationship Id="rId26" Type="http://schemas.openxmlformats.org/officeDocument/2006/relationships/tags" Target="../tags/tag218.xml"/><Relationship Id="rId3" Type="http://schemas.openxmlformats.org/officeDocument/2006/relationships/tags" Target="../tags/tag195.xml"/><Relationship Id="rId21" Type="http://schemas.openxmlformats.org/officeDocument/2006/relationships/tags" Target="../tags/tag213.xml"/><Relationship Id="rId7" Type="http://schemas.openxmlformats.org/officeDocument/2006/relationships/tags" Target="../tags/tag199.xml"/><Relationship Id="rId12" Type="http://schemas.openxmlformats.org/officeDocument/2006/relationships/tags" Target="../tags/tag204.xml"/><Relationship Id="rId17" Type="http://schemas.openxmlformats.org/officeDocument/2006/relationships/tags" Target="../tags/tag209.xml"/><Relationship Id="rId25" Type="http://schemas.openxmlformats.org/officeDocument/2006/relationships/tags" Target="../tags/tag217.xml"/><Relationship Id="rId2" Type="http://schemas.openxmlformats.org/officeDocument/2006/relationships/tags" Target="../tags/tag194.xml"/><Relationship Id="rId16" Type="http://schemas.openxmlformats.org/officeDocument/2006/relationships/tags" Target="../tags/tag208.xml"/><Relationship Id="rId20" Type="http://schemas.openxmlformats.org/officeDocument/2006/relationships/tags" Target="../tags/tag212.xml"/><Relationship Id="rId29" Type="http://schemas.openxmlformats.org/officeDocument/2006/relationships/image" Target="../media/image2.png"/><Relationship Id="rId1" Type="http://schemas.openxmlformats.org/officeDocument/2006/relationships/tags" Target="../tags/tag193.xml"/><Relationship Id="rId6" Type="http://schemas.openxmlformats.org/officeDocument/2006/relationships/tags" Target="../tags/tag198.xml"/><Relationship Id="rId11" Type="http://schemas.openxmlformats.org/officeDocument/2006/relationships/tags" Target="../tags/tag203.xml"/><Relationship Id="rId24" Type="http://schemas.openxmlformats.org/officeDocument/2006/relationships/tags" Target="../tags/tag216.xml"/><Relationship Id="rId5" Type="http://schemas.openxmlformats.org/officeDocument/2006/relationships/tags" Target="../tags/tag197.xml"/><Relationship Id="rId15" Type="http://schemas.openxmlformats.org/officeDocument/2006/relationships/tags" Target="../tags/tag207.xml"/><Relationship Id="rId23" Type="http://schemas.openxmlformats.org/officeDocument/2006/relationships/tags" Target="../tags/tag215.xml"/><Relationship Id="rId28" Type="http://schemas.openxmlformats.org/officeDocument/2006/relationships/slideLayout" Target="../slideLayouts/slideLayout12.xml"/><Relationship Id="rId10" Type="http://schemas.openxmlformats.org/officeDocument/2006/relationships/tags" Target="../tags/tag202.xml"/><Relationship Id="rId19" Type="http://schemas.openxmlformats.org/officeDocument/2006/relationships/tags" Target="../tags/tag211.xml"/><Relationship Id="rId4" Type="http://schemas.openxmlformats.org/officeDocument/2006/relationships/tags" Target="../tags/tag196.xml"/><Relationship Id="rId9" Type="http://schemas.openxmlformats.org/officeDocument/2006/relationships/tags" Target="../tags/tag201.xml"/><Relationship Id="rId14" Type="http://schemas.openxmlformats.org/officeDocument/2006/relationships/tags" Target="../tags/tag206.xml"/><Relationship Id="rId22" Type="http://schemas.openxmlformats.org/officeDocument/2006/relationships/tags" Target="../tags/tag214.xml"/><Relationship Id="rId27" Type="http://schemas.openxmlformats.org/officeDocument/2006/relationships/tags" Target="../tags/tag219.xml"/><Relationship Id="rId30" Type="http://schemas.microsoft.com/office/2007/relationships/hdphoto" Target="../media/hdphoto1.wdp"/></Relationships>
</file>

<file path=ppt/slides/_rels/slide4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ags" Target="../tags/tag220.xml"/></Relationships>
</file>

<file path=ppt/slides/_rels/slide43.xml.rels><?xml version="1.0" encoding="UTF-8" standalone="yes"?>
<Relationships xmlns="http://schemas.openxmlformats.org/package/2006/relationships"><Relationship Id="rId3" Type="http://schemas.openxmlformats.org/officeDocument/2006/relationships/slideLayout" Target="../slideLayouts/slideLayout8.xml"/><Relationship Id="rId2" Type="http://schemas.openxmlformats.org/officeDocument/2006/relationships/tags" Target="../tags/tag222.xml"/><Relationship Id="rId1" Type="http://schemas.openxmlformats.org/officeDocument/2006/relationships/tags" Target="../tags/tag221.xml"/></Relationships>
</file>

<file path=ppt/slides/_rels/slide44.xml.rels><?xml version="1.0" encoding="UTF-8" standalone="yes"?>
<Relationships xmlns="http://schemas.openxmlformats.org/package/2006/relationships"><Relationship Id="rId3" Type="http://schemas.openxmlformats.org/officeDocument/2006/relationships/slideLayout" Target="../slideLayouts/slideLayout21.xml"/><Relationship Id="rId2" Type="http://schemas.openxmlformats.org/officeDocument/2006/relationships/tags" Target="../tags/tag224.xml"/><Relationship Id="rId1" Type="http://schemas.openxmlformats.org/officeDocument/2006/relationships/tags" Target="../tags/tag223.xml"/></Relationships>
</file>

<file path=ppt/slides/_rels/slide45.xml.rels><?xml version="1.0" encoding="UTF-8" standalone="yes"?>
<Relationships xmlns="http://schemas.openxmlformats.org/package/2006/relationships"><Relationship Id="rId3" Type="http://schemas.openxmlformats.org/officeDocument/2006/relationships/slideLayout" Target="../slideLayouts/slideLayout21.xml"/><Relationship Id="rId2" Type="http://schemas.openxmlformats.org/officeDocument/2006/relationships/tags" Target="../tags/tag226.xml"/><Relationship Id="rId1" Type="http://schemas.openxmlformats.org/officeDocument/2006/relationships/tags" Target="../tags/tag225.xml"/></Relationships>
</file>

<file path=ppt/slides/_rels/slide46.xml.rels><?xml version="1.0" encoding="UTF-8" standalone="yes"?>
<Relationships xmlns="http://schemas.openxmlformats.org/package/2006/relationships"><Relationship Id="rId3" Type="http://schemas.openxmlformats.org/officeDocument/2006/relationships/slideLayout" Target="../slideLayouts/slideLayout21.xml"/><Relationship Id="rId2" Type="http://schemas.openxmlformats.org/officeDocument/2006/relationships/tags" Target="../tags/tag228.xml"/><Relationship Id="rId1" Type="http://schemas.openxmlformats.org/officeDocument/2006/relationships/tags" Target="../tags/tag227.xml"/></Relationships>
</file>

<file path=ppt/slides/_rels/slide47.xml.rels><?xml version="1.0" encoding="UTF-8" standalone="yes"?>
<Relationships xmlns="http://schemas.openxmlformats.org/package/2006/relationships"><Relationship Id="rId3" Type="http://schemas.openxmlformats.org/officeDocument/2006/relationships/slideLayout" Target="../slideLayouts/slideLayout21.xml"/><Relationship Id="rId2" Type="http://schemas.openxmlformats.org/officeDocument/2006/relationships/tags" Target="../tags/tag230.xml"/><Relationship Id="rId1" Type="http://schemas.openxmlformats.org/officeDocument/2006/relationships/tags" Target="../tags/tag229.xml"/></Relationships>
</file>

<file path=ppt/slides/_rels/slide48.xml.rels><?xml version="1.0" encoding="UTF-8" standalone="yes"?>
<Relationships xmlns="http://schemas.openxmlformats.org/package/2006/relationships"><Relationship Id="rId3" Type="http://schemas.openxmlformats.org/officeDocument/2006/relationships/slideLayout" Target="../slideLayouts/slideLayout21.xml"/><Relationship Id="rId2" Type="http://schemas.openxmlformats.org/officeDocument/2006/relationships/tags" Target="../tags/tag232.xml"/><Relationship Id="rId1" Type="http://schemas.openxmlformats.org/officeDocument/2006/relationships/tags" Target="../tags/tag231.xml"/></Relationships>
</file>

<file path=ppt/slides/_rels/slide49.xml.rels><?xml version="1.0" encoding="UTF-8" standalone="yes"?>
<Relationships xmlns="http://schemas.openxmlformats.org/package/2006/relationships"><Relationship Id="rId3" Type="http://schemas.openxmlformats.org/officeDocument/2006/relationships/slideLayout" Target="../slideLayouts/slideLayout21.xml"/><Relationship Id="rId2" Type="http://schemas.openxmlformats.org/officeDocument/2006/relationships/tags" Target="../tags/tag234.xml"/><Relationship Id="rId1" Type="http://schemas.openxmlformats.org/officeDocument/2006/relationships/tags" Target="../tags/tag233.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tags" Target="../tags/tag75.xml"/><Relationship Id="rId1" Type="http://schemas.openxmlformats.org/officeDocument/2006/relationships/tags" Target="../tags/tag74.xml"/></Relationships>
</file>

<file path=ppt/slides/_rels/slide50.xml.rels><?xml version="1.0" encoding="UTF-8" standalone="yes"?>
<Relationships xmlns="http://schemas.openxmlformats.org/package/2006/relationships"><Relationship Id="rId3" Type="http://schemas.openxmlformats.org/officeDocument/2006/relationships/slideLayout" Target="../slideLayouts/slideLayout21.xml"/><Relationship Id="rId2" Type="http://schemas.openxmlformats.org/officeDocument/2006/relationships/tags" Target="../tags/tag236.xml"/><Relationship Id="rId1" Type="http://schemas.openxmlformats.org/officeDocument/2006/relationships/tags" Target="../tags/tag235.xml"/></Relationships>
</file>

<file path=ppt/slides/_rels/slide51.xml.rels><?xml version="1.0" encoding="UTF-8" standalone="yes"?>
<Relationships xmlns="http://schemas.openxmlformats.org/package/2006/relationships"><Relationship Id="rId3" Type="http://schemas.openxmlformats.org/officeDocument/2006/relationships/slideLayout" Target="../slideLayouts/slideLayout21.xml"/><Relationship Id="rId2" Type="http://schemas.openxmlformats.org/officeDocument/2006/relationships/tags" Target="../tags/tag238.xml"/><Relationship Id="rId1" Type="http://schemas.openxmlformats.org/officeDocument/2006/relationships/tags" Target="../tags/tag237.xml"/></Relationships>
</file>

<file path=ppt/slides/_rels/slide52.xml.rels><?xml version="1.0" encoding="UTF-8" standalone="yes"?>
<Relationships xmlns="http://schemas.openxmlformats.org/package/2006/relationships"><Relationship Id="rId3" Type="http://schemas.openxmlformats.org/officeDocument/2006/relationships/slideLayout" Target="../slideLayouts/slideLayout21.xml"/><Relationship Id="rId2" Type="http://schemas.openxmlformats.org/officeDocument/2006/relationships/tags" Target="../tags/tag240.xml"/><Relationship Id="rId1" Type="http://schemas.openxmlformats.org/officeDocument/2006/relationships/tags" Target="../tags/tag239.xml"/></Relationships>
</file>

<file path=ppt/slides/_rels/slide53.xml.rels><?xml version="1.0" encoding="UTF-8" standalone="yes"?>
<Relationships xmlns="http://schemas.openxmlformats.org/package/2006/relationships"><Relationship Id="rId3" Type="http://schemas.openxmlformats.org/officeDocument/2006/relationships/slideLayout" Target="../slideLayouts/slideLayout21.xml"/><Relationship Id="rId2" Type="http://schemas.openxmlformats.org/officeDocument/2006/relationships/tags" Target="../tags/tag242.xml"/><Relationship Id="rId1" Type="http://schemas.openxmlformats.org/officeDocument/2006/relationships/tags" Target="../tags/tag241.xml"/></Relationships>
</file>

<file path=ppt/slides/_rels/slide54.xml.rels><?xml version="1.0" encoding="UTF-8" standalone="yes"?>
<Relationships xmlns="http://schemas.openxmlformats.org/package/2006/relationships"><Relationship Id="rId3" Type="http://schemas.openxmlformats.org/officeDocument/2006/relationships/slideLayout" Target="../slideLayouts/slideLayout21.xml"/><Relationship Id="rId2" Type="http://schemas.openxmlformats.org/officeDocument/2006/relationships/tags" Target="../tags/tag244.xml"/><Relationship Id="rId1" Type="http://schemas.openxmlformats.org/officeDocument/2006/relationships/tags" Target="../tags/tag243.xml"/></Relationships>
</file>

<file path=ppt/slides/_rels/slide55.xml.rels><?xml version="1.0" encoding="UTF-8" standalone="yes"?>
<Relationships xmlns="http://schemas.openxmlformats.org/package/2006/relationships"><Relationship Id="rId3" Type="http://schemas.openxmlformats.org/officeDocument/2006/relationships/slideLayout" Target="../slideLayouts/slideLayout21.xml"/><Relationship Id="rId2" Type="http://schemas.openxmlformats.org/officeDocument/2006/relationships/tags" Target="../tags/tag246.xml"/><Relationship Id="rId1" Type="http://schemas.openxmlformats.org/officeDocument/2006/relationships/tags" Target="../tags/tag245.xml"/></Relationships>
</file>

<file path=ppt/slides/_rels/slide56.xml.rels><?xml version="1.0" encoding="UTF-8" standalone="yes"?>
<Relationships xmlns="http://schemas.openxmlformats.org/package/2006/relationships"><Relationship Id="rId3" Type="http://schemas.openxmlformats.org/officeDocument/2006/relationships/slideLayout" Target="../slideLayouts/slideLayout21.xml"/><Relationship Id="rId2" Type="http://schemas.openxmlformats.org/officeDocument/2006/relationships/tags" Target="../tags/tag248.xml"/><Relationship Id="rId1" Type="http://schemas.openxmlformats.org/officeDocument/2006/relationships/tags" Target="../tags/tag247.xml"/></Relationships>
</file>

<file path=ppt/slides/_rels/slide57.xml.rels><?xml version="1.0" encoding="UTF-8" standalone="yes"?>
<Relationships xmlns="http://schemas.openxmlformats.org/package/2006/relationships"><Relationship Id="rId3" Type="http://schemas.openxmlformats.org/officeDocument/2006/relationships/slideLayout" Target="../slideLayouts/slideLayout21.xml"/><Relationship Id="rId2" Type="http://schemas.openxmlformats.org/officeDocument/2006/relationships/tags" Target="../tags/tag250.xml"/><Relationship Id="rId1" Type="http://schemas.openxmlformats.org/officeDocument/2006/relationships/tags" Target="../tags/tag249.xml"/></Relationships>
</file>

<file path=ppt/slides/_rels/slide58.xml.rels><?xml version="1.0" encoding="UTF-8" standalone="yes"?>
<Relationships xmlns="http://schemas.openxmlformats.org/package/2006/relationships"><Relationship Id="rId8" Type="http://schemas.openxmlformats.org/officeDocument/2006/relationships/tags" Target="../tags/tag258.xml"/><Relationship Id="rId13" Type="http://schemas.openxmlformats.org/officeDocument/2006/relationships/tags" Target="../tags/tag263.xml"/><Relationship Id="rId18" Type="http://schemas.openxmlformats.org/officeDocument/2006/relationships/tags" Target="../tags/tag268.xml"/><Relationship Id="rId26" Type="http://schemas.openxmlformats.org/officeDocument/2006/relationships/tags" Target="../tags/tag276.xml"/><Relationship Id="rId3" Type="http://schemas.openxmlformats.org/officeDocument/2006/relationships/tags" Target="../tags/tag253.xml"/><Relationship Id="rId21" Type="http://schemas.openxmlformats.org/officeDocument/2006/relationships/tags" Target="../tags/tag271.xml"/><Relationship Id="rId7" Type="http://schemas.openxmlformats.org/officeDocument/2006/relationships/tags" Target="../tags/tag257.xml"/><Relationship Id="rId12" Type="http://schemas.openxmlformats.org/officeDocument/2006/relationships/tags" Target="../tags/tag262.xml"/><Relationship Id="rId17" Type="http://schemas.openxmlformats.org/officeDocument/2006/relationships/tags" Target="../tags/tag267.xml"/><Relationship Id="rId25" Type="http://schemas.openxmlformats.org/officeDocument/2006/relationships/tags" Target="../tags/tag275.xml"/><Relationship Id="rId2" Type="http://schemas.openxmlformats.org/officeDocument/2006/relationships/tags" Target="../tags/tag252.xml"/><Relationship Id="rId16" Type="http://schemas.openxmlformats.org/officeDocument/2006/relationships/tags" Target="../tags/tag266.xml"/><Relationship Id="rId20" Type="http://schemas.openxmlformats.org/officeDocument/2006/relationships/tags" Target="../tags/tag270.xml"/><Relationship Id="rId29" Type="http://schemas.openxmlformats.org/officeDocument/2006/relationships/image" Target="../media/image2.png"/><Relationship Id="rId1" Type="http://schemas.openxmlformats.org/officeDocument/2006/relationships/tags" Target="../tags/tag251.xml"/><Relationship Id="rId6" Type="http://schemas.openxmlformats.org/officeDocument/2006/relationships/tags" Target="../tags/tag256.xml"/><Relationship Id="rId11" Type="http://schemas.openxmlformats.org/officeDocument/2006/relationships/tags" Target="../tags/tag261.xml"/><Relationship Id="rId24" Type="http://schemas.openxmlformats.org/officeDocument/2006/relationships/tags" Target="../tags/tag274.xml"/><Relationship Id="rId5" Type="http://schemas.openxmlformats.org/officeDocument/2006/relationships/tags" Target="../tags/tag255.xml"/><Relationship Id="rId15" Type="http://schemas.openxmlformats.org/officeDocument/2006/relationships/tags" Target="../tags/tag265.xml"/><Relationship Id="rId23" Type="http://schemas.openxmlformats.org/officeDocument/2006/relationships/tags" Target="../tags/tag273.xml"/><Relationship Id="rId28" Type="http://schemas.openxmlformats.org/officeDocument/2006/relationships/slideLayout" Target="../slideLayouts/slideLayout12.xml"/><Relationship Id="rId10" Type="http://schemas.openxmlformats.org/officeDocument/2006/relationships/tags" Target="../tags/tag260.xml"/><Relationship Id="rId19" Type="http://schemas.openxmlformats.org/officeDocument/2006/relationships/tags" Target="../tags/tag269.xml"/><Relationship Id="rId4" Type="http://schemas.openxmlformats.org/officeDocument/2006/relationships/tags" Target="../tags/tag254.xml"/><Relationship Id="rId9" Type="http://schemas.openxmlformats.org/officeDocument/2006/relationships/tags" Target="../tags/tag259.xml"/><Relationship Id="rId14" Type="http://schemas.openxmlformats.org/officeDocument/2006/relationships/tags" Target="../tags/tag264.xml"/><Relationship Id="rId22" Type="http://schemas.openxmlformats.org/officeDocument/2006/relationships/tags" Target="../tags/tag272.xml"/><Relationship Id="rId27" Type="http://schemas.openxmlformats.org/officeDocument/2006/relationships/tags" Target="../tags/tag277.xml"/><Relationship Id="rId30" Type="http://schemas.microsoft.com/office/2007/relationships/hdphoto" Target="../media/hdphoto1.wdp"/></Relationships>
</file>

<file path=ppt/slides/_rels/slide59.xml.rels><?xml version="1.0" encoding="UTF-8" standalone="yes"?>
<Relationships xmlns="http://schemas.openxmlformats.org/package/2006/relationships"><Relationship Id="rId8" Type="http://schemas.openxmlformats.org/officeDocument/2006/relationships/tags" Target="../tags/tag285.xml"/><Relationship Id="rId13" Type="http://schemas.openxmlformats.org/officeDocument/2006/relationships/tags" Target="../tags/tag290.xml"/><Relationship Id="rId18" Type="http://schemas.openxmlformats.org/officeDocument/2006/relationships/tags" Target="../tags/tag295.xml"/><Relationship Id="rId26" Type="http://schemas.openxmlformats.org/officeDocument/2006/relationships/tags" Target="../tags/tag303.xml"/><Relationship Id="rId3" Type="http://schemas.openxmlformats.org/officeDocument/2006/relationships/tags" Target="../tags/tag280.xml"/><Relationship Id="rId21" Type="http://schemas.openxmlformats.org/officeDocument/2006/relationships/tags" Target="../tags/tag298.xml"/><Relationship Id="rId7" Type="http://schemas.openxmlformats.org/officeDocument/2006/relationships/tags" Target="../tags/tag284.xml"/><Relationship Id="rId12" Type="http://schemas.openxmlformats.org/officeDocument/2006/relationships/tags" Target="../tags/tag289.xml"/><Relationship Id="rId17" Type="http://schemas.openxmlformats.org/officeDocument/2006/relationships/tags" Target="../tags/tag294.xml"/><Relationship Id="rId25" Type="http://schemas.openxmlformats.org/officeDocument/2006/relationships/tags" Target="../tags/tag302.xml"/><Relationship Id="rId2" Type="http://schemas.openxmlformats.org/officeDocument/2006/relationships/tags" Target="../tags/tag279.xml"/><Relationship Id="rId16" Type="http://schemas.openxmlformats.org/officeDocument/2006/relationships/tags" Target="../tags/tag293.xml"/><Relationship Id="rId20" Type="http://schemas.openxmlformats.org/officeDocument/2006/relationships/tags" Target="../tags/tag297.xml"/><Relationship Id="rId29" Type="http://schemas.openxmlformats.org/officeDocument/2006/relationships/image" Target="../media/image2.png"/><Relationship Id="rId1" Type="http://schemas.openxmlformats.org/officeDocument/2006/relationships/tags" Target="../tags/tag278.xml"/><Relationship Id="rId6" Type="http://schemas.openxmlformats.org/officeDocument/2006/relationships/tags" Target="../tags/tag283.xml"/><Relationship Id="rId11" Type="http://schemas.openxmlformats.org/officeDocument/2006/relationships/tags" Target="../tags/tag288.xml"/><Relationship Id="rId24" Type="http://schemas.openxmlformats.org/officeDocument/2006/relationships/tags" Target="../tags/tag301.xml"/><Relationship Id="rId5" Type="http://schemas.openxmlformats.org/officeDocument/2006/relationships/tags" Target="../tags/tag282.xml"/><Relationship Id="rId15" Type="http://schemas.openxmlformats.org/officeDocument/2006/relationships/tags" Target="../tags/tag292.xml"/><Relationship Id="rId23" Type="http://schemas.openxmlformats.org/officeDocument/2006/relationships/tags" Target="../tags/tag300.xml"/><Relationship Id="rId28" Type="http://schemas.openxmlformats.org/officeDocument/2006/relationships/slideLayout" Target="../slideLayouts/slideLayout12.xml"/><Relationship Id="rId10" Type="http://schemas.openxmlformats.org/officeDocument/2006/relationships/tags" Target="../tags/tag287.xml"/><Relationship Id="rId19" Type="http://schemas.openxmlformats.org/officeDocument/2006/relationships/tags" Target="../tags/tag296.xml"/><Relationship Id="rId4" Type="http://schemas.openxmlformats.org/officeDocument/2006/relationships/tags" Target="../tags/tag281.xml"/><Relationship Id="rId9" Type="http://schemas.openxmlformats.org/officeDocument/2006/relationships/tags" Target="../tags/tag286.xml"/><Relationship Id="rId14" Type="http://schemas.openxmlformats.org/officeDocument/2006/relationships/tags" Target="../tags/tag291.xml"/><Relationship Id="rId22" Type="http://schemas.openxmlformats.org/officeDocument/2006/relationships/tags" Target="../tags/tag299.xml"/><Relationship Id="rId27" Type="http://schemas.openxmlformats.org/officeDocument/2006/relationships/tags" Target="../tags/tag304.xml"/><Relationship Id="rId30" Type="http://schemas.microsoft.com/office/2007/relationships/hdphoto" Target="../media/hdphoto1.wdp"/></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18.xml"/><Relationship Id="rId2" Type="http://schemas.openxmlformats.org/officeDocument/2006/relationships/tags" Target="../tags/tag77.xml"/><Relationship Id="rId1" Type="http://schemas.openxmlformats.org/officeDocument/2006/relationships/tags" Target="../tags/tag76.xml"/></Relationships>
</file>

<file path=ppt/slides/_rels/slide6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ags" Target="../tags/tag305.xml"/></Relationships>
</file>

<file path=ppt/slides/_rels/slide61.xml.rels><?xml version="1.0" encoding="UTF-8" standalone="yes"?>
<Relationships xmlns="http://schemas.openxmlformats.org/package/2006/relationships"><Relationship Id="rId3" Type="http://schemas.openxmlformats.org/officeDocument/2006/relationships/slideLayout" Target="../slideLayouts/slideLayout9.xml"/><Relationship Id="rId2" Type="http://schemas.openxmlformats.org/officeDocument/2006/relationships/tags" Target="../tags/tag307.xml"/><Relationship Id="rId1" Type="http://schemas.openxmlformats.org/officeDocument/2006/relationships/tags" Target="../tags/tag306.xml"/></Relationships>
</file>

<file path=ppt/slides/_rels/slide62.xml.rels><?xml version="1.0" encoding="UTF-8" standalone="yes"?>
<Relationships xmlns="http://schemas.openxmlformats.org/package/2006/relationships"><Relationship Id="rId3" Type="http://schemas.openxmlformats.org/officeDocument/2006/relationships/slideLayout" Target="../slideLayouts/slideLayout22.xml"/><Relationship Id="rId2" Type="http://schemas.openxmlformats.org/officeDocument/2006/relationships/tags" Target="../tags/tag309.xml"/><Relationship Id="rId1" Type="http://schemas.openxmlformats.org/officeDocument/2006/relationships/tags" Target="../tags/tag308.xml"/></Relationships>
</file>

<file path=ppt/slides/_rels/slide63.xml.rels><?xml version="1.0" encoding="UTF-8" standalone="yes"?>
<Relationships xmlns="http://schemas.openxmlformats.org/package/2006/relationships"><Relationship Id="rId3" Type="http://schemas.openxmlformats.org/officeDocument/2006/relationships/slideLayout" Target="../slideLayouts/slideLayout9.xml"/><Relationship Id="rId2" Type="http://schemas.openxmlformats.org/officeDocument/2006/relationships/tags" Target="../tags/tag311.xml"/><Relationship Id="rId1" Type="http://schemas.openxmlformats.org/officeDocument/2006/relationships/tags" Target="../tags/tag310.xml"/></Relationships>
</file>

<file path=ppt/slides/_rels/slide64.xml.rels><?xml version="1.0" encoding="UTF-8" standalone="yes"?>
<Relationships xmlns="http://schemas.openxmlformats.org/package/2006/relationships"><Relationship Id="rId3" Type="http://schemas.openxmlformats.org/officeDocument/2006/relationships/slideLayout" Target="../slideLayouts/slideLayout22.xml"/><Relationship Id="rId2" Type="http://schemas.openxmlformats.org/officeDocument/2006/relationships/tags" Target="../tags/tag313.xml"/><Relationship Id="rId1" Type="http://schemas.openxmlformats.org/officeDocument/2006/relationships/tags" Target="../tags/tag312.xml"/></Relationships>
</file>

<file path=ppt/slides/_rels/slide65.xml.rels><?xml version="1.0" encoding="UTF-8" standalone="yes"?>
<Relationships xmlns="http://schemas.openxmlformats.org/package/2006/relationships"><Relationship Id="rId3" Type="http://schemas.openxmlformats.org/officeDocument/2006/relationships/slideLayout" Target="../slideLayouts/slideLayout22.xml"/><Relationship Id="rId2" Type="http://schemas.openxmlformats.org/officeDocument/2006/relationships/tags" Target="../tags/tag315.xml"/><Relationship Id="rId1" Type="http://schemas.openxmlformats.org/officeDocument/2006/relationships/tags" Target="../tags/tag314.xml"/></Relationships>
</file>

<file path=ppt/slides/_rels/slide66.xml.rels><?xml version="1.0" encoding="UTF-8" standalone="yes"?>
<Relationships xmlns="http://schemas.openxmlformats.org/package/2006/relationships"><Relationship Id="rId8" Type="http://schemas.openxmlformats.org/officeDocument/2006/relationships/tags" Target="../tags/tag323.xml"/><Relationship Id="rId13" Type="http://schemas.openxmlformats.org/officeDocument/2006/relationships/tags" Target="../tags/tag328.xml"/><Relationship Id="rId18" Type="http://schemas.openxmlformats.org/officeDocument/2006/relationships/tags" Target="../tags/tag333.xml"/><Relationship Id="rId26" Type="http://schemas.openxmlformats.org/officeDocument/2006/relationships/tags" Target="../tags/tag341.xml"/><Relationship Id="rId3" Type="http://schemas.openxmlformats.org/officeDocument/2006/relationships/tags" Target="../tags/tag318.xml"/><Relationship Id="rId21" Type="http://schemas.openxmlformats.org/officeDocument/2006/relationships/tags" Target="../tags/tag336.xml"/><Relationship Id="rId7" Type="http://schemas.openxmlformats.org/officeDocument/2006/relationships/tags" Target="../tags/tag322.xml"/><Relationship Id="rId12" Type="http://schemas.openxmlformats.org/officeDocument/2006/relationships/tags" Target="../tags/tag327.xml"/><Relationship Id="rId17" Type="http://schemas.openxmlformats.org/officeDocument/2006/relationships/tags" Target="../tags/tag332.xml"/><Relationship Id="rId25" Type="http://schemas.openxmlformats.org/officeDocument/2006/relationships/tags" Target="../tags/tag340.xml"/><Relationship Id="rId2" Type="http://schemas.openxmlformats.org/officeDocument/2006/relationships/tags" Target="../tags/tag317.xml"/><Relationship Id="rId16" Type="http://schemas.openxmlformats.org/officeDocument/2006/relationships/tags" Target="../tags/tag331.xml"/><Relationship Id="rId20" Type="http://schemas.openxmlformats.org/officeDocument/2006/relationships/tags" Target="../tags/tag335.xml"/><Relationship Id="rId29" Type="http://schemas.openxmlformats.org/officeDocument/2006/relationships/image" Target="../media/image2.png"/><Relationship Id="rId1" Type="http://schemas.openxmlformats.org/officeDocument/2006/relationships/tags" Target="../tags/tag316.xml"/><Relationship Id="rId6" Type="http://schemas.openxmlformats.org/officeDocument/2006/relationships/tags" Target="../tags/tag321.xml"/><Relationship Id="rId11" Type="http://schemas.openxmlformats.org/officeDocument/2006/relationships/tags" Target="../tags/tag326.xml"/><Relationship Id="rId24" Type="http://schemas.openxmlformats.org/officeDocument/2006/relationships/tags" Target="../tags/tag339.xml"/><Relationship Id="rId5" Type="http://schemas.openxmlformats.org/officeDocument/2006/relationships/tags" Target="../tags/tag320.xml"/><Relationship Id="rId15" Type="http://schemas.openxmlformats.org/officeDocument/2006/relationships/tags" Target="../tags/tag330.xml"/><Relationship Id="rId23" Type="http://schemas.openxmlformats.org/officeDocument/2006/relationships/tags" Target="../tags/tag338.xml"/><Relationship Id="rId28" Type="http://schemas.openxmlformats.org/officeDocument/2006/relationships/slideLayout" Target="../slideLayouts/slideLayout12.xml"/><Relationship Id="rId10" Type="http://schemas.openxmlformats.org/officeDocument/2006/relationships/tags" Target="../tags/tag325.xml"/><Relationship Id="rId19" Type="http://schemas.openxmlformats.org/officeDocument/2006/relationships/tags" Target="../tags/tag334.xml"/><Relationship Id="rId4" Type="http://schemas.openxmlformats.org/officeDocument/2006/relationships/tags" Target="../tags/tag319.xml"/><Relationship Id="rId9" Type="http://schemas.openxmlformats.org/officeDocument/2006/relationships/tags" Target="../tags/tag324.xml"/><Relationship Id="rId14" Type="http://schemas.openxmlformats.org/officeDocument/2006/relationships/tags" Target="../tags/tag329.xml"/><Relationship Id="rId22" Type="http://schemas.openxmlformats.org/officeDocument/2006/relationships/tags" Target="../tags/tag337.xml"/><Relationship Id="rId27" Type="http://schemas.openxmlformats.org/officeDocument/2006/relationships/tags" Target="../tags/tag342.xml"/><Relationship Id="rId30" Type="http://schemas.microsoft.com/office/2007/relationships/hdphoto" Target="../media/hdphoto1.wdp"/></Relationships>
</file>

<file path=ppt/slides/_rels/slide6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ags" Target="../tags/tag343.xml"/></Relationships>
</file>

<file path=ppt/slides/_rels/slide68.xml.rels><?xml version="1.0" encoding="UTF-8" standalone="yes"?>
<Relationships xmlns="http://schemas.openxmlformats.org/package/2006/relationships"><Relationship Id="rId3" Type="http://schemas.openxmlformats.org/officeDocument/2006/relationships/slideLayout" Target="../slideLayouts/slideLayout23.xml"/><Relationship Id="rId2" Type="http://schemas.openxmlformats.org/officeDocument/2006/relationships/tags" Target="../tags/tag345.xml"/><Relationship Id="rId1" Type="http://schemas.openxmlformats.org/officeDocument/2006/relationships/tags" Target="../tags/tag344.xml"/></Relationships>
</file>

<file path=ppt/slides/_rels/slide69.xml.rels><?xml version="1.0" encoding="UTF-8" standalone="yes"?>
<Relationships xmlns="http://schemas.openxmlformats.org/package/2006/relationships"><Relationship Id="rId3" Type="http://schemas.openxmlformats.org/officeDocument/2006/relationships/slideLayout" Target="../slideLayouts/slideLayout10.xml"/><Relationship Id="rId2" Type="http://schemas.openxmlformats.org/officeDocument/2006/relationships/tags" Target="../tags/tag347.xml"/><Relationship Id="rId1" Type="http://schemas.openxmlformats.org/officeDocument/2006/relationships/tags" Target="../tags/tag346.xml"/></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tags" Target="../tags/tag79.xml"/><Relationship Id="rId1" Type="http://schemas.openxmlformats.org/officeDocument/2006/relationships/tags" Target="../tags/tag78.xml"/></Relationships>
</file>

<file path=ppt/slides/_rels/slide70.xml.rels><?xml version="1.0" encoding="UTF-8" standalone="yes"?>
<Relationships xmlns="http://schemas.openxmlformats.org/package/2006/relationships"><Relationship Id="rId3" Type="http://schemas.openxmlformats.org/officeDocument/2006/relationships/slideLayout" Target="../slideLayouts/slideLayout23.xml"/><Relationship Id="rId2" Type="http://schemas.openxmlformats.org/officeDocument/2006/relationships/tags" Target="../tags/tag349.xml"/><Relationship Id="rId1" Type="http://schemas.openxmlformats.org/officeDocument/2006/relationships/tags" Target="../tags/tag348.xml"/></Relationships>
</file>

<file path=ppt/slides/_rels/slide71.xml.rels><?xml version="1.0" encoding="UTF-8" standalone="yes"?>
<Relationships xmlns="http://schemas.openxmlformats.org/package/2006/relationships"><Relationship Id="rId3" Type="http://schemas.openxmlformats.org/officeDocument/2006/relationships/slideLayout" Target="../slideLayouts/slideLayout10.xml"/><Relationship Id="rId2" Type="http://schemas.openxmlformats.org/officeDocument/2006/relationships/tags" Target="../tags/tag351.xml"/><Relationship Id="rId1" Type="http://schemas.openxmlformats.org/officeDocument/2006/relationships/tags" Target="../tags/tag350.xml"/></Relationships>
</file>

<file path=ppt/slides/_rels/slide72.xml.rels><?xml version="1.0" encoding="UTF-8" standalone="yes"?>
<Relationships xmlns="http://schemas.openxmlformats.org/package/2006/relationships"><Relationship Id="rId3" Type="http://schemas.openxmlformats.org/officeDocument/2006/relationships/slideLayout" Target="../slideLayouts/slideLayout23.xml"/><Relationship Id="rId2" Type="http://schemas.openxmlformats.org/officeDocument/2006/relationships/tags" Target="../tags/tag353.xml"/><Relationship Id="rId1" Type="http://schemas.openxmlformats.org/officeDocument/2006/relationships/tags" Target="../tags/tag352.xml"/></Relationships>
</file>

<file path=ppt/slides/_rels/slide73.xml.rels><?xml version="1.0" encoding="UTF-8" standalone="yes"?>
<Relationships xmlns="http://schemas.openxmlformats.org/package/2006/relationships"><Relationship Id="rId3" Type="http://schemas.openxmlformats.org/officeDocument/2006/relationships/slideLayout" Target="../slideLayouts/slideLayout23.xml"/><Relationship Id="rId2" Type="http://schemas.openxmlformats.org/officeDocument/2006/relationships/tags" Target="../tags/tag355.xml"/><Relationship Id="rId1" Type="http://schemas.openxmlformats.org/officeDocument/2006/relationships/tags" Target="../tags/tag354.xml"/></Relationships>
</file>

<file path=ppt/slides/_rels/slide74.xml.rels><?xml version="1.0" encoding="UTF-8" standalone="yes"?>
<Relationships xmlns="http://schemas.openxmlformats.org/package/2006/relationships"><Relationship Id="rId3" Type="http://schemas.openxmlformats.org/officeDocument/2006/relationships/slideLayout" Target="../slideLayouts/slideLayout23.xml"/><Relationship Id="rId2" Type="http://schemas.openxmlformats.org/officeDocument/2006/relationships/tags" Target="../tags/tag357.xml"/><Relationship Id="rId1" Type="http://schemas.openxmlformats.org/officeDocument/2006/relationships/tags" Target="../tags/tag356.xml"/></Relationships>
</file>

<file path=ppt/slides/_rels/slide75.xml.rels><?xml version="1.0" encoding="UTF-8" standalone="yes"?>
<Relationships xmlns="http://schemas.openxmlformats.org/package/2006/relationships"><Relationship Id="rId3" Type="http://schemas.openxmlformats.org/officeDocument/2006/relationships/slideLayout" Target="../slideLayouts/slideLayout10.xml"/><Relationship Id="rId2" Type="http://schemas.openxmlformats.org/officeDocument/2006/relationships/tags" Target="../tags/tag359.xml"/><Relationship Id="rId1" Type="http://schemas.openxmlformats.org/officeDocument/2006/relationships/tags" Target="../tags/tag358.xml"/></Relationships>
</file>

<file path=ppt/slides/_rels/slide76.xml.rels><?xml version="1.0" encoding="UTF-8" standalone="yes"?>
<Relationships xmlns="http://schemas.openxmlformats.org/package/2006/relationships"><Relationship Id="rId3" Type="http://schemas.openxmlformats.org/officeDocument/2006/relationships/slideLayout" Target="../slideLayouts/slideLayout10.xml"/><Relationship Id="rId2" Type="http://schemas.openxmlformats.org/officeDocument/2006/relationships/tags" Target="../tags/tag361.xml"/><Relationship Id="rId1" Type="http://schemas.openxmlformats.org/officeDocument/2006/relationships/tags" Target="../tags/tag360.xml"/></Relationships>
</file>

<file path=ppt/slides/_rels/slide77.xml.rels><?xml version="1.0" encoding="UTF-8" standalone="yes"?>
<Relationships xmlns="http://schemas.openxmlformats.org/package/2006/relationships"><Relationship Id="rId3" Type="http://schemas.openxmlformats.org/officeDocument/2006/relationships/slideLayout" Target="../slideLayouts/slideLayout10.xml"/><Relationship Id="rId2" Type="http://schemas.openxmlformats.org/officeDocument/2006/relationships/tags" Target="../tags/tag363.xml"/><Relationship Id="rId1" Type="http://schemas.openxmlformats.org/officeDocument/2006/relationships/tags" Target="../tags/tag362.xml"/></Relationships>
</file>

<file path=ppt/slides/_rels/slide78.xml.rels><?xml version="1.0" encoding="UTF-8" standalone="yes"?>
<Relationships xmlns="http://schemas.openxmlformats.org/package/2006/relationships"><Relationship Id="rId3" Type="http://schemas.openxmlformats.org/officeDocument/2006/relationships/slideLayout" Target="../slideLayouts/slideLayout10.xml"/><Relationship Id="rId2" Type="http://schemas.openxmlformats.org/officeDocument/2006/relationships/tags" Target="../tags/tag365.xml"/><Relationship Id="rId1" Type="http://schemas.openxmlformats.org/officeDocument/2006/relationships/tags" Target="../tags/tag364.xml"/></Relationships>
</file>

<file path=ppt/slides/_rels/slide79.xml.rels><?xml version="1.0" encoding="UTF-8" standalone="yes"?>
<Relationships xmlns="http://schemas.openxmlformats.org/package/2006/relationships"><Relationship Id="rId3" Type="http://schemas.openxmlformats.org/officeDocument/2006/relationships/slideLayout" Target="../slideLayouts/slideLayout10.xml"/><Relationship Id="rId2" Type="http://schemas.openxmlformats.org/officeDocument/2006/relationships/tags" Target="../tags/tag367.xml"/><Relationship Id="rId1" Type="http://schemas.openxmlformats.org/officeDocument/2006/relationships/tags" Target="../tags/tag366.xml"/></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tags" Target="../tags/tag81.xml"/><Relationship Id="rId1" Type="http://schemas.openxmlformats.org/officeDocument/2006/relationships/tags" Target="../tags/tag80.xml"/></Relationships>
</file>

<file path=ppt/slides/_rels/slide80.xml.rels><?xml version="1.0" encoding="UTF-8" standalone="yes"?>
<Relationships xmlns="http://schemas.openxmlformats.org/package/2006/relationships"><Relationship Id="rId3" Type="http://schemas.openxmlformats.org/officeDocument/2006/relationships/slideLayout" Target="../slideLayouts/slideLayout10.xml"/><Relationship Id="rId2" Type="http://schemas.openxmlformats.org/officeDocument/2006/relationships/tags" Target="../tags/tag369.xml"/><Relationship Id="rId1" Type="http://schemas.openxmlformats.org/officeDocument/2006/relationships/tags" Target="../tags/tag368.xml"/></Relationships>
</file>

<file path=ppt/slides/_rels/slide81.xml.rels><?xml version="1.0" encoding="UTF-8" standalone="yes"?>
<Relationships xmlns="http://schemas.openxmlformats.org/package/2006/relationships"><Relationship Id="rId8" Type="http://schemas.openxmlformats.org/officeDocument/2006/relationships/tags" Target="../tags/tag377.xml"/><Relationship Id="rId13" Type="http://schemas.openxmlformats.org/officeDocument/2006/relationships/tags" Target="../tags/tag382.xml"/><Relationship Id="rId18" Type="http://schemas.openxmlformats.org/officeDocument/2006/relationships/tags" Target="../tags/tag387.xml"/><Relationship Id="rId26" Type="http://schemas.openxmlformats.org/officeDocument/2006/relationships/tags" Target="../tags/tag395.xml"/><Relationship Id="rId3" Type="http://schemas.openxmlformats.org/officeDocument/2006/relationships/tags" Target="../tags/tag372.xml"/><Relationship Id="rId21" Type="http://schemas.openxmlformats.org/officeDocument/2006/relationships/tags" Target="../tags/tag390.xml"/><Relationship Id="rId7" Type="http://schemas.openxmlformats.org/officeDocument/2006/relationships/tags" Target="../tags/tag376.xml"/><Relationship Id="rId12" Type="http://schemas.openxmlformats.org/officeDocument/2006/relationships/tags" Target="../tags/tag381.xml"/><Relationship Id="rId17" Type="http://schemas.openxmlformats.org/officeDocument/2006/relationships/tags" Target="../tags/tag386.xml"/><Relationship Id="rId25" Type="http://schemas.openxmlformats.org/officeDocument/2006/relationships/tags" Target="../tags/tag394.xml"/><Relationship Id="rId2" Type="http://schemas.openxmlformats.org/officeDocument/2006/relationships/tags" Target="../tags/tag371.xml"/><Relationship Id="rId16" Type="http://schemas.openxmlformats.org/officeDocument/2006/relationships/tags" Target="../tags/tag385.xml"/><Relationship Id="rId20" Type="http://schemas.openxmlformats.org/officeDocument/2006/relationships/tags" Target="../tags/tag389.xml"/><Relationship Id="rId29" Type="http://schemas.openxmlformats.org/officeDocument/2006/relationships/image" Target="../media/image2.png"/><Relationship Id="rId1" Type="http://schemas.openxmlformats.org/officeDocument/2006/relationships/tags" Target="../tags/tag370.xml"/><Relationship Id="rId6" Type="http://schemas.openxmlformats.org/officeDocument/2006/relationships/tags" Target="../tags/tag375.xml"/><Relationship Id="rId11" Type="http://schemas.openxmlformats.org/officeDocument/2006/relationships/tags" Target="../tags/tag380.xml"/><Relationship Id="rId24" Type="http://schemas.openxmlformats.org/officeDocument/2006/relationships/tags" Target="../tags/tag393.xml"/><Relationship Id="rId5" Type="http://schemas.openxmlformats.org/officeDocument/2006/relationships/tags" Target="../tags/tag374.xml"/><Relationship Id="rId15" Type="http://schemas.openxmlformats.org/officeDocument/2006/relationships/tags" Target="../tags/tag384.xml"/><Relationship Id="rId23" Type="http://schemas.openxmlformats.org/officeDocument/2006/relationships/tags" Target="../tags/tag392.xml"/><Relationship Id="rId28" Type="http://schemas.openxmlformats.org/officeDocument/2006/relationships/slideLayout" Target="../slideLayouts/slideLayout12.xml"/><Relationship Id="rId10" Type="http://schemas.openxmlformats.org/officeDocument/2006/relationships/tags" Target="../tags/tag379.xml"/><Relationship Id="rId19" Type="http://schemas.openxmlformats.org/officeDocument/2006/relationships/tags" Target="../tags/tag388.xml"/><Relationship Id="rId4" Type="http://schemas.openxmlformats.org/officeDocument/2006/relationships/tags" Target="../tags/tag373.xml"/><Relationship Id="rId9" Type="http://schemas.openxmlformats.org/officeDocument/2006/relationships/tags" Target="../tags/tag378.xml"/><Relationship Id="rId14" Type="http://schemas.openxmlformats.org/officeDocument/2006/relationships/tags" Target="../tags/tag383.xml"/><Relationship Id="rId22" Type="http://schemas.openxmlformats.org/officeDocument/2006/relationships/tags" Target="../tags/tag391.xml"/><Relationship Id="rId27" Type="http://schemas.openxmlformats.org/officeDocument/2006/relationships/tags" Target="../tags/tag396.xml"/><Relationship Id="rId30" Type="http://schemas.microsoft.com/office/2007/relationships/hdphoto" Target="../media/hdphoto1.wdp"/></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tags" Target="../tags/tag83.xml"/><Relationship Id="rId1" Type="http://schemas.openxmlformats.org/officeDocument/2006/relationships/tags" Target="../tags/tag8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图片 17"/>
          <p:cNvPicPr>
            <a:picLocks noChangeAspect="1"/>
          </p:cNvPicPr>
          <p:nvPr/>
        </p:nvPicPr>
        <p:blipFill>
          <a:blip r:embed="rId3"/>
          <a:stretch>
            <a:fillRect/>
          </a:stretch>
        </p:blipFill>
        <p:spPr>
          <a:xfrm>
            <a:off x="0" y="-15875"/>
            <a:ext cx="12192000" cy="6858000"/>
          </a:xfrm>
          <a:prstGeom prst="rect">
            <a:avLst/>
          </a:prstGeom>
        </p:spPr>
      </p:pic>
      <p:sp>
        <p:nvSpPr>
          <p:cNvPr id="24" name="矩形: 圆角 23"/>
          <p:cNvSpPr/>
          <p:nvPr/>
        </p:nvSpPr>
        <p:spPr>
          <a:xfrm>
            <a:off x="4610735" y="2215515"/>
            <a:ext cx="3764280" cy="380365"/>
          </a:xfrm>
          <a:prstGeom prst="roundRect">
            <a:avLst>
              <a:gd name="adj" fmla="val 50000"/>
            </a:avLst>
          </a:prstGeom>
          <a:gradFill>
            <a:gsLst>
              <a:gs pos="9000">
                <a:schemeClr val="accent1">
                  <a:lumMod val="20000"/>
                  <a:lumOff val="80000"/>
                  <a:alpha val="0"/>
                </a:schemeClr>
              </a:gs>
              <a:gs pos="100000">
                <a:srgbClr val="FC8445"/>
              </a:gs>
            </a:gsLst>
            <a:lin ang="900000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a:ea typeface="阿里巴巴普惠体 Medium" panose="00020600040101010101" charset="-122"/>
              <a:cs typeface="阿里巴巴普惠体 Medium" panose="00020600040101010101" charset="-122"/>
              <a:sym typeface="Arial" panose="020B0604020202020204"/>
            </a:endParaRPr>
          </a:p>
        </p:txBody>
      </p:sp>
      <p:sp>
        <p:nvSpPr>
          <p:cNvPr id="26" name="文本框 25"/>
          <p:cNvSpPr txBox="1"/>
          <p:nvPr/>
        </p:nvSpPr>
        <p:spPr>
          <a:xfrm>
            <a:off x="2306320" y="1576705"/>
            <a:ext cx="7578725" cy="2785110"/>
          </a:xfrm>
          <a:prstGeom prst="rect">
            <a:avLst/>
          </a:prstGeom>
          <a:noFill/>
          <a:ln w="9525">
            <a:noFill/>
          </a:ln>
          <a:effectLst/>
        </p:spPr>
        <p:txBody>
          <a:bodyPr wrap="square">
            <a:noAutofit/>
          </a:bodyPr>
          <a:lstStyle/>
          <a:p>
            <a:pPr algn="ctr" fontAlgn="auto">
              <a:lnSpc>
                <a:spcPct val="130000"/>
              </a:lnSpc>
            </a:pPr>
            <a:r>
              <a:rPr lang="zh-CN" altLang="en-US" sz="5200" b="1"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a:rPr>
              <a:t>第六章</a:t>
            </a:r>
          </a:p>
          <a:p>
            <a:pPr algn="ctr" fontAlgn="auto">
              <a:lnSpc>
                <a:spcPct val="130000"/>
              </a:lnSpc>
            </a:pPr>
            <a:r>
              <a:rPr lang="zh-CN" altLang="en-US" sz="6000" b="1"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a:rPr>
              <a:t>课堂教学的基本技能</a:t>
            </a:r>
          </a:p>
        </p:txBody>
      </p:sp>
      <p:sp>
        <p:nvSpPr>
          <p:cNvPr id="35" name="任意多边形: 形状 34"/>
          <p:cNvSpPr/>
          <p:nvPr/>
        </p:nvSpPr>
        <p:spPr>
          <a:xfrm flipH="1">
            <a:off x="1204406" y="4447691"/>
            <a:ext cx="1101877" cy="549617"/>
          </a:xfrm>
          <a:custGeom>
            <a:avLst/>
            <a:gdLst>
              <a:gd name="connsiteX0" fmla="*/ 23282 w 704417"/>
              <a:gd name="connsiteY0" fmla="*/ 304800 h 351364"/>
              <a:gd name="connsiteX1" fmla="*/ 0 w 704417"/>
              <a:gd name="connsiteY1" fmla="*/ 328082 h 351364"/>
              <a:gd name="connsiteX2" fmla="*/ 23282 w 704417"/>
              <a:gd name="connsiteY2" fmla="*/ 351364 h 351364"/>
              <a:gd name="connsiteX3" fmla="*/ 46564 w 704417"/>
              <a:gd name="connsiteY3" fmla="*/ 328082 h 351364"/>
              <a:gd name="connsiteX4" fmla="*/ 23282 w 704417"/>
              <a:gd name="connsiteY4" fmla="*/ 304800 h 351364"/>
              <a:gd name="connsiteX5" fmla="*/ 187746 w 704417"/>
              <a:gd name="connsiteY5" fmla="*/ 304800 h 351364"/>
              <a:gd name="connsiteX6" fmla="*/ 164464 w 704417"/>
              <a:gd name="connsiteY6" fmla="*/ 328082 h 351364"/>
              <a:gd name="connsiteX7" fmla="*/ 187746 w 704417"/>
              <a:gd name="connsiteY7" fmla="*/ 351364 h 351364"/>
              <a:gd name="connsiteX8" fmla="*/ 211028 w 704417"/>
              <a:gd name="connsiteY8" fmla="*/ 328082 h 351364"/>
              <a:gd name="connsiteX9" fmla="*/ 187746 w 704417"/>
              <a:gd name="connsiteY9" fmla="*/ 304800 h 351364"/>
              <a:gd name="connsiteX10" fmla="*/ 352209 w 704417"/>
              <a:gd name="connsiteY10" fmla="*/ 304800 h 351364"/>
              <a:gd name="connsiteX11" fmla="*/ 328927 w 704417"/>
              <a:gd name="connsiteY11" fmla="*/ 328082 h 351364"/>
              <a:gd name="connsiteX12" fmla="*/ 352209 w 704417"/>
              <a:gd name="connsiteY12" fmla="*/ 351364 h 351364"/>
              <a:gd name="connsiteX13" fmla="*/ 375491 w 704417"/>
              <a:gd name="connsiteY13" fmla="*/ 328082 h 351364"/>
              <a:gd name="connsiteX14" fmla="*/ 352209 w 704417"/>
              <a:gd name="connsiteY14" fmla="*/ 304800 h 351364"/>
              <a:gd name="connsiteX15" fmla="*/ 516672 w 704417"/>
              <a:gd name="connsiteY15" fmla="*/ 304800 h 351364"/>
              <a:gd name="connsiteX16" fmla="*/ 493390 w 704417"/>
              <a:gd name="connsiteY16" fmla="*/ 328082 h 351364"/>
              <a:gd name="connsiteX17" fmla="*/ 516672 w 704417"/>
              <a:gd name="connsiteY17" fmla="*/ 351364 h 351364"/>
              <a:gd name="connsiteX18" fmla="*/ 539954 w 704417"/>
              <a:gd name="connsiteY18" fmla="*/ 328082 h 351364"/>
              <a:gd name="connsiteX19" fmla="*/ 516672 w 704417"/>
              <a:gd name="connsiteY19" fmla="*/ 304800 h 351364"/>
              <a:gd name="connsiteX20" fmla="*/ 681135 w 704417"/>
              <a:gd name="connsiteY20" fmla="*/ 304800 h 351364"/>
              <a:gd name="connsiteX21" fmla="*/ 657853 w 704417"/>
              <a:gd name="connsiteY21" fmla="*/ 328082 h 351364"/>
              <a:gd name="connsiteX22" fmla="*/ 681135 w 704417"/>
              <a:gd name="connsiteY22" fmla="*/ 351364 h 351364"/>
              <a:gd name="connsiteX23" fmla="*/ 704417 w 704417"/>
              <a:gd name="connsiteY23" fmla="*/ 328082 h 351364"/>
              <a:gd name="connsiteX24" fmla="*/ 681135 w 704417"/>
              <a:gd name="connsiteY24" fmla="*/ 304800 h 351364"/>
              <a:gd name="connsiteX25" fmla="*/ 23282 w 704417"/>
              <a:gd name="connsiteY25" fmla="*/ 152400 h 351364"/>
              <a:gd name="connsiteX26" fmla="*/ 0 w 704417"/>
              <a:gd name="connsiteY26" fmla="*/ 175682 h 351364"/>
              <a:gd name="connsiteX27" fmla="*/ 23282 w 704417"/>
              <a:gd name="connsiteY27" fmla="*/ 198964 h 351364"/>
              <a:gd name="connsiteX28" fmla="*/ 46564 w 704417"/>
              <a:gd name="connsiteY28" fmla="*/ 175682 h 351364"/>
              <a:gd name="connsiteX29" fmla="*/ 23282 w 704417"/>
              <a:gd name="connsiteY29" fmla="*/ 152400 h 351364"/>
              <a:gd name="connsiteX30" fmla="*/ 187746 w 704417"/>
              <a:gd name="connsiteY30" fmla="*/ 152400 h 351364"/>
              <a:gd name="connsiteX31" fmla="*/ 164464 w 704417"/>
              <a:gd name="connsiteY31" fmla="*/ 175682 h 351364"/>
              <a:gd name="connsiteX32" fmla="*/ 187746 w 704417"/>
              <a:gd name="connsiteY32" fmla="*/ 198964 h 351364"/>
              <a:gd name="connsiteX33" fmla="*/ 211028 w 704417"/>
              <a:gd name="connsiteY33" fmla="*/ 175682 h 351364"/>
              <a:gd name="connsiteX34" fmla="*/ 187746 w 704417"/>
              <a:gd name="connsiteY34" fmla="*/ 152400 h 351364"/>
              <a:gd name="connsiteX35" fmla="*/ 352209 w 704417"/>
              <a:gd name="connsiteY35" fmla="*/ 152400 h 351364"/>
              <a:gd name="connsiteX36" fmla="*/ 328927 w 704417"/>
              <a:gd name="connsiteY36" fmla="*/ 175682 h 351364"/>
              <a:gd name="connsiteX37" fmla="*/ 352209 w 704417"/>
              <a:gd name="connsiteY37" fmla="*/ 198964 h 351364"/>
              <a:gd name="connsiteX38" fmla="*/ 375491 w 704417"/>
              <a:gd name="connsiteY38" fmla="*/ 175682 h 351364"/>
              <a:gd name="connsiteX39" fmla="*/ 352209 w 704417"/>
              <a:gd name="connsiteY39" fmla="*/ 152400 h 351364"/>
              <a:gd name="connsiteX40" fmla="*/ 516672 w 704417"/>
              <a:gd name="connsiteY40" fmla="*/ 152400 h 351364"/>
              <a:gd name="connsiteX41" fmla="*/ 493390 w 704417"/>
              <a:gd name="connsiteY41" fmla="*/ 175682 h 351364"/>
              <a:gd name="connsiteX42" fmla="*/ 516672 w 704417"/>
              <a:gd name="connsiteY42" fmla="*/ 198964 h 351364"/>
              <a:gd name="connsiteX43" fmla="*/ 539954 w 704417"/>
              <a:gd name="connsiteY43" fmla="*/ 175682 h 351364"/>
              <a:gd name="connsiteX44" fmla="*/ 516672 w 704417"/>
              <a:gd name="connsiteY44" fmla="*/ 152400 h 351364"/>
              <a:gd name="connsiteX45" fmla="*/ 681135 w 704417"/>
              <a:gd name="connsiteY45" fmla="*/ 152400 h 351364"/>
              <a:gd name="connsiteX46" fmla="*/ 657853 w 704417"/>
              <a:gd name="connsiteY46" fmla="*/ 175682 h 351364"/>
              <a:gd name="connsiteX47" fmla="*/ 681135 w 704417"/>
              <a:gd name="connsiteY47" fmla="*/ 198964 h 351364"/>
              <a:gd name="connsiteX48" fmla="*/ 704417 w 704417"/>
              <a:gd name="connsiteY48" fmla="*/ 175682 h 351364"/>
              <a:gd name="connsiteX49" fmla="*/ 681135 w 704417"/>
              <a:gd name="connsiteY49" fmla="*/ 152400 h 351364"/>
              <a:gd name="connsiteX50" fmla="*/ 23282 w 704417"/>
              <a:gd name="connsiteY50" fmla="*/ 0 h 351364"/>
              <a:gd name="connsiteX51" fmla="*/ 0 w 704417"/>
              <a:gd name="connsiteY51" fmla="*/ 23282 h 351364"/>
              <a:gd name="connsiteX52" fmla="*/ 23282 w 704417"/>
              <a:gd name="connsiteY52" fmla="*/ 46564 h 351364"/>
              <a:gd name="connsiteX53" fmla="*/ 46564 w 704417"/>
              <a:gd name="connsiteY53" fmla="*/ 23282 h 351364"/>
              <a:gd name="connsiteX54" fmla="*/ 23282 w 704417"/>
              <a:gd name="connsiteY54" fmla="*/ 0 h 351364"/>
              <a:gd name="connsiteX55" fmla="*/ 187746 w 704417"/>
              <a:gd name="connsiteY55" fmla="*/ 0 h 351364"/>
              <a:gd name="connsiteX56" fmla="*/ 164464 w 704417"/>
              <a:gd name="connsiteY56" fmla="*/ 23282 h 351364"/>
              <a:gd name="connsiteX57" fmla="*/ 187746 w 704417"/>
              <a:gd name="connsiteY57" fmla="*/ 46564 h 351364"/>
              <a:gd name="connsiteX58" fmla="*/ 211028 w 704417"/>
              <a:gd name="connsiteY58" fmla="*/ 23282 h 351364"/>
              <a:gd name="connsiteX59" fmla="*/ 187746 w 704417"/>
              <a:gd name="connsiteY59" fmla="*/ 0 h 351364"/>
              <a:gd name="connsiteX60" fmla="*/ 352209 w 704417"/>
              <a:gd name="connsiteY60" fmla="*/ 0 h 351364"/>
              <a:gd name="connsiteX61" fmla="*/ 328927 w 704417"/>
              <a:gd name="connsiteY61" fmla="*/ 23282 h 351364"/>
              <a:gd name="connsiteX62" fmla="*/ 352209 w 704417"/>
              <a:gd name="connsiteY62" fmla="*/ 46564 h 351364"/>
              <a:gd name="connsiteX63" fmla="*/ 375491 w 704417"/>
              <a:gd name="connsiteY63" fmla="*/ 23282 h 351364"/>
              <a:gd name="connsiteX64" fmla="*/ 352209 w 704417"/>
              <a:gd name="connsiteY64" fmla="*/ 0 h 351364"/>
              <a:gd name="connsiteX65" fmla="*/ 516672 w 704417"/>
              <a:gd name="connsiteY65" fmla="*/ 0 h 351364"/>
              <a:gd name="connsiteX66" fmla="*/ 493390 w 704417"/>
              <a:gd name="connsiteY66" fmla="*/ 23282 h 351364"/>
              <a:gd name="connsiteX67" fmla="*/ 516672 w 704417"/>
              <a:gd name="connsiteY67" fmla="*/ 46564 h 351364"/>
              <a:gd name="connsiteX68" fmla="*/ 539954 w 704417"/>
              <a:gd name="connsiteY68" fmla="*/ 23282 h 351364"/>
              <a:gd name="connsiteX69" fmla="*/ 516672 w 704417"/>
              <a:gd name="connsiteY69" fmla="*/ 0 h 351364"/>
              <a:gd name="connsiteX70" fmla="*/ 681135 w 704417"/>
              <a:gd name="connsiteY70" fmla="*/ 0 h 351364"/>
              <a:gd name="connsiteX71" fmla="*/ 657853 w 704417"/>
              <a:gd name="connsiteY71" fmla="*/ 23282 h 351364"/>
              <a:gd name="connsiteX72" fmla="*/ 681135 w 704417"/>
              <a:gd name="connsiteY72" fmla="*/ 46564 h 351364"/>
              <a:gd name="connsiteX73" fmla="*/ 704417 w 704417"/>
              <a:gd name="connsiteY73" fmla="*/ 23282 h 351364"/>
              <a:gd name="connsiteX74" fmla="*/ 681135 w 704417"/>
              <a:gd name="connsiteY74" fmla="*/ 0 h 3513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704417" h="351364">
                <a:moveTo>
                  <a:pt x="23282" y="304800"/>
                </a:moveTo>
                <a:cubicBezTo>
                  <a:pt x="10424" y="304800"/>
                  <a:pt x="0" y="315224"/>
                  <a:pt x="0" y="328082"/>
                </a:cubicBezTo>
                <a:cubicBezTo>
                  <a:pt x="0" y="340940"/>
                  <a:pt x="10424" y="351364"/>
                  <a:pt x="23282" y="351364"/>
                </a:cubicBezTo>
                <a:cubicBezTo>
                  <a:pt x="36140" y="351364"/>
                  <a:pt x="46564" y="340940"/>
                  <a:pt x="46564" y="328082"/>
                </a:cubicBezTo>
                <a:cubicBezTo>
                  <a:pt x="46564" y="315224"/>
                  <a:pt x="36140" y="304800"/>
                  <a:pt x="23282" y="304800"/>
                </a:cubicBezTo>
                <a:close/>
                <a:moveTo>
                  <a:pt x="187746" y="304800"/>
                </a:moveTo>
                <a:cubicBezTo>
                  <a:pt x="174888" y="304800"/>
                  <a:pt x="164464" y="315224"/>
                  <a:pt x="164464" y="328082"/>
                </a:cubicBezTo>
                <a:cubicBezTo>
                  <a:pt x="164464" y="340940"/>
                  <a:pt x="174888" y="351364"/>
                  <a:pt x="187746" y="351364"/>
                </a:cubicBezTo>
                <a:cubicBezTo>
                  <a:pt x="200604" y="351364"/>
                  <a:pt x="211028" y="340940"/>
                  <a:pt x="211028" y="328082"/>
                </a:cubicBezTo>
                <a:cubicBezTo>
                  <a:pt x="211028" y="315224"/>
                  <a:pt x="200604" y="304800"/>
                  <a:pt x="187746" y="304800"/>
                </a:cubicBezTo>
                <a:close/>
                <a:moveTo>
                  <a:pt x="352209" y="304800"/>
                </a:moveTo>
                <a:cubicBezTo>
                  <a:pt x="339351" y="304800"/>
                  <a:pt x="328927" y="315224"/>
                  <a:pt x="328927" y="328082"/>
                </a:cubicBezTo>
                <a:cubicBezTo>
                  <a:pt x="328927" y="340940"/>
                  <a:pt x="339351" y="351364"/>
                  <a:pt x="352209" y="351364"/>
                </a:cubicBezTo>
                <a:cubicBezTo>
                  <a:pt x="365067" y="351364"/>
                  <a:pt x="375491" y="340940"/>
                  <a:pt x="375491" y="328082"/>
                </a:cubicBezTo>
                <a:cubicBezTo>
                  <a:pt x="375491" y="315224"/>
                  <a:pt x="365067" y="304800"/>
                  <a:pt x="352209" y="304800"/>
                </a:cubicBezTo>
                <a:close/>
                <a:moveTo>
                  <a:pt x="516672" y="304800"/>
                </a:moveTo>
                <a:cubicBezTo>
                  <a:pt x="503814" y="304800"/>
                  <a:pt x="493390" y="315224"/>
                  <a:pt x="493390" y="328082"/>
                </a:cubicBezTo>
                <a:cubicBezTo>
                  <a:pt x="493390" y="340940"/>
                  <a:pt x="503814" y="351364"/>
                  <a:pt x="516672" y="351364"/>
                </a:cubicBezTo>
                <a:cubicBezTo>
                  <a:pt x="529530" y="351364"/>
                  <a:pt x="539954" y="340940"/>
                  <a:pt x="539954" y="328082"/>
                </a:cubicBezTo>
                <a:cubicBezTo>
                  <a:pt x="539954" y="315224"/>
                  <a:pt x="529530" y="304800"/>
                  <a:pt x="516672" y="304800"/>
                </a:cubicBezTo>
                <a:close/>
                <a:moveTo>
                  <a:pt x="681135" y="304800"/>
                </a:moveTo>
                <a:cubicBezTo>
                  <a:pt x="668277" y="304800"/>
                  <a:pt x="657853" y="315224"/>
                  <a:pt x="657853" y="328082"/>
                </a:cubicBezTo>
                <a:cubicBezTo>
                  <a:pt x="657853" y="340940"/>
                  <a:pt x="668277" y="351364"/>
                  <a:pt x="681135" y="351364"/>
                </a:cubicBezTo>
                <a:cubicBezTo>
                  <a:pt x="693993" y="351364"/>
                  <a:pt x="704417" y="340940"/>
                  <a:pt x="704417" y="328082"/>
                </a:cubicBezTo>
                <a:cubicBezTo>
                  <a:pt x="704417" y="315224"/>
                  <a:pt x="693993" y="304800"/>
                  <a:pt x="681135" y="304800"/>
                </a:cubicBezTo>
                <a:close/>
                <a:moveTo>
                  <a:pt x="23282" y="152400"/>
                </a:moveTo>
                <a:cubicBezTo>
                  <a:pt x="10424" y="152400"/>
                  <a:pt x="0" y="162824"/>
                  <a:pt x="0" y="175682"/>
                </a:cubicBezTo>
                <a:cubicBezTo>
                  <a:pt x="0" y="188540"/>
                  <a:pt x="10424" y="198964"/>
                  <a:pt x="23282" y="198964"/>
                </a:cubicBezTo>
                <a:cubicBezTo>
                  <a:pt x="36140" y="198964"/>
                  <a:pt x="46564" y="188540"/>
                  <a:pt x="46564" y="175682"/>
                </a:cubicBezTo>
                <a:cubicBezTo>
                  <a:pt x="46564" y="162824"/>
                  <a:pt x="36140" y="152400"/>
                  <a:pt x="23282" y="152400"/>
                </a:cubicBezTo>
                <a:close/>
                <a:moveTo>
                  <a:pt x="187746" y="152400"/>
                </a:moveTo>
                <a:cubicBezTo>
                  <a:pt x="174888" y="152400"/>
                  <a:pt x="164464" y="162824"/>
                  <a:pt x="164464" y="175682"/>
                </a:cubicBezTo>
                <a:cubicBezTo>
                  <a:pt x="164464" y="188540"/>
                  <a:pt x="174888" y="198964"/>
                  <a:pt x="187746" y="198964"/>
                </a:cubicBezTo>
                <a:cubicBezTo>
                  <a:pt x="200604" y="198964"/>
                  <a:pt x="211028" y="188540"/>
                  <a:pt x="211028" y="175682"/>
                </a:cubicBezTo>
                <a:cubicBezTo>
                  <a:pt x="211028" y="162824"/>
                  <a:pt x="200604" y="152400"/>
                  <a:pt x="187746" y="152400"/>
                </a:cubicBezTo>
                <a:close/>
                <a:moveTo>
                  <a:pt x="352209" y="152400"/>
                </a:moveTo>
                <a:cubicBezTo>
                  <a:pt x="339351" y="152400"/>
                  <a:pt x="328927" y="162824"/>
                  <a:pt x="328927" y="175682"/>
                </a:cubicBezTo>
                <a:cubicBezTo>
                  <a:pt x="328927" y="188540"/>
                  <a:pt x="339351" y="198964"/>
                  <a:pt x="352209" y="198964"/>
                </a:cubicBezTo>
                <a:cubicBezTo>
                  <a:pt x="365067" y="198964"/>
                  <a:pt x="375491" y="188540"/>
                  <a:pt x="375491" y="175682"/>
                </a:cubicBezTo>
                <a:cubicBezTo>
                  <a:pt x="375491" y="162824"/>
                  <a:pt x="365067" y="152400"/>
                  <a:pt x="352209" y="152400"/>
                </a:cubicBezTo>
                <a:close/>
                <a:moveTo>
                  <a:pt x="516672" y="152400"/>
                </a:moveTo>
                <a:cubicBezTo>
                  <a:pt x="503814" y="152400"/>
                  <a:pt x="493390" y="162824"/>
                  <a:pt x="493390" y="175682"/>
                </a:cubicBezTo>
                <a:cubicBezTo>
                  <a:pt x="493390" y="188540"/>
                  <a:pt x="503814" y="198964"/>
                  <a:pt x="516672" y="198964"/>
                </a:cubicBezTo>
                <a:cubicBezTo>
                  <a:pt x="529530" y="198964"/>
                  <a:pt x="539954" y="188540"/>
                  <a:pt x="539954" y="175682"/>
                </a:cubicBezTo>
                <a:cubicBezTo>
                  <a:pt x="539954" y="162824"/>
                  <a:pt x="529530" y="152400"/>
                  <a:pt x="516672" y="152400"/>
                </a:cubicBezTo>
                <a:close/>
                <a:moveTo>
                  <a:pt x="681135" y="152400"/>
                </a:moveTo>
                <a:cubicBezTo>
                  <a:pt x="668277" y="152400"/>
                  <a:pt x="657853" y="162824"/>
                  <a:pt x="657853" y="175682"/>
                </a:cubicBezTo>
                <a:cubicBezTo>
                  <a:pt x="657853" y="188540"/>
                  <a:pt x="668277" y="198964"/>
                  <a:pt x="681135" y="198964"/>
                </a:cubicBezTo>
                <a:cubicBezTo>
                  <a:pt x="693993" y="198964"/>
                  <a:pt x="704417" y="188540"/>
                  <a:pt x="704417" y="175682"/>
                </a:cubicBezTo>
                <a:cubicBezTo>
                  <a:pt x="704417" y="162824"/>
                  <a:pt x="693993" y="152400"/>
                  <a:pt x="681135" y="152400"/>
                </a:cubicBezTo>
                <a:close/>
                <a:moveTo>
                  <a:pt x="23282" y="0"/>
                </a:moveTo>
                <a:cubicBezTo>
                  <a:pt x="10424" y="0"/>
                  <a:pt x="0" y="10424"/>
                  <a:pt x="0" y="23282"/>
                </a:cubicBezTo>
                <a:cubicBezTo>
                  <a:pt x="0" y="36140"/>
                  <a:pt x="10424" y="46564"/>
                  <a:pt x="23282" y="46564"/>
                </a:cubicBezTo>
                <a:cubicBezTo>
                  <a:pt x="36140" y="46564"/>
                  <a:pt x="46564" y="36140"/>
                  <a:pt x="46564" y="23282"/>
                </a:cubicBezTo>
                <a:cubicBezTo>
                  <a:pt x="46564" y="10424"/>
                  <a:pt x="36140" y="0"/>
                  <a:pt x="23282" y="0"/>
                </a:cubicBezTo>
                <a:close/>
                <a:moveTo>
                  <a:pt x="187746" y="0"/>
                </a:moveTo>
                <a:cubicBezTo>
                  <a:pt x="174888" y="0"/>
                  <a:pt x="164464" y="10424"/>
                  <a:pt x="164464" y="23282"/>
                </a:cubicBezTo>
                <a:cubicBezTo>
                  <a:pt x="164464" y="36140"/>
                  <a:pt x="174888" y="46564"/>
                  <a:pt x="187746" y="46564"/>
                </a:cubicBezTo>
                <a:cubicBezTo>
                  <a:pt x="200604" y="46564"/>
                  <a:pt x="211028" y="36140"/>
                  <a:pt x="211028" y="23282"/>
                </a:cubicBezTo>
                <a:cubicBezTo>
                  <a:pt x="211028" y="10424"/>
                  <a:pt x="200604" y="0"/>
                  <a:pt x="187746" y="0"/>
                </a:cubicBezTo>
                <a:close/>
                <a:moveTo>
                  <a:pt x="352209" y="0"/>
                </a:moveTo>
                <a:cubicBezTo>
                  <a:pt x="339351" y="0"/>
                  <a:pt x="328927" y="10424"/>
                  <a:pt x="328927" y="23282"/>
                </a:cubicBezTo>
                <a:cubicBezTo>
                  <a:pt x="328927" y="36140"/>
                  <a:pt x="339351" y="46564"/>
                  <a:pt x="352209" y="46564"/>
                </a:cubicBezTo>
                <a:cubicBezTo>
                  <a:pt x="365067" y="46564"/>
                  <a:pt x="375491" y="36140"/>
                  <a:pt x="375491" y="23282"/>
                </a:cubicBezTo>
                <a:cubicBezTo>
                  <a:pt x="375491" y="10424"/>
                  <a:pt x="365067" y="0"/>
                  <a:pt x="352209" y="0"/>
                </a:cubicBezTo>
                <a:close/>
                <a:moveTo>
                  <a:pt x="516672" y="0"/>
                </a:moveTo>
                <a:cubicBezTo>
                  <a:pt x="503814" y="0"/>
                  <a:pt x="493390" y="10424"/>
                  <a:pt x="493390" y="23282"/>
                </a:cubicBezTo>
                <a:cubicBezTo>
                  <a:pt x="493390" y="36140"/>
                  <a:pt x="503814" y="46564"/>
                  <a:pt x="516672" y="46564"/>
                </a:cubicBezTo>
                <a:cubicBezTo>
                  <a:pt x="529530" y="46564"/>
                  <a:pt x="539954" y="36140"/>
                  <a:pt x="539954" y="23282"/>
                </a:cubicBezTo>
                <a:cubicBezTo>
                  <a:pt x="539954" y="10424"/>
                  <a:pt x="529530" y="0"/>
                  <a:pt x="516672" y="0"/>
                </a:cubicBezTo>
                <a:close/>
                <a:moveTo>
                  <a:pt x="681135" y="0"/>
                </a:moveTo>
                <a:cubicBezTo>
                  <a:pt x="668277" y="0"/>
                  <a:pt x="657853" y="10424"/>
                  <a:pt x="657853" y="23282"/>
                </a:cubicBezTo>
                <a:cubicBezTo>
                  <a:pt x="657853" y="36140"/>
                  <a:pt x="668277" y="46564"/>
                  <a:pt x="681135" y="46564"/>
                </a:cubicBezTo>
                <a:cubicBezTo>
                  <a:pt x="693993" y="46564"/>
                  <a:pt x="704417" y="36140"/>
                  <a:pt x="704417" y="23282"/>
                </a:cubicBezTo>
                <a:cubicBezTo>
                  <a:pt x="704417" y="10424"/>
                  <a:pt x="693993" y="0"/>
                  <a:pt x="681135" y="0"/>
                </a:cubicBezTo>
                <a:close/>
              </a:path>
            </a:pathLst>
          </a:custGeom>
          <a:solidFill>
            <a:srgbClr val="FD9761"/>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tx1">
                  <a:lumMod val="85000"/>
                  <a:lumOff val="15000"/>
                </a:schemeClr>
              </a:solidFill>
              <a:latin typeface="Arial" panose="020B0604020202020204"/>
              <a:ea typeface="阿里巴巴普惠体 Medium" panose="00020600040101010101" charset="-122"/>
              <a:cs typeface="阿里巴巴普惠体 Medium" panose="00020600040101010101" charset="-122"/>
              <a:sym typeface="Arial" panose="020B0604020202020204"/>
            </a:endParaRPr>
          </a:p>
        </p:txBody>
      </p:sp>
      <p:grpSp>
        <p:nvGrpSpPr>
          <p:cNvPr id="15" name="组合 14"/>
          <p:cNvGrpSpPr/>
          <p:nvPr/>
        </p:nvGrpSpPr>
        <p:grpSpPr>
          <a:xfrm>
            <a:off x="0" y="2058035"/>
            <a:ext cx="12192000" cy="4799965"/>
            <a:chOff x="0" y="2058226"/>
            <a:chExt cx="12192000" cy="4799774"/>
          </a:xfrm>
        </p:grpSpPr>
        <p:sp>
          <p:nvSpPr>
            <p:cNvPr id="16" name="任意多边形: 形状 10"/>
            <p:cNvSpPr/>
            <p:nvPr/>
          </p:nvSpPr>
          <p:spPr>
            <a:xfrm>
              <a:off x="0" y="2058226"/>
              <a:ext cx="12192000" cy="4799773"/>
            </a:xfrm>
            <a:custGeom>
              <a:avLst/>
              <a:gdLst>
                <a:gd name="connsiteX0" fmla="*/ 12192000 w 12192000"/>
                <a:gd name="connsiteY0" fmla="*/ 0 h 2383466"/>
                <a:gd name="connsiteX1" fmla="*/ 12192000 w 12192000"/>
                <a:gd name="connsiteY1" fmla="*/ 2383466 h 2383466"/>
                <a:gd name="connsiteX2" fmla="*/ 0 w 12192000"/>
                <a:gd name="connsiteY2" fmla="*/ 2383466 h 2383466"/>
                <a:gd name="connsiteX3" fmla="*/ 0 w 12192000"/>
                <a:gd name="connsiteY3" fmla="*/ 1361314 h 2383466"/>
                <a:gd name="connsiteX4" fmla="*/ 353496 w 12192000"/>
                <a:gd name="connsiteY4" fmla="*/ 1484568 h 2383466"/>
                <a:gd name="connsiteX5" fmla="*/ 4890837 w 12192000"/>
                <a:gd name="connsiteY5" fmla="*/ 2130804 h 2383466"/>
                <a:gd name="connsiteX6" fmla="*/ 12026664 w 12192000"/>
                <a:gd name="connsiteY6" fmla="*/ 150519 h 23834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83466">
                  <a:moveTo>
                    <a:pt x="12192000" y="0"/>
                  </a:moveTo>
                  <a:lnTo>
                    <a:pt x="12192000" y="2383466"/>
                  </a:lnTo>
                  <a:lnTo>
                    <a:pt x="0" y="2383466"/>
                  </a:lnTo>
                  <a:lnTo>
                    <a:pt x="0" y="1361314"/>
                  </a:lnTo>
                  <a:lnTo>
                    <a:pt x="353496" y="1484568"/>
                  </a:lnTo>
                  <a:cubicBezTo>
                    <a:pt x="1648706" y="1892568"/>
                    <a:pt x="3210104" y="2130804"/>
                    <a:pt x="4890837" y="2130804"/>
                  </a:cubicBezTo>
                  <a:cubicBezTo>
                    <a:pt x="7972182" y="2130804"/>
                    <a:pt x="10652425" y="1330066"/>
                    <a:pt x="12026664" y="150519"/>
                  </a:cubicBezTo>
                  <a:close/>
                </a:path>
              </a:pathLst>
            </a:custGeom>
            <a:solidFill>
              <a:srgbClr val="FF9B2F">
                <a:alpha val="1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latin typeface="Arial" panose="020B0604020202020204"/>
                <a:ea typeface="阿里巴巴普惠体 Medium" panose="00020600040101010101" charset="-122"/>
                <a:cs typeface="阿里巴巴普惠体 Medium" panose="00020600040101010101" charset="-122"/>
                <a:sym typeface="Arial" panose="020B0604020202020204"/>
              </a:endParaRPr>
            </a:p>
          </p:txBody>
        </p:sp>
        <p:sp>
          <p:nvSpPr>
            <p:cNvPr id="17" name="任意多边形: 形状 11"/>
            <p:cNvSpPr/>
            <p:nvPr/>
          </p:nvSpPr>
          <p:spPr>
            <a:xfrm flipH="1">
              <a:off x="0" y="5512114"/>
              <a:ext cx="12192000" cy="1345886"/>
            </a:xfrm>
            <a:custGeom>
              <a:avLst/>
              <a:gdLst>
                <a:gd name="connsiteX0" fmla="*/ 12192000 w 12192000"/>
                <a:gd name="connsiteY0" fmla="*/ 0 h 1345886"/>
                <a:gd name="connsiteX1" fmla="*/ 11699305 w 12192000"/>
                <a:gd name="connsiteY1" fmla="*/ 205775 h 1345886"/>
                <a:gd name="connsiteX2" fmla="*/ 6095999 w 12192000"/>
                <a:gd name="connsiteY2" fmla="*/ 1086789 h 1345886"/>
                <a:gd name="connsiteX3" fmla="*/ 492692 w 12192000"/>
                <a:gd name="connsiteY3" fmla="*/ 205775 h 1345886"/>
                <a:gd name="connsiteX4" fmla="*/ 0 w 12192000"/>
                <a:gd name="connsiteY4" fmla="*/ 1 h 1345886"/>
                <a:gd name="connsiteX5" fmla="*/ 0 w 12192000"/>
                <a:gd name="connsiteY5" fmla="*/ 1345886 h 1345886"/>
                <a:gd name="connsiteX6" fmla="*/ 12192000 w 12192000"/>
                <a:gd name="connsiteY6" fmla="*/ 1345886 h 13458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1345886">
                  <a:moveTo>
                    <a:pt x="12192000" y="0"/>
                  </a:moveTo>
                  <a:lnTo>
                    <a:pt x="11699305" y="205775"/>
                  </a:lnTo>
                  <a:cubicBezTo>
                    <a:pt x="10265294" y="750111"/>
                    <a:pt x="8284226" y="1086789"/>
                    <a:pt x="6095999" y="1086789"/>
                  </a:cubicBezTo>
                  <a:cubicBezTo>
                    <a:pt x="3907772" y="1086789"/>
                    <a:pt x="1926704" y="750111"/>
                    <a:pt x="492692" y="205775"/>
                  </a:cubicBezTo>
                  <a:lnTo>
                    <a:pt x="0" y="1"/>
                  </a:lnTo>
                  <a:lnTo>
                    <a:pt x="0" y="1345886"/>
                  </a:lnTo>
                  <a:lnTo>
                    <a:pt x="12192000" y="1345886"/>
                  </a:lnTo>
                  <a:close/>
                </a:path>
              </a:pathLst>
            </a:custGeom>
            <a:gradFill>
              <a:gsLst>
                <a:gs pos="100000">
                  <a:srgbClr val="FCF4E1"/>
                </a:gs>
                <a:gs pos="58000">
                  <a:srgbClr val="FDC065"/>
                </a:gs>
              </a:gsLst>
              <a:lin ang="9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latin typeface="Arial" panose="020B0604020202020204"/>
                <a:ea typeface="阿里巴巴普惠体 Medium" panose="00020600040101010101" charset="-122"/>
                <a:cs typeface="阿里巴巴普惠体 Medium" panose="00020600040101010101" charset="-122"/>
                <a:sym typeface="Arial" panose="020B0604020202020204"/>
              </a:endParaRPr>
            </a:p>
          </p:txBody>
        </p:sp>
      </p:grpSp>
      <p:sp>
        <p:nvSpPr>
          <p:cNvPr id="19" name="任意多边形: 形状 34"/>
          <p:cNvSpPr/>
          <p:nvPr/>
        </p:nvSpPr>
        <p:spPr>
          <a:xfrm flipH="1">
            <a:off x="10294431" y="517041"/>
            <a:ext cx="1101877" cy="549617"/>
          </a:xfrm>
          <a:custGeom>
            <a:avLst/>
            <a:gdLst>
              <a:gd name="connsiteX0" fmla="*/ 23282 w 704417"/>
              <a:gd name="connsiteY0" fmla="*/ 304800 h 351364"/>
              <a:gd name="connsiteX1" fmla="*/ 0 w 704417"/>
              <a:gd name="connsiteY1" fmla="*/ 328082 h 351364"/>
              <a:gd name="connsiteX2" fmla="*/ 23282 w 704417"/>
              <a:gd name="connsiteY2" fmla="*/ 351364 h 351364"/>
              <a:gd name="connsiteX3" fmla="*/ 46564 w 704417"/>
              <a:gd name="connsiteY3" fmla="*/ 328082 h 351364"/>
              <a:gd name="connsiteX4" fmla="*/ 23282 w 704417"/>
              <a:gd name="connsiteY4" fmla="*/ 304800 h 351364"/>
              <a:gd name="connsiteX5" fmla="*/ 187746 w 704417"/>
              <a:gd name="connsiteY5" fmla="*/ 304800 h 351364"/>
              <a:gd name="connsiteX6" fmla="*/ 164464 w 704417"/>
              <a:gd name="connsiteY6" fmla="*/ 328082 h 351364"/>
              <a:gd name="connsiteX7" fmla="*/ 187746 w 704417"/>
              <a:gd name="connsiteY7" fmla="*/ 351364 h 351364"/>
              <a:gd name="connsiteX8" fmla="*/ 211028 w 704417"/>
              <a:gd name="connsiteY8" fmla="*/ 328082 h 351364"/>
              <a:gd name="connsiteX9" fmla="*/ 187746 w 704417"/>
              <a:gd name="connsiteY9" fmla="*/ 304800 h 351364"/>
              <a:gd name="connsiteX10" fmla="*/ 352209 w 704417"/>
              <a:gd name="connsiteY10" fmla="*/ 304800 h 351364"/>
              <a:gd name="connsiteX11" fmla="*/ 328927 w 704417"/>
              <a:gd name="connsiteY11" fmla="*/ 328082 h 351364"/>
              <a:gd name="connsiteX12" fmla="*/ 352209 w 704417"/>
              <a:gd name="connsiteY12" fmla="*/ 351364 h 351364"/>
              <a:gd name="connsiteX13" fmla="*/ 375491 w 704417"/>
              <a:gd name="connsiteY13" fmla="*/ 328082 h 351364"/>
              <a:gd name="connsiteX14" fmla="*/ 352209 w 704417"/>
              <a:gd name="connsiteY14" fmla="*/ 304800 h 351364"/>
              <a:gd name="connsiteX15" fmla="*/ 516672 w 704417"/>
              <a:gd name="connsiteY15" fmla="*/ 304800 h 351364"/>
              <a:gd name="connsiteX16" fmla="*/ 493390 w 704417"/>
              <a:gd name="connsiteY16" fmla="*/ 328082 h 351364"/>
              <a:gd name="connsiteX17" fmla="*/ 516672 w 704417"/>
              <a:gd name="connsiteY17" fmla="*/ 351364 h 351364"/>
              <a:gd name="connsiteX18" fmla="*/ 539954 w 704417"/>
              <a:gd name="connsiteY18" fmla="*/ 328082 h 351364"/>
              <a:gd name="connsiteX19" fmla="*/ 516672 w 704417"/>
              <a:gd name="connsiteY19" fmla="*/ 304800 h 351364"/>
              <a:gd name="connsiteX20" fmla="*/ 681135 w 704417"/>
              <a:gd name="connsiteY20" fmla="*/ 304800 h 351364"/>
              <a:gd name="connsiteX21" fmla="*/ 657853 w 704417"/>
              <a:gd name="connsiteY21" fmla="*/ 328082 h 351364"/>
              <a:gd name="connsiteX22" fmla="*/ 681135 w 704417"/>
              <a:gd name="connsiteY22" fmla="*/ 351364 h 351364"/>
              <a:gd name="connsiteX23" fmla="*/ 704417 w 704417"/>
              <a:gd name="connsiteY23" fmla="*/ 328082 h 351364"/>
              <a:gd name="connsiteX24" fmla="*/ 681135 w 704417"/>
              <a:gd name="connsiteY24" fmla="*/ 304800 h 351364"/>
              <a:gd name="connsiteX25" fmla="*/ 23282 w 704417"/>
              <a:gd name="connsiteY25" fmla="*/ 152400 h 351364"/>
              <a:gd name="connsiteX26" fmla="*/ 0 w 704417"/>
              <a:gd name="connsiteY26" fmla="*/ 175682 h 351364"/>
              <a:gd name="connsiteX27" fmla="*/ 23282 w 704417"/>
              <a:gd name="connsiteY27" fmla="*/ 198964 h 351364"/>
              <a:gd name="connsiteX28" fmla="*/ 46564 w 704417"/>
              <a:gd name="connsiteY28" fmla="*/ 175682 h 351364"/>
              <a:gd name="connsiteX29" fmla="*/ 23282 w 704417"/>
              <a:gd name="connsiteY29" fmla="*/ 152400 h 351364"/>
              <a:gd name="connsiteX30" fmla="*/ 187746 w 704417"/>
              <a:gd name="connsiteY30" fmla="*/ 152400 h 351364"/>
              <a:gd name="connsiteX31" fmla="*/ 164464 w 704417"/>
              <a:gd name="connsiteY31" fmla="*/ 175682 h 351364"/>
              <a:gd name="connsiteX32" fmla="*/ 187746 w 704417"/>
              <a:gd name="connsiteY32" fmla="*/ 198964 h 351364"/>
              <a:gd name="connsiteX33" fmla="*/ 211028 w 704417"/>
              <a:gd name="connsiteY33" fmla="*/ 175682 h 351364"/>
              <a:gd name="connsiteX34" fmla="*/ 187746 w 704417"/>
              <a:gd name="connsiteY34" fmla="*/ 152400 h 351364"/>
              <a:gd name="connsiteX35" fmla="*/ 352209 w 704417"/>
              <a:gd name="connsiteY35" fmla="*/ 152400 h 351364"/>
              <a:gd name="connsiteX36" fmla="*/ 328927 w 704417"/>
              <a:gd name="connsiteY36" fmla="*/ 175682 h 351364"/>
              <a:gd name="connsiteX37" fmla="*/ 352209 w 704417"/>
              <a:gd name="connsiteY37" fmla="*/ 198964 h 351364"/>
              <a:gd name="connsiteX38" fmla="*/ 375491 w 704417"/>
              <a:gd name="connsiteY38" fmla="*/ 175682 h 351364"/>
              <a:gd name="connsiteX39" fmla="*/ 352209 w 704417"/>
              <a:gd name="connsiteY39" fmla="*/ 152400 h 351364"/>
              <a:gd name="connsiteX40" fmla="*/ 516672 w 704417"/>
              <a:gd name="connsiteY40" fmla="*/ 152400 h 351364"/>
              <a:gd name="connsiteX41" fmla="*/ 493390 w 704417"/>
              <a:gd name="connsiteY41" fmla="*/ 175682 h 351364"/>
              <a:gd name="connsiteX42" fmla="*/ 516672 w 704417"/>
              <a:gd name="connsiteY42" fmla="*/ 198964 h 351364"/>
              <a:gd name="connsiteX43" fmla="*/ 539954 w 704417"/>
              <a:gd name="connsiteY43" fmla="*/ 175682 h 351364"/>
              <a:gd name="connsiteX44" fmla="*/ 516672 w 704417"/>
              <a:gd name="connsiteY44" fmla="*/ 152400 h 351364"/>
              <a:gd name="connsiteX45" fmla="*/ 681135 w 704417"/>
              <a:gd name="connsiteY45" fmla="*/ 152400 h 351364"/>
              <a:gd name="connsiteX46" fmla="*/ 657853 w 704417"/>
              <a:gd name="connsiteY46" fmla="*/ 175682 h 351364"/>
              <a:gd name="connsiteX47" fmla="*/ 681135 w 704417"/>
              <a:gd name="connsiteY47" fmla="*/ 198964 h 351364"/>
              <a:gd name="connsiteX48" fmla="*/ 704417 w 704417"/>
              <a:gd name="connsiteY48" fmla="*/ 175682 h 351364"/>
              <a:gd name="connsiteX49" fmla="*/ 681135 w 704417"/>
              <a:gd name="connsiteY49" fmla="*/ 152400 h 351364"/>
              <a:gd name="connsiteX50" fmla="*/ 23282 w 704417"/>
              <a:gd name="connsiteY50" fmla="*/ 0 h 351364"/>
              <a:gd name="connsiteX51" fmla="*/ 0 w 704417"/>
              <a:gd name="connsiteY51" fmla="*/ 23282 h 351364"/>
              <a:gd name="connsiteX52" fmla="*/ 23282 w 704417"/>
              <a:gd name="connsiteY52" fmla="*/ 46564 h 351364"/>
              <a:gd name="connsiteX53" fmla="*/ 46564 w 704417"/>
              <a:gd name="connsiteY53" fmla="*/ 23282 h 351364"/>
              <a:gd name="connsiteX54" fmla="*/ 23282 w 704417"/>
              <a:gd name="connsiteY54" fmla="*/ 0 h 351364"/>
              <a:gd name="connsiteX55" fmla="*/ 187746 w 704417"/>
              <a:gd name="connsiteY55" fmla="*/ 0 h 351364"/>
              <a:gd name="connsiteX56" fmla="*/ 164464 w 704417"/>
              <a:gd name="connsiteY56" fmla="*/ 23282 h 351364"/>
              <a:gd name="connsiteX57" fmla="*/ 187746 w 704417"/>
              <a:gd name="connsiteY57" fmla="*/ 46564 h 351364"/>
              <a:gd name="connsiteX58" fmla="*/ 211028 w 704417"/>
              <a:gd name="connsiteY58" fmla="*/ 23282 h 351364"/>
              <a:gd name="connsiteX59" fmla="*/ 187746 w 704417"/>
              <a:gd name="connsiteY59" fmla="*/ 0 h 351364"/>
              <a:gd name="connsiteX60" fmla="*/ 352209 w 704417"/>
              <a:gd name="connsiteY60" fmla="*/ 0 h 351364"/>
              <a:gd name="connsiteX61" fmla="*/ 328927 w 704417"/>
              <a:gd name="connsiteY61" fmla="*/ 23282 h 351364"/>
              <a:gd name="connsiteX62" fmla="*/ 352209 w 704417"/>
              <a:gd name="connsiteY62" fmla="*/ 46564 h 351364"/>
              <a:gd name="connsiteX63" fmla="*/ 375491 w 704417"/>
              <a:gd name="connsiteY63" fmla="*/ 23282 h 351364"/>
              <a:gd name="connsiteX64" fmla="*/ 352209 w 704417"/>
              <a:gd name="connsiteY64" fmla="*/ 0 h 351364"/>
              <a:gd name="connsiteX65" fmla="*/ 516672 w 704417"/>
              <a:gd name="connsiteY65" fmla="*/ 0 h 351364"/>
              <a:gd name="connsiteX66" fmla="*/ 493390 w 704417"/>
              <a:gd name="connsiteY66" fmla="*/ 23282 h 351364"/>
              <a:gd name="connsiteX67" fmla="*/ 516672 w 704417"/>
              <a:gd name="connsiteY67" fmla="*/ 46564 h 351364"/>
              <a:gd name="connsiteX68" fmla="*/ 539954 w 704417"/>
              <a:gd name="connsiteY68" fmla="*/ 23282 h 351364"/>
              <a:gd name="connsiteX69" fmla="*/ 516672 w 704417"/>
              <a:gd name="connsiteY69" fmla="*/ 0 h 351364"/>
              <a:gd name="connsiteX70" fmla="*/ 681135 w 704417"/>
              <a:gd name="connsiteY70" fmla="*/ 0 h 351364"/>
              <a:gd name="connsiteX71" fmla="*/ 657853 w 704417"/>
              <a:gd name="connsiteY71" fmla="*/ 23282 h 351364"/>
              <a:gd name="connsiteX72" fmla="*/ 681135 w 704417"/>
              <a:gd name="connsiteY72" fmla="*/ 46564 h 351364"/>
              <a:gd name="connsiteX73" fmla="*/ 704417 w 704417"/>
              <a:gd name="connsiteY73" fmla="*/ 23282 h 351364"/>
              <a:gd name="connsiteX74" fmla="*/ 681135 w 704417"/>
              <a:gd name="connsiteY74" fmla="*/ 0 h 3513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704417" h="351364">
                <a:moveTo>
                  <a:pt x="23282" y="304800"/>
                </a:moveTo>
                <a:cubicBezTo>
                  <a:pt x="10424" y="304800"/>
                  <a:pt x="0" y="315224"/>
                  <a:pt x="0" y="328082"/>
                </a:cubicBezTo>
                <a:cubicBezTo>
                  <a:pt x="0" y="340940"/>
                  <a:pt x="10424" y="351364"/>
                  <a:pt x="23282" y="351364"/>
                </a:cubicBezTo>
                <a:cubicBezTo>
                  <a:pt x="36140" y="351364"/>
                  <a:pt x="46564" y="340940"/>
                  <a:pt x="46564" y="328082"/>
                </a:cubicBezTo>
                <a:cubicBezTo>
                  <a:pt x="46564" y="315224"/>
                  <a:pt x="36140" y="304800"/>
                  <a:pt x="23282" y="304800"/>
                </a:cubicBezTo>
                <a:close/>
                <a:moveTo>
                  <a:pt x="187746" y="304800"/>
                </a:moveTo>
                <a:cubicBezTo>
                  <a:pt x="174888" y="304800"/>
                  <a:pt x="164464" y="315224"/>
                  <a:pt x="164464" y="328082"/>
                </a:cubicBezTo>
                <a:cubicBezTo>
                  <a:pt x="164464" y="340940"/>
                  <a:pt x="174888" y="351364"/>
                  <a:pt x="187746" y="351364"/>
                </a:cubicBezTo>
                <a:cubicBezTo>
                  <a:pt x="200604" y="351364"/>
                  <a:pt x="211028" y="340940"/>
                  <a:pt x="211028" y="328082"/>
                </a:cubicBezTo>
                <a:cubicBezTo>
                  <a:pt x="211028" y="315224"/>
                  <a:pt x="200604" y="304800"/>
                  <a:pt x="187746" y="304800"/>
                </a:cubicBezTo>
                <a:close/>
                <a:moveTo>
                  <a:pt x="352209" y="304800"/>
                </a:moveTo>
                <a:cubicBezTo>
                  <a:pt x="339351" y="304800"/>
                  <a:pt x="328927" y="315224"/>
                  <a:pt x="328927" y="328082"/>
                </a:cubicBezTo>
                <a:cubicBezTo>
                  <a:pt x="328927" y="340940"/>
                  <a:pt x="339351" y="351364"/>
                  <a:pt x="352209" y="351364"/>
                </a:cubicBezTo>
                <a:cubicBezTo>
                  <a:pt x="365067" y="351364"/>
                  <a:pt x="375491" y="340940"/>
                  <a:pt x="375491" y="328082"/>
                </a:cubicBezTo>
                <a:cubicBezTo>
                  <a:pt x="375491" y="315224"/>
                  <a:pt x="365067" y="304800"/>
                  <a:pt x="352209" y="304800"/>
                </a:cubicBezTo>
                <a:close/>
                <a:moveTo>
                  <a:pt x="516672" y="304800"/>
                </a:moveTo>
                <a:cubicBezTo>
                  <a:pt x="503814" y="304800"/>
                  <a:pt x="493390" y="315224"/>
                  <a:pt x="493390" y="328082"/>
                </a:cubicBezTo>
                <a:cubicBezTo>
                  <a:pt x="493390" y="340940"/>
                  <a:pt x="503814" y="351364"/>
                  <a:pt x="516672" y="351364"/>
                </a:cubicBezTo>
                <a:cubicBezTo>
                  <a:pt x="529530" y="351364"/>
                  <a:pt x="539954" y="340940"/>
                  <a:pt x="539954" y="328082"/>
                </a:cubicBezTo>
                <a:cubicBezTo>
                  <a:pt x="539954" y="315224"/>
                  <a:pt x="529530" y="304800"/>
                  <a:pt x="516672" y="304800"/>
                </a:cubicBezTo>
                <a:close/>
                <a:moveTo>
                  <a:pt x="681135" y="304800"/>
                </a:moveTo>
                <a:cubicBezTo>
                  <a:pt x="668277" y="304800"/>
                  <a:pt x="657853" y="315224"/>
                  <a:pt x="657853" y="328082"/>
                </a:cubicBezTo>
                <a:cubicBezTo>
                  <a:pt x="657853" y="340940"/>
                  <a:pt x="668277" y="351364"/>
                  <a:pt x="681135" y="351364"/>
                </a:cubicBezTo>
                <a:cubicBezTo>
                  <a:pt x="693993" y="351364"/>
                  <a:pt x="704417" y="340940"/>
                  <a:pt x="704417" y="328082"/>
                </a:cubicBezTo>
                <a:cubicBezTo>
                  <a:pt x="704417" y="315224"/>
                  <a:pt x="693993" y="304800"/>
                  <a:pt x="681135" y="304800"/>
                </a:cubicBezTo>
                <a:close/>
                <a:moveTo>
                  <a:pt x="23282" y="152400"/>
                </a:moveTo>
                <a:cubicBezTo>
                  <a:pt x="10424" y="152400"/>
                  <a:pt x="0" y="162824"/>
                  <a:pt x="0" y="175682"/>
                </a:cubicBezTo>
                <a:cubicBezTo>
                  <a:pt x="0" y="188540"/>
                  <a:pt x="10424" y="198964"/>
                  <a:pt x="23282" y="198964"/>
                </a:cubicBezTo>
                <a:cubicBezTo>
                  <a:pt x="36140" y="198964"/>
                  <a:pt x="46564" y="188540"/>
                  <a:pt x="46564" y="175682"/>
                </a:cubicBezTo>
                <a:cubicBezTo>
                  <a:pt x="46564" y="162824"/>
                  <a:pt x="36140" y="152400"/>
                  <a:pt x="23282" y="152400"/>
                </a:cubicBezTo>
                <a:close/>
                <a:moveTo>
                  <a:pt x="187746" y="152400"/>
                </a:moveTo>
                <a:cubicBezTo>
                  <a:pt x="174888" y="152400"/>
                  <a:pt x="164464" y="162824"/>
                  <a:pt x="164464" y="175682"/>
                </a:cubicBezTo>
                <a:cubicBezTo>
                  <a:pt x="164464" y="188540"/>
                  <a:pt x="174888" y="198964"/>
                  <a:pt x="187746" y="198964"/>
                </a:cubicBezTo>
                <a:cubicBezTo>
                  <a:pt x="200604" y="198964"/>
                  <a:pt x="211028" y="188540"/>
                  <a:pt x="211028" y="175682"/>
                </a:cubicBezTo>
                <a:cubicBezTo>
                  <a:pt x="211028" y="162824"/>
                  <a:pt x="200604" y="152400"/>
                  <a:pt x="187746" y="152400"/>
                </a:cubicBezTo>
                <a:close/>
                <a:moveTo>
                  <a:pt x="352209" y="152400"/>
                </a:moveTo>
                <a:cubicBezTo>
                  <a:pt x="339351" y="152400"/>
                  <a:pt x="328927" y="162824"/>
                  <a:pt x="328927" y="175682"/>
                </a:cubicBezTo>
                <a:cubicBezTo>
                  <a:pt x="328927" y="188540"/>
                  <a:pt x="339351" y="198964"/>
                  <a:pt x="352209" y="198964"/>
                </a:cubicBezTo>
                <a:cubicBezTo>
                  <a:pt x="365067" y="198964"/>
                  <a:pt x="375491" y="188540"/>
                  <a:pt x="375491" y="175682"/>
                </a:cubicBezTo>
                <a:cubicBezTo>
                  <a:pt x="375491" y="162824"/>
                  <a:pt x="365067" y="152400"/>
                  <a:pt x="352209" y="152400"/>
                </a:cubicBezTo>
                <a:close/>
                <a:moveTo>
                  <a:pt x="516672" y="152400"/>
                </a:moveTo>
                <a:cubicBezTo>
                  <a:pt x="503814" y="152400"/>
                  <a:pt x="493390" y="162824"/>
                  <a:pt x="493390" y="175682"/>
                </a:cubicBezTo>
                <a:cubicBezTo>
                  <a:pt x="493390" y="188540"/>
                  <a:pt x="503814" y="198964"/>
                  <a:pt x="516672" y="198964"/>
                </a:cubicBezTo>
                <a:cubicBezTo>
                  <a:pt x="529530" y="198964"/>
                  <a:pt x="539954" y="188540"/>
                  <a:pt x="539954" y="175682"/>
                </a:cubicBezTo>
                <a:cubicBezTo>
                  <a:pt x="539954" y="162824"/>
                  <a:pt x="529530" y="152400"/>
                  <a:pt x="516672" y="152400"/>
                </a:cubicBezTo>
                <a:close/>
                <a:moveTo>
                  <a:pt x="681135" y="152400"/>
                </a:moveTo>
                <a:cubicBezTo>
                  <a:pt x="668277" y="152400"/>
                  <a:pt x="657853" y="162824"/>
                  <a:pt x="657853" y="175682"/>
                </a:cubicBezTo>
                <a:cubicBezTo>
                  <a:pt x="657853" y="188540"/>
                  <a:pt x="668277" y="198964"/>
                  <a:pt x="681135" y="198964"/>
                </a:cubicBezTo>
                <a:cubicBezTo>
                  <a:pt x="693993" y="198964"/>
                  <a:pt x="704417" y="188540"/>
                  <a:pt x="704417" y="175682"/>
                </a:cubicBezTo>
                <a:cubicBezTo>
                  <a:pt x="704417" y="162824"/>
                  <a:pt x="693993" y="152400"/>
                  <a:pt x="681135" y="152400"/>
                </a:cubicBezTo>
                <a:close/>
                <a:moveTo>
                  <a:pt x="23282" y="0"/>
                </a:moveTo>
                <a:cubicBezTo>
                  <a:pt x="10424" y="0"/>
                  <a:pt x="0" y="10424"/>
                  <a:pt x="0" y="23282"/>
                </a:cubicBezTo>
                <a:cubicBezTo>
                  <a:pt x="0" y="36140"/>
                  <a:pt x="10424" y="46564"/>
                  <a:pt x="23282" y="46564"/>
                </a:cubicBezTo>
                <a:cubicBezTo>
                  <a:pt x="36140" y="46564"/>
                  <a:pt x="46564" y="36140"/>
                  <a:pt x="46564" y="23282"/>
                </a:cubicBezTo>
                <a:cubicBezTo>
                  <a:pt x="46564" y="10424"/>
                  <a:pt x="36140" y="0"/>
                  <a:pt x="23282" y="0"/>
                </a:cubicBezTo>
                <a:close/>
                <a:moveTo>
                  <a:pt x="187746" y="0"/>
                </a:moveTo>
                <a:cubicBezTo>
                  <a:pt x="174888" y="0"/>
                  <a:pt x="164464" y="10424"/>
                  <a:pt x="164464" y="23282"/>
                </a:cubicBezTo>
                <a:cubicBezTo>
                  <a:pt x="164464" y="36140"/>
                  <a:pt x="174888" y="46564"/>
                  <a:pt x="187746" y="46564"/>
                </a:cubicBezTo>
                <a:cubicBezTo>
                  <a:pt x="200604" y="46564"/>
                  <a:pt x="211028" y="36140"/>
                  <a:pt x="211028" y="23282"/>
                </a:cubicBezTo>
                <a:cubicBezTo>
                  <a:pt x="211028" y="10424"/>
                  <a:pt x="200604" y="0"/>
                  <a:pt x="187746" y="0"/>
                </a:cubicBezTo>
                <a:close/>
                <a:moveTo>
                  <a:pt x="352209" y="0"/>
                </a:moveTo>
                <a:cubicBezTo>
                  <a:pt x="339351" y="0"/>
                  <a:pt x="328927" y="10424"/>
                  <a:pt x="328927" y="23282"/>
                </a:cubicBezTo>
                <a:cubicBezTo>
                  <a:pt x="328927" y="36140"/>
                  <a:pt x="339351" y="46564"/>
                  <a:pt x="352209" y="46564"/>
                </a:cubicBezTo>
                <a:cubicBezTo>
                  <a:pt x="365067" y="46564"/>
                  <a:pt x="375491" y="36140"/>
                  <a:pt x="375491" y="23282"/>
                </a:cubicBezTo>
                <a:cubicBezTo>
                  <a:pt x="375491" y="10424"/>
                  <a:pt x="365067" y="0"/>
                  <a:pt x="352209" y="0"/>
                </a:cubicBezTo>
                <a:close/>
                <a:moveTo>
                  <a:pt x="516672" y="0"/>
                </a:moveTo>
                <a:cubicBezTo>
                  <a:pt x="503814" y="0"/>
                  <a:pt x="493390" y="10424"/>
                  <a:pt x="493390" y="23282"/>
                </a:cubicBezTo>
                <a:cubicBezTo>
                  <a:pt x="493390" y="36140"/>
                  <a:pt x="503814" y="46564"/>
                  <a:pt x="516672" y="46564"/>
                </a:cubicBezTo>
                <a:cubicBezTo>
                  <a:pt x="529530" y="46564"/>
                  <a:pt x="539954" y="36140"/>
                  <a:pt x="539954" y="23282"/>
                </a:cubicBezTo>
                <a:cubicBezTo>
                  <a:pt x="539954" y="10424"/>
                  <a:pt x="529530" y="0"/>
                  <a:pt x="516672" y="0"/>
                </a:cubicBezTo>
                <a:close/>
                <a:moveTo>
                  <a:pt x="681135" y="0"/>
                </a:moveTo>
                <a:cubicBezTo>
                  <a:pt x="668277" y="0"/>
                  <a:pt x="657853" y="10424"/>
                  <a:pt x="657853" y="23282"/>
                </a:cubicBezTo>
                <a:cubicBezTo>
                  <a:pt x="657853" y="36140"/>
                  <a:pt x="668277" y="46564"/>
                  <a:pt x="681135" y="46564"/>
                </a:cubicBezTo>
                <a:cubicBezTo>
                  <a:pt x="693993" y="46564"/>
                  <a:pt x="704417" y="36140"/>
                  <a:pt x="704417" y="23282"/>
                </a:cubicBezTo>
                <a:cubicBezTo>
                  <a:pt x="704417" y="10424"/>
                  <a:pt x="693993" y="0"/>
                  <a:pt x="681135" y="0"/>
                </a:cubicBezTo>
                <a:close/>
              </a:path>
            </a:pathLst>
          </a:custGeom>
          <a:solidFill>
            <a:srgbClr val="FD9761"/>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tx1">
                  <a:lumMod val="85000"/>
                  <a:lumOff val="15000"/>
                </a:schemeClr>
              </a:solidFill>
              <a:latin typeface="Arial" panose="020B0604020202020204"/>
              <a:ea typeface="阿里巴巴普惠体 Medium" panose="00020600040101010101" charset="-122"/>
              <a:cs typeface="阿里巴巴普惠体 Medium" panose="00020600040101010101" charset="-122"/>
              <a:sym typeface="Arial" panose="020B0604020202020204"/>
            </a:endParaRP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med">
        <p:pull/>
      </p:transition>
    </mc:Choice>
    <mc:Fallback xmlns="">
      <p:transition spd="med">
        <p:pull/>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165" name="TextBox 1210"/>
          <p:cNvSpPr/>
          <p:nvPr/>
        </p:nvSpPr>
        <p:spPr>
          <a:xfrm>
            <a:off x="815975" y="1060450"/>
            <a:ext cx="10530205" cy="521970"/>
          </a:xfrm>
          <a:prstGeom prst="rect">
            <a:avLst/>
          </a:prstGeom>
          <a:noFill/>
          <a:ln w="9525">
            <a:noFill/>
            <a:miter/>
          </a:ln>
        </p:spPr>
        <p:txBody>
          <a:bodyPr wrap="square">
            <a:spAutoFit/>
          </a:bodyPr>
          <a:lstStyle/>
          <a:p>
            <a:pPr algn="l">
              <a:buClrTx/>
              <a:buSzTx/>
              <a:buFontTx/>
            </a:pPr>
            <a:r>
              <a:rPr lang="zh-CN" altLang="en-US" sz="2800" b="1"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sym typeface="+mn-ea"/>
              </a:rPr>
              <a:t>四、 教学语言技能的组成要素</a:t>
            </a:r>
          </a:p>
        </p:txBody>
      </p:sp>
      <p:sp>
        <p:nvSpPr>
          <p:cNvPr id="166" name="TextBox 1210"/>
          <p:cNvSpPr/>
          <p:nvPr>
            <p:custDataLst>
              <p:tags r:id="rId2"/>
            </p:custDataLst>
          </p:nvPr>
        </p:nvSpPr>
        <p:spPr>
          <a:xfrm>
            <a:off x="815975" y="1649095"/>
            <a:ext cx="10628630" cy="3484245"/>
          </a:xfrm>
          <a:prstGeom prst="rect">
            <a:avLst/>
          </a:prstGeom>
          <a:noFill/>
          <a:ln w="9525">
            <a:noFill/>
            <a:miter/>
          </a:ln>
        </p:spPr>
        <p:txBody>
          <a:bodyPr wrap="square">
            <a:spAutoFit/>
          </a:bodyPr>
          <a:lstStyle/>
          <a:p>
            <a:pPr indent="539750" algn="l" fontAlgn="auto">
              <a:lnSpc>
                <a:spcPct val="175000"/>
              </a:lnSpc>
              <a:spcBef>
                <a:spcPts val="0"/>
              </a:spcBef>
              <a:buClrTx/>
              <a:buSzTx/>
              <a:buNone/>
            </a:pPr>
            <a:r>
              <a:rPr lang="en-US" altLang="zh-CN" sz="2100" b="1" dirty="0">
                <a:solidFill>
                  <a:srgbClr val="F1A268"/>
                </a:solidFill>
                <a:effectLst/>
                <a:latin typeface="微软雅黑" panose="020B0503020204020204" pitchFamily="34" charset="-122"/>
                <a:ea typeface="微软雅黑" panose="020B0503020204020204" pitchFamily="34" charset="-122"/>
                <a:cs typeface="微软雅黑" panose="020B0503020204020204" pitchFamily="34" charset="-122"/>
              </a:rPr>
              <a:t>1 语音和语调</a:t>
            </a:r>
            <a:r>
              <a:rPr lang="en-US" altLang="zh-CN" sz="2100" dirty="0">
                <a:solidFill>
                  <a:schemeClr val="dk1"/>
                </a:solidFill>
                <a:effectLst/>
                <a:latin typeface="微软雅黑" panose="020B0503020204020204" pitchFamily="34" charset="-122"/>
                <a:ea typeface="微软雅黑" panose="020B0503020204020204" pitchFamily="34" charset="-122"/>
                <a:cs typeface="微软雅黑" panose="020B0503020204020204" pitchFamily="34" charset="-122"/>
              </a:rPr>
              <a:t>   语音是语言信息的载体和符号，教学中对语音的要求是发音准确、吐字清晰、普通话规范。</a:t>
            </a:r>
          </a:p>
          <a:p>
            <a:pPr indent="539750" algn="l" fontAlgn="auto">
              <a:lnSpc>
                <a:spcPct val="175000"/>
              </a:lnSpc>
              <a:spcBef>
                <a:spcPts val="0"/>
              </a:spcBef>
              <a:buClrTx/>
              <a:buSzTx/>
              <a:buNone/>
            </a:pPr>
            <a:r>
              <a:rPr lang="en-US" altLang="zh-CN" sz="2100" b="1" dirty="0">
                <a:solidFill>
                  <a:srgbClr val="F1A268"/>
                </a:solidFill>
                <a:effectLst/>
                <a:latin typeface="微软雅黑" panose="020B0503020204020204" pitchFamily="34" charset="-122"/>
                <a:ea typeface="微软雅黑" panose="020B0503020204020204" pitchFamily="34" charset="-122"/>
                <a:cs typeface="微软雅黑" panose="020B0503020204020204" pitchFamily="34" charset="-122"/>
              </a:rPr>
              <a:t>2 语速和节奏 </a:t>
            </a:r>
            <a:r>
              <a:rPr lang="en-US" altLang="zh-CN" sz="2100" dirty="0">
                <a:solidFill>
                  <a:schemeClr val="dk1"/>
                </a:solidFill>
                <a:effectLst/>
                <a:latin typeface="微软雅黑" panose="020B0503020204020204" pitchFamily="34" charset="-122"/>
                <a:ea typeface="微软雅黑" panose="020B0503020204020204" pitchFamily="34" charset="-122"/>
                <a:cs typeface="微软雅黑" panose="020B0503020204020204" pitchFamily="34" charset="-122"/>
              </a:rPr>
              <a:t>  语速是指讲话的快慢。每个人平时讲话的速度可以有快有慢，但课堂上的教学语言必须语速适中，通常以平均每分钟200至250字为宜。</a:t>
            </a:r>
          </a:p>
          <a:p>
            <a:pPr indent="539750" algn="l" fontAlgn="auto">
              <a:lnSpc>
                <a:spcPct val="175000"/>
              </a:lnSpc>
              <a:spcBef>
                <a:spcPts val="0"/>
              </a:spcBef>
              <a:buClrTx/>
              <a:buSzTx/>
              <a:buNone/>
            </a:pPr>
            <a:r>
              <a:rPr lang="en-US" altLang="zh-CN" sz="2100" b="1" dirty="0">
                <a:solidFill>
                  <a:srgbClr val="F1A268"/>
                </a:solidFill>
                <a:effectLst/>
                <a:latin typeface="微软雅黑" panose="020B0503020204020204" pitchFamily="34" charset="-122"/>
                <a:ea typeface="微软雅黑" panose="020B0503020204020204" pitchFamily="34" charset="-122"/>
                <a:cs typeface="微软雅黑" panose="020B0503020204020204" pitchFamily="34" charset="-122"/>
              </a:rPr>
              <a:t>3 词汇和语法   </a:t>
            </a:r>
            <a:r>
              <a:rPr lang="en-US" altLang="zh-CN" sz="2100" dirty="0">
                <a:solidFill>
                  <a:schemeClr val="dk1"/>
                </a:solidFill>
                <a:effectLst/>
                <a:latin typeface="微软雅黑" panose="020B0503020204020204" pitchFamily="34" charset="-122"/>
                <a:ea typeface="微软雅黑" panose="020B0503020204020204" pitchFamily="34" charset="-122"/>
                <a:cs typeface="微软雅黑" panose="020B0503020204020204" pitchFamily="34" charset="-122"/>
              </a:rPr>
              <a:t>词是语言系统中最基本的构成单位，没有词就没有语言。作为教师要有一定的词汇量，并能规范、准确、生动地运用于教学，才能正确表达信息内容。</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med">
        <p:pull/>
      </p:transition>
    </mc:Choice>
    <mc:Fallback xmlns="">
      <p:transition spd="med">
        <p:pull/>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165" name="TextBox 1210"/>
          <p:cNvSpPr/>
          <p:nvPr/>
        </p:nvSpPr>
        <p:spPr>
          <a:xfrm>
            <a:off x="815975" y="1060450"/>
            <a:ext cx="10530205" cy="521970"/>
          </a:xfrm>
          <a:prstGeom prst="rect">
            <a:avLst/>
          </a:prstGeom>
          <a:noFill/>
          <a:ln w="9525">
            <a:noFill/>
            <a:miter/>
          </a:ln>
        </p:spPr>
        <p:txBody>
          <a:bodyPr wrap="square">
            <a:spAutoFit/>
          </a:bodyPr>
          <a:lstStyle/>
          <a:p>
            <a:pPr algn="l">
              <a:buClrTx/>
              <a:buSzTx/>
              <a:buFontTx/>
            </a:pPr>
            <a:r>
              <a:rPr lang="zh-CN" altLang="en-US" sz="2800" b="1"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sym typeface="+mn-ea"/>
              </a:rPr>
              <a:t>五、 教学语言的类型</a:t>
            </a:r>
          </a:p>
        </p:txBody>
      </p:sp>
      <p:sp>
        <p:nvSpPr>
          <p:cNvPr id="166" name="TextBox 1210"/>
          <p:cNvSpPr/>
          <p:nvPr>
            <p:custDataLst>
              <p:tags r:id="rId2"/>
            </p:custDataLst>
          </p:nvPr>
        </p:nvSpPr>
        <p:spPr>
          <a:xfrm>
            <a:off x="815975" y="1649095"/>
            <a:ext cx="10628630" cy="4050030"/>
          </a:xfrm>
          <a:prstGeom prst="rect">
            <a:avLst/>
          </a:prstGeom>
          <a:noFill/>
          <a:ln w="9525">
            <a:noFill/>
            <a:miter/>
          </a:ln>
        </p:spPr>
        <p:txBody>
          <a:bodyPr wrap="square">
            <a:spAutoFit/>
          </a:bodyPr>
          <a:lstStyle/>
          <a:p>
            <a:pPr indent="539750" algn="l" fontAlgn="auto">
              <a:lnSpc>
                <a:spcPct val="175000"/>
              </a:lnSpc>
              <a:spcBef>
                <a:spcPts val="0"/>
              </a:spcBef>
              <a:buClrTx/>
              <a:buSzTx/>
              <a:buNone/>
            </a:pPr>
            <a:r>
              <a:rPr lang="en-US" altLang="zh-CN" sz="2100" b="1" dirty="0">
                <a:solidFill>
                  <a:srgbClr val="F1A268"/>
                </a:solidFill>
                <a:effectLst/>
                <a:latin typeface="微软雅黑" panose="020B0503020204020204" pitchFamily="34" charset="-122"/>
                <a:ea typeface="微软雅黑" panose="020B0503020204020204" pitchFamily="34" charset="-122"/>
                <a:cs typeface="微软雅黑" panose="020B0503020204020204" pitchFamily="34" charset="-122"/>
              </a:rPr>
              <a:t>1 说明性语言</a:t>
            </a:r>
            <a:r>
              <a:rPr lang="en-US" altLang="zh-CN" sz="2100" dirty="0">
                <a:solidFill>
                  <a:schemeClr val="dk1"/>
                </a:solidFill>
                <a:effectLst/>
                <a:latin typeface="微软雅黑" panose="020B0503020204020204" pitchFamily="34" charset="-122"/>
                <a:ea typeface="微软雅黑" panose="020B0503020204020204" pitchFamily="34" charset="-122"/>
                <a:cs typeface="微软雅黑" panose="020B0503020204020204" pitchFamily="34" charset="-122"/>
              </a:rPr>
              <a:t>   说明性语言是指教师在教学过程中对事物的形态、性质、构造、成因、种类、功能或事物的概念、特点、来源、关系、演变等做清晰准确、通俗易懂的解说剖析，向学生说明事物、解释道理的语言。</a:t>
            </a:r>
          </a:p>
          <a:p>
            <a:pPr indent="539750" algn="l" fontAlgn="auto">
              <a:lnSpc>
                <a:spcPct val="175000"/>
              </a:lnSpc>
              <a:spcBef>
                <a:spcPts val="0"/>
              </a:spcBef>
              <a:buClrTx/>
              <a:buSzTx/>
              <a:buNone/>
            </a:pPr>
            <a:r>
              <a:rPr lang="en-US" altLang="zh-CN" sz="2100" b="1" dirty="0">
                <a:solidFill>
                  <a:srgbClr val="F1A268"/>
                </a:solidFill>
                <a:effectLst/>
                <a:latin typeface="微软雅黑" panose="020B0503020204020204" pitchFamily="34" charset="-122"/>
                <a:ea typeface="微软雅黑" panose="020B0503020204020204" pitchFamily="34" charset="-122"/>
                <a:cs typeface="微软雅黑" panose="020B0503020204020204" pitchFamily="34" charset="-122"/>
              </a:rPr>
              <a:t>2 叙述性语言</a:t>
            </a:r>
            <a:r>
              <a:rPr lang="en-US" altLang="zh-CN" sz="2100" dirty="0">
                <a:solidFill>
                  <a:schemeClr val="dk1"/>
                </a:solidFill>
                <a:effectLst/>
                <a:latin typeface="微软雅黑" panose="020B0503020204020204" pitchFamily="34" charset="-122"/>
                <a:ea typeface="微软雅黑" panose="020B0503020204020204" pitchFamily="34" charset="-122"/>
                <a:cs typeface="微软雅黑" panose="020B0503020204020204" pitchFamily="34" charset="-122"/>
              </a:rPr>
              <a:t>   叙述性语言是教师客观地向学生陈述科学文化知识的语言，常用来反映事物、人物活动等状况。</a:t>
            </a:r>
          </a:p>
          <a:p>
            <a:pPr indent="539750" algn="l" fontAlgn="auto">
              <a:lnSpc>
                <a:spcPct val="175000"/>
              </a:lnSpc>
              <a:spcBef>
                <a:spcPts val="0"/>
              </a:spcBef>
              <a:buClrTx/>
              <a:buSzTx/>
              <a:buNone/>
            </a:pPr>
            <a:r>
              <a:rPr lang="en-US" altLang="zh-CN" sz="2100" b="1" dirty="0">
                <a:solidFill>
                  <a:srgbClr val="F1A268"/>
                </a:solidFill>
                <a:effectLst/>
                <a:latin typeface="微软雅黑" panose="020B0503020204020204" pitchFamily="34" charset="-122"/>
                <a:ea typeface="微软雅黑" panose="020B0503020204020204" pitchFamily="34" charset="-122"/>
                <a:cs typeface="微软雅黑" panose="020B0503020204020204" pitchFamily="34" charset="-122"/>
              </a:rPr>
              <a:t>3 描述性语言</a:t>
            </a:r>
            <a:r>
              <a:rPr lang="en-US" altLang="zh-CN" sz="2100" dirty="0">
                <a:solidFill>
                  <a:schemeClr val="dk1"/>
                </a:solidFill>
                <a:effectLst/>
                <a:latin typeface="微软雅黑" panose="020B0503020204020204" pitchFamily="34" charset="-122"/>
                <a:ea typeface="微软雅黑" panose="020B0503020204020204" pitchFamily="34" charset="-122"/>
                <a:cs typeface="微软雅黑" panose="020B0503020204020204" pitchFamily="34" charset="-122"/>
              </a:rPr>
              <a:t>   描述性语言常用来描述人物、事物、环境等。</a:t>
            </a:r>
          </a:p>
          <a:p>
            <a:pPr indent="539750" algn="l" fontAlgn="auto">
              <a:lnSpc>
                <a:spcPct val="175000"/>
              </a:lnSpc>
              <a:spcBef>
                <a:spcPts val="0"/>
              </a:spcBef>
              <a:buClrTx/>
              <a:buSzTx/>
              <a:buNone/>
            </a:pPr>
            <a:r>
              <a:rPr lang="en-US" altLang="zh-CN" sz="2100" b="1" dirty="0">
                <a:solidFill>
                  <a:srgbClr val="F1A268"/>
                </a:solidFill>
                <a:effectLst/>
                <a:latin typeface="微软雅黑" panose="020B0503020204020204" pitchFamily="34" charset="-122"/>
                <a:ea typeface="微软雅黑" panose="020B0503020204020204" pitchFamily="34" charset="-122"/>
                <a:cs typeface="微软雅黑" panose="020B0503020204020204" pitchFamily="34" charset="-122"/>
              </a:rPr>
              <a:t>4 抒情性语言   </a:t>
            </a:r>
            <a:r>
              <a:rPr lang="en-US" altLang="zh-CN" sz="2100" dirty="0">
                <a:solidFill>
                  <a:schemeClr val="dk1"/>
                </a:solidFill>
                <a:effectLst/>
                <a:latin typeface="微软雅黑" panose="020B0503020204020204" pitchFamily="34" charset="-122"/>
                <a:ea typeface="微软雅黑" panose="020B0503020204020204" pitchFamily="34" charset="-122"/>
                <a:cs typeface="微软雅黑" panose="020B0503020204020204" pitchFamily="34" charset="-122"/>
              </a:rPr>
              <a:t>抒情性语言是指教师在教学中运用抒发感情的语言。</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med">
        <p:pull/>
      </p:transition>
    </mc:Choice>
    <mc:Fallback xmlns="">
      <p:transition spd="med">
        <p:pull/>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165" name="TextBox 1210"/>
          <p:cNvSpPr/>
          <p:nvPr/>
        </p:nvSpPr>
        <p:spPr>
          <a:xfrm>
            <a:off x="815975" y="1060450"/>
            <a:ext cx="10530205" cy="521970"/>
          </a:xfrm>
          <a:prstGeom prst="rect">
            <a:avLst/>
          </a:prstGeom>
          <a:noFill/>
          <a:ln w="9525">
            <a:noFill/>
            <a:miter/>
          </a:ln>
        </p:spPr>
        <p:txBody>
          <a:bodyPr wrap="square">
            <a:spAutoFit/>
          </a:bodyPr>
          <a:lstStyle/>
          <a:p>
            <a:pPr algn="l">
              <a:buClrTx/>
              <a:buSzTx/>
              <a:buFontTx/>
            </a:pPr>
            <a:r>
              <a:rPr lang="zh-CN" altLang="en-US" sz="2800" b="1"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sym typeface="+mn-ea"/>
              </a:rPr>
              <a:t>六、 教学语言技能应用原则</a:t>
            </a:r>
          </a:p>
        </p:txBody>
      </p:sp>
      <p:sp>
        <p:nvSpPr>
          <p:cNvPr id="166" name="TextBox 1210"/>
          <p:cNvSpPr/>
          <p:nvPr>
            <p:custDataLst>
              <p:tags r:id="rId2"/>
            </p:custDataLst>
          </p:nvPr>
        </p:nvSpPr>
        <p:spPr>
          <a:xfrm>
            <a:off x="815975" y="1649095"/>
            <a:ext cx="10628630" cy="4050030"/>
          </a:xfrm>
          <a:prstGeom prst="rect">
            <a:avLst/>
          </a:prstGeom>
          <a:noFill/>
          <a:ln w="9525">
            <a:noFill/>
            <a:miter/>
          </a:ln>
        </p:spPr>
        <p:txBody>
          <a:bodyPr wrap="square">
            <a:spAutoFit/>
          </a:bodyPr>
          <a:lstStyle/>
          <a:p>
            <a:pPr indent="539750" algn="l" fontAlgn="auto">
              <a:lnSpc>
                <a:spcPct val="175000"/>
              </a:lnSpc>
              <a:spcBef>
                <a:spcPts val="0"/>
              </a:spcBef>
              <a:buClrTx/>
              <a:buSzTx/>
              <a:buNone/>
            </a:pPr>
            <a:r>
              <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rPr>
              <a:t>1.语言和环境相适应性原则</a:t>
            </a:r>
          </a:p>
          <a:p>
            <a:pPr indent="539750" algn="l" fontAlgn="auto">
              <a:lnSpc>
                <a:spcPct val="175000"/>
              </a:lnSpc>
              <a:spcBef>
                <a:spcPts val="0"/>
              </a:spcBef>
              <a:buClrTx/>
              <a:buSzTx/>
              <a:buNone/>
            </a:pPr>
            <a:r>
              <a:rPr lang="en-US" altLang="zh-CN" sz="2100" dirty="0">
                <a:solidFill>
                  <a:schemeClr val="dk1"/>
                </a:solidFill>
                <a:effectLst/>
                <a:latin typeface="微软雅黑" panose="020B0503020204020204" pitchFamily="34" charset="-122"/>
                <a:ea typeface="微软雅黑" panose="020B0503020204020204" pitchFamily="34" charset="-122"/>
                <a:cs typeface="微软雅黑" panose="020B0503020204020204" pitchFamily="34" charset="-122"/>
              </a:rPr>
              <a:t>教学语言和语言环境相适应性原则表明教师一要顺应语言环境，即适应学科、内容、学生、水平等；二要创设语言环境，即不断控制、改善外语言环境。</a:t>
            </a:r>
          </a:p>
          <a:p>
            <a:pPr indent="539750" algn="l" fontAlgn="auto">
              <a:lnSpc>
                <a:spcPct val="175000"/>
              </a:lnSpc>
              <a:spcBef>
                <a:spcPts val="0"/>
              </a:spcBef>
              <a:buClrTx/>
              <a:buSzTx/>
              <a:buNone/>
            </a:pPr>
            <a:endParaRPr lang="en-US" altLang="zh-CN" sz="1500" dirty="0">
              <a:solidFill>
                <a:schemeClr val="dk1"/>
              </a:solidFill>
              <a:effectLst/>
              <a:latin typeface="微软雅黑" panose="020B0503020204020204" pitchFamily="34" charset="-122"/>
              <a:ea typeface="微软雅黑" panose="020B0503020204020204" pitchFamily="34" charset="-122"/>
              <a:cs typeface="微软雅黑" panose="020B0503020204020204" pitchFamily="34" charset="-122"/>
            </a:endParaRPr>
          </a:p>
          <a:p>
            <a:pPr indent="539750" algn="l" fontAlgn="auto">
              <a:lnSpc>
                <a:spcPct val="175000"/>
              </a:lnSpc>
              <a:spcBef>
                <a:spcPts val="0"/>
              </a:spcBef>
              <a:buClrTx/>
              <a:buSzTx/>
              <a:buNone/>
            </a:pPr>
            <a:r>
              <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rPr>
              <a:t>2</a:t>
            </a:r>
            <a:r>
              <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a:t>
            </a:r>
            <a:r>
              <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rPr>
              <a:t>语言启发导向性原则</a:t>
            </a:r>
          </a:p>
          <a:p>
            <a:pPr indent="539750" algn="l" fontAlgn="auto">
              <a:lnSpc>
                <a:spcPct val="175000"/>
              </a:lnSpc>
              <a:spcBef>
                <a:spcPts val="0"/>
              </a:spcBef>
              <a:buClrTx/>
              <a:buSzTx/>
              <a:buNone/>
            </a:pPr>
            <a:r>
              <a:rPr lang="en-US" altLang="zh-CN" sz="2100" dirty="0">
                <a:solidFill>
                  <a:schemeClr val="dk1"/>
                </a:solidFill>
                <a:effectLst/>
                <a:latin typeface="微软雅黑" panose="020B0503020204020204" pitchFamily="34" charset="-122"/>
                <a:ea typeface="微软雅黑" panose="020B0503020204020204" pitchFamily="34" charset="-122"/>
                <a:cs typeface="微软雅黑" panose="020B0503020204020204" pitchFamily="34" charset="-122"/>
              </a:rPr>
              <a:t>教学语言传播教育的教学性信息，这些信息的传播具有强烈的目的性、养成性、效能性。因此，教学语言就被赋予了导向性的要求。</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med">
        <p:pull/>
      </p:transition>
    </mc:Choice>
    <mc:Fallback xmlns="">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66">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66">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1210"/>
          <p:cNvSpPr/>
          <p:nvPr>
            <p:custDataLst>
              <p:tags r:id="rId2"/>
            </p:custDataLst>
          </p:nvPr>
        </p:nvSpPr>
        <p:spPr>
          <a:xfrm>
            <a:off x="815975" y="1096645"/>
            <a:ext cx="10598568" cy="2999740"/>
          </a:xfrm>
          <a:prstGeom prst="rect">
            <a:avLst/>
          </a:prstGeom>
          <a:noFill/>
          <a:ln w="9525">
            <a:noFill/>
            <a:miter/>
          </a:ln>
        </p:spPr>
        <p:txBody>
          <a:bodyPr wrap="square">
            <a:spAutoFit/>
          </a:bodyPr>
          <a:lstStyle/>
          <a:p>
            <a:pPr indent="539750" algn="l" fontAlgn="auto">
              <a:lnSpc>
                <a:spcPct val="175000"/>
              </a:lnSpc>
              <a:spcBef>
                <a:spcPts val="0"/>
              </a:spcBef>
              <a:buClrTx/>
              <a:buSzTx/>
              <a:buFontTx/>
              <a:buNone/>
            </a:pPr>
            <a:r>
              <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rPr>
              <a:t>3.体态语和口语相配合原则</a:t>
            </a:r>
          </a:p>
          <a:p>
            <a:pPr indent="539750" algn="l" fontAlgn="auto">
              <a:lnSpc>
                <a:spcPct val="175000"/>
              </a:lnSpc>
              <a:spcBef>
                <a:spcPts val="0"/>
              </a:spcBef>
              <a:buClrTx/>
              <a:buSzTx/>
              <a:buNone/>
            </a:pPr>
            <a:r>
              <a:rPr lang="en-US" altLang="zh-CN" sz="2100" dirty="0">
                <a:effectLst/>
                <a:latin typeface="微软雅黑" panose="020B0503020204020204" pitchFamily="34" charset="-122"/>
                <a:ea typeface="微软雅黑" panose="020B0503020204020204" pitchFamily="34" charset="-122"/>
                <a:cs typeface="微软雅黑" panose="020B0503020204020204" pitchFamily="34" charset="-122"/>
              </a:rPr>
              <a:t>体态语包括手势、神态、站立、移动等。教师在教学中往往有意识或无意识地以体态语配以口语，体态语所传递的是无声视觉信息。</a:t>
            </a:r>
          </a:p>
          <a:p>
            <a:pPr indent="539750" algn="l" fontAlgn="auto">
              <a:lnSpc>
                <a:spcPct val="175000"/>
              </a:lnSpc>
              <a:spcBef>
                <a:spcPts val="0"/>
              </a:spcBef>
              <a:buClrTx/>
              <a:buSzTx/>
              <a:buNone/>
            </a:pPr>
            <a:r>
              <a:rPr lang="en-US" altLang="zh-CN" sz="2100" dirty="0">
                <a:effectLst/>
                <a:latin typeface="微软雅黑" panose="020B0503020204020204" pitchFamily="34" charset="-122"/>
                <a:ea typeface="微软雅黑" panose="020B0503020204020204" pitchFamily="34" charset="-122"/>
                <a:cs typeface="微软雅黑" panose="020B0503020204020204" pitchFamily="34" charset="-122"/>
              </a:rPr>
              <a:t>体态语与口语相配合的原则要求体态语以适当的强度、得体的表征来辅助教学语言。</a:t>
            </a:r>
          </a:p>
          <a:p>
            <a:pPr indent="539750" algn="l" fontAlgn="auto">
              <a:lnSpc>
                <a:spcPct val="175000"/>
              </a:lnSpc>
              <a:spcBef>
                <a:spcPts val="0"/>
              </a:spcBef>
              <a:buClrTx/>
              <a:buSzTx/>
              <a:buNone/>
            </a:pPr>
            <a:r>
              <a:rPr lang="en-US" altLang="zh-CN" sz="2100" dirty="0">
                <a:effectLst/>
                <a:latin typeface="微软雅黑" panose="020B0503020204020204" pitchFamily="34" charset="-122"/>
                <a:ea typeface="微软雅黑" panose="020B0503020204020204" pitchFamily="34" charset="-122"/>
                <a:cs typeface="微软雅黑" panose="020B0503020204020204" pitchFamily="34" charset="-122"/>
              </a:rPr>
              <a:t>教学语言技能在注重有声语言的听觉时，不能忽略体态语的视觉配合作用。</a:t>
            </a:r>
          </a:p>
        </p:txBody>
      </p:sp>
    </p:spTree>
    <p:custDataLst>
      <p:tags r:id="rId1"/>
    </p:custData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27" name="组合 26"/>
          <p:cNvGrpSpPr/>
          <p:nvPr/>
        </p:nvGrpSpPr>
        <p:grpSpPr>
          <a:xfrm>
            <a:off x="0" y="1"/>
            <a:ext cx="12191999" cy="6858000"/>
            <a:chOff x="0" y="1"/>
            <a:chExt cx="12191999" cy="6858000"/>
          </a:xfrm>
          <a:solidFill>
            <a:srgbClr val="378653"/>
          </a:solidFill>
        </p:grpSpPr>
        <p:sp>
          <p:nvSpPr>
            <p:cNvPr id="2" name="任意多边形: 形状 27"/>
            <p:cNvSpPr/>
            <p:nvPr/>
          </p:nvSpPr>
          <p:spPr>
            <a:xfrm>
              <a:off x="7651658" y="1"/>
              <a:ext cx="4540341" cy="4904453"/>
            </a:xfrm>
            <a:custGeom>
              <a:avLst/>
              <a:gdLst>
                <a:gd name="connsiteX0" fmla="*/ 3114517 w 4540341"/>
                <a:gd name="connsiteY0" fmla="*/ 0 h 4904453"/>
                <a:gd name="connsiteX1" fmla="*/ 4540341 w 4540341"/>
                <a:gd name="connsiteY1" fmla="*/ 0 h 4904453"/>
                <a:gd name="connsiteX2" fmla="*/ 4540341 w 4540341"/>
                <a:gd name="connsiteY2" fmla="*/ 4465497 h 4904453"/>
                <a:gd name="connsiteX3" fmla="*/ 4279493 w 4540341"/>
                <a:gd name="connsiteY3" fmla="*/ 4579478 h 4904453"/>
                <a:gd name="connsiteX4" fmla="*/ 1303310 w 4540341"/>
                <a:gd name="connsiteY4" fmla="*/ 4664624 h 4904453"/>
                <a:gd name="connsiteX5" fmla="*/ 102226 w 4540341"/>
                <a:gd name="connsiteY5" fmla="*/ 2086574 h 4904453"/>
                <a:gd name="connsiteX6" fmla="*/ 2884890 w 4540341"/>
                <a:gd name="connsiteY6" fmla="*/ 405425 h 4904453"/>
                <a:gd name="connsiteX7" fmla="*/ 3103846 w 4540341"/>
                <a:gd name="connsiteY7" fmla="*/ 30292 h 4904453"/>
                <a:gd name="connsiteX8" fmla="*/ 3114517 w 4540341"/>
                <a:gd name="connsiteY8" fmla="*/ 0 h 4904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540341" h="4904453">
                  <a:moveTo>
                    <a:pt x="3114517" y="0"/>
                  </a:moveTo>
                  <a:lnTo>
                    <a:pt x="4540341" y="0"/>
                  </a:lnTo>
                  <a:lnTo>
                    <a:pt x="4540341" y="4465497"/>
                  </a:lnTo>
                  <a:lnTo>
                    <a:pt x="4279493" y="4579478"/>
                  </a:lnTo>
                  <a:cubicBezTo>
                    <a:pt x="3225582" y="4987858"/>
                    <a:pt x="2017993" y="5005771"/>
                    <a:pt x="1303310" y="4664624"/>
                  </a:cubicBezTo>
                  <a:cubicBezTo>
                    <a:pt x="32763" y="4058141"/>
                    <a:pt x="-161371" y="2796441"/>
                    <a:pt x="102226" y="2086574"/>
                  </a:cubicBezTo>
                  <a:cubicBezTo>
                    <a:pt x="365823" y="1376708"/>
                    <a:pt x="2368338" y="1064565"/>
                    <a:pt x="2884890" y="405425"/>
                  </a:cubicBezTo>
                  <a:cubicBezTo>
                    <a:pt x="2981743" y="281836"/>
                    <a:pt x="3052555" y="157257"/>
                    <a:pt x="3103846" y="30292"/>
                  </a:cubicBezTo>
                  <a:lnTo>
                    <a:pt x="3114517" y="0"/>
                  </a:lnTo>
                  <a:close/>
                </a:path>
              </a:pathLst>
            </a:custGeom>
            <a:solidFill>
              <a:srgbClr val="FDC06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29" name="任意多边形: 形状 28"/>
            <p:cNvSpPr/>
            <p:nvPr/>
          </p:nvSpPr>
          <p:spPr>
            <a:xfrm>
              <a:off x="0" y="3445778"/>
              <a:ext cx="3149276" cy="3412223"/>
            </a:xfrm>
            <a:custGeom>
              <a:avLst/>
              <a:gdLst>
                <a:gd name="connsiteX0" fmla="*/ 0 w 3149276"/>
                <a:gd name="connsiteY0" fmla="*/ 0 h 3412223"/>
                <a:gd name="connsiteX1" fmla="*/ 35834 w 3149276"/>
                <a:gd name="connsiteY1" fmla="*/ 32653 h 3412223"/>
                <a:gd name="connsiteX2" fmla="*/ 442452 w 3149276"/>
                <a:gd name="connsiteY2" fmla="*/ 359307 h 3412223"/>
                <a:gd name="connsiteX3" fmla="*/ 2802194 w 3149276"/>
                <a:gd name="connsiteY3" fmla="*/ 1804649 h 3412223"/>
                <a:gd name="connsiteX4" fmla="*/ 3145439 w 3149276"/>
                <a:gd name="connsiteY4" fmla="*/ 3307547 h 3412223"/>
                <a:gd name="connsiteX5" fmla="*/ 3134616 w 3149276"/>
                <a:gd name="connsiteY5" fmla="*/ 3412223 h 3412223"/>
                <a:gd name="connsiteX6" fmla="*/ 0 w 3149276"/>
                <a:gd name="connsiteY6" fmla="*/ 3412223 h 3412223"/>
                <a:gd name="connsiteX7" fmla="*/ 0 w 3149276"/>
                <a:gd name="connsiteY7" fmla="*/ 0 h 34122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149276" h="3412223">
                  <a:moveTo>
                    <a:pt x="0" y="0"/>
                  </a:moveTo>
                  <a:lnTo>
                    <a:pt x="35834" y="32653"/>
                  </a:lnTo>
                  <a:cubicBezTo>
                    <a:pt x="157163" y="138849"/>
                    <a:pt x="291281" y="247465"/>
                    <a:pt x="442452" y="359307"/>
                  </a:cubicBezTo>
                  <a:cubicBezTo>
                    <a:pt x="1047136" y="806675"/>
                    <a:pt x="2438401" y="1140972"/>
                    <a:pt x="2802194" y="1804649"/>
                  </a:cubicBezTo>
                  <a:cubicBezTo>
                    <a:pt x="3006828" y="2177968"/>
                    <a:pt x="3177241" y="2769055"/>
                    <a:pt x="3145439" y="3307547"/>
                  </a:cubicBezTo>
                  <a:lnTo>
                    <a:pt x="3134616" y="3412223"/>
                  </a:lnTo>
                  <a:lnTo>
                    <a:pt x="0" y="3412223"/>
                  </a:lnTo>
                  <a:lnTo>
                    <a:pt x="0" y="0"/>
                  </a:lnTo>
                  <a:close/>
                </a:path>
              </a:pathLst>
            </a:custGeom>
            <a:solidFill>
              <a:srgbClr val="FDC06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grpSp>
      <p:sp>
        <p:nvSpPr>
          <p:cNvPr id="20" name="矩形: 圆角 19"/>
          <p:cNvSpPr/>
          <p:nvPr/>
        </p:nvSpPr>
        <p:spPr>
          <a:xfrm>
            <a:off x="521335" y="540385"/>
            <a:ext cx="11149965" cy="5810885"/>
          </a:xfrm>
          <a:prstGeom prst="roundRect">
            <a:avLst>
              <a:gd name="adj" fmla="val 3336"/>
            </a:avLst>
          </a:prstGeom>
          <a:solidFill>
            <a:schemeClr val="bg1"/>
          </a:solidFill>
          <a:ln>
            <a:noFill/>
          </a:ln>
          <a:effectLst>
            <a:outerShdw blurRad="317500" algn="c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7BB48C"/>
              </a:solidFill>
            </a:endParaRPr>
          </a:p>
        </p:txBody>
      </p:sp>
      <p:grpSp>
        <p:nvGrpSpPr>
          <p:cNvPr id="52" name="PA-组合 498"/>
          <p:cNvGrpSpPr/>
          <p:nvPr>
            <p:custDataLst>
              <p:tags r:id="rId2"/>
            </p:custDataLst>
          </p:nvPr>
        </p:nvGrpSpPr>
        <p:grpSpPr>
          <a:xfrm rot="10800000">
            <a:off x="8798220" y="807794"/>
            <a:ext cx="2612000" cy="605400"/>
            <a:chOff x="155575" y="560900"/>
            <a:chExt cx="2612000" cy="605400"/>
          </a:xfrm>
          <a:solidFill>
            <a:srgbClr val="FDC065"/>
          </a:solidFill>
        </p:grpSpPr>
        <p:sp>
          <p:nvSpPr>
            <p:cNvPr id="53" name="PA-椭圆 524"/>
            <p:cNvSpPr/>
            <p:nvPr>
              <p:custDataLst>
                <p:tags r:id="rId4"/>
              </p:custDataLst>
            </p:nvPr>
          </p:nvSpPr>
          <p:spPr>
            <a:xfrm>
              <a:off x="155575" y="560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PA-椭圆 525"/>
            <p:cNvSpPr/>
            <p:nvPr>
              <p:custDataLst>
                <p:tags r:id="rId5"/>
              </p:custDataLst>
            </p:nvPr>
          </p:nvSpPr>
          <p:spPr>
            <a:xfrm>
              <a:off x="409575" y="560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PA-椭圆 526"/>
            <p:cNvSpPr/>
            <p:nvPr>
              <p:custDataLst>
                <p:tags r:id="rId6"/>
              </p:custDataLst>
            </p:nvPr>
          </p:nvSpPr>
          <p:spPr>
            <a:xfrm>
              <a:off x="663575" y="560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PA-椭圆 527"/>
            <p:cNvSpPr/>
            <p:nvPr>
              <p:custDataLst>
                <p:tags r:id="rId7"/>
              </p:custDataLst>
            </p:nvPr>
          </p:nvSpPr>
          <p:spPr>
            <a:xfrm>
              <a:off x="917575" y="560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PA-椭圆 528"/>
            <p:cNvSpPr/>
            <p:nvPr>
              <p:custDataLst>
                <p:tags r:id="rId8"/>
              </p:custDataLst>
            </p:nvPr>
          </p:nvSpPr>
          <p:spPr>
            <a:xfrm>
              <a:off x="1171575" y="560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PA-椭圆 529"/>
            <p:cNvSpPr/>
            <p:nvPr>
              <p:custDataLst>
                <p:tags r:id="rId9"/>
              </p:custDataLst>
            </p:nvPr>
          </p:nvSpPr>
          <p:spPr>
            <a:xfrm>
              <a:off x="155575" y="814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PA-椭圆 530"/>
            <p:cNvSpPr/>
            <p:nvPr>
              <p:custDataLst>
                <p:tags r:id="rId10"/>
              </p:custDataLst>
            </p:nvPr>
          </p:nvSpPr>
          <p:spPr>
            <a:xfrm>
              <a:off x="409575" y="814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PA-椭圆 531"/>
            <p:cNvSpPr/>
            <p:nvPr>
              <p:custDataLst>
                <p:tags r:id="rId11"/>
              </p:custDataLst>
            </p:nvPr>
          </p:nvSpPr>
          <p:spPr>
            <a:xfrm>
              <a:off x="663575" y="814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PA-椭圆 532"/>
            <p:cNvSpPr/>
            <p:nvPr>
              <p:custDataLst>
                <p:tags r:id="rId12"/>
              </p:custDataLst>
            </p:nvPr>
          </p:nvSpPr>
          <p:spPr>
            <a:xfrm>
              <a:off x="917575" y="814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PA-椭圆 533"/>
            <p:cNvSpPr/>
            <p:nvPr>
              <p:custDataLst>
                <p:tags r:id="rId13"/>
              </p:custDataLst>
            </p:nvPr>
          </p:nvSpPr>
          <p:spPr>
            <a:xfrm>
              <a:off x="1171575" y="814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PA-椭圆 534"/>
            <p:cNvSpPr/>
            <p:nvPr>
              <p:custDataLst>
                <p:tags r:id="rId14"/>
              </p:custDataLst>
            </p:nvPr>
          </p:nvSpPr>
          <p:spPr>
            <a:xfrm>
              <a:off x="1425575" y="814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PA-椭圆 535"/>
            <p:cNvSpPr/>
            <p:nvPr>
              <p:custDataLst>
                <p:tags r:id="rId15"/>
              </p:custDataLst>
            </p:nvPr>
          </p:nvSpPr>
          <p:spPr>
            <a:xfrm>
              <a:off x="1679575" y="814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PA-椭圆 536"/>
            <p:cNvSpPr/>
            <p:nvPr>
              <p:custDataLst>
                <p:tags r:id="rId16"/>
              </p:custDataLst>
            </p:nvPr>
          </p:nvSpPr>
          <p:spPr>
            <a:xfrm>
              <a:off x="1933575" y="814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PA-椭圆 537"/>
            <p:cNvSpPr/>
            <p:nvPr>
              <p:custDataLst>
                <p:tags r:id="rId17"/>
              </p:custDataLst>
            </p:nvPr>
          </p:nvSpPr>
          <p:spPr>
            <a:xfrm>
              <a:off x="155575" y="10943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 name="PA-椭圆 538"/>
            <p:cNvSpPr/>
            <p:nvPr>
              <p:custDataLst>
                <p:tags r:id="rId18"/>
              </p:custDataLst>
            </p:nvPr>
          </p:nvSpPr>
          <p:spPr>
            <a:xfrm>
              <a:off x="409575" y="10943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PA-椭圆 539"/>
            <p:cNvSpPr/>
            <p:nvPr>
              <p:custDataLst>
                <p:tags r:id="rId19"/>
              </p:custDataLst>
            </p:nvPr>
          </p:nvSpPr>
          <p:spPr>
            <a:xfrm>
              <a:off x="663575" y="10943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PA-椭圆 540"/>
            <p:cNvSpPr/>
            <p:nvPr>
              <p:custDataLst>
                <p:tags r:id="rId20"/>
              </p:custDataLst>
            </p:nvPr>
          </p:nvSpPr>
          <p:spPr>
            <a:xfrm>
              <a:off x="917575" y="10943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PA-椭圆 541"/>
            <p:cNvSpPr/>
            <p:nvPr>
              <p:custDataLst>
                <p:tags r:id="rId21"/>
              </p:custDataLst>
            </p:nvPr>
          </p:nvSpPr>
          <p:spPr>
            <a:xfrm>
              <a:off x="1171575" y="10943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PA-椭圆 542"/>
            <p:cNvSpPr/>
            <p:nvPr>
              <p:custDataLst>
                <p:tags r:id="rId22"/>
              </p:custDataLst>
            </p:nvPr>
          </p:nvSpPr>
          <p:spPr>
            <a:xfrm>
              <a:off x="1425575" y="10943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2" name="PA-椭圆 543"/>
            <p:cNvSpPr/>
            <p:nvPr>
              <p:custDataLst>
                <p:tags r:id="rId23"/>
              </p:custDataLst>
            </p:nvPr>
          </p:nvSpPr>
          <p:spPr>
            <a:xfrm>
              <a:off x="1679575" y="10943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3" name="PA-椭圆 544"/>
            <p:cNvSpPr/>
            <p:nvPr>
              <p:custDataLst>
                <p:tags r:id="rId24"/>
              </p:custDataLst>
            </p:nvPr>
          </p:nvSpPr>
          <p:spPr>
            <a:xfrm>
              <a:off x="1933575" y="10943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4" name="PA-椭圆 545"/>
            <p:cNvSpPr/>
            <p:nvPr>
              <p:custDataLst>
                <p:tags r:id="rId25"/>
              </p:custDataLst>
            </p:nvPr>
          </p:nvSpPr>
          <p:spPr>
            <a:xfrm>
              <a:off x="2187575" y="10943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5" name="PA-椭圆 546"/>
            <p:cNvSpPr/>
            <p:nvPr>
              <p:custDataLst>
                <p:tags r:id="rId26"/>
              </p:custDataLst>
            </p:nvPr>
          </p:nvSpPr>
          <p:spPr>
            <a:xfrm>
              <a:off x="2441575" y="10943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 name="PA-椭圆 547"/>
            <p:cNvSpPr/>
            <p:nvPr>
              <p:custDataLst>
                <p:tags r:id="rId27"/>
              </p:custDataLst>
            </p:nvPr>
          </p:nvSpPr>
          <p:spPr>
            <a:xfrm>
              <a:off x="2695575" y="10943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6" name="组合 65"/>
          <p:cNvGrpSpPr/>
          <p:nvPr/>
        </p:nvGrpSpPr>
        <p:grpSpPr>
          <a:xfrm>
            <a:off x="1366520" y="1090930"/>
            <a:ext cx="2790825" cy="811530"/>
            <a:chOff x="2044701" y="2097215"/>
            <a:chExt cx="3886200" cy="1130782"/>
          </a:xfrm>
        </p:grpSpPr>
        <p:grpSp>
          <p:nvGrpSpPr>
            <p:cNvPr id="67" name="组合 66"/>
            <p:cNvGrpSpPr/>
            <p:nvPr/>
          </p:nvGrpSpPr>
          <p:grpSpPr>
            <a:xfrm>
              <a:off x="2044701" y="2097215"/>
              <a:ext cx="3886200" cy="1130782"/>
              <a:chOff x="2044701" y="2097215"/>
              <a:chExt cx="3886200" cy="1130782"/>
            </a:xfrm>
          </p:grpSpPr>
          <p:sp>
            <p:nvSpPr>
              <p:cNvPr id="69" name="椭圆 68"/>
              <p:cNvSpPr/>
              <p:nvPr/>
            </p:nvSpPr>
            <p:spPr>
              <a:xfrm>
                <a:off x="5552097" y="2097215"/>
                <a:ext cx="368300" cy="368300"/>
              </a:xfrm>
              <a:prstGeom prst="ellipse">
                <a:avLst/>
              </a:prstGeom>
              <a:gradFill flip="none" rotWithShape="1">
                <a:gsLst>
                  <a:gs pos="0">
                    <a:srgbClr val="FEC02D"/>
                  </a:gs>
                  <a:gs pos="70000">
                    <a:srgbClr val="FE9B20"/>
                  </a:gs>
                </a:gsLst>
                <a:lin ang="27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70" name="椭圆 69"/>
              <p:cNvSpPr/>
              <p:nvPr/>
            </p:nvSpPr>
            <p:spPr>
              <a:xfrm>
                <a:off x="2637688" y="3012097"/>
                <a:ext cx="215900" cy="215900"/>
              </a:xfrm>
              <a:prstGeom prst="ellipse">
                <a:avLst/>
              </a:prstGeom>
              <a:gradFill flip="none" rotWithShape="1">
                <a:gsLst>
                  <a:gs pos="0">
                    <a:srgbClr val="FEC02D"/>
                  </a:gs>
                  <a:gs pos="70000">
                    <a:srgbClr val="FE9B20"/>
                  </a:gs>
                </a:gsLst>
                <a:lin ang="27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71" name="矩形: 圆角 70"/>
              <p:cNvSpPr/>
              <p:nvPr/>
            </p:nvSpPr>
            <p:spPr>
              <a:xfrm>
                <a:off x="2044701" y="2192564"/>
                <a:ext cx="3886200" cy="918936"/>
              </a:xfrm>
              <a:prstGeom prst="roundRect">
                <a:avLst>
                  <a:gd name="adj" fmla="val 50000"/>
                </a:avLst>
              </a:prstGeom>
              <a:blipFill dpi="0" rotWithShape="1">
                <a:blip r:embed="rId29">
                  <a:extLst>
                    <a:ext uri="{BEBA8EAE-BF5A-486C-A8C5-ECC9F3942E4B}">
                      <a14:imgProps xmlns:a14="http://schemas.microsoft.com/office/drawing/2010/main">
                        <a14:imgLayer r:embed="rId30">
                          <a14:imgEffect>
                            <a14:artisticBlur radius="20"/>
                          </a14:imgEffect>
                          <a14:imgEffect>
                            <a14:brightnessContrast bright="5000"/>
                          </a14:imgEffect>
                        </a14:imgLayer>
                      </a14:imgProps>
                    </a:ext>
                  </a:extLst>
                </a:blip>
                <a:srcRect/>
                <a:stretch>
                  <a:fillRect l="-52614" t="-238598" r="-161111" b="-407700"/>
                </a:stretch>
              </a:blipFill>
              <a:ln>
                <a:noFill/>
              </a:ln>
              <a:effectLst>
                <a:outerShdw blurRad="152400" dist="88900" dir="5400000" rotWithShape="0">
                  <a:srgbClr val="000000">
                    <a:alpha val="20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600" dirty="0"/>
              </a:p>
            </p:txBody>
          </p:sp>
        </p:grpSp>
        <p:sp>
          <p:nvSpPr>
            <p:cNvPr id="68" name="文本框 67"/>
            <p:cNvSpPr txBox="1"/>
            <p:nvPr/>
          </p:nvSpPr>
          <p:spPr>
            <a:xfrm>
              <a:off x="2744900" y="2264451"/>
              <a:ext cx="2456180" cy="727310"/>
            </a:xfrm>
            <a:prstGeom prst="rect">
              <a:avLst/>
            </a:prstGeom>
            <a:noFill/>
          </p:spPr>
          <p:txBody>
            <a:bodyPr wrap="square" rtlCol="0">
              <a:spAutoFit/>
            </a:bodyPr>
            <a:lstStyle/>
            <a:p>
              <a:pPr algn="ctr"/>
              <a:r>
                <a:rPr lang="zh-CN" altLang="en-US" sz="2800" b="1" dirty="0">
                  <a:solidFill>
                    <a:srgbClr val="EE8844"/>
                  </a:solidFill>
                  <a:latin typeface="微软雅黑" panose="020B0503020204020204" pitchFamily="34" charset="-122"/>
                  <a:ea typeface="微软雅黑" panose="020B0503020204020204" pitchFamily="34" charset="-122"/>
                </a:rPr>
                <a:t>讨论题</a:t>
              </a:r>
            </a:p>
          </p:txBody>
        </p:sp>
      </p:grpSp>
      <p:sp>
        <p:nvSpPr>
          <p:cNvPr id="10" name="TextBox 1210"/>
          <p:cNvSpPr/>
          <p:nvPr>
            <p:custDataLst>
              <p:tags r:id="rId3"/>
            </p:custDataLst>
          </p:nvPr>
        </p:nvSpPr>
        <p:spPr>
          <a:xfrm>
            <a:off x="1365885" y="2468245"/>
            <a:ext cx="9790430" cy="2799715"/>
          </a:xfrm>
          <a:prstGeom prst="rect">
            <a:avLst/>
          </a:prstGeom>
          <a:noFill/>
          <a:ln w="9525">
            <a:noFill/>
            <a:miter/>
          </a:ln>
        </p:spPr>
        <p:txBody>
          <a:bodyPr wrap="square">
            <a:spAutoFit/>
          </a:bodyPr>
          <a:lstStyle/>
          <a:p>
            <a:pPr indent="0" algn="l" fontAlgn="auto">
              <a:lnSpc>
                <a:spcPct val="200000"/>
              </a:lnSpc>
              <a:buFont typeface="+mj-lt"/>
              <a:buNone/>
            </a:pPr>
            <a:r>
              <a:rPr lang="zh-CN" altLang="en-US" sz="2200" dirty="0">
                <a:solidFill>
                  <a:schemeClr val="dk1"/>
                </a:solidFill>
                <a:effectLst/>
                <a:latin typeface="微软雅黑" panose="020B0503020204020204" pitchFamily="34" charset="-122"/>
                <a:ea typeface="微软雅黑" panose="020B0503020204020204" pitchFamily="34" charset="-122"/>
                <a:cs typeface="Times New Roman" panose="02020603050405020304" pitchFamily="18" charset="0"/>
                <a:sym typeface="+mn-ea"/>
              </a:rPr>
              <a:t>1</a:t>
            </a:r>
            <a:r>
              <a:rPr lang="en-US" altLang="zh-CN" sz="2200" dirty="0">
                <a:solidFill>
                  <a:schemeClr val="dk1"/>
                </a:solidFill>
                <a:effectLst/>
                <a:latin typeface="微软雅黑" panose="020B0503020204020204" pitchFamily="34" charset="-122"/>
                <a:ea typeface="微软雅黑" panose="020B0503020204020204" pitchFamily="34" charset="-122"/>
                <a:cs typeface="Times New Roman" panose="02020603050405020304" pitchFamily="18" charset="0"/>
                <a:sym typeface="+mn-ea"/>
              </a:rPr>
              <a:t>  </a:t>
            </a:r>
            <a:r>
              <a:rPr lang="zh-CN" altLang="en-US" sz="2200" dirty="0">
                <a:solidFill>
                  <a:schemeClr val="dk1"/>
                </a:solidFill>
                <a:effectLst/>
                <a:latin typeface="微软雅黑" panose="020B0503020204020204" pitchFamily="34" charset="-122"/>
                <a:ea typeface="微软雅黑" panose="020B0503020204020204" pitchFamily="34" charset="-122"/>
                <a:cs typeface="Times New Roman" panose="02020603050405020304" pitchFamily="18" charset="0"/>
                <a:sym typeface="+mn-ea"/>
              </a:rPr>
              <a:t>在课堂上，教师运用教学语言技能的主要作用是什么？</a:t>
            </a:r>
          </a:p>
          <a:p>
            <a:pPr indent="0" algn="l" fontAlgn="auto">
              <a:lnSpc>
                <a:spcPct val="200000"/>
              </a:lnSpc>
              <a:buFont typeface="+mj-lt"/>
              <a:buNone/>
            </a:pPr>
            <a:r>
              <a:rPr lang="zh-CN" altLang="en-US" sz="2200" dirty="0">
                <a:solidFill>
                  <a:schemeClr val="dk1"/>
                </a:solidFill>
                <a:effectLst/>
                <a:latin typeface="微软雅黑" panose="020B0503020204020204" pitchFamily="34" charset="-122"/>
                <a:ea typeface="微软雅黑" panose="020B0503020204020204" pitchFamily="34" charset="-122"/>
                <a:cs typeface="Times New Roman" panose="02020603050405020304" pitchFamily="18" charset="0"/>
                <a:sym typeface="+mn-ea"/>
              </a:rPr>
              <a:t>2</a:t>
            </a:r>
            <a:r>
              <a:rPr lang="en-US" altLang="zh-CN" sz="2200" dirty="0">
                <a:solidFill>
                  <a:schemeClr val="dk1"/>
                </a:solidFill>
                <a:effectLst/>
                <a:latin typeface="微软雅黑" panose="020B0503020204020204" pitchFamily="34" charset="-122"/>
                <a:ea typeface="微软雅黑" panose="020B0503020204020204" pitchFamily="34" charset="-122"/>
                <a:cs typeface="Times New Roman" panose="02020603050405020304" pitchFamily="18" charset="0"/>
                <a:sym typeface="+mn-ea"/>
              </a:rPr>
              <a:t>  </a:t>
            </a:r>
            <a:r>
              <a:rPr lang="zh-CN" altLang="en-US" sz="2200" dirty="0">
                <a:solidFill>
                  <a:schemeClr val="dk1"/>
                </a:solidFill>
                <a:effectLst/>
                <a:latin typeface="微软雅黑" panose="020B0503020204020204" pitchFamily="34" charset="-122"/>
                <a:ea typeface="微软雅黑" panose="020B0503020204020204" pitchFamily="34" charset="-122"/>
                <a:cs typeface="Times New Roman" panose="02020603050405020304" pitchFamily="18" charset="0"/>
                <a:sym typeface="+mn-ea"/>
              </a:rPr>
              <a:t>观摩教学语言技能的示范教学录像，进行分析、研讨。</a:t>
            </a:r>
          </a:p>
          <a:p>
            <a:pPr indent="0" algn="l" fontAlgn="auto">
              <a:lnSpc>
                <a:spcPct val="200000"/>
              </a:lnSpc>
              <a:buFont typeface="+mj-lt"/>
              <a:buNone/>
            </a:pPr>
            <a:r>
              <a:rPr lang="zh-CN" altLang="en-US" sz="2200" dirty="0">
                <a:solidFill>
                  <a:schemeClr val="dk1"/>
                </a:solidFill>
                <a:effectLst/>
                <a:latin typeface="微软雅黑" panose="020B0503020204020204" pitchFamily="34" charset="-122"/>
                <a:ea typeface="微软雅黑" panose="020B0503020204020204" pitchFamily="34" charset="-122"/>
                <a:cs typeface="Times New Roman" panose="02020603050405020304" pitchFamily="18" charset="0"/>
                <a:sym typeface="+mn-ea"/>
              </a:rPr>
              <a:t>3</a:t>
            </a:r>
            <a:r>
              <a:rPr lang="en-US" altLang="zh-CN" sz="2200" dirty="0">
                <a:solidFill>
                  <a:schemeClr val="dk1"/>
                </a:solidFill>
                <a:effectLst/>
                <a:latin typeface="微软雅黑" panose="020B0503020204020204" pitchFamily="34" charset="-122"/>
                <a:ea typeface="微软雅黑" panose="020B0503020204020204" pitchFamily="34" charset="-122"/>
                <a:cs typeface="Times New Roman" panose="02020603050405020304" pitchFamily="18" charset="0"/>
                <a:sym typeface="+mn-ea"/>
              </a:rPr>
              <a:t>  </a:t>
            </a:r>
            <a:r>
              <a:rPr lang="zh-CN" altLang="en-US" sz="2200" dirty="0">
                <a:solidFill>
                  <a:schemeClr val="dk1"/>
                </a:solidFill>
                <a:effectLst/>
                <a:latin typeface="微软雅黑" panose="020B0503020204020204" pitchFamily="34" charset="-122"/>
                <a:ea typeface="微软雅黑" panose="020B0503020204020204" pitchFamily="34" charset="-122"/>
                <a:cs typeface="Times New Roman" panose="02020603050405020304" pitchFamily="18" charset="0"/>
                <a:sym typeface="+mn-ea"/>
              </a:rPr>
              <a:t>选择一段有利于培训语言技能的教材内容，编写微格教案，分小组进行角色扮演。</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med">
        <p:pull/>
      </p:transition>
    </mc:Choice>
    <mc:Fallback xmlns="">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66"/>
                                        </p:tgtEl>
                                        <p:attrNameLst>
                                          <p:attrName>style.visibility</p:attrName>
                                        </p:attrNameLst>
                                      </p:cBhvr>
                                      <p:to>
                                        <p:strVal val="visible"/>
                                      </p:to>
                                    </p:set>
                                    <p:animEffect transition="in" filter="wipe(down)">
                                      <p:cBhvr>
                                        <p:cTn id="7" dur="500"/>
                                        <p:tgtEl>
                                          <p:spTgt spid="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图片 17"/>
          <p:cNvPicPr>
            <a:picLocks noChangeAspect="1"/>
          </p:cNvPicPr>
          <p:nvPr/>
        </p:nvPicPr>
        <p:blipFill>
          <a:blip r:embed="rId3"/>
          <a:stretch>
            <a:fillRect/>
          </a:stretch>
        </p:blipFill>
        <p:spPr>
          <a:xfrm>
            <a:off x="0" y="-15875"/>
            <a:ext cx="12192000" cy="6858000"/>
          </a:xfrm>
          <a:prstGeom prst="rect">
            <a:avLst/>
          </a:prstGeom>
        </p:spPr>
      </p:pic>
      <p:sp>
        <p:nvSpPr>
          <p:cNvPr id="25" name="文本框 24"/>
          <p:cNvSpPr txBox="1"/>
          <p:nvPr/>
        </p:nvSpPr>
        <p:spPr>
          <a:xfrm>
            <a:off x="2635459" y="1243082"/>
            <a:ext cx="4292592" cy="2245360"/>
          </a:xfrm>
          <a:prstGeom prst="rect">
            <a:avLst/>
          </a:prstGeom>
          <a:noFill/>
        </p:spPr>
        <p:txBody>
          <a:bodyPr wrap="square" rtlCol="0">
            <a:spAutoFit/>
          </a:bodyPr>
          <a:lstStyle/>
          <a:p>
            <a:pPr algn="ctr"/>
            <a:r>
              <a:rPr lang="en-US" altLang="zh-CN" sz="14000" b="1">
                <a:gradFill>
                  <a:gsLst>
                    <a:gs pos="77000">
                      <a:srgbClr val="FCF4E1">
                        <a:alpha val="0"/>
                      </a:srgbClr>
                    </a:gs>
                    <a:gs pos="40000">
                      <a:srgbClr val="FDC065"/>
                    </a:gs>
                  </a:gsLst>
                  <a:lin ang="5400000" scaled="0"/>
                </a:gradFill>
                <a:latin typeface="Arial" panose="020B0604020202020204"/>
                <a:ea typeface="阿里巴巴普惠体 Medium" panose="00020600040101010101" charset="-122"/>
                <a:cs typeface="阿里巴巴普惠体 Medium" panose="00020600040101010101" charset="-122"/>
                <a:sym typeface="Arial" panose="020B0604020202020204"/>
              </a:rPr>
              <a:t>02</a:t>
            </a:r>
            <a:endParaRPr lang="zh-CN" altLang="en-US" sz="14000" b="1">
              <a:gradFill>
                <a:gsLst>
                  <a:gs pos="77000">
                    <a:srgbClr val="FCF4E1">
                      <a:alpha val="0"/>
                    </a:srgbClr>
                  </a:gs>
                  <a:gs pos="40000">
                    <a:srgbClr val="FDC065"/>
                  </a:gs>
                </a:gsLst>
                <a:lin ang="5400000" scaled="0"/>
              </a:gradFill>
              <a:latin typeface="Arial" panose="020B0604020202020204"/>
              <a:ea typeface="阿里巴巴普惠体 Medium" panose="00020600040101010101" charset="-122"/>
              <a:cs typeface="阿里巴巴普惠体 Medium" panose="00020600040101010101" charset="-122"/>
              <a:sym typeface="Arial" panose="020B0604020202020204"/>
            </a:endParaRPr>
          </a:p>
        </p:txBody>
      </p:sp>
      <p:sp>
        <p:nvSpPr>
          <p:cNvPr id="24" name="矩形: 圆角 23"/>
          <p:cNvSpPr/>
          <p:nvPr/>
        </p:nvSpPr>
        <p:spPr>
          <a:xfrm>
            <a:off x="1439545" y="2603500"/>
            <a:ext cx="1906270" cy="266065"/>
          </a:xfrm>
          <a:prstGeom prst="roundRect">
            <a:avLst>
              <a:gd name="adj" fmla="val 50000"/>
            </a:avLst>
          </a:prstGeom>
          <a:solidFill>
            <a:schemeClr val="accent1">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a:ea typeface="阿里巴巴普惠体 Medium" panose="00020600040101010101" charset="-122"/>
              <a:cs typeface="阿里巴巴普惠体 Medium" panose="00020600040101010101" charset="-122"/>
              <a:sym typeface="Arial" panose="020B0604020202020204"/>
            </a:endParaRPr>
          </a:p>
        </p:txBody>
      </p:sp>
      <p:sp>
        <p:nvSpPr>
          <p:cNvPr id="26" name="文本框 25"/>
          <p:cNvSpPr txBox="1"/>
          <p:nvPr/>
        </p:nvSpPr>
        <p:spPr>
          <a:xfrm>
            <a:off x="1439545" y="1976755"/>
            <a:ext cx="8503285" cy="2071370"/>
          </a:xfrm>
          <a:prstGeom prst="rect">
            <a:avLst/>
          </a:prstGeom>
          <a:noFill/>
          <a:ln w="9525">
            <a:noFill/>
          </a:ln>
          <a:effectLst/>
        </p:spPr>
        <p:txBody>
          <a:bodyPr wrap="square">
            <a:noAutofit/>
          </a:bodyPr>
          <a:lstStyle/>
          <a:p>
            <a:pPr algn="l" fontAlgn="auto">
              <a:lnSpc>
                <a:spcPct val="130000"/>
              </a:lnSpc>
            </a:pPr>
            <a:r>
              <a:rPr lang="zh-CN" altLang="en-US" sz="4600" b="1" dirty="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a:rPr>
              <a:t>第二节</a:t>
            </a:r>
            <a:endParaRPr lang="zh-CN" altLang="en-US" sz="5200" b="1" dirty="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a:endParaRPr>
          </a:p>
          <a:p>
            <a:pPr algn="l" fontAlgn="auto">
              <a:lnSpc>
                <a:spcPct val="130000"/>
              </a:lnSpc>
            </a:pPr>
            <a:r>
              <a:rPr lang="zh-CN" altLang="en-US" sz="5200" b="1" dirty="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a:rPr>
              <a:t>板</a:t>
            </a:r>
            <a:r>
              <a:rPr lang="en-US" altLang="zh-CN" sz="5200" b="1" dirty="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a:rPr>
              <a:t> </a:t>
            </a:r>
            <a:r>
              <a:rPr lang="zh-CN" altLang="en-US" sz="5200" b="1" dirty="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a:rPr>
              <a:t>书</a:t>
            </a:r>
            <a:r>
              <a:rPr lang="en-US" altLang="zh-CN" sz="5200" b="1" dirty="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a:rPr>
              <a:t> </a:t>
            </a:r>
            <a:r>
              <a:rPr lang="zh-CN" altLang="en-US" sz="5200" b="1" dirty="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a:rPr>
              <a:t>技</a:t>
            </a:r>
            <a:r>
              <a:rPr lang="en-US" altLang="zh-CN" sz="5200" b="1" dirty="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a:rPr>
              <a:t> </a:t>
            </a:r>
            <a:r>
              <a:rPr lang="zh-CN" altLang="en-US" sz="5200" b="1" dirty="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a:rPr>
              <a:t>能</a:t>
            </a:r>
          </a:p>
        </p:txBody>
      </p:sp>
      <p:sp>
        <p:nvSpPr>
          <p:cNvPr id="35" name="任意多边形: 形状 34"/>
          <p:cNvSpPr/>
          <p:nvPr/>
        </p:nvSpPr>
        <p:spPr>
          <a:xfrm flipH="1">
            <a:off x="10307766" y="542441"/>
            <a:ext cx="1101877" cy="549617"/>
          </a:xfrm>
          <a:custGeom>
            <a:avLst/>
            <a:gdLst>
              <a:gd name="connsiteX0" fmla="*/ 23282 w 704417"/>
              <a:gd name="connsiteY0" fmla="*/ 304800 h 351364"/>
              <a:gd name="connsiteX1" fmla="*/ 0 w 704417"/>
              <a:gd name="connsiteY1" fmla="*/ 328082 h 351364"/>
              <a:gd name="connsiteX2" fmla="*/ 23282 w 704417"/>
              <a:gd name="connsiteY2" fmla="*/ 351364 h 351364"/>
              <a:gd name="connsiteX3" fmla="*/ 46564 w 704417"/>
              <a:gd name="connsiteY3" fmla="*/ 328082 h 351364"/>
              <a:gd name="connsiteX4" fmla="*/ 23282 w 704417"/>
              <a:gd name="connsiteY4" fmla="*/ 304800 h 351364"/>
              <a:gd name="connsiteX5" fmla="*/ 187746 w 704417"/>
              <a:gd name="connsiteY5" fmla="*/ 304800 h 351364"/>
              <a:gd name="connsiteX6" fmla="*/ 164464 w 704417"/>
              <a:gd name="connsiteY6" fmla="*/ 328082 h 351364"/>
              <a:gd name="connsiteX7" fmla="*/ 187746 w 704417"/>
              <a:gd name="connsiteY7" fmla="*/ 351364 h 351364"/>
              <a:gd name="connsiteX8" fmla="*/ 211028 w 704417"/>
              <a:gd name="connsiteY8" fmla="*/ 328082 h 351364"/>
              <a:gd name="connsiteX9" fmla="*/ 187746 w 704417"/>
              <a:gd name="connsiteY9" fmla="*/ 304800 h 351364"/>
              <a:gd name="connsiteX10" fmla="*/ 352209 w 704417"/>
              <a:gd name="connsiteY10" fmla="*/ 304800 h 351364"/>
              <a:gd name="connsiteX11" fmla="*/ 328927 w 704417"/>
              <a:gd name="connsiteY11" fmla="*/ 328082 h 351364"/>
              <a:gd name="connsiteX12" fmla="*/ 352209 w 704417"/>
              <a:gd name="connsiteY12" fmla="*/ 351364 h 351364"/>
              <a:gd name="connsiteX13" fmla="*/ 375491 w 704417"/>
              <a:gd name="connsiteY13" fmla="*/ 328082 h 351364"/>
              <a:gd name="connsiteX14" fmla="*/ 352209 w 704417"/>
              <a:gd name="connsiteY14" fmla="*/ 304800 h 351364"/>
              <a:gd name="connsiteX15" fmla="*/ 516672 w 704417"/>
              <a:gd name="connsiteY15" fmla="*/ 304800 h 351364"/>
              <a:gd name="connsiteX16" fmla="*/ 493390 w 704417"/>
              <a:gd name="connsiteY16" fmla="*/ 328082 h 351364"/>
              <a:gd name="connsiteX17" fmla="*/ 516672 w 704417"/>
              <a:gd name="connsiteY17" fmla="*/ 351364 h 351364"/>
              <a:gd name="connsiteX18" fmla="*/ 539954 w 704417"/>
              <a:gd name="connsiteY18" fmla="*/ 328082 h 351364"/>
              <a:gd name="connsiteX19" fmla="*/ 516672 w 704417"/>
              <a:gd name="connsiteY19" fmla="*/ 304800 h 351364"/>
              <a:gd name="connsiteX20" fmla="*/ 681135 w 704417"/>
              <a:gd name="connsiteY20" fmla="*/ 304800 h 351364"/>
              <a:gd name="connsiteX21" fmla="*/ 657853 w 704417"/>
              <a:gd name="connsiteY21" fmla="*/ 328082 h 351364"/>
              <a:gd name="connsiteX22" fmla="*/ 681135 w 704417"/>
              <a:gd name="connsiteY22" fmla="*/ 351364 h 351364"/>
              <a:gd name="connsiteX23" fmla="*/ 704417 w 704417"/>
              <a:gd name="connsiteY23" fmla="*/ 328082 h 351364"/>
              <a:gd name="connsiteX24" fmla="*/ 681135 w 704417"/>
              <a:gd name="connsiteY24" fmla="*/ 304800 h 351364"/>
              <a:gd name="connsiteX25" fmla="*/ 23282 w 704417"/>
              <a:gd name="connsiteY25" fmla="*/ 152400 h 351364"/>
              <a:gd name="connsiteX26" fmla="*/ 0 w 704417"/>
              <a:gd name="connsiteY26" fmla="*/ 175682 h 351364"/>
              <a:gd name="connsiteX27" fmla="*/ 23282 w 704417"/>
              <a:gd name="connsiteY27" fmla="*/ 198964 h 351364"/>
              <a:gd name="connsiteX28" fmla="*/ 46564 w 704417"/>
              <a:gd name="connsiteY28" fmla="*/ 175682 h 351364"/>
              <a:gd name="connsiteX29" fmla="*/ 23282 w 704417"/>
              <a:gd name="connsiteY29" fmla="*/ 152400 h 351364"/>
              <a:gd name="connsiteX30" fmla="*/ 187746 w 704417"/>
              <a:gd name="connsiteY30" fmla="*/ 152400 h 351364"/>
              <a:gd name="connsiteX31" fmla="*/ 164464 w 704417"/>
              <a:gd name="connsiteY31" fmla="*/ 175682 h 351364"/>
              <a:gd name="connsiteX32" fmla="*/ 187746 w 704417"/>
              <a:gd name="connsiteY32" fmla="*/ 198964 h 351364"/>
              <a:gd name="connsiteX33" fmla="*/ 211028 w 704417"/>
              <a:gd name="connsiteY33" fmla="*/ 175682 h 351364"/>
              <a:gd name="connsiteX34" fmla="*/ 187746 w 704417"/>
              <a:gd name="connsiteY34" fmla="*/ 152400 h 351364"/>
              <a:gd name="connsiteX35" fmla="*/ 352209 w 704417"/>
              <a:gd name="connsiteY35" fmla="*/ 152400 h 351364"/>
              <a:gd name="connsiteX36" fmla="*/ 328927 w 704417"/>
              <a:gd name="connsiteY36" fmla="*/ 175682 h 351364"/>
              <a:gd name="connsiteX37" fmla="*/ 352209 w 704417"/>
              <a:gd name="connsiteY37" fmla="*/ 198964 h 351364"/>
              <a:gd name="connsiteX38" fmla="*/ 375491 w 704417"/>
              <a:gd name="connsiteY38" fmla="*/ 175682 h 351364"/>
              <a:gd name="connsiteX39" fmla="*/ 352209 w 704417"/>
              <a:gd name="connsiteY39" fmla="*/ 152400 h 351364"/>
              <a:gd name="connsiteX40" fmla="*/ 516672 w 704417"/>
              <a:gd name="connsiteY40" fmla="*/ 152400 h 351364"/>
              <a:gd name="connsiteX41" fmla="*/ 493390 w 704417"/>
              <a:gd name="connsiteY41" fmla="*/ 175682 h 351364"/>
              <a:gd name="connsiteX42" fmla="*/ 516672 w 704417"/>
              <a:gd name="connsiteY42" fmla="*/ 198964 h 351364"/>
              <a:gd name="connsiteX43" fmla="*/ 539954 w 704417"/>
              <a:gd name="connsiteY43" fmla="*/ 175682 h 351364"/>
              <a:gd name="connsiteX44" fmla="*/ 516672 w 704417"/>
              <a:gd name="connsiteY44" fmla="*/ 152400 h 351364"/>
              <a:gd name="connsiteX45" fmla="*/ 681135 w 704417"/>
              <a:gd name="connsiteY45" fmla="*/ 152400 h 351364"/>
              <a:gd name="connsiteX46" fmla="*/ 657853 w 704417"/>
              <a:gd name="connsiteY46" fmla="*/ 175682 h 351364"/>
              <a:gd name="connsiteX47" fmla="*/ 681135 w 704417"/>
              <a:gd name="connsiteY47" fmla="*/ 198964 h 351364"/>
              <a:gd name="connsiteX48" fmla="*/ 704417 w 704417"/>
              <a:gd name="connsiteY48" fmla="*/ 175682 h 351364"/>
              <a:gd name="connsiteX49" fmla="*/ 681135 w 704417"/>
              <a:gd name="connsiteY49" fmla="*/ 152400 h 351364"/>
              <a:gd name="connsiteX50" fmla="*/ 23282 w 704417"/>
              <a:gd name="connsiteY50" fmla="*/ 0 h 351364"/>
              <a:gd name="connsiteX51" fmla="*/ 0 w 704417"/>
              <a:gd name="connsiteY51" fmla="*/ 23282 h 351364"/>
              <a:gd name="connsiteX52" fmla="*/ 23282 w 704417"/>
              <a:gd name="connsiteY52" fmla="*/ 46564 h 351364"/>
              <a:gd name="connsiteX53" fmla="*/ 46564 w 704417"/>
              <a:gd name="connsiteY53" fmla="*/ 23282 h 351364"/>
              <a:gd name="connsiteX54" fmla="*/ 23282 w 704417"/>
              <a:gd name="connsiteY54" fmla="*/ 0 h 351364"/>
              <a:gd name="connsiteX55" fmla="*/ 187746 w 704417"/>
              <a:gd name="connsiteY55" fmla="*/ 0 h 351364"/>
              <a:gd name="connsiteX56" fmla="*/ 164464 w 704417"/>
              <a:gd name="connsiteY56" fmla="*/ 23282 h 351364"/>
              <a:gd name="connsiteX57" fmla="*/ 187746 w 704417"/>
              <a:gd name="connsiteY57" fmla="*/ 46564 h 351364"/>
              <a:gd name="connsiteX58" fmla="*/ 211028 w 704417"/>
              <a:gd name="connsiteY58" fmla="*/ 23282 h 351364"/>
              <a:gd name="connsiteX59" fmla="*/ 187746 w 704417"/>
              <a:gd name="connsiteY59" fmla="*/ 0 h 351364"/>
              <a:gd name="connsiteX60" fmla="*/ 352209 w 704417"/>
              <a:gd name="connsiteY60" fmla="*/ 0 h 351364"/>
              <a:gd name="connsiteX61" fmla="*/ 328927 w 704417"/>
              <a:gd name="connsiteY61" fmla="*/ 23282 h 351364"/>
              <a:gd name="connsiteX62" fmla="*/ 352209 w 704417"/>
              <a:gd name="connsiteY62" fmla="*/ 46564 h 351364"/>
              <a:gd name="connsiteX63" fmla="*/ 375491 w 704417"/>
              <a:gd name="connsiteY63" fmla="*/ 23282 h 351364"/>
              <a:gd name="connsiteX64" fmla="*/ 352209 w 704417"/>
              <a:gd name="connsiteY64" fmla="*/ 0 h 351364"/>
              <a:gd name="connsiteX65" fmla="*/ 516672 w 704417"/>
              <a:gd name="connsiteY65" fmla="*/ 0 h 351364"/>
              <a:gd name="connsiteX66" fmla="*/ 493390 w 704417"/>
              <a:gd name="connsiteY66" fmla="*/ 23282 h 351364"/>
              <a:gd name="connsiteX67" fmla="*/ 516672 w 704417"/>
              <a:gd name="connsiteY67" fmla="*/ 46564 h 351364"/>
              <a:gd name="connsiteX68" fmla="*/ 539954 w 704417"/>
              <a:gd name="connsiteY68" fmla="*/ 23282 h 351364"/>
              <a:gd name="connsiteX69" fmla="*/ 516672 w 704417"/>
              <a:gd name="connsiteY69" fmla="*/ 0 h 351364"/>
              <a:gd name="connsiteX70" fmla="*/ 681135 w 704417"/>
              <a:gd name="connsiteY70" fmla="*/ 0 h 351364"/>
              <a:gd name="connsiteX71" fmla="*/ 657853 w 704417"/>
              <a:gd name="connsiteY71" fmla="*/ 23282 h 351364"/>
              <a:gd name="connsiteX72" fmla="*/ 681135 w 704417"/>
              <a:gd name="connsiteY72" fmla="*/ 46564 h 351364"/>
              <a:gd name="connsiteX73" fmla="*/ 704417 w 704417"/>
              <a:gd name="connsiteY73" fmla="*/ 23282 h 351364"/>
              <a:gd name="connsiteX74" fmla="*/ 681135 w 704417"/>
              <a:gd name="connsiteY74" fmla="*/ 0 h 3513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704417" h="351364">
                <a:moveTo>
                  <a:pt x="23282" y="304800"/>
                </a:moveTo>
                <a:cubicBezTo>
                  <a:pt x="10424" y="304800"/>
                  <a:pt x="0" y="315224"/>
                  <a:pt x="0" y="328082"/>
                </a:cubicBezTo>
                <a:cubicBezTo>
                  <a:pt x="0" y="340940"/>
                  <a:pt x="10424" y="351364"/>
                  <a:pt x="23282" y="351364"/>
                </a:cubicBezTo>
                <a:cubicBezTo>
                  <a:pt x="36140" y="351364"/>
                  <a:pt x="46564" y="340940"/>
                  <a:pt x="46564" y="328082"/>
                </a:cubicBezTo>
                <a:cubicBezTo>
                  <a:pt x="46564" y="315224"/>
                  <a:pt x="36140" y="304800"/>
                  <a:pt x="23282" y="304800"/>
                </a:cubicBezTo>
                <a:close/>
                <a:moveTo>
                  <a:pt x="187746" y="304800"/>
                </a:moveTo>
                <a:cubicBezTo>
                  <a:pt x="174888" y="304800"/>
                  <a:pt x="164464" y="315224"/>
                  <a:pt x="164464" y="328082"/>
                </a:cubicBezTo>
                <a:cubicBezTo>
                  <a:pt x="164464" y="340940"/>
                  <a:pt x="174888" y="351364"/>
                  <a:pt x="187746" y="351364"/>
                </a:cubicBezTo>
                <a:cubicBezTo>
                  <a:pt x="200604" y="351364"/>
                  <a:pt x="211028" y="340940"/>
                  <a:pt x="211028" y="328082"/>
                </a:cubicBezTo>
                <a:cubicBezTo>
                  <a:pt x="211028" y="315224"/>
                  <a:pt x="200604" y="304800"/>
                  <a:pt x="187746" y="304800"/>
                </a:cubicBezTo>
                <a:close/>
                <a:moveTo>
                  <a:pt x="352209" y="304800"/>
                </a:moveTo>
                <a:cubicBezTo>
                  <a:pt x="339351" y="304800"/>
                  <a:pt x="328927" y="315224"/>
                  <a:pt x="328927" y="328082"/>
                </a:cubicBezTo>
                <a:cubicBezTo>
                  <a:pt x="328927" y="340940"/>
                  <a:pt x="339351" y="351364"/>
                  <a:pt x="352209" y="351364"/>
                </a:cubicBezTo>
                <a:cubicBezTo>
                  <a:pt x="365067" y="351364"/>
                  <a:pt x="375491" y="340940"/>
                  <a:pt x="375491" y="328082"/>
                </a:cubicBezTo>
                <a:cubicBezTo>
                  <a:pt x="375491" y="315224"/>
                  <a:pt x="365067" y="304800"/>
                  <a:pt x="352209" y="304800"/>
                </a:cubicBezTo>
                <a:close/>
                <a:moveTo>
                  <a:pt x="516672" y="304800"/>
                </a:moveTo>
                <a:cubicBezTo>
                  <a:pt x="503814" y="304800"/>
                  <a:pt x="493390" y="315224"/>
                  <a:pt x="493390" y="328082"/>
                </a:cubicBezTo>
                <a:cubicBezTo>
                  <a:pt x="493390" y="340940"/>
                  <a:pt x="503814" y="351364"/>
                  <a:pt x="516672" y="351364"/>
                </a:cubicBezTo>
                <a:cubicBezTo>
                  <a:pt x="529530" y="351364"/>
                  <a:pt x="539954" y="340940"/>
                  <a:pt x="539954" y="328082"/>
                </a:cubicBezTo>
                <a:cubicBezTo>
                  <a:pt x="539954" y="315224"/>
                  <a:pt x="529530" y="304800"/>
                  <a:pt x="516672" y="304800"/>
                </a:cubicBezTo>
                <a:close/>
                <a:moveTo>
                  <a:pt x="681135" y="304800"/>
                </a:moveTo>
                <a:cubicBezTo>
                  <a:pt x="668277" y="304800"/>
                  <a:pt x="657853" y="315224"/>
                  <a:pt x="657853" y="328082"/>
                </a:cubicBezTo>
                <a:cubicBezTo>
                  <a:pt x="657853" y="340940"/>
                  <a:pt x="668277" y="351364"/>
                  <a:pt x="681135" y="351364"/>
                </a:cubicBezTo>
                <a:cubicBezTo>
                  <a:pt x="693993" y="351364"/>
                  <a:pt x="704417" y="340940"/>
                  <a:pt x="704417" y="328082"/>
                </a:cubicBezTo>
                <a:cubicBezTo>
                  <a:pt x="704417" y="315224"/>
                  <a:pt x="693993" y="304800"/>
                  <a:pt x="681135" y="304800"/>
                </a:cubicBezTo>
                <a:close/>
                <a:moveTo>
                  <a:pt x="23282" y="152400"/>
                </a:moveTo>
                <a:cubicBezTo>
                  <a:pt x="10424" y="152400"/>
                  <a:pt x="0" y="162824"/>
                  <a:pt x="0" y="175682"/>
                </a:cubicBezTo>
                <a:cubicBezTo>
                  <a:pt x="0" y="188540"/>
                  <a:pt x="10424" y="198964"/>
                  <a:pt x="23282" y="198964"/>
                </a:cubicBezTo>
                <a:cubicBezTo>
                  <a:pt x="36140" y="198964"/>
                  <a:pt x="46564" y="188540"/>
                  <a:pt x="46564" y="175682"/>
                </a:cubicBezTo>
                <a:cubicBezTo>
                  <a:pt x="46564" y="162824"/>
                  <a:pt x="36140" y="152400"/>
                  <a:pt x="23282" y="152400"/>
                </a:cubicBezTo>
                <a:close/>
                <a:moveTo>
                  <a:pt x="187746" y="152400"/>
                </a:moveTo>
                <a:cubicBezTo>
                  <a:pt x="174888" y="152400"/>
                  <a:pt x="164464" y="162824"/>
                  <a:pt x="164464" y="175682"/>
                </a:cubicBezTo>
                <a:cubicBezTo>
                  <a:pt x="164464" y="188540"/>
                  <a:pt x="174888" y="198964"/>
                  <a:pt x="187746" y="198964"/>
                </a:cubicBezTo>
                <a:cubicBezTo>
                  <a:pt x="200604" y="198964"/>
                  <a:pt x="211028" y="188540"/>
                  <a:pt x="211028" y="175682"/>
                </a:cubicBezTo>
                <a:cubicBezTo>
                  <a:pt x="211028" y="162824"/>
                  <a:pt x="200604" y="152400"/>
                  <a:pt x="187746" y="152400"/>
                </a:cubicBezTo>
                <a:close/>
                <a:moveTo>
                  <a:pt x="352209" y="152400"/>
                </a:moveTo>
                <a:cubicBezTo>
                  <a:pt x="339351" y="152400"/>
                  <a:pt x="328927" y="162824"/>
                  <a:pt x="328927" y="175682"/>
                </a:cubicBezTo>
                <a:cubicBezTo>
                  <a:pt x="328927" y="188540"/>
                  <a:pt x="339351" y="198964"/>
                  <a:pt x="352209" y="198964"/>
                </a:cubicBezTo>
                <a:cubicBezTo>
                  <a:pt x="365067" y="198964"/>
                  <a:pt x="375491" y="188540"/>
                  <a:pt x="375491" y="175682"/>
                </a:cubicBezTo>
                <a:cubicBezTo>
                  <a:pt x="375491" y="162824"/>
                  <a:pt x="365067" y="152400"/>
                  <a:pt x="352209" y="152400"/>
                </a:cubicBezTo>
                <a:close/>
                <a:moveTo>
                  <a:pt x="516672" y="152400"/>
                </a:moveTo>
                <a:cubicBezTo>
                  <a:pt x="503814" y="152400"/>
                  <a:pt x="493390" y="162824"/>
                  <a:pt x="493390" y="175682"/>
                </a:cubicBezTo>
                <a:cubicBezTo>
                  <a:pt x="493390" y="188540"/>
                  <a:pt x="503814" y="198964"/>
                  <a:pt x="516672" y="198964"/>
                </a:cubicBezTo>
                <a:cubicBezTo>
                  <a:pt x="529530" y="198964"/>
                  <a:pt x="539954" y="188540"/>
                  <a:pt x="539954" y="175682"/>
                </a:cubicBezTo>
                <a:cubicBezTo>
                  <a:pt x="539954" y="162824"/>
                  <a:pt x="529530" y="152400"/>
                  <a:pt x="516672" y="152400"/>
                </a:cubicBezTo>
                <a:close/>
                <a:moveTo>
                  <a:pt x="681135" y="152400"/>
                </a:moveTo>
                <a:cubicBezTo>
                  <a:pt x="668277" y="152400"/>
                  <a:pt x="657853" y="162824"/>
                  <a:pt x="657853" y="175682"/>
                </a:cubicBezTo>
                <a:cubicBezTo>
                  <a:pt x="657853" y="188540"/>
                  <a:pt x="668277" y="198964"/>
                  <a:pt x="681135" y="198964"/>
                </a:cubicBezTo>
                <a:cubicBezTo>
                  <a:pt x="693993" y="198964"/>
                  <a:pt x="704417" y="188540"/>
                  <a:pt x="704417" y="175682"/>
                </a:cubicBezTo>
                <a:cubicBezTo>
                  <a:pt x="704417" y="162824"/>
                  <a:pt x="693993" y="152400"/>
                  <a:pt x="681135" y="152400"/>
                </a:cubicBezTo>
                <a:close/>
                <a:moveTo>
                  <a:pt x="23282" y="0"/>
                </a:moveTo>
                <a:cubicBezTo>
                  <a:pt x="10424" y="0"/>
                  <a:pt x="0" y="10424"/>
                  <a:pt x="0" y="23282"/>
                </a:cubicBezTo>
                <a:cubicBezTo>
                  <a:pt x="0" y="36140"/>
                  <a:pt x="10424" y="46564"/>
                  <a:pt x="23282" y="46564"/>
                </a:cubicBezTo>
                <a:cubicBezTo>
                  <a:pt x="36140" y="46564"/>
                  <a:pt x="46564" y="36140"/>
                  <a:pt x="46564" y="23282"/>
                </a:cubicBezTo>
                <a:cubicBezTo>
                  <a:pt x="46564" y="10424"/>
                  <a:pt x="36140" y="0"/>
                  <a:pt x="23282" y="0"/>
                </a:cubicBezTo>
                <a:close/>
                <a:moveTo>
                  <a:pt x="187746" y="0"/>
                </a:moveTo>
                <a:cubicBezTo>
                  <a:pt x="174888" y="0"/>
                  <a:pt x="164464" y="10424"/>
                  <a:pt x="164464" y="23282"/>
                </a:cubicBezTo>
                <a:cubicBezTo>
                  <a:pt x="164464" y="36140"/>
                  <a:pt x="174888" y="46564"/>
                  <a:pt x="187746" y="46564"/>
                </a:cubicBezTo>
                <a:cubicBezTo>
                  <a:pt x="200604" y="46564"/>
                  <a:pt x="211028" y="36140"/>
                  <a:pt x="211028" y="23282"/>
                </a:cubicBezTo>
                <a:cubicBezTo>
                  <a:pt x="211028" y="10424"/>
                  <a:pt x="200604" y="0"/>
                  <a:pt x="187746" y="0"/>
                </a:cubicBezTo>
                <a:close/>
                <a:moveTo>
                  <a:pt x="352209" y="0"/>
                </a:moveTo>
                <a:cubicBezTo>
                  <a:pt x="339351" y="0"/>
                  <a:pt x="328927" y="10424"/>
                  <a:pt x="328927" y="23282"/>
                </a:cubicBezTo>
                <a:cubicBezTo>
                  <a:pt x="328927" y="36140"/>
                  <a:pt x="339351" y="46564"/>
                  <a:pt x="352209" y="46564"/>
                </a:cubicBezTo>
                <a:cubicBezTo>
                  <a:pt x="365067" y="46564"/>
                  <a:pt x="375491" y="36140"/>
                  <a:pt x="375491" y="23282"/>
                </a:cubicBezTo>
                <a:cubicBezTo>
                  <a:pt x="375491" y="10424"/>
                  <a:pt x="365067" y="0"/>
                  <a:pt x="352209" y="0"/>
                </a:cubicBezTo>
                <a:close/>
                <a:moveTo>
                  <a:pt x="516672" y="0"/>
                </a:moveTo>
                <a:cubicBezTo>
                  <a:pt x="503814" y="0"/>
                  <a:pt x="493390" y="10424"/>
                  <a:pt x="493390" y="23282"/>
                </a:cubicBezTo>
                <a:cubicBezTo>
                  <a:pt x="493390" y="36140"/>
                  <a:pt x="503814" y="46564"/>
                  <a:pt x="516672" y="46564"/>
                </a:cubicBezTo>
                <a:cubicBezTo>
                  <a:pt x="529530" y="46564"/>
                  <a:pt x="539954" y="36140"/>
                  <a:pt x="539954" y="23282"/>
                </a:cubicBezTo>
                <a:cubicBezTo>
                  <a:pt x="539954" y="10424"/>
                  <a:pt x="529530" y="0"/>
                  <a:pt x="516672" y="0"/>
                </a:cubicBezTo>
                <a:close/>
                <a:moveTo>
                  <a:pt x="681135" y="0"/>
                </a:moveTo>
                <a:cubicBezTo>
                  <a:pt x="668277" y="0"/>
                  <a:pt x="657853" y="10424"/>
                  <a:pt x="657853" y="23282"/>
                </a:cubicBezTo>
                <a:cubicBezTo>
                  <a:pt x="657853" y="36140"/>
                  <a:pt x="668277" y="46564"/>
                  <a:pt x="681135" y="46564"/>
                </a:cubicBezTo>
                <a:cubicBezTo>
                  <a:pt x="693993" y="46564"/>
                  <a:pt x="704417" y="36140"/>
                  <a:pt x="704417" y="23282"/>
                </a:cubicBezTo>
                <a:cubicBezTo>
                  <a:pt x="704417" y="10424"/>
                  <a:pt x="693993" y="0"/>
                  <a:pt x="681135" y="0"/>
                </a:cubicBezTo>
                <a:close/>
              </a:path>
            </a:pathLst>
          </a:custGeom>
          <a:solidFill>
            <a:srgbClr val="FFC445"/>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tx1">
                  <a:lumMod val="85000"/>
                  <a:lumOff val="15000"/>
                </a:schemeClr>
              </a:solidFill>
              <a:latin typeface="Arial" panose="020B0604020202020204"/>
              <a:ea typeface="阿里巴巴普惠体 Medium" panose="00020600040101010101" charset="-122"/>
              <a:cs typeface="阿里巴巴普惠体 Medium" panose="00020600040101010101" charset="-122"/>
              <a:sym typeface="Arial" panose="020B0604020202020204"/>
            </a:endParaRPr>
          </a:p>
        </p:txBody>
      </p:sp>
      <p:grpSp>
        <p:nvGrpSpPr>
          <p:cNvPr id="15" name="组合 14"/>
          <p:cNvGrpSpPr/>
          <p:nvPr/>
        </p:nvGrpSpPr>
        <p:grpSpPr>
          <a:xfrm>
            <a:off x="0" y="2058035"/>
            <a:ext cx="12192000" cy="4799965"/>
            <a:chOff x="0" y="2058226"/>
            <a:chExt cx="12192000" cy="4799774"/>
          </a:xfrm>
        </p:grpSpPr>
        <p:sp>
          <p:nvSpPr>
            <p:cNvPr id="16" name="任意多边形: 形状 10"/>
            <p:cNvSpPr/>
            <p:nvPr/>
          </p:nvSpPr>
          <p:spPr>
            <a:xfrm>
              <a:off x="0" y="2058226"/>
              <a:ext cx="12192000" cy="4799773"/>
            </a:xfrm>
            <a:custGeom>
              <a:avLst/>
              <a:gdLst>
                <a:gd name="connsiteX0" fmla="*/ 12192000 w 12192000"/>
                <a:gd name="connsiteY0" fmla="*/ 0 h 2383466"/>
                <a:gd name="connsiteX1" fmla="*/ 12192000 w 12192000"/>
                <a:gd name="connsiteY1" fmla="*/ 2383466 h 2383466"/>
                <a:gd name="connsiteX2" fmla="*/ 0 w 12192000"/>
                <a:gd name="connsiteY2" fmla="*/ 2383466 h 2383466"/>
                <a:gd name="connsiteX3" fmla="*/ 0 w 12192000"/>
                <a:gd name="connsiteY3" fmla="*/ 1361314 h 2383466"/>
                <a:gd name="connsiteX4" fmla="*/ 353496 w 12192000"/>
                <a:gd name="connsiteY4" fmla="*/ 1484568 h 2383466"/>
                <a:gd name="connsiteX5" fmla="*/ 4890837 w 12192000"/>
                <a:gd name="connsiteY5" fmla="*/ 2130804 h 2383466"/>
                <a:gd name="connsiteX6" fmla="*/ 12026664 w 12192000"/>
                <a:gd name="connsiteY6" fmla="*/ 150519 h 23834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83466">
                  <a:moveTo>
                    <a:pt x="12192000" y="0"/>
                  </a:moveTo>
                  <a:lnTo>
                    <a:pt x="12192000" y="2383466"/>
                  </a:lnTo>
                  <a:lnTo>
                    <a:pt x="0" y="2383466"/>
                  </a:lnTo>
                  <a:lnTo>
                    <a:pt x="0" y="1361314"/>
                  </a:lnTo>
                  <a:lnTo>
                    <a:pt x="353496" y="1484568"/>
                  </a:lnTo>
                  <a:cubicBezTo>
                    <a:pt x="1648706" y="1892568"/>
                    <a:pt x="3210104" y="2130804"/>
                    <a:pt x="4890837" y="2130804"/>
                  </a:cubicBezTo>
                  <a:cubicBezTo>
                    <a:pt x="7972182" y="2130804"/>
                    <a:pt x="10652425" y="1330066"/>
                    <a:pt x="12026664" y="150519"/>
                  </a:cubicBezTo>
                  <a:close/>
                </a:path>
              </a:pathLst>
            </a:custGeom>
            <a:solidFill>
              <a:srgbClr val="FF9B2F">
                <a:alpha val="1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latin typeface="Arial" panose="020B0604020202020204"/>
                <a:ea typeface="阿里巴巴普惠体 Medium" panose="00020600040101010101" charset="-122"/>
                <a:cs typeface="阿里巴巴普惠体 Medium" panose="00020600040101010101" charset="-122"/>
                <a:sym typeface="Arial" panose="020B0604020202020204"/>
              </a:endParaRPr>
            </a:p>
          </p:txBody>
        </p:sp>
        <p:sp>
          <p:nvSpPr>
            <p:cNvPr id="17" name="任意多边形: 形状 11"/>
            <p:cNvSpPr/>
            <p:nvPr/>
          </p:nvSpPr>
          <p:spPr>
            <a:xfrm flipH="1">
              <a:off x="0" y="5512114"/>
              <a:ext cx="12192000" cy="1345886"/>
            </a:xfrm>
            <a:custGeom>
              <a:avLst/>
              <a:gdLst>
                <a:gd name="connsiteX0" fmla="*/ 12192000 w 12192000"/>
                <a:gd name="connsiteY0" fmla="*/ 0 h 1345886"/>
                <a:gd name="connsiteX1" fmla="*/ 11699305 w 12192000"/>
                <a:gd name="connsiteY1" fmla="*/ 205775 h 1345886"/>
                <a:gd name="connsiteX2" fmla="*/ 6095999 w 12192000"/>
                <a:gd name="connsiteY2" fmla="*/ 1086789 h 1345886"/>
                <a:gd name="connsiteX3" fmla="*/ 492692 w 12192000"/>
                <a:gd name="connsiteY3" fmla="*/ 205775 h 1345886"/>
                <a:gd name="connsiteX4" fmla="*/ 0 w 12192000"/>
                <a:gd name="connsiteY4" fmla="*/ 1 h 1345886"/>
                <a:gd name="connsiteX5" fmla="*/ 0 w 12192000"/>
                <a:gd name="connsiteY5" fmla="*/ 1345886 h 1345886"/>
                <a:gd name="connsiteX6" fmla="*/ 12192000 w 12192000"/>
                <a:gd name="connsiteY6" fmla="*/ 1345886 h 13458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1345886">
                  <a:moveTo>
                    <a:pt x="12192000" y="0"/>
                  </a:moveTo>
                  <a:lnTo>
                    <a:pt x="11699305" y="205775"/>
                  </a:lnTo>
                  <a:cubicBezTo>
                    <a:pt x="10265294" y="750111"/>
                    <a:pt x="8284226" y="1086789"/>
                    <a:pt x="6095999" y="1086789"/>
                  </a:cubicBezTo>
                  <a:cubicBezTo>
                    <a:pt x="3907772" y="1086789"/>
                    <a:pt x="1926704" y="750111"/>
                    <a:pt x="492692" y="205775"/>
                  </a:cubicBezTo>
                  <a:lnTo>
                    <a:pt x="0" y="1"/>
                  </a:lnTo>
                  <a:lnTo>
                    <a:pt x="0" y="1345886"/>
                  </a:lnTo>
                  <a:lnTo>
                    <a:pt x="12192000" y="1345886"/>
                  </a:lnTo>
                  <a:close/>
                </a:path>
              </a:pathLst>
            </a:custGeom>
            <a:gradFill>
              <a:gsLst>
                <a:gs pos="100000">
                  <a:srgbClr val="FCF4E1"/>
                </a:gs>
                <a:gs pos="58000">
                  <a:srgbClr val="FDC065"/>
                </a:gs>
              </a:gsLst>
              <a:lin ang="9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latin typeface="Arial" panose="020B0604020202020204"/>
                <a:ea typeface="阿里巴巴普惠体 Medium" panose="00020600040101010101" charset="-122"/>
                <a:cs typeface="阿里巴巴普惠体 Medium" panose="00020600040101010101" charset="-122"/>
                <a:sym typeface="Arial" panose="020B0604020202020204"/>
              </a:endParaRPr>
            </a:p>
          </p:txBody>
        </p:sp>
      </p:grpSp>
    </p:spTree>
    <p:custDataLst>
      <p:tags r:id="rId1"/>
    </p:custDataLst>
  </p:cSld>
  <p:clrMapOvr>
    <a:masterClrMapping/>
  </p:clrMapOvr>
  <mc:AlternateContent xmlns:mc="http://schemas.openxmlformats.org/markup-compatibility/2006" xmlns:p14="http://schemas.microsoft.com/office/powerpoint/2010/main">
    <mc:Choice Requires="p14">
      <p:transition spd="med">
        <p:pull/>
      </p:transition>
    </mc:Choice>
    <mc:Fallback xmlns="">
      <p:transition spd="med">
        <p:pull/>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8" name="TextBox 1210"/>
          <p:cNvSpPr/>
          <p:nvPr>
            <p:custDataLst>
              <p:tags r:id="rId2"/>
            </p:custDataLst>
          </p:nvPr>
        </p:nvSpPr>
        <p:spPr>
          <a:xfrm>
            <a:off x="815975" y="1649095"/>
            <a:ext cx="10641330" cy="2919095"/>
          </a:xfrm>
          <a:prstGeom prst="rect">
            <a:avLst/>
          </a:prstGeom>
          <a:noFill/>
          <a:ln w="9525">
            <a:noFill/>
            <a:miter/>
          </a:ln>
        </p:spPr>
        <p:txBody>
          <a:bodyPr wrap="square">
            <a:spAutoFit/>
          </a:bodyPr>
          <a:lstStyle/>
          <a:p>
            <a:pPr indent="539750" algn="l" fontAlgn="auto">
              <a:lnSpc>
                <a:spcPct val="175000"/>
              </a:lnSpc>
              <a:spcBef>
                <a:spcPts val="0"/>
              </a:spcBef>
              <a:buClrTx/>
              <a:buSzTx/>
              <a:buNone/>
            </a:pP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板书是教师在课堂教学中，为了强化教学效果而写示的文字、符号、图表等。</a:t>
            </a:r>
          </a:p>
          <a:p>
            <a:pPr indent="539750" algn="l" fontAlgn="auto">
              <a:lnSpc>
                <a:spcPct val="175000"/>
              </a:lnSpc>
              <a:spcBef>
                <a:spcPts val="0"/>
              </a:spcBef>
              <a:buClrTx/>
              <a:buSzTx/>
              <a:buNone/>
            </a:pP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板书通过与教学语言的有效结合，学生在课堂上不仅要听，而且还要注意看黑板，使学生的视觉和听觉配合，更好地吸收教师所讲授的知识。</a:t>
            </a:r>
          </a:p>
          <a:p>
            <a:pPr indent="539750" algn="l" fontAlgn="auto">
              <a:lnSpc>
                <a:spcPct val="175000"/>
              </a:lnSpc>
              <a:spcBef>
                <a:spcPts val="0"/>
              </a:spcBef>
              <a:buClrTx/>
              <a:buSzTx/>
              <a:buNone/>
            </a:pP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随着教学技术的进步及教学手段的多样性，教师的板书也已经由以黑板为主逐渐发展到以白板、投影机或计算机大屏幕投影的多样化显现方式。</a:t>
            </a:r>
          </a:p>
        </p:txBody>
      </p:sp>
      <p:sp>
        <p:nvSpPr>
          <p:cNvPr id="3" name="TextBox 1210"/>
          <p:cNvSpPr/>
          <p:nvPr/>
        </p:nvSpPr>
        <p:spPr>
          <a:xfrm>
            <a:off x="815975" y="1060450"/>
            <a:ext cx="7162165" cy="521970"/>
          </a:xfrm>
          <a:prstGeom prst="rect">
            <a:avLst/>
          </a:prstGeom>
          <a:noFill/>
          <a:ln w="9525">
            <a:noFill/>
            <a:miter/>
          </a:ln>
        </p:spPr>
        <p:txBody>
          <a:bodyPr wrap="square">
            <a:spAutoFit/>
          </a:bodyPr>
          <a:lstStyle/>
          <a:p>
            <a:pPr algn="l">
              <a:buClrTx/>
              <a:buSzTx/>
              <a:buFontTx/>
            </a:pPr>
            <a:r>
              <a:rPr lang="zh-CN" altLang="en-US" sz="2800" b="1"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sym typeface="+mn-ea"/>
              </a:rPr>
              <a:t>一、 什么是板书技能</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med">
        <p:pull/>
      </p:transition>
    </mc:Choice>
    <mc:Fallback xmlns="">
      <p:transition spd="med">
        <p:pull/>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8" name="TextBox 1210"/>
          <p:cNvSpPr/>
          <p:nvPr>
            <p:custDataLst>
              <p:tags r:id="rId2"/>
            </p:custDataLst>
          </p:nvPr>
        </p:nvSpPr>
        <p:spPr>
          <a:xfrm>
            <a:off x="815975" y="1649095"/>
            <a:ext cx="10915949" cy="4216154"/>
          </a:xfrm>
          <a:prstGeom prst="rect">
            <a:avLst/>
          </a:prstGeom>
          <a:noFill/>
          <a:ln w="9525">
            <a:noFill/>
            <a:miter/>
          </a:ln>
        </p:spPr>
        <p:txBody>
          <a:bodyPr wrap="square">
            <a:spAutoFit/>
          </a:bodyPr>
          <a:lstStyle/>
          <a:p>
            <a:pPr indent="539750" algn="l" fontAlgn="auto">
              <a:lnSpc>
                <a:spcPct val="175000"/>
              </a:lnSpc>
              <a:spcBef>
                <a:spcPts val="0"/>
              </a:spcBef>
              <a:buClrTx/>
              <a:buSzTx/>
              <a:buNone/>
            </a:pPr>
            <a:r>
              <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1.优化理解内容</a:t>
            </a:r>
          </a:p>
          <a:p>
            <a:pPr indent="539750" algn="l" fontAlgn="auto">
              <a:lnSpc>
                <a:spcPct val="175000"/>
              </a:lnSpc>
              <a:spcBef>
                <a:spcPts val="0"/>
              </a:spcBef>
              <a:buClrTx/>
              <a:buSzTx/>
              <a:buNone/>
            </a:pP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有了板书，学生边听、边看、边记，眼、耳、手、脑多种感官同时调动、互相协调，有助于学生理解教学内容。</a:t>
            </a:r>
          </a:p>
          <a:p>
            <a:pPr indent="539750" algn="l" fontAlgn="auto">
              <a:lnSpc>
                <a:spcPct val="175000"/>
              </a:lnSpc>
              <a:spcBef>
                <a:spcPts val="0"/>
              </a:spcBef>
              <a:buClrTx/>
              <a:buSzTx/>
              <a:buNone/>
            </a:pPr>
            <a:r>
              <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2.强化信息记忆</a:t>
            </a:r>
          </a:p>
          <a:p>
            <a:pPr indent="539750" algn="l" fontAlgn="auto">
              <a:lnSpc>
                <a:spcPct val="175000"/>
              </a:lnSpc>
              <a:spcBef>
                <a:spcPts val="0"/>
              </a:spcBef>
              <a:buClrTx/>
              <a:buSzTx/>
              <a:buNone/>
            </a:pP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板书配合教学口语，可使学生听得更清楚准确</a:t>
            </a:r>
            <a:r>
              <a:rPr sz="2100">
                <a:effectLst/>
                <a:latin typeface="微软雅黑" panose="020B0503020204020204" pitchFamily="34" charset="-122"/>
                <a:ea typeface="微软雅黑" panose="020B0503020204020204" pitchFamily="34" charset="-122"/>
                <a:cs typeface="微软雅黑" panose="020B0503020204020204" pitchFamily="34" charset="-122"/>
                <a:sym typeface="+mn-ea"/>
              </a:rPr>
              <a:t>，减少教学信息传播中的损失和干扰</a:t>
            </a: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a:t>
            </a:r>
          </a:p>
          <a:p>
            <a:pPr indent="539750" algn="l" fontAlgn="auto">
              <a:lnSpc>
                <a:spcPct val="175000"/>
              </a:lnSpc>
              <a:spcBef>
                <a:spcPts val="0"/>
              </a:spcBef>
              <a:buClrTx/>
              <a:buSzTx/>
              <a:buNone/>
            </a:pPr>
            <a:r>
              <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3.增加教学趣味</a:t>
            </a:r>
          </a:p>
          <a:p>
            <a:pPr indent="539750" algn="l" fontAlgn="auto">
              <a:lnSpc>
                <a:spcPct val="175000"/>
              </a:lnSpc>
              <a:spcBef>
                <a:spcPts val="0"/>
              </a:spcBef>
              <a:buClrTx/>
              <a:buSzTx/>
              <a:buNone/>
            </a:pP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学生从好的板书里学习到知识结构、迁移技巧、创意能力等</a:t>
            </a:r>
            <a:r>
              <a:rPr sz="2100">
                <a:effectLst/>
                <a:latin typeface="微软雅黑" panose="020B0503020204020204" pitchFamily="34" charset="-122"/>
                <a:ea typeface="微软雅黑" panose="020B0503020204020204" pitchFamily="34" charset="-122"/>
                <a:cs typeface="微软雅黑" panose="020B0503020204020204" pitchFamily="34" charset="-122"/>
                <a:sym typeface="+mn-ea"/>
              </a:rPr>
              <a:t>，从而体会到教学的趣味</a:t>
            </a: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a:t>
            </a:r>
          </a:p>
        </p:txBody>
      </p:sp>
      <p:sp>
        <p:nvSpPr>
          <p:cNvPr id="3" name="TextBox 1210"/>
          <p:cNvSpPr/>
          <p:nvPr/>
        </p:nvSpPr>
        <p:spPr>
          <a:xfrm>
            <a:off x="815975" y="1060450"/>
            <a:ext cx="7162165" cy="521970"/>
          </a:xfrm>
          <a:prstGeom prst="rect">
            <a:avLst/>
          </a:prstGeom>
          <a:noFill/>
          <a:ln w="9525">
            <a:noFill/>
            <a:miter/>
          </a:ln>
        </p:spPr>
        <p:txBody>
          <a:bodyPr wrap="square">
            <a:spAutoFit/>
          </a:bodyPr>
          <a:lstStyle/>
          <a:p>
            <a:pPr algn="l">
              <a:buClrTx/>
              <a:buSzTx/>
              <a:buFontTx/>
            </a:pPr>
            <a:r>
              <a:rPr lang="zh-CN" altLang="en-US" sz="2800" b="1"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sym typeface="+mn-ea"/>
              </a:rPr>
              <a:t>二、 板书的功能</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med">
        <p:pull/>
      </p:transition>
    </mc:Choice>
    <mc:Fallback xmlns="">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
                                            <p:txEl>
                                              <p:pRg st="3" end="3"/>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8">
                                            <p:txEl>
                                              <p:pRg st="4" end="4"/>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8">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8" name="TextBox 1210"/>
          <p:cNvSpPr/>
          <p:nvPr>
            <p:custDataLst>
              <p:tags r:id="rId2"/>
            </p:custDataLst>
          </p:nvPr>
        </p:nvSpPr>
        <p:spPr>
          <a:xfrm>
            <a:off x="815975" y="1649095"/>
            <a:ext cx="10915950" cy="2433955"/>
          </a:xfrm>
          <a:prstGeom prst="rect">
            <a:avLst/>
          </a:prstGeom>
          <a:noFill/>
          <a:ln w="9525">
            <a:noFill/>
            <a:miter/>
          </a:ln>
        </p:spPr>
        <p:txBody>
          <a:bodyPr wrap="square">
            <a:spAutoFit/>
          </a:bodyPr>
          <a:lstStyle/>
          <a:p>
            <a:pPr indent="539750" algn="l" fontAlgn="auto">
              <a:lnSpc>
                <a:spcPct val="175000"/>
              </a:lnSpc>
              <a:spcBef>
                <a:spcPts val="0"/>
              </a:spcBef>
              <a:buClrTx/>
              <a:buSzTx/>
              <a:buNone/>
            </a:pPr>
            <a:r>
              <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1.提纲式板书</a:t>
            </a:r>
          </a:p>
          <a:p>
            <a:pPr indent="539750" algn="l" fontAlgn="auto">
              <a:lnSpc>
                <a:spcPct val="175000"/>
              </a:lnSpc>
              <a:spcBef>
                <a:spcPts val="0"/>
              </a:spcBef>
              <a:buClrTx/>
              <a:buSzTx/>
              <a:buNone/>
            </a:pP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提纲式板书是按教学内容和教师的讲解顺序，以纲目的形式展示顺序要点的板书形式。这种形式通常以精练的语言、序号排列的程式出现，也可以以提纲式主板书或主、副板书相结合的形式出现。</a:t>
            </a:r>
          </a:p>
        </p:txBody>
      </p:sp>
      <p:sp>
        <p:nvSpPr>
          <p:cNvPr id="3" name="TextBox 1210"/>
          <p:cNvSpPr/>
          <p:nvPr/>
        </p:nvSpPr>
        <p:spPr>
          <a:xfrm>
            <a:off x="815975" y="1060450"/>
            <a:ext cx="7162165" cy="521970"/>
          </a:xfrm>
          <a:prstGeom prst="rect">
            <a:avLst/>
          </a:prstGeom>
          <a:noFill/>
          <a:ln w="9525">
            <a:noFill/>
            <a:miter/>
          </a:ln>
        </p:spPr>
        <p:txBody>
          <a:bodyPr wrap="square">
            <a:spAutoFit/>
          </a:bodyPr>
          <a:lstStyle/>
          <a:p>
            <a:pPr algn="l">
              <a:buClrTx/>
              <a:buSzTx/>
              <a:buFontTx/>
            </a:pPr>
            <a:r>
              <a:rPr lang="zh-CN" altLang="en-US" sz="2800" b="1"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sym typeface="+mn-ea"/>
              </a:rPr>
              <a:t>三、 板书技能的类型</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med">
        <p:pull/>
      </p:transition>
    </mc:Choice>
    <mc:Fallback xmlns="">
      <p:transition spd="med">
        <p:pull/>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3" name="TextBox 1210"/>
          <p:cNvSpPr/>
          <p:nvPr>
            <p:custDataLst>
              <p:tags r:id="rId2"/>
            </p:custDataLst>
          </p:nvPr>
        </p:nvSpPr>
        <p:spPr>
          <a:xfrm>
            <a:off x="815975" y="1096645"/>
            <a:ext cx="10598568" cy="2433955"/>
          </a:xfrm>
          <a:prstGeom prst="rect">
            <a:avLst/>
          </a:prstGeom>
          <a:noFill/>
          <a:ln w="9525">
            <a:noFill/>
            <a:miter/>
          </a:ln>
        </p:spPr>
        <p:txBody>
          <a:bodyPr wrap="square">
            <a:spAutoFit/>
          </a:bodyPr>
          <a:lstStyle/>
          <a:p>
            <a:pPr indent="539750" algn="l" fontAlgn="auto">
              <a:lnSpc>
                <a:spcPct val="175000"/>
              </a:lnSpc>
              <a:spcBef>
                <a:spcPts val="0"/>
              </a:spcBef>
              <a:buClrTx/>
              <a:buSzTx/>
              <a:buNone/>
            </a:pPr>
            <a:r>
              <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rPr>
              <a:t>2.表格式板书</a:t>
            </a:r>
          </a:p>
          <a:p>
            <a:pPr indent="539750" algn="l" fontAlgn="auto">
              <a:lnSpc>
                <a:spcPct val="175000"/>
              </a:lnSpc>
              <a:spcBef>
                <a:spcPts val="0"/>
              </a:spcBef>
              <a:buClrTx/>
              <a:buSzTx/>
              <a:buNone/>
            </a:pPr>
            <a:r>
              <a:rPr lang="zh-CN" altLang="en-US" sz="2100" dirty="0">
                <a:effectLst/>
                <a:latin typeface="微软雅黑" panose="020B0503020204020204" pitchFamily="34" charset="-122"/>
                <a:ea typeface="微软雅黑" panose="020B0503020204020204" pitchFamily="34" charset="-122"/>
                <a:cs typeface="微软雅黑" panose="020B0503020204020204" pitchFamily="34" charset="-122"/>
              </a:rPr>
              <a:t>表格式板书是根据教学内容可以明显分项的特点而设计的，教师事先设计好表格，将分散的相关知识填入表格内，即具有归类、比较、总结等功能，有助于学生掌握某些具有一定联系的概念、规律和事物性质。</a:t>
            </a:r>
          </a:p>
        </p:txBody>
      </p:sp>
      <p:pic>
        <p:nvPicPr>
          <p:cNvPr id="2" name="图片 1"/>
          <p:cNvPicPr>
            <a:picLocks noChangeAspect="1"/>
          </p:cNvPicPr>
          <p:nvPr/>
        </p:nvPicPr>
        <p:blipFill>
          <a:blip r:embed="rId4">
            <a:clrChange>
              <a:clrFrom>
                <a:srgbClr val="E6E7E9">
                  <a:alpha val="100000"/>
                </a:srgbClr>
              </a:clrFrom>
              <a:clrTo>
                <a:srgbClr val="E6E7E9">
                  <a:alpha val="100000"/>
                  <a:alpha val="0"/>
                </a:srgbClr>
              </a:clrTo>
            </a:clrChange>
          </a:blip>
          <a:stretch>
            <a:fillRect/>
          </a:stretch>
        </p:blipFill>
        <p:spPr>
          <a:xfrm>
            <a:off x="1915795" y="3644900"/>
            <a:ext cx="8360410" cy="2741295"/>
          </a:xfrm>
          <a:prstGeom prst="rect">
            <a:avLst/>
          </a:prstGeom>
        </p:spPr>
      </p:pic>
    </p:spTree>
    <p:custDataLst>
      <p:tags r:id="rId1"/>
    </p:custDataLst>
  </p:cSld>
  <p:clrMapOvr>
    <a:masterClrMapping/>
  </p:clrMapOvr>
  <mc:AlternateContent xmlns:mc="http://schemas.openxmlformats.org/markup-compatibility/2006" xmlns:p14="http://schemas.microsoft.com/office/powerpoint/2010/main">
    <mc:Choice Requires="p14">
      <p:transition spd="med">
        <p:pull/>
      </p:transition>
    </mc:Choice>
    <mc:Fallback xmlns="">
      <p:transition spd="med">
        <p:pull/>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图片 17"/>
          <p:cNvPicPr>
            <a:picLocks noChangeAspect="1"/>
          </p:cNvPicPr>
          <p:nvPr/>
        </p:nvPicPr>
        <p:blipFill>
          <a:blip r:embed="rId3"/>
          <a:stretch>
            <a:fillRect/>
          </a:stretch>
        </p:blipFill>
        <p:spPr>
          <a:xfrm>
            <a:off x="0" y="-15875"/>
            <a:ext cx="12192000" cy="6858000"/>
          </a:xfrm>
          <a:prstGeom prst="rect">
            <a:avLst/>
          </a:prstGeom>
        </p:spPr>
      </p:pic>
      <p:sp>
        <p:nvSpPr>
          <p:cNvPr id="25" name="文本框 24"/>
          <p:cNvSpPr txBox="1"/>
          <p:nvPr/>
        </p:nvSpPr>
        <p:spPr>
          <a:xfrm>
            <a:off x="2635459" y="1243082"/>
            <a:ext cx="4292592" cy="2246769"/>
          </a:xfrm>
          <a:prstGeom prst="rect">
            <a:avLst/>
          </a:prstGeom>
          <a:noFill/>
        </p:spPr>
        <p:txBody>
          <a:bodyPr wrap="square" rtlCol="0">
            <a:spAutoFit/>
          </a:bodyPr>
          <a:lstStyle/>
          <a:p>
            <a:pPr algn="ctr"/>
            <a:r>
              <a:rPr lang="en-US" altLang="zh-CN" sz="14000" b="1">
                <a:gradFill>
                  <a:gsLst>
                    <a:gs pos="77000">
                      <a:srgbClr val="FCF4E1">
                        <a:alpha val="0"/>
                      </a:srgbClr>
                    </a:gs>
                    <a:gs pos="40000">
                      <a:srgbClr val="FDC065"/>
                    </a:gs>
                  </a:gsLst>
                  <a:lin ang="5400000" scaled="0"/>
                </a:gradFill>
                <a:latin typeface="Arial" panose="020B0604020202020204"/>
                <a:ea typeface="阿里巴巴普惠体 Medium" panose="00020600040101010101" charset="-122"/>
                <a:cs typeface="阿里巴巴普惠体 Medium" panose="00020600040101010101" charset="-122"/>
                <a:sym typeface="Arial" panose="020B0604020202020204"/>
              </a:rPr>
              <a:t>01</a:t>
            </a:r>
            <a:endParaRPr lang="zh-CN" altLang="en-US" sz="14000" b="1">
              <a:gradFill>
                <a:gsLst>
                  <a:gs pos="77000">
                    <a:srgbClr val="FCF4E1">
                      <a:alpha val="0"/>
                    </a:srgbClr>
                  </a:gs>
                  <a:gs pos="40000">
                    <a:srgbClr val="FDC065"/>
                  </a:gs>
                </a:gsLst>
                <a:lin ang="5400000" scaled="0"/>
              </a:gradFill>
              <a:latin typeface="Arial" panose="020B0604020202020204"/>
              <a:ea typeface="阿里巴巴普惠体 Medium" panose="00020600040101010101" charset="-122"/>
              <a:cs typeface="阿里巴巴普惠体 Medium" panose="00020600040101010101" charset="-122"/>
              <a:sym typeface="Arial" panose="020B0604020202020204"/>
            </a:endParaRPr>
          </a:p>
        </p:txBody>
      </p:sp>
      <p:sp>
        <p:nvSpPr>
          <p:cNvPr id="24" name="矩形: 圆角 23"/>
          <p:cNvSpPr/>
          <p:nvPr/>
        </p:nvSpPr>
        <p:spPr>
          <a:xfrm>
            <a:off x="1439545" y="2603500"/>
            <a:ext cx="1906270" cy="266065"/>
          </a:xfrm>
          <a:prstGeom prst="roundRect">
            <a:avLst>
              <a:gd name="adj" fmla="val 50000"/>
            </a:avLst>
          </a:prstGeom>
          <a:solidFill>
            <a:schemeClr val="accent1">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a:ea typeface="阿里巴巴普惠体 Medium" panose="00020600040101010101" charset="-122"/>
              <a:cs typeface="阿里巴巴普惠体 Medium" panose="00020600040101010101" charset="-122"/>
              <a:sym typeface="Arial" panose="020B0604020202020204"/>
            </a:endParaRPr>
          </a:p>
        </p:txBody>
      </p:sp>
      <p:sp>
        <p:nvSpPr>
          <p:cNvPr id="26" name="文本框 25"/>
          <p:cNvSpPr txBox="1"/>
          <p:nvPr/>
        </p:nvSpPr>
        <p:spPr>
          <a:xfrm>
            <a:off x="1439545" y="1976755"/>
            <a:ext cx="8503285" cy="2071370"/>
          </a:xfrm>
          <a:prstGeom prst="rect">
            <a:avLst/>
          </a:prstGeom>
          <a:noFill/>
          <a:ln w="9525">
            <a:noFill/>
          </a:ln>
          <a:effectLst/>
        </p:spPr>
        <p:txBody>
          <a:bodyPr wrap="square">
            <a:noAutofit/>
          </a:bodyPr>
          <a:lstStyle/>
          <a:p>
            <a:pPr algn="l" fontAlgn="auto">
              <a:lnSpc>
                <a:spcPct val="130000"/>
              </a:lnSpc>
            </a:pPr>
            <a:r>
              <a:rPr lang="zh-CN" altLang="en-US" sz="4600" b="1" dirty="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a:rPr>
              <a:t>第一节</a:t>
            </a:r>
            <a:endParaRPr lang="zh-CN" altLang="en-US" sz="5200" b="1" dirty="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a:endParaRPr>
          </a:p>
          <a:p>
            <a:pPr algn="l" fontAlgn="auto">
              <a:lnSpc>
                <a:spcPct val="130000"/>
              </a:lnSpc>
            </a:pPr>
            <a:r>
              <a:rPr lang="zh-CN" altLang="en-US" sz="5200" b="1" dirty="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a:rPr>
              <a:t>教学语言技能</a:t>
            </a:r>
          </a:p>
        </p:txBody>
      </p:sp>
      <p:grpSp>
        <p:nvGrpSpPr>
          <p:cNvPr id="15" name="组合 14"/>
          <p:cNvGrpSpPr/>
          <p:nvPr/>
        </p:nvGrpSpPr>
        <p:grpSpPr>
          <a:xfrm>
            <a:off x="0" y="2058035"/>
            <a:ext cx="12192000" cy="4799965"/>
            <a:chOff x="0" y="2058226"/>
            <a:chExt cx="12192000" cy="4799774"/>
          </a:xfrm>
        </p:grpSpPr>
        <p:sp>
          <p:nvSpPr>
            <p:cNvPr id="16" name="任意多边形: 形状 10"/>
            <p:cNvSpPr/>
            <p:nvPr/>
          </p:nvSpPr>
          <p:spPr>
            <a:xfrm>
              <a:off x="0" y="2058226"/>
              <a:ext cx="12192000" cy="4799773"/>
            </a:xfrm>
            <a:custGeom>
              <a:avLst/>
              <a:gdLst>
                <a:gd name="connsiteX0" fmla="*/ 12192000 w 12192000"/>
                <a:gd name="connsiteY0" fmla="*/ 0 h 2383466"/>
                <a:gd name="connsiteX1" fmla="*/ 12192000 w 12192000"/>
                <a:gd name="connsiteY1" fmla="*/ 2383466 h 2383466"/>
                <a:gd name="connsiteX2" fmla="*/ 0 w 12192000"/>
                <a:gd name="connsiteY2" fmla="*/ 2383466 h 2383466"/>
                <a:gd name="connsiteX3" fmla="*/ 0 w 12192000"/>
                <a:gd name="connsiteY3" fmla="*/ 1361314 h 2383466"/>
                <a:gd name="connsiteX4" fmla="*/ 353496 w 12192000"/>
                <a:gd name="connsiteY4" fmla="*/ 1484568 h 2383466"/>
                <a:gd name="connsiteX5" fmla="*/ 4890837 w 12192000"/>
                <a:gd name="connsiteY5" fmla="*/ 2130804 h 2383466"/>
                <a:gd name="connsiteX6" fmla="*/ 12026664 w 12192000"/>
                <a:gd name="connsiteY6" fmla="*/ 150519 h 23834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83466">
                  <a:moveTo>
                    <a:pt x="12192000" y="0"/>
                  </a:moveTo>
                  <a:lnTo>
                    <a:pt x="12192000" y="2383466"/>
                  </a:lnTo>
                  <a:lnTo>
                    <a:pt x="0" y="2383466"/>
                  </a:lnTo>
                  <a:lnTo>
                    <a:pt x="0" y="1361314"/>
                  </a:lnTo>
                  <a:lnTo>
                    <a:pt x="353496" y="1484568"/>
                  </a:lnTo>
                  <a:cubicBezTo>
                    <a:pt x="1648706" y="1892568"/>
                    <a:pt x="3210104" y="2130804"/>
                    <a:pt x="4890837" y="2130804"/>
                  </a:cubicBezTo>
                  <a:cubicBezTo>
                    <a:pt x="7972182" y="2130804"/>
                    <a:pt x="10652425" y="1330066"/>
                    <a:pt x="12026664" y="150519"/>
                  </a:cubicBezTo>
                  <a:close/>
                </a:path>
              </a:pathLst>
            </a:custGeom>
            <a:solidFill>
              <a:srgbClr val="FF9B2F">
                <a:alpha val="1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latin typeface="Arial" panose="020B0604020202020204"/>
                <a:ea typeface="阿里巴巴普惠体 Medium" panose="00020600040101010101" charset="-122"/>
                <a:cs typeface="阿里巴巴普惠体 Medium" panose="00020600040101010101" charset="-122"/>
                <a:sym typeface="Arial" panose="020B0604020202020204"/>
              </a:endParaRPr>
            </a:p>
          </p:txBody>
        </p:sp>
        <p:sp>
          <p:nvSpPr>
            <p:cNvPr id="17" name="任意多边形: 形状 11"/>
            <p:cNvSpPr/>
            <p:nvPr/>
          </p:nvSpPr>
          <p:spPr>
            <a:xfrm flipH="1">
              <a:off x="0" y="5512114"/>
              <a:ext cx="12192000" cy="1345886"/>
            </a:xfrm>
            <a:custGeom>
              <a:avLst/>
              <a:gdLst>
                <a:gd name="connsiteX0" fmla="*/ 12192000 w 12192000"/>
                <a:gd name="connsiteY0" fmla="*/ 0 h 1345886"/>
                <a:gd name="connsiteX1" fmla="*/ 11699305 w 12192000"/>
                <a:gd name="connsiteY1" fmla="*/ 205775 h 1345886"/>
                <a:gd name="connsiteX2" fmla="*/ 6095999 w 12192000"/>
                <a:gd name="connsiteY2" fmla="*/ 1086789 h 1345886"/>
                <a:gd name="connsiteX3" fmla="*/ 492692 w 12192000"/>
                <a:gd name="connsiteY3" fmla="*/ 205775 h 1345886"/>
                <a:gd name="connsiteX4" fmla="*/ 0 w 12192000"/>
                <a:gd name="connsiteY4" fmla="*/ 1 h 1345886"/>
                <a:gd name="connsiteX5" fmla="*/ 0 w 12192000"/>
                <a:gd name="connsiteY5" fmla="*/ 1345886 h 1345886"/>
                <a:gd name="connsiteX6" fmla="*/ 12192000 w 12192000"/>
                <a:gd name="connsiteY6" fmla="*/ 1345886 h 13458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1345886">
                  <a:moveTo>
                    <a:pt x="12192000" y="0"/>
                  </a:moveTo>
                  <a:lnTo>
                    <a:pt x="11699305" y="205775"/>
                  </a:lnTo>
                  <a:cubicBezTo>
                    <a:pt x="10265294" y="750111"/>
                    <a:pt x="8284226" y="1086789"/>
                    <a:pt x="6095999" y="1086789"/>
                  </a:cubicBezTo>
                  <a:cubicBezTo>
                    <a:pt x="3907772" y="1086789"/>
                    <a:pt x="1926704" y="750111"/>
                    <a:pt x="492692" y="205775"/>
                  </a:cubicBezTo>
                  <a:lnTo>
                    <a:pt x="0" y="1"/>
                  </a:lnTo>
                  <a:lnTo>
                    <a:pt x="0" y="1345886"/>
                  </a:lnTo>
                  <a:lnTo>
                    <a:pt x="12192000" y="1345886"/>
                  </a:lnTo>
                  <a:close/>
                </a:path>
              </a:pathLst>
            </a:custGeom>
            <a:gradFill>
              <a:gsLst>
                <a:gs pos="100000">
                  <a:srgbClr val="FCF4E1"/>
                </a:gs>
                <a:gs pos="58000">
                  <a:srgbClr val="FDC065"/>
                </a:gs>
              </a:gsLst>
              <a:lin ang="9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latin typeface="Arial" panose="020B0604020202020204"/>
                <a:ea typeface="阿里巴巴普惠体 Medium" panose="00020600040101010101" charset="-122"/>
                <a:cs typeface="阿里巴巴普惠体 Medium" panose="00020600040101010101" charset="-122"/>
                <a:sym typeface="Arial" panose="020B0604020202020204"/>
              </a:endParaRPr>
            </a:p>
          </p:txBody>
        </p:sp>
      </p:grpSp>
      <p:sp>
        <p:nvSpPr>
          <p:cNvPr id="19" name="任意多边形: 形状 34"/>
          <p:cNvSpPr/>
          <p:nvPr/>
        </p:nvSpPr>
        <p:spPr>
          <a:xfrm flipH="1">
            <a:off x="10294431" y="517041"/>
            <a:ext cx="1101877" cy="549617"/>
          </a:xfrm>
          <a:custGeom>
            <a:avLst/>
            <a:gdLst>
              <a:gd name="connsiteX0" fmla="*/ 23282 w 704417"/>
              <a:gd name="connsiteY0" fmla="*/ 304800 h 351364"/>
              <a:gd name="connsiteX1" fmla="*/ 0 w 704417"/>
              <a:gd name="connsiteY1" fmla="*/ 328082 h 351364"/>
              <a:gd name="connsiteX2" fmla="*/ 23282 w 704417"/>
              <a:gd name="connsiteY2" fmla="*/ 351364 h 351364"/>
              <a:gd name="connsiteX3" fmla="*/ 46564 w 704417"/>
              <a:gd name="connsiteY3" fmla="*/ 328082 h 351364"/>
              <a:gd name="connsiteX4" fmla="*/ 23282 w 704417"/>
              <a:gd name="connsiteY4" fmla="*/ 304800 h 351364"/>
              <a:gd name="connsiteX5" fmla="*/ 187746 w 704417"/>
              <a:gd name="connsiteY5" fmla="*/ 304800 h 351364"/>
              <a:gd name="connsiteX6" fmla="*/ 164464 w 704417"/>
              <a:gd name="connsiteY6" fmla="*/ 328082 h 351364"/>
              <a:gd name="connsiteX7" fmla="*/ 187746 w 704417"/>
              <a:gd name="connsiteY7" fmla="*/ 351364 h 351364"/>
              <a:gd name="connsiteX8" fmla="*/ 211028 w 704417"/>
              <a:gd name="connsiteY8" fmla="*/ 328082 h 351364"/>
              <a:gd name="connsiteX9" fmla="*/ 187746 w 704417"/>
              <a:gd name="connsiteY9" fmla="*/ 304800 h 351364"/>
              <a:gd name="connsiteX10" fmla="*/ 352209 w 704417"/>
              <a:gd name="connsiteY10" fmla="*/ 304800 h 351364"/>
              <a:gd name="connsiteX11" fmla="*/ 328927 w 704417"/>
              <a:gd name="connsiteY11" fmla="*/ 328082 h 351364"/>
              <a:gd name="connsiteX12" fmla="*/ 352209 w 704417"/>
              <a:gd name="connsiteY12" fmla="*/ 351364 h 351364"/>
              <a:gd name="connsiteX13" fmla="*/ 375491 w 704417"/>
              <a:gd name="connsiteY13" fmla="*/ 328082 h 351364"/>
              <a:gd name="connsiteX14" fmla="*/ 352209 w 704417"/>
              <a:gd name="connsiteY14" fmla="*/ 304800 h 351364"/>
              <a:gd name="connsiteX15" fmla="*/ 516672 w 704417"/>
              <a:gd name="connsiteY15" fmla="*/ 304800 h 351364"/>
              <a:gd name="connsiteX16" fmla="*/ 493390 w 704417"/>
              <a:gd name="connsiteY16" fmla="*/ 328082 h 351364"/>
              <a:gd name="connsiteX17" fmla="*/ 516672 w 704417"/>
              <a:gd name="connsiteY17" fmla="*/ 351364 h 351364"/>
              <a:gd name="connsiteX18" fmla="*/ 539954 w 704417"/>
              <a:gd name="connsiteY18" fmla="*/ 328082 h 351364"/>
              <a:gd name="connsiteX19" fmla="*/ 516672 w 704417"/>
              <a:gd name="connsiteY19" fmla="*/ 304800 h 351364"/>
              <a:gd name="connsiteX20" fmla="*/ 681135 w 704417"/>
              <a:gd name="connsiteY20" fmla="*/ 304800 h 351364"/>
              <a:gd name="connsiteX21" fmla="*/ 657853 w 704417"/>
              <a:gd name="connsiteY21" fmla="*/ 328082 h 351364"/>
              <a:gd name="connsiteX22" fmla="*/ 681135 w 704417"/>
              <a:gd name="connsiteY22" fmla="*/ 351364 h 351364"/>
              <a:gd name="connsiteX23" fmla="*/ 704417 w 704417"/>
              <a:gd name="connsiteY23" fmla="*/ 328082 h 351364"/>
              <a:gd name="connsiteX24" fmla="*/ 681135 w 704417"/>
              <a:gd name="connsiteY24" fmla="*/ 304800 h 351364"/>
              <a:gd name="connsiteX25" fmla="*/ 23282 w 704417"/>
              <a:gd name="connsiteY25" fmla="*/ 152400 h 351364"/>
              <a:gd name="connsiteX26" fmla="*/ 0 w 704417"/>
              <a:gd name="connsiteY26" fmla="*/ 175682 h 351364"/>
              <a:gd name="connsiteX27" fmla="*/ 23282 w 704417"/>
              <a:gd name="connsiteY27" fmla="*/ 198964 h 351364"/>
              <a:gd name="connsiteX28" fmla="*/ 46564 w 704417"/>
              <a:gd name="connsiteY28" fmla="*/ 175682 h 351364"/>
              <a:gd name="connsiteX29" fmla="*/ 23282 w 704417"/>
              <a:gd name="connsiteY29" fmla="*/ 152400 h 351364"/>
              <a:gd name="connsiteX30" fmla="*/ 187746 w 704417"/>
              <a:gd name="connsiteY30" fmla="*/ 152400 h 351364"/>
              <a:gd name="connsiteX31" fmla="*/ 164464 w 704417"/>
              <a:gd name="connsiteY31" fmla="*/ 175682 h 351364"/>
              <a:gd name="connsiteX32" fmla="*/ 187746 w 704417"/>
              <a:gd name="connsiteY32" fmla="*/ 198964 h 351364"/>
              <a:gd name="connsiteX33" fmla="*/ 211028 w 704417"/>
              <a:gd name="connsiteY33" fmla="*/ 175682 h 351364"/>
              <a:gd name="connsiteX34" fmla="*/ 187746 w 704417"/>
              <a:gd name="connsiteY34" fmla="*/ 152400 h 351364"/>
              <a:gd name="connsiteX35" fmla="*/ 352209 w 704417"/>
              <a:gd name="connsiteY35" fmla="*/ 152400 h 351364"/>
              <a:gd name="connsiteX36" fmla="*/ 328927 w 704417"/>
              <a:gd name="connsiteY36" fmla="*/ 175682 h 351364"/>
              <a:gd name="connsiteX37" fmla="*/ 352209 w 704417"/>
              <a:gd name="connsiteY37" fmla="*/ 198964 h 351364"/>
              <a:gd name="connsiteX38" fmla="*/ 375491 w 704417"/>
              <a:gd name="connsiteY38" fmla="*/ 175682 h 351364"/>
              <a:gd name="connsiteX39" fmla="*/ 352209 w 704417"/>
              <a:gd name="connsiteY39" fmla="*/ 152400 h 351364"/>
              <a:gd name="connsiteX40" fmla="*/ 516672 w 704417"/>
              <a:gd name="connsiteY40" fmla="*/ 152400 h 351364"/>
              <a:gd name="connsiteX41" fmla="*/ 493390 w 704417"/>
              <a:gd name="connsiteY41" fmla="*/ 175682 h 351364"/>
              <a:gd name="connsiteX42" fmla="*/ 516672 w 704417"/>
              <a:gd name="connsiteY42" fmla="*/ 198964 h 351364"/>
              <a:gd name="connsiteX43" fmla="*/ 539954 w 704417"/>
              <a:gd name="connsiteY43" fmla="*/ 175682 h 351364"/>
              <a:gd name="connsiteX44" fmla="*/ 516672 w 704417"/>
              <a:gd name="connsiteY44" fmla="*/ 152400 h 351364"/>
              <a:gd name="connsiteX45" fmla="*/ 681135 w 704417"/>
              <a:gd name="connsiteY45" fmla="*/ 152400 h 351364"/>
              <a:gd name="connsiteX46" fmla="*/ 657853 w 704417"/>
              <a:gd name="connsiteY46" fmla="*/ 175682 h 351364"/>
              <a:gd name="connsiteX47" fmla="*/ 681135 w 704417"/>
              <a:gd name="connsiteY47" fmla="*/ 198964 h 351364"/>
              <a:gd name="connsiteX48" fmla="*/ 704417 w 704417"/>
              <a:gd name="connsiteY48" fmla="*/ 175682 h 351364"/>
              <a:gd name="connsiteX49" fmla="*/ 681135 w 704417"/>
              <a:gd name="connsiteY49" fmla="*/ 152400 h 351364"/>
              <a:gd name="connsiteX50" fmla="*/ 23282 w 704417"/>
              <a:gd name="connsiteY50" fmla="*/ 0 h 351364"/>
              <a:gd name="connsiteX51" fmla="*/ 0 w 704417"/>
              <a:gd name="connsiteY51" fmla="*/ 23282 h 351364"/>
              <a:gd name="connsiteX52" fmla="*/ 23282 w 704417"/>
              <a:gd name="connsiteY52" fmla="*/ 46564 h 351364"/>
              <a:gd name="connsiteX53" fmla="*/ 46564 w 704417"/>
              <a:gd name="connsiteY53" fmla="*/ 23282 h 351364"/>
              <a:gd name="connsiteX54" fmla="*/ 23282 w 704417"/>
              <a:gd name="connsiteY54" fmla="*/ 0 h 351364"/>
              <a:gd name="connsiteX55" fmla="*/ 187746 w 704417"/>
              <a:gd name="connsiteY55" fmla="*/ 0 h 351364"/>
              <a:gd name="connsiteX56" fmla="*/ 164464 w 704417"/>
              <a:gd name="connsiteY56" fmla="*/ 23282 h 351364"/>
              <a:gd name="connsiteX57" fmla="*/ 187746 w 704417"/>
              <a:gd name="connsiteY57" fmla="*/ 46564 h 351364"/>
              <a:gd name="connsiteX58" fmla="*/ 211028 w 704417"/>
              <a:gd name="connsiteY58" fmla="*/ 23282 h 351364"/>
              <a:gd name="connsiteX59" fmla="*/ 187746 w 704417"/>
              <a:gd name="connsiteY59" fmla="*/ 0 h 351364"/>
              <a:gd name="connsiteX60" fmla="*/ 352209 w 704417"/>
              <a:gd name="connsiteY60" fmla="*/ 0 h 351364"/>
              <a:gd name="connsiteX61" fmla="*/ 328927 w 704417"/>
              <a:gd name="connsiteY61" fmla="*/ 23282 h 351364"/>
              <a:gd name="connsiteX62" fmla="*/ 352209 w 704417"/>
              <a:gd name="connsiteY62" fmla="*/ 46564 h 351364"/>
              <a:gd name="connsiteX63" fmla="*/ 375491 w 704417"/>
              <a:gd name="connsiteY63" fmla="*/ 23282 h 351364"/>
              <a:gd name="connsiteX64" fmla="*/ 352209 w 704417"/>
              <a:gd name="connsiteY64" fmla="*/ 0 h 351364"/>
              <a:gd name="connsiteX65" fmla="*/ 516672 w 704417"/>
              <a:gd name="connsiteY65" fmla="*/ 0 h 351364"/>
              <a:gd name="connsiteX66" fmla="*/ 493390 w 704417"/>
              <a:gd name="connsiteY66" fmla="*/ 23282 h 351364"/>
              <a:gd name="connsiteX67" fmla="*/ 516672 w 704417"/>
              <a:gd name="connsiteY67" fmla="*/ 46564 h 351364"/>
              <a:gd name="connsiteX68" fmla="*/ 539954 w 704417"/>
              <a:gd name="connsiteY68" fmla="*/ 23282 h 351364"/>
              <a:gd name="connsiteX69" fmla="*/ 516672 w 704417"/>
              <a:gd name="connsiteY69" fmla="*/ 0 h 351364"/>
              <a:gd name="connsiteX70" fmla="*/ 681135 w 704417"/>
              <a:gd name="connsiteY70" fmla="*/ 0 h 351364"/>
              <a:gd name="connsiteX71" fmla="*/ 657853 w 704417"/>
              <a:gd name="connsiteY71" fmla="*/ 23282 h 351364"/>
              <a:gd name="connsiteX72" fmla="*/ 681135 w 704417"/>
              <a:gd name="connsiteY72" fmla="*/ 46564 h 351364"/>
              <a:gd name="connsiteX73" fmla="*/ 704417 w 704417"/>
              <a:gd name="connsiteY73" fmla="*/ 23282 h 351364"/>
              <a:gd name="connsiteX74" fmla="*/ 681135 w 704417"/>
              <a:gd name="connsiteY74" fmla="*/ 0 h 3513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704417" h="351364">
                <a:moveTo>
                  <a:pt x="23282" y="304800"/>
                </a:moveTo>
                <a:cubicBezTo>
                  <a:pt x="10424" y="304800"/>
                  <a:pt x="0" y="315224"/>
                  <a:pt x="0" y="328082"/>
                </a:cubicBezTo>
                <a:cubicBezTo>
                  <a:pt x="0" y="340940"/>
                  <a:pt x="10424" y="351364"/>
                  <a:pt x="23282" y="351364"/>
                </a:cubicBezTo>
                <a:cubicBezTo>
                  <a:pt x="36140" y="351364"/>
                  <a:pt x="46564" y="340940"/>
                  <a:pt x="46564" y="328082"/>
                </a:cubicBezTo>
                <a:cubicBezTo>
                  <a:pt x="46564" y="315224"/>
                  <a:pt x="36140" y="304800"/>
                  <a:pt x="23282" y="304800"/>
                </a:cubicBezTo>
                <a:close/>
                <a:moveTo>
                  <a:pt x="187746" y="304800"/>
                </a:moveTo>
                <a:cubicBezTo>
                  <a:pt x="174888" y="304800"/>
                  <a:pt x="164464" y="315224"/>
                  <a:pt x="164464" y="328082"/>
                </a:cubicBezTo>
                <a:cubicBezTo>
                  <a:pt x="164464" y="340940"/>
                  <a:pt x="174888" y="351364"/>
                  <a:pt x="187746" y="351364"/>
                </a:cubicBezTo>
                <a:cubicBezTo>
                  <a:pt x="200604" y="351364"/>
                  <a:pt x="211028" y="340940"/>
                  <a:pt x="211028" y="328082"/>
                </a:cubicBezTo>
                <a:cubicBezTo>
                  <a:pt x="211028" y="315224"/>
                  <a:pt x="200604" y="304800"/>
                  <a:pt x="187746" y="304800"/>
                </a:cubicBezTo>
                <a:close/>
                <a:moveTo>
                  <a:pt x="352209" y="304800"/>
                </a:moveTo>
                <a:cubicBezTo>
                  <a:pt x="339351" y="304800"/>
                  <a:pt x="328927" y="315224"/>
                  <a:pt x="328927" y="328082"/>
                </a:cubicBezTo>
                <a:cubicBezTo>
                  <a:pt x="328927" y="340940"/>
                  <a:pt x="339351" y="351364"/>
                  <a:pt x="352209" y="351364"/>
                </a:cubicBezTo>
                <a:cubicBezTo>
                  <a:pt x="365067" y="351364"/>
                  <a:pt x="375491" y="340940"/>
                  <a:pt x="375491" y="328082"/>
                </a:cubicBezTo>
                <a:cubicBezTo>
                  <a:pt x="375491" y="315224"/>
                  <a:pt x="365067" y="304800"/>
                  <a:pt x="352209" y="304800"/>
                </a:cubicBezTo>
                <a:close/>
                <a:moveTo>
                  <a:pt x="516672" y="304800"/>
                </a:moveTo>
                <a:cubicBezTo>
                  <a:pt x="503814" y="304800"/>
                  <a:pt x="493390" y="315224"/>
                  <a:pt x="493390" y="328082"/>
                </a:cubicBezTo>
                <a:cubicBezTo>
                  <a:pt x="493390" y="340940"/>
                  <a:pt x="503814" y="351364"/>
                  <a:pt x="516672" y="351364"/>
                </a:cubicBezTo>
                <a:cubicBezTo>
                  <a:pt x="529530" y="351364"/>
                  <a:pt x="539954" y="340940"/>
                  <a:pt x="539954" y="328082"/>
                </a:cubicBezTo>
                <a:cubicBezTo>
                  <a:pt x="539954" y="315224"/>
                  <a:pt x="529530" y="304800"/>
                  <a:pt x="516672" y="304800"/>
                </a:cubicBezTo>
                <a:close/>
                <a:moveTo>
                  <a:pt x="681135" y="304800"/>
                </a:moveTo>
                <a:cubicBezTo>
                  <a:pt x="668277" y="304800"/>
                  <a:pt x="657853" y="315224"/>
                  <a:pt x="657853" y="328082"/>
                </a:cubicBezTo>
                <a:cubicBezTo>
                  <a:pt x="657853" y="340940"/>
                  <a:pt x="668277" y="351364"/>
                  <a:pt x="681135" y="351364"/>
                </a:cubicBezTo>
                <a:cubicBezTo>
                  <a:pt x="693993" y="351364"/>
                  <a:pt x="704417" y="340940"/>
                  <a:pt x="704417" y="328082"/>
                </a:cubicBezTo>
                <a:cubicBezTo>
                  <a:pt x="704417" y="315224"/>
                  <a:pt x="693993" y="304800"/>
                  <a:pt x="681135" y="304800"/>
                </a:cubicBezTo>
                <a:close/>
                <a:moveTo>
                  <a:pt x="23282" y="152400"/>
                </a:moveTo>
                <a:cubicBezTo>
                  <a:pt x="10424" y="152400"/>
                  <a:pt x="0" y="162824"/>
                  <a:pt x="0" y="175682"/>
                </a:cubicBezTo>
                <a:cubicBezTo>
                  <a:pt x="0" y="188540"/>
                  <a:pt x="10424" y="198964"/>
                  <a:pt x="23282" y="198964"/>
                </a:cubicBezTo>
                <a:cubicBezTo>
                  <a:pt x="36140" y="198964"/>
                  <a:pt x="46564" y="188540"/>
                  <a:pt x="46564" y="175682"/>
                </a:cubicBezTo>
                <a:cubicBezTo>
                  <a:pt x="46564" y="162824"/>
                  <a:pt x="36140" y="152400"/>
                  <a:pt x="23282" y="152400"/>
                </a:cubicBezTo>
                <a:close/>
                <a:moveTo>
                  <a:pt x="187746" y="152400"/>
                </a:moveTo>
                <a:cubicBezTo>
                  <a:pt x="174888" y="152400"/>
                  <a:pt x="164464" y="162824"/>
                  <a:pt x="164464" y="175682"/>
                </a:cubicBezTo>
                <a:cubicBezTo>
                  <a:pt x="164464" y="188540"/>
                  <a:pt x="174888" y="198964"/>
                  <a:pt x="187746" y="198964"/>
                </a:cubicBezTo>
                <a:cubicBezTo>
                  <a:pt x="200604" y="198964"/>
                  <a:pt x="211028" y="188540"/>
                  <a:pt x="211028" y="175682"/>
                </a:cubicBezTo>
                <a:cubicBezTo>
                  <a:pt x="211028" y="162824"/>
                  <a:pt x="200604" y="152400"/>
                  <a:pt x="187746" y="152400"/>
                </a:cubicBezTo>
                <a:close/>
                <a:moveTo>
                  <a:pt x="352209" y="152400"/>
                </a:moveTo>
                <a:cubicBezTo>
                  <a:pt x="339351" y="152400"/>
                  <a:pt x="328927" y="162824"/>
                  <a:pt x="328927" y="175682"/>
                </a:cubicBezTo>
                <a:cubicBezTo>
                  <a:pt x="328927" y="188540"/>
                  <a:pt x="339351" y="198964"/>
                  <a:pt x="352209" y="198964"/>
                </a:cubicBezTo>
                <a:cubicBezTo>
                  <a:pt x="365067" y="198964"/>
                  <a:pt x="375491" y="188540"/>
                  <a:pt x="375491" y="175682"/>
                </a:cubicBezTo>
                <a:cubicBezTo>
                  <a:pt x="375491" y="162824"/>
                  <a:pt x="365067" y="152400"/>
                  <a:pt x="352209" y="152400"/>
                </a:cubicBezTo>
                <a:close/>
                <a:moveTo>
                  <a:pt x="516672" y="152400"/>
                </a:moveTo>
                <a:cubicBezTo>
                  <a:pt x="503814" y="152400"/>
                  <a:pt x="493390" y="162824"/>
                  <a:pt x="493390" y="175682"/>
                </a:cubicBezTo>
                <a:cubicBezTo>
                  <a:pt x="493390" y="188540"/>
                  <a:pt x="503814" y="198964"/>
                  <a:pt x="516672" y="198964"/>
                </a:cubicBezTo>
                <a:cubicBezTo>
                  <a:pt x="529530" y="198964"/>
                  <a:pt x="539954" y="188540"/>
                  <a:pt x="539954" y="175682"/>
                </a:cubicBezTo>
                <a:cubicBezTo>
                  <a:pt x="539954" y="162824"/>
                  <a:pt x="529530" y="152400"/>
                  <a:pt x="516672" y="152400"/>
                </a:cubicBezTo>
                <a:close/>
                <a:moveTo>
                  <a:pt x="681135" y="152400"/>
                </a:moveTo>
                <a:cubicBezTo>
                  <a:pt x="668277" y="152400"/>
                  <a:pt x="657853" y="162824"/>
                  <a:pt x="657853" y="175682"/>
                </a:cubicBezTo>
                <a:cubicBezTo>
                  <a:pt x="657853" y="188540"/>
                  <a:pt x="668277" y="198964"/>
                  <a:pt x="681135" y="198964"/>
                </a:cubicBezTo>
                <a:cubicBezTo>
                  <a:pt x="693993" y="198964"/>
                  <a:pt x="704417" y="188540"/>
                  <a:pt x="704417" y="175682"/>
                </a:cubicBezTo>
                <a:cubicBezTo>
                  <a:pt x="704417" y="162824"/>
                  <a:pt x="693993" y="152400"/>
                  <a:pt x="681135" y="152400"/>
                </a:cubicBezTo>
                <a:close/>
                <a:moveTo>
                  <a:pt x="23282" y="0"/>
                </a:moveTo>
                <a:cubicBezTo>
                  <a:pt x="10424" y="0"/>
                  <a:pt x="0" y="10424"/>
                  <a:pt x="0" y="23282"/>
                </a:cubicBezTo>
                <a:cubicBezTo>
                  <a:pt x="0" y="36140"/>
                  <a:pt x="10424" y="46564"/>
                  <a:pt x="23282" y="46564"/>
                </a:cubicBezTo>
                <a:cubicBezTo>
                  <a:pt x="36140" y="46564"/>
                  <a:pt x="46564" y="36140"/>
                  <a:pt x="46564" y="23282"/>
                </a:cubicBezTo>
                <a:cubicBezTo>
                  <a:pt x="46564" y="10424"/>
                  <a:pt x="36140" y="0"/>
                  <a:pt x="23282" y="0"/>
                </a:cubicBezTo>
                <a:close/>
                <a:moveTo>
                  <a:pt x="187746" y="0"/>
                </a:moveTo>
                <a:cubicBezTo>
                  <a:pt x="174888" y="0"/>
                  <a:pt x="164464" y="10424"/>
                  <a:pt x="164464" y="23282"/>
                </a:cubicBezTo>
                <a:cubicBezTo>
                  <a:pt x="164464" y="36140"/>
                  <a:pt x="174888" y="46564"/>
                  <a:pt x="187746" y="46564"/>
                </a:cubicBezTo>
                <a:cubicBezTo>
                  <a:pt x="200604" y="46564"/>
                  <a:pt x="211028" y="36140"/>
                  <a:pt x="211028" y="23282"/>
                </a:cubicBezTo>
                <a:cubicBezTo>
                  <a:pt x="211028" y="10424"/>
                  <a:pt x="200604" y="0"/>
                  <a:pt x="187746" y="0"/>
                </a:cubicBezTo>
                <a:close/>
                <a:moveTo>
                  <a:pt x="352209" y="0"/>
                </a:moveTo>
                <a:cubicBezTo>
                  <a:pt x="339351" y="0"/>
                  <a:pt x="328927" y="10424"/>
                  <a:pt x="328927" y="23282"/>
                </a:cubicBezTo>
                <a:cubicBezTo>
                  <a:pt x="328927" y="36140"/>
                  <a:pt x="339351" y="46564"/>
                  <a:pt x="352209" y="46564"/>
                </a:cubicBezTo>
                <a:cubicBezTo>
                  <a:pt x="365067" y="46564"/>
                  <a:pt x="375491" y="36140"/>
                  <a:pt x="375491" y="23282"/>
                </a:cubicBezTo>
                <a:cubicBezTo>
                  <a:pt x="375491" y="10424"/>
                  <a:pt x="365067" y="0"/>
                  <a:pt x="352209" y="0"/>
                </a:cubicBezTo>
                <a:close/>
                <a:moveTo>
                  <a:pt x="516672" y="0"/>
                </a:moveTo>
                <a:cubicBezTo>
                  <a:pt x="503814" y="0"/>
                  <a:pt x="493390" y="10424"/>
                  <a:pt x="493390" y="23282"/>
                </a:cubicBezTo>
                <a:cubicBezTo>
                  <a:pt x="493390" y="36140"/>
                  <a:pt x="503814" y="46564"/>
                  <a:pt x="516672" y="46564"/>
                </a:cubicBezTo>
                <a:cubicBezTo>
                  <a:pt x="529530" y="46564"/>
                  <a:pt x="539954" y="36140"/>
                  <a:pt x="539954" y="23282"/>
                </a:cubicBezTo>
                <a:cubicBezTo>
                  <a:pt x="539954" y="10424"/>
                  <a:pt x="529530" y="0"/>
                  <a:pt x="516672" y="0"/>
                </a:cubicBezTo>
                <a:close/>
                <a:moveTo>
                  <a:pt x="681135" y="0"/>
                </a:moveTo>
                <a:cubicBezTo>
                  <a:pt x="668277" y="0"/>
                  <a:pt x="657853" y="10424"/>
                  <a:pt x="657853" y="23282"/>
                </a:cubicBezTo>
                <a:cubicBezTo>
                  <a:pt x="657853" y="36140"/>
                  <a:pt x="668277" y="46564"/>
                  <a:pt x="681135" y="46564"/>
                </a:cubicBezTo>
                <a:cubicBezTo>
                  <a:pt x="693993" y="46564"/>
                  <a:pt x="704417" y="36140"/>
                  <a:pt x="704417" y="23282"/>
                </a:cubicBezTo>
                <a:cubicBezTo>
                  <a:pt x="704417" y="10424"/>
                  <a:pt x="693993" y="0"/>
                  <a:pt x="681135" y="0"/>
                </a:cubicBezTo>
                <a:close/>
              </a:path>
            </a:pathLst>
          </a:custGeom>
          <a:solidFill>
            <a:srgbClr val="FDC065"/>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tx1">
                  <a:lumMod val="85000"/>
                  <a:lumOff val="15000"/>
                </a:schemeClr>
              </a:solidFill>
              <a:latin typeface="Arial" panose="020B0604020202020204"/>
              <a:ea typeface="阿里巴巴普惠体 Medium" panose="00020600040101010101" charset="-122"/>
              <a:cs typeface="阿里巴巴普惠体 Medium" panose="00020600040101010101" charset="-122"/>
              <a:sym typeface="Arial" panose="020B0604020202020204"/>
            </a:endParaRP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med">
        <p:pull/>
      </p:transition>
    </mc:Choice>
    <mc:Fallback xmlns="">
      <p:transition spd="med">
        <p:pull/>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3" name="TextBox 1210"/>
          <p:cNvSpPr/>
          <p:nvPr>
            <p:custDataLst>
              <p:tags r:id="rId2"/>
            </p:custDataLst>
          </p:nvPr>
        </p:nvSpPr>
        <p:spPr>
          <a:xfrm>
            <a:off x="815975" y="1096645"/>
            <a:ext cx="10598568" cy="1868805"/>
          </a:xfrm>
          <a:prstGeom prst="rect">
            <a:avLst/>
          </a:prstGeom>
          <a:noFill/>
          <a:ln w="9525">
            <a:noFill/>
            <a:miter/>
          </a:ln>
        </p:spPr>
        <p:txBody>
          <a:bodyPr wrap="square">
            <a:spAutoFit/>
          </a:bodyPr>
          <a:lstStyle/>
          <a:p>
            <a:pPr indent="539750" algn="l" fontAlgn="auto">
              <a:lnSpc>
                <a:spcPct val="175000"/>
              </a:lnSpc>
              <a:spcBef>
                <a:spcPts val="0"/>
              </a:spcBef>
              <a:buClrTx/>
              <a:buSzTx/>
              <a:buNone/>
            </a:pPr>
            <a:r>
              <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rPr>
              <a:t>3.网格式板书</a:t>
            </a:r>
          </a:p>
          <a:p>
            <a:pPr indent="539750" algn="l" fontAlgn="auto">
              <a:lnSpc>
                <a:spcPct val="175000"/>
              </a:lnSpc>
              <a:spcBef>
                <a:spcPts val="0"/>
              </a:spcBef>
              <a:buClrTx/>
              <a:buSzTx/>
              <a:buNone/>
            </a:pPr>
            <a:r>
              <a:rPr lang="zh-CN" altLang="en-US" sz="2100" dirty="0">
                <a:effectLst/>
                <a:latin typeface="微软雅黑" panose="020B0503020204020204" pitchFamily="34" charset="-122"/>
                <a:ea typeface="微软雅黑" panose="020B0503020204020204" pitchFamily="34" charset="-122"/>
                <a:cs typeface="微软雅黑" panose="020B0503020204020204" pitchFamily="34" charset="-122"/>
              </a:rPr>
              <a:t>网格式板书是把文字、符号或简单图示用线条或框图联系起来的板书，它的特点是简明、清晰，能够清楚地反映所叙述对象之间的复杂关系。</a:t>
            </a:r>
          </a:p>
        </p:txBody>
      </p:sp>
      <p:pic>
        <p:nvPicPr>
          <p:cNvPr id="4" name="图片 3"/>
          <p:cNvPicPr>
            <a:picLocks noChangeAspect="1"/>
          </p:cNvPicPr>
          <p:nvPr/>
        </p:nvPicPr>
        <p:blipFill>
          <a:blip r:embed="rId4">
            <a:clrChange>
              <a:clrFrom>
                <a:srgbClr val="E6E7E9">
                  <a:alpha val="100000"/>
                </a:srgbClr>
              </a:clrFrom>
              <a:clrTo>
                <a:srgbClr val="E6E7E9">
                  <a:alpha val="100000"/>
                  <a:alpha val="0"/>
                </a:srgbClr>
              </a:clrTo>
            </a:clrChange>
          </a:blip>
          <a:stretch>
            <a:fillRect/>
          </a:stretch>
        </p:blipFill>
        <p:spPr>
          <a:xfrm>
            <a:off x="2983865" y="3248025"/>
            <a:ext cx="5811520" cy="2880360"/>
          </a:xfrm>
          <a:prstGeom prst="rect">
            <a:avLst/>
          </a:prstGeom>
        </p:spPr>
      </p:pic>
    </p:spTree>
    <p:custDataLst>
      <p:tags r:id="rId1"/>
    </p:custDataLst>
  </p:cSld>
  <p:clrMapOvr>
    <a:masterClrMapping/>
  </p:clrMapOvr>
  <mc:AlternateContent xmlns:mc="http://schemas.openxmlformats.org/markup-compatibility/2006" xmlns:p14="http://schemas.microsoft.com/office/powerpoint/2010/main">
    <mc:Choice Requires="p14">
      <p:transition spd="med">
        <p:pull/>
      </p:transition>
    </mc:Choice>
    <mc:Fallback xmlns="">
      <p:transition spd="med">
        <p:pull/>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3" name="TextBox 1210"/>
          <p:cNvSpPr/>
          <p:nvPr>
            <p:custDataLst>
              <p:tags r:id="rId2"/>
            </p:custDataLst>
          </p:nvPr>
        </p:nvSpPr>
        <p:spPr>
          <a:xfrm>
            <a:off x="815975" y="1096645"/>
            <a:ext cx="4874260" cy="3565525"/>
          </a:xfrm>
          <a:prstGeom prst="rect">
            <a:avLst/>
          </a:prstGeom>
          <a:noFill/>
          <a:ln w="9525">
            <a:noFill/>
            <a:miter/>
          </a:ln>
        </p:spPr>
        <p:txBody>
          <a:bodyPr wrap="square">
            <a:spAutoFit/>
          </a:bodyPr>
          <a:lstStyle/>
          <a:p>
            <a:pPr indent="539750" algn="l" fontAlgn="auto">
              <a:lnSpc>
                <a:spcPct val="175000"/>
              </a:lnSpc>
              <a:spcBef>
                <a:spcPts val="0"/>
              </a:spcBef>
              <a:buClrTx/>
              <a:buSzTx/>
              <a:buNone/>
            </a:pPr>
            <a:r>
              <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rPr>
              <a:t>4.总分式板书</a:t>
            </a:r>
          </a:p>
          <a:p>
            <a:pPr indent="539750" algn="l" fontAlgn="auto">
              <a:lnSpc>
                <a:spcPct val="175000"/>
              </a:lnSpc>
              <a:spcBef>
                <a:spcPts val="0"/>
              </a:spcBef>
              <a:buClrTx/>
              <a:buSzTx/>
              <a:buNone/>
            </a:pPr>
            <a:r>
              <a:rPr lang="zh-CN" altLang="en-US" sz="2100" dirty="0">
                <a:effectLst/>
                <a:latin typeface="微软雅黑" panose="020B0503020204020204" pitchFamily="34" charset="-122"/>
                <a:ea typeface="微软雅黑" panose="020B0503020204020204" pitchFamily="34" charset="-122"/>
                <a:cs typeface="微软雅黑" panose="020B0503020204020204" pitchFamily="34" charset="-122"/>
              </a:rPr>
              <a:t>总分式板书适合于先总述后分述，或先讲整体结构后讲细微结构的教学内容。这种板书条理清楚、从属关系分明，有利于学生理解和掌握教材结构，给人以清晰完整的印象。</a:t>
            </a:r>
          </a:p>
        </p:txBody>
      </p:sp>
      <p:pic>
        <p:nvPicPr>
          <p:cNvPr id="2" name="图片 1"/>
          <p:cNvPicPr>
            <a:picLocks noChangeAspect="1"/>
          </p:cNvPicPr>
          <p:nvPr/>
        </p:nvPicPr>
        <p:blipFill>
          <a:blip r:embed="rId4">
            <a:clrChange>
              <a:clrFrom>
                <a:srgbClr val="E6E7E9">
                  <a:alpha val="100000"/>
                </a:srgbClr>
              </a:clrFrom>
              <a:clrTo>
                <a:srgbClr val="E6E7E9">
                  <a:alpha val="100000"/>
                  <a:alpha val="0"/>
                </a:srgbClr>
              </a:clrTo>
            </a:clrChange>
          </a:blip>
          <a:stretch>
            <a:fillRect/>
          </a:stretch>
        </p:blipFill>
        <p:spPr>
          <a:xfrm>
            <a:off x="6487160" y="1171575"/>
            <a:ext cx="4965700" cy="5226685"/>
          </a:xfrm>
          <a:prstGeom prst="rect">
            <a:avLst/>
          </a:prstGeom>
        </p:spPr>
      </p:pic>
    </p:spTree>
    <p:custDataLst>
      <p:tags r:id="rId1"/>
    </p:custDataLst>
  </p:cSld>
  <p:clrMapOvr>
    <a:masterClrMapping/>
  </p:clrMapOvr>
  <mc:AlternateContent xmlns:mc="http://schemas.openxmlformats.org/markup-compatibility/2006" xmlns:p14="http://schemas.microsoft.com/office/powerpoint/2010/main">
    <mc:Choice Requires="p14">
      <p:transition spd="med">
        <p:pull/>
      </p:transition>
    </mc:Choice>
    <mc:Fallback xmlns="">
      <p:transition spd="med">
        <p:pull/>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3" name="TextBox 1210"/>
          <p:cNvSpPr/>
          <p:nvPr>
            <p:custDataLst>
              <p:tags r:id="rId2"/>
            </p:custDataLst>
          </p:nvPr>
        </p:nvSpPr>
        <p:spPr>
          <a:xfrm>
            <a:off x="815975" y="1096645"/>
            <a:ext cx="10598568" cy="4130675"/>
          </a:xfrm>
          <a:prstGeom prst="rect">
            <a:avLst/>
          </a:prstGeom>
          <a:noFill/>
          <a:ln w="9525">
            <a:noFill/>
            <a:miter/>
          </a:ln>
        </p:spPr>
        <p:txBody>
          <a:bodyPr wrap="square">
            <a:spAutoFit/>
          </a:bodyPr>
          <a:lstStyle/>
          <a:p>
            <a:pPr indent="539750" algn="l" fontAlgn="auto">
              <a:lnSpc>
                <a:spcPct val="175000"/>
              </a:lnSpc>
              <a:spcBef>
                <a:spcPts val="0"/>
              </a:spcBef>
              <a:buClrTx/>
              <a:buSzTx/>
              <a:buNone/>
            </a:pPr>
            <a:r>
              <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rPr>
              <a:t>5.图示式板书</a:t>
            </a:r>
          </a:p>
          <a:p>
            <a:pPr indent="539750" algn="l" fontAlgn="auto">
              <a:lnSpc>
                <a:spcPct val="175000"/>
              </a:lnSpc>
              <a:spcBef>
                <a:spcPts val="0"/>
              </a:spcBef>
              <a:buClrTx/>
              <a:buSzTx/>
              <a:buNone/>
            </a:pPr>
            <a:r>
              <a:rPr lang="zh-CN" altLang="en-US" sz="2100" dirty="0">
                <a:effectLst/>
                <a:latin typeface="微软雅黑" panose="020B0503020204020204" pitchFamily="34" charset="-122"/>
                <a:ea typeface="微软雅黑" panose="020B0503020204020204" pitchFamily="34" charset="-122"/>
                <a:cs typeface="微软雅黑" panose="020B0503020204020204" pitchFamily="34" charset="-122"/>
              </a:rPr>
              <a:t>图示式板书是用文字、线条、符号、框图等表达的板书。</a:t>
            </a:r>
          </a:p>
          <a:p>
            <a:pPr indent="539750" algn="l" fontAlgn="auto">
              <a:lnSpc>
                <a:spcPct val="175000"/>
              </a:lnSpc>
              <a:spcBef>
                <a:spcPts val="0"/>
              </a:spcBef>
              <a:buClrTx/>
              <a:buSzTx/>
              <a:buNone/>
            </a:pPr>
            <a:r>
              <a:rPr lang="zh-CN" altLang="en-US" sz="2100" dirty="0">
                <a:effectLst/>
                <a:latin typeface="微软雅黑" panose="020B0503020204020204" pitchFamily="34" charset="-122"/>
                <a:ea typeface="微软雅黑" panose="020B0503020204020204" pitchFamily="34" charset="-122"/>
                <a:cs typeface="微软雅黑" panose="020B0503020204020204" pitchFamily="34" charset="-122"/>
              </a:rPr>
              <a:t>图示式板书有时可以是教师设计的图画，这样的板书具有形象、直观的特点，能引起学生兴趣、思考与记忆，具有一定艺术性。</a:t>
            </a:r>
          </a:p>
          <a:p>
            <a:pPr indent="539750" algn="l" fontAlgn="auto">
              <a:lnSpc>
                <a:spcPct val="175000"/>
              </a:lnSpc>
              <a:spcBef>
                <a:spcPts val="0"/>
              </a:spcBef>
              <a:buClrTx/>
              <a:buSzTx/>
              <a:buNone/>
            </a:pPr>
            <a:r>
              <a:rPr lang="zh-CN" altLang="en-US" sz="2100" dirty="0">
                <a:effectLst/>
                <a:latin typeface="微软雅黑" panose="020B0503020204020204" pitchFamily="34" charset="-122"/>
                <a:ea typeface="微软雅黑" panose="020B0503020204020204" pitchFamily="34" charset="-122"/>
                <a:cs typeface="微软雅黑" panose="020B0503020204020204" pitchFamily="34" charset="-122"/>
              </a:rPr>
              <a:t>也可以借助于投影仪，事先在投影片上设计并打印好图示板书。</a:t>
            </a:r>
          </a:p>
          <a:p>
            <a:pPr indent="539750" algn="l" fontAlgn="auto">
              <a:lnSpc>
                <a:spcPct val="175000"/>
              </a:lnSpc>
              <a:spcBef>
                <a:spcPts val="0"/>
              </a:spcBef>
              <a:buClrTx/>
              <a:buSzTx/>
              <a:buNone/>
            </a:pPr>
            <a:r>
              <a:rPr lang="zh-CN" altLang="en-US" sz="2100" dirty="0">
                <a:effectLst/>
                <a:latin typeface="微软雅黑" panose="020B0503020204020204" pitchFamily="34" charset="-122"/>
                <a:ea typeface="微软雅黑" panose="020B0503020204020204" pitchFamily="34" charset="-122"/>
                <a:cs typeface="微软雅黑" panose="020B0503020204020204" pitchFamily="34" charset="-122"/>
              </a:rPr>
              <a:t>运用计算机大屏幕投影能更方便地设计图示式板书，或在网络上下载所需的各种图示信息，这样的板书不仅色彩丰富，而且还具有动画效应和演绎效果。</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med">
        <p:pull/>
      </p:transition>
    </mc:Choice>
    <mc:Fallback xmlns="">
      <p:transition spd="med">
        <p:pull/>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2" name="图片 1"/>
          <p:cNvPicPr>
            <a:picLocks noChangeAspect="1"/>
          </p:cNvPicPr>
          <p:nvPr/>
        </p:nvPicPr>
        <p:blipFill>
          <a:blip r:embed="rId3">
            <a:clrChange>
              <a:clrFrom>
                <a:srgbClr val="E6E7E9">
                  <a:alpha val="100000"/>
                </a:srgbClr>
              </a:clrFrom>
              <a:clrTo>
                <a:srgbClr val="E6E7E9">
                  <a:alpha val="100000"/>
                  <a:alpha val="0"/>
                </a:srgbClr>
              </a:clrTo>
            </a:clrChange>
          </a:blip>
          <a:stretch>
            <a:fillRect/>
          </a:stretch>
        </p:blipFill>
        <p:spPr>
          <a:xfrm>
            <a:off x="1774825" y="1346835"/>
            <a:ext cx="8641715" cy="4643120"/>
          </a:xfrm>
          <a:prstGeom prst="rect">
            <a:avLst/>
          </a:prstGeom>
        </p:spPr>
      </p:pic>
    </p:spTree>
    <p:custDataLst>
      <p:tags r:id="rId1"/>
    </p:custDataLst>
  </p:cSld>
  <p:clrMapOvr>
    <a:masterClrMapping/>
  </p:clrMapOvr>
  <mc:AlternateContent xmlns:mc="http://schemas.openxmlformats.org/markup-compatibility/2006" xmlns:p14="http://schemas.microsoft.com/office/powerpoint/2010/main">
    <mc:Choice Requires="p14">
      <p:transition spd="med">
        <p:pull/>
      </p:transition>
    </mc:Choice>
    <mc:Fallback xmlns="">
      <p:transition spd="med">
        <p:pull/>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8" name="TextBox 1210"/>
          <p:cNvSpPr/>
          <p:nvPr>
            <p:custDataLst>
              <p:tags r:id="rId2"/>
            </p:custDataLst>
          </p:nvPr>
        </p:nvSpPr>
        <p:spPr>
          <a:xfrm>
            <a:off x="815975" y="1649095"/>
            <a:ext cx="10670540" cy="3484245"/>
          </a:xfrm>
          <a:prstGeom prst="rect">
            <a:avLst/>
          </a:prstGeom>
          <a:noFill/>
          <a:ln w="9525">
            <a:noFill/>
            <a:miter/>
          </a:ln>
        </p:spPr>
        <p:txBody>
          <a:bodyPr wrap="square">
            <a:spAutoFit/>
          </a:bodyPr>
          <a:lstStyle/>
          <a:p>
            <a:pPr indent="539750" algn="l" fontAlgn="auto">
              <a:lnSpc>
                <a:spcPct val="175000"/>
              </a:lnSpc>
              <a:spcBef>
                <a:spcPts val="0"/>
              </a:spcBef>
              <a:buClrTx/>
              <a:buSzTx/>
              <a:buNone/>
            </a:pPr>
            <a:r>
              <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1.科学性原则</a:t>
            </a:r>
          </a:p>
          <a:p>
            <a:pPr indent="539750" algn="l" fontAlgn="auto">
              <a:lnSpc>
                <a:spcPct val="175000"/>
              </a:lnSpc>
              <a:spcBef>
                <a:spcPts val="0"/>
              </a:spcBef>
              <a:buClrTx/>
              <a:buSzTx/>
              <a:buNone/>
            </a:pP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通常在课堂教学中板书语言比口语少，但板书语言是留在黑板或屏幕上的，学生通过视觉接受的信息，其科学性要求更高。</a:t>
            </a:r>
          </a:p>
          <a:p>
            <a:pPr indent="539750" algn="l" fontAlgn="auto">
              <a:lnSpc>
                <a:spcPct val="175000"/>
              </a:lnSpc>
              <a:spcBef>
                <a:spcPts val="0"/>
              </a:spcBef>
              <a:buClrTx/>
              <a:buSzTx/>
              <a:buNone/>
            </a:pPr>
            <a:endParaRPr sz="1500" dirty="0">
              <a:effectLst/>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539750" algn="l" fontAlgn="auto">
              <a:lnSpc>
                <a:spcPct val="175000"/>
              </a:lnSpc>
              <a:spcBef>
                <a:spcPts val="0"/>
              </a:spcBef>
              <a:buClrTx/>
              <a:buSzTx/>
              <a:buNone/>
            </a:pPr>
            <a:r>
              <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2.条理性原则</a:t>
            </a:r>
          </a:p>
          <a:p>
            <a:pPr indent="539750" algn="l" fontAlgn="auto">
              <a:lnSpc>
                <a:spcPct val="175000"/>
              </a:lnSpc>
              <a:spcBef>
                <a:spcPts val="0"/>
              </a:spcBef>
              <a:buClrTx/>
              <a:buSzTx/>
              <a:buNone/>
            </a:pP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层次分明、条理清楚、逻辑性强的板书有助于学生的理解和记忆。</a:t>
            </a:r>
          </a:p>
        </p:txBody>
      </p:sp>
      <p:sp>
        <p:nvSpPr>
          <p:cNvPr id="3" name="TextBox 1210"/>
          <p:cNvSpPr/>
          <p:nvPr/>
        </p:nvSpPr>
        <p:spPr>
          <a:xfrm>
            <a:off x="815975" y="1060450"/>
            <a:ext cx="7162165" cy="521970"/>
          </a:xfrm>
          <a:prstGeom prst="rect">
            <a:avLst/>
          </a:prstGeom>
          <a:noFill/>
          <a:ln w="9525">
            <a:noFill/>
            <a:miter/>
          </a:ln>
        </p:spPr>
        <p:txBody>
          <a:bodyPr wrap="square">
            <a:spAutoFit/>
          </a:bodyPr>
          <a:lstStyle/>
          <a:p>
            <a:pPr algn="l">
              <a:buClrTx/>
              <a:buSzTx/>
              <a:buFontTx/>
            </a:pPr>
            <a:r>
              <a:rPr lang="zh-CN" altLang="en-US" sz="2800" b="1"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sym typeface="+mn-ea"/>
              </a:rPr>
              <a:t>四、 板书技能应用原则</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med">
        <p:pull/>
      </p:transition>
    </mc:Choice>
    <mc:Fallback xmlns="">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3" name="TextBox 1210"/>
          <p:cNvSpPr/>
          <p:nvPr>
            <p:custDataLst>
              <p:tags r:id="rId2"/>
            </p:custDataLst>
          </p:nvPr>
        </p:nvSpPr>
        <p:spPr>
          <a:xfrm>
            <a:off x="815975" y="1096645"/>
            <a:ext cx="10598568" cy="4050030"/>
          </a:xfrm>
          <a:prstGeom prst="rect">
            <a:avLst/>
          </a:prstGeom>
          <a:noFill/>
          <a:ln w="9525">
            <a:noFill/>
            <a:miter/>
          </a:ln>
        </p:spPr>
        <p:txBody>
          <a:bodyPr wrap="square">
            <a:spAutoFit/>
          </a:bodyPr>
          <a:lstStyle/>
          <a:p>
            <a:pPr indent="539750" algn="l" fontAlgn="auto">
              <a:lnSpc>
                <a:spcPct val="175000"/>
              </a:lnSpc>
              <a:spcBef>
                <a:spcPts val="0"/>
              </a:spcBef>
              <a:buClrTx/>
              <a:buSzTx/>
              <a:buFontTx/>
              <a:buNone/>
            </a:pPr>
            <a:r>
              <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3.计划性原则</a:t>
            </a:r>
          </a:p>
          <a:p>
            <a:pPr indent="539750" algn="l" fontAlgn="auto">
              <a:lnSpc>
                <a:spcPct val="175000"/>
              </a:lnSpc>
              <a:spcBef>
                <a:spcPts val="0"/>
              </a:spcBef>
              <a:buClrTx/>
              <a:buSzTx/>
              <a:buNone/>
            </a:pP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教师在课前要根据教学目标精心设计板书内容，根据教室黑板面的大小确定安排板书的格式，预定好板书位置。</a:t>
            </a:r>
          </a:p>
          <a:p>
            <a:pPr indent="539750" algn="l" fontAlgn="auto">
              <a:lnSpc>
                <a:spcPct val="175000"/>
              </a:lnSpc>
              <a:spcBef>
                <a:spcPts val="0"/>
              </a:spcBef>
              <a:buClrTx/>
              <a:buSzTx/>
              <a:buNone/>
            </a:pPr>
            <a:endParaRPr sz="1500" dirty="0">
              <a:effectLst/>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539750" algn="l" fontAlgn="auto">
              <a:lnSpc>
                <a:spcPct val="175000"/>
              </a:lnSpc>
              <a:spcBef>
                <a:spcPts val="0"/>
              </a:spcBef>
              <a:buClrTx/>
              <a:buSzTx/>
              <a:buFontTx/>
              <a:buNone/>
            </a:pPr>
            <a:r>
              <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4.艺术性原则</a:t>
            </a:r>
          </a:p>
          <a:p>
            <a:pPr indent="539750" algn="l" fontAlgn="auto">
              <a:lnSpc>
                <a:spcPct val="175000"/>
              </a:lnSpc>
              <a:spcBef>
                <a:spcPts val="0"/>
              </a:spcBef>
              <a:buClrTx/>
              <a:buSzTx/>
              <a:buNone/>
            </a:pP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板书的字画要讲究工整、规范、准确，不自造简化字。好的板书设计会给学生留下深刻的印象，艺术化的板书能引起学生注意、激发其兴趣。</a:t>
            </a:r>
            <a:endParaRPr lang="zh-CN" altLang="en-US" sz="2100" dirty="0">
              <a:effectLst/>
              <a:latin typeface="微软雅黑" panose="020B0503020204020204" pitchFamily="34" charset="-122"/>
              <a:ea typeface="微软雅黑" panose="020B0503020204020204" pitchFamily="34" charset="-122"/>
              <a:cs typeface="微软雅黑" panose="020B0503020204020204" pitchFamily="34" charset="-122"/>
            </a:endParaRP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med">
        <p:pull/>
      </p:transition>
    </mc:Choice>
    <mc:Fallback xmlns="">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27" name="组合 26"/>
          <p:cNvGrpSpPr/>
          <p:nvPr/>
        </p:nvGrpSpPr>
        <p:grpSpPr>
          <a:xfrm>
            <a:off x="0" y="1"/>
            <a:ext cx="12191999" cy="6858000"/>
            <a:chOff x="0" y="1"/>
            <a:chExt cx="12191999" cy="6858000"/>
          </a:xfrm>
          <a:solidFill>
            <a:srgbClr val="378653"/>
          </a:solidFill>
        </p:grpSpPr>
        <p:sp>
          <p:nvSpPr>
            <p:cNvPr id="2" name="任意多边形: 形状 27"/>
            <p:cNvSpPr/>
            <p:nvPr/>
          </p:nvSpPr>
          <p:spPr>
            <a:xfrm>
              <a:off x="7651658" y="1"/>
              <a:ext cx="4540341" cy="4904453"/>
            </a:xfrm>
            <a:custGeom>
              <a:avLst/>
              <a:gdLst>
                <a:gd name="connsiteX0" fmla="*/ 3114517 w 4540341"/>
                <a:gd name="connsiteY0" fmla="*/ 0 h 4904453"/>
                <a:gd name="connsiteX1" fmla="*/ 4540341 w 4540341"/>
                <a:gd name="connsiteY1" fmla="*/ 0 h 4904453"/>
                <a:gd name="connsiteX2" fmla="*/ 4540341 w 4540341"/>
                <a:gd name="connsiteY2" fmla="*/ 4465497 h 4904453"/>
                <a:gd name="connsiteX3" fmla="*/ 4279493 w 4540341"/>
                <a:gd name="connsiteY3" fmla="*/ 4579478 h 4904453"/>
                <a:gd name="connsiteX4" fmla="*/ 1303310 w 4540341"/>
                <a:gd name="connsiteY4" fmla="*/ 4664624 h 4904453"/>
                <a:gd name="connsiteX5" fmla="*/ 102226 w 4540341"/>
                <a:gd name="connsiteY5" fmla="*/ 2086574 h 4904453"/>
                <a:gd name="connsiteX6" fmla="*/ 2884890 w 4540341"/>
                <a:gd name="connsiteY6" fmla="*/ 405425 h 4904453"/>
                <a:gd name="connsiteX7" fmla="*/ 3103846 w 4540341"/>
                <a:gd name="connsiteY7" fmla="*/ 30292 h 4904453"/>
                <a:gd name="connsiteX8" fmla="*/ 3114517 w 4540341"/>
                <a:gd name="connsiteY8" fmla="*/ 0 h 4904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540341" h="4904453">
                  <a:moveTo>
                    <a:pt x="3114517" y="0"/>
                  </a:moveTo>
                  <a:lnTo>
                    <a:pt x="4540341" y="0"/>
                  </a:lnTo>
                  <a:lnTo>
                    <a:pt x="4540341" y="4465497"/>
                  </a:lnTo>
                  <a:lnTo>
                    <a:pt x="4279493" y="4579478"/>
                  </a:lnTo>
                  <a:cubicBezTo>
                    <a:pt x="3225582" y="4987858"/>
                    <a:pt x="2017993" y="5005771"/>
                    <a:pt x="1303310" y="4664624"/>
                  </a:cubicBezTo>
                  <a:cubicBezTo>
                    <a:pt x="32763" y="4058141"/>
                    <a:pt x="-161371" y="2796441"/>
                    <a:pt x="102226" y="2086574"/>
                  </a:cubicBezTo>
                  <a:cubicBezTo>
                    <a:pt x="365823" y="1376708"/>
                    <a:pt x="2368338" y="1064565"/>
                    <a:pt x="2884890" y="405425"/>
                  </a:cubicBezTo>
                  <a:cubicBezTo>
                    <a:pt x="2981743" y="281836"/>
                    <a:pt x="3052555" y="157257"/>
                    <a:pt x="3103846" y="30292"/>
                  </a:cubicBezTo>
                  <a:lnTo>
                    <a:pt x="3114517" y="0"/>
                  </a:lnTo>
                  <a:close/>
                </a:path>
              </a:pathLst>
            </a:custGeom>
            <a:solidFill>
              <a:srgbClr val="FDC06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29" name="任意多边形: 形状 28"/>
            <p:cNvSpPr/>
            <p:nvPr/>
          </p:nvSpPr>
          <p:spPr>
            <a:xfrm>
              <a:off x="0" y="3445778"/>
              <a:ext cx="3149276" cy="3412223"/>
            </a:xfrm>
            <a:custGeom>
              <a:avLst/>
              <a:gdLst>
                <a:gd name="connsiteX0" fmla="*/ 0 w 3149276"/>
                <a:gd name="connsiteY0" fmla="*/ 0 h 3412223"/>
                <a:gd name="connsiteX1" fmla="*/ 35834 w 3149276"/>
                <a:gd name="connsiteY1" fmla="*/ 32653 h 3412223"/>
                <a:gd name="connsiteX2" fmla="*/ 442452 w 3149276"/>
                <a:gd name="connsiteY2" fmla="*/ 359307 h 3412223"/>
                <a:gd name="connsiteX3" fmla="*/ 2802194 w 3149276"/>
                <a:gd name="connsiteY3" fmla="*/ 1804649 h 3412223"/>
                <a:gd name="connsiteX4" fmla="*/ 3145439 w 3149276"/>
                <a:gd name="connsiteY4" fmla="*/ 3307547 h 3412223"/>
                <a:gd name="connsiteX5" fmla="*/ 3134616 w 3149276"/>
                <a:gd name="connsiteY5" fmla="*/ 3412223 h 3412223"/>
                <a:gd name="connsiteX6" fmla="*/ 0 w 3149276"/>
                <a:gd name="connsiteY6" fmla="*/ 3412223 h 3412223"/>
                <a:gd name="connsiteX7" fmla="*/ 0 w 3149276"/>
                <a:gd name="connsiteY7" fmla="*/ 0 h 34122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149276" h="3412223">
                  <a:moveTo>
                    <a:pt x="0" y="0"/>
                  </a:moveTo>
                  <a:lnTo>
                    <a:pt x="35834" y="32653"/>
                  </a:lnTo>
                  <a:cubicBezTo>
                    <a:pt x="157163" y="138849"/>
                    <a:pt x="291281" y="247465"/>
                    <a:pt x="442452" y="359307"/>
                  </a:cubicBezTo>
                  <a:cubicBezTo>
                    <a:pt x="1047136" y="806675"/>
                    <a:pt x="2438401" y="1140972"/>
                    <a:pt x="2802194" y="1804649"/>
                  </a:cubicBezTo>
                  <a:cubicBezTo>
                    <a:pt x="3006828" y="2177968"/>
                    <a:pt x="3177241" y="2769055"/>
                    <a:pt x="3145439" y="3307547"/>
                  </a:cubicBezTo>
                  <a:lnTo>
                    <a:pt x="3134616" y="3412223"/>
                  </a:lnTo>
                  <a:lnTo>
                    <a:pt x="0" y="3412223"/>
                  </a:lnTo>
                  <a:lnTo>
                    <a:pt x="0" y="0"/>
                  </a:lnTo>
                  <a:close/>
                </a:path>
              </a:pathLst>
            </a:custGeom>
            <a:solidFill>
              <a:srgbClr val="FDC06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grpSp>
      <p:sp>
        <p:nvSpPr>
          <p:cNvPr id="20" name="矩形: 圆角 19"/>
          <p:cNvSpPr/>
          <p:nvPr/>
        </p:nvSpPr>
        <p:spPr>
          <a:xfrm>
            <a:off x="521335" y="540385"/>
            <a:ext cx="11149965" cy="5810885"/>
          </a:xfrm>
          <a:prstGeom prst="roundRect">
            <a:avLst>
              <a:gd name="adj" fmla="val 3336"/>
            </a:avLst>
          </a:prstGeom>
          <a:solidFill>
            <a:schemeClr val="bg1"/>
          </a:solidFill>
          <a:ln>
            <a:noFill/>
          </a:ln>
          <a:effectLst>
            <a:outerShdw blurRad="317500" algn="c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7BB48C"/>
              </a:solidFill>
            </a:endParaRPr>
          </a:p>
        </p:txBody>
      </p:sp>
      <p:grpSp>
        <p:nvGrpSpPr>
          <p:cNvPr id="52" name="PA-组合 498"/>
          <p:cNvGrpSpPr/>
          <p:nvPr>
            <p:custDataLst>
              <p:tags r:id="rId2"/>
            </p:custDataLst>
          </p:nvPr>
        </p:nvGrpSpPr>
        <p:grpSpPr>
          <a:xfrm rot="10800000">
            <a:off x="8798220" y="807794"/>
            <a:ext cx="2612000" cy="605400"/>
            <a:chOff x="155575" y="560900"/>
            <a:chExt cx="2612000" cy="605400"/>
          </a:xfrm>
          <a:solidFill>
            <a:srgbClr val="FDC065"/>
          </a:solidFill>
        </p:grpSpPr>
        <p:sp>
          <p:nvSpPr>
            <p:cNvPr id="53" name="PA-椭圆 524"/>
            <p:cNvSpPr/>
            <p:nvPr>
              <p:custDataLst>
                <p:tags r:id="rId4"/>
              </p:custDataLst>
            </p:nvPr>
          </p:nvSpPr>
          <p:spPr>
            <a:xfrm>
              <a:off x="155575" y="560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PA-椭圆 525"/>
            <p:cNvSpPr/>
            <p:nvPr>
              <p:custDataLst>
                <p:tags r:id="rId5"/>
              </p:custDataLst>
            </p:nvPr>
          </p:nvSpPr>
          <p:spPr>
            <a:xfrm>
              <a:off x="409575" y="560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PA-椭圆 526"/>
            <p:cNvSpPr/>
            <p:nvPr>
              <p:custDataLst>
                <p:tags r:id="rId6"/>
              </p:custDataLst>
            </p:nvPr>
          </p:nvSpPr>
          <p:spPr>
            <a:xfrm>
              <a:off x="663575" y="560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PA-椭圆 527"/>
            <p:cNvSpPr/>
            <p:nvPr>
              <p:custDataLst>
                <p:tags r:id="rId7"/>
              </p:custDataLst>
            </p:nvPr>
          </p:nvSpPr>
          <p:spPr>
            <a:xfrm>
              <a:off x="917575" y="560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PA-椭圆 528"/>
            <p:cNvSpPr/>
            <p:nvPr>
              <p:custDataLst>
                <p:tags r:id="rId8"/>
              </p:custDataLst>
            </p:nvPr>
          </p:nvSpPr>
          <p:spPr>
            <a:xfrm>
              <a:off x="1171575" y="560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PA-椭圆 529"/>
            <p:cNvSpPr/>
            <p:nvPr>
              <p:custDataLst>
                <p:tags r:id="rId9"/>
              </p:custDataLst>
            </p:nvPr>
          </p:nvSpPr>
          <p:spPr>
            <a:xfrm>
              <a:off x="155575" y="814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PA-椭圆 530"/>
            <p:cNvSpPr/>
            <p:nvPr>
              <p:custDataLst>
                <p:tags r:id="rId10"/>
              </p:custDataLst>
            </p:nvPr>
          </p:nvSpPr>
          <p:spPr>
            <a:xfrm>
              <a:off x="409575" y="814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PA-椭圆 531"/>
            <p:cNvSpPr/>
            <p:nvPr>
              <p:custDataLst>
                <p:tags r:id="rId11"/>
              </p:custDataLst>
            </p:nvPr>
          </p:nvSpPr>
          <p:spPr>
            <a:xfrm>
              <a:off x="663575" y="814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PA-椭圆 532"/>
            <p:cNvSpPr/>
            <p:nvPr>
              <p:custDataLst>
                <p:tags r:id="rId12"/>
              </p:custDataLst>
            </p:nvPr>
          </p:nvSpPr>
          <p:spPr>
            <a:xfrm>
              <a:off x="917575" y="814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PA-椭圆 533"/>
            <p:cNvSpPr/>
            <p:nvPr>
              <p:custDataLst>
                <p:tags r:id="rId13"/>
              </p:custDataLst>
            </p:nvPr>
          </p:nvSpPr>
          <p:spPr>
            <a:xfrm>
              <a:off x="1171575" y="814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PA-椭圆 534"/>
            <p:cNvSpPr/>
            <p:nvPr>
              <p:custDataLst>
                <p:tags r:id="rId14"/>
              </p:custDataLst>
            </p:nvPr>
          </p:nvSpPr>
          <p:spPr>
            <a:xfrm>
              <a:off x="1425575" y="814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PA-椭圆 535"/>
            <p:cNvSpPr/>
            <p:nvPr>
              <p:custDataLst>
                <p:tags r:id="rId15"/>
              </p:custDataLst>
            </p:nvPr>
          </p:nvSpPr>
          <p:spPr>
            <a:xfrm>
              <a:off x="1679575" y="814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PA-椭圆 536"/>
            <p:cNvSpPr/>
            <p:nvPr>
              <p:custDataLst>
                <p:tags r:id="rId16"/>
              </p:custDataLst>
            </p:nvPr>
          </p:nvSpPr>
          <p:spPr>
            <a:xfrm>
              <a:off x="1933575" y="814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PA-椭圆 537"/>
            <p:cNvSpPr/>
            <p:nvPr>
              <p:custDataLst>
                <p:tags r:id="rId17"/>
              </p:custDataLst>
            </p:nvPr>
          </p:nvSpPr>
          <p:spPr>
            <a:xfrm>
              <a:off x="155575" y="10943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 name="PA-椭圆 538"/>
            <p:cNvSpPr/>
            <p:nvPr>
              <p:custDataLst>
                <p:tags r:id="rId18"/>
              </p:custDataLst>
            </p:nvPr>
          </p:nvSpPr>
          <p:spPr>
            <a:xfrm>
              <a:off x="409575" y="10943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PA-椭圆 539"/>
            <p:cNvSpPr/>
            <p:nvPr>
              <p:custDataLst>
                <p:tags r:id="rId19"/>
              </p:custDataLst>
            </p:nvPr>
          </p:nvSpPr>
          <p:spPr>
            <a:xfrm>
              <a:off x="663575" y="10943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PA-椭圆 540"/>
            <p:cNvSpPr/>
            <p:nvPr>
              <p:custDataLst>
                <p:tags r:id="rId20"/>
              </p:custDataLst>
            </p:nvPr>
          </p:nvSpPr>
          <p:spPr>
            <a:xfrm>
              <a:off x="917575" y="10943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PA-椭圆 541"/>
            <p:cNvSpPr/>
            <p:nvPr>
              <p:custDataLst>
                <p:tags r:id="rId21"/>
              </p:custDataLst>
            </p:nvPr>
          </p:nvSpPr>
          <p:spPr>
            <a:xfrm>
              <a:off x="1171575" y="10943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PA-椭圆 542"/>
            <p:cNvSpPr/>
            <p:nvPr>
              <p:custDataLst>
                <p:tags r:id="rId22"/>
              </p:custDataLst>
            </p:nvPr>
          </p:nvSpPr>
          <p:spPr>
            <a:xfrm>
              <a:off x="1425575" y="10943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2" name="PA-椭圆 543"/>
            <p:cNvSpPr/>
            <p:nvPr>
              <p:custDataLst>
                <p:tags r:id="rId23"/>
              </p:custDataLst>
            </p:nvPr>
          </p:nvSpPr>
          <p:spPr>
            <a:xfrm>
              <a:off x="1679575" y="10943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3" name="PA-椭圆 544"/>
            <p:cNvSpPr/>
            <p:nvPr>
              <p:custDataLst>
                <p:tags r:id="rId24"/>
              </p:custDataLst>
            </p:nvPr>
          </p:nvSpPr>
          <p:spPr>
            <a:xfrm>
              <a:off x="1933575" y="10943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4" name="PA-椭圆 545"/>
            <p:cNvSpPr/>
            <p:nvPr>
              <p:custDataLst>
                <p:tags r:id="rId25"/>
              </p:custDataLst>
            </p:nvPr>
          </p:nvSpPr>
          <p:spPr>
            <a:xfrm>
              <a:off x="2187575" y="10943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5" name="PA-椭圆 546"/>
            <p:cNvSpPr/>
            <p:nvPr>
              <p:custDataLst>
                <p:tags r:id="rId26"/>
              </p:custDataLst>
            </p:nvPr>
          </p:nvSpPr>
          <p:spPr>
            <a:xfrm>
              <a:off x="2441575" y="10943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 name="PA-椭圆 547"/>
            <p:cNvSpPr/>
            <p:nvPr>
              <p:custDataLst>
                <p:tags r:id="rId27"/>
              </p:custDataLst>
            </p:nvPr>
          </p:nvSpPr>
          <p:spPr>
            <a:xfrm>
              <a:off x="2695575" y="10943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6" name="组合 65"/>
          <p:cNvGrpSpPr/>
          <p:nvPr/>
        </p:nvGrpSpPr>
        <p:grpSpPr>
          <a:xfrm>
            <a:off x="1366520" y="1090930"/>
            <a:ext cx="2791460" cy="811530"/>
            <a:chOff x="2044701" y="2097215"/>
            <a:chExt cx="3887084" cy="1130782"/>
          </a:xfrm>
        </p:grpSpPr>
        <p:grpSp>
          <p:nvGrpSpPr>
            <p:cNvPr id="67" name="组合 66"/>
            <p:cNvGrpSpPr/>
            <p:nvPr/>
          </p:nvGrpSpPr>
          <p:grpSpPr>
            <a:xfrm>
              <a:off x="2044701" y="2097215"/>
              <a:ext cx="3886200" cy="1130782"/>
              <a:chOff x="2044701" y="2097215"/>
              <a:chExt cx="3886200" cy="1130782"/>
            </a:xfrm>
          </p:grpSpPr>
          <p:sp>
            <p:nvSpPr>
              <p:cNvPr id="69" name="椭圆 68"/>
              <p:cNvSpPr/>
              <p:nvPr/>
            </p:nvSpPr>
            <p:spPr>
              <a:xfrm>
                <a:off x="5552097" y="2097215"/>
                <a:ext cx="368300" cy="368300"/>
              </a:xfrm>
              <a:prstGeom prst="ellipse">
                <a:avLst/>
              </a:prstGeom>
              <a:gradFill flip="none" rotWithShape="1">
                <a:gsLst>
                  <a:gs pos="0">
                    <a:srgbClr val="FEC02D"/>
                  </a:gs>
                  <a:gs pos="70000">
                    <a:srgbClr val="FE9B20"/>
                  </a:gs>
                </a:gsLst>
                <a:lin ang="27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70" name="椭圆 69"/>
              <p:cNvSpPr/>
              <p:nvPr/>
            </p:nvSpPr>
            <p:spPr>
              <a:xfrm>
                <a:off x="2637688" y="3012097"/>
                <a:ext cx="215900" cy="215900"/>
              </a:xfrm>
              <a:prstGeom prst="ellipse">
                <a:avLst/>
              </a:prstGeom>
              <a:gradFill flip="none" rotWithShape="1">
                <a:gsLst>
                  <a:gs pos="0">
                    <a:srgbClr val="FEC02D"/>
                  </a:gs>
                  <a:gs pos="70000">
                    <a:srgbClr val="FE9B20"/>
                  </a:gs>
                </a:gsLst>
                <a:lin ang="27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71" name="矩形: 圆角 70"/>
              <p:cNvSpPr/>
              <p:nvPr/>
            </p:nvSpPr>
            <p:spPr>
              <a:xfrm>
                <a:off x="2044701" y="2192564"/>
                <a:ext cx="3886200" cy="918936"/>
              </a:xfrm>
              <a:prstGeom prst="roundRect">
                <a:avLst>
                  <a:gd name="adj" fmla="val 50000"/>
                </a:avLst>
              </a:prstGeom>
              <a:blipFill dpi="0" rotWithShape="1">
                <a:blip r:embed="rId29">
                  <a:extLst>
                    <a:ext uri="{BEBA8EAE-BF5A-486C-A8C5-ECC9F3942E4B}">
                      <a14:imgProps xmlns:a14="http://schemas.microsoft.com/office/drawing/2010/main">
                        <a14:imgLayer r:embed="rId30">
                          <a14:imgEffect>
                            <a14:artisticBlur radius="20"/>
                          </a14:imgEffect>
                          <a14:imgEffect>
                            <a14:brightnessContrast bright="5000"/>
                          </a14:imgEffect>
                        </a14:imgLayer>
                      </a14:imgProps>
                    </a:ext>
                  </a:extLst>
                </a:blip>
                <a:srcRect/>
                <a:stretch>
                  <a:fillRect l="-52614" t="-238598" r="-161111" b="-407700"/>
                </a:stretch>
              </a:blipFill>
              <a:ln>
                <a:noFill/>
              </a:ln>
              <a:effectLst>
                <a:outerShdw blurRad="152400" dist="88900" dir="5400000" rotWithShape="0">
                  <a:srgbClr val="000000">
                    <a:alpha val="20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600" dirty="0"/>
              </a:p>
            </p:txBody>
          </p:sp>
        </p:grpSp>
        <p:sp>
          <p:nvSpPr>
            <p:cNvPr id="68" name="文本框 67"/>
            <p:cNvSpPr txBox="1"/>
            <p:nvPr/>
          </p:nvSpPr>
          <p:spPr>
            <a:xfrm>
              <a:off x="2044701" y="2264443"/>
              <a:ext cx="3887084" cy="727310"/>
            </a:xfrm>
            <a:prstGeom prst="rect">
              <a:avLst/>
            </a:prstGeom>
            <a:noFill/>
          </p:spPr>
          <p:txBody>
            <a:bodyPr wrap="square" rtlCol="0">
              <a:spAutoFit/>
            </a:bodyPr>
            <a:lstStyle/>
            <a:p>
              <a:pPr algn="ctr"/>
              <a:r>
                <a:rPr lang="zh-CN" altLang="en-US" sz="2800" b="1" dirty="0">
                  <a:solidFill>
                    <a:srgbClr val="EE8844"/>
                  </a:solidFill>
                  <a:latin typeface="微软雅黑" panose="020B0503020204020204" pitchFamily="34" charset="-122"/>
                  <a:ea typeface="微软雅黑" panose="020B0503020204020204" pitchFamily="34" charset="-122"/>
                </a:rPr>
                <a:t>讨论和实习活动</a:t>
              </a:r>
            </a:p>
          </p:txBody>
        </p:sp>
      </p:grpSp>
      <p:sp>
        <p:nvSpPr>
          <p:cNvPr id="10" name="TextBox 1210"/>
          <p:cNvSpPr/>
          <p:nvPr>
            <p:custDataLst>
              <p:tags r:id="rId3"/>
            </p:custDataLst>
          </p:nvPr>
        </p:nvSpPr>
        <p:spPr>
          <a:xfrm>
            <a:off x="1365885" y="2468245"/>
            <a:ext cx="9790430" cy="2799715"/>
          </a:xfrm>
          <a:prstGeom prst="rect">
            <a:avLst/>
          </a:prstGeom>
          <a:noFill/>
          <a:ln w="9525">
            <a:noFill/>
            <a:miter/>
          </a:ln>
        </p:spPr>
        <p:txBody>
          <a:bodyPr wrap="square">
            <a:spAutoFit/>
          </a:bodyPr>
          <a:lstStyle/>
          <a:p>
            <a:pPr marL="342900" indent="-342900" algn="l" fontAlgn="auto">
              <a:lnSpc>
                <a:spcPct val="200000"/>
              </a:lnSpc>
              <a:spcAft>
                <a:spcPts val="0"/>
              </a:spcAft>
              <a:buAutoNum type="arabicPeriod"/>
            </a:pPr>
            <a:r>
              <a:rPr sz="2200" dirty="0">
                <a:latin typeface="+mj-ea"/>
                <a:ea typeface="+mj-ea"/>
                <a:cs typeface="Times New Roman" panose="02020603050405020304" pitchFamily="18" charset="0"/>
                <a:sym typeface="+mn-ea"/>
              </a:rPr>
              <a:t>教学板书的主要功能有哪些?</a:t>
            </a:r>
          </a:p>
          <a:p>
            <a:pPr marL="342900" indent="-342900" algn="l" fontAlgn="auto">
              <a:lnSpc>
                <a:spcPct val="200000"/>
              </a:lnSpc>
              <a:spcAft>
                <a:spcPts val="0"/>
              </a:spcAft>
              <a:buAutoNum type="arabicPeriod"/>
            </a:pPr>
            <a:r>
              <a:rPr sz="2200" dirty="0">
                <a:latin typeface="+mj-ea"/>
                <a:ea typeface="+mj-ea"/>
                <a:cs typeface="Times New Roman" panose="02020603050405020304" pitchFamily="18" charset="0"/>
                <a:sym typeface="+mn-ea"/>
              </a:rPr>
              <a:t>配合讲解等其他技能，设计出训练板书技能的微格教案，以小组为单位，进行角色扮演并录像、分析评议。</a:t>
            </a:r>
          </a:p>
          <a:p>
            <a:pPr marL="342900" indent="-342900" algn="l" fontAlgn="auto">
              <a:lnSpc>
                <a:spcPct val="200000"/>
              </a:lnSpc>
              <a:spcAft>
                <a:spcPts val="0"/>
              </a:spcAft>
              <a:buAutoNum type="arabicPeriod"/>
            </a:pPr>
            <a:r>
              <a:rPr sz="2200" dirty="0">
                <a:latin typeface="+mj-ea"/>
                <a:ea typeface="+mj-ea"/>
                <a:cs typeface="Times New Roman" panose="02020603050405020304" pitchFamily="18" charset="0"/>
                <a:sym typeface="+mn-ea"/>
              </a:rPr>
              <a:t>经常地开展书法、画图的练习和展评活动。</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med">
        <p:pull/>
      </p:transition>
    </mc:Choice>
    <mc:Fallback xmlns="">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66"/>
                                        </p:tgtEl>
                                        <p:attrNameLst>
                                          <p:attrName>style.visibility</p:attrName>
                                        </p:attrNameLst>
                                      </p:cBhvr>
                                      <p:to>
                                        <p:strVal val="visible"/>
                                      </p:to>
                                    </p:set>
                                    <p:animEffect transition="in" filter="wipe(down)">
                                      <p:cBhvr>
                                        <p:cTn id="7" dur="500"/>
                                        <p:tgtEl>
                                          <p:spTgt spid="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图片 17"/>
          <p:cNvPicPr>
            <a:picLocks noChangeAspect="1"/>
          </p:cNvPicPr>
          <p:nvPr/>
        </p:nvPicPr>
        <p:blipFill>
          <a:blip r:embed="rId3"/>
          <a:stretch>
            <a:fillRect/>
          </a:stretch>
        </p:blipFill>
        <p:spPr>
          <a:xfrm>
            <a:off x="0" y="-15875"/>
            <a:ext cx="12192000" cy="6858000"/>
          </a:xfrm>
          <a:prstGeom prst="rect">
            <a:avLst/>
          </a:prstGeom>
        </p:spPr>
      </p:pic>
      <p:sp>
        <p:nvSpPr>
          <p:cNvPr id="25" name="文本框 24"/>
          <p:cNvSpPr txBox="1"/>
          <p:nvPr/>
        </p:nvSpPr>
        <p:spPr>
          <a:xfrm>
            <a:off x="2635459" y="1243082"/>
            <a:ext cx="4292592" cy="2245360"/>
          </a:xfrm>
          <a:prstGeom prst="rect">
            <a:avLst/>
          </a:prstGeom>
          <a:noFill/>
        </p:spPr>
        <p:txBody>
          <a:bodyPr wrap="square" rtlCol="0">
            <a:spAutoFit/>
          </a:bodyPr>
          <a:lstStyle/>
          <a:p>
            <a:pPr algn="ctr"/>
            <a:r>
              <a:rPr lang="en-US" altLang="zh-CN" sz="14000" b="1">
                <a:gradFill>
                  <a:gsLst>
                    <a:gs pos="77000">
                      <a:srgbClr val="FCF4E1">
                        <a:alpha val="0"/>
                      </a:srgbClr>
                    </a:gs>
                    <a:gs pos="40000">
                      <a:srgbClr val="FDC065"/>
                    </a:gs>
                  </a:gsLst>
                  <a:lin ang="5400000" scaled="0"/>
                </a:gradFill>
                <a:latin typeface="Arial" panose="020B0604020202020204"/>
                <a:ea typeface="阿里巴巴普惠体 Medium" panose="00020600040101010101" charset="-122"/>
                <a:cs typeface="阿里巴巴普惠体 Medium" panose="00020600040101010101" charset="-122"/>
                <a:sym typeface="Arial" panose="020B0604020202020204"/>
              </a:rPr>
              <a:t>03</a:t>
            </a:r>
            <a:endParaRPr lang="zh-CN" altLang="en-US" sz="14000" b="1">
              <a:gradFill>
                <a:gsLst>
                  <a:gs pos="77000">
                    <a:srgbClr val="FCF4E1">
                      <a:alpha val="0"/>
                    </a:srgbClr>
                  </a:gs>
                  <a:gs pos="40000">
                    <a:srgbClr val="FDC065"/>
                  </a:gs>
                </a:gsLst>
                <a:lin ang="5400000" scaled="0"/>
              </a:gradFill>
              <a:latin typeface="Arial" panose="020B0604020202020204"/>
              <a:ea typeface="阿里巴巴普惠体 Medium" panose="00020600040101010101" charset="-122"/>
              <a:cs typeface="阿里巴巴普惠体 Medium" panose="00020600040101010101" charset="-122"/>
              <a:sym typeface="Arial" panose="020B0604020202020204"/>
            </a:endParaRPr>
          </a:p>
        </p:txBody>
      </p:sp>
      <p:sp>
        <p:nvSpPr>
          <p:cNvPr id="24" name="矩形: 圆角 23"/>
          <p:cNvSpPr/>
          <p:nvPr/>
        </p:nvSpPr>
        <p:spPr>
          <a:xfrm>
            <a:off x="1439545" y="2603500"/>
            <a:ext cx="1906270" cy="266065"/>
          </a:xfrm>
          <a:prstGeom prst="roundRect">
            <a:avLst>
              <a:gd name="adj" fmla="val 50000"/>
            </a:avLst>
          </a:prstGeom>
          <a:solidFill>
            <a:schemeClr val="accent1">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a:ea typeface="阿里巴巴普惠体 Medium" panose="00020600040101010101" charset="-122"/>
              <a:cs typeface="阿里巴巴普惠体 Medium" panose="00020600040101010101" charset="-122"/>
              <a:sym typeface="Arial" panose="020B0604020202020204"/>
            </a:endParaRPr>
          </a:p>
        </p:txBody>
      </p:sp>
      <p:sp>
        <p:nvSpPr>
          <p:cNvPr id="26" name="文本框 25"/>
          <p:cNvSpPr txBox="1"/>
          <p:nvPr/>
        </p:nvSpPr>
        <p:spPr>
          <a:xfrm>
            <a:off x="1439545" y="1976755"/>
            <a:ext cx="10065385" cy="2071370"/>
          </a:xfrm>
          <a:prstGeom prst="rect">
            <a:avLst/>
          </a:prstGeom>
          <a:noFill/>
          <a:ln w="9525">
            <a:noFill/>
          </a:ln>
          <a:effectLst/>
        </p:spPr>
        <p:txBody>
          <a:bodyPr wrap="square">
            <a:noAutofit/>
          </a:bodyPr>
          <a:lstStyle/>
          <a:p>
            <a:pPr algn="l" fontAlgn="auto">
              <a:lnSpc>
                <a:spcPct val="130000"/>
              </a:lnSpc>
            </a:pPr>
            <a:r>
              <a:rPr lang="zh-CN" altLang="en-US" sz="4600" b="1" dirty="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a:rPr>
              <a:t>第三节</a:t>
            </a:r>
            <a:endParaRPr lang="zh-CN" altLang="en-US" sz="5200" b="1" dirty="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a:endParaRPr>
          </a:p>
          <a:p>
            <a:pPr algn="l" fontAlgn="auto">
              <a:lnSpc>
                <a:spcPct val="130000"/>
              </a:lnSpc>
            </a:pPr>
            <a:r>
              <a:rPr lang="zh-CN" altLang="en-US" sz="5200" b="1" dirty="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a:rPr>
              <a:t>讲</a:t>
            </a:r>
            <a:r>
              <a:rPr lang="en-US" altLang="zh-CN" sz="5200" b="1" dirty="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a:rPr>
              <a:t> </a:t>
            </a:r>
            <a:r>
              <a:rPr lang="zh-CN" altLang="en-US" sz="5200" b="1" dirty="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a:rPr>
              <a:t>解</a:t>
            </a:r>
            <a:r>
              <a:rPr lang="en-US" altLang="zh-CN" sz="5200" b="1" dirty="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a:rPr>
              <a:t> </a:t>
            </a:r>
            <a:r>
              <a:rPr lang="zh-CN" altLang="en-US" sz="5200" b="1" dirty="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a:rPr>
              <a:t>技</a:t>
            </a:r>
            <a:r>
              <a:rPr lang="en-US" altLang="zh-CN" sz="5200" b="1" dirty="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a:rPr>
              <a:t> </a:t>
            </a:r>
            <a:r>
              <a:rPr lang="zh-CN" altLang="en-US" sz="5200" b="1" dirty="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a:rPr>
              <a:t>能</a:t>
            </a:r>
          </a:p>
        </p:txBody>
      </p:sp>
      <p:sp>
        <p:nvSpPr>
          <p:cNvPr id="35" name="任意多边形: 形状 34"/>
          <p:cNvSpPr/>
          <p:nvPr/>
        </p:nvSpPr>
        <p:spPr>
          <a:xfrm flipH="1">
            <a:off x="10307766" y="542441"/>
            <a:ext cx="1101877" cy="549617"/>
          </a:xfrm>
          <a:custGeom>
            <a:avLst/>
            <a:gdLst>
              <a:gd name="connsiteX0" fmla="*/ 23282 w 704417"/>
              <a:gd name="connsiteY0" fmla="*/ 304800 h 351364"/>
              <a:gd name="connsiteX1" fmla="*/ 0 w 704417"/>
              <a:gd name="connsiteY1" fmla="*/ 328082 h 351364"/>
              <a:gd name="connsiteX2" fmla="*/ 23282 w 704417"/>
              <a:gd name="connsiteY2" fmla="*/ 351364 h 351364"/>
              <a:gd name="connsiteX3" fmla="*/ 46564 w 704417"/>
              <a:gd name="connsiteY3" fmla="*/ 328082 h 351364"/>
              <a:gd name="connsiteX4" fmla="*/ 23282 w 704417"/>
              <a:gd name="connsiteY4" fmla="*/ 304800 h 351364"/>
              <a:gd name="connsiteX5" fmla="*/ 187746 w 704417"/>
              <a:gd name="connsiteY5" fmla="*/ 304800 h 351364"/>
              <a:gd name="connsiteX6" fmla="*/ 164464 w 704417"/>
              <a:gd name="connsiteY6" fmla="*/ 328082 h 351364"/>
              <a:gd name="connsiteX7" fmla="*/ 187746 w 704417"/>
              <a:gd name="connsiteY7" fmla="*/ 351364 h 351364"/>
              <a:gd name="connsiteX8" fmla="*/ 211028 w 704417"/>
              <a:gd name="connsiteY8" fmla="*/ 328082 h 351364"/>
              <a:gd name="connsiteX9" fmla="*/ 187746 w 704417"/>
              <a:gd name="connsiteY9" fmla="*/ 304800 h 351364"/>
              <a:gd name="connsiteX10" fmla="*/ 352209 w 704417"/>
              <a:gd name="connsiteY10" fmla="*/ 304800 h 351364"/>
              <a:gd name="connsiteX11" fmla="*/ 328927 w 704417"/>
              <a:gd name="connsiteY11" fmla="*/ 328082 h 351364"/>
              <a:gd name="connsiteX12" fmla="*/ 352209 w 704417"/>
              <a:gd name="connsiteY12" fmla="*/ 351364 h 351364"/>
              <a:gd name="connsiteX13" fmla="*/ 375491 w 704417"/>
              <a:gd name="connsiteY13" fmla="*/ 328082 h 351364"/>
              <a:gd name="connsiteX14" fmla="*/ 352209 w 704417"/>
              <a:gd name="connsiteY14" fmla="*/ 304800 h 351364"/>
              <a:gd name="connsiteX15" fmla="*/ 516672 w 704417"/>
              <a:gd name="connsiteY15" fmla="*/ 304800 h 351364"/>
              <a:gd name="connsiteX16" fmla="*/ 493390 w 704417"/>
              <a:gd name="connsiteY16" fmla="*/ 328082 h 351364"/>
              <a:gd name="connsiteX17" fmla="*/ 516672 w 704417"/>
              <a:gd name="connsiteY17" fmla="*/ 351364 h 351364"/>
              <a:gd name="connsiteX18" fmla="*/ 539954 w 704417"/>
              <a:gd name="connsiteY18" fmla="*/ 328082 h 351364"/>
              <a:gd name="connsiteX19" fmla="*/ 516672 w 704417"/>
              <a:gd name="connsiteY19" fmla="*/ 304800 h 351364"/>
              <a:gd name="connsiteX20" fmla="*/ 681135 w 704417"/>
              <a:gd name="connsiteY20" fmla="*/ 304800 h 351364"/>
              <a:gd name="connsiteX21" fmla="*/ 657853 w 704417"/>
              <a:gd name="connsiteY21" fmla="*/ 328082 h 351364"/>
              <a:gd name="connsiteX22" fmla="*/ 681135 w 704417"/>
              <a:gd name="connsiteY22" fmla="*/ 351364 h 351364"/>
              <a:gd name="connsiteX23" fmla="*/ 704417 w 704417"/>
              <a:gd name="connsiteY23" fmla="*/ 328082 h 351364"/>
              <a:gd name="connsiteX24" fmla="*/ 681135 w 704417"/>
              <a:gd name="connsiteY24" fmla="*/ 304800 h 351364"/>
              <a:gd name="connsiteX25" fmla="*/ 23282 w 704417"/>
              <a:gd name="connsiteY25" fmla="*/ 152400 h 351364"/>
              <a:gd name="connsiteX26" fmla="*/ 0 w 704417"/>
              <a:gd name="connsiteY26" fmla="*/ 175682 h 351364"/>
              <a:gd name="connsiteX27" fmla="*/ 23282 w 704417"/>
              <a:gd name="connsiteY27" fmla="*/ 198964 h 351364"/>
              <a:gd name="connsiteX28" fmla="*/ 46564 w 704417"/>
              <a:gd name="connsiteY28" fmla="*/ 175682 h 351364"/>
              <a:gd name="connsiteX29" fmla="*/ 23282 w 704417"/>
              <a:gd name="connsiteY29" fmla="*/ 152400 h 351364"/>
              <a:gd name="connsiteX30" fmla="*/ 187746 w 704417"/>
              <a:gd name="connsiteY30" fmla="*/ 152400 h 351364"/>
              <a:gd name="connsiteX31" fmla="*/ 164464 w 704417"/>
              <a:gd name="connsiteY31" fmla="*/ 175682 h 351364"/>
              <a:gd name="connsiteX32" fmla="*/ 187746 w 704417"/>
              <a:gd name="connsiteY32" fmla="*/ 198964 h 351364"/>
              <a:gd name="connsiteX33" fmla="*/ 211028 w 704417"/>
              <a:gd name="connsiteY33" fmla="*/ 175682 h 351364"/>
              <a:gd name="connsiteX34" fmla="*/ 187746 w 704417"/>
              <a:gd name="connsiteY34" fmla="*/ 152400 h 351364"/>
              <a:gd name="connsiteX35" fmla="*/ 352209 w 704417"/>
              <a:gd name="connsiteY35" fmla="*/ 152400 h 351364"/>
              <a:gd name="connsiteX36" fmla="*/ 328927 w 704417"/>
              <a:gd name="connsiteY36" fmla="*/ 175682 h 351364"/>
              <a:gd name="connsiteX37" fmla="*/ 352209 w 704417"/>
              <a:gd name="connsiteY37" fmla="*/ 198964 h 351364"/>
              <a:gd name="connsiteX38" fmla="*/ 375491 w 704417"/>
              <a:gd name="connsiteY38" fmla="*/ 175682 h 351364"/>
              <a:gd name="connsiteX39" fmla="*/ 352209 w 704417"/>
              <a:gd name="connsiteY39" fmla="*/ 152400 h 351364"/>
              <a:gd name="connsiteX40" fmla="*/ 516672 w 704417"/>
              <a:gd name="connsiteY40" fmla="*/ 152400 h 351364"/>
              <a:gd name="connsiteX41" fmla="*/ 493390 w 704417"/>
              <a:gd name="connsiteY41" fmla="*/ 175682 h 351364"/>
              <a:gd name="connsiteX42" fmla="*/ 516672 w 704417"/>
              <a:gd name="connsiteY42" fmla="*/ 198964 h 351364"/>
              <a:gd name="connsiteX43" fmla="*/ 539954 w 704417"/>
              <a:gd name="connsiteY43" fmla="*/ 175682 h 351364"/>
              <a:gd name="connsiteX44" fmla="*/ 516672 w 704417"/>
              <a:gd name="connsiteY44" fmla="*/ 152400 h 351364"/>
              <a:gd name="connsiteX45" fmla="*/ 681135 w 704417"/>
              <a:gd name="connsiteY45" fmla="*/ 152400 h 351364"/>
              <a:gd name="connsiteX46" fmla="*/ 657853 w 704417"/>
              <a:gd name="connsiteY46" fmla="*/ 175682 h 351364"/>
              <a:gd name="connsiteX47" fmla="*/ 681135 w 704417"/>
              <a:gd name="connsiteY47" fmla="*/ 198964 h 351364"/>
              <a:gd name="connsiteX48" fmla="*/ 704417 w 704417"/>
              <a:gd name="connsiteY48" fmla="*/ 175682 h 351364"/>
              <a:gd name="connsiteX49" fmla="*/ 681135 w 704417"/>
              <a:gd name="connsiteY49" fmla="*/ 152400 h 351364"/>
              <a:gd name="connsiteX50" fmla="*/ 23282 w 704417"/>
              <a:gd name="connsiteY50" fmla="*/ 0 h 351364"/>
              <a:gd name="connsiteX51" fmla="*/ 0 w 704417"/>
              <a:gd name="connsiteY51" fmla="*/ 23282 h 351364"/>
              <a:gd name="connsiteX52" fmla="*/ 23282 w 704417"/>
              <a:gd name="connsiteY52" fmla="*/ 46564 h 351364"/>
              <a:gd name="connsiteX53" fmla="*/ 46564 w 704417"/>
              <a:gd name="connsiteY53" fmla="*/ 23282 h 351364"/>
              <a:gd name="connsiteX54" fmla="*/ 23282 w 704417"/>
              <a:gd name="connsiteY54" fmla="*/ 0 h 351364"/>
              <a:gd name="connsiteX55" fmla="*/ 187746 w 704417"/>
              <a:gd name="connsiteY55" fmla="*/ 0 h 351364"/>
              <a:gd name="connsiteX56" fmla="*/ 164464 w 704417"/>
              <a:gd name="connsiteY56" fmla="*/ 23282 h 351364"/>
              <a:gd name="connsiteX57" fmla="*/ 187746 w 704417"/>
              <a:gd name="connsiteY57" fmla="*/ 46564 h 351364"/>
              <a:gd name="connsiteX58" fmla="*/ 211028 w 704417"/>
              <a:gd name="connsiteY58" fmla="*/ 23282 h 351364"/>
              <a:gd name="connsiteX59" fmla="*/ 187746 w 704417"/>
              <a:gd name="connsiteY59" fmla="*/ 0 h 351364"/>
              <a:gd name="connsiteX60" fmla="*/ 352209 w 704417"/>
              <a:gd name="connsiteY60" fmla="*/ 0 h 351364"/>
              <a:gd name="connsiteX61" fmla="*/ 328927 w 704417"/>
              <a:gd name="connsiteY61" fmla="*/ 23282 h 351364"/>
              <a:gd name="connsiteX62" fmla="*/ 352209 w 704417"/>
              <a:gd name="connsiteY62" fmla="*/ 46564 h 351364"/>
              <a:gd name="connsiteX63" fmla="*/ 375491 w 704417"/>
              <a:gd name="connsiteY63" fmla="*/ 23282 h 351364"/>
              <a:gd name="connsiteX64" fmla="*/ 352209 w 704417"/>
              <a:gd name="connsiteY64" fmla="*/ 0 h 351364"/>
              <a:gd name="connsiteX65" fmla="*/ 516672 w 704417"/>
              <a:gd name="connsiteY65" fmla="*/ 0 h 351364"/>
              <a:gd name="connsiteX66" fmla="*/ 493390 w 704417"/>
              <a:gd name="connsiteY66" fmla="*/ 23282 h 351364"/>
              <a:gd name="connsiteX67" fmla="*/ 516672 w 704417"/>
              <a:gd name="connsiteY67" fmla="*/ 46564 h 351364"/>
              <a:gd name="connsiteX68" fmla="*/ 539954 w 704417"/>
              <a:gd name="connsiteY68" fmla="*/ 23282 h 351364"/>
              <a:gd name="connsiteX69" fmla="*/ 516672 w 704417"/>
              <a:gd name="connsiteY69" fmla="*/ 0 h 351364"/>
              <a:gd name="connsiteX70" fmla="*/ 681135 w 704417"/>
              <a:gd name="connsiteY70" fmla="*/ 0 h 351364"/>
              <a:gd name="connsiteX71" fmla="*/ 657853 w 704417"/>
              <a:gd name="connsiteY71" fmla="*/ 23282 h 351364"/>
              <a:gd name="connsiteX72" fmla="*/ 681135 w 704417"/>
              <a:gd name="connsiteY72" fmla="*/ 46564 h 351364"/>
              <a:gd name="connsiteX73" fmla="*/ 704417 w 704417"/>
              <a:gd name="connsiteY73" fmla="*/ 23282 h 351364"/>
              <a:gd name="connsiteX74" fmla="*/ 681135 w 704417"/>
              <a:gd name="connsiteY74" fmla="*/ 0 h 3513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704417" h="351364">
                <a:moveTo>
                  <a:pt x="23282" y="304800"/>
                </a:moveTo>
                <a:cubicBezTo>
                  <a:pt x="10424" y="304800"/>
                  <a:pt x="0" y="315224"/>
                  <a:pt x="0" y="328082"/>
                </a:cubicBezTo>
                <a:cubicBezTo>
                  <a:pt x="0" y="340940"/>
                  <a:pt x="10424" y="351364"/>
                  <a:pt x="23282" y="351364"/>
                </a:cubicBezTo>
                <a:cubicBezTo>
                  <a:pt x="36140" y="351364"/>
                  <a:pt x="46564" y="340940"/>
                  <a:pt x="46564" y="328082"/>
                </a:cubicBezTo>
                <a:cubicBezTo>
                  <a:pt x="46564" y="315224"/>
                  <a:pt x="36140" y="304800"/>
                  <a:pt x="23282" y="304800"/>
                </a:cubicBezTo>
                <a:close/>
                <a:moveTo>
                  <a:pt x="187746" y="304800"/>
                </a:moveTo>
                <a:cubicBezTo>
                  <a:pt x="174888" y="304800"/>
                  <a:pt x="164464" y="315224"/>
                  <a:pt x="164464" y="328082"/>
                </a:cubicBezTo>
                <a:cubicBezTo>
                  <a:pt x="164464" y="340940"/>
                  <a:pt x="174888" y="351364"/>
                  <a:pt x="187746" y="351364"/>
                </a:cubicBezTo>
                <a:cubicBezTo>
                  <a:pt x="200604" y="351364"/>
                  <a:pt x="211028" y="340940"/>
                  <a:pt x="211028" y="328082"/>
                </a:cubicBezTo>
                <a:cubicBezTo>
                  <a:pt x="211028" y="315224"/>
                  <a:pt x="200604" y="304800"/>
                  <a:pt x="187746" y="304800"/>
                </a:cubicBezTo>
                <a:close/>
                <a:moveTo>
                  <a:pt x="352209" y="304800"/>
                </a:moveTo>
                <a:cubicBezTo>
                  <a:pt x="339351" y="304800"/>
                  <a:pt x="328927" y="315224"/>
                  <a:pt x="328927" y="328082"/>
                </a:cubicBezTo>
                <a:cubicBezTo>
                  <a:pt x="328927" y="340940"/>
                  <a:pt x="339351" y="351364"/>
                  <a:pt x="352209" y="351364"/>
                </a:cubicBezTo>
                <a:cubicBezTo>
                  <a:pt x="365067" y="351364"/>
                  <a:pt x="375491" y="340940"/>
                  <a:pt x="375491" y="328082"/>
                </a:cubicBezTo>
                <a:cubicBezTo>
                  <a:pt x="375491" y="315224"/>
                  <a:pt x="365067" y="304800"/>
                  <a:pt x="352209" y="304800"/>
                </a:cubicBezTo>
                <a:close/>
                <a:moveTo>
                  <a:pt x="516672" y="304800"/>
                </a:moveTo>
                <a:cubicBezTo>
                  <a:pt x="503814" y="304800"/>
                  <a:pt x="493390" y="315224"/>
                  <a:pt x="493390" y="328082"/>
                </a:cubicBezTo>
                <a:cubicBezTo>
                  <a:pt x="493390" y="340940"/>
                  <a:pt x="503814" y="351364"/>
                  <a:pt x="516672" y="351364"/>
                </a:cubicBezTo>
                <a:cubicBezTo>
                  <a:pt x="529530" y="351364"/>
                  <a:pt x="539954" y="340940"/>
                  <a:pt x="539954" y="328082"/>
                </a:cubicBezTo>
                <a:cubicBezTo>
                  <a:pt x="539954" y="315224"/>
                  <a:pt x="529530" y="304800"/>
                  <a:pt x="516672" y="304800"/>
                </a:cubicBezTo>
                <a:close/>
                <a:moveTo>
                  <a:pt x="681135" y="304800"/>
                </a:moveTo>
                <a:cubicBezTo>
                  <a:pt x="668277" y="304800"/>
                  <a:pt x="657853" y="315224"/>
                  <a:pt x="657853" y="328082"/>
                </a:cubicBezTo>
                <a:cubicBezTo>
                  <a:pt x="657853" y="340940"/>
                  <a:pt x="668277" y="351364"/>
                  <a:pt x="681135" y="351364"/>
                </a:cubicBezTo>
                <a:cubicBezTo>
                  <a:pt x="693993" y="351364"/>
                  <a:pt x="704417" y="340940"/>
                  <a:pt x="704417" y="328082"/>
                </a:cubicBezTo>
                <a:cubicBezTo>
                  <a:pt x="704417" y="315224"/>
                  <a:pt x="693993" y="304800"/>
                  <a:pt x="681135" y="304800"/>
                </a:cubicBezTo>
                <a:close/>
                <a:moveTo>
                  <a:pt x="23282" y="152400"/>
                </a:moveTo>
                <a:cubicBezTo>
                  <a:pt x="10424" y="152400"/>
                  <a:pt x="0" y="162824"/>
                  <a:pt x="0" y="175682"/>
                </a:cubicBezTo>
                <a:cubicBezTo>
                  <a:pt x="0" y="188540"/>
                  <a:pt x="10424" y="198964"/>
                  <a:pt x="23282" y="198964"/>
                </a:cubicBezTo>
                <a:cubicBezTo>
                  <a:pt x="36140" y="198964"/>
                  <a:pt x="46564" y="188540"/>
                  <a:pt x="46564" y="175682"/>
                </a:cubicBezTo>
                <a:cubicBezTo>
                  <a:pt x="46564" y="162824"/>
                  <a:pt x="36140" y="152400"/>
                  <a:pt x="23282" y="152400"/>
                </a:cubicBezTo>
                <a:close/>
                <a:moveTo>
                  <a:pt x="187746" y="152400"/>
                </a:moveTo>
                <a:cubicBezTo>
                  <a:pt x="174888" y="152400"/>
                  <a:pt x="164464" y="162824"/>
                  <a:pt x="164464" y="175682"/>
                </a:cubicBezTo>
                <a:cubicBezTo>
                  <a:pt x="164464" y="188540"/>
                  <a:pt x="174888" y="198964"/>
                  <a:pt x="187746" y="198964"/>
                </a:cubicBezTo>
                <a:cubicBezTo>
                  <a:pt x="200604" y="198964"/>
                  <a:pt x="211028" y="188540"/>
                  <a:pt x="211028" y="175682"/>
                </a:cubicBezTo>
                <a:cubicBezTo>
                  <a:pt x="211028" y="162824"/>
                  <a:pt x="200604" y="152400"/>
                  <a:pt x="187746" y="152400"/>
                </a:cubicBezTo>
                <a:close/>
                <a:moveTo>
                  <a:pt x="352209" y="152400"/>
                </a:moveTo>
                <a:cubicBezTo>
                  <a:pt x="339351" y="152400"/>
                  <a:pt x="328927" y="162824"/>
                  <a:pt x="328927" y="175682"/>
                </a:cubicBezTo>
                <a:cubicBezTo>
                  <a:pt x="328927" y="188540"/>
                  <a:pt x="339351" y="198964"/>
                  <a:pt x="352209" y="198964"/>
                </a:cubicBezTo>
                <a:cubicBezTo>
                  <a:pt x="365067" y="198964"/>
                  <a:pt x="375491" y="188540"/>
                  <a:pt x="375491" y="175682"/>
                </a:cubicBezTo>
                <a:cubicBezTo>
                  <a:pt x="375491" y="162824"/>
                  <a:pt x="365067" y="152400"/>
                  <a:pt x="352209" y="152400"/>
                </a:cubicBezTo>
                <a:close/>
                <a:moveTo>
                  <a:pt x="516672" y="152400"/>
                </a:moveTo>
                <a:cubicBezTo>
                  <a:pt x="503814" y="152400"/>
                  <a:pt x="493390" y="162824"/>
                  <a:pt x="493390" y="175682"/>
                </a:cubicBezTo>
                <a:cubicBezTo>
                  <a:pt x="493390" y="188540"/>
                  <a:pt x="503814" y="198964"/>
                  <a:pt x="516672" y="198964"/>
                </a:cubicBezTo>
                <a:cubicBezTo>
                  <a:pt x="529530" y="198964"/>
                  <a:pt x="539954" y="188540"/>
                  <a:pt x="539954" y="175682"/>
                </a:cubicBezTo>
                <a:cubicBezTo>
                  <a:pt x="539954" y="162824"/>
                  <a:pt x="529530" y="152400"/>
                  <a:pt x="516672" y="152400"/>
                </a:cubicBezTo>
                <a:close/>
                <a:moveTo>
                  <a:pt x="681135" y="152400"/>
                </a:moveTo>
                <a:cubicBezTo>
                  <a:pt x="668277" y="152400"/>
                  <a:pt x="657853" y="162824"/>
                  <a:pt x="657853" y="175682"/>
                </a:cubicBezTo>
                <a:cubicBezTo>
                  <a:pt x="657853" y="188540"/>
                  <a:pt x="668277" y="198964"/>
                  <a:pt x="681135" y="198964"/>
                </a:cubicBezTo>
                <a:cubicBezTo>
                  <a:pt x="693993" y="198964"/>
                  <a:pt x="704417" y="188540"/>
                  <a:pt x="704417" y="175682"/>
                </a:cubicBezTo>
                <a:cubicBezTo>
                  <a:pt x="704417" y="162824"/>
                  <a:pt x="693993" y="152400"/>
                  <a:pt x="681135" y="152400"/>
                </a:cubicBezTo>
                <a:close/>
                <a:moveTo>
                  <a:pt x="23282" y="0"/>
                </a:moveTo>
                <a:cubicBezTo>
                  <a:pt x="10424" y="0"/>
                  <a:pt x="0" y="10424"/>
                  <a:pt x="0" y="23282"/>
                </a:cubicBezTo>
                <a:cubicBezTo>
                  <a:pt x="0" y="36140"/>
                  <a:pt x="10424" y="46564"/>
                  <a:pt x="23282" y="46564"/>
                </a:cubicBezTo>
                <a:cubicBezTo>
                  <a:pt x="36140" y="46564"/>
                  <a:pt x="46564" y="36140"/>
                  <a:pt x="46564" y="23282"/>
                </a:cubicBezTo>
                <a:cubicBezTo>
                  <a:pt x="46564" y="10424"/>
                  <a:pt x="36140" y="0"/>
                  <a:pt x="23282" y="0"/>
                </a:cubicBezTo>
                <a:close/>
                <a:moveTo>
                  <a:pt x="187746" y="0"/>
                </a:moveTo>
                <a:cubicBezTo>
                  <a:pt x="174888" y="0"/>
                  <a:pt x="164464" y="10424"/>
                  <a:pt x="164464" y="23282"/>
                </a:cubicBezTo>
                <a:cubicBezTo>
                  <a:pt x="164464" y="36140"/>
                  <a:pt x="174888" y="46564"/>
                  <a:pt x="187746" y="46564"/>
                </a:cubicBezTo>
                <a:cubicBezTo>
                  <a:pt x="200604" y="46564"/>
                  <a:pt x="211028" y="36140"/>
                  <a:pt x="211028" y="23282"/>
                </a:cubicBezTo>
                <a:cubicBezTo>
                  <a:pt x="211028" y="10424"/>
                  <a:pt x="200604" y="0"/>
                  <a:pt x="187746" y="0"/>
                </a:cubicBezTo>
                <a:close/>
                <a:moveTo>
                  <a:pt x="352209" y="0"/>
                </a:moveTo>
                <a:cubicBezTo>
                  <a:pt x="339351" y="0"/>
                  <a:pt x="328927" y="10424"/>
                  <a:pt x="328927" y="23282"/>
                </a:cubicBezTo>
                <a:cubicBezTo>
                  <a:pt x="328927" y="36140"/>
                  <a:pt x="339351" y="46564"/>
                  <a:pt x="352209" y="46564"/>
                </a:cubicBezTo>
                <a:cubicBezTo>
                  <a:pt x="365067" y="46564"/>
                  <a:pt x="375491" y="36140"/>
                  <a:pt x="375491" y="23282"/>
                </a:cubicBezTo>
                <a:cubicBezTo>
                  <a:pt x="375491" y="10424"/>
                  <a:pt x="365067" y="0"/>
                  <a:pt x="352209" y="0"/>
                </a:cubicBezTo>
                <a:close/>
                <a:moveTo>
                  <a:pt x="516672" y="0"/>
                </a:moveTo>
                <a:cubicBezTo>
                  <a:pt x="503814" y="0"/>
                  <a:pt x="493390" y="10424"/>
                  <a:pt x="493390" y="23282"/>
                </a:cubicBezTo>
                <a:cubicBezTo>
                  <a:pt x="493390" y="36140"/>
                  <a:pt x="503814" y="46564"/>
                  <a:pt x="516672" y="46564"/>
                </a:cubicBezTo>
                <a:cubicBezTo>
                  <a:pt x="529530" y="46564"/>
                  <a:pt x="539954" y="36140"/>
                  <a:pt x="539954" y="23282"/>
                </a:cubicBezTo>
                <a:cubicBezTo>
                  <a:pt x="539954" y="10424"/>
                  <a:pt x="529530" y="0"/>
                  <a:pt x="516672" y="0"/>
                </a:cubicBezTo>
                <a:close/>
                <a:moveTo>
                  <a:pt x="681135" y="0"/>
                </a:moveTo>
                <a:cubicBezTo>
                  <a:pt x="668277" y="0"/>
                  <a:pt x="657853" y="10424"/>
                  <a:pt x="657853" y="23282"/>
                </a:cubicBezTo>
                <a:cubicBezTo>
                  <a:pt x="657853" y="36140"/>
                  <a:pt x="668277" y="46564"/>
                  <a:pt x="681135" y="46564"/>
                </a:cubicBezTo>
                <a:cubicBezTo>
                  <a:pt x="693993" y="46564"/>
                  <a:pt x="704417" y="36140"/>
                  <a:pt x="704417" y="23282"/>
                </a:cubicBezTo>
                <a:cubicBezTo>
                  <a:pt x="704417" y="10424"/>
                  <a:pt x="693993" y="0"/>
                  <a:pt x="681135" y="0"/>
                </a:cubicBezTo>
                <a:close/>
              </a:path>
            </a:pathLst>
          </a:custGeom>
          <a:solidFill>
            <a:srgbClr val="FFC445"/>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tx1">
                  <a:lumMod val="85000"/>
                  <a:lumOff val="15000"/>
                </a:schemeClr>
              </a:solidFill>
              <a:latin typeface="Arial" panose="020B0604020202020204"/>
              <a:ea typeface="阿里巴巴普惠体 Medium" panose="00020600040101010101" charset="-122"/>
              <a:cs typeface="阿里巴巴普惠体 Medium" panose="00020600040101010101" charset="-122"/>
              <a:sym typeface="Arial" panose="020B0604020202020204"/>
            </a:endParaRPr>
          </a:p>
        </p:txBody>
      </p:sp>
      <p:grpSp>
        <p:nvGrpSpPr>
          <p:cNvPr id="15" name="组合 14"/>
          <p:cNvGrpSpPr/>
          <p:nvPr/>
        </p:nvGrpSpPr>
        <p:grpSpPr>
          <a:xfrm>
            <a:off x="0" y="2058035"/>
            <a:ext cx="12192000" cy="4799965"/>
            <a:chOff x="0" y="2058226"/>
            <a:chExt cx="12192000" cy="4799774"/>
          </a:xfrm>
        </p:grpSpPr>
        <p:sp>
          <p:nvSpPr>
            <p:cNvPr id="16" name="任意多边形: 形状 10"/>
            <p:cNvSpPr/>
            <p:nvPr/>
          </p:nvSpPr>
          <p:spPr>
            <a:xfrm>
              <a:off x="0" y="2058226"/>
              <a:ext cx="12192000" cy="4799773"/>
            </a:xfrm>
            <a:custGeom>
              <a:avLst/>
              <a:gdLst>
                <a:gd name="connsiteX0" fmla="*/ 12192000 w 12192000"/>
                <a:gd name="connsiteY0" fmla="*/ 0 h 2383466"/>
                <a:gd name="connsiteX1" fmla="*/ 12192000 w 12192000"/>
                <a:gd name="connsiteY1" fmla="*/ 2383466 h 2383466"/>
                <a:gd name="connsiteX2" fmla="*/ 0 w 12192000"/>
                <a:gd name="connsiteY2" fmla="*/ 2383466 h 2383466"/>
                <a:gd name="connsiteX3" fmla="*/ 0 w 12192000"/>
                <a:gd name="connsiteY3" fmla="*/ 1361314 h 2383466"/>
                <a:gd name="connsiteX4" fmla="*/ 353496 w 12192000"/>
                <a:gd name="connsiteY4" fmla="*/ 1484568 h 2383466"/>
                <a:gd name="connsiteX5" fmla="*/ 4890837 w 12192000"/>
                <a:gd name="connsiteY5" fmla="*/ 2130804 h 2383466"/>
                <a:gd name="connsiteX6" fmla="*/ 12026664 w 12192000"/>
                <a:gd name="connsiteY6" fmla="*/ 150519 h 23834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83466">
                  <a:moveTo>
                    <a:pt x="12192000" y="0"/>
                  </a:moveTo>
                  <a:lnTo>
                    <a:pt x="12192000" y="2383466"/>
                  </a:lnTo>
                  <a:lnTo>
                    <a:pt x="0" y="2383466"/>
                  </a:lnTo>
                  <a:lnTo>
                    <a:pt x="0" y="1361314"/>
                  </a:lnTo>
                  <a:lnTo>
                    <a:pt x="353496" y="1484568"/>
                  </a:lnTo>
                  <a:cubicBezTo>
                    <a:pt x="1648706" y="1892568"/>
                    <a:pt x="3210104" y="2130804"/>
                    <a:pt x="4890837" y="2130804"/>
                  </a:cubicBezTo>
                  <a:cubicBezTo>
                    <a:pt x="7972182" y="2130804"/>
                    <a:pt x="10652425" y="1330066"/>
                    <a:pt x="12026664" y="150519"/>
                  </a:cubicBezTo>
                  <a:close/>
                </a:path>
              </a:pathLst>
            </a:custGeom>
            <a:solidFill>
              <a:srgbClr val="FF9B2F">
                <a:alpha val="1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latin typeface="Arial" panose="020B0604020202020204"/>
                <a:ea typeface="阿里巴巴普惠体 Medium" panose="00020600040101010101" charset="-122"/>
                <a:cs typeface="阿里巴巴普惠体 Medium" panose="00020600040101010101" charset="-122"/>
                <a:sym typeface="Arial" panose="020B0604020202020204"/>
              </a:endParaRPr>
            </a:p>
          </p:txBody>
        </p:sp>
        <p:sp>
          <p:nvSpPr>
            <p:cNvPr id="17" name="任意多边形: 形状 11"/>
            <p:cNvSpPr/>
            <p:nvPr/>
          </p:nvSpPr>
          <p:spPr>
            <a:xfrm flipH="1">
              <a:off x="0" y="5512114"/>
              <a:ext cx="12192000" cy="1345886"/>
            </a:xfrm>
            <a:custGeom>
              <a:avLst/>
              <a:gdLst>
                <a:gd name="connsiteX0" fmla="*/ 12192000 w 12192000"/>
                <a:gd name="connsiteY0" fmla="*/ 0 h 1345886"/>
                <a:gd name="connsiteX1" fmla="*/ 11699305 w 12192000"/>
                <a:gd name="connsiteY1" fmla="*/ 205775 h 1345886"/>
                <a:gd name="connsiteX2" fmla="*/ 6095999 w 12192000"/>
                <a:gd name="connsiteY2" fmla="*/ 1086789 h 1345886"/>
                <a:gd name="connsiteX3" fmla="*/ 492692 w 12192000"/>
                <a:gd name="connsiteY3" fmla="*/ 205775 h 1345886"/>
                <a:gd name="connsiteX4" fmla="*/ 0 w 12192000"/>
                <a:gd name="connsiteY4" fmla="*/ 1 h 1345886"/>
                <a:gd name="connsiteX5" fmla="*/ 0 w 12192000"/>
                <a:gd name="connsiteY5" fmla="*/ 1345886 h 1345886"/>
                <a:gd name="connsiteX6" fmla="*/ 12192000 w 12192000"/>
                <a:gd name="connsiteY6" fmla="*/ 1345886 h 13458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1345886">
                  <a:moveTo>
                    <a:pt x="12192000" y="0"/>
                  </a:moveTo>
                  <a:lnTo>
                    <a:pt x="11699305" y="205775"/>
                  </a:lnTo>
                  <a:cubicBezTo>
                    <a:pt x="10265294" y="750111"/>
                    <a:pt x="8284226" y="1086789"/>
                    <a:pt x="6095999" y="1086789"/>
                  </a:cubicBezTo>
                  <a:cubicBezTo>
                    <a:pt x="3907772" y="1086789"/>
                    <a:pt x="1926704" y="750111"/>
                    <a:pt x="492692" y="205775"/>
                  </a:cubicBezTo>
                  <a:lnTo>
                    <a:pt x="0" y="1"/>
                  </a:lnTo>
                  <a:lnTo>
                    <a:pt x="0" y="1345886"/>
                  </a:lnTo>
                  <a:lnTo>
                    <a:pt x="12192000" y="1345886"/>
                  </a:lnTo>
                  <a:close/>
                </a:path>
              </a:pathLst>
            </a:custGeom>
            <a:gradFill>
              <a:gsLst>
                <a:gs pos="100000">
                  <a:srgbClr val="FCF4E1"/>
                </a:gs>
                <a:gs pos="58000">
                  <a:srgbClr val="FDC065"/>
                </a:gs>
              </a:gsLst>
              <a:lin ang="9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latin typeface="Arial" panose="020B0604020202020204"/>
                <a:ea typeface="阿里巴巴普惠体 Medium" panose="00020600040101010101" charset="-122"/>
                <a:cs typeface="阿里巴巴普惠体 Medium" panose="00020600040101010101" charset="-122"/>
                <a:sym typeface="Arial" panose="020B0604020202020204"/>
              </a:endParaRPr>
            </a:p>
          </p:txBody>
        </p:sp>
      </p:grpSp>
    </p:spTree>
    <p:custDataLst>
      <p:tags r:id="rId1"/>
    </p:custDataLst>
  </p:cSld>
  <p:clrMapOvr>
    <a:masterClrMapping/>
  </p:clrMapOvr>
  <mc:AlternateContent xmlns:mc="http://schemas.openxmlformats.org/markup-compatibility/2006" xmlns:p14="http://schemas.microsoft.com/office/powerpoint/2010/main">
    <mc:Choice Requires="p14">
      <p:transition spd="med">
        <p:pull/>
      </p:transition>
    </mc:Choice>
    <mc:Fallback xmlns="">
      <p:transition spd="med">
        <p:pull/>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8" name="TextBox 1210"/>
          <p:cNvSpPr/>
          <p:nvPr>
            <p:custDataLst>
              <p:tags r:id="rId2"/>
            </p:custDataLst>
          </p:nvPr>
        </p:nvSpPr>
        <p:spPr>
          <a:xfrm>
            <a:off x="815975" y="1649095"/>
            <a:ext cx="10641330" cy="3565525"/>
          </a:xfrm>
          <a:prstGeom prst="rect">
            <a:avLst/>
          </a:prstGeom>
          <a:noFill/>
          <a:ln w="9525">
            <a:noFill/>
            <a:miter/>
          </a:ln>
        </p:spPr>
        <p:txBody>
          <a:bodyPr wrap="square">
            <a:spAutoFit/>
          </a:bodyPr>
          <a:lstStyle/>
          <a:p>
            <a:pPr indent="539750" algn="l" fontAlgn="auto">
              <a:lnSpc>
                <a:spcPct val="175000"/>
              </a:lnSpc>
              <a:spcBef>
                <a:spcPts val="0"/>
              </a:spcBef>
              <a:buClrTx/>
              <a:buSzTx/>
              <a:buNone/>
            </a:pPr>
            <a:r>
              <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1.课堂讲解具有以下四个显著特点：</a:t>
            </a:r>
          </a:p>
          <a:p>
            <a:pPr indent="539750" algn="l" fontAlgn="auto">
              <a:lnSpc>
                <a:spcPct val="175000"/>
              </a:lnSpc>
              <a:spcBef>
                <a:spcPts val="0"/>
              </a:spcBef>
              <a:buClrTx/>
              <a:buSzTx/>
              <a:buNone/>
            </a:pP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（1） 教师是课堂讲解的主要活动者，学生是知识信息的接受者，以听讲的方式进行学习。</a:t>
            </a:r>
          </a:p>
          <a:p>
            <a:pPr indent="539750" algn="l" fontAlgn="auto">
              <a:lnSpc>
                <a:spcPct val="175000"/>
              </a:lnSpc>
              <a:spcBef>
                <a:spcPts val="0"/>
              </a:spcBef>
              <a:buClrTx/>
              <a:buSzTx/>
              <a:buNone/>
            </a:pP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（2） 教师主要以言语传授知识，口头语言是教师传递知识的基本工具。</a:t>
            </a:r>
          </a:p>
          <a:p>
            <a:pPr indent="539750" algn="l" fontAlgn="auto">
              <a:lnSpc>
                <a:spcPct val="175000"/>
              </a:lnSpc>
              <a:spcBef>
                <a:spcPts val="0"/>
              </a:spcBef>
              <a:buClrTx/>
              <a:buSzTx/>
              <a:buNone/>
            </a:pP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（3） 教师以摆事实、讲道理的方式，促进学生理解和掌握教学内容。</a:t>
            </a:r>
          </a:p>
          <a:p>
            <a:pPr indent="539750" algn="l" fontAlgn="auto">
              <a:lnSpc>
                <a:spcPct val="175000"/>
              </a:lnSpc>
              <a:spcBef>
                <a:spcPts val="0"/>
              </a:spcBef>
              <a:buClrTx/>
              <a:buSzTx/>
              <a:buNone/>
            </a:pP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（4） 面向全体学生，根据班级学生的一般特点和水平进行教学。</a:t>
            </a:r>
          </a:p>
        </p:txBody>
      </p:sp>
      <p:sp>
        <p:nvSpPr>
          <p:cNvPr id="3" name="TextBox 1210"/>
          <p:cNvSpPr/>
          <p:nvPr/>
        </p:nvSpPr>
        <p:spPr>
          <a:xfrm>
            <a:off x="815975" y="1060450"/>
            <a:ext cx="7162165" cy="521970"/>
          </a:xfrm>
          <a:prstGeom prst="rect">
            <a:avLst/>
          </a:prstGeom>
          <a:noFill/>
          <a:ln w="9525">
            <a:noFill/>
            <a:miter/>
          </a:ln>
        </p:spPr>
        <p:txBody>
          <a:bodyPr wrap="square">
            <a:spAutoFit/>
          </a:bodyPr>
          <a:lstStyle/>
          <a:p>
            <a:pPr algn="l">
              <a:buClrTx/>
              <a:buSzTx/>
              <a:buFontTx/>
            </a:pPr>
            <a:r>
              <a:rPr lang="zh-CN" altLang="en-US" sz="2800" b="1"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sym typeface="+mn-ea"/>
              </a:rPr>
              <a:t>一、 课堂讲解的优势与局限</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med">
        <p:pull/>
      </p:transition>
    </mc:Choice>
    <mc:Fallback xmlns="">
      <p:transition spd="med">
        <p:pull/>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1210"/>
          <p:cNvSpPr/>
          <p:nvPr>
            <p:custDataLst>
              <p:tags r:id="rId2"/>
            </p:custDataLst>
          </p:nvPr>
        </p:nvSpPr>
        <p:spPr>
          <a:xfrm>
            <a:off x="815975" y="1096645"/>
            <a:ext cx="10598568" cy="2999740"/>
          </a:xfrm>
          <a:prstGeom prst="rect">
            <a:avLst/>
          </a:prstGeom>
          <a:noFill/>
          <a:ln w="9525">
            <a:noFill/>
            <a:miter/>
          </a:ln>
        </p:spPr>
        <p:txBody>
          <a:bodyPr wrap="square">
            <a:spAutoFit/>
          </a:bodyPr>
          <a:lstStyle/>
          <a:p>
            <a:pPr indent="539750" algn="l" fontAlgn="auto">
              <a:lnSpc>
                <a:spcPct val="175000"/>
              </a:lnSpc>
              <a:spcBef>
                <a:spcPts val="0"/>
              </a:spcBef>
              <a:buClrTx/>
              <a:buSzTx/>
              <a:buNone/>
            </a:pPr>
            <a:r>
              <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rPr>
              <a:t>2.课堂讲解的优点</a:t>
            </a:r>
          </a:p>
          <a:p>
            <a:pPr indent="539750" algn="l" fontAlgn="auto">
              <a:lnSpc>
                <a:spcPct val="175000"/>
              </a:lnSpc>
              <a:spcBef>
                <a:spcPts val="0"/>
              </a:spcBef>
              <a:buClrTx/>
              <a:buSzTx/>
              <a:buNone/>
            </a:pPr>
            <a:r>
              <a:rPr lang="en-US" altLang="zh-CN" sz="2100" dirty="0">
                <a:effectLst/>
                <a:latin typeface="微软雅黑" panose="020B0503020204020204" pitchFamily="34" charset="-122"/>
                <a:ea typeface="微软雅黑" panose="020B0503020204020204" pitchFamily="34" charset="-122"/>
                <a:cs typeface="微软雅黑" panose="020B0503020204020204" pitchFamily="34" charset="-122"/>
              </a:rPr>
              <a:t>（1） 效率高。</a:t>
            </a:r>
          </a:p>
          <a:p>
            <a:pPr indent="539750" algn="l" fontAlgn="auto">
              <a:lnSpc>
                <a:spcPct val="175000"/>
              </a:lnSpc>
              <a:spcBef>
                <a:spcPts val="0"/>
              </a:spcBef>
              <a:buClrTx/>
              <a:buSzTx/>
              <a:buNone/>
            </a:pPr>
            <a:r>
              <a:rPr lang="en-US" altLang="zh-CN" sz="2100" dirty="0">
                <a:effectLst/>
                <a:latin typeface="微软雅黑" panose="020B0503020204020204" pitchFamily="34" charset="-122"/>
                <a:ea typeface="微软雅黑" panose="020B0503020204020204" pitchFamily="34" charset="-122"/>
                <a:cs typeface="微软雅黑" panose="020B0503020204020204" pitchFamily="34" charset="-122"/>
              </a:rPr>
              <a:t>（2） 成本低。</a:t>
            </a:r>
          </a:p>
          <a:p>
            <a:pPr indent="539750" algn="l" fontAlgn="auto">
              <a:lnSpc>
                <a:spcPct val="175000"/>
              </a:lnSpc>
              <a:spcBef>
                <a:spcPts val="0"/>
              </a:spcBef>
              <a:buClrTx/>
              <a:buSzTx/>
              <a:buNone/>
            </a:pPr>
            <a:r>
              <a:rPr lang="en-US" altLang="zh-CN" sz="2100" dirty="0">
                <a:effectLst/>
                <a:latin typeface="微软雅黑" panose="020B0503020204020204" pitchFamily="34" charset="-122"/>
                <a:ea typeface="微软雅黑" panose="020B0503020204020204" pitchFamily="34" charset="-122"/>
                <a:cs typeface="微软雅黑" panose="020B0503020204020204" pitchFamily="34" charset="-122"/>
              </a:rPr>
              <a:t>（3） 能较好地发挥教师的主导作用。</a:t>
            </a:r>
          </a:p>
          <a:p>
            <a:pPr indent="539750" algn="l" fontAlgn="auto">
              <a:lnSpc>
                <a:spcPct val="175000"/>
              </a:lnSpc>
              <a:spcBef>
                <a:spcPts val="0"/>
              </a:spcBef>
              <a:buClrTx/>
              <a:buSzTx/>
              <a:buNone/>
            </a:pPr>
            <a:r>
              <a:rPr lang="en-US" altLang="zh-CN" sz="2100" dirty="0">
                <a:effectLst/>
                <a:latin typeface="微软雅黑" panose="020B0503020204020204" pitchFamily="34" charset="-122"/>
                <a:ea typeface="微软雅黑" panose="020B0503020204020204" pitchFamily="34" charset="-122"/>
                <a:cs typeface="微软雅黑" panose="020B0503020204020204" pitchFamily="34" charset="-122"/>
              </a:rPr>
              <a:t>（4） 保证知识的系统性。</a:t>
            </a:r>
          </a:p>
        </p:txBody>
      </p:sp>
    </p:spTree>
    <p:custDataLst>
      <p:tags r:id="rId1"/>
    </p:custData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165" name="TextBox 1210"/>
          <p:cNvSpPr/>
          <p:nvPr/>
        </p:nvSpPr>
        <p:spPr>
          <a:xfrm>
            <a:off x="815975" y="1060450"/>
            <a:ext cx="8291195" cy="521970"/>
          </a:xfrm>
          <a:prstGeom prst="rect">
            <a:avLst/>
          </a:prstGeom>
          <a:noFill/>
          <a:ln w="9525">
            <a:noFill/>
            <a:miter/>
          </a:ln>
        </p:spPr>
        <p:txBody>
          <a:bodyPr wrap="square">
            <a:spAutoFit/>
          </a:bodyPr>
          <a:lstStyle/>
          <a:p>
            <a:pPr algn="l">
              <a:buClrTx/>
              <a:buSzTx/>
              <a:buFontTx/>
            </a:pPr>
            <a:r>
              <a:rPr lang="zh-CN" altLang="en-US" sz="2800" b="1"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sym typeface="+mn-ea"/>
              </a:rPr>
              <a:t>一、 什么是教学语言技能</a:t>
            </a:r>
          </a:p>
        </p:txBody>
      </p:sp>
      <p:sp>
        <p:nvSpPr>
          <p:cNvPr id="166" name="TextBox 1210"/>
          <p:cNvSpPr/>
          <p:nvPr>
            <p:custDataLst>
              <p:tags r:id="rId2"/>
            </p:custDataLst>
          </p:nvPr>
        </p:nvSpPr>
        <p:spPr>
          <a:xfrm>
            <a:off x="815975" y="1649095"/>
            <a:ext cx="10628630" cy="2353310"/>
          </a:xfrm>
          <a:prstGeom prst="rect">
            <a:avLst/>
          </a:prstGeom>
          <a:noFill/>
          <a:ln w="9525">
            <a:noFill/>
            <a:miter/>
          </a:ln>
        </p:spPr>
        <p:txBody>
          <a:bodyPr wrap="square">
            <a:spAutoFit/>
          </a:bodyPr>
          <a:lstStyle/>
          <a:p>
            <a:pPr marL="0" lvl="1" indent="539750" algn="l">
              <a:lnSpc>
                <a:spcPct val="175000"/>
              </a:lnSpc>
              <a:spcBef>
                <a:spcPts val="0"/>
              </a:spcBef>
              <a:buClrTx/>
              <a:buSzTx/>
              <a:buFontTx/>
            </a:pPr>
            <a:r>
              <a:rPr lang="zh-CN" altLang="en-US" sz="2100" dirty="0">
                <a:solidFill>
                  <a:schemeClr val="dk1"/>
                </a:solidFill>
                <a:effectLst/>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pitchFamily="34" charset="0"/>
              </a:rPr>
              <a:t>教学语言技能是指在课堂教学信息交流过程中，教师运用语言传递知识信息，指导学生学习的行为方式。</a:t>
            </a:r>
          </a:p>
          <a:p>
            <a:pPr marL="0" lvl="1" indent="539750" algn="l">
              <a:lnSpc>
                <a:spcPct val="175000"/>
              </a:lnSpc>
              <a:spcBef>
                <a:spcPts val="0"/>
              </a:spcBef>
              <a:buClrTx/>
              <a:buSzTx/>
              <a:buFontTx/>
            </a:pPr>
            <a:r>
              <a:rPr lang="zh-CN" altLang="en-US" sz="2100" dirty="0">
                <a:solidFill>
                  <a:schemeClr val="dk1"/>
                </a:solidFill>
                <a:effectLst/>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pitchFamily="34" charset="0"/>
              </a:rPr>
              <a:t>课堂教学语言形式主要有</a:t>
            </a:r>
            <a:r>
              <a:rPr lang="zh-CN" altLang="en-US" sz="2100" b="1" dirty="0">
                <a:solidFill>
                  <a:srgbClr val="F1A268"/>
                </a:solidFill>
                <a:effectLst/>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pitchFamily="34" charset="0"/>
              </a:rPr>
              <a:t>口头语言、书面语言（如板书、作业批语）、体态语言（如表情、动作）</a:t>
            </a:r>
            <a:r>
              <a:rPr lang="zh-CN" altLang="en-US" sz="2100" dirty="0">
                <a:solidFill>
                  <a:schemeClr val="dk1"/>
                </a:solidFill>
                <a:effectLst/>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pitchFamily="34" charset="0"/>
              </a:rPr>
              <a:t>。</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med">
        <p:pull/>
      </p:transition>
    </mc:Choice>
    <mc:Fallback xmlns="">
      <p:transition spd="med">
        <p:pull/>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1210"/>
          <p:cNvSpPr/>
          <p:nvPr>
            <p:custDataLst>
              <p:tags r:id="rId2"/>
            </p:custDataLst>
          </p:nvPr>
        </p:nvSpPr>
        <p:spPr>
          <a:xfrm>
            <a:off x="815975" y="1096645"/>
            <a:ext cx="10598568" cy="4615815"/>
          </a:xfrm>
          <a:prstGeom prst="rect">
            <a:avLst/>
          </a:prstGeom>
          <a:noFill/>
          <a:ln w="9525">
            <a:noFill/>
            <a:miter/>
          </a:ln>
        </p:spPr>
        <p:txBody>
          <a:bodyPr wrap="square">
            <a:spAutoFit/>
          </a:bodyPr>
          <a:lstStyle/>
          <a:p>
            <a:pPr indent="539750" algn="l" fontAlgn="auto">
              <a:lnSpc>
                <a:spcPct val="175000"/>
              </a:lnSpc>
              <a:spcBef>
                <a:spcPts val="0"/>
              </a:spcBef>
              <a:buClrTx/>
              <a:buSzTx/>
              <a:buNone/>
            </a:pPr>
            <a:r>
              <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rPr>
              <a:t>3.课堂讲解的局限</a:t>
            </a:r>
          </a:p>
          <a:p>
            <a:pPr indent="539750" algn="l" fontAlgn="auto">
              <a:lnSpc>
                <a:spcPct val="175000"/>
              </a:lnSpc>
              <a:spcBef>
                <a:spcPts val="0"/>
              </a:spcBef>
              <a:buClrTx/>
              <a:buSzTx/>
              <a:buNone/>
            </a:pPr>
            <a:r>
              <a:rPr lang="zh-CN" altLang="en-US" sz="2100" dirty="0">
                <a:latin typeface="+mj-ea"/>
                <a:ea typeface="+mj-ea"/>
                <a:cs typeface="Times New Roman" panose="02020603050405020304" pitchFamily="18" charset="0"/>
                <a:sym typeface="+mn-ea"/>
              </a:rPr>
              <a:t>（</a:t>
            </a:r>
            <a:r>
              <a:rPr lang="en-US" altLang="zh-CN" sz="2100" dirty="0">
                <a:latin typeface="+mj-ea"/>
                <a:ea typeface="+mj-ea"/>
                <a:cs typeface="Times New Roman" panose="02020603050405020304" pitchFamily="18" charset="0"/>
                <a:sym typeface="+mn-ea"/>
              </a:rPr>
              <a:t>1</a:t>
            </a:r>
            <a:r>
              <a:rPr lang="zh-CN" altLang="en-US" sz="2100" dirty="0">
                <a:latin typeface="+mj-ea"/>
                <a:ea typeface="+mj-ea"/>
                <a:cs typeface="Times New Roman" panose="02020603050405020304" pitchFamily="18" charset="0"/>
                <a:sym typeface="+mn-ea"/>
              </a:rPr>
              <a:t>） 本质是一种单向的信息传输方式。</a:t>
            </a:r>
          </a:p>
          <a:p>
            <a:pPr indent="539750" algn="l" fontAlgn="auto">
              <a:lnSpc>
                <a:spcPct val="175000"/>
              </a:lnSpc>
              <a:spcBef>
                <a:spcPts val="0"/>
              </a:spcBef>
              <a:buClrTx/>
              <a:buSzTx/>
              <a:buNone/>
            </a:pPr>
            <a:r>
              <a:rPr lang="zh-CN" altLang="en-US" sz="2100" dirty="0">
                <a:latin typeface="+mj-ea"/>
                <a:ea typeface="+mj-ea"/>
                <a:cs typeface="Times New Roman" panose="02020603050405020304" pitchFamily="18" charset="0"/>
                <a:sym typeface="+mn-ea"/>
              </a:rPr>
              <a:t>（</a:t>
            </a:r>
            <a:r>
              <a:rPr lang="en-US" altLang="zh-CN" sz="2100" dirty="0">
                <a:latin typeface="+mj-ea"/>
                <a:ea typeface="+mj-ea"/>
                <a:cs typeface="Times New Roman" panose="02020603050405020304" pitchFamily="18" charset="0"/>
                <a:sym typeface="+mn-ea"/>
              </a:rPr>
              <a:t>2</a:t>
            </a:r>
            <a:r>
              <a:rPr lang="zh-CN" altLang="en-US" sz="2100" dirty="0">
                <a:latin typeface="+mj-ea"/>
                <a:ea typeface="+mj-ea"/>
                <a:cs typeface="Times New Roman" panose="02020603050405020304" pitchFamily="18" charset="0"/>
                <a:sym typeface="+mn-ea"/>
              </a:rPr>
              <a:t>） 讲解不能代替自学和练习。</a:t>
            </a:r>
          </a:p>
          <a:p>
            <a:pPr indent="539750" algn="l" fontAlgn="auto">
              <a:lnSpc>
                <a:spcPct val="175000"/>
              </a:lnSpc>
              <a:spcBef>
                <a:spcPts val="0"/>
              </a:spcBef>
              <a:buClrTx/>
              <a:buSzTx/>
              <a:buNone/>
            </a:pPr>
            <a:r>
              <a:rPr lang="zh-CN" altLang="en-US" sz="2100" dirty="0">
                <a:latin typeface="+mj-ea"/>
                <a:ea typeface="+mj-ea"/>
                <a:cs typeface="Times New Roman" panose="02020603050405020304" pitchFamily="18" charset="0"/>
                <a:sym typeface="+mn-ea"/>
              </a:rPr>
              <a:t>（</a:t>
            </a:r>
            <a:r>
              <a:rPr lang="en-US" altLang="zh-CN" sz="2100" dirty="0">
                <a:latin typeface="+mj-ea"/>
                <a:ea typeface="+mj-ea"/>
                <a:cs typeface="Times New Roman" panose="02020603050405020304" pitchFamily="18" charset="0"/>
                <a:sym typeface="+mn-ea"/>
              </a:rPr>
              <a:t>3</a:t>
            </a:r>
            <a:r>
              <a:rPr lang="zh-CN" altLang="en-US" sz="2100" dirty="0">
                <a:latin typeface="+mj-ea"/>
                <a:ea typeface="+mj-ea"/>
                <a:cs typeface="Times New Roman" panose="02020603050405020304" pitchFamily="18" charset="0"/>
                <a:sym typeface="+mn-ea"/>
              </a:rPr>
              <a:t>） 无法照顾学生的个别差异，因材施教。</a:t>
            </a:r>
          </a:p>
          <a:p>
            <a:pPr indent="539750" algn="l" fontAlgn="auto">
              <a:lnSpc>
                <a:spcPct val="175000"/>
              </a:lnSpc>
              <a:spcBef>
                <a:spcPts val="0"/>
              </a:spcBef>
              <a:buClrTx/>
              <a:buSzTx/>
              <a:buNone/>
            </a:pPr>
            <a:r>
              <a:rPr lang="zh-CN" altLang="en-US" sz="2100" dirty="0">
                <a:latin typeface="+mj-ea"/>
                <a:ea typeface="+mj-ea"/>
                <a:cs typeface="Times New Roman" panose="02020603050405020304" pitchFamily="18" charset="0"/>
                <a:sym typeface="+mn-ea"/>
              </a:rPr>
              <a:t>（</a:t>
            </a:r>
            <a:r>
              <a:rPr lang="en-US" altLang="zh-CN" sz="2100" dirty="0">
                <a:latin typeface="+mj-ea"/>
                <a:ea typeface="+mj-ea"/>
                <a:cs typeface="Times New Roman" panose="02020603050405020304" pitchFamily="18" charset="0"/>
                <a:sym typeface="+mn-ea"/>
              </a:rPr>
              <a:t>4</a:t>
            </a:r>
            <a:r>
              <a:rPr lang="zh-CN" altLang="en-US" sz="2100" dirty="0">
                <a:latin typeface="+mj-ea"/>
                <a:ea typeface="+mj-ea"/>
                <a:cs typeface="Times New Roman" panose="02020603050405020304" pitchFamily="18" charset="0"/>
                <a:sym typeface="+mn-ea"/>
              </a:rPr>
              <a:t>） 空泛的讲解，不能有效地唤起学生的注意和兴趣。</a:t>
            </a:r>
          </a:p>
          <a:p>
            <a:pPr indent="539750" algn="l" fontAlgn="auto">
              <a:lnSpc>
                <a:spcPct val="175000"/>
              </a:lnSpc>
              <a:spcBef>
                <a:spcPts val="0"/>
              </a:spcBef>
              <a:buClrTx/>
              <a:buSzTx/>
              <a:buNone/>
            </a:pPr>
            <a:endParaRPr lang="zh-CN" altLang="en-US" sz="1500" dirty="0">
              <a:latin typeface="+mj-ea"/>
              <a:ea typeface="+mj-ea"/>
              <a:cs typeface="Times New Roman" panose="02020603050405020304" pitchFamily="18" charset="0"/>
              <a:sym typeface="+mn-ea"/>
            </a:endParaRPr>
          </a:p>
          <a:p>
            <a:pPr indent="539750" algn="l" fontAlgn="auto">
              <a:lnSpc>
                <a:spcPct val="175000"/>
              </a:lnSpc>
              <a:spcBef>
                <a:spcPts val="0"/>
              </a:spcBef>
              <a:buClrTx/>
              <a:buSzTx/>
              <a:buNone/>
            </a:pPr>
            <a:r>
              <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4.课堂讲解的适用范围</a:t>
            </a:r>
          </a:p>
          <a:p>
            <a:pPr indent="539750" algn="l" fontAlgn="auto">
              <a:lnSpc>
                <a:spcPct val="175000"/>
              </a:lnSpc>
              <a:spcBef>
                <a:spcPts val="0"/>
              </a:spcBef>
              <a:buClrTx/>
              <a:buSzTx/>
              <a:buNone/>
            </a:pPr>
            <a:r>
              <a:rPr lang="en-US" altLang="zh-CN" sz="2100" dirty="0">
                <a:effectLst/>
                <a:latin typeface="+mj-ea"/>
                <a:ea typeface="+mj-ea"/>
                <a:cs typeface="Times New Roman" panose="02020603050405020304" pitchFamily="18" charset="0"/>
                <a:sym typeface="+mn-ea"/>
              </a:rPr>
              <a:t>（1） 适用于传授事实性的知识   （2） 适用于班级教学</a:t>
            </a:r>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6" end="6"/>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8" name="TextBox 1210"/>
          <p:cNvSpPr/>
          <p:nvPr>
            <p:custDataLst>
              <p:tags r:id="rId2"/>
            </p:custDataLst>
          </p:nvPr>
        </p:nvSpPr>
        <p:spPr>
          <a:xfrm>
            <a:off x="815975" y="1649095"/>
            <a:ext cx="10881444" cy="4857750"/>
          </a:xfrm>
          <a:prstGeom prst="rect">
            <a:avLst/>
          </a:prstGeom>
          <a:noFill/>
          <a:ln w="9525">
            <a:noFill/>
            <a:miter/>
          </a:ln>
        </p:spPr>
        <p:txBody>
          <a:bodyPr wrap="square">
            <a:spAutoFit/>
          </a:bodyPr>
          <a:lstStyle/>
          <a:p>
            <a:pPr indent="539750" algn="l" fontAlgn="auto">
              <a:lnSpc>
                <a:spcPct val="175000"/>
              </a:lnSpc>
              <a:spcBef>
                <a:spcPts val="0"/>
              </a:spcBef>
              <a:buClrTx/>
              <a:buSzTx/>
              <a:buNone/>
            </a:pPr>
            <a:r>
              <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1.传授知识</a:t>
            </a:r>
          </a:p>
          <a:p>
            <a:pPr indent="539750" algn="l" fontAlgn="auto">
              <a:lnSpc>
                <a:spcPct val="175000"/>
              </a:lnSpc>
              <a:spcBef>
                <a:spcPts val="0"/>
              </a:spcBef>
              <a:buClrTx/>
              <a:buSzTx/>
              <a:buNone/>
            </a:pP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讲解的首要目的是传授知识，通过教师讲、学生听的方式传递知识信息，使学生了解、理解和充分记忆所学的知识。</a:t>
            </a:r>
          </a:p>
          <a:p>
            <a:pPr indent="539750" algn="l" fontAlgn="auto">
              <a:lnSpc>
                <a:spcPct val="175000"/>
              </a:lnSpc>
              <a:spcBef>
                <a:spcPts val="0"/>
              </a:spcBef>
              <a:buClrTx/>
              <a:buSzTx/>
              <a:buNone/>
            </a:pPr>
            <a:r>
              <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2.激发兴趣</a:t>
            </a:r>
          </a:p>
          <a:p>
            <a:pPr indent="539750" algn="l" fontAlgn="auto">
              <a:lnSpc>
                <a:spcPct val="175000"/>
              </a:lnSpc>
              <a:spcBef>
                <a:spcPts val="0"/>
              </a:spcBef>
              <a:buClrTx/>
              <a:buSzTx/>
              <a:buNone/>
            </a:pP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教师通过讲述和分析，提出问题，创设情境，激发学生的学习兴趣。</a:t>
            </a:r>
          </a:p>
          <a:p>
            <a:pPr indent="539750" algn="l" fontAlgn="auto">
              <a:lnSpc>
                <a:spcPct val="175000"/>
              </a:lnSpc>
              <a:spcBef>
                <a:spcPts val="0"/>
              </a:spcBef>
              <a:buClrTx/>
              <a:buSzTx/>
              <a:buNone/>
            </a:pPr>
            <a:r>
              <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3.启发思维</a:t>
            </a:r>
          </a:p>
          <a:p>
            <a:pPr indent="539750" algn="l" fontAlgn="auto">
              <a:lnSpc>
                <a:spcPct val="175000"/>
              </a:lnSpc>
              <a:spcBef>
                <a:spcPts val="0"/>
              </a:spcBef>
              <a:buClrTx/>
              <a:buSzTx/>
              <a:buNone/>
            </a:pP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教师要深入钻研教材和课程标准，了解学生的学习现状，努力引导学生学习、启发学生思维、发展学生智力，培育学生思想品德。</a:t>
            </a:r>
          </a:p>
        </p:txBody>
      </p:sp>
      <p:sp>
        <p:nvSpPr>
          <p:cNvPr id="3" name="TextBox 1210"/>
          <p:cNvSpPr/>
          <p:nvPr/>
        </p:nvSpPr>
        <p:spPr>
          <a:xfrm>
            <a:off x="815975" y="1060450"/>
            <a:ext cx="7162165" cy="521970"/>
          </a:xfrm>
          <a:prstGeom prst="rect">
            <a:avLst/>
          </a:prstGeom>
          <a:noFill/>
          <a:ln w="9525">
            <a:noFill/>
            <a:miter/>
          </a:ln>
        </p:spPr>
        <p:txBody>
          <a:bodyPr wrap="square">
            <a:spAutoFit/>
          </a:bodyPr>
          <a:lstStyle/>
          <a:p>
            <a:pPr algn="l">
              <a:buClrTx/>
              <a:buSzTx/>
              <a:buFontTx/>
            </a:pPr>
            <a:r>
              <a:rPr lang="zh-CN" altLang="en-US" sz="2800" b="1"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sym typeface="+mn-ea"/>
              </a:rPr>
              <a:t>二、 讲解的作用</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med">
        <p:pull/>
      </p:transition>
    </mc:Choice>
    <mc:Fallback xmlns="">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
                                            <p:txEl>
                                              <p:pRg st="3" end="3"/>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8">
                                            <p:txEl>
                                              <p:pRg st="4" end="4"/>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8">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8" name="TextBox 1210"/>
          <p:cNvSpPr/>
          <p:nvPr>
            <p:custDataLst>
              <p:tags r:id="rId2"/>
            </p:custDataLst>
          </p:nvPr>
        </p:nvSpPr>
        <p:spPr>
          <a:xfrm>
            <a:off x="815975" y="1649095"/>
            <a:ext cx="10881444" cy="2433955"/>
          </a:xfrm>
          <a:prstGeom prst="rect">
            <a:avLst/>
          </a:prstGeom>
          <a:noFill/>
          <a:ln w="9525">
            <a:noFill/>
            <a:miter/>
          </a:ln>
        </p:spPr>
        <p:txBody>
          <a:bodyPr wrap="square">
            <a:spAutoFit/>
          </a:bodyPr>
          <a:lstStyle/>
          <a:p>
            <a:pPr indent="539750" algn="l" fontAlgn="auto">
              <a:lnSpc>
                <a:spcPct val="175000"/>
              </a:lnSpc>
              <a:spcBef>
                <a:spcPts val="0"/>
              </a:spcBef>
              <a:buClrTx/>
              <a:buSzTx/>
              <a:buNone/>
            </a:pPr>
            <a:r>
              <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1.讲解的结构</a:t>
            </a:r>
          </a:p>
          <a:p>
            <a:pPr indent="539750" algn="l" fontAlgn="auto">
              <a:lnSpc>
                <a:spcPct val="175000"/>
              </a:lnSpc>
              <a:spcBef>
                <a:spcPts val="0"/>
              </a:spcBef>
              <a:buClrTx/>
              <a:buSzTx/>
              <a:buNone/>
            </a:pP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讲解的结构是指教师在分析学生的情况和教学内容的基础上，对讲解过程框架的安排。</a:t>
            </a:r>
          </a:p>
          <a:p>
            <a:pPr indent="539750" algn="l" fontAlgn="auto">
              <a:lnSpc>
                <a:spcPct val="175000"/>
              </a:lnSpc>
              <a:spcBef>
                <a:spcPts val="0"/>
              </a:spcBef>
              <a:buClrTx/>
              <a:buSzTx/>
              <a:buNone/>
            </a:pP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首先，要明确“讲解的结构”要做什么。</a:t>
            </a:r>
          </a:p>
          <a:p>
            <a:pPr indent="539750" algn="l" fontAlgn="auto">
              <a:lnSpc>
                <a:spcPct val="175000"/>
              </a:lnSpc>
              <a:spcBef>
                <a:spcPts val="0"/>
              </a:spcBef>
              <a:buClrTx/>
              <a:buSzTx/>
              <a:buNone/>
            </a:pP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其次，不仅需要知道建立讲解结构要做什么，而且还要知道怎样做。</a:t>
            </a:r>
          </a:p>
        </p:txBody>
      </p:sp>
      <p:sp>
        <p:nvSpPr>
          <p:cNvPr id="3" name="TextBox 1210"/>
          <p:cNvSpPr/>
          <p:nvPr/>
        </p:nvSpPr>
        <p:spPr>
          <a:xfrm>
            <a:off x="815975" y="1060450"/>
            <a:ext cx="7162165" cy="521970"/>
          </a:xfrm>
          <a:prstGeom prst="rect">
            <a:avLst/>
          </a:prstGeom>
          <a:noFill/>
          <a:ln w="9525">
            <a:noFill/>
            <a:miter/>
          </a:ln>
        </p:spPr>
        <p:txBody>
          <a:bodyPr wrap="square">
            <a:spAutoFit/>
          </a:bodyPr>
          <a:lstStyle/>
          <a:p>
            <a:pPr algn="l">
              <a:buClrTx/>
              <a:buSzTx/>
              <a:buFontTx/>
            </a:pPr>
            <a:r>
              <a:rPr lang="zh-CN" altLang="en-US" sz="2800" b="1"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sym typeface="+mn-ea"/>
              </a:rPr>
              <a:t>三、 讲解技能的构成要素</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med">
        <p:pull/>
      </p:transition>
    </mc:Choice>
    <mc:Fallback xmlns="">
      <p:transition spd="med">
        <p:pull/>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1210"/>
          <p:cNvSpPr/>
          <p:nvPr>
            <p:custDataLst>
              <p:tags r:id="rId2"/>
            </p:custDataLst>
          </p:nvPr>
        </p:nvSpPr>
        <p:spPr>
          <a:xfrm>
            <a:off x="815975" y="1096645"/>
            <a:ext cx="10598568" cy="2999740"/>
          </a:xfrm>
          <a:prstGeom prst="rect">
            <a:avLst/>
          </a:prstGeom>
          <a:noFill/>
          <a:ln w="9525">
            <a:noFill/>
            <a:miter/>
          </a:ln>
        </p:spPr>
        <p:txBody>
          <a:bodyPr wrap="square">
            <a:spAutoFit/>
          </a:bodyPr>
          <a:lstStyle/>
          <a:p>
            <a:pPr indent="539750" algn="l" fontAlgn="auto">
              <a:lnSpc>
                <a:spcPct val="175000"/>
              </a:lnSpc>
              <a:spcBef>
                <a:spcPts val="0"/>
              </a:spcBef>
              <a:buClrTx/>
              <a:buSzTx/>
              <a:buNone/>
            </a:pPr>
            <a:r>
              <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rPr>
              <a:t>2.语言清晰流畅</a:t>
            </a:r>
          </a:p>
          <a:p>
            <a:pPr indent="539750" algn="l" fontAlgn="auto">
              <a:lnSpc>
                <a:spcPct val="175000"/>
              </a:lnSpc>
              <a:spcBef>
                <a:spcPts val="0"/>
              </a:spcBef>
              <a:buClrTx/>
              <a:buSzTx/>
              <a:buNone/>
            </a:pPr>
            <a:r>
              <a:rPr sz="2100" dirty="0">
                <a:latin typeface="+mj-ea"/>
                <a:ea typeface="+mj-ea"/>
                <a:cs typeface="Times New Roman" panose="02020603050405020304" pitchFamily="18" charset="0"/>
                <a:sym typeface="+mn-ea"/>
              </a:rPr>
              <a:t>语言清晰流畅的教学行为是讲解紧凑、连贯、语言准确、明白、语音和语速适合讲解内容和情感的需要。</a:t>
            </a:r>
          </a:p>
          <a:p>
            <a:pPr indent="539750" algn="l" fontAlgn="auto">
              <a:lnSpc>
                <a:spcPct val="175000"/>
              </a:lnSpc>
              <a:spcBef>
                <a:spcPts val="0"/>
              </a:spcBef>
              <a:buClrTx/>
              <a:buSzTx/>
              <a:buNone/>
            </a:pPr>
            <a:r>
              <a:rPr sz="2100" b="1" dirty="0">
                <a:solidFill>
                  <a:srgbClr val="F1A268"/>
                </a:solidFill>
                <a:latin typeface="+mj-ea"/>
                <a:ea typeface="+mj-ea"/>
                <a:cs typeface="Times New Roman" panose="02020603050405020304" pitchFamily="18" charset="0"/>
                <a:sym typeface="+mn-ea"/>
              </a:rPr>
              <a:t>讲解紧凑、连贯指两方面的内容：</a:t>
            </a:r>
            <a:r>
              <a:rPr sz="2100" dirty="0">
                <a:latin typeface="+mj-ea"/>
                <a:ea typeface="+mj-ea"/>
                <a:cs typeface="Times New Roman" panose="02020603050405020304" pitchFamily="18" charset="0"/>
                <a:sym typeface="+mn-ea"/>
              </a:rPr>
              <a:t>一是讲话连贯紧凑，没有吞吞吐吐和“嗯、啊”等游移拖沓的现象；二是讲解意义连贯紧凑，没有意义分散、跳越的现象。</a:t>
            </a:r>
          </a:p>
        </p:txBody>
      </p:sp>
    </p:spTree>
    <p:custDataLst>
      <p:tags r:id="rId1"/>
    </p:custData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1210"/>
          <p:cNvSpPr/>
          <p:nvPr>
            <p:custDataLst>
              <p:tags r:id="rId2"/>
            </p:custDataLst>
          </p:nvPr>
        </p:nvSpPr>
        <p:spPr>
          <a:xfrm>
            <a:off x="815975" y="1096645"/>
            <a:ext cx="10598568" cy="3565525"/>
          </a:xfrm>
          <a:prstGeom prst="rect">
            <a:avLst/>
          </a:prstGeom>
          <a:noFill/>
          <a:ln w="9525">
            <a:noFill/>
            <a:miter/>
          </a:ln>
        </p:spPr>
        <p:txBody>
          <a:bodyPr wrap="square">
            <a:spAutoFit/>
          </a:bodyPr>
          <a:lstStyle/>
          <a:p>
            <a:pPr indent="539750" algn="l" fontAlgn="auto">
              <a:lnSpc>
                <a:spcPct val="175000"/>
              </a:lnSpc>
              <a:spcBef>
                <a:spcPts val="0"/>
              </a:spcBef>
              <a:buClrTx/>
              <a:buSzTx/>
              <a:buNone/>
            </a:pPr>
            <a:r>
              <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rPr>
              <a:t>3.使用例证</a:t>
            </a:r>
          </a:p>
          <a:p>
            <a:pPr indent="539750" algn="l" fontAlgn="auto">
              <a:lnSpc>
                <a:spcPct val="175000"/>
              </a:lnSpc>
              <a:spcBef>
                <a:spcPts val="0"/>
              </a:spcBef>
              <a:buClrTx/>
              <a:buSzTx/>
              <a:buNone/>
            </a:pPr>
            <a:r>
              <a:rPr sz="2100" dirty="0">
                <a:latin typeface="+mj-ea"/>
                <a:ea typeface="+mj-ea"/>
                <a:cs typeface="Times New Roman" panose="02020603050405020304" pitchFamily="18" charset="0"/>
                <a:sym typeface="+mn-ea"/>
              </a:rPr>
              <a:t>（1） 举例内容恰当。</a:t>
            </a:r>
          </a:p>
          <a:p>
            <a:pPr indent="539750" algn="l" fontAlgn="auto">
              <a:lnSpc>
                <a:spcPct val="175000"/>
              </a:lnSpc>
              <a:spcBef>
                <a:spcPts val="0"/>
              </a:spcBef>
              <a:buClrTx/>
              <a:buSzTx/>
              <a:buNone/>
            </a:pPr>
            <a:r>
              <a:rPr sz="2100" dirty="0">
                <a:latin typeface="+mj-ea"/>
                <a:ea typeface="+mj-ea"/>
                <a:cs typeface="Times New Roman" panose="02020603050405020304" pitchFamily="18" charset="0"/>
                <a:sym typeface="+mn-ea"/>
              </a:rPr>
              <a:t>（2） 举例适合学生的认识水平。</a:t>
            </a:r>
          </a:p>
          <a:p>
            <a:pPr indent="539750" algn="l" fontAlgn="auto">
              <a:lnSpc>
                <a:spcPct val="175000"/>
              </a:lnSpc>
              <a:spcBef>
                <a:spcPts val="0"/>
              </a:spcBef>
              <a:buClrTx/>
              <a:buSzTx/>
              <a:buNone/>
            </a:pPr>
            <a:r>
              <a:rPr sz="2100" dirty="0">
                <a:latin typeface="+mj-ea"/>
                <a:ea typeface="+mj-ea"/>
                <a:cs typeface="Times New Roman" panose="02020603050405020304" pitchFamily="18" charset="0"/>
                <a:sym typeface="+mn-ea"/>
              </a:rPr>
              <a:t>（3） 举例数量符合认识过程的需要。</a:t>
            </a:r>
          </a:p>
          <a:p>
            <a:pPr indent="539750" algn="l" fontAlgn="auto">
              <a:lnSpc>
                <a:spcPct val="175000"/>
              </a:lnSpc>
              <a:spcBef>
                <a:spcPts val="0"/>
              </a:spcBef>
              <a:buClrTx/>
              <a:buSzTx/>
              <a:buNone/>
            </a:pPr>
            <a:r>
              <a:rPr sz="2100" dirty="0">
                <a:latin typeface="+mj-ea"/>
                <a:ea typeface="+mj-ea"/>
                <a:cs typeface="Times New Roman" panose="02020603050405020304" pitchFamily="18" charset="0"/>
                <a:sym typeface="+mn-ea"/>
              </a:rPr>
              <a:t>（4） 注重分析。</a:t>
            </a:r>
          </a:p>
          <a:p>
            <a:pPr indent="539750" algn="l" fontAlgn="auto">
              <a:lnSpc>
                <a:spcPct val="175000"/>
              </a:lnSpc>
              <a:spcBef>
                <a:spcPts val="0"/>
              </a:spcBef>
              <a:buClrTx/>
              <a:buSzTx/>
              <a:buNone/>
            </a:pPr>
            <a:r>
              <a:rPr sz="2100" dirty="0">
                <a:latin typeface="+mj-ea"/>
                <a:ea typeface="+mj-ea"/>
                <a:cs typeface="Times New Roman" panose="02020603050405020304" pitchFamily="18" charset="0"/>
                <a:sym typeface="+mn-ea"/>
              </a:rPr>
              <a:t>（5） 正确使用正面例证和反面例证。</a:t>
            </a:r>
          </a:p>
        </p:txBody>
      </p:sp>
    </p:spTree>
    <p:custDataLst>
      <p:tags r:id="rId1"/>
    </p:custData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1210"/>
          <p:cNvSpPr/>
          <p:nvPr>
            <p:custDataLst>
              <p:tags r:id="rId2"/>
            </p:custDataLst>
          </p:nvPr>
        </p:nvSpPr>
        <p:spPr>
          <a:xfrm>
            <a:off x="815975" y="1096645"/>
            <a:ext cx="10598568" cy="4857750"/>
          </a:xfrm>
          <a:prstGeom prst="rect">
            <a:avLst/>
          </a:prstGeom>
          <a:noFill/>
          <a:ln w="9525">
            <a:noFill/>
            <a:miter/>
          </a:ln>
        </p:spPr>
        <p:txBody>
          <a:bodyPr wrap="square">
            <a:spAutoFit/>
          </a:bodyPr>
          <a:lstStyle/>
          <a:p>
            <a:pPr indent="539750" algn="l" fontAlgn="auto">
              <a:lnSpc>
                <a:spcPct val="175000"/>
              </a:lnSpc>
              <a:spcBef>
                <a:spcPts val="0"/>
              </a:spcBef>
              <a:buClrTx/>
              <a:buSzTx/>
              <a:buNone/>
            </a:pPr>
            <a:r>
              <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rPr>
              <a:t>4.进行强调</a:t>
            </a:r>
          </a:p>
          <a:p>
            <a:pPr indent="539750" algn="l" fontAlgn="auto">
              <a:lnSpc>
                <a:spcPct val="175000"/>
              </a:lnSpc>
              <a:spcBef>
                <a:spcPts val="0"/>
              </a:spcBef>
              <a:buClrTx/>
              <a:buSzTx/>
              <a:buNone/>
            </a:pPr>
            <a:r>
              <a:rPr sz="2100" dirty="0">
                <a:latin typeface="+mj-ea"/>
                <a:ea typeface="+mj-ea"/>
                <a:cs typeface="Times New Roman" panose="02020603050405020304" pitchFamily="18" charset="0"/>
                <a:sym typeface="+mn-ea"/>
              </a:rPr>
              <a:t>强调将重要的关键信息从背景信息中突显出来，减少次要因素的干扰，有利于学生形成正确的认知结构。</a:t>
            </a:r>
          </a:p>
          <a:p>
            <a:pPr indent="539750" algn="l" fontAlgn="auto">
              <a:lnSpc>
                <a:spcPct val="175000"/>
              </a:lnSpc>
              <a:spcBef>
                <a:spcPts val="0"/>
              </a:spcBef>
              <a:buClrTx/>
              <a:buSzTx/>
              <a:buFontTx/>
              <a:buNone/>
            </a:pPr>
            <a:r>
              <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5.形成连接</a:t>
            </a:r>
          </a:p>
          <a:p>
            <a:pPr indent="539750" algn="l" fontAlgn="auto">
              <a:lnSpc>
                <a:spcPct val="175000"/>
              </a:lnSpc>
              <a:spcBef>
                <a:spcPts val="0"/>
              </a:spcBef>
              <a:buClrTx/>
              <a:buSzTx/>
              <a:buNone/>
            </a:pPr>
            <a:r>
              <a:rPr sz="2100" dirty="0">
                <a:latin typeface="+mj-ea"/>
                <a:ea typeface="+mj-ea"/>
                <a:cs typeface="Times New Roman" panose="02020603050405020304" pitchFamily="18" charset="0"/>
                <a:sym typeface="+mn-ea"/>
              </a:rPr>
              <a:t>“形成连接”就是要将讲解中各部分之间的逻辑意义联系交待清楚。</a:t>
            </a:r>
          </a:p>
          <a:p>
            <a:pPr indent="539750" algn="l" fontAlgn="auto">
              <a:lnSpc>
                <a:spcPct val="175000"/>
              </a:lnSpc>
              <a:spcBef>
                <a:spcPts val="0"/>
              </a:spcBef>
              <a:buClrTx/>
              <a:buSzTx/>
              <a:buNone/>
            </a:pPr>
            <a:r>
              <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6.获得反馈</a:t>
            </a:r>
          </a:p>
          <a:p>
            <a:pPr indent="539750" algn="l" fontAlgn="auto">
              <a:lnSpc>
                <a:spcPct val="175000"/>
              </a:lnSpc>
              <a:spcBef>
                <a:spcPts val="0"/>
              </a:spcBef>
              <a:buClrTx/>
              <a:buSzTx/>
              <a:buNone/>
            </a:pPr>
            <a:r>
              <a:rPr sz="2100" dirty="0">
                <a:latin typeface="+mj-ea"/>
                <a:ea typeface="+mj-ea"/>
                <a:cs typeface="Times New Roman" panose="02020603050405020304" pitchFamily="18" charset="0"/>
                <a:sym typeface="+mn-ea"/>
              </a:rPr>
              <a:t>缺乏反馈调控。有不少教师讲解时总是一厢情愿，讲解前不设疑，讲解中不探询，讲解之后又不观察学生的反应，师生之间缺乏交流。</a:t>
            </a:r>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8" name="TextBox 1210"/>
          <p:cNvSpPr/>
          <p:nvPr>
            <p:custDataLst>
              <p:tags r:id="rId2"/>
            </p:custDataLst>
          </p:nvPr>
        </p:nvSpPr>
        <p:spPr>
          <a:xfrm>
            <a:off x="815975" y="1649095"/>
            <a:ext cx="10641330" cy="4050030"/>
          </a:xfrm>
          <a:prstGeom prst="rect">
            <a:avLst/>
          </a:prstGeom>
          <a:noFill/>
          <a:ln w="9525">
            <a:noFill/>
            <a:miter/>
          </a:ln>
        </p:spPr>
        <p:txBody>
          <a:bodyPr wrap="square">
            <a:spAutoFit/>
          </a:bodyPr>
          <a:lstStyle/>
          <a:p>
            <a:pPr indent="539750" algn="l" fontAlgn="auto">
              <a:lnSpc>
                <a:spcPct val="175000"/>
              </a:lnSpc>
              <a:spcBef>
                <a:spcPts val="0"/>
              </a:spcBef>
              <a:buClrTx/>
              <a:buSzTx/>
              <a:buNone/>
            </a:pPr>
            <a:r>
              <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1.解释式讲解</a:t>
            </a:r>
          </a:p>
          <a:p>
            <a:pPr indent="539750" algn="l" fontAlgn="auto">
              <a:lnSpc>
                <a:spcPct val="175000"/>
              </a:lnSpc>
              <a:spcBef>
                <a:spcPts val="0"/>
              </a:spcBef>
              <a:buClrTx/>
              <a:buSzTx/>
              <a:buNone/>
            </a:pP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一是对意义、概念进行解释；二是对结构、程序作说明；三是翻译性解释；四是附加说明。</a:t>
            </a:r>
          </a:p>
          <a:p>
            <a:pPr indent="539750" algn="l" fontAlgn="auto">
              <a:lnSpc>
                <a:spcPct val="175000"/>
              </a:lnSpc>
              <a:spcBef>
                <a:spcPts val="0"/>
              </a:spcBef>
              <a:buClrTx/>
              <a:buSzTx/>
              <a:buNone/>
            </a:pPr>
            <a:endParaRPr sz="1500" dirty="0">
              <a:effectLst/>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539750" algn="l" fontAlgn="auto">
              <a:lnSpc>
                <a:spcPct val="175000"/>
              </a:lnSpc>
              <a:spcBef>
                <a:spcPts val="0"/>
              </a:spcBef>
              <a:buClrTx/>
              <a:buSzTx/>
              <a:buNone/>
            </a:pPr>
            <a:r>
              <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2.描述式讲解</a:t>
            </a:r>
          </a:p>
          <a:p>
            <a:pPr indent="539750" algn="l" fontAlgn="auto">
              <a:lnSpc>
                <a:spcPct val="175000"/>
              </a:lnSpc>
              <a:spcBef>
                <a:spcPts val="0"/>
              </a:spcBef>
              <a:buClrTx/>
              <a:buSzTx/>
              <a:buNone/>
            </a:pP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描述的内容是人、事、物的发生、发展变化过程和形象、结构、要素，描述的任务在于使学生对描述的事物、过程有一个完整的形象，有一定深度的认识和了解。</a:t>
            </a:r>
          </a:p>
        </p:txBody>
      </p:sp>
      <p:sp>
        <p:nvSpPr>
          <p:cNvPr id="3" name="TextBox 1210"/>
          <p:cNvSpPr/>
          <p:nvPr/>
        </p:nvSpPr>
        <p:spPr>
          <a:xfrm>
            <a:off x="815975" y="1060450"/>
            <a:ext cx="7162165" cy="521970"/>
          </a:xfrm>
          <a:prstGeom prst="rect">
            <a:avLst/>
          </a:prstGeom>
          <a:noFill/>
          <a:ln w="9525">
            <a:noFill/>
            <a:miter/>
          </a:ln>
        </p:spPr>
        <p:txBody>
          <a:bodyPr wrap="square">
            <a:spAutoFit/>
          </a:bodyPr>
          <a:lstStyle/>
          <a:p>
            <a:pPr algn="l">
              <a:buClrTx/>
              <a:buSzTx/>
              <a:buFontTx/>
            </a:pPr>
            <a:r>
              <a:rPr lang="zh-CN" altLang="en-US" sz="2800" b="1"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sym typeface="+mn-ea"/>
              </a:rPr>
              <a:t>四、 讲解的类型</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med">
        <p:pull/>
      </p:transition>
    </mc:Choice>
    <mc:Fallback xmlns="">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1210"/>
          <p:cNvSpPr/>
          <p:nvPr>
            <p:custDataLst>
              <p:tags r:id="rId2"/>
            </p:custDataLst>
          </p:nvPr>
        </p:nvSpPr>
        <p:spPr>
          <a:xfrm>
            <a:off x="815975" y="1096645"/>
            <a:ext cx="10881444" cy="4615815"/>
          </a:xfrm>
          <a:prstGeom prst="rect">
            <a:avLst/>
          </a:prstGeom>
          <a:noFill/>
          <a:ln w="9525">
            <a:noFill/>
            <a:miter/>
          </a:ln>
        </p:spPr>
        <p:txBody>
          <a:bodyPr wrap="square">
            <a:spAutoFit/>
          </a:bodyPr>
          <a:lstStyle/>
          <a:p>
            <a:pPr indent="539750" algn="l" fontAlgn="auto">
              <a:lnSpc>
                <a:spcPct val="175000"/>
              </a:lnSpc>
              <a:spcBef>
                <a:spcPts val="0"/>
              </a:spcBef>
              <a:buClrTx/>
              <a:buSzTx/>
              <a:buNone/>
            </a:pPr>
            <a:r>
              <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rPr>
              <a:t>3.原理中心式讲解</a:t>
            </a:r>
          </a:p>
          <a:p>
            <a:pPr indent="539750" algn="l" fontAlgn="auto">
              <a:lnSpc>
                <a:spcPct val="175000"/>
              </a:lnSpc>
              <a:spcBef>
                <a:spcPts val="0"/>
              </a:spcBef>
              <a:buClrTx/>
              <a:buSzTx/>
              <a:buNone/>
            </a:pPr>
            <a:r>
              <a:rPr sz="2100" dirty="0">
                <a:latin typeface="+mj-ea"/>
                <a:ea typeface="+mj-ea"/>
                <a:cs typeface="Times New Roman" panose="02020603050405020304" pitchFamily="18" charset="0"/>
                <a:sym typeface="+mn-ea"/>
              </a:rPr>
              <a:t>以概念、原理、规律、理论为中心内容的讲解。又可细分为概念中心式和规律中心式。</a:t>
            </a:r>
          </a:p>
          <a:p>
            <a:pPr indent="539750" algn="l" fontAlgn="auto">
              <a:lnSpc>
                <a:spcPct val="175000"/>
              </a:lnSpc>
              <a:spcBef>
                <a:spcPts val="0"/>
              </a:spcBef>
              <a:buClrTx/>
              <a:buSzTx/>
              <a:buNone/>
            </a:pPr>
            <a:r>
              <a:rPr sz="2100" dirty="0">
                <a:latin typeface="+mj-ea"/>
                <a:ea typeface="+mj-ea"/>
                <a:cs typeface="Times New Roman" panose="02020603050405020304" pitchFamily="18" charset="0"/>
                <a:sym typeface="+mn-ea"/>
              </a:rPr>
              <a:t>原理中心式讲解经常用叙述加议论的表达方式，一般结构模式为概念、规律、法则、原理的导入→论述、推证→结论。</a:t>
            </a:r>
          </a:p>
          <a:p>
            <a:pPr indent="539750" algn="l" fontAlgn="auto">
              <a:lnSpc>
                <a:spcPct val="175000"/>
              </a:lnSpc>
              <a:spcBef>
                <a:spcPts val="0"/>
              </a:spcBef>
              <a:buClrTx/>
              <a:buSzTx/>
              <a:buNone/>
            </a:pPr>
            <a:endParaRPr sz="1500" dirty="0">
              <a:latin typeface="+mj-ea"/>
              <a:ea typeface="+mj-ea"/>
              <a:cs typeface="Times New Roman" panose="02020603050405020304" pitchFamily="18" charset="0"/>
              <a:sym typeface="+mn-ea"/>
            </a:endParaRPr>
          </a:p>
          <a:p>
            <a:pPr indent="539750" algn="l" fontAlgn="auto">
              <a:lnSpc>
                <a:spcPct val="175000"/>
              </a:lnSpc>
              <a:spcBef>
                <a:spcPts val="0"/>
              </a:spcBef>
              <a:buClrTx/>
              <a:buSzTx/>
              <a:buNone/>
            </a:pPr>
            <a:r>
              <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4.问题中心式</a:t>
            </a:r>
          </a:p>
          <a:p>
            <a:pPr indent="539750" algn="l" fontAlgn="auto">
              <a:lnSpc>
                <a:spcPct val="175000"/>
              </a:lnSpc>
              <a:spcBef>
                <a:spcPts val="0"/>
              </a:spcBef>
              <a:buClrTx/>
              <a:buSzTx/>
              <a:buNone/>
            </a:pPr>
            <a:r>
              <a:rPr sz="2100" dirty="0">
                <a:latin typeface="+mj-ea"/>
                <a:ea typeface="+mj-ea"/>
                <a:cs typeface="Times New Roman" panose="02020603050405020304" pitchFamily="18" charset="0"/>
                <a:sym typeface="+mn-ea"/>
              </a:rPr>
              <a:t>问题中心式是以解答问题为中心的讲解，是在教学中常用于对学生进行能力训练、方法探究、答案求证的讲解类型。</a:t>
            </a:r>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8" name="TextBox 1210"/>
          <p:cNvSpPr/>
          <p:nvPr>
            <p:custDataLst>
              <p:tags r:id="rId2"/>
            </p:custDataLst>
          </p:nvPr>
        </p:nvSpPr>
        <p:spPr>
          <a:xfrm>
            <a:off x="815975" y="1649095"/>
            <a:ext cx="10641330" cy="4964430"/>
          </a:xfrm>
          <a:prstGeom prst="rect">
            <a:avLst/>
          </a:prstGeom>
          <a:noFill/>
          <a:ln w="9525">
            <a:noFill/>
            <a:miter/>
          </a:ln>
        </p:spPr>
        <p:txBody>
          <a:bodyPr wrap="square">
            <a:spAutoFit/>
          </a:bodyPr>
          <a:lstStyle/>
          <a:p>
            <a:pPr indent="539750" algn="l" fontAlgn="auto">
              <a:lnSpc>
                <a:spcPct val="165000"/>
              </a:lnSpc>
              <a:spcBef>
                <a:spcPts val="0"/>
              </a:spcBef>
              <a:buClrTx/>
              <a:buSzTx/>
              <a:buNone/>
            </a:pPr>
            <a:r>
              <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1. 讲解要准备充分</a:t>
            </a:r>
          </a:p>
          <a:p>
            <a:pPr indent="539750" algn="l" fontAlgn="auto">
              <a:lnSpc>
                <a:spcPct val="165000"/>
              </a:lnSpc>
              <a:spcBef>
                <a:spcPts val="0"/>
              </a:spcBef>
              <a:buClrTx/>
              <a:buSzTx/>
              <a:buNone/>
            </a:pPr>
            <a:r>
              <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2. 讲解要有科学性</a:t>
            </a:r>
          </a:p>
          <a:p>
            <a:pPr indent="539750" algn="l" fontAlgn="auto">
              <a:lnSpc>
                <a:spcPct val="165000"/>
              </a:lnSpc>
              <a:spcBef>
                <a:spcPts val="0"/>
              </a:spcBef>
              <a:buClrTx/>
              <a:buSzTx/>
              <a:buNone/>
            </a:pPr>
            <a:r>
              <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3. 讲解要有启发性</a:t>
            </a:r>
          </a:p>
          <a:p>
            <a:pPr indent="539750" algn="l" fontAlgn="auto">
              <a:lnSpc>
                <a:spcPct val="165000"/>
              </a:lnSpc>
              <a:spcBef>
                <a:spcPts val="0"/>
              </a:spcBef>
              <a:buClrTx/>
              <a:buSzTx/>
              <a:buNone/>
            </a:pPr>
            <a:r>
              <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4. 讲解要生动、形象</a:t>
            </a:r>
          </a:p>
          <a:p>
            <a:pPr indent="539750" algn="l" fontAlgn="auto">
              <a:lnSpc>
                <a:spcPct val="165000"/>
              </a:lnSpc>
              <a:spcBef>
                <a:spcPts val="0"/>
              </a:spcBef>
              <a:buClrTx/>
              <a:buSzTx/>
              <a:buNone/>
            </a:pPr>
            <a:r>
              <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5. 讲解要简洁</a:t>
            </a:r>
          </a:p>
          <a:p>
            <a:pPr indent="539750" algn="l" fontAlgn="auto">
              <a:lnSpc>
                <a:spcPct val="165000"/>
              </a:lnSpc>
              <a:spcBef>
                <a:spcPts val="0"/>
              </a:spcBef>
              <a:buClrTx/>
              <a:buSzTx/>
              <a:buNone/>
            </a:pPr>
            <a:r>
              <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6. 讲解要通俗</a:t>
            </a:r>
          </a:p>
          <a:p>
            <a:pPr indent="539750" algn="l" fontAlgn="auto">
              <a:lnSpc>
                <a:spcPct val="165000"/>
              </a:lnSpc>
              <a:spcBef>
                <a:spcPts val="0"/>
              </a:spcBef>
              <a:buClrTx/>
              <a:buSzTx/>
              <a:buNone/>
            </a:pPr>
            <a:r>
              <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7. 讲解要注意和谐性</a:t>
            </a:r>
          </a:p>
          <a:p>
            <a:pPr indent="539750" algn="l" fontAlgn="auto">
              <a:lnSpc>
                <a:spcPct val="165000"/>
              </a:lnSpc>
              <a:spcBef>
                <a:spcPts val="0"/>
              </a:spcBef>
              <a:buClrTx/>
              <a:buSzTx/>
              <a:buNone/>
            </a:pPr>
            <a:r>
              <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8.  讲解要与板书等相配合</a:t>
            </a:r>
          </a:p>
        </p:txBody>
      </p:sp>
      <p:sp>
        <p:nvSpPr>
          <p:cNvPr id="3" name="TextBox 1210"/>
          <p:cNvSpPr/>
          <p:nvPr/>
        </p:nvSpPr>
        <p:spPr>
          <a:xfrm>
            <a:off x="815975" y="1060450"/>
            <a:ext cx="7162165" cy="521970"/>
          </a:xfrm>
          <a:prstGeom prst="rect">
            <a:avLst/>
          </a:prstGeom>
          <a:noFill/>
          <a:ln w="9525">
            <a:noFill/>
            <a:miter/>
          </a:ln>
        </p:spPr>
        <p:txBody>
          <a:bodyPr wrap="square">
            <a:spAutoFit/>
          </a:bodyPr>
          <a:lstStyle/>
          <a:p>
            <a:pPr algn="l">
              <a:buClrTx/>
              <a:buSzTx/>
              <a:buFontTx/>
            </a:pPr>
            <a:r>
              <a:rPr lang="zh-CN" altLang="en-US" sz="2800" b="1"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sym typeface="+mn-ea"/>
              </a:rPr>
              <a:t>五、 讲解的基本要求</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med">
        <p:pull/>
      </p:transition>
    </mc:Choice>
    <mc:Fallback xmlns="">
      <p:transition spd="med">
        <p:pull/>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8" name="TextBox 1210"/>
          <p:cNvSpPr/>
          <p:nvPr>
            <p:custDataLst>
              <p:tags r:id="rId2"/>
            </p:custDataLst>
          </p:nvPr>
        </p:nvSpPr>
        <p:spPr>
          <a:xfrm>
            <a:off x="815975" y="1649095"/>
            <a:ext cx="10641330" cy="3484245"/>
          </a:xfrm>
          <a:prstGeom prst="rect">
            <a:avLst/>
          </a:prstGeom>
          <a:noFill/>
          <a:ln w="9525">
            <a:noFill/>
            <a:miter/>
          </a:ln>
        </p:spPr>
        <p:txBody>
          <a:bodyPr wrap="square">
            <a:spAutoFit/>
          </a:bodyPr>
          <a:lstStyle/>
          <a:p>
            <a:pPr indent="539750" algn="l" fontAlgn="auto">
              <a:lnSpc>
                <a:spcPct val="175000"/>
              </a:lnSpc>
              <a:spcBef>
                <a:spcPts val="0"/>
              </a:spcBef>
              <a:buClrTx/>
              <a:buSzTx/>
              <a:buNone/>
            </a:pPr>
            <a:r>
              <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1. 学科性原则</a:t>
            </a:r>
          </a:p>
          <a:p>
            <a:pPr indent="539750" algn="l" fontAlgn="auto">
              <a:lnSpc>
                <a:spcPct val="175000"/>
              </a:lnSpc>
              <a:spcBef>
                <a:spcPts val="0"/>
              </a:spcBef>
              <a:buClrTx/>
              <a:buSzTx/>
              <a:buNone/>
            </a:pP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学科性：教学语言是学科的教学语言，因此必须应用本学科的专门用语——术语。</a:t>
            </a:r>
          </a:p>
          <a:p>
            <a:pPr indent="539750" algn="l" fontAlgn="auto">
              <a:lnSpc>
                <a:spcPct val="175000"/>
              </a:lnSpc>
              <a:spcBef>
                <a:spcPts val="0"/>
              </a:spcBef>
              <a:buClrTx/>
              <a:buSzTx/>
              <a:buNone/>
            </a:pP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语言要简洁明快，通俗易懂，还要注意科学性和系统性。</a:t>
            </a:r>
          </a:p>
          <a:p>
            <a:pPr indent="539750" algn="l" fontAlgn="auto">
              <a:lnSpc>
                <a:spcPct val="175000"/>
              </a:lnSpc>
              <a:spcBef>
                <a:spcPts val="0"/>
              </a:spcBef>
              <a:buClrTx/>
              <a:buSzTx/>
              <a:buNone/>
            </a:pPr>
            <a:endParaRPr sz="1500" dirty="0">
              <a:effectLst/>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539750" algn="l" fontAlgn="auto">
              <a:lnSpc>
                <a:spcPct val="175000"/>
              </a:lnSpc>
              <a:spcBef>
                <a:spcPts val="0"/>
              </a:spcBef>
              <a:buClrTx/>
              <a:buSzTx/>
              <a:buNone/>
            </a:pPr>
            <a:r>
              <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2. 点拨思维</a:t>
            </a:r>
          </a:p>
          <a:p>
            <a:pPr indent="539750" algn="l" fontAlgn="auto">
              <a:lnSpc>
                <a:spcPct val="175000"/>
              </a:lnSpc>
              <a:spcBef>
                <a:spcPts val="0"/>
              </a:spcBef>
              <a:buClrTx/>
              <a:buSzTx/>
              <a:buNone/>
            </a:pP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教师讲解分析要注意学生理解问题的认识序列，要从已知到未知，从感性到理性。</a:t>
            </a:r>
          </a:p>
        </p:txBody>
      </p:sp>
      <p:sp>
        <p:nvSpPr>
          <p:cNvPr id="3" name="TextBox 1210"/>
          <p:cNvSpPr/>
          <p:nvPr/>
        </p:nvSpPr>
        <p:spPr>
          <a:xfrm>
            <a:off x="815975" y="1060450"/>
            <a:ext cx="7162165" cy="521970"/>
          </a:xfrm>
          <a:prstGeom prst="rect">
            <a:avLst/>
          </a:prstGeom>
          <a:noFill/>
          <a:ln w="9525">
            <a:noFill/>
            <a:miter/>
          </a:ln>
        </p:spPr>
        <p:txBody>
          <a:bodyPr wrap="square">
            <a:spAutoFit/>
          </a:bodyPr>
          <a:lstStyle/>
          <a:p>
            <a:pPr algn="l">
              <a:buClrTx/>
              <a:buSzTx/>
              <a:buFontTx/>
            </a:pPr>
            <a:r>
              <a:rPr lang="zh-CN" altLang="en-US" sz="2800" b="1"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sym typeface="+mn-ea"/>
              </a:rPr>
              <a:t>六、 讲解技能的应用原则</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med">
        <p:pull/>
      </p:transition>
    </mc:Choice>
    <mc:Fallback xmlns="">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xEl>
                                              <p:pRg st="4" end="4"/>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165" name="TextBox 1210"/>
          <p:cNvSpPr/>
          <p:nvPr/>
        </p:nvSpPr>
        <p:spPr>
          <a:xfrm>
            <a:off x="815975" y="1060450"/>
            <a:ext cx="10530205" cy="521970"/>
          </a:xfrm>
          <a:prstGeom prst="rect">
            <a:avLst/>
          </a:prstGeom>
          <a:noFill/>
          <a:ln w="9525">
            <a:noFill/>
            <a:miter/>
          </a:ln>
        </p:spPr>
        <p:txBody>
          <a:bodyPr wrap="square">
            <a:spAutoFit/>
          </a:bodyPr>
          <a:lstStyle/>
          <a:p>
            <a:pPr algn="l">
              <a:buClrTx/>
              <a:buSzTx/>
              <a:buFontTx/>
            </a:pPr>
            <a:r>
              <a:rPr lang="zh-CN" altLang="en-US" sz="2800" b="1"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sym typeface="+mn-ea"/>
              </a:rPr>
              <a:t>二、 教学语言的基本特征</a:t>
            </a:r>
          </a:p>
        </p:txBody>
      </p:sp>
      <p:sp>
        <p:nvSpPr>
          <p:cNvPr id="166" name="TextBox 1210"/>
          <p:cNvSpPr/>
          <p:nvPr>
            <p:custDataLst>
              <p:tags r:id="rId2"/>
            </p:custDataLst>
          </p:nvPr>
        </p:nvSpPr>
        <p:spPr>
          <a:xfrm>
            <a:off x="815975" y="1649095"/>
            <a:ext cx="10628630" cy="3726815"/>
          </a:xfrm>
          <a:prstGeom prst="rect">
            <a:avLst/>
          </a:prstGeom>
          <a:noFill/>
          <a:ln w="9525">
            <a:noFill/>
            <a:miter/>
          </a:ln>
        </p:spPr>
        <p:txBody>
          <a:bodyPr wrap="square">
            <a:spAutoFit/>
          </a:bodyPr>
          <a:lstStyle/>
          <a:p>
            <a:pPr indent="539750" algn="l" fontAlgn="auto">
              <a:lnSpc>
                <a:spcPct val="175000"/>
              </a:lnSpc>
              <a:spcBef>
                <a:spcPts val="0"/>
              </a:spcBef>
              <a:buClrTx/>
              <a:buSzTx/>
              <a:buNone/>
            </a:pPr>
            <a:r>
              <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rPr>
              <a:t>1.教育性</a:t>
            </a:r>
          </a:p>
          <a:p>
            <a:pPr indent="539750" algn="l" fontAlgn="auto">
              <a:lnSpc>
                <a:spcPct val="175000"/>
              </a:lnSpc>
              <a:spcBef>
                <a:spcPts val="0"/>
              </a:spcBef>
              <a:buClrTx/>
              <a:buSzTx/>
              <a:buNone/>
            </a:pPr>
            <a:r>
              <a:rPr lang="en-US" altLang="zh-CN" sz="2100" dirty="0">
                <a:solidFill>
                  <a:schemeClr val="dk1"/>
                </a:solidFill>
                <a:effectLst/>
                <a:latin typeface="微软雅黑" panose="020B0503020204020204" pitchFamily="34" charset="-122"/>
                <a:ea typeface="微软雅黑" panose="020B0503020204020204" pitchFamily="34" charset="-122"/>
                <a:cs typeface="微软雅黑" panose="020B0503020204020204" pitchFamily="34" charset="-122"/>
              </a:rPr>
              <a:t>（1） 应具有高尚的道德品质，为人师表。（2） 语言表达要辩证，防止绝对化。</a:t>
            </a:r>
          </a:p>
          <a:p>
            <a:pPr indent="539750" algn="l" fontAlgn="auto">
              <a:lnSpc>
                <a:spcPct val="175000"/>
              </a:lnSpc>
              <a:spcBef>
                <a:spcPts val="0"/>
              </a:spcBef>
              <a:buClrTx/>
              <a:buSzTx/>
              <a:buFontTx/>
              <a:buNone/>
            </a:pPr>
            <a:r>
              <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rPr>
              <a:t>2</a:t>
            </a:r>
            <a:r>
              <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a:t>
            </a:r>
            <a:r>
              <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rPr>
              <a:t>学科性</a:t>
            </a:r>
          </a:p>
          <a:p>
            <a:pPr indent="539750" algn="l" fontAlgn="auto">
              <a:lnSpc>
                <a:spcPct val="175000"/>
              </a:lnSpc>
              <a:spcBef>
                <a:spcPts val="0"/>
              </a:spcBef>
              <a:buClrTx/>
              <a:buSzTx/>
              <a:buNone/>
            </a:pPr>
            <a:r>
              <a:rPr lang="en-US" altLang="zh-CN" sz="2100" dirty="0">
                <a:solidFill>
                  <a:schemeClr val="dk1"/>
                </a:solidFill>
                <a:effectLst/>
                <a:latin typeface="微软雅黑" panose="020B0503020204020204" pitchFamily="34" charset="-122"/>
                <a:ea typeface="微软雅黑" panose="020B0503020204020204" pitchFamily="34" charset="-122"/>
                <a:cs typeface="微软雅黑" panose="020B0503020204020204" pitchFamily="34" charset="-122"/>
              </a:rPr>
              <a:t>（1） 正确地使用名词术语。（2） 处理好通俗语言与学科术语的关系。</a:t>
            </a:r>
          </a:p>
          <a:p>
            <a:pPr indent="539750" algn="l" fontAlgn="auto">
              <a:lnSpc>
                <a:spcPct val="175000"/>
              </a:lnSpc>
              <a:spcBef>
                <a:spcPts val="0"/>
              </a:spcBef>
              <a:buClrTx/>
              <a:buSzTx/>
              <a:buFontTx/>
              <a:buNone/>
            </a:pPr>
            <a:r>
              <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rPr>
              <a:t>3.科学性</a:t>
            </a:r>
          </a:p>
          <a:p>
            <a:pPr indent="539750" algn="l" fontAlgn="auto">
              <a:lnSpc>
                <a:spcPct val="175000"/>
              </a:lnSpc>
              <a:spcBef>
                <a:spcPts val="0"/>
              </a:spcBef>
              <a:buClrTx/>
              <a:buSzTx/>
              <a:buNone/>
            </a:pPr>
            <a:r>
              <a:rPr lang="en-US" altLang="zh-CN" sz="2100" dirty="0">
                <a:solidFill>
                  <a:schemeClr val="dk1"/>
                </a:solidFill>
                <a:effectLst/>
                <a:latin typeface="微软雅黑" panose="020B0503020204020204" pitchFamily="34" charset="-122"/>
                <a:ea typeface="微软雅黑" panose="020B0503020204020204" pitchFamily="34" charset="-122"/>
                <a:cs typeface="微软雅黑" panose="020B0503020204020204" pitchFamily="34" charset="-122"/>
              </a:rPr>
              <a:t>（1） 用语准确，语句合乎逻辑。（2） 比喻恰当，观点正确。</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med">
        <p:pull/>
      </p:transition>
    </mc:Choice>
    <mc:Fallback xmlns="">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66">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66">
                                            <p:txEl>
                                              <p:pRg st="3" end="3"/>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66">
                                            <p:txEl>
                                              <p:pRg st="4" end="4"/>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66">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1210"/>
          <p:cNvSpPr/>
          <p:nvPr>
            <p:custDataLst>
              <p:tags r:id="rId2"/>
            </p:custDataLst>
          </p:nvPr>
        </p:nvSpPr>
        <p:spPr>
          <a:xfrm>
            <a:off x="815975" y="1096645"/>
            <a:ext cx="10598568" cy="2999740"/>
          </a:xfrm>
          <a:prstGeom prst="rect">
            <a:avLst/>
          </a:prstGeom>
          <a:noFill/>
          <a:ln w="9525">
            <a:noFill/>
            <a:miter/>
          </a:ln>
        </p:spPr>
        <p:txBody>
          <a:bodyPr wrap="square">
            <a:spAutoFit/>
          </a:bodyPr>
          <a:lstStyle/>
          <a:p>
            <a:pPr indent="539750" algn="l" fontAlgn="auto">
              <a:lnSpc>
                <a:spcPct val="175000"/>
              </a:lnSpc>
              <a:spcBef>
                <a:spcPts val="0"/>
              </a:spcBef>
              <a:buClrTx/>
              <a:buSzTx/>
              <a:buNone/>
            </a:pPr>
            <a:r>
              <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rPr>
              <a:t>3.生动启发</a:t>
            </a:r>
          </a:p>
          <a:p>
            <a:pPr indent="539750" algn="l" fontAlgn="auto">
              <a:lnSpc>
                <a:spcPct val="175000"/>
              </a:lnSpc>
              <a:spcBef>
                <a:spcPts val="0"/>
              </a:spcBef>
              <a:buClrTx/>
              <a:buSzTx/>
              <a:buNone/>
            </a:pPr>
            <a:r>
              <a:rPr sz="2100" dirty="0">
                <a:latin typeface="+mj-ea"/>
                <a:ea typeface="+mj-ea"/>
                <a:cs typeface="Times New Roman" panose="02020603050405020304" pitchFamily="18" charset="0"/>
                <a:sym typeface="+mn-ea"/>
              </a:rPr>
              <a:t>讲解的主要特点是教师运用口头语言作为传递知识信息的媒体。</a:t>
            </a:r>
          </a:p>
          <a:p>
            <a:pPr indent="539750" algn="l" fontAlgn="auto">
              <a:lnSpc>
                <a:spcPct val="175000"/>
              </a:lnSpc>
              <a:spcBef>
                <a:spcPts val="0"/>
              </a:spcBef>
              <a:buClrTx/>
              <a:buSzTx/>
              <a:buNone/>
            </a:pPr>
            <a:r>
              <a:rPr sz="2100" dirty="0">
                <a:latin typeface="+mj-ea"/>
                <a:ea typeface="+mj-ea"/>
                <a:cs typeface="Times New Roman" panose="02020603050405020304" pitchFamily="18" charset="0"/>
                <a:sym typeface="+mn-ea"/>
              </a:rPr>
              <a:t>教师要讲究语言艺术，注重情感，运用生动的例证来启发学生的思维。</a:t>
            </a:r>
          </a:p>
          <a:p>
            <a:pPr indent="539750" algn="l" fontAlgn="auto">
              <a:lnSpc>
                <a:spcPct val="175000"/>
              </a:lnSpc>
              <a:spcBef>
                <a:spcPts val="0"/>
              </a:spcBef>
              <a:buClrTx/>
              <a:buSzTx/>
              <a:buNone/>
            </a:pPr>
            <a:r>
              <a:rPr sz="2100" dirty="0">
                <a:latin typeface="+mj-ea"/>
                <a:ea typeface="+mj-ea"/>
                <a:cs typeface="Times New Roman" panose="02020603050405020304" pitchFamily="18" charset="0"/>
                <a:sym typeface="+mn-ea"/>
              </a:rPr>
              <a:t>讲解是主要的课堂教学技能，但讲解必须要同其他技能配合，如板书、提问、演示、讨论等。</a:t>
            </a:r>
          </a:p>
        </p:txBody>
      </p:sp>
    </p:spTree>
    <p:custDataLst>
      <p:tags r:id="rId1"/>
    </p:custData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27" name="组合 26"/>
          <p:cNvGrpSpPr/>
          <p:nvPr/>
        </p:nvGrpSpPr>
        <p:grpSpPr>
          <a:xfrm>
            <a:off x="0" y="1"/>
            <a:ext cx="12191999" cy="6858000"/>
            <a:chOff x="0" y="1"/>
            <a:chExt cx="12191999" cy="6858000"/>
          </a:xfrm>
          <a:solidFill>
            <a:srgbClr val="378653"/>
          </a:solidFill>
        </p:grpSpPr>
        <p:sp>
          <p:nvSpPr>
            <p:cNvPr id="2" name="任意多边形: 形状 27"/>
            <p:cNvSpPr/>
            <p:nvPr/>
          </p:nvSpPr>
          <p:spPr>
            <a:xfrm>
              <a:off x="7651658" y="1"/>
              <a:ext cx="4540341" cy="4904453"/>
            </a:xfrm>
            <a:custGeom>
              <a:avLst/>
              <a:gdLst>
                <a:gd name="connsiteX0" fmla="*/ 3114517 w 4540341"/>
                <a:gd name="connsiteY0" fmla="*/ 0 h 4904453"/>
                <a:gd name="connsiteX1" fmla="*/ 4540341 w 4540341"/>
                <a:gd name="connsiteY1" fmla="*/ 0 h 4904453"/>
                <a:gd name="connsiteX2" fmla="*/ 4540341 w 4540341"/>
                <a:gd name="connsiteY2" fmla="*/ 4465497 h 4904453"/>
                <a:gd name="connsiteX3" fmla="*/ 4279493 w 4540341"/>
                <a:gd name="connsiteY3" fmla="*/ 4579478 h 4904453"/>
                <a:gd name="connsiteX4" fmla="*/ 1303310 w 4540341"/>
                <a:gd name="connsiteY4" fmla="*/ 4664624 h 4904453"/>
                <a:gd name="connsiteX5" fmla="*/ 102226 w 4540341"/>
                <a:gd name="connsiteY5" fmla="*/ 2086574 h 4904453"/>
                <a:gd name="connsiteX6" fmla="*/ 2884890 w 4540341"/>
                <a:gd name="connsiteY6" fmla="*/ 405425 h 4904453"/>
                <a:gd name="connsiteX7" fmla="*/ 3103846 w 4540341"/>
                <a:gd name="connsiteY7" fmla="*/ 30292 h 4904453"/>
                <a:gd name="connsiteX8" fmla="*/ 3114517 w 4540341"/>
                <a:gd name="connsiteY8" fmla="*/ 0 h 4904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540341" h="4904453">
                  <a:moveTo>
                    <a:pt x="3114517" y="0"/>
                  </a:moveTo>
                  <a:lnTo>
                    <a:pt x="4540341" y="0"/>
                  </a:lnTo>
                  <a:lnTo>
                    <a:pt x="4540341" y="4465497"/>
                  </a:lnTo>
                  <a:lnTo>
                    <a:pt x="4279493" y="4579478"/>
                  </a:lnTo>
                  <a:cubicBezTo>
                    <a:pt x="3225582" y="4987858"/>
                    <a:pt x="2017993" y="5005771"/>
                    <a:pt x="1303310" y="4664624"/>
                  </a:cubicBezTo>
                  <a:cubicBezTo>
                    <a:pt x="32763" y="4058141"/>
                    <a:pt x="-161371" y="2796441"/>
                    <a:pt x="102226" y="2086574"/>
                  </a:cubicBezTo>
                  <a:cubicBezTo>
                    <a:pt x="365823" y="1376708"/>
                    <a:pt x="2368338" y="1064565"/>
                    <a:pt x="2884890" y="405425"/>
                  </a:cubicBezTo>
                  <a:cubicBezTo>
                    <a:pt x="2981743" y="281836"/>
                    <a:pt x="3052555" y="157257"/>
                    <a:pt x="3103846" y="30292"/>
                  </a:cubicBezTo>
                  <a:lnTo>
                    <a:pt x="3114517" y="0"/>
                  </a:lnTo>
                  <a:close/>
                </a:path>
              </a:pathLst>
            </a:custGeom>
            <a:solidFill>
              <a:srgbClr val="FDC06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29" name="任意多边形: 形状 28"/>
            <p:cNvSpPr/>
            <p:nvPr/>
          </p:nvSpPr>
          <p:spPr>
            <a:xfrm>
              <a:off x="0" y="3445778"/>
              <a:ext cx="3149276" cy="3412223"/>
            </a:xfrm>
            <a:custGeom>
              <a:avLst/>
              <a:gdLst>
                <a:gd name="connsiteX0" fmla="*/ 0 w 3149276"/>
                <a:gd name="connsiteY0" fmla="*/ 0 h 3412223"/>
                <a:gd name="connsiteX1" fmla="*/ 35834 w 3149276"/>
                <a:gd name="connsiteY1" fmla="*/ 32653 h 3412223"/>
                <a:gd name="connsiteX2" fmla="*/ 442452 w 3149276"/>
                <a:gd name="connsiteY2" fmla="*/ 359307 h 3412223"/>
                <a:gd name="connsiteX3" fmla="*/ 2802194 w 3149276"/>
                <a:gd name="connsiteY3" fmla="*/ 1804649 h 3412223"/>
                <a:gd name="connsiteX4" fmla="*/ 3145439 w 3149276"/>
                <a:gd name="connsiteY4" fmla="*/ 3307547 h 3412223"/>
                <a:gd name="connsiteX5" fmla="*/ 3134616 w 3149276"/>
                <a:gd name="connsiteY5" fmla="*/ 3412223 h 3412223"/>
                <a:gd name="connsiteX6" fmla="*/ 0 w 3149276"/>
                <a:gd name="connsiteY6" fmla="*/ 3412223 h 3412223"/>
                <a:gd name="connsiteX7" fmla="*/ 0 w 3149276"/>
                <a:gd name="connsiteY7" fmla="*/ 0 h 34122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149276" h="3412223">
                  <a:moveTo>
                    <a:pt x="0" y="0"/>
                  </a:moveTo>
                  <a:lnTo>
                    <a:pt x="35834" y="32653"/>
                  </a:lnTo>
                  <a:cubicBezTo>
                    <a:pt x="157163" y="138849"/>
                    <a:pt x="291281" y="247465"/>
                    <a:pt x="442452" y="359307"/>
                  </a:cubicBezTo>
                  <a:cubicBezTo>
                    <a:pt x="1047136" y="806675"/>
                    <a:pt x="2438401" y="1140972"/>
                    <a:pt x="2802194" y="1804649"/>
                  </a:cubicBezTo>
                  <a:cubicBezTo>
                    <a:pt x="3006828" y="2177968"/>
                    <a:pt x="3177241" y="2769055"/>
                    <a:pt x="3145439" y="3307547"/>
                  </a:cubicBezTo>
                  <a:lnTo>
                    <a:pt x="3134616" y="3412223"/>
                  </a:lnTo>
                  <a:lnTo>
                    <a:pt x="0" y="3412223"/>
                  </a:lnTo>
                  <a:lnTo>
                    <a:pt x="0" y="0"/>
                  </a:lnTo>
                  <a:close/>
                </a:path>
              </a:pathLst>
            </a:custGeom>
            <a:solidFill>
              <a:srgbClr val="FDC06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grpSp>
      <p:sp>
        <p:nvSpPr>
          <p:cNvPr id="20" name="矩形: 圆角 19"/>
          <p:cNvSpPr/>
          <p:nvPr/>
        </p:nvSpPr>
        <p:spPr>
          <a:xfrm>
            <a:off x="521335" y="540385"/>
            <a:ext cx="11149965" cy="5810885"/>
          </a:xfrm>
          <a:prstGeom prst="roundRect">
            <a:avLst>
              <a:gd name="adj" fmla="val 3336"/>
            </a:avLst>
          </a:prstGeom>
          <a:solidFill>
            <a:schemeClr val="bg1"/>
          </a:solidFill>
          <a:ln>
            <a:noFill/>
          </a:ln>
          <a:effectLst>
            <a:outerShdw blurRad="317500" algn="c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7BB48C"/>
              </a:solidFill>
            </a:endParaRPr>
          </a:p>
        </p:txBody>
      </p:sp>
      <p:grpSp>
        <p:nvGrpSpPr>
          <p:cNvPr id="52" name="PA-组合 498"/>
          <p:cNvGrpSpPr/>
          <p:nvPr>
            <p:custDataLst>
              <p:tags r:id="rId2"/>
            </p:custDataLst>
          </p:nvPr>
        </p:nvGrpSpPr>
        <p:grpSpPr>
          <a:xfrm rot="10800000">
            <a:off x="8798220" y="807794"/>
            <a:ext cx="2612000" cy="605400"/>
            <a:chOff x="155575" y="560900"/>
            <a:chExt cx="2612000" cy="605400"/>
          </a:xfrm>
          <a:solidFill>
            <a:srgbClr val="FDC065"/>
          </a:solidFill>
        </p:grpSpPr>
        <p:sp>
          <p:nvSpPr>
            <p:cNvPr id="53" name="PA-椭圆 524"/>
            <p:cNvSpPr/>
            <p:nvPr>
              <p:custDataLst>
                <p:tags r:id="rId4"/>
              </p:custDataLst>
            </p:nvPr>
          </p:nvSpPr>
          <p:spPr>
            <a:xfrm>
              <a:off x="155575" y="560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PA-椭圆 525"/>
            <p:cNvSpPr/>
            <p:nvPr>
              <p:custDataLst>
                <p:tags r:id="rId5"/>
              </p:custDataLst>
            </p:nvPr>
          </p:nvSpPr>
          <p:spPr>
            <a:xfrm>
              <a:off x="409575" y="560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PA-椭圆 526"/>
            <p:cNvSpPr/>
            <p:nvPr>
              <p:custDataLst>
                <p:tags r:id="rId6"/>
              </p:custDataLst>
            </p:nvPr>
          </p:nvSpPr>
          <p:spPr>
            <a:xfrm>
              <a:off x="663575" y="560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PA-椭圆 527"/>
            <p:cNvSpPr/>
            <p:nvPr>
              <p:custDataLst>
                <p:tags r:id="rId7"/>
              </p:custDataLst>
            </p:nvPr>
          </p:nvSpPr>
          <p:spPr>
            <a:xfrm>
              <a:off x="917575" y="560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PA-椭圆 528"/>
            <p:cNvSpPr/>
            <p:nvPr>
              <p:custDataLst>
                <p:tags r:id="rId8"/>
              </p:custDataLst>
            </p:nvPr>
          </p:nvSpPr>
          <p:spPr>
            <a:xfrm>
              <a:off x="1171575" y="560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PA-椭圆 529"/>
            <p:cNvSpPr/>
            <p:nvPr>
              <p:custDataLst>
                <p:tags r:id="rId9"/>
              </p:custDataLst>
            </p:nvPr>
          </p:nvSpPr>
          <p:spPr>
            <a:xfrm>
              <a:off x="155575" y="814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PA-椭圆 530"/>
            <p:cNvSpPr/>
            <p:nvPr>
              <p:custDataLst>
                <p:tags r:id="rId10"/>
              </p:custDataLst>
            </p:nvPr>
          </p:nvSpPr>
          <p:spPr>
            <a:xfrm>
              <a:off x="409575" y="814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PA-椭圆 531"/>
            <p:cNvSpPr/>
            <p:nvPr>
              <p:custDataLst>
                <p:tags r:id="rId11"/>
              </p:custDataLst>
            </p:nvPr>
          </p:nvSpPr>
          <p:spPr>
            <a:xfrm>
              <a:off x="663575" y="814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PA-椭圆 532"/>
            <p:cNvSpPr/>
            <p:nvPr>
              <p:custDataLst>
                <p:tags r:id="rId12"/>
              </p:custDataLst>
            </p:nvPr>
          </p:nvSpPr>
          <p:spPr>
            <a:xfrm>
              <a:off x="917575" y="814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PA-椭圆 533"/>
            <p:cNvSpPr/>
            <p:nvPr>
              <p:custDataLst>
                <p:tags r:id="rId13"/>
              </p:custDataLst>
            </p:nvPr>
          </p:nvSpPr>
          <p:spPr>
            <a:xfrm>
              <a:off x="1171575" y="814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PA-椭圆 534"/>
            <p:cNvSpPr/>
            <p:nvPr>
              <p:custDataLst>
                <p:tags r:id="rId14"/>
              </p:custDataLst>
            </p:nvPr>
          </p:nvSpPr>
          <p:spPr>
            <a:xfrm>
              <a:off x="1425575" y="814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PA-椭圆 535"/>
            <p:cNvSpPr/>
            <p:nvPr>
              <p:custDataLst>
                <p:tags r:id="rId15"/>
              </p:custDataLst>
            </p:nvPr>
          </p:nvSpPr>
          <p:spPr>
            <a:xfrm>
              <a:off x="1679575" y="814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PA-椭圆 536"/>
            <p:cNvSpPr/>
            <p:nvPr>
              <p:custDataLst>
                <p:tags r:id="rId16"/>
              </p:custDataLst>
            </p:nvPr>
          </p:nvSpPr>
          <p:spPr>
            <a:xfrm>
              <a:off x="1933575" y="814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PA-椭圆 537"/>
            <p:cNvSpPr/>
            <p:nvPr>
              <p:custDataLst>
                <p:tags r:id="rId17"/>
              </p:custDataLst>
            </p:nvPr>
          </p:nvSpPr>
          <p:spPr>
            <a:xfrm>
              <a:off x="155575" y="10943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 name="PA-椭圆 538"/>
            <p:cNvSpPr/>
            <p:nvPr>
              <p:custDataLst>
                <p:tags r:id="rId18"/>
              </p:custDataLst>
            </p:nvPr>
          </p:nvSpPr>
          <p:spPr>
            <a:xfrm>
              <a:off x="409575" y="10943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PA-椭圆 539"/>
            <p:cNvSpPr/>
            <p:nvPr>
              <p:custDataLst>
                <p:tags r:id="rId19"/>
              </p:custDataLst>
            </p:nvPr>
          </p:nvSpPr>
          <p:spPr>
            <a:xfrm>
              <a:off x="663575" y="10943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PA-椭圆 540"/>
            <p:cNvSpPr/>
            <p:nvPr>
              <p:custDataLst>
                <p:tags r:id="rId20"/>
              </p:custDataLst>
            </p:nvPr>
          </p:nvSpPr>
          <p:spPr>
            <a:xfrm>
              <a:off x="917575" y="10943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PA-椭圆 541"/>
            <p:cNvSpPr/>
            <p:nvPr>
              <p:custDataLst>
                <p:tags r:id="rId21"/>
              </p:custDataLst>
            </p:nvPr>
          </p:nvSpPr>
          <p:spPr>
            <a:xfrm>
              <a:off x="1171575" y="10943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PA-椭圆 542"/>
            <p:cNvSpPr/>
            <p:nvPr>
              <p:custDataLst>
                <p:tags r:id="rId22"/>
              </p:custDataLst>
            </p:nvPr>
          </p:nvSpPr>
          <p:spPr>
            <a:xfrm>
              <a:off x="1425575" y="10943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2" name="PA-椭圆 543"/>
            <p:cNvSpPr/>
            <p:nvPr>
              <p:custDataLst>
                <p:tags r:id="rId23"/>
              </p:custDataLst>
            </p:nvPr>
          </p:nvSpPr>
          <p:spPr>
            <a:xfrm>
              <a:off x="1679575" y="10943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3" name="PA-椭圆 544"/>
            <p:cNvSpPr/>
            <p:nvPr>
              <p:custDataLst>
                <p:tags r:id="rId24"/>
              </p:custDataLst>
            </p:nvPr>
          </p:nvSpPr>
          <p:spPr>
            <a:xfrm>
              <a:off x="1933575" y="10943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4" name="PA-椭圆 545"/>
            <p:cNvSpPr/>
            <p:nvPr>
              <p:custDataLst>
                <p:tags r:id="rId25"/>
              </p:custDataLst>
            </p:nvPr>
          </p:nvSpPr>
          <p:spPr>
            <a:xfrm>
              <a:off x="2187575" y="10943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5" name="PA-椭圆 546"/>
            <p:cNvSpPr/>
            <p:nvPr>
              <p:custDataLst>
                <p:tags r:id="rId26"/>
              </p:custDataLst>
            </p:nvPr>
          </p:nvSpPr>
          <p:spPr>
            <a:xfrm>
              <a:off x="2441575" y="10943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 name="PA-椭圆 547"/>
            <p:cNvSpPr/>
            <p:nvPr>
              <p:custDataLst>
                <p:tags r:id="rId27"/>
              </p:custDataLst>
            </p:nvPr>
          </p:nvSpPr>
          <p:spPr>
            <a:xfrm>
              <a:off x="2695575" y="10943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6" name="组合 65"/>
          <p:cNvGrpSpPr/>
          <p:nvPr/>
        </p:nvGrpSpPr>
        <p:grpSpPr>
          <a:xfrm>
            <a:off x="1366520" y="1090930"/>
            <a:ext cx="2790825" cy="811530"/>
            <a:chOff x="2044701" y="2097215"/>
            <a:chExt cx="3886200" cy="1130782"/>
          </a:xfrm>
        </p:grpSpPr>
        <p:grpSp>
          <p:nvGrpSpPr>
            <p:cNvPr id="67" name="组合 66"/>
            <p:cNvGrpSpPr/>
            <p:nvPr/>
          </p:nvGrpSpPr>
          <p:grpSpPr>
            <a:xfrm>
              <a:off x="2044701" y="2097215"/>
              <a:ext cx="3886200" cy="1130782"/>
              <a:chOff x="2044701" y="2097215"/>
              <a:chExt cx="3886200" cy="1130782"/>
            </a:xfrm>
          </p:grpSpPr>
          <p:sp>
            <p:nvSpPr>
              <p:cNvPr id="69" name="椭圆 68"/>
              <p:cNvSpPr/>
              <p:nvPr/>
            </p:nvSpPr>
            <p:spPr>
              <a:xfrm>
                <a:off x="5552097" y="2097215"/>
                <a:ext cx="368300" cy="368300"/>
              </a:xfrm>
              <a:prstGeom prst="ellipse">
                <a:avLst/>
              </a:prstGeom>
              <a:gradFill flip="none" rotWithShape="1">
                <a:gsLst>
                  <a:gs pos="0">
                    <a:srgbClr val="FEC02D"/>
                  </a:gs>
                  <a:gs pos="70000">
                    <a:srgbClr val="FE9B20"/>
                  </a:gs>
                </a:gsLst>
                <a:lin ang="27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70" name="椭圆 69"/>
              <p:cNvSpPr/>
              <p:nvPr/>
            </p:nvSpPr>
            <p:spPr>
              <a:xfrm>
                <a:off x="2637688" y="3012097"/>
                <a:ext cx="215900" cy="215900"/>
              </a:xfrm>
              <a:prstGeom prst="ellipse">
                <a:avLst/>
              </a:prstGeom>
              <a:gradFill flip="none" rotWithShape="1">
                <a:gsLst>
                  <a:gs pos="0">
                    <a:srgbClr val="FEC02D"/>
                  </a:gs>
                  <a:gs pos="70000">
                    <a:srgbClr val="FE9B20"/>
                  </a:gs>
                </a:gsLst>
                <a:lin ang="27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71" name="矩形: 圆角 70"/>
              <p:cNvSpPr/>
              <p:nvPr/>
            </p:nvSpPr>
            <p:spPr>
              <a:xfrm>
                <a:off x="2044701" y="2192564"/>
                <a:ext cx="3886200" cy="918936"/>
              </a:xfrm>
              <a:prstGeom prst="roundRect">
                <a:avLst>
                  <a:gd name="adj" fmla="val 50000"/>
                </a:avLst>
              </a:prstGeom>
              <a:blipFill dpi="0" rotWithShape="1">
                <a:blip r:embed="rId29">
                  <a:extLst>
                    <a:ext uri="{BEBA8EAE-BF5A-486C-A8C5-ECC9F3942E4B}">
                      <a14:imgProps xmlns:a14="http://schemas.microsoft.com/office/drawing/2010/main">
                        <a14:imgLayer r:embed="rId30">
                          <a14:imgEffect>
                            <a14:artisticBlur radius="20"/>
                          </a14:imgEffect>
                          <a14:imgEffect>
                            <a14:brightnessContrast bright="5000"/>
                          </a14:imgEffect>
                        </a14:imgLayer>
                      </a14:imgProps>
                    </a:ext>
                  </a:extLst>
                </a:blip>
                <a:srcRect/>
                <a:stretch>
                  <a:fillRect l="-52614" t="-238598" r="-161111" b="-407700"/>
                </a:stretch>
              </a:blipFill>
              <a:ln>
                <a:noFill/>
              </a:ln>
              <a:effectLst>
                <a:outerShdw blurRad="152400" dist="88900" dir="5400000" rotWithShape="0">
                  <a:srgbClr val="000000">
                    <a:alpha val="20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600" dirty="0"/>
              </a:p>
            </p:txBody>
          </p:sp>
        </p:grpSp>
        <p:sp>
          <p:nvSpPr>
            <p:cNvPr id="68" name="文本框 67"/>
            <p:cNvSpPr txBox="1"/>
            <p:nvPr/>
          </p:nvSpPr>
          <p:spPr>
            <a:xfrm>
              <a:off x="2744900" y="2264451"/>
              <a:ext cx="2456180" cy="727310"/>
            </a:xfrm>
            <a:prstGeom prst="rect">
              <a:avLst/>
            </a:prstGeom>
            <a:noFill/>
          </p:spPr>
          <p:txBody>
            <a:bodyPr wrap="square" rtlCol="0">
              <a:spAutoFit/>
            </a:bodyPr>
            <a:lstStyle/>
            <a:p>
              <a:pPr algn="ctr"/>
              <a:r>
                <a:rPr lang="zh-CN" altLang="en-US" sz="2800" b="1" dirty="0">
                  <a:solidFill>
                    <a:srgbClr val="EE8844"/>
                  </a:solidFill>
                  <a:latin typeface="微软雅黑" panose="020B0503020204020204" pitchFamily="34" charset="-122"/>
                  <a:ea typeface="微软雅黑" panose="020B0503020204020204" pitchFamily="34" charset="-122"/>
                </a:rPr>
                <a:t>实习活动</a:t>
              </a:r>
            </a:p>
          </p:txBody>
        </p:sp>
      </p:grpSp>
      <p:sp>
        <p:nvSpPr>
          <p:cNvPr id="10" name="TextBox 1210"/>
          <p:cNvSpPr/>
          <p:nvPr>
            <p:custDataLst>
              <p:tags r:id="rId3"/>
            </p:custDataLst>
          </p:nvPr>
        </p:nvSpPr>
        <p:spPr>
          <a:xfrm>
            <a:off x="1365885" y="2468245"/>
            <a:ext cx="9718040" cy="1445260"/>
          </a:xfrm>
          <a:prstGeom prst="rect">
            <a:avLst/>
          </a:prstGeom>
          <a:noFill/>
          <a:ln w="9525">
            <a:noFill/>
            <a:miter/>
          </a:ln>
        </p:spPr>
        <p:txBody>
          <a:bodyPr wrap="square">
            <a:spAutoFit/>
          </a:bodyPr>
          <a:lstStyle/>
          <a:p>
            <a:pPr indent="0" algn="l" fontAlgn="auto">
              <a:lnSpc>
                <a:spcPct val="200000"/>
              </a:lnSpc>
              <a:buFont typeface="+mj-lt"/>
              <a:buNone/>
            </a:pPr>
            <a:r>
              <a:rPr lang="zh-CN" altLang="en-US" sz="2200" dirty="0">
                <a:solidFill>
                  <a:schemeClr val="dk1"/>
                </a:solidFill>
                <a:effectLst/>
                <a:latin typeface="微软雅黑" panose="020B0503020204020204" pitchFamily="34" charset="-122"/>
                <a:ea typeface="微软雅黑" panose="020B0503020204020204" pitchFamily="34" charset="-122"/>
                <a:cs typeface="Times New Roman" panose="02020603050405020304" pitchFamily="18" charset="0"/>
                <a:sym typeface="+mn-ea"/>
              </a:rPr>
              <a:t>设计一段讲解技能为主的微格教学教案，以小组为单位，进行角色扮演并录像，讨论研究。</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med">
        <p:pull/>
      </p:transition>
    </mc:Choice>
    <mc:Fallback xmlns="">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66"/>
                                        </p:tgtEl>
                                        <p:attrNameLst>
                                          <p:attrName>style.visibility</p:attrName>
                                        </p:attrNameLst>
                                      </p:cBhvr>
                                      <p:to>
                                        <p:strVal val="visible"/>
                                      </p:to>
                                    </p:set>
                                    <p:animEffect transition="in" filter="wipe(down)">
                                      <p:cBhvr>
                                        <p:cTn id="7" dur="500"/>
                                        <p:tgtEl>
                                          <p:spTgt spid="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图片 17"/>
          <p:cNvPicPr>
            <a:picLocks noChangeAspect="1"/>
          </p:cNvPicPr>
          <p:nvPr/>
        </p:nvPicPr>
        <p:blipFill>
          <a:blip r:embed="rId3"/>
          <a:stretch>
            <a:fillRect/>
          </a:stretch>
        </p:blipFill>
        <p:spPr>
          <a:xfrm>
            <a:off x="0" y="-15875"/>
            <a:ext cx="12192000" cy="6858000"/>
          </a:xfrm>
          <a:prstGeom prst="rect">
            <a:avLst/>
          </a:prstGeom>
        </p:spPr>
      </p:pic>
      <p:sp>
        <p:nvSpPr>
          <p:cNvPr id="25" name="文本框 24"/>
          <p:cNvSpPr txBox="1"/>
          <p:nvPr/>
        </p:nvSpPr>
        <p:spPr>
          <a:xfrm>
            <a:off x="2635459" y="1243082"/>
            <a:ext cx="4292592" cy="2245360"/>
          </a:xfrm>
          <a:prstGeom prst="rect">
            <a:avLst/>
          </a:prstGeom>
          <a:noFill/>
        </p:spPr>
        <p:txBody>
          <a:bodyPr wrap="square" rtlCol="0">
            <a:spAutoFit/>
          </a:bodyPr>
          <a:lstStyle/>
          <a:p>
            <a:pPr algn="ctr"/>
            <a:r>
              <a:rPr lang="en-US" altLang="zh-CN" sz="14000" b="1">
                <a:gradFill>
                  <a:gsLst>
                    <a:gs pos="77000">
                      <a:srgbClr val="FCF4E1">
                        <a:alpha val="0"/>
                      </a:srgbClr>
                    </a:gs>
                    <a:gs pos="40000">
                      <a:srgbClr val="FDC065"/>
                    </a:gs>
                  </a:gsLst>
                  <a:lin ang="5400000" scaled="0"/>
                </a:gradFill>
                <a:latin typeface="Arial" panose="020B0604020202020204"/>
                <a:ea typeface="阿里巴巴普惠体 Medium" panose="00020600040101010101" charset="-122"/>
                <a:cs typeface="阿里巴巴普惠体 Medium" panose="00020600040101010101" charset="-122"/>
                <a:sym typeface="Arial" panose="020B0604020202020204"/>
              </a:rPr>
              <a:t>04</a:t>
            </a:r>
            <a:endParaRPr lang="zh-CN" altLang="en-US" sz="14000" b="1">
              <a:gradFill>
                <a:gsLst>
                  <a:gs pos="77000">
                    <a:srgbClr val="FCF4E1">
                      <a:alpha val="0"/>
                    </a:srgbClr>
                  </a:gs>
                  <a:gs pos="40000">
                    <a:srgbClr val="FDC065"/>
                  </a:gs>
                </a:gsLst>
                <a:lin ang="5400000" scaled="0"/>
              </a:gradFill>
              <a:latin typeface="Arial" panose="020B0604020202020204"/>
              <a:ea typeface="阿里巴巴普惠体 Medium" panose="00020600040101010101" charset="-122"/>
              <a:cs typeface="阿里巴巴普惠体 Medium" panose="00020600040101010101" charset="-122"/>
              <a:sym typeface="Arial" panose="020B0604020202020204"/>
            </a:endParaRPr>
          </a:p>
        </p:txBody>
      </p:sp>
      <p:sp>
        <p:nvSpPr>
          <p:cNvPr id="24" name="矩形: 圆角 23"/>
          <p:cNvSpPr/>
          <p:nvPr/>
        </p:nvSpPr>
        <p:spPr>
          <a:xfrm>
            <a:off x="1439545" y="2603500"/>
            <a:ext cx="1906270" cy="266065"/>
          </a:xfrm>
          <a:prstGeom prst="roundRect">
            <a:avLst>
              <a:gd name="adj" fmla="val 50000"/>
            </a:avLst>
          </a:prstGeom>
          <a:solidFill>
            <a:schemeClr val="accent1">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a:ea typeface="阿里巴巴普惠体 Medium" panose="00020600040101010101" charset="-122"/>
              <a:cs typeface="阿里巴巴普惠体 Medium" panose="00020600040101010101" charset="-122"/>
              <a:sym typeface="Arial" panose="020B0604020202020204"/>
            </a:endParaRPr>
          </a:p>
        </p:txBody>
      </p:sp>
      <p:sp>
        <p:nvSpPr>
          <p:cNvPr id="26" name="文本框 25"/>
          <p:cNvSpPr txBox="1"/>
          <p:nvPr/>
        </p:nvSpPr>
        <p:spPr>
          <a:xfrm>
            <a:off x="1439545" y="1976755"/>
            <a:ext cx="10065385" cy="2071370"/>
          </a:xfrm>
          <a:prstGeom prst="rect">
            <a:avLst/>
          </a:prstGeom>
          <a:noFill/>
          <a:ln w="9525">
            <a:noFill/>
          </a:ln>
          <a:effectLst/>
        </p:spPr>
        <p:txBody>
          <a:bodyPr wrap="square">
            <a:noAutofit/>
          </a:bodyPr>
          <a:lstStyle/>
          <a:p>
            <a:pPr algn="l" fontAlgn="auto">
              <a:lnSpc>
                <a:spcPct val="130000"/>
              </a:lnSpc>
            </a:pPr>
            <a:r>
              <a:rPr lang="zh-CN" altLang="en-US" sz="4600" b="1" dirty="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a:rPr>
              <a:t>第四节</a:t>
            </a:r>
            <a:endParaRPr lang="zh-CN" altLang="en-US" sz="5200" b="1" dirty="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a:endParaRPr>
          </a:p>
          <a:p>
            <a:pPr algn="l" fontAlgn="auto">
              <a:lnSpc>
                <a:spcPct val="130000"/>
              </a:lnSpc>
            </a:pPr>
            <a:r>
              <a:rPr lang="zh-CN" altLang="en-US" sz="5200" b="1" dirty="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a:rPr>
              <a:t>提</a:t>
            </a:r>
            <a:r>
              <a:rPr lang="en-US" altLang="zh-CN" sz="5200" b="1" dirty="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a:rPr>
              <a:t> </a:t>
            </a:r>
            <a:r>
              <a:rPr lang="zh-CN" altLang="en-US" sz="5200" b="1" dirty="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a:rPr>
              <a:t>问</a:t>
            </a:r>
            <a:r>
              <a:rPr lang="en-US" altLang="zh-CN" sz="5200" b="1" dirty="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a:rPr>
              <a:t> </a:t>
            </a:r>
            <a:r>
              <a:rPr lang="zh-CN" altLang="en-US" sz="5200" b="1" dirty="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a:rPr>
              <a:t>技</a:t>
            </a:r>
            <a:r>
              <a:rPr lang="en-US" altLang="zh-CN" sz="5200" b="1" dirty="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a:rPr>
              <a:t> </a:t>
            </a:r>
            <a:r>
              <a:rPr lang="zh-CN" altLang="en-US" sz="5200" b="1" dirty="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a:rPr>
              <a:t>能</a:t>
            </a:r>
          </a:p>
        </p:txBody>
      </p:sp>
      <p:sp>
        <p:nvSpPr>
          <p:cNvPr id="35" name="任意多边形: 形状 34"/>
          <p:cNvSpPr/>
          <p:nvPr/>
        </p:nvSpPr>
        <p:spPr>
          <a:xfrm flipH="1">
            <a:off x="10307766" y="542441"/>
            <a:ext cx="1101877" cy="549617"/>
          </a:xfrm>
          <a:custGeom>
            <a:avLst/>
            <a:gdLst>
              <a:gd name="connsiteX0" fmla="*/ 23282 w 704417"/>
              <a:gd name="connsiteY0" fmla="*/ 304800 h 351364"/>
              <a:gd name="connsiteX1" fmla="*/ 0 w 704417"/>
              <a:gd name="connsiteY1" fmla="*/ 328082 h 351364"/>
              <a:gd name="connsiteX2" fmla="*/ 23282 w 704417"/>
              <a:gd name="connsiteY2" fmla="*/ 351364 h 351364"/>
              <a:gd name="connsiteX3" fmla="*/ 46564 w 704417"/>
              <a:gd name="connsiteY3" fmla="*/ 328082 h 351364"/>
              <a:gd name="connsiteX4" fmla="*/ 23282 w 704417"/>
              <a:gd name="connsiteY4" fmla="*/ 304800 h 351364"/>
              <a:gd name="connsiteX5" fmla="*/ 187746 w 704417"/>
              <a:gd name="connsiteY5" fmla="*/ 304800 h 351364"/>
              <a:gd name="connsiteX6" fmla="*/ 164464 w 704417"/>
              <a:gd name="connsiteY6" fmla="*/ 328082 h 351364"/>
              <a:gd name="connsiteX7" fmla="*/ 187746 w 704417"/>
              <a:gd name="connsiteY7" fmla="*/ 351364 h 351364"/>
              <a:gd name="connsiteX8" fmla="*/ 211028 w 704417"/>
              <a:gd name="connsiteY8" fmla="*/ 328082 h 351364"/>
              <a:gd name="connsiteX9" fmla="*/ 187746 w 704417"/>
              <a:gd name="connsiteY9" fmla="*/ 304800 h 351364"/>
              <a:gd name="connsiteX10" fmla="*/ 352209 w 704417"/>
              <a:gd name="connsiteY10" fmla="*/ 304800 h 351364"/>
              <a:gd name="connsiteX11" fmla="*/ 328927 w 704417"/>
              <a:gd name="connsiteY11" fmla="*/ 328082 h 351364"/>
              <a:gd name="connsiteX12" fmla="*/ 352209 w 704417"/>
              <a:gd name="connsiteY12" fmla="*/ 351364 h 351364"/>
              <a:gd name="connsiteX13" fmla="*/ 375491 w 704417"/>
              <a:gd name="connsiteY13" fmla="*/ 328082 h 351364"/>
              <a:gd name="connsiteX14" fmla="*/ 352209 w 704417"/>
              <a:gd name="connsiteY14" fmla="*/ 304800 h 351364"/>
              <a:gd name="connsiteX15" fmla="*/ 516672 w 704417"/>
              <a:gd name="connsiteY15" fmla="*/ 304800 h 351364"/>
              <a:gd name="connsiteX16" fmla="*/ 493390 w 704417"/>
              <a:gd name="connsiteY16" fmla="*/ 328082 h 351364"/>
              <a:gd name="connsiteX17" fmla="*/ 516672 w 704417"/>
              <a:gd name="connsiteY17" fmla="*/ 351364 h 351364"/>
              <a:gd name="connsiteX18" fmla="*/ 539954 w 704417"/>
              <a:gd name="connsiteY18" fmla="*/ 328082 h 351364"/>
              <a:gd name="connsiteX19" fmla="*/ 516672 w 704417"/>
              <a:gd name="connsiteY19" fmla="*/ 304800 h 351364"/>
              <a:gd name="connsiteX20" fmla="*/ 681135 w 704417"/>
              <a:gd name="connsiteY20" fmla="*/ 304800 h 351364"/>
              <a:gd name="connsiteX21" fmla="*/ 657853 w 704417"/>
              <a:gd name="connsiteY21" fmla="*/ 328082 h 351364"/>
              <a:gd name="connsiteX22" fmla="*/ 681135 w 704417"/>
              <a:gd name="connsiteY22" fmla="*/ 351364 h 351364"/>
              <a:gd name="connsiteX23" fmla="*/ 704417 w 704417"/>
              <a:gd name="connsiteY23" fmla="*/ 328082 h 351364"/>
              <a:gd name="connsiteX24" fmla="*/ 681135 w 704417"/>
              <a:gd name="connsiteY24" fmla="*/ 304800 h 351364"/>
              <a:gd name="connsiteX25" fmla="*/ 23282 w 704417"/>
              <a:gd name="connsiteY25" fmla="*/ 152400 h 351364"/>
              <a:gd name="connsiteX26" fmla="*/ 0 w 704417"/>
              <a:gd name="connsiteY26" fmla="*/ 175682 h 351364"/>
              <a:gd name="connsiteX27" fmla="*/ 23282 w 704417"/>
              <a:gd name="connsiteY27" fmla="*/ 198964 h 351364"/>
              <a:gd name="connsiteX28" fmla="*/ 46564 w 704417"/>
              <a:gd name="connsiteY28" fmla="*/ 175682 h 351364"/>
              <a:gd name="connsiteX29" fmla="*/ 23282 w 704417"/>
              <a:gd name="connsiteY29" fmla="*/ 152400 h 351364"/>
              <a:gd name="connsiteX30" fmla="*/ 187746 w 704417"/>
              <a:gd name="connsiteY30" fmla="*/ 152400 h 351364"/>
              <a:gd name="connsiteX31" fmla="*/ 164464 w 704417"/>
              <a:gd name="connsiteY31" fmla="*/ 175682 h 351364"/>
              <a:gd name="connsiteX32" fmla="*/ 187746 w 704417"/>
              <a:gd name="connsiteY32" fmla="*/ 198964 h 351364"/>
              <a:gd name="connsiteX33" fmla="*/ 211028 w 704417"/>
              <a:gd name="connsiteY33" fmla="*/ 175682 h 351364"/>
              <a:gd name="connsiteX34" fmla="*/ 187746 w 704417"/>
              <a:gd name="connsiteY34" fmla="*/ 152400 h 351364"/>
              <a:gd name="connsiteX35" fmla="*/ 352209 w 704417"/>
              <a:gd name="connsiteY35" fmla="*/ 152400 h 351364"/>
              <a:gd name="connsiteX36" fmla="*/ 328927 w 704417"/>
              <a:gd name="connsiteY36" fmla="*/ 175682 h 351364"/>
              <a:gd name="connsiteX37" fmla="*/ 352209 w 704417"/>
              <a:gd name="connsiteY37" fmla="*/ 198964 h 351364"/>
              <a:gd name="connsiteX38" fmla="*/ 375491 w 704417"/>
              <a:gd name="connsiteY38" fmla="*/ 175682 h 351364"/>
              <a:gd name="connsiteX39" fmla="*/ 352209 w 704417"/>
              <a:gd name="connsiteY39" fmla="*/ 152400 h 351364"/>
              <a:gd name="connsiteX40" fmla="*/ 516672 w 704417"/>
              <a:gd name="connsiteY40" fmla="*/ 152400 h 351364"/>
              <a:gd name="connsiteX41" fmla="*/ 493390 w 704417"/>
              <a:gd name="connsiteY41" fmla="*/ 175682 h 351364"/>
              <a:gd name="connsiteX42" fmla="*/ 516672 w 704417"/>
              <a:gd name="connsiteY42" fmla="*/ 198964 h 351364"/>
              <a:gd name="connsiteX43" fmla="*/ 539954 w 704417"/>
              <a:gd name="connsiteY43" fmla="*/ 175682 h 351364"/>
              <a:gd name="connsiteX44" fmla="*/ 516672 w 704417"/>
              <a:gd name="connsiteY44" fmla="*/ 152400 h 351364"/>
              <a:gd name="connsiteX45" fmla="*/ 681135 w 704417"/>
              <a:gd name="connsiteY45" fmla="*/ 152400 h 351364"/>
              <a:gd name="connsiteX46" fmla="*/ 657853 w 704417"/>
              <a:gd name="connsiteY46" fmla="*/ 175682 h 351364"/>
              <a:gd name="connsiteX47" fmla="*/ 681135 w 704417"/>
              <a:gd name="connsiteY47" fmla="*/ 198964 h 351364"/>
              <a:gd name="connsiteX48" fmla="*/ 704417 w 704417"/>
              <a:gd name="connsiteY48" fmla="*/ 175682 h 351364"/>
              <a:gd name="connsiteX49" fmla="*/ 681135 w 704417"/>
              <a:gd name="connsiteY49" fmla="*/ 152400 h 351364"/>
              <a:gd name="connsiteX50" fmla="*/ 23282 w 704417"/>
              <a:gd name="connsiteY50" fmla="*/ 0 h 351364"/>
              <a:gd name="connsiteX51" fmla="*/ 0 w 704417"/>
              <a:gd name="connsiteY51" fmla="*/ 23282 h 351364"/>
              <a:gd name="connsiteX52" fmla="*/ 23282 w 704417"/>
              <a:gd name="connsiteY52" fmla="*/ 46564 h 351364"/>
              <a:gd name="connsiteX53" fmla="*/ 46564 w 704417"/>
              <a:gd name="connsiteY53" fmla="*/ 23282 h 351364"/>
              <a:gd name="connsiteX54" fmla="*/ 23282 w 704417"/>
              <a:gd name="connsiteY54" fmla="*/ 0 h 351364"/>
              <a:gd name="connsiteX55" fmla="*/ 187746 w 704417"/>
              <a:gd name="connsiteY55" fmla="*/ 0 h 351364"/>
              <a:gd name="connsiteX56" fmla="*/ 164464 w 704417"/>
              <a:gd name="connsiteY56" fmla="*/ 23282 h 351364"/>
              <a:gd name="connsiteX57" fmla="*/ 187746 w 704417"/>
              <a:gd name="connsiteY57" fmla="*/ 46564 h 351364"/>
              <a:gd name="connsiteX58" fmla="*/ 211028 w 704417"/>
              <a:gd name="connsiteY58" fmla="*/ 23282 h 351364"/>
              <a:gd name="connsiteX59" fmla="*/ 187746 w 704417"/>
              <a:gd name="connsiteY59" fmla="*/ 0 h 351364"/>
              <a:gd name="connsiteX60" fmla="*/ 352209 w 704417"/>
              <a:gd name="connsiteY60" fmla="*/ 0 h 351364"/>
              <a:gd name="connsiteX61" fmla="*/ 328927 w 704417"/>
              <a:gd name="connsiteY61" fmla="*/ 23282 h 351364"/>
              <a:gd name="connsiteX62" fmla="*/ 352209 w 704417"/>
              <a:gd name="connsiteY62" fmla="*/ 46564 h 351364"/>
              <a:gd name="connsiteX63" fmla="*/ 375491 w 704417"/>
              <a:gd name="connsiteY63" fmla="*/ 23282 h 351364"/>
              <a:gd name="connsiteX64" fmla="*/ 352209 w 704417"/>
              <a:gd name="connsiteY64" fmla="*/ 0 h 351364"/>
              <a:gd name="connsiteX65" fmla="*/ 516672 w 704417"/>
              <a:gd name="connsiteY65" fmla="*/ 0 h 351364"/>
              <a:gd name="connsiteX66" fmla="*/ 493390 w 704417"/>
              <a:gd name="connsiteY66" fmla="*/ 23282 h 351364"/>
              <a:gd name="connsiteX67" fmla="*/ 516672 w 704417"/>
              <a:gd name="connsiteY67" fmla="*/ 46564 h 351364"/>
              <a:gd name="connsiteX68" fmla="*/ 539954 w 704417"/>
              <a:gd name="connsiteY68" fmla="*/ 23282 h 351364"/>
              <a:gd name="connsiteX69" fmla="*/ 516672 w 704417"/>
              <a:gd name="connsiteY69" fmla="*/ 0 h 351364"/>
              <a:gd name="connsiteX70" fmla="*/ 681135 w 704417"/>
              <a:gd name="connsiteY70" fmla="*/ 0 h 351364"/>
              <a:gd name="connsiteX71" fmla="*/ 657853 w 704417"/>
              <a:gd name="connsiteY71" fmla="*/ 23282 h 351364"/>
              <a:gd name="connsiteX72" fmla="*/ 681135 w 704417"/>
              <a:gd name="connsiteY72" fmla="*/ 46564 h 351364"/>
              <a:gd name="connsiteX73" fmla="*/ 704417 w 704417"/>
              <a:gd name="connsiteY73" fmla="*/ 23282 h 351364"/>
              <a:gd name="connsiteX74" fmla="*/ 681135 w 704417"/>
              <a:gd name="connsiteY74" fmla="*/ 0 h 3513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704417" h="351364">
                <a:moveTo>
                  <a:pt x="23282" y="304800"/>
                </a:moveTo>
                <a:cubicBezTo>
                  <a:pt x="10424" y="304800"/>
                  <a:pt x="0" y="315224"/>
                  <a:pt x="0" y="328082"/>
                </a:cubicBezTo>
                <a:cubicBezTo>
                  <a:pt x="0" y="340940"/>
                  <a:pt x="10424" y="351364"/>
                  <a:pt x="23282" y="351364"/>
                </a:cubicBezTo>
                <a:cubicBezTo>
                  <a:pt x="36140" y="351364"/>
                  <a:pt x="46564" y="340940"/>
                  <a:pt x="46564" y="328082"/>
                </a:cubicBezTo>
                <a:cubicBezTo>
                  <a:pt x="46564" y="315224"/>
                  <a:pt x="36140" y="304800"/>
                  <a:pt x="23282" y="304800"/>
                </a:cubicBezTo>
                <a:close/>
                <a:moveTo>
                  <a:pt x="187746" y="304800"/>
                </a:moveTo>
                <a:cubicBezTo>
                  <a:pt x="174888" y="304800"/>
                  <a:pt x="164464" y="315224"/>
                  <a:pt x="164464" y="328082"/>
                </a:cubicBezTo>
                <a:cubicBezTo>
                  <a:pt x="164464" y="340940"/>
                  <a:pt x="174888" y="351364"/>
                  <a:pt x="187746" y="351364"/>
                </a:cubicBezTo>
                <a:cubicBezTo>
                  <a:pt x="200604" y="351364"/>
                  <a:pt x="211028" y="340940"/>
                  <a:pt x="211028" y="328082"/>
                </a:cubicBezTo>
                <a:cubicBezTo>
                  <a:pt x="211028" y="315224"/>
                  <a:pt x="200604" y="304800"/>
                  <a:pt x="187746" y="304800"/>
                </a:cubicBezTo>
                <a:close/>
                <a:moveTo>
                  <a:pt x="352209" y="304800"/>
                </a:moveTo>
                <a:cubicBezTo>
                  <a:pt x="339351" y="304800"/>
                  <a:pt x="328927" y="315224"/>
                  <a:pt x="328927" y="328082"/>
                </a:cubicBezTo>
                <a:cubicBezTo>
                  <a:pt x="328927" y="340940"/>
                  <a:pt x="339351" y="351364"/>
                  <a:pt x="352209" y="351364"/>
                </a:cubicBezTo>
                <a:cubicBezTo>
                  <a:pt x="365067" y="351364"/>
                  <a:pt x="375491" y="340940"/>
                  <a:pt x="375491" y="328082"/>
                </a:cubicBezTo>
                <a:cubicBezTo>
                  <a:pt x="375491" y="315224"/>
                  <a:pt x="365067" y="304800"/>
                  <a:pt x="352209" y="304800"/>
                </a:cubicBezTo>
                <a:close/>
                <a:moveTo>
                  <a:pt x="516672" y="304800"/>
                </a:moveTo>
                <a:cubicBezTo>
                  <a:pt x="503814" y="304800"/>
                  <a:pt x="493390" y="315224"/>
                  <a:pt x="493390" y="328082"/>
                </a:cubicBezTo>
                <a:cubicBezTo>
                  <a:pt x="493390" y="340940"/>
                  <a:pt x="503814" y="351364"/>
                  <a:pt x="516672" y="351364"/>
                </a:cubicBezTo>
                <a:cubicBezTo>
                  <a:pt x="529530" y="351364"/>
                  <a:pt x="539954" y="340940"/>
                  <a:pt x="539954" y="328082"/>
                </a:cubicBezTo>
                <a:cubicBezTo>
                  <a:pt x="539954" y="315224"/>
                  <a:pt x="529530" y="304800"/>
                  <a:pt x="516672" y="304800"/>
                </a:cubicBezTo>
                <a:close/>
                <a:moveTo>
                  <a:pt x="681135" y="304800"/>
                </a:moveTo>
                <a:cubicBezTo>
                  <a:pt x="668277" y="304800"/>
                  <a:pt x="657853" y="315224"/>
                  <a:pt x="657853" y="328082"/>
                </a:cubicBezTo>
                <a:cubicBezTo>
                  <a:pt x="657853" y="340940"/>
                  <a:pt x="668277" y="351364"/>
                  <a:pt x="681135" y="351364"/>
                </a:cubicBezTo>
                <a:cubicBezTo>
                  <a:pt x="693993" y="351364"/>
                  <a:pt x="704417" y="340940"/>
                  <a:pt x="704417" y="328082"/>
                </a:cubicBezTo>
                <a:cubicBezTo>
                  <a:pt x="704417" y="315224"/>
                  <a:pt x="693993" y="304800"/>
                  <a:pt x="681135" y="304800"/>
                </a:cubicBezTo>
                <a:close/>
                <a:moveTo>
                  <a:pt x="23282" y="152400"/>
                </a:moveTo>
                <a:cubicBezTo>
                  <a:pt x="10424" y="152400"/>
                  <a:pt x="0" y="162824"/>
                  <a:pt x="0" y="175682"/>
                </a:cubicBezTo>
                <a:cubicBezTo>
                  <a:pt x="0" y="188540"/>
                  <a:pt x="10424" y="198964"/>
                  <a:pt x="23282" y="198964"/>
                </a:cubicBezTo>
                <a:cubicBezTo>
                  <a:pt x="36140" y="198964"/>
                  <a:pt x="46564" y="188540"/>
                  <a:pt x="46564" y="175682"/>
                </a:cubicBezTo>
                <a:cubicBezTo>
                  <a:pt x="46564" y="162824"/>
                  <a:pt x="36140" y="152400"/>
                  <a:pt x="23282" y="152400"/>
                </a:cubicBezTo>
                <a:close/>
                <a:moveTo>
                  <a:pt x="187746" y="152400"/>
                </a:moveTo>
                <a:cubicBezTo>
                  <a:pt x="174888" y="152400"/>
                  <a:pt x="164464" y="162824"/>
                  <a:pt x="164464" y="175682"/>
                </a:cubicBezTo>
                <a:cubicBezTo>
                  <a:pt x="164464" y="188540"/>
                  <a:pt x="174888" y="198964"/>
                  <a:pt x="187746" y="198964"/>
                </a:cubicBezTo>
                <a:cubicBezTo>
                  <a:pt x="200604" y="198964"/>
                  <a:pt x="211028" y="188540"/>
                  <a:pt x="211028" y="175682"/>
                </a:cubicBezTo>
                <a:cubicBezTo>
                  <a:pt x="211028" y="162824"/>
                  <a:pt x="200604" y="152400"/>
                  <a:pt x="187746" y="152400"/>
                </a:cubicBezTo>
                <a:close/>
                <a:moveTo>
                  <a:pt x="352209" y="152400"/>
                </a:moveTo>
                <a:cubicBezTo>
                  <a:pt x="339351" y="152400"/>
                  <a:pt x="328927" y="162824"/>
                  <a:pt x="328927" y="175682"/>
                </a:cubicBezTo>
                <a:cubicBezTo>
                  <a:pt x="328927" y="188540"/>
                  <a:pt x="339351" y="198964"/>
                  <a:pt x="352209" y="198964"/>
                </a:cubicBezTo>
                <a:cubicBezTo>
                  <a:pt x="365067" y="198964"/>
                  <a:pt x="375491" y="188540"/>
                  <a:pt x="375491" y="175682"/>
                </a:cubicBezTo>
                <a:cubicBezTo>
                  <a:pt x="375491" y="162824"/>
                  <a:pt x="365067" y="152400"/>
                  <a:pt x="352209" y="152400"/>
                </a:cubicBezTo>
                <a:close/>
                <a:moveTo>
                  <a:pt x="516672" y="152400"/>
                </a:moveTo>
                <a:cubicBezTo>
                  <a:pt x="503814" y="152400"/>
                  <a:pt x="493390" y="162824"/>
                  <a:pt x="493390" y="175682"/>
                </a:cubicBezTo>
                <a:cubicBezTo>
                  <a:pt x="493390" y="188540"/>
                  <a:pt x="503814" y="198964"/>
                  <a:pt x="516672" y="198964"/>
                </a:cubicBezTo>
                <a:cubicBezTo>
                  <a:pt x="529530" y="198964"/>
                  <a:pt x="539954" y="188540"/>
                  <a:pt x="539954" y="175682"/>
                </a:cubicBezTo>
                <a:cubicBezTo>
                  <a:pt x="539954" y="162824"/>
                  <a:pt x="529530" y="152400"/>
                  <a:pt x="516672" y="152400"/>
                </a:cubicBezTo>
                <a:close/>
                <a:moveTo>
                  <a:pt x="681135" y="152400"/>
                </a:moveTo>
                <a:cubicBezTo>
                  <a:pt x="668277" y="152400"/>
                  <a:pt x="657853" y="162824"/>
                  <a:pt x="657853" y="175682"/>
                </a:cubicBezTo>
                <a:cubicBezTo>
                  <a:pt x="657853" y="188540"/>
                  <a:pt x="668277" y="198964"/>
                  <a:pt x="681135" y="198964"/>
                </a:cubicBezTo>
                <a:cubicBezTo>
                  <a:pt x="693993" y="198964"/>
                  <a:pt x="704417" y="188540"/>
                  <a:pt x="704417" y="175682"/>
                </a:cubicBezTo>
                <a:cubicBezTo>
                  <a:pt x="704417" y="162824"/>
                  <a:pt x="693993" y="152400"/>
                  <a:pt x="681135" y="152400"/>
                </a:cubicBezTo>
                <a:close/>
                <a:moveTo>
                  <a:pt x="23282" y="0"/>
                </a:moveTo>
                <a:cubicBezTo>
                  <a:pt x="10424" y="0"/>
                  <a:pt x="0" y="10424"/>
                  <a:pt x="0" y="23282"/>
                </a:cubicBezTo>
                <a:cubicBezTo>
                  <a:pt x="0" y="36140"/>
                  <a:pt x="10424" y="46564"/>
                  <a:pt x="23282" y="46564"/>
                </a:cubicBezTo>
                <a:cubicBezTo>
                  <a:pt x="36140" y="46564"/>
                  <a:pt x="46564" y="36140"/>
                  <a:pt x="46564" y="23282"/>
                </a:cubicBezTo>
                <a:cubicBezTo>
                  <a:pt x="46564" y="10424"/>
                  <a:pt x="36140" y="0"/>
                  <a:pt x="23282" y="0"/>
                </a:cubicBezTo>
                <a:close/>
                <a:moveTo>
                  <a:pt x="187746" y="0"/>
                </a:moveTo>
                <a:cubicBezTo>
                  <a:pt x="174888" y="0"/>
                  <a:pt x="164464" y="10424"/>
                  <a:pt x="164464" y="23282"/>
                </a:cubicBezTo>
                <a:cubicBezTo>
                  <a:pt x="164464" y="36140"/>
                  <a:pt x="174888" y="46564"/>
                  <a:pt x="187746" y="46564"/>
                </a:cubicBezTo>
                <a:cubicBezTo>
                  <a:pt x="200604" y="46564"/>
                  <a:pt x="211028" y="36140"/>
                  <a:pt x="211028" y="23282"/>
                </a:cubicBezTo>
                <a:cubicBezTo>
                  <a:pt x="211028" y="10424"/>
                  <a:pt x="200604" y="0"/>
                  <a:pt x="187746" y="0"/>
                </a:cubicBezTo>
                <a:close/>
                <a:moveTo>
                  <a:pt x="352209" y="0"/>
                </a:moveTo>
                <a:cubicBezTo>
                  <a:pt x="339351" y="0"/>
                  <a:pt x="328927" y="10424"/>
                  <a:pt x="328927" y="23282"/>
                </a:cubicBezTo>
                <a:cubicBezTo>
                  <a:pt x="328927" y="36140"/>
                  <a:pt x="339351" y="46564"/>
                  <a:pt x="352209" y="46564"/>
                </a:cubicBezTo>
                <a:cubicBezTo>
                  <a:pt x="365067" y="46564"/>
                  <a:pt x="375491" y="36140"/>
                  <a:pt x="375491" y="23282"/>
                </a:cubicBezTo>
                <a:cubicBezTo>
                  <a:pt x="375491" y="10424"/>
                  <a:pt x="365067" y="0"/>
                  <a:pt x="352209" y="0"/>
                </a:cubicBezTo>
                <a:close/>
                <a:moveTo>
                  <a:pt x="516672" y="0"/>
                </a:moveTo>
                <a:cubicBezTo>
                  <a:pt x="503814" y="0"/>
                  <a:pt x="493390" y="10424"/>
                  <a:pt x="493390" y="23282"/>
                </a:cubicBezTo>
                <a:cubicBezTo>
                  <a:pt x="493390" y="36140"/>
                  <a:pt x="503814" y="46564"/>
                  <a:pt x="516672" y="46564"/>
                </a:cubicBezTo>
                <a:cubicBezTo>
                  <a:pt x="529530" y="46564"/>
                  <a:pt x="539954" y="36140"/>
                  <a:pt x="539954" y="23282"/>
                </a:cubicBezTo>
                <a:cubicBezTo>
                  <a:pt x="539954" y="10424"/>
                  <a:pt x="529530" y="0"/>
                  <a:pt x="516672" y="0"/>
                </a:cubicBezTo>
                <a:close/>
                <a:moveTo>
                  <a:pt x="681135" y="0"/>
                </a:moveTo>
                <a:cubicBezTo>
                  <a:pt x="668277" y="0"/>
                  <a:pt x="657853" y="10424"/>
                  <a:pt x="657853" y="23282"/>
                </a:cubicBezTo>
                <a:cubicBezTo>
                  <a:pt x="657853" y="36140"/>
                  <a:pt x="668277" y="46564"/>
                  <a:pt x="681135" y="46564"/>
                </a:cubicBezTo>
                <a:cubicBezTo>
                  <a:pt x="693993" y="46564"/>
                  <a:pt x="704417" y="36140"/>
                  <a:pt x="704417" y="23282"/>
                </a:cubicBezTo>
                <a:cubicBezTo>
                  <a:pt x="704417" y="10424"/>
                  <a:pt x="693993" y="0"/>
                  <a:pt x="681135" y="0"/>
                </a:cubicBezTo>
                <a:close/>
              </a:path>
            </a:pathLst>
          </a:custGeom>
          <a:solidFill>
            <a:srgbClr val="FFC445"/>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tx1">
                  <a:lumMod val="85000"/>
                  <a:lumOff val="15000"/>
                </a:schemeClr>
              </a:solidFill>
              <a:latin typeface="Arial" panose="020B0604020202020204"/>
              <a:ea typeface="阿里巴巴普惠体 Medium" panose="00020600040101010101" charset="-122"/>
              <a:cs typeface="阿里巴巴普惠体 Medium" panose="00020600040101010101" charset="-122"/>
              <a:sym typeface="Arial" panose="020B0604020202020204"/>
            </a:endParaRPr>
          </a:p>
        </p:txBody>
      </p:sp>
      <p:grpSp>
        <p:nvGrpSpPr>
          <p:cNvPr id="15" name="组合 14"/>
          <p:cNvGrpSpPr/>
          <p:nvPr/>
        </p:nvGrpSpPr>
        <p:grpSpPr>
          <a:xfrm>
            <a:off x="0" y="2058035"/>
            <a:ext cx="12192000" cy="4799965"/>
            <a:chOff x="0" y="2058226"/>
            <a:chExt cx="12192000" cy="4799774"/>
          </a:xfrm>
        </p:grpSpPr>
        <p:sp>
          <p:nvSpPr>
            <p:cNvPr id="16" name="任意多边形: 形状 10"/>
            <p:cNvSpPr/>
            <p:nvPr/>
          </p:nvSpPr>
          <p:spPr>
            <a:xfrm>
              <a:off x="0" y="2058226"/>
              <a:ext cx="12192000" cy="4799773"/>
            </a:xfrm>
            <a:custGeom>
              <a:avLst/>
              <a:gdLst>
                <a:gd name="connsiteX0" fmla="*/ 12192000 w 12192000"/>
                <a:gd name="connsiteY0" fmla="*/ 0 h 2383466"/>
                <a:gd name="connsiteX1" fmla="*/ 12192000 w 12192000"/>
                <a:gd name="connsiteY1" fmla="*/ 2383466 h 2383466"/>
                <a:gd name="connsiteX2" fmla="*/ 0 w 12192000"/>
                <a:gd name="connsiteY2" fmla="*/ 2383466 h 2383466"/>
                <a:gd name="connsiteX3" fmla="*/ 0 w 12192000"/>
                <a:gd name="connsiteY3" fmla="*/ 1361314 h 2383466"/>
                <a:gd name="connsiteX4" fmla="*/ 353496 w 12192000"/>
                <a:gd name="connsiteY4" fmla="*/ 1484568 h 2383466"/>
                <a:gd name="connsiteX5" fmla="*/ 4890837 w 12192000"/>
                <a:gd name="connsiteY5" fmla="*/ 2130804 h 2383466"/>
                <a:gd name="connsiteX6" fmla="*/ 12026664 w 12192000"/>
                <a:gd name="connsiteY6" fmla="*/ 150519 h 23834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83466">
                  <a:moveTo>
                    <a:pt x="12192000" y="0"/>
                  </a:moveTo>
                  <a:lnTo>
                    <a:pt x="12192000" y="2383466"/>
                  </a:lnTo>
                  <a:lnTo>
                    <a:pt x="0" y="2383466"/>
                  </a:lnTo>
                  <a:lnTo>
                    <a:pt x="0" y="1361314"/>
                  </a:lnTo>
                  <a:lnTo>
                    <a:pt x="353496" y="1484568"/>
                  </a:lnTo>
                  <a:cubicBezTo>
                    <a:pt x="1648706" y="1892568"/>
                    <a:pt x="3210104" y="2130804"/>
                    <a:pt x="4890837" y="2130804"/>
                  </a:cubicBezTo>
                  <a:cubicBezTo>
                    <a:pt x="7972182" y="2130804"/>
                    <a:pt x="10652425" y="1330066"/>
                    <a:pt x="12026664" y="150519"/>
                  </a:cubicBezTo>
                  <a:close/>
                </a:path>
              </a:pathLst>
            </a:custGeom>
            <a:solidFill>
              <a:srgbClr val="FF9B2F">
                <a:alpha val="1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latin typeface="Arial" panose="020B0604020202020204"/>
                <a:ea typeface="阿里巴巴普惠体 Medium" panose="00020600040101010101" charset="-122"/>
                <a:cs typeface="阿里巴巴普惠体 Medium" panose="00020600040101010101" charset="-122"/>
                <a:sym typeface="Arial" panose="020B0604020202020204"/>
              </a:endParaRPr>
            </a:p>
          </p:txBody>
        </p:sp>
        <p:sp>
          <p:nvSpPr>
            <p:cNvPr id="17" name="任意多边形: 形状 11"/>
            <p:cNvSpPr/>
            <p:nvPr/>
          </p:nvSpPr>
          <p:spPr>
            <a:xfrm flipH="1">
              <a:off x="0" y="5512114"/>
              <a:ext cx="12192000" cy="1345886"/>
            </a:xfrm>
            <a:custGeom>
              <a:avLst/>
              <a:gdLst>
                <a:gd name="connsiteX0" fmla="*/ 12192000 w 12192000"/>
                <a:gd name="connsiteY0" fmla="*/ 0 h 1345886"/>
                <a:gd name="connsiteX1" fmla="*/ 11699305 w 12192000"/>
                <a:gd name="connsiteY1" fmla="*/ 205775 h 1345886"/>
                <a:gd name="connsiteX2" fmla="*/ 6095999 w 12192000"/>
                <a:gd name="connsiteY2" fmla="*/ 1086789 h 1345886"/>
                <a:gd name="connsiteX3" fmla="*/ 492692 w 12192000"/>
                <a:gd name="connsiteY3" fmla="*/ 205775 h 1345886"/>
                <a:gd name="connsiteX4" fmla="*/ 0 w 12192000"/>
                <a:gd name="connsiteY4" fmla="*/ 1 h 1345886"/>
                <a:gd name="connsiteX5" fmla="*/ 0 w 12192000"/>
                <a:gd name="connsiteY5" fmla="*/ 1345886 h 1345886"/>
                <a:gd name="connsiteX6" fmla="*/ 12192000 w 12192000"/>
                <a:gd name="connsiteY6" fmla="*/ 1345886 h 13458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1345886">
                  <a:moveTo>
                    <a:pt x="12192000" y="0"/>
                  </a:moveTo>
                  <a:lnTo>
                    <a:pt x="11699305" y="205775"/>
                  </a:lnTo>
                  <a:cubicBezTo>
                    <a:pt x="10265294" y="750111"/>
                    <a:pt x="8284226" y="1086789"/>
                    <a:pt x="6095999" y="1086789"/>
                  </a:cubicBezTo>
                  <a:cubicBezTo>
                    <a:pt x="3907772" y="1086789"/>
                    <a:pt x="1926704" y="750111"/>
                    <a:pt x="492692" y="205775"/>
                  </a:cubicBezTo>
                  <a:lnTo>
                    <a:pt x="0" y="1"/>
                  </a:lnTo>
                  <a:lnTo>
                    <a:pt x="0" y="1345886"/>
                  </a:lnTo>
                  <a:lnTo>
                    <a:pt x="12192000" y="1345886"/>
                  </a:lnTo>
                  <a:close/>
                </a:path>
              </a:pathLst>
            </a:custGeom>
            <a:gradFill>
              <a:gsLst>
                <a:gs pos="100000">
                  <a:srgbClr val="FCF4E1"/>
                </a:gs>
                <a:gs pos="58000">
                  <a:srgbClr val="FDC065"/>
                </a:gs>
              </a:gsLst>
              <a:lin ang="9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latin typeface="Arial" panose="020B0604020202020204"/>
                <a:ea typeface="阿里巴巴普惠体 Medium" panose="00020600040101010101" charset="-122"/>
                <a:cs typeface="阿里巴巴普惠体 Medium" panose="00020600040101010101" charset="-122"/>
                <a:sym typeface="Arial" panose="020B0604020202020204"/>
              </a:endParaRPr>
            </a:p>
          </p:txBody>
        </p:sp>
      </p:grpSp>
    </p:spTree>
    <p:custDataLst>
      <p:tags r:id="rId1"/>
    </p:custDataLst>
  </p:cSld>
  <p:clrMapOvr>
    <a:masterClrMapping/>
  </p:clrMapOvr>
  <mc:AlternateContent xmlns:mc="http://schemas.openxmlformats.org/markup-compatibility/2006" xmlns:p14="http://schemas.microsoft.com/office/powerpoint/2010/main">
    <mc:Choice Requires="p14">
      <p:transition spd="med">
        <p:pull/>
      </p:transition>
    </mc:Choice>
    <mc:Fallback xmlns="">
      <p:transition spd="med">
        <p:pull/>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1210"/>
          <p:cNvSpPr/>
          <p:nvPr>
            <p:custDataLst>
              <p:tags r:id="rId2"/>
            </p:custDataLst>
          </p:nvPr>
        </p:nvSpPr>
        <p:spPr>
          <a:xfrm>
            <a:off x="815975" y="1649095"/>
            <a:ext cx="10641330" cy="2595880"/>
          </a:xfrm>
          <a:prstGeom prst="rect">
            <a:avLst/>
          </a:prstGeom>
          <a:noFill/>
          <a:ln w="9525">
            <a:noFill/>
            <a:miter/>
          </a:ln>
        </p:spPr>
        <p:txBody>
          <a:bodyPr wrap="square">
            <a:spAutoFit/>
          </a:bodyPr>
          <a:lstStyle/>
          <a:p>
            <a:pPr indent="539750" algn="l" fontAlgn="auto">
              <a:lnSpc>
                <a:spcPct val="175000"/>
              </a:lnSpc>
              <a:spcBef>
                <a:spcPts val="0"/>
              </a:spcBef>
              <a:buClrTx/>
              <a:buSzTx/>
              <a:buNone/>
            </a:pP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提问的目的在于使全体学生都开动脑筋、积极思考、提高能力。</a:t>
            </a:r>
          </a:p>
          <a:p>
            <a:pPr indent="539750" algn="l" fontAlgn="auto">
              <a:lnSpc>
                <a:spcPct val="175000"/>
              </a:lnSpc>
              <a:spcBef>
                <a:spcPts val="0"/>
              </a:spcBef>
              <a:buClrTx/>
              <a:buSzTx/>
              <a:buFontTx/>
              <a:buNone/>
            </a:pPr>
            <a:r>
              <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1. 引起注意，激发兴趣</a:t>
            </a:r>
          </a:p>
          <a:p>
            <a:pPr indent="539750" algn="l" fontAlgn="auto">
              <a:lnSpc>
                <a:spcPct val="175000"/>
              </a:lnSpc>
              <a:spcBef>
                <a:spcPts val="0"/>
              </a:spcBef>
              <a:buClrTx/>
              <a:buSzTx/>
              <a:buFontTx/>
              <a:buNone/>
            </a:pPr>
            <a:r>
              <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2. 启发思维，主动学习</a:t>
            </a:r>
          </a:p>
          <a:p>
            <a:pPr indent="539750" algn="l" fontAlgn="auto">
              <a:lnSpc>
                <a:spcPct val="175000"/>
              </a:lnSpc>
              <a:spcBef>
                <a:spcPts val="0"/>
              </a:spcBef>
              <a:buClrTx/>
              <a:buSzTx/>
              <a:buFontTx/>
              <a:buNone/>
            </a:pPr>
            <a:r>
              <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3. 反馈信息，教学交流</a:t>
            </a:r>
          </a:p>
        </p:txBody>
      </p:sp>
      <p:sp>
        <p:nvSpPr>
          <p:cNvPr id="3" name="TextBox 1210"/>
          <p:cNvSpPr/>
          <p:nvPr/>
        </p:nvSpPr>
        <p:spPr>
          <a:xfrm>
            <a:off x="815975" y="1060450"/>
            <a:ext cx="7162165" cy="521970"/>
          </a:xfrm>
          <a:prstGeom prst="rect">
            <a:avLst/>
          </a:prstGeom>
          <a:noFill/>
          <a:ln w="9525">
            <a:noFill/>
            <a:miter/>
          </a:ln>
        </p:spPr>
        <p:txBody>
          <a:bodyPr wrap="square">
            <a:spAutoFit/>
          </a:bodyPr>
          <a:lstStyle/>
          <a:p>
            <a:pPr algn="l">
              <a:buClrTx/>
              <a:buSzTx/>
              <a:buFontTx/>
            </a:pPr>
            <a:r>
              <a:rPr lang="zh-CN" altLang="en-US" sz="2800" b="1"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sym typeface="+mn-ea"/>
              </a:rPr>
              <a:t>一、 提问的作用</a:t>
            </a:r>
          </a:p>
        </p:txBody>
      </p:sp>
    </p:spTree>
    <p:custDataLst>
      <p:tags r:id="rId1"/>
    </p:custData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1210"/>
          <p:cNvSpPr/>
          <p:nvPr>
            <p:custDataLst>
              <p:tags r:id="rId2"/>
            </p:custDataLst>
          </p:nvPr>
        </p:nvSpPr>
        <p:spPr>
          <a:xfrm>
            <a:off x="815975" y="1649095"/>
            <a:ext cx="10641330" cy="2433955"/>
          </a:xfrm>
          <a:prstGeom prst="rect">
            <a:avLst/>
          </a:prstGeom>
          <a:noFill/>
          <a:ln w="9525">
            <a:noFill/>
            <a:miter/>
          </a:ln>
        </p:spPr>
        <p:txBody>
          <a:bodyPr wrap="square">
            <a:spAutoFit/>
          </a:bodyPr>
          <a:lstStyle/>
          <a:p>
            <a:pPr indent="539750" algn="l" fontAlgn="auto">
              <a:lnSpc>
                <a:spcPct val="175000"/>
              </a:lnSpc>
              <a:spcBef>
                <a:spcPts val="0"/>
              </a:spcBef>
              <a:buClrTx/>
              <a:buSzTx/>
              <a:buFontTx/>
              <a:buNone/>
            </a:pPr>
            <a:r>
              <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1.结构</a:t>
            </a:r>
          </a:p>
          <a:p>
            <a:pPr indent="539750" algn="l" fontAlgn="auto">
              <a:lnSpc>
                <a:spcPct val="175000"/>
              </a:lnSpc>
              <a:spcBef>
                <a:spcPts val="0"/>
              </a:spcBef>
              <a:buClrTx/>
              <a:buSzTx/>
              <a:buFontTx/>
              <a:buNone/>
            </a:pP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所谓结构，是指教师根据教学内容和学生的认知水平，以提问的方式，将与实现教学目标有关的问题，排列成一个由浅入深、由易到难的系列，从而给学生提供一个连续思考的问题框架。</a:t>
            </a:r>
          </a:p>
        </p:txBody>
      </p:sp>
      <p:sp>
        <p:nvSpPr>
          <p:cNvPr id="3" name="TextBox 1210"/>
          <p:cNvSpPr/>
          <p:nvPr/>
        </p:nvSpPr>
        <p:spPr>
          <a:xfrm>
            <a:off x="815975" y="1060450"/>
            <a:ext cx="7162165" cy="521970"/>
          </a:xfrm>
          <a:prstGeom prst="rect">
            <a:avLst/>
          </a:prstGeom>
          <a:noFill/>
          <a:ln w="9525">
            <a:noFill/>
            <a:miter/>
          </a:ln>
        </p:spPr>
        <p:txBody>
          <a:bodyPr wrap="square">
            <a:spAutoFit/>
          </a:bodyPr>
          <a:lstStyle/>
          <a:p>
            <a:pPr algn="l">
              <a:buClrTx/>
              <a:buSzTx/>
              <a:buFontTx/>
            </a:pPr>
            <a:r>
              <a:rPr lang="zh-CN" altLang="en-US" sz="2800" b="1"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sym typeface="+mn-ea"/>
              </a:rPr>
              <a:t>二、 提问的构成要素</a:t>
            </a:r>
          </a:p>
        </p:txBody>
      </p:sp>
    </p:spTree>
    <p:custDataLst>
      <p:tags r:id="rId1"/>
    </p:custData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1210"/>
          <p:cNvSpPr/>
          <p:nvPr>
            <p:custDataLst>
              <p:tags r:id="rId2"/>
            </p:custDataLst>
          </p:nvPr>
        </p:nvSpPr>
        <p:spPr>
          <a:xfrm>
            <a:off x="815975" y="1096645"/>
            <a:ext cx="10598568" cy="2919095"/>
          </a:xfrm>
          <a:prstGeom prst="rect">
            <a:avLst/>
          </a:prstGeom>
          <a:noFill/>
          <a:ln w="9525">
            <a:noFill/>
            <a:miter/>
          </a:ln>
        </p:spPr>
        <p:txBody>
          <a:bodyPr wrap="square">
            <a:spAutoFit/>
          </a:bodyPr>
          <a:lstStyle/>
          <a:p>
            <a:pPr indent="539750" algn="l" fontAlgn="auto">
              <a:lnSpc>
                <a:spcPct val="175000"/>
              </a:lnSpc>
              <a:spcBef>
                <a:spcPts val="0"/>
              </a:spcBef>
              <a:buClrTx/>
              <a:buSzTx/>
              <a:buFontTx/>
              <a:buNone/>
            </a:pPr>
            <a:r>
              <a:rPr sz="2100" b="1" dirty="0">
                <a:solidFill>
                  <a:srgbClr val="F1A268"/>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设计问题框架应注意以下几个问题：</a:t>
            </a:r>
          </a:p>
          <a:p>
            <a:pPr indent="539750" algn="l" fontAlgn="auto">
              <a:lnSpc>
                <a:spcPct val="175000"/>
              </a:lnSpc>
              <a:spcBef>
                <a:spcPts val="0"/>
              </a:spcBef>
              <a:buClrTx/>
              <a:buSzTx/>
              <a:buFontTx/>
              <a:buNone/>
            </a:pP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（1） 提问的目的要明确，意图要清楚。</a:t>
            </a:r>
          </a:p>
          <a:p>
            <a:pPr indent="539750" algn="l" fontAlgn="auto">
              <a:lnSpc>
                <a:spcPct val="175000"/>
              </a:lnSpc>
              <a:spcBef>
                <a:spcPts val="0"/>
              </a:spcBef>
              <a:buClrTx/>
              <a:buSzTx/>
              <a:buFontTx/>
              <a:buNone/>
            </a:pP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（2） 主问题的设计既要从教学中心内容出发，又要考虑学生的实际。</a:t>
            </a:r>
          </a:p>
          <a:p>
            <a:pPr indent="539750" algn="l" fontAlgn="auto">
              <a:lnSpc>
                <a:spcPct val="175000"/>
              </a:lnSpc>
              <a:spcBef>
                <a:spcPts val="0"/>
              </a:spcBef>
              <a:buClrTx/>
              <a:buSzTx/>
              <a:buFontTx/>
              <a:buNone/>
            </a:pP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（3） 问题设计的难易深浅要适合不同层次的学生。</a:t>
            </a:r>
          </a:p>
          <a:p>
            <a:pPr indent="539750" algn="l" fontAlgn="auto">
              <a:lnSpc>
                <a:spcPct val="175000"/>
              </a:lnSpc>
              <a:spcBef>
                <a:spcPts val="0"/>
              </a:spcBef>
              <a:buClrTx/>
              <a:buSzTx/>
              <a:buFontTx/>
              <a:buNone/>
            </a:pP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（4） 问题排列的顺序要合理。</a:t>
            </a:r>
            <a:endParaRPr sz="2100" dirty="0">
              <a:latin typeface="+mj-ea"/>
              <a:ea typeface="+mj-ea"/>
              <a:cs typeface="Times New Roman" panose="02020603050405020304" pitchFamily="18" charset="0"/>
              <a:sym typeface="+mn-ea"/>
            </a:endParaRPr>
          </a:p>
        </p:txBody>
      </p:sp>
    </p:spTree>
    <p:custDataLst>
      <p:tags r:id="rId1"/>
    </p:custData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210"/>
          <p:cNvSpPr/>
          <p:nvPr>
            <p:custDataLst>
              <p:tags r:id="rId2"/>
            </p:custDataLst>
          </p:nvPr>
        </p:nvSpPr>
        <p:spPr>
          <a:xfrm>
            <a:off x="815975" y="1096645"/>
            <a:ext cx="10881444" cy="4615815"/>
          </a:xfrm>
          <a:prstGeom prst="rect">
            <a:avLst/>
          </a:prstGeom>
          <a:noFill/>
          <a:ln w="9525">
            <a:noFill/>
            <a:miter/>
          </a:ln>
        </p:spPr>
        <p:txBody>
          <a:bodyPr wrap="square">
            <a:spAutoFit/>
          </a:bodyPr>
          <a:lstStyle/>
          <a:p>
            <a:pPr indent="539750" algn="l" fontAlgn="auto">
              <a:lnSpc>
                <a:spcPct val="175000"/>
              </a:lnSpc>
              <a:spcBef>
                <a:spcPts val="0"/>
              </a:spcBef>
              <a:buClrTx/>
              <a:buSzTx/>
              <a:buNone/>
            </a:pPr>
            <a:r>
              <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rPr>
              <a:t>2.措词</a:t>
            </a:r>
          </a:p>
          <a:p>
            <a:pPr indent="539750" algn="l" fontAlgn="auto">
              <a:lnSpc>
                <a:spcPct val="175000"/>
              </a:lnSpc>
              <a:spcBef>
                <a:spcPts val="0"/>
              </a:spcBef>
              <a:buClrTx/>
              <a:buSzTx/>
              <a:buNone/>
            </a:pPr>
            <a:r>
              <a:rPr sz="2100" dirty="0">
                <a:latin typeface="+mj-ea"/>
                <a:ea typeface="+mj-ea"/>
                <a:cs typeface="Times New Roman" panose="02020603050405020304" pitchFamily="18" charset="0"/>
                <a:sym typeface="+mn-ea"/>
              </a:rPr>
              <a:t>措词是指问题设计的语言要准确、明白、简洁，问题的表述要适合全体学生的心理发展水平和知识能力水平，使他们能较快地做出反应。</a:t>
            </a:r>
          </a:p>
          <a:p>
            <a:pPr indent="539750" algn="l" fontAlgn="auto">
              <a:lnSpc>
                <a:spcPct val="175000"/>
              </a:lnSpc>
              <a:spcBef>
                <a:spcPts val="0"/>
              </a:spcBef>
              <a:buClrTx/>
              <a:buSzTx/>
              <a:buNone/>
            </a:pPr>
            <a:r>
              <a:rPr sz="2100" b="1" dirty="0">
                <a:solidFill>
                  <a:srgbClr val="F1A268"/>
                </a:solidFill>
                <a:latin typeface="+mj-ea"/>
                <a:ea typeface="+mj-ea"/>
                <a:cs typeface="Times New Roman" panose="02020603050405020304" pitchFamily="18" charset="0"/>
                <a:sym typeface="+mn-ea"/>
              </a:rPr>
              <a:t>提问措词主要包括以下几大方面的内容：</a:t>
            </a:r>
            <a:r>
              <a:rPr sz="2100" dirty="0">
                <a:latin typeface="+mj-ea"/>
                <a:ea typeface="+mj-ea"/>
                <a:cs typeface="Times New Roman" panose="02020603050405020304" pitchFamily="18" charset="0"/>
                <a:sym typeface="+mn-ea"/>
              </a:rPr>
              <a:t>（1）提问词。（2）导引语。（3）问题句。</a:t>
            </a:r>
          </a:p>
          <a:p>
            <a:pPr indent="539750" algn="l" fontAlgn="auto">
              <a:lnSpc>
                <a:spcPct val="175000"/>
              </a:lnSpc>
              <a:spcBef>
                <a:spcPts val="0"/>
              </a:spcBef>
              <a:buClrTx/>
              <a:buSzTx/>
              <a:buNone/>
            </a:pPr>
            <a:endParaRPr sz="1500" dirty="0">
              <a:latin typeface="+mj-ea"/>
              <a:ea typeface="+mj-ea"/>
              <a:cs typeface="Times New Roman" panose="02020603050405020304" pitchFamily="18" charset="0"/>
              <a:sym typeface="+mn-ea"/>
            </a:endParaRPr>
          </a:p>
          <a:p>
            <a:pPr indent="539750" algn="l" fontAlgn="auto">
              <a:lnSpc>
                <a:spcPct val="175000"/>
              </a:lnSpc>
              <a:spcBef>
                <a:spcPts val="0"/>
              </a:spcBef>
              <a:buClrTx/>
              <a:buSzTx/>
              <a:buFontTx/>
              <a:buNone/>
            </a:pPr>
            <a:r>
              <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3.突出问题中心（焦点化）</a:t>
            </a:r>
            <a:endPar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endParaRPr>
          </a:p>
          <a:p>
            <a:pPr indent="539750" algn="l" fontAlgn="auto">
              <a:lnSpc>
                <a:spcPct val="175000"/>
              </a:lnSpc>
              <a:spcBef>
                <a:spcPts val="0"/>
              </a:spcBef>
              <a:buClrTx/>
              <a:buSzTx/>
              <a:buNone/>
            </a:pPr>
            <a:r>
              <a:rPr sz="2100" dirty="0">
                <a:latin typeface="+mj-ea"/>
                <a:ea typeface="+mj-ea"/>
                <a:cs typeface="Times New Roman" panose="02020603050405020304" pitchFamily="18" charset="0"/>
                <a:sym typeface="+mn-ea"/>
              </a:rPr>
              <a:t>所谓焦点化，包含两个方面的内容：一方面是指教师要确定问题回答范围的大小。</a:t>
            </a:r>
          </a:p>
          <a:p>
            <a:pPr indent="539750" algn="l" fontAlgn="auto">
              <a:lnSpc>
                <a:spcPct val="175000"/>
              </a:lnSpc>
              <a:spcBef>
                <a:spcPts val="0"/>
              </a:spcBef>
              <a:buClrTx/>
              <a:buSzTx/>
              <a:buNone/>
            </a:pPr>
            <a:r>
              <a:rPr sz="2100" dirty="0">
                <a:latin typeface="+mj-ea"/>
                <a:ea typeface="+mj-ea"/>
                <a:cs typeface="Times New Roman" panose="02020603050405020304" pitchFamily="18" charset="0"/>
                <a:sym typeface="+mn-ea"/>
              </a:rPr>
              <a:t>另一方面是指一个问题中所包含的任务数量。</a:t>
            </a:r>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4" end="4"/>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xEl>
                                              <p:pRg st="5" end="5"/>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210"/>
          <p:cNvSpPr/>
          <p:nvPr>
            <p:custDataLst>
              <p:tags r:id="rId2"/>
            </p:custDataLst>
          </p:nvPr>
        </p:nvSpPr>
        <p:spPr>
          <a:xfrm>
            <a:off x="815975" y="1096645"/>
            <a:ext cx="10598568" cy="4130675"/>
          </a:xfrm>
          <a:prstGeom prst="rect">
            <a:avLst/>
          </a:prstGeom>
          <a:noFill/>
          <a:ln w="9525">
            <a:noFill/>
            <a:miter/>
          </a:ln>
        </p:spPr>
        <p:txBody>
          <a:bodyPr wrap="square">
            <a:spAutoFit/>
          </a:bodyPr>
          <a:lstStyle/>
          <a:p>
            <a:pPr indent="539750" algn="l" fontAlgn="auto">
              <a:lnSpc>
                <a:spcPct val="175000"/>
              </a:lnSpc>
              <a:spcBef>
                <a:spcPts val="0"/>
              </a:spcBef>
              <a:buClrTx/>
              <a:buSzTx/>
              <a:buNone/>
            </a:pPr>
            <a:r>
              <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4.提示</a:t>
            </a:r>
          </a:p>
          <a:p>
            <a:pPr indent="539750" algn="l" fontAlgn="auto">
              <a:lnSpc>
                <a:spcPct val="175000"/>
              </a:lnSpc>
              <a:spcBef>
                <a:spcPts val="0"/>
              </a:spcBef>
              <a:buClrTx/>
              <a:buSzTx/>
              <a:buNone/>
            </a:pPr>
            <a:r>
              <a:rPr sz="2100" dirty="0">
                <a:latin typeface="+mj-ea"/>
                <a:ea typeface="+mj-ea"/>
                <a:cs typeface="Times New Roman" panose="02020603050405020304" pitchFamily="18" charset="0"/>
                <a:sym typeface="+mn-ea"/>
              </a:rPr>
              <a:t>（1） 学生学习中容易忽略的地方；</a:t>
            </a:r>
          </a:p>
          <a:p>
            <a:pPr indent="539750" algn="l" fontAlgn="auto">
              <a:lnSpc>
                <a:spcPct val="175000"/>
              </a:lnSpc>
              <a:spcBef>
                <a:spcPts val="0"/>
              </a:spcBef>
              <a:buClrTx/>
              <a:buSzTx/>
              <a:buNone/>
            </a:pPr>
            <a:r>
              <a:rPr sz="2100" dirty="0">
                <a:latin typeface="+mj-ea"/>
                <a:ea typeface="+mj-ea"/>
                <a:cs typeface="Times New Roman" panose="02020603050405020304" pitchFamily="18" charset="0"/>
                <a:sym typeface="+mn-ea"/>
              </a:rPr>
              <a:t>（2） 透过现象应该深入理解之处；</a:t>
            </a:r>
          </a:p>
          <a:p>
            <a:pPr indent="539750" algn="l" fontAlgn="auto">
              <a:lnSpc>
                <a:spcPct val="175000"/>
              </a:lnSpc>
              <a:spcBef>
                <a:spcPts val="0"/>
              </a:spcBef>
              <a:buClrTx/>
              <a:buSzTx/>
              <a:buNone/>
            </a:pPr>
            <a:r>
              <a:rPr sz="2100" dirty="0">
                <a:latin typeface="+mj-ea"/>
                <a:ea typeface="+mj-ea"/>
                <a:cs typeface="Times New Roman" panose="02020603050405020304" pitchFamily="18" charset="0"/>
                <a:sym typeface="+mn-ea"/>
              </a:rPr>
              <a:t>（3） 与理解教学内容有关的知识、资料；</a:t>
            </a:r>
          </a:p>
          <a:p>
            <a:pPr indent="539750" algn="l" fontAlgn="auto">
              <a:lnSpc>
                <a:spcPct val="175000"/>
              </a:lnSpc>
              <a:spcBef>
                <a:spcPts val="0"/>
              </a:spcBef>
              <a:buClrTx/>
              <a:buSzTx/>
              <a:buNone/>
            </a:pPr>
            <a:r>
              <a:rPr sz="2100" dirty="0">
                <a:latin typeface="+mj-ea"/>
                <a:ea typeface="+mj-ea"/>
                <a:cs typeface="Times New Roman" panose="02020603050405020304" pitchFamily="18" charset="0"/>
                <a:sym typeface="+mn-ea"/>
              </a:rPr>
              <a:t>（4） 某些重要概念、规律、原理；</a:t>
            </a:r>
          </a:p>
          <a:p>
            <a:pPr indent="539750" algn="l" fontAlgn="auto">
              <a:lnSpc>
                <a:spcPct val="175000"/>
              </a:lnSpc>
              <a:spcBef>
                <a:spcPts val="0"/>
              </a:spcBef>
              <a:buClrTx/>
              <a:buSzTx/>
              <a:buNone/>
            </a:pPr>
            <a:r>
              <a:rPr sz="2100" dirty="0">
                <a:latin typeface="+mj-ea"/>
                <a:ea typeface="+mj-ea"/>
                <a:cs typeface="Times New Roman" panose="02020603050405020304" pitchFamily="18" charset="0"/>
                <a:sym typeface="+mn-ea"/>
              </a:rPr>
              <a:t>（5） 语言表达形式；</a:t>
            </a:r>
          </a:p>
          <a:p>
            <a:pPr indent="539750" algn="l" fontAlgn="auto">
              <a:lnSpc>
                <a:spcPct val="175000"/>
              </a:lnSpc>
              <a:spcBef>
                <a:spcPts val="0"/>
              </a:spcBef>
              <a:buClrTx/>
              <a:buSzTx/>
              <a:buNone/>
            </a:pPr>
            <a:r>
              <a:rPr sz="2100" dirty="0">
                <a:latin typeface="+mj-ea"/>
                <a:ea typeface="+mj-ea"/>
                <a:cs typeface="Times New Roman" panose="02020603050405020304" pitchFamily="18" charset="0"/>
                <a:sym typeface="+mn-ea"/>
              </a:rPr>
              <a:t>（6） 分析的思路和方法。</a:t>
            </a:r>
          </a:p>
        </p:txBody>
      </p:sp>
    </p:spTree>
    <p:custDataLst>
      <p:tags r:id="rId1"/>
    </p:custData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210"/>
          <p:cNvSpPr/>
          <p:nvPr>
            <p:custDataLst>
              <p:tags r:id="rId2"/>
            </p:custDataLst>
          </p:nvPr>
        </p:nvSpPr>
        <p:spPr>
          <a:xfrm>
            <a:off x="815975" y="1096645"/>
            <a:ext cx="10598568" cy="4211320"/>
          </a:xfrm>
          <a:prstGeom prst="rect">
            <a:avLst/>
          </a:prstGeom>
          <a:noFill/>
          <a:ln w="9525">
            <a:noFill/>
            <a:miter/>
          </a:ln>
        </p:spPr>
        <p:txBody>
          <a:bodyPr wrap="square">
            <a:spAutoFit/>
          </a:bodyPr>
          <a:lstStyle/>
          <a:p>
            <a:pPr indent="539750" algn="l" fontAlgn="auto">
              <a:lnSpc>
                <a:spcPct val="175000"/>
              </a:lnSpc>
              <a:spcBef>
                <a:spcPts val="0"/>
              </a:spcBef>
              <a:buClrTx/>
              <a:buSzTx/>
              <a:buNone/>
            </a:pPr>
            <a:r>
              <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5.分布</a:t>
            </a:r>
          </a:p>
          <a:p>
            <a:pPr indent="539750" algn="l" fontAlgn="auto">
              <a:lnSpc>
                <a:spcPct val="175000"/>
              </a:lnSpc>
              <a:spcBef>
                <a:spcPts val="0"/>
              </a:spcBef>
              <a:buClrTx/>
              <a:buSzTx/>
              <a:buNone/>
            </a:pPr>
            <a:r>
              <a:rPr sz="2100" dirty="0">
                <a:latin typeface="+mj-ea"/>
                <a:ea typeface="+mj-ea"/>
                <a:cs typeface="Times New Roman" panose="02020603050405020304" pitchFamily="18" charset="0"/>
                <a:sym typeface="+mn-ea"/>
              </a:rPr>
              <a:t>为了使尽可能多的学生参与教学活动，教师应该有意识地将问题在全体学生中分布，提问面向全体学生。</a:t>
            </a:r>
          </a:p>
          <a:p>
            <a:pPr indent="539750" algn="l" fontAlgn="auto">
              <a:lnSpc>
                <a:spcPct val="175000"/>
              </a:lnSpc>
              <a:spcBef>
                <a:spcPts val="0"/>
              </a:spcBef>
              <a:buClrTx/>
              <a:buSzTx/>
              <a:buNone/>
            </a:pPr>
            <a:endParaRPr sz="2100" dirty="0">
              <a:latin typeface="+mj-ea"/>
              <a:ea typeface="+mj-ea"/>
              <a:cs typeface="Times New Roman" panose="02020603050405020304" pitchFamily="18" charset="0"/>
              <a:sym typeface="+mn-ea"/>
            </a:endParaRPr>
          </a:p>
          <a:p>
            <a:pPr indent="539750" algn="l" fontAlgn="auto">
              <a:lnSpc>
                <a:spcPct val="175000"/>
              </a:lnSpc>
              <a:spcBef>
                <a:spcPts val="0"/>
              </a:spcBef>
              <a:buClrTx/>
              <a:buSzTx/>
              <a:buNone/>
            </a:pPr>
            <a:r>
              <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6.停顿</a:t>
            </a:r>
          </a:p>
          <a:p>
            <a:pPr indent="539750" algn="l" fontAlgn="auto">
              <a:lnSpc>
                <a:spcPct val="175000"/>
              </a:lnSpc>
              <a:spcBef>
                <a:spcPts val="0"/>
              </a:spcBef>
              <a:buClrTx/>
              <a:buSzTx/>
              <a:buNone/>
            </a:pPr>
            <a:r>
              <a:rPr sz="2100" dirty="0">
                <a:latin typeface="+mj-ea"/>
                <a:ea typeface="+mj-ea"/>
                <a:cs typeface="Times New Roman" panose="02020603050405020304" pitchFamily="18" charset="0"/>
                <a:sym typeface="+mn-ea"/>
              </a:rPr>
              <a:t>由于学生在反应和表达方面存在着差异，因此，教师提问时要有停顿。使学生做好接受问题和回答问题的思想准备。</a:t>
            </a:r>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210"/>
          <p:cNvSpPr/>
          <p:nvPr>
            <p:custDataLst>
              <p:tags r:id="rId2"/>
            </p:custDataLst>
          </p:nvPr>
        </p:nvSpPr>
        <p:spPr>
          <a:xfrm>
            <a:off x="815975" y="1096645"/>
            <a:ext cx="10598568" cy="4130675"/>
          </a:xfrm>
          <a:prstGeom prst="rect">
            <a:avLst/>
          </a:prstGeom>
          <a:noFill/>
          <a:ln w="9525">
            <a:noFill/>
            <a:miter/>
          </a:ln>
        </p:spPr>
        <p:txBody>
          <a:bodyPr wrap="square">
            <a:spAutoFit/>
          </a:bodyPr>
          <a:lstStyle/>
          <a:p>
            <a:pPr indent="539750" algn="l" fontAlgn="auto">
              <a:lnSpc>
                <a:spcPct val="175000"/>
              </a:lnSpc>
              <a:spcBef>
                <a:spcPts val="0"/>
              </a:spcBef>
              <a:buClrTx/>
              <a:buSzTx/>
              <a:buFontTx/>
              <a:buNone/>
            </a:pPr>
            <a:r>
              <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7.反应</a:t>
            </a:r>
          </a:p>
          <a:p>
            <a:pPr indent="539750" algn="l" fontAlgn="auto">
              <a:lnSpc>
                <a:spcPct val="175000"/>
              </a:lnSpc>
              <a:spcBef>
                <a:spcPts val="0"/>
              </a:spcBef>
              <a:buClrTx/>
              <a:buSzTx/>
              <a:buNone/>
            </a:pPr>
            <a:r>
              <a:rPr sz="2100" dirty="0">
                <a:latin typeface="+mj-ea"/>
                <a:ea typeface="+mj-ea"/>
                <a:cs typeface="Times New Roman" panose="02020603050405020304" pitchFamily="18" charset="0"/>
                <a:sym typeface="+mn-ea"/>
              </a:rPr>
              <a:t>反应指的是教师对学生回答的反应。</a:t>
            </a:r>
          </a:p>
          <a:p>
            <a:pPr indent="539750" algn="l" fontAlgn="auto">
              <a:lnSpc>
                <a:spcPct val="175000"/>
              </a:lnSpc>
              <a:spcBef>
                <a:spcPts val="0"/>
              </a:spcBef>
              <a:buClrTx/>
              <a:buSzTx/>
              <a:buNone/>
            </a:pPr>
            <a:r>
              <a:rPr sz="2100" b="1" dirty="0">
                <a:solidFill>
                  <a:srgbClr val="F1A268"/>
                </a:solidFill>
                <a:latin typeface="+mj-ea"/>
                <a:ea typeface="+mj-ea"/>
                <a:cs typeface="Times New Roman" panose="02020603050405020304" pitchFamily="18" charset="0"/>
                <a:sym typeface="+mn-ea"/>
              </a:rPr>
              <a:t>分析学生的回答包括以下几种情况：</a:t>
            </a:r>
          </a:p>
          <a:p>
            <a:pPr indent="539750" algn="l" fontAlgn="auto">
              <a:lnSpc>
                <a:spcPct val="175000"/>
              </a:lnSpc>
              <a:spcBef>
                <a:spcPts val="0"/>
              </a:spcBef>
              <a:buClrTx/>
              <a:buSzTx/>
              <a:buNone/>
            </a:pPr>
            <a:r>
              <a:rPr sz="2100" dirty="0">
                <a:latin typeface="+mj-ea"/>
                <a:ea typeface="+mj-ea"/>
                <a:cs typeface="Times New Roman" panose="02020603050405020304" pitchFamily="18" charset="0"/>
                <a:sym typeface="+mn-ea"/>
              </a:rPr>
              <a:t>（1） 分析学生回答的正确程度。</a:t>
            </a:r>
          </a:p>
          <a:p>
            <a:pPr indent="539750" algn="l" fontAlgn="auto">
              <a:lnSpc>
                <a:spcPct val="175000"/>
              </a:lnSpc>
              <a:spcBef>
                <a:spcPts val="0"/>
              </a:spcBef>
              <a:buClrTx/>
              <a:buSzTx/>
              <a:buNone/>
            </a:pPr>
            <a:r>
              <a:rPr sz="2100" dirty="0">
                <a:latin typeface="+mj-ea"/>
                <a:ea typeface="+mj-ea"/>
                <a:cs typeface="Times New Roman" panose="02020603050405020304" pitchFamily="18" charset="0"/>
                <a:sym typeface="+mn-ea"/>
              </a:rPr>
              <a:t>（2） 分析学生回答的思路和误答的原因。</a:t>
            </a:r>
          </a:p>
          <a:p>
            <a:pPr indent="539750" algn="l" fontAlgn="auto">
              <a:lnSpc>
                <a:spcPct val="175000"/>
              </a:lnSpc>
              <a:spcBef>
                <a:spcPts val="0"/>
              </a:spcBef>
              <a:buClrTx/>
              <a:buSzTx/>
              <a:buNone/>
            </a:pPr>
            <a:r>
              <a:rPr sz="2100" dirty="0">
                <a:latin typeface="+mj-ea"/>
                <a:ea typeface="+mj-ea"/>
                <a:cs typeface="Times New Roman" panose="02020603050405020304" pitchFamily="18" charset="0"/>
                <a:sym typeface="+mn-ea"/>
              </a:rPr>
              <a:t>（3） 分析个别学生的回答与全班大多数学生的理解是什么关系。</a:t>
            </a:r>
          </a:p>
          <a:p>
            <a:pPr indent="539750" algn="l" fontAlgn="auto">
              <a:lnSpc>
                <a:spcPct val="175000"/>
              </a:lnSpc>
              <a:spcBef>
                <a:spcPts val="0"/>
              </a:spcBef>
              <a:buClrTx/>
              <a:buSzTx/>
              <a:buNone/>
            </a:pPr>
            <a:r>
              <a:rPr sz="2100" dirty="0">
                <a:latin typeface="+mj-ea"/>
                <a:ea typeface="+mj-ea"/>
                <a:cs typeface="Times New Roman" panose="02020603050405020304" pitchFamily="18" charset="0"/>
                <a:sym typeface="+mn-ea"/>
              </a:rPr>
              <a:t>（4） 评价</a:t>
            </a:r>
          </a:p>
        </p:txBody>
      </p:sp>
    </p:spTree>
    <p:custDataLst>
      <p:tags r:id="rId1"/>
    </p:custData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1210"/>
          <p:cNvSpPr/>
          <p:nvPr>
            <p:custDataLst>
              <p:tags r:id="rId2"/>
            </p:custDataLst>
          </p:nvPr>
        </p:nvSpPr>
        <p:spPr>
          <a:xfrm>
            <a:off x="815975" y="1096645"/>
            <a:ext cx="10598568" cy="4696460"/>
          </a:xfrm>
          <a:prstGeom prst="rect">
            <a:avLst/>
          </a:prstGeom>
          <a:noFill/>
          <a:ln w="9525">
            <a:noFill/>
            <a:miter/>
          </a:ln>
        </p:spPr>
        <p:txBody>
          <a:bodyPr wrap="square">
            <a:spAutoFit/>
          </a:bodyPr>
          <a:lstStyle/>
          <a:p>
            <a:pPr indent="539750" algn="l" fontAlgn="auto">
              <a:lnSpc>
                <a:spcPct val="175000"/>
              </a:lnSpc>
              <a:spcBef>
                <a:spcPts val="1200"/>
              </a:spcBef>
              <a:buClrTx/>
              <a:buSzTx/>
              <a:buFont typeface="Arial" panose="020B0604020202020204" pitchFamily="34" charset="0"/>
              <a:buNone/>
            </a:pPr>
            <a:r>
              <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rPr>
              <a:t>4.简明性</a:t>
            </a:r>
          </a:p>
          <a:p>
            <a:pPr indent="539750" algn="l" fontAlgn="auto">
              <a:lnSpc>
                <a:spcPct val="175000"/>
              </a:lnSpc>
              <a:spcBef>
                <a:spcPts val="0"/>
              </a:spcBef>
              <a:buClrTx/>
              <a:buSzTx/>
              <a:buNone/>
            </a:pPr>
            <a:r>
              <a:rPr lang="en-US" altLang="zh-CN" sz="2100" dirty="0">
                <a:effectLst/>
                <a:latin typeface="微软雅黑" panose="020B0503020204020204" pitchFamily="34" charset="-122"/>
                <a:ea typeface="微软雅黑" panose="020B0503020204020204" pitchFamily="34" charset="-122"/>
                <a:cs typeface="微软雅黑" panose="020B0503020204020204" pitchFamily="34" charset="-122"/>
              </a:rPr>
              <a:t>一节课时间有限，在有限的时间内要把较多的知识传递给学生，语言的表达必须要简明扼要。</a:t>
            </a:r>
          </a:p>
          <a:p>
            <a:pPr indent="539750" algn="l" fontAlgn="auto">
              <a:lnSpc>
                <a:spcPct val="175000"/>
              </a:lnSpc>
              <a:spcBef>
                <a:spcPts val="0"/>
              </a:spcBef>
              <a:buClrTx/>
              <a:buSzTx/>
              <a:buNone/>
            </a:pPr>
            <a:r>
              <a:rPr lang="en-US" altLang="zh-CN" sz="21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rPr>
              <a:t>5</a:t>
            </a:r>
            <a:r>
              <a:rPr lang="en-US" altLang="zh-CN" sz="21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a:t>
            </a:r>
            <a:r>
              <a:rPr lang="en-US" altLang="zh-CN" sz="21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rPr>
              <a:t>启发性</a:t>
            </a:r>
          </a:p>
          <a:p>
            <a:pPr indent="539750" algn="l" fontAlgn="auto">
              <a:lnSpc>
                <a:spcPct val="175000"/>
              </a:lnSpc>
              <a:spcBef>
                <a:spcPts val="0"/>
              </a:spcBef>
              <a:buClrTx/>
              <a:buSzTx/>
              <a:buNone/>
            </a:pPr>
            <a:r>
              <a:rPr lang="en-US" altLang="zh-CN" sz="2100" dirty="0">
                <a:effectLst/>
                <a:latin typeface="微软雅黑" panose="020B0503020204020204" pitchFamily="34" charset="-122"/>
                <a:ea typeface="微软雅黑" panose="020B0503020204020204" pitchFamily="34" charset="-122"/>
                <a:cs typeface="微软雅黑" panose="020B0503020204020204" pitchFamily="34" charset="-122"/>
              </a:rPr>
              <a:t>教学语言的启发性，是指教师的语言对学生能起到调动自觉性和积极性的作用。</a:t>
            </a:r>
          </a:p>
          <a:p>
            <a:pPr indent="539750" algn="l" fontAlgn="auto">
              <a:lnSpc>
                <a:spcPct val="175000"/>
              </a:lnSpc>
              <a:spcBef>
                <a:spcPts val="0"/>
              </a:spcBef>
              <a:buClrTx/>
              <a:buSzTx/>
              <a:buFontTx/>
              <a:buNone/>
            </a:pPr>
            <a:r>
              <a:rPr lang="en-US" altLang="zh-CN" sz="21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6.艺术性</a:t>
            </a:r>
            <a:endParaRPr lang="en-US" altLang="zh-CN" sz="21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endParaRPr>
          </a:p>
          <a:p>
            <a:pPr indent="539750" algn="l" fontAlgn="auto">
              <a:lnSpc>
                <a:spcPct val="175000"/>
              </a:lnSpc>
              <a:spcBef>
                <a:spcPts val="0"/>
              </a:spcBef>
              <a:buClrTx/>
              <a:buSzTx/>
              <a:buNone/>
            </a:pPr>
            <a:r>
              <a:rPr lang="en-US" altLang="zh-CN"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教学语言的艺术性应该具有广泛的意义，要做到艺术性地表达教学语言，教学语言的教育性、科学性、学科性、简明性、启发性是基础。还应有情感性、形象性、幽默性等。</a:t>
            </a:r>
            <a:endParaRPr lang="en-US" altLang="zh-CN" sz="2100" dirty="0">
              <a:effectLst/>
              <a:latin typeface="微软雅黑" panose="020B0503020204020204" pitchFamily="34" charset="-122"/>
              <a:ea typeface="微软雅黑" panose="020B0503020204020204" pitchFamily="34" charset="-122"/>
              <a:cs typeface="微软雅黑" panose="020B0503020204020204" pitchFamily="34" charset="-122"/>
            </a:endParaRPr>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1210"/>
          <p:cNvSpPr/>
          <p:nvPr>
            <p:custDataLst>
              <p:tags r:id="rId2"/>
            </p:custDataLst>
          </p:nvPr>
        </p:nvSpPr>
        <p:spPr>
          <a:xfrm>
            <a:off x="815975" y="1649095"/>
            <a:ext cx="10641330" cy="3080385"/>
          </a:xfrm>
          <a:prstGeom prst="rect">
            <a:avLst/>
          </a:prstGeom>
          <a:noFill/>
          <a:ln w="9525">
            <a:noFill/>
            <a:miter/>
          </a:ln>
        </p:spPr>
        <p:txBody>
          <a:bodyPr wrap="square">
            <a:spAutoFit/>
          </a:bodyPr>
          <a:lstStyle/>
          <a:p>
            <a:pPr indent="539750" algn="l" fontAlgn="auto">
              <a:lnSpc>
                <a:spcPct val="175000"/>
              </a:lnSpc>
              <a:spcBef>
                <a:spcPts val="0"/>
              </a:spcBef>
              <a:buClrTx/>
              <a:buSzTx/>
              <a:buFontTx/>
              <a:buNone/>
            </a:pPr>
            <a:r>
              <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1.低级认知问题</a:t>
            </a:r>
          </a:p>
          <a:p>
            <a:pPr indent="539750" algn="l" fontAlgn="auto">
              <a:lnSpc>
                <a:spcPct val="175000"/>
              </a:lnSpc>
              <a:spcBef>
                <a:spcPts val="0"/>
              </a:spcBef>
              <a:buClrTx/>
              <a:buSzTx/>
              <a:buFontTx/>
              <a:buNone/>
            </a:pP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（1） 知识性问题。（2） 理解性问题。（3） 应用性问题。</a:t>
            </a:r>
          </a:p>
          <a:p>
            <a:pPr indent="539750" algn="l" fontAlgn="auto">
              <a:lnSpc>
                <a:spcPct val="175000"/>
              </a:lnSpc>
              <a:spcBef>
                <a:spcPts val="0"/>
              </a:spcBef>
              <a:buClrTx/>
              <a:buSzTx/>
              <a:buFontTx/>
              <a:buNone/>
            </a:pPr>
            <a:endPar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539750" algn="l" fontAlgn="auto">
              <a:lnSpc>
                <a:spcPct val="175000"/>
              </a:lnSpc>
              <a:spcBef>
                <a:spcPts val="0"/>
              </a:spcBef>
              <a:buClrTx/>
              <a:buSzTx/>
              <a:buFontTx/>
              <a:buNone/>
            </a:pPr>
            <a:r>
              <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2.高级认知问题</a:t>
            </a:r>
          </a:p>
          <a:p>
            <a:pPr indent="539750" algn="l" fontAlgn="auto">
              <a:lnSpc>
                <a:spcPct val="175000"/>
              </a:lnSpc>
              <a:spcBef>
                <a:spcPts val="0"/>
              </a:spcBef>
              <a:buClrTx/>
              <a:buSzTx/>
              <a:buFontTx/>
              <a:buNone/>
            </a:pP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（1） 分析性问题。（2） 综合性问题。（3） 评价性问题。</a:t>
            </a:r>
          </a:p>
        </p:txBody>
      </p:sp>
      <p:sp>
        <p:nvSpPr>
          <p:cNvPr id="3" name="TextBox 1210"/>
          <p:cNvSpPr/>
          <p:nvPr/>
        </p:nvSpPr>
        <p:spPr>
          <a:xfrm>
            <a:off x="815975" y="1060450"/>
            <a:ext cx="7162165" cy="521970"/>
          </a:xfrm>
          <a:prstGeom prst="rect">
            <a:avLst/>
          </a:prstGeom>
          <a:noFill/>
          <a:ln w="9525">
            <a:noFill/>
            <a:miter/>
          </a:ln>
        </p:spPr>
        <p:txBody>
          <a:bodyPr wrap="square">
            <a:spAutoFit/>
          </a:bodyPr>
          <a:lstStyle/>
          <a:p>
            <a:pPr algn="l">
              <a:buClrTx/>
              <a:buSzTx/>
              <a:buFontTx/>
            </a:pPr>
            <a:r>
              <a:rPr lang="zh-CN" altLang="en-US" sz="2800" b="1"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sym typeface="+mn-ea"/>
              </a:rPr>
              <a:t>三、 提问的问题类型</a:t>
            </a:r>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1210"/>
          <p:cNvSpPr/>
          <p:nvPr>
            <p:custDataLst>
              <p:tags r:id="rId2"/>
            </p:custDataLst>
          </p:nvPr>
        </p:nvSpPr>
        <p:spPr>
          <a:xfrm>
            <a:off x="815975" y="1649095"/>
            <a:ext cx="10641330" cy="3322955"/>
          </a:xfrm>
          <a:prstGeom prst="rect">
            <a:avLst/>
          </a:prstGeom>
          <a:noFill/>
          <a:ln w="9525">
            <a:noFill/>
            <a:miter/>
          </a:ln>
        </p:spPr>
        <p:txBody>
          <a:bodyPr wrap="square">
            <a:spAutoFit/>
          </a:bodyPr>
          <a:lstStyle/>
          <a:p>
            <a:pPr indent="539750" algn="l" fontAlgn="auto">
              <a:lnSpc>
                <a:spcPct val="175000"/>
              </a:lnSpc>
              <a:spcBef>
                <a:spcPts val="0"/>
              </a:spcBef>
              <a:buClrTx/>
              <a:buSzTx/>
              <a:buFontTx/>
            </a:pPr>
            <a:r>
              <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1.拟题阶段。</a:t>
            </a:r>
          </a:p>
          <a:p>
            <a:pPr indent="539750" algn="l" fontAlgn="auto">
              <a:lnSpc>
                <a:spcPct val="175000"/>
              </a:lnSpc>
              <a:spcBef>
                <a:spcPts val="0"/>
              </a:spcBef>
              <a:buClrTx/>
              <a:buSzTx/>
              <a:buFontTx/>
            </a:pPr>
            <a:r>
              <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2.引入阶段。</a:t>
            </a:r>
            <a:endPar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endParaRPr>
          </a:p>
          <a:p>
            <a:pPr indent="539750" algn="l" fontAlgn="auto">
              <a:lnSpc>
                <a:spcPct val="175000"/>
              </a:lnSpc>
              <a:spcBef>
                <a:spcPts val="0"/>
              </a:spcBef>
              <a:buClrTx/>
              <a:buSzTx/>
              <a:buFontTx/>
            </a:pPr>
            <a:r>
              <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3.陈述阶段。</a:t>
            </a:r>
            <a:endPar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endParaRPr>
          </a:p>
          <a:p>
            <a:pPr indent="539750" algn="l" fontAlgn="auto">
              <a:lnSpc>
                <a:spcPct val="175000"/>
              </a:lnSpc>
              <a:spcBef>
                <a:spcPts val="0"/>
              </a:spcBef>
              <a:buClrTx/>
              <a:buSzTx/>
              <a:buFontTx/>
            </a:pPr>
            <a:r>
              <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4.听答阶段。</a:t>
            </a:r>
            <a:endPar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endParaRPr>
          </a:p>
          <a:p>
            <a:pPr indent="539750" algn="l" fontAlgn="auto">
              <a:lnSpc>
                <a:spcPct val="175000"/>
              </a:lnSpc>
              <a:spcBef>
                <a:spcPts val="0"/>
              </a:spcBef>
              <a:buClrTx/>
              <a:buSzTx/>
              <a:buFontTx/>
            </a:pPr>
            <a:r>
              <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5.评价阶段。</a:t>
            </a:r>
          </a:p>
        </p:txBody>
      </p:sp>
      <p:sp>
        <p:nvSpPr>
          <p:cNvPr id="3" name="TextBox 1210"/>
          <p:cNvSpPr/>
          <p:nvPr/>
        </p:nvSpPr>
        <p:spPr>
          <a:xfrm>
            <a:off x="815975" y="1060450"/>
            <a:ext cx="7162165" cy="521970"/>
          </a:xfrm>
          <a:prstGeom prst="rect">
            <a:avLst/>
          </a:prstGeom>
          <a:noFill/>
          <a:ln w="9525">
            <a:noFill/>
            <a:miter/>
          </a:ln>
        </p:spPr>
        <p:txBody>
          <a:bodyPr wrap="square">
            <a:spAutoFit/>
          </a:bodyPr>
          <a:lstStyle/>
          <a:p>
            <a:pPr algn="l">
              <a:buClrTx/>
              <a:buSzTx/>
              <a:buFontTx/>
            </a:pPr>
            <a:r>
              <a:rPr lang="zh-CN" altLang="en-US" sz="2800" b="1"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sym typeface="+mn-ea"/>
              </a:rPr>
              <a:t>四、 提问的过程</a:t>
            </a:r>
          </a:p>
        </p:txBody>
      </p:sp>
    </p:spTree>
    <p:custDataLst>
      <p:tags r:id="rId1"/>
    </p:custData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1210"/>
          <p:cNvSpPr/>
          <p:nvPr>
            <p:custDataLst>
              <p:tags r:id="rId2"/>
            </p:custDataLst>
          </p:nvPr>
        </p:nvSpPr>
        <p:spPr>
          <a:xfrm>
            <a:off x="815975" y="1649095"/>
            <a:ext cx="10641330" cy="3080385"/>
          </a:xfrm>
          <a:prstGeom prst="rect">
            <a:avLst/>
          </a:prstGeom>
          <a:noFill/>
          <a:ln w="9525">
            <a:noFill/>
            <a:miter/>
          </a:ln>
        </p:spPr>
        <p:txBody>
          <a:bodyPr wrap="square">
            <a:spAutoFit/>
          </a:bodyPr>
          <a:lstStyle/>
          <a:p>
            <a:pPr indent="539750" algn="l" fontAlgn="auto">
              <a:lnSpc>
                <a:spcPct val="175000"/>
              </a:lnSpc>
              <a:spcBef>
                <a:spcPts val="0"/>
              </a:spcBef>
              <a:buClrTx/>
              <a:buSzTx/>
              <a:buFontTx/>
              <a:buNone/>
            </a:pPr>
            <a:r>
              <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1.主题明确得当</a:t>
            </a:r>
          </a:p>
          <a:p>
            <a:pPr indent="539750" algn="l" fontAlgn="auto">
              <a:lnSpc>
                <a:spcPct val="175000"/>
              </a:lnSpc>
              <a:spcBef>
                <a:spcPts val="0"/>
              </a:spcBef>
              <a:buClrTx/>
              <a:buSzTx/>
              <a:buFontTx/>
              <a:buNone/>
            </a:pP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（1） 趣味性。（2） 目的性。（3） 科学性。</a:t>
            </a:r>
          </a:p>
          <a:p>
            <a:pPr indent="539750" algn="l" fontAlgn="auto">
              <a:lnSpc>
                <a:spcPct val="175000"/>
              </a:lnSpc>
              <a:spcBef>
                <a:spcPts val="0"/>
              </a:spcBef>
              <a:buClrTx/>
              <a:buSzTx/>
              <a:buFontTx/>
              <a:buNone/>
            </a:pPr>
            <a:endPar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539750" algn="l" fontAlgn="auto">
              <a:lnSpc>
                <a:spcPct val="175000"/>
              </a:lnSpc>
              <a:spcBef>
                <a:spcPts val="0"/>
              </a:spcBef>
              <a:buClrTx/>
              <a:buSzTx/>
              <a:buFontTx/>
              <a:buNone/>
            </a:pPr>
            <a:r>
              <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2.难易程度适中</a:t>
            </a:r>
          </a:p>
          <a:p>
            <a:pPr indent="539750" algn="l" fontAlgn="auto">
              <a:lnSpc>
                <a:spcPct val="175000"/>
              </a:lnSpc>
              <a:spcBef>
                <a:spcPts val="0"/>
              </a:spcBef>
              <a:buClrTx/>
              <a:buSzTx/>
              <a:buFontTx/>
              <a:buNone/>
            </a:pP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（1） 针对性。（2） 顺序性。</a:t>
            </a:r>
          </a:p>
        </p:txBody>
      </p:sp>
      <p:sp>
        <p:nvSpPr>
          <p:cNvPr id="3" name="TextBox 1210"/>
          <p:cNvSpPr/>
          <p:nvPr/>
        </p:nvSpPr>
        <p:spPr>
          <a:xfrm>
            <a:off x="815975" y="1060450"/>
            <a:ext cx="7162165" cy="521970"/>
          </a:xfrm>
          <a:prstGeom prst="rect">
            <a:avLst/>
          </a:prstGeom>
          <a:noFill/>
          <a:ln w="9525">
            <a:noFill/>
            <a:miter/>
          </a:ln>
        </p:spPr>
        <p:txBody>
          <a:bodyPr wrap="square">
            <a:spAutoFit/>
          </a:bodyPr>
          <a:lstStyle/>
          <a:p>
            <a:pPr algn="l">
              <a:buClrTx/>
              <a:buSzTx/>
              <a:buFontTx/>
            </a:pPr>
            <a:r>
              <a:rPr lang="zh-CN" altLang="en-US" sz="2800" b="1"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sym typeface="+mn-ea"/>
              </a:rPr>
              <a:t>五、 提问的要领</a:t>
            </a:r>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210"/>
          <p:cNvSpPr/>
          <p:nvPr>
            <p:custDataLst>
              <p:tags r:id="rId2"/>
            </p:custDataLst>
          </p:nvPr>
        </p:nvSpPr>
        <p:spPr>
          <a:xfrm>
            <a:off x="815975" y="1096645"/>
            <a:ext cx="10598568" cy="3565525"/>
          </a:xfrm>
          <a:prstGeom prst="rect">
            <a:avLst/>
          </a:prstGeom>
          <a:noFill/>
          <a:ln w="9525">
            <a:noFill/>
            <a:miter/>
          </a:ln>
        </p:spPr>
        <p:txBody>
          <a:bodyPr wrap="square">
            <a:spAutoFit/>
          </a:bodyPr>
          <a:lstStyle/>
          <a:p>
            <a:pPr indent="539750" algn="l" fontAlgn="auto">
              <a:lnSpc>
                <a:spcPct val="175000"/>
              </a:lnSpc>
              <a:spcBef>
                <a:spcPts val="0"/>
              </a:spcBef>
              <a:buClrTx/>
              <a:buSzTx/>
              <a:buFontTx/>
              <a:buNone/>
            </a:pPr>
            <a:r>
              <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3.问题要有启发性</a:t>
            </a:r>
          </a:p>
          <a:p>
            <a:pPr indent="539750" algn="l" fontAlgn="auto">
              <a:lnSpc>
                <a:spcPct val="175000"/>
              </a:lnSpc>
              <a:spcBef>
                <a:spcPts val="0"/>
              </a:spcBef>
              <a:buClrTx/>
              <a:buSzTx/>
              <a:buFontTx/>
              <a:buNone/>
            </a:pP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（1） 提问是要启发大多数学生的思维，引发大多数人思考。</a:t>
            </a:r>
          </a:p>
          <a:p>
            <a:pPr indent="539750" algn="l" fontAlgn="auto">
              <a:lnSpc>
                <a:spcPct val="175000"/>
              </a:lnSpc>
              <a:spcBef>
                <a:spcPts val="0"/>
              </a:spcBef>
              <a:buClrTx/>
              <a:buSzTx/>
              <a:buFontTx/>
              <a:buNone/>
            </a:pP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（2） 从联系旧知识入手进行启发。</a:t>
            </a:r>
          </a:p>
          <a:p>
            <a:pPr indent="539750" algn="l" fontAlgn="auto">
              <a:lnSpc>
                <a:spcPct val="175000"/>
              </a:lnSpc>
              <a:spcBef>
                <a:spcPts val="0"/>
              </a:spcBef>
              <a:buClrTx/>
              <a:buSzTx/>
              <a:buFontTx/>
              <a:buNone/>
            </a:pP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（3） 增设同类，对比启发。</a:t>
            </a:r>
          </a:p>
          <a:p>
            <a:pPr indent="539750" algn="l" fontAlgn="auto">
              <a:lnSpc>
                <a:spcPct val="175000"/>
              </a:lnSpc>
              <a:spcBef>
                <a:spcPts val="0"/>
              </a:spcBef>
              <a:buClrTx/>
              <a:buSzTx/>
              <a:buFontTx/>
              <a:buNone/>
            </a:pP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（4） 读书指导，深入思考。</a:t>
            </a:r>
          </a:p>
          <a:p>
            <a:pPr indent="539750" algn="l" fontAlgn="auto">
              <a:lnSpc>
                <a:spcPct val="175000"/>
              </a:lnSpc>
              <a:spcBef>
                <a:spcPts val="0"/>
              </a:spcBef>
              <a:buClrTx/>
              <a:buSzTx/>
              <a:buFontTx/>
              <a:buNone/>
            </a:pP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（5） 运用直观手段进行启发。</a:t>
            </a:r>
            <a:endParaRPr sz="2100" dirty="0">
              <a:latin typeface="+mj-ea"/>
              <a:ea typeface="+mj-ea"/>
              <a:cs typeface="Times New Roman" panose="02020603050405020304" pitchFamily="18" charset="0"/>
              <a:sym typeface="+mn-ea"/>
            </a:endParaRPr>
          </a:p>
        </p:txBody>
      </p:sp>
    </p:spTree>
    <p:custDataLst>
      <p:tags r:id="rId1"/>
    </p:custData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210"/>
          <p:cNvSpPr/>
          <p:nvPr>
            <p:custDataLst>
              <p:tags r:id="rId2"/>
            </p:custDataLst>
          </p:nvPr>
        </p:nvSpPr>
        <p:spPr>
          <a:xfrm>
            <a:off x="815974" y="1096645"/>
            <a:ext cx="10872817" cy="4777105"/>
          </a:xfrm>
          <a:prstGeom prst="rect">
            <a:avLst/>
          </a:prstGeom>
          <a:noFill/>
          <a:ln w="9525">
            <a:noFill/>
            <a:miter/>
          </a:ln>
        </p:spPr>
        <p:txBody>
          <a:bodyPr wrap="square">
            <a:spAutoFit/>
          </a:bodyPr>
          <a:lstStyle/>
          <a:p>
            <a:pPr indent="539750" algn="l" fontAlgn="auto">
              <a:lnSpc>
                <a:spcPct val="175000"/>
              </a:lnSpc>
              <a:spcBef>
                <a:spcPts val="0"/>
              </a:spcBef>
              <a:buClrTx/>
              <a:buSzTx/>
              <a:buFontTx/>
              <a:buNone/>
            </a:pPr>
            <a:r>
              <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4.停顿与思考</a:t>
            </a:r>
          </a:p>
          <a:p>
            <a:pPr indent="539750" algn="l" fontAlgn="auto">
              <a:lnSpc>
                <a:spcPct val="175000"/>
              </a:lnSpc>
              <a:spcBef>
                <a:spcPts val="0"/>
              </a:spcBef>
              <a:buClrTx/>
              <a:buSzTx/>
              <a:buFontTx/>
              <a:buNone/>
            </a:pP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教师提问后要让学生有准备的时间，即教师提出问题后要停顿，让学生有思考的时间，以期达到调动全体学生积极思维的目的。</a:t>
            </a:r>
          </a:p>
          <a:p>
            <a:pPr indent="539750" algn="l" fontAlgn="auto">
              <a:lnSpc>
                <a:spcPct val="175000"/>
              </a:lnSpc>
              <a:spcBef>
                <a:spcPts val="0"/>
              </a:spcBef>
              <a:buClrTx/>
              <a:buSzTx/>
              <a:buFontTx/>
              <a:buNone/>
            </a:pPr>
            <a:r>
              <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5.指导与分配</a:t>
            </a:r>
          </a:p>
          <a:p>
            <a:pPr indent="539750" algn="l" fontAlgn="auto">
              <a:lnSpc>
                <a:spcPct val="175000"/>
              </a:lnSpc>
              <a:spcBef>
                <a:spcPts val="0"/>
              </a:spcBef>
              <a:buClrTx/>
              <a:buSzTx/>
              <a:buFontTx/>
              <a:buNone/>
            </a:pP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为了调动每一个学生学习的积极性，让他们主动参与教学过程，教师必须对提问进行适当的分配。</a:t>
            </a:r>
          </a:p>
          <a:p>
            <a:pPr indent="539750" algn="l" fontAlgn="auto">
              <a:lnSpc>
                <a:spcPct val="175000"/>
              </a:lnSpc>
              <a:spcBef>
                <a:spcPts val="0"/>
              </a:spcBef>
              <a:buClrTx/>
              <a:buSzTx/>
              <a:buFontTx/>
              <a:buNone/>
            </a:pP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指导主要是针对不愿意参加交流的学生，</a:t>
            </a:r>
            <a:r>
              <a:rPr lang="zh-CN"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教师应</a:t>
            </a: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引导他们参加活动，并给予适当的鼓励和提示。</a:t>
            </a:r>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xEl>
                                              <p:pRg st="3" end="3"/>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210"/>
          <p:cNvSpPr/>
          <p:nvPr>
            <p:custDataLst>
              <p:tags r:id="rId2"/>
            </p:custDataLst>
          </p:nvPr>
        </p:nvSpPr>
        <p:spPr>
          <a:xfrm>
            <a:off x="815975" y="1096645"/>
            <a:ext cx="10598568" cy="2999740"/>
          </a:xfrm>
          <a:prstGeom prst="rect">
            <a:avLst/>
          </a:prstGeom>
          <a:noFill/>
          <a:ln w="9525">
            <a:noFill/>
            <a:miter/>
          </a:ln>
        </p:spPr>
        <p:txBody>
          <a:bodyPr wrap="square">
            <a:spAutoFit/>
          </a:bodyPr>
          <a:lstStyle/>
          <a:p>
            <a:pPr indent="539750" algn="l" fontAlgn="auto">
              <a:lnSpc>
                <a:spcPct val="175000"/>
              </a:lnSpc>
              <a:spcBef>
                <a:spcPts val="0"/>
              </a:spcBef>
              <a:buClrTx/>
              <a:buSzTx/>
              <a:buFontTx/>
              <a:buNone/>
            </a:pPr>
            <a:r>
              <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6.时机与应变</a:t>
            </a:r>
          </a:p>
          <a:p>
            <a:pPr indent="539750" algn="l" fontAlgn="auto">
              <a:lnSpc>
                <a:spcPct val="175000"/>
              </a:lnSpc>
              <a:spcBef>
                <a:spcPts val="0"/>
              </a:spcBef>
              <a:buClrTx/>
              <a:buSzTx/>
              <a:buFontTx/>
              <a:buNone/>
            </a:pP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依照教学的进展和学生的思维进程提出问题，把握提问的时机。</a:t>
            </a:r>
          </a:p>
          <a:p>
            <a:pPr indent="539750" algn="l" fontAlgn="auto">
              <a:lnSpc>
                <a:spcPct val="175000"/>
              </a:lnSpc>
              <a:spcBef>
                <a:spcPts val="0"/>
              </a:spcBef>
              <a:buClrTx/>
              <a:buSzTx/>
              <a:buFontTx/>
              <a:buNone/>
            </a:pP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教师要耐心地倾听学生的回答。</a:t>
            </a:r>
          </a:p>
          <a:p>
            <a:pPr indent="539750" algn="l" fontAlgn="auto">
              <a:lnSpc>
                <a:spcPct val="175000"/>
              </a:lnSpc>
              <a:spcBef>
                <a:spcPts val="0"/>
              </a:spcBef>
              <a:buClrTx/>
              <a:buSzTx/>
              <a:buFontTx/>
              <a:buNone/>
            </a:pP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教师要正确对待提问的意外。</a:t>
            </a:r>
          </a:p>
          <a:p>
            <a:pPr indent="539750" algn="l" fontAlgn="auto">
              <a:lnSpc>
                <a:spcPct val="175000"/>
              </a:lnSpc>
              <a:spcBef>
                <a:spcPts val="0"/>
              </a:spcBef>
              <a:buClrTx/>
              <a:buSzTx/>
              <a:buFontTx/>
              <a:buNone/>
            </a:pP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对学生回答的反应，应坚持以表扬为主的原则。</a:t>
            </a:r>
          </a:p>
        </p:txBody>
      </p:sp>
    </p:spTree>
    <p:custDataLst>
      <p:tags r:id="rId1"/>
    </p:custData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210"/>
          <p:cNvSpPr/>
          <p:nvPr>
            <p:custDataLst>
              <p:tags r:id="rId2"/>
            </p:custDataLst>
          </p:nvPr>
        </p:nvSpPr>
        <p:spPr>
          <a:xfrm>
            <a:off x="815975" y="1096645"/>
            <a:ext cx="10598568" cy="4130675"/>
          </a:xfrm>
          <a:prstGeom prst="rect">
            <a:avLst/>
          </a:prstGeom>
          <a:noFill/>
          <a:ln w="9525">
            <a:noFill/>
            <a:miter/>
          </a:ln>
        </p:spPr>
        <p:txBody>
          <a:bodyPr wrap="square">
            <a:spAutoFit/>
          </a:bodyPr>
          <a:lstStyle/>
          <a:p>
            <a:pPr indent="539750" algn="l" fontAlgn="auto">
              <a:lnSpc>
                <a:spcPct val="175000"/>
              </a:lnSpc>
              <a:spcBef>
                <a:spcPts val="0"/>
              </a:spcBef>
              <a:buClrTx/>
              <a:buSzTx/>
              <a:buFontTx/>
              <a:buNone/>
            </a:pPr>
            <a:r>
              <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7.提示与探询</a:t>
            </a:r>
          </a:p>
          <a:p>
            <a:pPr indent="539750" algn="l" fontAlgn="auto">
              <a:lnSpc>
                <a:spcPct val="175000"/>
              </a:lnSpc>
              <a:spcBef>
                <a:spcPts val="0"/>
              </a:spcBef>
              <a:buClrTx/>
              <a:buSzTx/>
              <a:buFontTx/>
              <a:buNone/>
            </a:pP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（1） 使其回忆已知的知识或生活经验（回忆）</a:t>
            </a:r>
          </a:p>
          <a:p>
            <a:pPr indent="539750" algn="l" fontAlgn="auto">
              <a:lnSpc>
                <a:spcPct val="175000"/>
              </a:lnSpc>
              <a:spcBef>
                <a:spcPts val="0"/>
              </a:spcBef>
              <a:buClrTx/>
              <a:buSzTx/>
              <a:buFontTx/>
              <a:buNone/>
            </a:pP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（2） 使其理解已学过的知识(理解)</a:t>
            </a:r>
          </a:p>
          <a:p>
            <a:pPr indent="539750" algn="l" fontAlgn="auto">
              <a:lnSpc>
                <a:spcPct val="175000"/>
              </a:lnSpc>
              <a:spcBef>
                <a:spcPts val="0"/>
              </a:spcBef>
              <a:buClrTx/>
              <a:buSzTx/>
              <a:buFontTx/>
              <a:buNone/>
            </a:pP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（3） 使其明确回答问题的根据和理由（分析思考）</a:t>
            </a:r>
          </a:p>
          <a:p>
            <a:pPr indent="539750" algn="l" fontAlgn="auto">
              <a:lnSpc>
                <a:spcPct val="175000"/>
              </a:lnSpc>
              <a:spcBef>
                <a:spcPts val="0"/>
              </a:spcBef>
              <a:buClrTx/>
              <a:buSzTx/>
              <a:buFontTx/>
              <a:buNone/>
            </a:pP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（4） 使其应用已学过的知识解决问题（应用）</a:t>
            </a:r>
          </a:p>
          <a:p>
            <a:pPr indent="539750" algn="l" fontAlgn="auto">
              <a:lnSpc>
                <a:spcPct val="175000"/>
              </a:lnSpc>
              <a:spcBef>
                <a:spcPts val="0"/>
              </a:spcBef>
              <a:buClrTx/>
              <a:buSzTx/>
              <a:buFontTx/>
              <a:buNone/>
            </a:pP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（5） 引导思考，活跃思维，产生新的想法（综合）</a:t>
            </a:r>
          </a:p>
          <a:p>
            <a:pPr indent="539750" algn="l" fontAlgn="auto">
              <a:lnSpc>
                <a:spcPct val="175000"/>
              </a:lnSpc>
              <a:spcBef>
                <a:spcPts val="0"/>
              </a:spcBef>
              <a:buClrTx/>
              <a:buSzTx/>
              <a:buFontTx/>
              <a:buNone/>
            </a:pP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（6） 使其进行判断和评价（评价）</a:t>
            </a:r>
          </a:p>
        </p:txBody>
      </p:sp>
    </p:spTree>
    <p:custDataLst>
      <p:tags r:id="rId1"/>
    </p:custData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1210"/>
          <p:cNvSpPr/>
          <p:nvPr>
            <p:custDataLst>
              <p:tags r:id="rId2"/>
            </p:custDataLst>
          </p:nvPr>
        </p:nvSpPr>
        <p:spPr>
          <a:xfrm>
            <a:off x="815975" y="1649095"/>
            <a:ext cx="10641330" cy="2676525"/>
          </a:xfrm>
          <a:prstGeom prst="rect">
            <a:avLst/>
          </a:prstGeom>
          <a:noFill/>
          <a:ln w="9525">
            <a:noFill/>
            <a:miter/>
          </a:ln>
        </p:spPr>
        <p:txBody>
          <a:bodyPr wrap="square">
            <a:spAutoFit/>
          </a:bodyPr>
          <a:lstStyle/>
          <a:p>
            <a:pPr indent="539750" algn="l" fontAlgn="auto">
              <a:lnSpc>
                <a:spcPct val="175000"/>
              </a:lnSpc>
              <a:spcBef>
                <a:spcPts val="0"/>
              </a:spcBef>
              <a:buClrTx/>
              <a:buSzTx/>
              <a:buFontTx/>
              <a:buNone/>
            </a:pPr>
            <a:r>
              <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1.提问应有充分准备</a:t>
            </a:r>
          </a:p>
          <a:p>
            <a:pPr indent="539750" algn="l" fontAlgn="auto">
              <a:lnSpc>
                <a:spcPct val="175000"/>
              </a:lnSpc>
              <a:spcBef>
                <a:spcPts val="0"/>
              </a:spcBef>
              <a:buClrTx/>
              <a:buSzTx/>
              <a:buFontTx/>
              <a:buNone/>
            </a:pPr>
            <a:r>
              <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2.提问应以学生为中心</a:t>
            </a:r>
          </a:p>
          <a:p>
            <a:pPr indent="539750" algn="l" fontAlgn="auto">
              <a:lnSpc>
                <a:spcPct val="175000"/>
              </a:lnSpc>
              <a:spcBef>
                <a:spcPts val="0"/>
              </a:spcBef>
              <a:buClrTx/>
              <a:buSzTx/>
              <a:buFontTx/>
              <a:buNone/>
            </a:pPr>
            <a:r>
              <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3.提问宁精勿滥</a:t>
            </a:r>
          </a:p>
          <a:p>
            <a:pPr indent="539750" algn="l" fontAlgn="auto">
              <a:lnSpc>
                <a:spcPct val="175000"/>
              </a:lnSpc>
              <a:spcBef>
                <a:spcPts val="0"/>
              </a:spcBef>
              <a:buClrTx/>
              <a:buSzTx/>
              <a:buFontTx/>
              <a:buNone/>
            </a:pPr>
            <a:r>
              <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4.提问应兼顾各种类型的问题</a:t>
            </a:r>
          </a:p>
        </p:txBody>
      </p:sp>
      <p:sp>
        <p:nvSpPr>
          <p:cNvPr id="3" name="TextBox 1210"/>
          <p:cNvSpPr/>
          <p:nvPr/>
        </p:nvSpPr>
        <p:spPr>
          <a:xfrm>
            <a:off x="815975" y="1060450"/>
            <a:ext cx="7162165" cy="521970"/>
          </a:xfrm>
          <a:prstGeom prst="rect">
            <a:avLst/>
          </a:prstGeom>
          <a:noFill/>
          <a:ln w="9525">
            <a:noFill/>
            <a:miter/>
          </a:ln>
        </p:spPr>
        <p:txBody>
          <a:bodyPr wrap="square">
            <a:spAutoFit/>
          </a:bodyPr>
          <a:lstStyle/>
          <a:p>
            <a:pPr algn="l">
              <a:buClrTx/>
              <a:buSzTx/>
              <a:buFontTx/>
            </a:pPr>
            <a:r>
              <a:rPr lang="zh-CN" altLang="en-US" sz="2800" b="1"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sym typeface="+mn-ea"/>
              </a:rPr>
              <a:t>六、 提问的原则</a:t>
            </a:r>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27" name="组合 26"/>
          <p:cNvGrpSpPr/>
          <p:nvPr/>
        </p:nvGrpSpPr>
        <p:grpSpPr>
          <a:xfrm>
            <a:off x="0" y="1"/>
            <a:ext cx="12191999" cy="6858000"/>
            <a:chOff x="0" y="1"/>
            <a:chExt cx="12191999" cy="6858000"/>
          </a:xfrm>
          <a:solidFill>
            <a:srgbClr val="378653"/>
          </a:solidFill>
        </p:grpSpPr>
        <p:sp>
          <p:nvSpPr>
            <p:cNvPr id="2" name="任意多边形: 形状 27"/>
            <p:cNvSpPr/>
            <p:nvPr/>
          </p:nvSpPr>
          <p:spPr>
            <a:xfrm>
              <a:off x="7651658" y="1"/>
              <a:ext cx="4540341" cy="4904453"/>
            </a:xfrm>
            <a:custGeom>
              <a:avLst/>
              <a:gdLst>
                <a:gd name="connsiteX0" fmla="*/ 3114517 w 4540341"/>
                <a:gd name="connsiteY0" fmla="*/ 0 h 4904453"/>
                <a:gd name="connsiteX1" fmla="*/ 4540341 w 4540341"/>
                <a:gd name="connsiteY1" fmla="*/ 0 h 4904453"/>
                <a:gd name="connsiteX2" fmla="*/ 4540341 w 4540341"/>
                <a:gd name="connsiteY2" fmla="*/ 4465497 h 4904453"/>
                <a:gd name="connsiteX3" fmla="*/ 4279493 w 4540341"/>
                <a:gd name="connsiteY3" fmla="*/ 4579478 h 4904453"/>
                <a:gd name="connsiteX4" fmla="*/ 1303310 w 4540341"/>
                <a:gd name="connsiteY4" fmla="*/ 4664624 h 4904453"/>
                <a:gd name="connsiteX5" fmla="*/ 102226 w 4540341"/>
                <a:gd name="connsiteY5" fmla="*/ 2086574 h 4904453"/>
                <a:gd name="connsiteX6" fmla="*/ 2884890 w 4540341"/>
                <a:gd name="connsiteY6" fmla="*/ 405425 h 4904453"/>
                <a:gd name="connsiteX7" fmla="*/ 3103846 w 4540341"/>
                <a:gd name="connsiteY7" fmla="*/ 30292 h 4904453"/>
                <a:gd name="connsiteX8" fmla="*/ 3114517 w 4540341"/>
                <a:gd name="connsiteY8" fmla="*/ 0 h 4904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540341" h="4904453">
                  <a:moveTo>
                    <a:pt x="3114517" y="0"/>
                  </a:moveTo>
                  <a:lnTo>
                    <a:pt x="4540341" y="0"/>
                  </a:lnTo>
                  <a:lnTo>
                    <a:pt x="4540341" y="4465497"/>
                  </a:lnTo>
                  <a:lnTo>
                    <a:pt x="4279493" y="4579478"/>
                  </a:lnTo>
                  <a:cubicBezTo>
                    <a:pt x="3225582" y="4987858"/>
                    <a:pt x="2017993" y="5005771"/>
                    <a:pt x="1303310" y="4664624"/>
                  </a:cubicBezTo>
                  <a:cubicBezTo>
                    <a:pt x="32763" y="4058141"/>
                    <a:pt x="-161371" y="2796441"/>
                    <a:pt x="102226" y="2086574"/>
                  </a:cubicBezTo>
                  <a:cubicBezTo>
                    <a:pt x="365823" y="1376708"/>
                    <a:pt x="2368338" y="1064565"/>
                    <a:pt x="2884890" y="405425"/>
                  </a:cubicBezTo>
                  <a:cubicBezTo>
                    <a:pt x="2981743" y="281836"/>
                    <a:pt x="3052555" y="157257"/>
                    <a:pt x="3103846" y="30292"/>
                  </a:cubicBezTo>
                  <a:lnTo>
                    <a:pt x="3114517" y="0"/>
                  </a:lnTo>
                  <a:close/>
                </a:path>
              </a:pathLst>
            </a:custGeom>
            <a:solidFill>
              <a:srgbClr val="FDC06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29" name="任意多边形: 形状 28"/>
            <p:cNvSpPr/>
            <p:nvPr/>
          </p:nvSpPr>
          <p:spPr>
            <a:xfrm>
              <a:off x="0" y="3445778"/>
              <a:ext cx="3149276" cy="3412223"/>
            </a:xfrm>
            <a:custGeom>
              <a:avLst/>
              <a:gdLst>
                <a:gd name="connsiteX0" fmla="*/ 0 w 3149276"/>
                <a:gd name="connsiteY0" fmla="*/ 0 h 3412223"/>
                <a:gd name="connsiteX1" fmla="*/ 35834 w 3149276"/>
                <a:gd name="connsiteY1" fmla="*/ 32653 h 3412223"/>
                <a:gd name="connsiteX2" fmla="*/ 442452 w 3149276"/>
                <a:gd name="connsiteY2" fmla="*/ 359307 h 3412223"/>
                <a:gd name="connsiteX3" fmla="*/ 2802194 w 3149276"/>
                <a:gd name="connsiteY3" fmla="*/ 1804649 h 3412223"/>
                <a:gd name="connsiteX4" fmla="*/ 3145439 w 3149276"/>
                <a:gd name="connsiteY4" fmla="*/ 3307547 h 3412223"/>
                <a:gd name="connsiteX5" fmla="*/ 3134616 w 3149276"/>
                <a:gd name="connsiteY5" fmla="*/ 3412223 h 3412223"/>
                <a:gd name="connsiteX6" fmla="*/ 0 w 3149276"/>
                <a:gd name="connsiteY6" fmla="*/ 3412223 h 3412223"/>
                <a:gd name="connsiteX7" fmla="*/ 0 w 3149276"/>
                <a:gd name="connsiteY7" fmla="*/ 0 h 34122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149276" h="3412223">
                  <a:moveTo>
                    <a:pt x="0" y="0"/>
                  </a:moveTo>
                  <a:lnTo>
                    <a:pt x="35834" y="32653"/>
                  </a:lnTo>
                  <a:cubicBezTo>
                    <a:pt x="157163" y="138849"/>
                    <a:pt x="291281" y="247465"/>
                    <a:pt x="442452" y="359307"/>
                  </a:cubicBezTo>
                  <a:cubicBezTo>
                    <a:pt x="1047136" y="806675"/>
                    <a:pt x="2438401" y="1140972"/>
                    <a:pt x="2802194" y="1804649"/>
                  </a:cubicBezTo>
                  <a:cubicBezTo>
                    <a:pt x="3006828" y="2177968"/>
                    <a:pt x="3177241" y="2769055"/>
                    <a:pt x="3145439" y="3307547"/>
                  </a:cubicBezTo>
                  <a:lnTo>
                    <a:pt x="3134616" y="3412223"/>
                  </a:lnTo>
                  <a:lnTo>
                    <a:pt x="0" y="3412223"/>
                  </a:lnTo>
                  <a:lnTo>
                    <a:pt x="0" y="0"/>
                  </a:lnTo>
                  <a:close/>
                </a:path>
              </a:pathLst>
            </a:custGeom>
            <a:solidFill>
              <a:srgbClr val="FDC06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grpSp>
      <p:sp>
        <p:nvSpPr>
          <p:cNvPr id="20" name="矩形: 圆角 19"/>
          <p:cNvSpPr/>
          <p:nvPr/>
        </p:nvSpPr>
        <p:spPr>
          <a:xfrm>
            <a:off x="521335" y="540385"/>
            <a:ext cx="11149965" cy="5810885"/>
          </a:xfrm>
          <a:prstGeom prst="roundRect">
            <a:avLst>
              <a:gd name="adj" fmla="val 3336"/>
            </a:avLst>
          </a:prstGeom>
          <a:solidFill>
            <a:schemeClr val="bg1"/>
          </a:solidFill>
          <a:ln>
            <a:noFill/>
          </a:ln>
          <a:effectLst>
            <a:outerShdw blurRad="317500" algn="c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7BB48C"/>
              </a:solidFill>
            </a:endParaRPr>
          </a:p>
        </p:txBody>
      </p:sp>
      <p:grpSp>
        <p:nvGrpSpPr>
          <p:cNvPr id="52" name="PA-组合 498"/>
          <p:cNvGrpSpPr/>
          <p:nvPr>
            <p:custDataLst>
              <p:tags r:id="rId2"/>
            </p:custDataLst>
          </p:nvPr>
        </p:nvGrpSpPr>
        <p:grpSpPr>
          <a:xfrm rot="10800000">
            <a:off x="8798220" y="807794"/>
            <a:ext cx="2612000" cy="605400"/>
            <a:chOff x="155575" y="560900"/>
            <a:chExt cx="2612000" cy="605400"/>
          </a:xfrm>
          <a:solidFill>
            <a:srgbClr val="FDC065"/>
          </a:solidFill>
        </p:grpSpPr>
        <p:sp>
          <p:nvSpPr>
            <p:cNvPr id="53" name="PA-椭圆 524"/>
            <p:cNvSpPr/>
            <p:nvPr>
              <p:custDataLst>
                <p:tags r:id="rId4"/>
              </p:custDataLst>
            </p:nvPr>
          </p:nvSpPr>
          <p:spPr>
            <a:xfrm>
              <a:off x="155575" y="560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PA-椭圆 525"/>
            <p:cNvSpPr/>
            <p:nvPr>
              <p:custDataLst>
                <p:tags r:id="rId5"/>
              </p:custDataLst>
            </p:nvPr>
          </p:nvSpPr>
          <p:spPr>
            <a:xfrm>
              <a:off x="409575" y="560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PA-椭圆 526"/>
            <p:cNvSpPr/>
            <p:nvPr>
              <p:custDataLst>
                <p:tags r:id="rId6"/>
              </p:custDataLst>
            </p:nvPr>
          </p:nvSpPr>
          <p:spPr>
            <a:xfrm>
              <a:off x="663575" y="560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PA-椭圆 527"/>
            <p:cNvSpPr/>
            <p:nvPr>
              <p:custDataLst>
                <p:tags r:id="rId7"/>
              </p:custDataLst>
            </p:nvPr>
          </p:nvSpPr>
          <p:spPr>
            <a:xfrm>
              <a:off x="917575" y="560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PA-椭圆 528"/>
            <p:cNvSpPr/>
            <p:nvPr>
              <p:custDataLst>
                <p:tags r:id="rId8"/>
              </p:custDataLst>
            </p:nvPr>
          </p:nvSpPr>
          <p:spPr>
            <a:xfrm>
              <a:off x="1171575" y="560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PA-椭圆 529"/>
            <p:cNvSpPr/>
            <p:nvPr>
              <p:custDataLst>
                <p:tags r:id="rId9"/>
              </p:custDataLst>
            </p:nvPr>
          </p:nvSpPr>
          <p:spPr>
            <a:xfrm>
              <a:off x="155575" y="814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PA-椭圆 530"/>
            <p:cNvSpPr/>
            <p:nvPr>
              <p:custDataLst>
                <p:tags r:id="rId10"/>
              </p:custDataLst>
            </p:nvPr>
          </p:nvSpPr>
          <p:spPr>
            <a:xfrm>
              <a:off x="409575" y="814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PA-椭圆 531"/>
            <p:cNvSpPr/>
            <p:nvPr>
              <p:custDataLst>
                <p:tags r:id="rId11"/>
              </p:custDataLst>
            </p:nvPr>
          </p:nvSpPr>
          <p:spPr>
            <a:xfrm>
              <a:off x="663575" y="814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PA-椭圆 532"/>
            <p:cNvSpPr/>
            <p:nvPr>
              <p:custDataLst>
                <p:tags r:id="rId12"/>
              </p:custDataLst>
            </p:nvPr>
          </p:nvSpPr>
          <p:spPr>
            <a:xfrm>
              <a:off x="917575" y="814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PA-椭圆 533"/>
            <p:cNvSpPr/>
            <p:nvPr>
              <p:custDataLst>
                <p:tags r:id="rId13"/>
              </p:custDataLst>
            </p:nvPr>
          </p:nvSpPr>
          <p:spPr>
            <a:xfrm>
              <a:off x="1171575" y="814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PA-椭圆 534"/>
            <p:cNvSpPr/>
            <p:nvPr>
              <p:custDataLst>
                <p:tags r:id="rId14"/>
              </p:custDataLst>
            </p:nvPr>
          </p:nvSpPr>
          <p:spPr>
            <a:xfrm>
              <a:off x="1425575" y="814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PA-椭圆 535"/>
            <p:cNvSpPr/>
            <p:nvPr>
              <p:custDataLst>
                <p:tags r:id="rId15"/>
              </p:custDataLst>
            </p:nvPr>
          </p:nvSpPr>
          <p:spPr>
            <a:xfrm>
              <a:off x="1679575" y="814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PA-椭圆 536"/>
            <p:cNvSpPr/>
            <p:nvPr>
              <p:custDataLst>
                <p:tags r:id="rId16"/>
              </p:custDataLst>
            </p:nvPr>
          </p:nvSpPr>
          <p:spPr>
            <a:xfrm>
              <a:off x="1933575" y="814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PA-椭圆 537"/>
            <p:cNvSpPr/>
            <p:nvPr>
              <p:custDataLst>
                <p:tags r:id="rId17"/>
              </p:custDataLst>
            </p:nvPr>
          </p:nvSpPr>
          <p:spPr>
            <a:xfrm>
              <a:off x="155575" y="10943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 name="PA-椭圆 538"/>
            <p:cNvSpPr/>
            <p:nvPr>
              <p:custDataLst>
                <p:tags r:id="rId18"/>
              </p:custDataLst>
            </p:nvPr>
          </p:nvSpPr>
          <p:spPr>
            <a:xfrm>
              <a:off x="409575" y="10943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PA-椭圆 539"/>
            <p:cNvSpPr/>
            <p:nvPr>
              <p:custDataLst>
                <p:tags r:id="rId19"/>
              </p:custDataLst>
            </p:nvPr>
          </p:nvSpPr>
          <p:spPr>
            <a:xfrm>
              <a:off x="663575" y="10943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PA-椭圆 540"/>
            <p:cNvSpPr/>
            <p:nvPr>
              <p:custDataLst>
                <p:tags r:id="rId20"/>
              </p:custDataLst>
            </p:nvPr>
          </p:nvSpPr>
          <p:spPr>
            <a:xfrm>
              <a:off x="917575" y="10943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PA-椭圆 541"/>
            <p:cNvSpPr/>
            <p:nvPr>
              <p:custDataLst>
                <p:tags r:id="rId21"/>
              </p:custDataLst>
            </p:nvPr>
          </p:nvSpPr>
          <p:spPr>
            <a:xfrm>
              <a:off x="1171575" y="10943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PA-椭圆 542"/>
            <p:cNvSpPr/>
            <p:nvPr>
              <p:custDataLst>
                <p:tags r:id="rId22"/>
              </p:custDataLst>
            </p:nvPr>
          </p:nvSpPr>
          <p:spPr>
            <a:xfrm>
              <a:off x="1425575" y="10943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2" name="PA-椭圆 543"/>
            <p:cNvSpPr/>
            <p:nvPr>
              <p:custDataLst>
                <p:tags r:id="rId23"/>
              </p:custDataLst>
            </p:nvPr>
          </p:nvSpPr>
          <p:spPr>
            <a:xfrm>
              <a:off x="1679575" y="10943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3" name="PA-椭圆 544"/>
            <p:cNvSpPr/>
            <p:nvPr>
              <p:custDataLst>
                <p:tags r:id="rId24"/>
              </p:custDataLst>
            </p:nvPr>
          </p:nvSpPr>
          <p:spPr>
            <a:xfrm>
              <a:off x="1933575" y="10943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4" name="PA-椭圆 545"/>
            <p:cNvSpPr/>
            <p:nvPr>
              <p:custDataLst>
                <p:tags r:id="rId25"/>
              </p:custDataLst>
            </p:nvPr>
          </p:nvSpPr>
          <p:spPr>
            <a:xfrm>
              <a:off x="2187575" y="10943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5" name="PA-椭圆 546"/>
            <p:cNvSpPr/>
            <p:nvPr>
              <p:custDataLst>
                <p:tags r:id="rId26"/>
              </p:custDataLst>
            </p:nvPr>
          </p:nvSpPr>
          <p:spPr>
            <a:xfrm>
              <a:off x="2441575" y="10943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 name="PA-椭圆 547"/>
            <p:cNvSpPr/>
            <p:nvPr>
              <p:custDataLst>
                <p:tags r:id="rId27"/>
              </p:custDataLst>
            </p:nvPr>
          </p:nvSpPr>
          <p:spPr>
            <a:xfrm>
              <a:off x="2695575" y="10943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6" name="组合 65"/>
          <p:cNvGrpSpPr/>
          <p:nvPr/>
        </p:nvGrpSpPr>
        <p:grpSpPr>
          <a:xfrm>
            <a:off x="1366520" y="1090930"/>
            <a:ext cx="2790825" cy="811530"/>
            <a:chOff x="2044701" y="2097215"/>
            <a:chExt cx="3886200" cy="1130782"/>
          </a:xfrm>
        </p:grpSpPr>
        <p:grpSp>
          <p:nvGrpSpPr>
            <p:cNvPr id="67" name="组合 66"/>
            <p:cNvGrpSpPr/>
            <p:nvPr/>
          </p:nvGrpSpPr>
          <p:grpSpPr>
            <a:xfrm>
              <a:off x="2044701" y="2097215"/>
              <a:ext cx="3886200" cy="1130782"/>
              <a:chOff x="2044701" y="2097215"/>
              <a:chExt cx="3886200" cy="1130782"/>
            </a:xfrm>
          </p:grpSpPr>
          <p:sp>
            <p:nvSpPr>
              <p:cNvPr id="69" name="椭圆 68"/>
              <p:cNvSpPr/>
              <p:nvPr/>
            </p:nvSpPr>
            <p:spPr>
              <a:xfrm>
                <a:off x="5552097" y="2097215"/>
                <a:ext cx="368300" cy="368300"/>
              </a:xfrm>
              <a:prstGeom prst="ellipse">
                <a:avLst/>
              </a:prstGeom>
              <a:gradFill flip="none" rotWithShape="1">
                <a:gsLst>
                  <a:gs pos="0">
                    <a:srgbClr val="FEC02D"/>
                  </a:gs>
                  <a:gs pos="70000">
                    <a:srgbClr val="FE9B20"/>
                  </a:gs>
                </a:gsLst>
                <a:lin ang="27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70" name="椭圆 69"/>
              <p:cNvSpPr/>
              <p:nvPr/>
            </p:nvSpPr>
            <p:spPr>
              <a:xfrm>
                <a:off x="2637688" y="3012097"/>
                <a:ext cx="215900" cy="215900"/>
              </a:xfrm>
              <a:prstGeom prst="ellipse">
                <a:avLst/>
              </a:prstGeom>
              <a:gradFill flip="none" rotWithShape="1">
                <a:gsLst>
                  <a:gs pos="0">
                    <a:srgbClr val="FEC02D"/>
                  </a:gs>
                  <a:gs pos="70000">
                    <a:srgbClr val="FE9B20"/>
                  </a:gs>
                </a:gsLst>
                <a:lin ang="27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71" name="矩形: 圆角 70"/>
              <p:cNvSpPr/>
              <p:nvPr/>
            </p:nvSpPr>
            <p:spPr>
              <a:xfrm>
                <a:off x="2044701" y="2192564"/>
                <a:ext cx="3886200" cy="918936"/>
              </a:xfrm>
              <a:prstGeom prst="roundRect">
                <a:avLst>
                  <a:gd name="adj" fmla="val 50000"/>
                </a:avLst>
              </a:prstGeom>
              <a:blipFill dpi="0" rotWithShape="1">
                <a:blip r:embed="rId29">
                  <a:extLst>
                    <a:ext uri="{BEBA8EAE-BF5A-486C-A8C5-ECC9F3942E4B}">
                      <a14:imgProps xmlns:a14="http://schemas.microsoft.com/office/drawing/2010/main">
                        <a14:imgLayer r:embed="rId30">
                          <a14:imgEffect>
                            <a14:artisticBlur radius="20"/>
                          </a14:imgEffect>
                          <a14:imgEffect>
                            <a14:brightnessContrast bright="5000"/>
                          </a14:imgEffect>
                        </a14:imgLayer>
                      </a14:imgProps>
                    </a:ext>
                  </a:extLst>
                </a:blip>
                <a:srcRect/>
                <a:stretch>
                  <a:fillRect l="-52614" t="-238598" r="-161111" b="-407700"/>
                </a:stretch>
              </a:blipFill>
              <a:ln>
                <a:noFill/>
              </a:ln>
              <a:effectLst>
                <a:outerShdw blurRad="152400" dist="88900" dir="5400000" rotWithShape="0">
                  <a:srgbClr val="000000">
                    <a:alpha val="20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600" dirty="0"/>
              </a:p>
            </p:txBody>
          </p:sp>
        </p:grpSp>
        <p:sp>
          <p:nvSpPr>
            <p:cNvPr id="68" name="文本框 67"/>
            <p:cNvSpPr txBox="1"/>
            <p:nvPr/>
          </p:nvSpPr>
          <p:spPr>
            <a:xfrm>
              <a:off x="2744900" y="2264451"/>
              <a:ext cx="2456180" cy="727310"/>
            </a:xfrm>
            <a:prstGeom prst="rect">
              <a:avLst/>
            </a:prstGeom>
            <a:noFill/>
          </p:spPr>
          <p:txBody>
            <a:bodyPr wrap="square" rtlCol="0">
              <a:spAutoFit/>
            </a:bodyPr>
            <a:lstStyle/>
            <a:p>
              <a:pPr algn="ctr"/>
              <a:r>
                <a:rPr lang="zh-CN" altLang="en-US" sz="2800" b="1" dirty="0">
                  <a:solidFill>
                    <a:srgbClr val="EE8844"/>
                  </a:solidFill>
                  <a:latin typeface="微软雅黑" panose="020B0503020204020204" pitchFamily="34" charset="-122"/>
                  <a:ea typeface="微软雅黑" panose="020B0503020204020204" pitchFamily="34" charset="-122"/>
                </a:rPr>
                <a:t>讨论题</a:t>
              </a:r>
            </a:p>
          </p:txBody>
        </p:sp>
      </p:grpSp>
      <p:sp>
        <p:nvSpPr>
          <p:cNvPr id="10" name="TextBox 1210"/>
          <p:cNvSpPr/>
          <p:nvPr>
            <p:custDataLst>
              <p:tags r:id="rId3"/>
            </p:custDataLst>
          </p:nvPr>
        </p:nvSpPr>
        <p:spPr>
          <a:xfrm>
            <a:off x="1365885" y="2182495"/>
            <a:ext cx="9718040" cy="3476625"/>
          </a:xfrm>
          <a:prstGeom prst="rect">
            <a:avLst/>
          </a:prstGeom>
          <a:noFill/>
          <a:ln w="9525">
            <a:noFill/>
            <a:miter/>
          </a:ln>
        </p:spPr>
        <p:txBody>
          <a:bodyPr wrap="square">
            <a:spAutoFit/>
          </a:bodyPr>
          <a:lstStyle/>
          <a:p>
            <a:pPr indent="0" algn="l" fontAlgn="auto">
              <a:lnSpc>
                <a:spcPct val="200000"/>
              </a:lnSpc>
              <a:buFont typeface="+mj-lt"/>
              <a:buNone/>
            </a:pPr>
            <a:r>
              <a:rPr lang="zh-CN" altLang="en-US" sz="2200" dirty="0">
                <a:solidFill>
                  <a:schemeClr val="dk1"/>
                </a:solidFill>
                <a:effectLst/>
                <a:latin typeface="微软雅黑" panose="020B0503020204020204" pitchFamily="34" charset="-122"/>
                <a:ea typeface="微软雅黑" panose="020B0503020204020204" pitchFamily="34" charset="-122"/>
                <a:cs typeface="Times New Roman" panose="02020603050405020304" pitchFamily="18" charset="0"/>
                <a:sym typeface="+mn-ea"/>
              </a:rPr>
              <a:t>在课堂提问后出现下列情况该怎么办?</a:t>
            </a:r>
          </a:p>
          <a:p>
            <a:pPr indent="0" algn="l" fontAlgn="auto">
              <a:lnSpc>
                <a:spcPct val="200000"/>
              </a:lnSpc>
              <a:buFont typeface="+mj-lt"/>
              <a:buNone/>
            </a:pPr>
            <a:r>
              <a:rPr lang="zh-CN" altLang="en-US" sz="2200" dirty="0">
                <a:solidFill>
                  <a:schemeClr val="dk1"/>
                </a:solidFill>
                <a:effectLst/>
                <a:latin typeface="微软雅黑" panose="020B0503020204020204" pitchFamily="34" charset="-122"/>
                <a:ea typeface="微软雅黑" panose="020B0503020204020204" pitchFamily="34" charset="-122"/>
                <a:cs typeface="Times New Roman" panose="02020603050405020304" pitchFamily="18" charset="0"/>
                <a:sym typeface="+mn-ea"/>
              </a:rPr>
              <a:t>（1） 学生对提问没有反应。</a:t>
            </a:r>
          </a:p>
          <a:p>
            <a:pPr indent="0" algn="l" fontAlgn="auto">
              <a:lnSpc>
                <a:spcPct val="200000"/>
              </a:lnSpc>
              <a:buFont typeface="+mj-lt"/>
              <a:buNone/>
            </a:pPr>
            <a:r>
              <a:rPr lang="zh-CN" altLang="en-US" sz="2200" dirty="0">
                <a:solidFill>
                  <a:schemeClr val="dk1"/>
                </a:solidFill>
                <a:effectLst/>
                <a:latin typeface="微软雅黑" panose="020B0503020204020204" pitchFamily="34" charset="-122"/>
                <a:ea typeface="微软雅黑" panose="020B0503020204020204" pitchFamily="34" charset="-122"/>
                <a:cs typeface="Times New Roman" panose="02020603050405020304" pitchFamily="18" charset="0"/>
                <a:sym typeface="+mn-ea"/>
              </a:rPr>
              <a:t>（2） 学生回答得既快又正确。</a:t>
            </a:r>
          </a:p>
          <a:p>
            <a:pPr indent="0" algn="l" fontAlgn="auto">
              <a:lnSpc>
                <a:spcPct val="200000"/>
              </a:lnSpc>
              <a:buFont typeface="+mj-lt"/>
              <a:buNone/>
            </a:pPr>
            <a:r>
              <a:rPr lang="zh-CN" altLang="en-US" sz="2200" dirty="0">
                <a:solidFill>
                  <a:schemeClr val="dk1"/>
                </a:solidFill>
                <a:effectLst/>
                <a:latin typeface="微软雅黑" panose="020B0503020204020204" pitchFamily="34" charset="-122"/>
                <a:ea typeface="微软雅黑" panose="020B0503020204020204" pitchFamily="34" charset="-122"/>
                <a:cs typeface="Times New Roman" panose="02020603050405020304" pitchFamily="18" charset="0"/>
                <a:sym typeface="+mn-ea"/>
              </a:rPr>
              <a:t>（3） 学生答得不很切题。</a:t>
            </a:r>
          </a:p>
          <a:p>
            <a:pPr indent="0" algn="l" fontAlgn="auto">
              <a:lnSpc>
                <a:spcPct val="200000"/>
              </a:lnSpc>
              <a:buFont typeface="+mj-lt"/>
              <a:buNone/>
            </a:pPr>
            <a:r>
              <a:rPr lang="zh-CN" altLang="en-US" sz="2200" dirty="0">
                <a:solidFill>
                  <a:schemeClr val="dk1"/>
                </a:solidFill>
                <a:effectLst/>
                <a:latin typeface="微软雅黑" panose="020B0503020204020204" pitchFamily="34" charset="-122"/>
                <a:ea typeface="微软雅黑" panose="020B0503020204020204" pitchFamily="34" charset="-122"/>
                <a:cs typeface="Times New Roman" panose="02020603050405020304" pitchFamily="18" charset="0"/>
                <a:sym typeface="+mn-ea"/>
              </a:rPr>
              <a:t>（4） 学生的回答太啰嗦，重点不明确。</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med">
        <p:pull/>
      </p:transition>
    </mc:Choice>
    <mc:Fallback xmlns="">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66"/>
                                        </p:tgtEl>
                                        <p:attrNameLst>
                                          <p:attrName>style.visibility</p:attrName>
                                        </p:attrNameLst>
                                      </p:cBhvr>
                                      <p:to>
                                        <p:strVal val="visible"/>
                                      </p:to>
                                    </p:set>
                                    <p:animEffect transition="in" filter="wipe(down)">
                                      <p:cBhvr>
                                        <p:cTn id="7" dur="500"/>
                                        <p:tgtEl>
                                          <p:spTgt spid="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27" name="组合 26"/>
          <p:cNvGrpSpPr/>
          <p:nvPr/>
        </p:nvGrpSpPr>
        <p:grpSpPr>
          <a:xfrm>
            <a:off x="0" y="1"/>
            <a:ext cx="12191999" cy="6858000"/>
            <a:chOff x="0" y="1"/>
            <a:chExt cx="12191999" cy="6858000"/>
          </a:xfrm>
          <a:solidFill>
            <a:srgbClr val="378653"/>
          </a:solidFill>
        </p:grpSpPr>
        <p:sp>
          <p:nvSpPr>
            <p:cNvPr id="2" name="任意多边形: 形状 27"/>
            <p:cNvSpPr/>
            <p:nvPr/>
          </p:nvSpPr>
          <p:spPr>
            <a:xfrm>
              <a:off x="7651658" y="1"/>
              <a:ext cx="4540341" cy="4904453"/>
            </a:xfrm>
            <a:custGeom>
              <a:avLst/>
              <a:gdLst>
                <a:gd name="connsiteX0" fmla="*/ 3114517 w 4540341"/>
                <a:gd name="connsiteY0" fmla="*/ 0 h 4904453"/>
                <a:gd name="connsiteX1" fmla="*/ 4540341 w 4540341"/>
                <a:gd name="connsiteY1" fmla="*/ 0 h 4904453"/>
                <a:gd name="connsiteX2" fmla="*/ 4540341 w 4540341"/>
                <a:gd name="connsiteY2" fmla="*/ 4465497 h 4904453"/>
                <a:gd name="connsiteX3" fmla="*/ 4279493 w 4540341"/>
                <a:gd name="connsiteY3" fmla="*/ 4579478 h 4904453"/>
                <a:gd name="connsiteX4" fmla="*/ 1303310 w 4540341"/>
                <a:gd name="connsiteY4" fmla="*/ 4664624 h 4904453"/>
                <a:gd name="connsiteX5" fmla="*/ 102226 w 4540341"/>
                <a:gd name="connsiteY5" fmla="*/ 2086574 h 4904453"/>
                <a:gd name="connsiteX6" fmla="*/ 2884890 w 4540341"/>
                <a:gd name="connsiteY6" fmla="*/ 405425 h 4904453"/>
                <a:gd name="connsiteX7" fmla="*/ 3103846 w 4540341"/>
                <a:gd name="connsiteY7" fmla="*/ 30292 h 4904453"/>
                <a:gd name="connsiteX8" fmla="*/ 3114517 w 4540341"/>
                <a:gd name="connsiteY8" fmla="*/ 0 h 4904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540341" h="4904453">
                  <a:moveTo>
                    <a:pt x="3114517" y="0"/>
                  </a:moveTo>
                  <a:lnTo>
                    <a:pt x="4540341" y="0"/>
                  </a:lnTo>
                  <a:lnTo>
                    <a:pt x="4540341" y="4465497"/>
                  </a:lnTo>
                  <a:lnTo>
                    <a:pt x="4279493" y="4579478"/>
                  </a:lnTo>
                  <a:cubicBezTo>
                    <a:pt x="3225582" y="4987858"/>
                    <a:pt x="2017993" y="5005771"/>
                    <a:pt x="1303310" y="4664624"/>
                  </a:cubicBezTo>
                  <a:cubicBezTo>
                    <a:pt x="32763" y="4058141"/>
                    <a:pt x="-161371" y="2796441"/>
                    <a:pt x="102226" y="2086574"/>
                  </a:cubicBezTo>
                  <a:cubicBezTo>
                    <a:pt x="365823" y="1376708"/>
                    <a:pt x="2368338" y="1064565"/>
                    <a:pt x="2884890" y="405425"/>
                  </a:cubicBezTo>
                  <a:cubicBezTo>
                    <a:pt x="2981743" y="281836"/>
                    <a:pt x="3052555" y="157257"/>
                    <a:pt x="3103846" y="30292"/>
                  </a:cubicBezTo>
                  <a:lnTo>
                    <a:pt x="3114517" y="0"/>
                  </a:lnTo>
                  <a:close/>
                </a:path>
              </a:pathLst>
            </a:custGeom>
            <a:solidFill>
              <a:srgbClr val="FDC06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29" name="任意多边形: 形状 28"/>
            <p:cNvSpPr/>
            <p:nvPr/>
          </p:nvSpPr>
          <p:spPr>
            <a:xfrm>
              <a:off x="0" y="3445778"/>
              <a:ext cx="3149276" cy="3412223"/>
            </a:xfrm>
            <a:custGeom>
              <a:avLst/>
              <a:gdLst>
                <a:gd name="connsiteX0" fmla="*/ 0 w 3149276"/>
                <a:gd name="connsiteY0" fmla="*/ 0 h 3412223"/>
                <a:gd name="connsiteX1" fmla="*/ 35834 w 3149276"/>
                <a:gd name="connsiteY1" fmla="*/ 32653 h 3412223"/>
                <a:gd name="connsiteX2" fmla="*/ 442452 w 3149276"/>
                <a:gd name="connsiteY2" fmla="*/ 359307 h 3412223"/>
                <a:gd name="connsiteX3" fmla="*/ 2802194 w 3149276"/>
                <a:gd name="connsiteY3" fmla="*/ 1804649 h 3412223"/>
                <a:gd name="connsiteX4" fmla="*/ 3145439 w 3149276"/>
                <a:gd name="connsiteY4" fmla="*/ 3307547 h 3412223"/>
                <a:gd name="connsiteX5" fmla="*/ 3134616 w 3149276"/>
                <a:gd name="connsiteY5" fmla="*/ 3412223 h 3412223"/>
                <a:gd name="connsiteX6" fmla="*/ 0 w 3149276"/>
                <a:gd name="connsiteY6" fmla="*/ 3412223 h 3412223"/>
                <a:gd name="connsiteX7" fmla="*/ 0 w 3149276"/>
                <a:gd name="connsiteY7" fmla="*/ 0 h 34122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149276" h="3412223">
                  <a:moveTo>
                    <a:pt x="0" y="0"/>
                  </a:moveTo>
                  <a:lnTo>
                    <a:pt x="35834" y="32653"/>
                  </a:lnTo>
                  <a:cubicBezTo>
                    <a:pt x="157163" y="138849"/>
                    <a:pt x="291281" y="247465"/>
                    <a:pt x="442452" y="359307"/>
                  </a:cubicBezTo>
                  <a:cubicBezTo>
                    <a:pt x="1047136" y="806675"/>
                    <a:pt x="2438401" y="1140972"/>
                    <a:pt x="2802194" y="1804649"/>
                  </a:cubicBezTo>
                  <a:cubicBezTo>
                    <a:pt x="3006828" y="2177968"/>
                    <a:pt x="3177241" y="2769055"/>
                    <a:pt x="3145439" y="3307547"/>
                  </a:cubicBezTo>
                  <a:lnTo>
                    <a:pt x="3134616" y="3412223"/>
                  </a:lnTo>
                  <a:lnTo>
                    <a:pt x="0" y="3412223"/>
                  </a:lnTo>
                  <a:lnTo>
                    <a:pt x="0" y="0"/>
                  </a:lnTo>
                  <a:close/>
                </a:path>
              </a:pathLst>
            </a:custGeom>
            <a:solidFill>
              <a:srgbClr val="FDC06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grpSp>
      <p:sp>
        <p:nvSpPr>
          <p:cNvPr id="20" name="矩形: 圆角 19"/>
          <p:cNvSpPr/>
          <p:nvPr/>
        </p:nvSpPr>
        <p:spPr>
          <a:xfrm>
            <a:off x="521335" y="540385"/>
            <a:ext cx="11149965" cy="5810885"/>
          </a:xfrm>
          <a:prstGeom prst="roundRect">
            <a:avLst>
              <a:gd name="adj" fmla="val 3336"/>
            </a:avLst>
          </a:prstGeom>
          <a:solidFill>
            <a:schemeClr val="bg1"/>
          </a:solidFill>
          <a:ln>
            <a:noFill/>
          </a:ln>
          <a:effectLst>
            <a:outerShdw blurRad="317500" algn="c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7BB48C"/>
              </a:solidFill>
            </a:endParaRPr>
          </a:p>
        </p:txBody>
      </p:sp>
      <p:grpSp>
        <p:nvGrpSpPr>
          <p:cNvPr id="52" name="PA-组合 498"/>
          <p:cNvGrpSpPr/>
          <p:nvPr>
            <p:custDataLst>
              <p:tags r:id="rId2"/>
            </p:custDataLst>
          </p:nvPr>
        </p:nvGrpSpPr>
        <p:grpSpPr>
          <a:xfrm rot="10800000">
            <a:off x="8798220" y="807794"/>
            <a:ext cx="2612000" cy="605400"/>
            <a:chOff x="155575" y="560900"/>
            <a:chExt cx="2612000" cy="605400"/>
          </a:xfrm>
          <a:solidFill>
            <a:srgbClr val="FDC065"/>
          </a:solidFill>
        </p:grpSpPr>
        <p:sp>
          <p:nvSpPr>
            <p:cNvPr id="53" name="PA-椭圆 524"/>
            <p:cNvSpPr/>
            <p:nvPr>
              <p:custDataLst>
                <p:tags r:id="rId4"/>
              </p:custDataLst>
            </p:nvPr>
          </p:nvSpPr>
          <p:spPr>
            <a:xfrm>
              <a:off x="155575" y="560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PA-椭圆 525"/>
            <p:cNvSpPr/>
            <p:nvPr>
              <p:custDataLst>
                <p:tags r:id="rId5"/>
              </p:custDataLst>
            </p:nvPr>
          </p:nvSpPr>
          <p:spPr>
            <a:xfrm>
              <a:off x="409575" y="560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PA-椭圆 526"/>
            <p:cNvSpPr/>
            <p:nvPr>
              <p:custDataLst>
                <p:tags r:id="rId6"/>
              </p:custDataLst>
            </p:nvPr>
          </p:nvSpPr>
          <p:spPr>
            <a:xfrm>
              <a:off x="663575" y="560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PA-椭圆 527"/>
            <p:cNvSpPr/>
            <p:nvPr>
              <p:custDataLst>
                <p:tags r:id="rId7"/>
              </p:custDataLst>
            </p:nvPr>
          </p:nvSpPr>
          <p:spPr>
            <a:xfrm>
              <a:off x="917575" y="560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PA-椭圆 528"/>
            <p:cNvSpPr/>
            <p:nvPr>
              <p:custDataLst>
                <p:tags r:id="rId8"/>
              </p:custDataLst>
            </p:nvPr>
          </p:nvSpPr>
          <p:spPr>
            <a:xfrm>
              <a:off x="1171575" y="560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PA-椭圆 529"/>
            <p:cNvSpPr/>
            <p:nvPr>
              <p:custDataLst>
                <p:tags r:id="rId9"/>
              </p:custDataLst>
            </p:nvPr>
          </p:nvSpPr>
          <p:spPr>
            <a:xfrm>
              <a:off x="155575" y="814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PA-椭圆 530"/>
            <p:cNvSpPr/>
            <p:nvPr>
              <p:custDataLst>
                <p:tags r:id="rId10"/>
              </p:custDataLst>
            </p:nvPr>
          </p:nvSpPr>
          <p:spPr>
            <a:xfrm>
              <a:off x="409575" y="814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PA-椭圆 531"/>
            <p:cNvSpPr/>
            <p:nvPr>
              <p:custDataLst>
                <p:tags r:id="rId11"/>
              </p:custDataLst>
            </p:nvPr>
          </p:nvSpPr>
          <p:spPr>
            <a:xfrm>
              <a:off x="663575" y="814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PA-椭圆 532"/>
            <p:cNvSpPr/>
            <p:nvPr>
              <p:custDataLst>
                <p:tags r:id="rId12"/>
              </p:custDataLst>
            </p:nvPr>
          </p:nvSpPr>
          <p:spPr>
            <a:xfrm>
              <a:off x="917575" y="814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PA-椭圆 533"/>
            <p:cNvSpPr/>
            <p:nvPr>
              <p:custDataLst>
                <p:tags r:id="rId13"/>
              </p:custDataLst>
            </p:nvPr>
          </p:nvSpPr>
          <p:spPr>
            <a:xfrm>
              <a:off x="1171575" y="814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PA-椭圆 534"/>
            <p:cNvSpPr/>
            <p:nvPr>
              <p:custDataLst>
                <p:tags r:id="rId14"/>
              </p:custDataLst>
            </p:nvPr>
          </p:nvSpPr>
          <p:spPr>
            <a:xfrm>
              <a:off x="1425575" y="814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PA-椭圆 535"/>
            <p:cNvSpPr/>
            <p:nvPr>
              <p:custDataLst>
                <p:tags r:id="rId15"/>
              </p:custDataLst>
            </p:nvPr>
          </p:nvSpPr>
          <p:spPr>
            <a:xfrm>
              <a:off x="1679575" y="814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PA-椭圆 536"/>
            <p:cNvSpPr/>
            <p:nvPr>
              <p:custDataLst>
                <p:tags r:id="rId16"/>
              </p:custDataLst>
            </p:nvPr>
          </p:nvSpPr>
          <p:spPr>
            <a:xfrm>
              <a:off x="1933575" y="814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PA-椭圆 537"/>
            <p:cNvSpPr/>
            <p:nvPr>
              <p:custDataLst>
                <p:tags r:id="rId17"/>
              </p:custDataLst>
            </p:nvPr>
          </p:nvSpPr>
          <p:spPr>
            <a:xfrm>
              <a:off x="155575" y="10943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 name="PA-椭圆 538"/>
            <p:cNvSpPr/>
            <p:nvPr>
              <p:custDataLst>
                <p:tags r:id="rId18"/>
              </p:custDataLst>
            </p:nvPr>
          </p:nvSpPr>
          <p:spPr>
            <a:xfrm>
              <a:off x="409575" y="10943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PA-椭圆 539"/>
            <p:cNvSpPr/>
            <p:nvPr>
              <p:custDataLst>
                <p:tags r:id="rId19"/>
              </p:custDataLst>
            </p:nvPr>
          </p:nvSpPr>
          <p:spPr>
            <a:xfrm>
              <a:off x="663575" y="10943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PA-椭圆 540"/>
            <p:cNvSpPr/>
            <p:nvPr>
              <p:custDataLst>
                <p:tags r:id="rId20"/>
              </p:custDataLst>
            </p:nvPr>
          </p:nvSpPr>
          <p:spPr>
            <a:xfrm>
              <a:off x="917575" y="10943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PA-椭圆 541"/>
            <p:cNvSpPr/>
            <p:nvPr>
              <p:custDataLst>
                <p:tags r:id="rId21"/>
              </p:custDataLst>
            </p:nvPr>
          </p:nvSpPr>
          <p:spPr>
            <a:xfrm>
              <a:off x="1171575" y="10943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PA-椭圆 542"/>
            <p:cNvSpPr/>
            <p:nvPr>
              <p:custDataLst>
                <p:tags r:id="rId22"/>
              </p:custDataLst>
            </p:nvPr>
          </p:nvSpPr>
          <p:spPr>
            <a:xfrm>
              <a:off x="1425575" y="10943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2" name="PA-椭圆 543"/>
            <p:cNvSpPr/>
            <p:nvPr>
              <p:custDataLst>
                <p:tags r:id="rId23"/>
              </p:custDataLst>
            </p:nvPr>
          </p:nvSpPr>
          <p:spPr>
            <a:xfrm>
              <a:off x="1679575" y="10943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3" name="PA-椭圆 544"/>
            <p:cNvSpPr/>
            <p:nvPr>
              <p:custDataLst>
                <p:tags r:id="rId24"/>
              </p:custDataLst>
            </p:nvPr>
          </p:nvSpPr>
          <p:spPr>
            <a:xfrm>
              <a:off x="1933575" y="10943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4" name="PA-椭圆 545"/>
            <p:cNvSpPr/>
            <p:nvPr>
              <p:custDataLst>
                <p:tags r:id="rId25"/>
              </p:custDataLst>
            </p:nvPr>
          </p:nvSpPr>
          <p:spPr>
            <a:xfrm>
              <a:off x="2187575" y="10943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5" name="PA-椭圆 546"/>
            <p:cNvSpPr/>
            <p:nvPr>
              <p:custDataLst>
                <p:tags r:id="rId26"/>
              </p:custDataLst>
            </p:nvPr>
          </p:nvSpPr>
          <p:spPr>
            <a:xfrm>
              <a:off x="2441575" y="10943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 name="PA-椭圆 547"/>
            <p:cNvSpPr/>
            <p:nvPr>
              <p:custDataLst>
                <p:tags r:id="rId27"/>
              </p:custDataLst>
            </p:nvPr>
          </p:nvSpPr>
          <p:spPr>
            <a:xfrm>
              <a:off x="2695575" y="10943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6" name="组合 65"/>
          <p:cNvGrpSpPr/>
          <p:nvPr/>
        </p:nvGrpSpPr>
        <p:grpSpPr>
          <a:xfrm>
            <a:off x="1366520" y="1090930"/>
            <a:ext cx="2790825" cy="811530"/>
            <a:chOff x="2044701" y="2097215"/>
            <a:chExt cx="3886200" cy="1130782"/>
          </a:xfrm>
        </p:grpSpPr>
        <p:grpSp>
          <p:nvGrpSpPr>
            <p:cNvPr id="67" name="组合 66"/>
            <p:cNvGrpSpPr/>
            <p:nvPr/>
          </p:nvGrpSpPr>
          <p:grpSpPr>
            <a:xfrm>
              <a:off x="2044701" y="2097215"/>
              <a:ext cx="3886200" cy="1130782"/>
              <a:chOff x="2044701" y="2097215"/>
              <a:chExt cx="3886200" cy="1130782"/>
            </a:xfrm>
          </p:grpSpPr>
          <p:sp>
            <p:nvSpPr>
              <p:cNvPr id="69" name="椭圆 68"/>
              <p:cNvSpPr/>
              <p:nvPr/>
            </p:nvSpPr>
            <p:spPr>
              <a:xfrm>
                <a:off x="5552097" y="2097215"/>
                <a:ext cx="368300" cy="368300"/>
              </a:xfrm>
              <a:prstGeom prst="ellipse">
                <a:avLst/>
              </a:prstGeom>
              <a:gradFill flip="none" rotWithShape="1">
                <a:gsLst>
                  <a:gs pos="0">
                    <a:srgbClr val="FEC02D"/>
                  </a:gs>
                  <a:gs pos="70000">
                    <a:srgbClr val="FE9B20"/>
                  </a:gs>
                </a:gsLst>
                <a:lin ang="27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70" name="椭圆 69"/>
              <p:cNvSpPr/>
              <p:nvPr/>
            </p:nvSpPr>
            <p:spPr>
              <a:xfrm>
                <a:off x="2637688" y="3012097"/>
                <a:ext cx="215900" cy="215900"/>
              </a:xfrm>
              <a:prstGeom prst="ellipse">
                <a:avLst/>
              </a:prstGeom>
              <a:gradFill flip="none" rotWithShape="1">
                <a:gsLst>
                  <a:gs pos="0">
                    <a:srgbClr val="FEC02D"/>
                  </a:gs>
                  <a:gs pos="70000">
                    <a:srgbClr val="FE9B20"/>
                  </a:gs>
                </a:gsLst>
                <a:lin ang="27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71" name="矩形: 圆角 70"/>
              <p:cNvSpPr/>
              <p:nvPr/>
            </p:nvSpPr>
            <p:spPr>
              <a:xfrm>
                <a:off x="2044701" y="2192564"/>
                <a:ext cx="3886200" cy="918936"/>
              </a:xfrm>
              <a:prstGeom prst="roundRect">
                <a:avLst>
                  <a:gd name="adj" fmla="val 50000"/>
                </a:avLst>
              </a:prstGeom>
              <a:blipFill dpi="0" rotWithShape="1">
                <a:blip r:embed="rId29">
                  <a:extLst>
                    <a:ext uri="{BEBA8EAE-BF5A-486C-A8C5-ECC9F3942E4B}">
                      <a14:imgProps xmlns:a14="http://schemas.microsoft.com/office/drawing/2010/main">
                        <a14:imgLayer r:embed="rId30">
                          <a14:imgEffect>
                            <a14:artisticBlur radius="20"/>
                          </a14:imgEffect>
                          <a14:imgEffect>
                            <a14:brightnessContrast bright="5000"/>
                          </a14:imgEffect>
                        </a14:imgLayer>
                      </a14:imgProps>
                    </a:ext>
                  </a:extLst>
                </a:blip>
                <a:srcRect/>
                <a:stretch>
                  <a:fillRect l="-52614" t="-238598" r="-161111" b="-407700"/>
                </a:stretch>
              </a:blipFill>
              <a:ln>
                <a:noFill/>
              </a:ln>
              <a:effectLst>
                <a:outerShdw blurRad="152400" dist="88900" dir="5400000" rotWithShape="0">
                  <a:srgbClr val="000000">
                    <a:alpha val="20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600" dirty="0"/>
              </a:p>
            </p:txBody>
          </p:sp>
        </p:grpSp>
        <p:sp>
          <p:nvSpPr>
            <p:cNvPr id="68" name="文本框 67"/>
            <p:cNvSpPr txBox="1"/>
            <p:nvPr/>
          </p:nvSpPr>
          <p:spPr>
            <a:xfrm>
              <a:off x="2744900" y="2264451"/>
              <a:ext cx="2456180" cy="727310"/>
            </a:xfrm>
            <a:prstGeom prst="rect">
              <a:avLst/>
            </a:prstGeom>
            <a:noFill/>
          </p:spPr>
          <p:txBody>
            <a:bodyPr wrap="square" rtlCol="0">
              <a:spAutoFit/>
            </a:bodyPr>
            <a:lstStyle/>
            <a:p>
              <a:pPr algn="ctr"/>
              <a:r>
                <a:rPr lang="zh-CN" altLang="en-US" sz="2800" b="1" dirty="0">
                  <a:solidFill>
                    <a:srgbClr val="EE8844"/>
                  </a:solidFill>
                  <a:latin typeface="微软雅黑" panose="020B0503020204020204" pitchFamily="34" charset="-122"/>
                  <a:ea typeface="微软雅黑" panose="020B0503020204020204" pitchFamily="34" charset="-122"/>
                </a:rPr>
                <a:t>实习活动</a:t>
              </a:r>
            </a:p>
          </p:txBody>
        </p:sp>
      </p:grpSp>
      <p:sp>
        <p:nvSpPr>
          <p:cNvPr id="10" name="TextBox 1210"/>
          <p:cNvSpPr/>
          <p:nvPr>
            <p:custDataLst>
              <p:tags r:id="rId3"/>
            </p:custDataLst>
          </p:nvPr>
        </p:nvSpPr>
        <p:spPr>
          <a:xfrm>
            <a:off x="1365885" y="2468245"/>
            <a:ext cx="9535795" cy="2122805"/>
          </a:xfrm>
          <a:prstGeom prst="rect">
            <a:avLst/>
          </a:prstGeom>
          <a:noFill/>
          <a:ln w="9525">
            <a:noFill/>
            <a:miter/>
          </a:ln>
        </p:spPr>
        <p:txBody>
          <a:bodyPr wrap="square">
            <a:spAutoFit/>
          </a:bodyPr>
          <a:lstStyle/>
          <a:p>
            <a:pPr indent="0" algn="l" fontAlgn="auto">
              <a:lnSpc>
                <a:spcPct val="200000"/>
              </a:lnSpc>
              <a:buFont typeface="+mj-lt"/>
              <a:buNone/>
            </a:pPr>
            <a:r>
              <a:rPr lang="zh-CN" altLang="en-US" sz="2200" dirty="0">
                <a:solidFill>
                  <a:schemeClr val="dk1"/>
                </a:solidFill>
                <a:effectLst/>
                <a:latin typeface="微软雅黑" panose="020B0503020204020204" pitchFamily="34" charset="-122"/>
                <a:ea typeface="微软雅黑" panose="020B0503020204020204" pitchFamily="34" charset="-122"/>
                <a:cs typeface="Times New Roman" panose="02020603050405020304" pitchFamily="18" charset="0"/>
                <a:sym typeface="+mn-ea"/>
              </a:rPr>
              <a:t>设计一段以提问技能为主的微格教学片断，以小组为单位，进行角色扮演并录像。请你的好朋友一起观看你的录像并提出意见。在指导教师的指导下，小组观看录像并进行讨论研究。</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med">
        <p:pull/>
      </p:transition>
    </mc:Choice>
    <mc:Fallback xmlns="">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66"/>
                                        </p:tgtEl>
                                        <p:attrNameLst>
                                          <p:attrName>style.visibility</p:attrName>
                                        </p:attrNameLst>
                                      </p:cBhvr>
                                      <p:to>
                                        <p:strVal val="visible"/>
                                      </p:to>
                                    </p:set>
                                    <p:animEffect transition="in" filter="wipe(down)">
                                      <p:cBhvr>
                                        <p:cTn id="7" dur="500"/>
                                        <p:tgtEl>
                                          <p:spTgt spid="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165" name="TextBox 1210"/>
          <p:cNvSpPr/>
          <p:nvPr/>
        </p:nvSpPr>
        <p:spPr>
          <a:xfrm>
            <a:off x="815975" y="1060450"/>
            <a:ext cx="10530205" cy="521970"/>
          </a:xfrm>
          <a:prstGeom prst="rect">
            <a:avLst/>
          </a:prstGeom>
          <a:noFill/>
          <a:ln w="9525">
            <a:noFill/>
            <a:miter/>
          </a:ln>
        </p:spPr>
        <p:txBody>
          <a:bodyPr wrap="square">
            <a:spAutoFit/>
          </a:bodyPr>
          <a:lstStyle/>
          <a:p>
            <a:pPr algn="l">
              <a:buClrTx/>
              <a:buSzTx/>
              <a:buFontTx/>
            </a:pPr>
            <a:r>
              <a:rPr lang="zh-CN" altLang="en-US" sz="2800" b="1"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sym typeface="+mn-ea"/>
              </a:rPr>
              <a:t>三、 教学语言技能的作用</a:t>
            </a:r>
          </a:p>
        </p:txBody>
      </p:sp>
      <p:sp>
        <p:nvSpPr>
          <p:cNvPr id="166" name="TextBox 1210"/>
          <p:cNvSpPr/>
          <p:nvPr>
            <p:custDataLst>
              <p:tags r:id="rId2"/>
            </p:custDataLst>
          </p:nvPr>
        </p:nvSpPr>
        <p:spPr>
          <a:xfrm>
            <a:off x="815975" y="1649095"/>
            <a:ext cx="10628630" cy="4211320"/>
          </a:xfrm>
          <a:prstGeom prst="rect">
            <a:avLst/>
          </a:prstGeom>
          <a:noFill/>
          <a:ln w="9525">
            <a:noFill/>
            <a:miter/>
          </a:ln>
        </p:spPr>
        <p:txBody>
          <a:bodyPr wrap="square">
            <a:spAutoFit/>
          </a:bodyPr>
          <a:lstStyle/>
          <a:p>
            <a:pPr indent="539750" algn="l" fontAlgn="auto">
              <a:lnSpc>
                <a:spcPct val="175000"/>
              </a:lnSpc>
              <a:spcBef>
                <a:spcPts val="0"/>
              </a:spcBef>
              <a:buClrTx/>
              <a:buSzTx/>
              <a:buNone/>
            </a:pPr>
            <a:r>
              <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rPr>
              <a:t>1</a:t>
            </a:r>
            <a:r>
              <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a:t>
            </a:r>
            <a:r>
              <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rPr>
              <a:t>传递学科知识信息</a:t>
            </a:r>
          </a:p>
          <a:p>
            <a:pPr indent="539750" algn="l" fontAlgn="auto">
              <a:lnSpc>
                <a:spcPct val="175000"/>
              </a:lnSpc>
              <a:spcBef>
                <a:spcPts val="0"/>
              </a:spcBef>
              <a:buClrTx/>
              <a:buSzTx/>
              <a:buNone/>
            </a:pPr>
            <a:r>
              <a:rPr lang="en-US" altLang="zh-CN" sz="2100" dirty="0">
                <a:solidFill>
                  <a:schemeClr val="dk1"/>
                </a:solidFill>
                <a:effectLst/>
                <a:latin typeface="微软雅黑" panose="020B0503020204020204" pitchFamily="34" charset="-122"/>
                <a:ea typeface="微软雅黑" panose="020B0503020204020204" pitchFamily="34" charset="-122"/>
                <a:cs typeface="微软雅黑" panose="020B0503020204020204" pitchFamily="34" charset="-122"/>
              </a:rPr>
              <a:t>准确、清晰地传递知识信息是教学语言的基本功能，也是对教学语言训练的基本要求。</a:t>
            </a:r>
          </a:p>
          <a:p>
            <a:pPr indent="539750" algn="l" fontAlgn="auto">
              <a:lnSpc>
                <a:spcPct val="175000"/>
              </a:lnSpc>
              <a:spcBef>
                <a:spcPts val="0"/>
              </a:spcBef>
              <a:buClrTx/>
              <a:buSzTx/>
              <a:buNone/>
            </a:pPr>
            <a:r>
              <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rPr>
              <a:t>2</a:t>
            </a:r>
            <a:r>
              <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a:t>
            </a:r>
            <a:r>
              <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rPr>
              <a:t>组织课堂教学</a:t>
            </a:r>
          </a:p>
          <a:p>
            <a:pPr indent="539750" algn="l" fontAlgn="auto">
              <a:lnSpc>
                <a:spcPct val="175000"/>
              </a:lnSpc>
              <a:spcBef>
                <a:spcPts val="0"/>
              </a:spcBef>
              <a:buClrTx/>
              <a:buSzTx/>
              <a:buNone/>
            </a:pPr>
            <a:r>
              <a:rPr lang="en-US" altLang="zh-CN" sz="2100" dirty="0">
                <a:solidFill>
                  <a:schemeClr val="dk1"/>
                </a:solidFill>
                <a:effectLst/>
                <a:latin typeface="微软雅黑" panose="020B0503020204020204" pitchFamily="34" charset="-122"/>
                <a:ea typeface="微软雅黑" panose="020B0503020204020204" pitchFamily="34" charset="-122"/>
                <a:cs typeface="微软雅黑" panose="020B0503020204020204" pitchFamily="34" charset="-122"/>
              </a:rPr>
              <a:t>使用恰如其分的语言可以明确学生思维的指向，集中学生注意力。用鼓励性的语言可以激发学生求知欲望，调动学习积极性；用激发强化的语言可以引起学生学习的兴趣，稳定课堂纪律；用发自肺腑的教学语言可以实现师生的情感交流。</a:t>
            </a:r>
          </a:p>
          <a:p>
            <a:pPr indent="539750" algn="l" fontAlgn="auto">
              <a:lnSpc>
                <a:spcPct val="175000"/>
              </a:lnSpc>
              <a:spcBef>
                <a:spcPts val="0"/>
              </a:spcBef>
              <a:buClrTx/>
              <a:buSzTx/>
              <a:buNone/>
            </a:pPr>
            <a:r>
              <a:rPr lang="en-US" altLang="zh-CN" sz="2100" dirty="0">
                <a:solidFill>
                  <a:schemeClr val="dk1"/>
                </a:solidFill>
                <a:effectLst/>
                <a:latin typeface="微软雅黑" panose="020B0503020204020204" pitchFamily="34" charset="-122"/>
                <a:ea typeface="微软雅黑" panose="020B0503020204020204" pitchFamily="34" charset="-122"/>
                <a:cs typeface="微软雅黑" panose="020B0503020204020204" pitchFamily="34" charset="-122"/>
              </a:rPr>
              <a:t>通过丰富的语言表达可以恰当而有效地组织课堂教学。</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med">
        <p:pull/>
      </p:transition>
    </mc:Choice>
    <mc:Fallback xmlns="">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66">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66">
                                            <p:txEl>
                                              <p:pRg st="3" end="3"/>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66">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图片 17"/>
          <p:cNvPicPr>
            <a:picLocks noChangeAspect="1"/>
          </p:cNvPicPr>
          <p:nvPr/>
        </p:nvPicPr>
        <p:blipFill>
          <a:blip r:embed="rId3"/>
          <a:stretch>
            <a:fillRect/>
          </a:stretch>
        </p:blipFill>
        <p:spPr>
          <a:xfrm>
            <a:off x="0" y="-15875"/>
            <a:ext cx="12192000" cy="6858000"/>
          </a:xfrm>
          <a:prstGeom prst="rect">
            <a:avLst/>
          </a:prstGeom>
        </p:spPr>
      </p:pic>
      <p:sp>
        <p:nvSpPr>
          <p:cNvPr id="25" name="文本框 24"/>
          <p:cNvSpPr txBox="1"/>
          <p:nvPr/>
        </p:nvSpPr>
        <p:spPr>
          <a:xfrm>
            <a:off x="2635459" y="1243082"/>
            <a:ext cx="4292592" cy="2245360"/>
          </a:xfrm>
          <a:prstGeom prst="rect">
            <a:avLst/>
          </a:prstGeom>
          <a:noFill/>
        </p:spPr>
        <p:txBody>
          <a:bodyPr wrap="square" rtlCol="0">
            <a:spAutoFit/>
          </a:bodyPr>
          <a:lstStyle/>
          <a:p>
            <a:pPr algn="ctr"/>
            <a:r>
              <a:rPr lang="en-US" altLang="zh-CN" sz="14000" b="1">
                <a:gradFill>
                  <a:gsLst>
                    <a:gs pos="77000">
                      <a:srgbClr val="FCF4E1">
                        <a:alpha val="0"/>
                      </a:srgbClr>
                    </a:gs>
                    <a:gs pos="40000">
                      <a:srgbClr val="FDC065"/>
                    </a:gs>
                  </a:gsLst>
                  <a:lin ang="5400000" scaled="0"/>
                </a:gradFill>
                <a:latin typeface="Arial" panose="020B0604020202020204"/>
                <a:ea typeface="阿里巴巴普惠体 Medium" panose="00020600040101010101" charset="-122"/>
                <a:cs typeface="阿里巴巴普惠体 Medium" panose="00020600040101010101" charset="-122"/>
                <a:sym typeface="Arial" panose="020B0604020202020204"/>
              </a:rPr>
              <a:t>05</a:t>
            </a:r>
            <a:endParaRPr lang="zh-CN" altLang="en-US" sz="14000" b="1">
              <a:gradFill>
                <a:gsLst>
                  <a:gs pos="77000">
                    <a:srgbClr val="FCF4E1">
                      <a:alpha val="0"/>
                    </a:srgbClr>
                  </a:gs>
                  <a:gs pos="40000">
                    <a:srgbClr val="FDC065"/>
                  </a:gs>
                </a:gsLst>
                <a:lin ang="5400000" scaled="0"/>
              </a:gradFill>
              <a:latin typeface="Arial" panose="020B0604020202020204"/>
              <a:ea typeface="阿里巴巴普惠体 Medium" panose="00020600040101010101" charset="-122"/>
              <a:cs typeface="阿里巴巴普惠体 Medium" panose="00020600040101010101" charset="-122"/>
              <a:sym typeface="Arial" panose="020B0604020202020204"/>
            </a:endParaRPr>
          </a:p>
        </p:txBody>
      </p:sp>
      <p:sp>
        <p:nvSpPr>
          <p:cNvPr id="24" name="矩形: 圆角 23"/>
          <p:cNvSpPr/>
          <p:nvPr/>
        </p:nvSpPr>
        <p:spPr>
          <a:xfrm>
            <a:off x="1439545" y="2603500"/>
            <a:ext cx="1906270" cy="266065"/>
          </a:xfrm>
          <a:prstGeom prst="roundRect">
            <a:avLst>
              <a:gd name="adj" fmla="val 50000"/>
            </a:avLst>
          </a:prstGeom>
          <a:solidFill>
            <a:schemeClr val="accent1">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a:ea typeface="阿里巴巴普惠体 Medium" panose="00020600040101010101" charset="-122"/>
              <a:cs typeface="阿里巴巴普惠体 Medium" panose="00020600040101010101" charset="-122"/>
              <a:sym typeface="Arial" panose="020B0604020202020204"/>
            </a:endParaRPr>
          </a:p>
        </p:txBody>
      </p:sp>
      <p:sp>
        <p:nvSpPr>
          <p:cNvPr id="26" name="文本框 25"/>
          <p:cNvSpPr txBox="1"/>
          <p:nvPr/>
        </p:nvSpPr>
        <p:spPr>
          <a:xfrm>
            <a:off x="1439545" y="1976755"/>
            <a:ext cx="10065385" cy="2071370"/>
          </a:xfrm>
          <a:prstGeom prst="rect">
            <a:avLst/>
          </a:prstGeom>
          <a:noFill/>
          <a:ln w="9525">
            <a:noFill/>
          </a:ln>
          <a:effectLst/>
        </p:spPr>
        <p:txBody>
          <a:bodyPr wrap="square">
            <a:noAutofit/>
          </a:bodyPr>
          <a:lstStyle/>
          <a:p>
            <a:pPr algn="l" fontAlgn="auto">
              <a:lnSpc>
                <a:spcPct val="130000"/>
              </a:lnSpc>
            </a:pPr>
            <a:r>
              <a:rPr lang="zh-CN" altLang="en-US" sz="4600" b="1" dirty="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a:rPr>
              <a:t>第五节</a:t>
            </a:r>
            <a:endParaRPr lang="zh-CN" altLang="en-US" sz="5200" b="1" dirty="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a:endParaRPr>
          </a:p>
          <a:p>
            <a:pPr algn="l" fontAlgn="auto">
              <a:lnSpc>
                <a:spcPct val="130000"/>
              </a:lnSpc>
            </a:pPr>
            <a:r>
              <a:rPr lang="zh-CN" altLang="en-US" sz="5200" b="1" dirty="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a:rPr>
              <a:t>变</a:t>
            </a:r>
            <a:r>
              <a:rPr lang="en-US" altLang="zh-CN" sz="5200" b="1" dirty="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a:rPr>
              <a:t> </a:t>
            </a:r>
            <a:r>
              <a:rPr lang="zh-CN" altLang="en-US" sz="5200" b="1" dirty="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a:rPr>
              <a:t>化</a:t>
            </a:r>
            <a:r>
              <a:rPr lang="en-US" altLang="zh-CN" sz="5200" b="1" dirty="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a:rPr>
              <a:t> </a:t>
            </a:r>
            <a:r>
              <a:rPr lang="zh-CN" altLang="en-US" sz="5200" b="1" dirty="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a:rPr>
              <a:t>技</a:t>
            </a:r>
            <a:r>
              <a:rPr lang="en-US" altLang="zh-CN" sz="5200" b="1" dirty="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a:rPr>
              <a:t> </a:t>
            </a:r>
            <a:r>
              <a:rPr lang="zh-CN" altLang="en-US" sz="5200" b="1" dirty="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a:rPr>
              <a:t>能</a:t>
            </a:r>
          </a:p>
        </p:txBody>
      </p:sp>
      <p:sp>
        <p:nvSpPr>
          <p:cNvPr id="35" name="任意多边形: 形状 34"/>
          <p:cNvSpPr/>
          <p:nvPr/>
        </p:nvSpPr>
        <p:spPr>
          <a:xfrm flipH="1">
            <a:off x="10307766" y="542441"/>
            <a:ext cx="1101877" cy="549617"/>
          </a:xfrm>
          <a:custGeom>
            <a:avLst/>
            <a:gdLst>
              <a:gd name="connsiteX0" fmla="*/ 23282 w 704417"/>
              <a:gd name="connsiteY0" fmla="*/ 304800 h 351364"/>
              <a:gd name="connsiteX1" fmla="*/ 0 w 704417"/>
              <a:gd name="connsiteY1" fmla="*/ 328082 h 351364"/>
              <a:gd name="connsiteX2" fmla="*/ 23282 w 704417"/>
              <a:gd name="connsiteY2" fmla="*/ 351364 h 351364"/>
              <a:gd name="connsiteX3" fmla="*/ 46564 w 704417"/>
              <a:gd name="connsiteY3" fmla="*/ 328082 h 351364"/>
              <a:gd name="connsiteX4" fmla="*/ 23282 w 704417"/>
              <a:gd name="connsiteY4" fmla="*/ 304800 h 351364"/>
              <a:gd name="connsiteX5" fmla="*/ 187746 w 704417"/>
              <a:gd name="connsiteY5" fmla="*/ 304800 h 351364"/>
              <a:gd name="connsiteX6" fmla="*/ 164464 w 704417"/>
              <a:gd name="connsiteY6" fmla="*/ 328082 h 351364"/>
              <a:gd name="connsiteX7" fmla="*/ 187746 w 704417"/>
              <a:gd name="connsiteY7" fmla="*/ 351364 h 351364"/>
              <a:gd name="connsiteX8" fmla="*/ 211028 w 704417"/>
              <a:gd name="connsiteY8" fmla="*/ 328082 h 351364"/>
              <a:gd name="connsiteX9" fmla="*/ 187746 w 704417"/>
              <a:gd name="connsiteY9" fmla="*/ 304800 h 351364"/>
              <a:gd name="connsiteX10" fmla="*/ 352209 w 704417"/>
              <a:gd name="connsiteY10" fmla="*/ 304800 h 351364"/>
              <a:gd name="connsiteX11" fmla="*/ 328927 w 704417"/>
              <a:gd name="connsiteY11" fmla="*/ 328082 h 351364"/>
              <a:gd name="connsiteX12" fmla="*/ 352209 w 704417"/>
              <a:gd name="connsiteY12" fmla="*/ 351364 h 351364"/>
              <a:gd name="connsiteX13" fmla="*/ 375491 w 704417"/>
              <a:gd name="connsiteY13" fmla="*/ 328082 h 351364"/>
              <a:gd name="connsiteX14" fmla="*/ 352209 w 704417"/>
              <a:gd name="connsiteY14" fmla="*/ 304800 h 351364"/>
              <a:gd name="connsiteX15" fmla="*/ 516672 w 704417"/>
              <a:gd name="connsiteY15" fmla="*/ 304800 h 351364"/>
              <a:gd name="connsiteX16" fmla="*/ 493390 w 704417"/>
              <a:gd name="connsiteY16" fmla="*/ 328082 h 351364"/>
              <a:gd name="connsiteX17" fmla="*/ 516672 w 704417"/>
              <a:gd name="connsiteY17" fmla="*/ 351364 h 351364"/>
              <a:gd name="connsiteX18" fmla="*/ 539954 w 704417"/>
              <a:gd name="connsiteY18" fmla="*/ 328082 h 351364"/>
              <a:gd name="connsiteX19" fmla="*/ 516672 w 704417"/>
              <a:gd name="connsiteY19" fmla="*/ 304800 h 351364"/>
              <a:gd name="connsiteX20" fmla="*/ 681135 w 704417"/>
              <a:gd name="connsiteY20" fmla="*/ 304800 h 351364"/>
              <a:gd name="connsiteX21" fmla="*/ 657853 w 704417"/>
              <a:gd name="connsiteY21" fmla="*/ 328082 h 351364"/>
              <a:gd name="connsiteX22" fmla="*/ 681135 w 704417"/>
              <a:gd name="connsiteY22" fmla="*/ 351364 h 351364"/>
              <a:gd name="connsiteX23" fmla="*/ 704417 w 704417"/>
              <a:gd name="connsiteY23" fmla="*/ 328082 h 351364"/>
              <a:gd name="connsiteX24" fmla="*/ 681135 w 704417"/>
              <a:gd name="connsiteY24" fmla="*/ 304800 h 351364"/>
              <a:gd name="connsiteX25" fmla="*/ 23282 w 704417"/>
              <a:gd name="connsiteY25" fmla="*/ 152400 h 351364"/>
              <a:gd name="connsiteX26" fmla="*/ 0 w 704417"/>
              <a:gd name="connsiteY26" fmla="*/ 175682 h 351364"/>
              <a:gd name="connsiteX27" fmla="*/ 23282 w 704417"/>
              <a:gd name="connsiteY27" fmla="*/ 198964 h 351364"/>
              <a:gd name="connsiteX28" fmla="*/ 46564 w 704417"/>
              <a:gd name="connsiteY28" fmla="*/ 175682 h 351364"/>
              <a:gd name="connsiteX29" fmla="*/ 23282 w 704417"/>
              <a:gd name="connsiteY29" fmla="*/ 152400 h 351364"/>
              <a:gd name="connsiteX30" fmla="*/ 187746 w 704417"/>
              <a:gd name="connsiteY30" fmla="*/ 152400 h 351364"/>
              <a:gd name="connsiteX31" fmla="*/ 164464 w 704417"/>
              <a:gd name="connsiteY31" fmla="*/ 175682 h 351364"/>
              <a:gd name="connsiteX32" fmla="*/ 187746 w 704417"/>
              <a:gd name="connsiteY32" fmla="*/ 198964 h 351364"/>
              <a:gd name="connsiteX33" fmla="*/ 211028 w 704417"/>
              <a:gd name="connsiteY33" fmla="*/ 175682 h 351364"/>
              <a:gd name="connsiteX34" fmla="*/ 187746 w 704417"/>
              <a:gd name="connsiteY34" fmla="*/ 152400 h 351364"/>
              <a:gd name="connsiteX35" fmla="*/ 352209 w 704417"/>
              <a:gd name="connsiteY35" fmla="*/ 152400 h 351364"/>
              <a:gd name="connsiteX36" fmla="*/ 328927 w 704417"/>
              <a:gd name="connsiteY36" fmla="*/ 175682 h 351364"/>
              <a:gd name="connsiteX37" fmla="*/ 352209 w 704417"/>
              <a:gd name="connsiteY37" fmla="*/ 198964 h 351364"/>
              <a:gd name="connsiteX38" fmla="*/ 375491 w 704417"/>
              <a:gd name="connsiteY38" fmla="*/ 175682 h 351364"/>
              <a:gd name="connsiteX39" fmla="*/ 352209 w 704417"/>
              <a:gd name="connsiteY39" fmla="*/ 152400 h 351364"/>
              <a:gd name="connsiteX40" fmla="*/ 516672 w 704417"/>
              <a:gd name="connsiteY40" fmla="*/ 152400 h 351364"/>
              <a:gd name="connsiteX41" fmla="*/ 493390 w 704417"/>
              <a:gd name="connsiteY41" fmla="*/ 175682 h 351364"/>
              <a:gd name="connsiteX42" fmla="*/ 516672 w 704417"/>
              <a:gd name="connsiteY42" fmla="*/ 198964 h 351364"/>
              <a:gd name="connsiteX43" fmla="*/ 539954 w 704417"/>
              <a:gd name="connsiteY43" fmla="*/ 175682 h 351364"/>
              <a:gd name="connsiteX44" fmla="*/ 516672 w 704417"/>
              <a:gd name="connsiteY44" fmla="*/ 152400 h 351364"/>
              <a:gd name="connsiteX45" fmla="*/ 681135 w 704417"/>
              <a:gd name="connsiteY45" fmla="*/ 152400 h 351364"/>
              <a:gd name="connsiteX46" fmla="*/ 657853 w 704417"/>
              <a:gd name="connsiteY46" fmla="*/ 175682 h 351364"/>
              <a:gd name="connsiteX47" fmla="*/ 681135 w 704417"/>
              <a:gd name="connsiteY47" fmla="*/ 198964 h 351364"/>
              <a:gd name="connsiteX48" fmla="*/ 704417 w 704417"/>
              <a:gd name="connsiteY48" fmla="*/ 175682 h 351364"/>
              <a:gd name="connsiteX49" fmla="*/ 681135 w 704417"/>
              <a:gd name="connsiteY49" fmla="*/ 152400 h 351364"/>
              <a:gd name="connsiteX50" fmla="*/ 23282 w 704417"/>
              <a:gd name="connsiteY50" fmla="*/ 0 h 351364"/>
              <a:gd name="connsiteX51" fmla="*/ 0 w 704417"/>
              <a:gd name="connsiteY51" fmla="*/ 23282 h 351364"/>
              <a:gd name="connsiteX52" fmla="*/ 23282 w 704417"/>
              <a:gd name="connsiteY52" fmla="*/ 46564 h 351364"/>
              <a:gd name="connsiteX53" fmla="*/ 46564 w 704417"/>
              <a:gd name="connsiteY53" fmla="*/ 23282 h 351364"/>
              <a:gd name="connsiteX54" fmla="*/ 23282 w 704417"/>
              <a:gd name="connsiteY54" fmla="*/ 0 h 351364"/>
              <a:gd name="connsiteX55" fmla="*/ 187746 w 704417"/>
              <a:gd name="connsiteY55" fmla="*/ 0 h 351364"/>
              <a:gd name="connsiteX56" fmla="*/ 164464 w 704417"/>
              <a:gd name="connsiteY56" fmla="*/ 23282 h 351364"/>
              <a:gd name="connsiteX57" fmla="*/ 187746 w 704417"/>
              <a:gd name="connsiteY57" fmla="*/ 46564 h 351364"/>
              <a:gd name="connsiteX58" fmla="*/ 211028 w 704417"/>
              <a:gd name="connsiteY58" fmla="*/ 23282 h 351364"/>
              <a:gd name="connsiteX59" fmla="*/ 187746 w 704417"/>
              <a:gd name="connsiteY59" fmla="*/ 0 h 351364"/>
              <a:gd name="connsiteX60" fmla="*/ 352209 w 704417"/>
              <a:gd name="connsiteY60" fmla="*/ 0 h 351364"/>
              <a:gd name="connsiteX61" fmla="*/ 328927 w 704417"/>
              <a:gd name="connsiteY61" fmla="*/ 23282 h 351364"/>
              <a:gd name="connsiteX62" fmla="*/ 352209 w 704417"/>
              <a:gd name="connsiteY62" fmla="*/ 46564 h 351364"/>
              <a:gd name="connsiteX63" fmla="*/ 375491 w 704417"/>
              <a:gd name="connsiteY63" fmla="*/ 23282 h 351364"/>
              <a:gd name="connsiteX64" fmla="*/ 352209 w 704417"/>
              <a:gd name="connsiteY64" fmla="*/ 0 h 351364"/>
              <a:gd name="connsiteX65" fmla="*/ 516672 w 704417"/>
              <a:gd name="connsiteY65" fmla="*/ 0 h 351364"/>
              <a:gd name="connsiteX66" fmla="*/ 493390 w 704417"/>
              <a:gd name="connsiteY66" fmla="*/ 23282 h 351364"/>
              <a:gd name="connsiteX67" fmla="*/ 516672 w 704417"/>
              <a:gd name="connsiteY67" fmla="*/ 46564 h 351364"/>
              <a:gd name="connsiteX68" fmla="*/ 539954 w 704417"/>
              <a:gd name="connsiteY68" fmla="*/ 23282 h 351364"/>
              <a:gd name="connsiteX69" fmla="*/ 516672 w 704417"/>
              <a:gd name="connsiteY69" fmla="*/ 0 h 351364"/>
              <a:gd name="connsiteX70" fmla="*/ 681135 w 704417"/>
              <a:gd name="connsiteY70" fmla="*/ 0 h 351364"/>
              <a:gd name="connsiteX71" fmla="*/ 657853 w 704417"/>
              <a:gd name="connsiteY71" fmla="*/ 23282 h 351364"/>
              <a:gd name="connsiteX72" fmla="*/ 681135 w 704417"/>
              <a:gd name="connsiteY72" fmla="*/ 46564 h 351364"/>
              <a:gd name="connsiteX73" fmla="*/ 704417 w 704417"/>
              <a:gd name="connsiteY73" fmla="*/ 23282 h 351364"/>
              <a:gd name="connsiteX74" fmla="*/ 681135 w 704417"/>
              <a:gd name="connsiteY74" fmla="*/ 0 h 3513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704417" h="351364">
                <a:moveTo>
                  <a:pt x="23282" y="304800"/>
                </a:moveTo>
                <a:cubicBezTo>
                  <a:pt x="10424" y="304800"/>
                  <a:pt x="0" y="315224"/>
                  <a:pt x="0" y="328082"/>
                </a:cubicBezTo>
                <a:cubicBezTo>
                  <a:pt x="0" y="340940"/>
                  <a:pt x="10424" y="351364"/>
                  <a:pt x="23282" y="351364"/>
                </a:cubicBezTo>
                <a:cubicBezTo>
                  <a:pt x="36140" y="351364"/>
                  <a:pt x="46564" y="340940"/>
                  <a:pt x="46564" y="328082"/>
                </a:cubicBezTo>
                <a:cubicBezTo>
                  <a:pt x="46564" y="315224"/>
                  <a:pt x="36140" y="304800"/>
                  <a:pt x="23282" y="304800"/>
                </a:cubicBezTo>
                <a:close/>
                <a:moveTo>
                  <a:pt x="187746" y="304800"/>
                </a:moveTo>
                <a:cubicBezTo>
                  <a:pt x="174888" y="304800"/>
                  <a:pt x="164464" y="315224"/>
                  <a:pt x="164464" y="328082"/>
                </a:cubicBezTo>
                <a:cubicBezTo>
                  <a:pt x="164464" y="340940"/>
                  <a:pt x="174888" y="351364"/>
                  <a:pt x="187746" y="351364"/>
                </a:cubicBezTo>
                <a:cubicBezTo>
                  <a:pt x="200604" y="351364"/>
                  <a:pt x="211028" y="340940"/>
                  <a:pt x="211028" y="328082"/>
                </a:cubicBezTo>
                <a:cubicBezTo>
                  <a:pt x="211028" y="315224"/>
                  <a:pt x="200604" y="304800"/>
                  <a:pt x="187746" y="304800"/>
                </a:cubicBezTo>
                <a:close/>
                <a:moveTo>
                  <a:pt x="352209" y="304800"/>
                </a:moveTo>
                <a:cubicBezTo>
                  <a:pt x="339351" y="304800"/>
                  <a:pt x="328927" y="315224"/>
                  <a:pt x="328927" y="328082"/>
                </a:cubicBezTo>
                <a:cubicBezTo>
                  <a:pt x="328927" y="340940"/>
                  <a:pt x="339351" y="351364"/>
                  <a:pt x="352209" y="351364"/>
                </a:cubicBezTo>
                <a:cubicBezTo>
                  <a:pt x="365067" y="351364"/>
                  <a:pt x="375491" y="340940"/>
                  <a:pt x="375491" y="328082"/>
                </a:cubicBezTo>
                <a:cubicBezTo>
                  <a:pt x="375491" y="315224"/>
                  <a:pt x="365067" y="304800"/>
                  <a:pt x="352209" y="304800"/>
                </a:cubicBezTo>
                <a:close/>
                <a:moveTo>
                  <a:pt x="516672" y="304800"/>
                </a:moveTo>
                <a:cubicBezTo>
                  <a:pt x="503814" y="304800"/>
                  <a:pt x="493390" y="315224"/>
                  <a:pt x="493390" y="328082"/>
                </a:cubicBezTo>
                <a:cubicBezTo>
                  <a:pt x="493390" y="340940"/>
                  <a:pt x="503814" y="351364"/>
                  <a:pt x="516672" y="351364"/>
                </a:cubicBezTo>
                <a:cubicBezTo>
                  <a:pt x="529530" y="351364"/>
                  <a:pt x="539954" y="340940"/>
                  <a:pt x="539954" y="328082"/>
                </a:cubicBezTo>
                <a:cubicBezTo>
                  <a:pt x="539954" y="315224"/>
                  <a:pt x="529530" y="304800"/>
                  <a:pt x="516672" y="304800"/>
                </a:cubicBezTo>
                <a:close/>
                <a:moveTo>
                  <a:pt x="681135" y="304800"/>
                </a:moveTo>
                <a:cubicBezTo>
                  <a:pt x="668277" y="304800"/>
                  <a:pt x="657853" y="315224"/>
                  <a:pt x="657853" y="328082"/>
                </a:cubicBezTo>
                <a:cubicBezTo>
                  <a:pt x="657853" y="340940"/>
                  <a:pt x="668277" y="351364"/>
                  <a:pt x="681135" y="351364"/>
                </a:cubicBezTo>
                <a:cubicBezTo>
                  <a:pt x="693993" y="351364"/>
                  <a:pt x="704417" y="340940"/>
                  <a:pt x="704417" y="328082"/>
                </a:cubicBezTo>
                <a:cubicBezTo>
                  <a:pt x="704417" y="315224"/>
                  <a:pt x="693993" y="304800"/>
                  <a:pt x="681135" y="304800"/>
                </a:cubicBezTo>
                <a:close/>
                <a:moveTo>
                  <a:pt x="23282" y="152400"/>
                </a:moveTo>
                <a:cubicBezTo>
                  <a:pt x="10424" y="152400"/>
                  <a:pt x="0" y="162824"/>
                  <a:pt x="0" y="175682"/>
                </a:cubicBezTo>
                <a:cubicBezTo>
                  <a:pt x="0" y="188540"/>
                  <a:pt x="10424" y="198964"/>
                  <a:pt x="23282" y="198964"/>
                </a:cubicBezTo>
                <a:cubicBezTo>
                  <a:pt x="36140" y="198964"/>
                  <a:pt x="46564" y="188540"/>
                  <a:pt x="46564" y="175682"/>
                </a:cubicBezTo>
                <a:cubicBezTo>
                  <a:pt x="46564" y="162824"/>
                  <a:pt x="36140" y="152400"/>
                  <a:pt x="23282" y="152400"/>
                </a:cubicBezTo>
                <a:close/>
                <a:moveTo>
                  <a:pt x="187746" y="152400"/>
                </a:moveTo>
                <a:cubicBezTo>
                  <a:pt x="174888" y="152400"/>
                  <a:pt x="164464" y="162824"/>
                  <a:pt x="164464" y="175682"/>
                </a:cubicBezTo>
                <a:cubicBezTo>
                  <a:pt x="164464" y="188540"/>
                  <a:pt x="174888" y="198964"/>
                  <a:pt x="187746" y="198964"/>
                </a:cubicBezTo>
                <a:cubicBezTo>
                  <a:pt x="200604" y="198964"/>
                  <a:pt x="211028" y="188540"/>
                  <a:pt x="211028" y="175682"/>
                </a:cubicBezTo>
                <a:cubicBezTo>
                  <a:pt x="211028" y="162824"/>
                  <a:pt x="200604" y="152400"/>
                  <a:pt x="187746" y="152400"/>
                </a:cubicBezTo>
                <a:close/>
                <a:moveTo>
                  <a:pt x="352209" y="152400"/>
                </a:moveTo>
                <a:cubicBezTo>
                  <a:pt x="339351" y="152400"/>
                  <a:pt x="328927" y="162824"/>
                  <a:pt x="328927" y="175682"/>
                </a:cubicBezTo>
                <a:cubicBezTo>
                  <a:pt x="328927" y="188540"/>
                  <a:pt x="339351" y="198964"/>
                  <a:pt x="352209" y="198964"/>
                </a:cubicBezTo>
                <a:cubicBezTo>
                  <a:pt x="365067" y="198964"/>
                  <a:pt x="375491" y="188540"/>
                  <a:pt x="375491" y="175682"/>
                </a:cubicBezTo>
                <a:cubicBezTo>
                  <a:pt x="375491" y="162824"/>
                  <a:pt x="365067" y="152400"/>
                  <a:pt x="352209" y="152400"/>
                </a:cubicBezTo>
                <a:close/>
                <a:moveTo>
                  <a:pt x="516672" y="152400"/>
                </a:moveTo>
                <a:cubicBezTo>
                  <a:pt x="503814" y="152400"/>
                  <a:pt x="493390" y="162824"/>
                  <a:pt x="493390" y="175682"/>
                </a:cubicBezTo>
                <a:cubicBezTo>
                  <a:pt x="493390" y="188540"/>
                  <a:pt x="503814" y="198964"/>
                  <a:pt x="516672" y="198964"/>
                </a:cubicBezTo>
                <a:cubicBezTo>
                  <a:pt x="529530" y="198964"/>
                  <a:pt x="539954" y="188540"/>
                  <a:pt x="539954" y="175682"/>
                </a:cubicBezTo>
                <a:cubicBezTo>
                  <a:pt x="539954" y="162824"/>
                  <a:pt x="529530" y="152400"/>
                  <a:pt x="516672" y="152400"/>
                </a:cubicBezTo>
                <a:close/>
                <a:moveTo>
                  <a:pt x="681135" y="152400"/>
                </a:moveTo>
                <a:cubicBezTo>
                  <a:pt x="668277" y="152400"/>
                  <a:pt x="657853" y="162824"/>
                  <a:pt x="657853" y="175682"/>
                </a:cubicBezTo>
                <a:cubicBezTo>
                  <a:pt x="657853" y="188540"/>
                  <a:pt x="668277" y="198964"/>
                  <a:pt x="681135" y="198964"/>
                </a:cubicBezTo>
                <a:cubicBezTo>
                  <a:pt x="693993" y="198964"/>
                  <a:pt x="704417" y="188540"/>
                  <a:pt x="704417" y="175682"/>
                </a:cubicBezTo>
                <a:cubicBezTo>
                  <a:pt x="704417" y="162824"/>
                  <a:pt x="693993" y="152400"/>
                  <a:pt x="681135" y="152400"/>
                </a:cubicBezTo>
                <a:close/>
                <a:moveTo>
                  <a:pt x="23282" y="0"/>
                </a:moveTo>
                <a:cubicBezTo>
                  <a:pt x="10424" y="0"/>
                  <a:pt x="0" y="10424"/>
                  <a:pt x="0" y="23282"/>
                </a:cubicBezTo>
                <a:cubicBezTo>
                  <a:pt x="0" y="36140"/>
                  <a:pt x="10424" y="46564"/>
                  <a:pt x="23282" y="46564"/>
                </a:cubicBezTo>
                <a:cubicBezTo>
                  <a:pt x="36140" y="46564"/>
                  <a:pt x="46564" y="36140"/>
                  <a:pt x="46564" y="23282"/>
                </a:cubicBezTo>
                <a:cubicBezTo>
                  <a:pt x="46564" y="10424"/>
                  <a:pt x="36140" y="0"/>
                  <a:pt x="23282" y="0"/>
                </a:cubicBezTo>
                <a:close/>
                <a:moveTo>
                  <a:pt x="187746" y="0"/>
                </a:moveTo>
                <a:cubicBezTo>
                  <a:pt x="174888" y="0"/>
                  <a:pt x="164464" y="10424"/>
                  <a:pt x="164464" y="23282"/>
                </a:cubicBezTo>
                <a:cubicBezTo>
                  <a:pt x="164464" y="36140"/>
                  <a:pt x="174888" y="46564"/>
                  <a:pt x="187746" y="46564"/>
                </a:cubicBezTo>
                <a:cubicBezTo>
                  <a:pt x="200604" y="46564"/>
                  <a:pt x="211028" y="36140"/>
                  <a:pt x="211028" y="23282"/>
                </a:cubicBezTo>
                <a:cubicBezTo>
                  <a:pt x="211028" y="10424"/>
                  <a:pt x="200604" y="0"/>
                  <a:pt x="187746" y="0"/>
                </a:cubicBezTo>
                <a:close/>
                <a:moveTo>
                  <a:pt x="352209" y="0"/>
                </a:moveTo>
                <a:cubicBezTo>
                  <a:pt x="339351" y="0"/>
                  <a:pt x="328927" y="10424"/>
                  <a:pt x="328927" y="23282"/>
                </a:cubicBezTo>
                <a:cubicBezTo>
                  <a:pt x="328927" y="36140"/>
                  <a:pt x="339351" y="46564"/>
                  <a:pt x="352209" y="46564"/>
                </a:cubicBezTo>
                <a:cubicBezTo>
                  <a:pt x="365067" y="46564"/>
                  <a:pt x="375491" y="36140"/>
                  <a:pt x="375491" y="23282"/>
                </a:cubicBezTo>
                <a:cubicBezTo>
                  <a:pt x="375491" y="10424"/>
                  <a:pt x="365067" y="0"/>
                  <a:pt x="352209" y="0"/>
                </a:cubicBezTo>
                <a:close/>
                <a:moveTo>
                  <a:pt x="516672" y="0"/>
                </a:moveTo>
                <a:cubicBezTo>
                  <a:pt x="503814" y="0"/>
                  <a:pt x="493390" y="10424"/>
                  <a:pt x="493390" y="23282"/>
                </a:cubicBezTo>
                <a:cubicBezTo>
                  <a:pt x="493390" y="36140"/>
                  <a:pt x="503814" y="46564"/>
                  <a:pt x="516672" y="46564"/>
                </a:cubicBezTo>
                <a:cubicBezTo>
                  <a:pt x="529530" y="46564"/>
                  <a:pt x="539954" y="36140"/>
                  <a:pt x="539954" y="23282"/>
                </a:cubicBezTo>
                <a:cubicBezTo>
                  <a:pt x="539954" y="10424"/>
                  <a:pt x="529530" y="0"/>
                  <a:pt x="516672" y="0"/>
                </a:cubicBezTo>
                <a:close/>
                <a:moveTo>
                  <a:pt x="681135" y="0"/>
                </a:moveTo>
                <a:cubicBezTo>
                  <a:pt x="668277" y="0"/>
                  <a:pt x="657853" y="10424"/>
                  <a:pt x="657853" y="23282"/>
                </a:cubicBezTo>
                <a:cubicBezTo>
                  <a:pt x="657853" y="36140"/>
                  <a:pt x="668277" y="46564"/>
                  <a:pt x="681135" y="46564"/>
                </a:cubicBezTo>
                <a:cubicBezTo>
                  <a:pt x="693993" y="46564"/>
                  <a:pt x="704417" y="36140"/>
                  <a:pt x="704417" y="23282"/>
                </a:cubicBezTo>
                <a:cubicBezTo>
                  <a:pt x="704417" y="10424"/>
                  <a:pt x="693993" y="0"/>
                  <a:pt x="681135" y="0"/>
                </a:cubicBezTo>
                <a:close/>
              </a:path>
            </a:pathLst>
          </a:custGeom>
          <a:solidFill>
            <a:srgbClr val="FFC445"/>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tx1">
                  <a:lumMod val="85000"/>
                  <a:lumOff val="15000"/>
                </a:schemeClr>
              </a:solidFill>
              <a:latin typeface="Arial" panose="020B0604020202020204"/>
              <a:ea typeface="阿里巴巴普惠体 Medium" panose="00020600040101010101" charset="-122"/>
              <a:cs typeface="阿里巴巴普惠体 Medium" panose="00020600040101010101" charset="-122"/>
              <a:sym typeface="Arial" panose="020B0604020202020204"/>
            </a:endParaRPr>
          </a:p>
        </p:txBody>
      </p:sp>
      <p:grpSp>
        <p:nvGrpSpPr>
          <p:cNvPr id="15" name="组合 14"/>
          <p:cNvGrpSpPr/>
          <p:nvPr/>
        </p:nvGrpSpPr>
        <p:grpSpPr>
          <a:xfrm>
            <a:off x="0" y="2058035"/>
            <a:ext cx="12192000" cy="4799965"/>
            <a:chOff x="0" y="2058226"/>
            <a:chExt cx="12192000" cy="4799774"/>
          </a:xfrm>
        </p:grpSpPr>
        <p:sp>
          <p:nvSpPr>
            <p:cNvPr id="16" name="任意多边形: 形状 10"/>
            <p:cNvSpPr/>
            <p:nvPr/>
          </p:nvSpPr>
          <p:spPr>
            <a:xfrm>
              <a:off x="0" y="2058226"/>
              <a:ext cx="12192000" cy="4799773"/>
            </a:xfrm>
            <a:custGeom>
              <a:avLst/>
              <a:gdLst>
                <a:gd name="connsiteX0" fmla="*/ 12192000 w 12192000"/>
                <a:gd name="connsiteY0" fmla="*/ 0 h 2383466"/>
                <a:gd name="connsiteX1" fmla="*/ 12192000 w 12192000"/>
                <a:gd name="connsiteY1" fmla="*/ 2383466 h 2383466"/>
                <a:gd name="connsiteX2" fmla="*/ 0 w 12192000"/>
                <a:gd name="connsiteY2" fmla="*/ 2383466 h 2383466"/>
                <a:gd name="connsiteX3" fmla="*/ 0 w 12192000"/>
                <a:gd name="connsiteY3" fmla="*/ 1361314 h 2383466"/>
                <a:gd name="connsiteX4" fmla="*/ 353496 w 12192000"/>
                <a:gd name="connsiteY4" fmla="*/ 1484568 h 2383466"/>
                <a:gd name="connsiteX5" fmla="*/ 4890837 w 12192000"/>
                <a:gd name="connsiteY5" fmla="*/ 2130804 h 2383466"/>
                <a:gd name="connsiteX6" fmla="*/ 12026664 w 12192000"/>
                <a:gd name="connsiteY6" fmla="*/ 150519 h 23834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83466">
                  <a:moveTo>
                    <a:pt x="12192000" y="0"/>
                  </a:moveTo>
                  <a:lnTo>
                    <a:pt x="12192000" y="2383466"/>
                  </a:lnTo>
                  <a:lnTo>
                    <a:pt x="0" y="2383466"/>
                  </a:lnTo>
                  <a:lnTo>
                    <a:pt x="0" y="1361314"/>
                  </a:lnTo>
                  <a:lnTo>
                    <a:pt x="353496" y="1484568"/>
                  </a:lnTo>
                  <a:cubicBezTo>
                    <a:pt x="1648706" y="1892568"/>
                    <a:pt x="3210104" y="2130804"/>
                    <a:pt x="4890837" y="2130804"/>
                  </a:cubicBezTo>
                  <a:cubicBezTo>
                    <a:pt x="7972182" y="2130804"/>
                    <a:pt x="10652425" y="1330066"/>
                    <a:pt x="12026664" y="150519"/>
                  </a:cubicBezTo>
                  <a:close/>
                </a:path>
              </a:pathLst>
            </a:custGeom>
            <a:solidFill>
              <a:srgbClr val="FF9B2F">
                <a:alpha val="1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latin typeface="Arial" panose="020B0604020202020204"/>
                <a:ea typeface="阿里巴巴普惠体 Medium" panose="00020600040101010101" charset="-122"/>
                <a:cs typeface="阿里巴巴普惠体 Medium" panose="00020600040101010101" charset="-122"/>
                <a:sym typeface="Arial" panose="020B0604020202020204"/>
              </a:endParaRPr>
            </a:p>
          </p:txBody>
        </p:sp>
        <p:sp>
          <p:nvSpPr>
            <p:cNvPr id="17" name="任意多边形: 形状 11"/>
            <p:cNvSpPr/>
            <p:nvPr/>
          </p:nvSpPr>
          <p:spPr>
            <a:xfrm flipH="1">
              <a:off x="0" y="5512114"/>
              <a:ext cx="12192000" cy="1345886"/>
            </a:xfrm>
            <a:custGeom>
              <a:avLst/>
              <a:gdLst>
                <a:gd name="connsiteX0" fmla="*/ 12192000 w 12192000"/>
                <a:gd name="connsiteY0" fmla="*/ 0 h 1345886"/>
                <a:gd name="connsiteX1" fmla="*/ 11699305 w 12192000"/>
                <a:gd name="connsiteY1" fmla="*/ 205775 h 1345886"/>
                <a:gd name="connsiteX2" fmla="*/ 6095999 w 12192000"/>
                <a:gd name="connsiteY2" fmla="*/ 1086789 h 1345886"/>
                <a:gd name="connsiteX3" fmla="*/ 492692 w 12192000"/>
                <a:gd name="connsiteY3" fmla="*/ 205775 h 1345886"/>
                <a:gd name="connsiteX4" fmla="*/ 0 w 12192000"/>
                <a:gd name="connsiteY4" fmla="*/ 1 h 1345886"/>
                <a:gd name="connsiteX5" fmla="*/ 0 w 12192000"/>
                <a:gd name="connsiteY5" fmla="*/ 1345886 h 1345886"/>
                <a:gd name="connsiteX6" fmla="*/ 12192000 w 12192000"/>
                <a:gd name="connsiteY6" fmla="*/ 1345886 h 13458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1345886">
                  <a:moveTo>
                    <a:pt x="12192000" y="0"/>
                  </a:moveTo>
                  <a:lnTo>
                    <a:pt x="11699305" y="205775"/>
                  </a:lnTo>
                  <a:cubicBezTo>
                    <a:pt x="10265294" y="750111"/>
                    <a:pt x="8284226" y="1086789"/>
                    <a:pt x="6095999" y="1086789"/>
                  </a:cubicBezTo>
                  <a:cubicBezTo>
                    <a:pt x="3907772" y="1086789"/>
                    <a:pt x="1926704" y="750111"/>
                    <a:pt x="492692" y="205775"/>
                  </a:cubicBezTo>
                  <a:lnTo>
                    <a:pt x="0" y="1"/>
                  </a:lnTo>
                  <a:lnTo>
                    <a:pt x="0" y="1345886"/>
                  </a:lnTo>
                  <a:lnTo>
                    <a:pt x="12192000" y="1345886"/>
                  </a:lnTo>
                  <a:close/>
                </a:path>
              </a:pathLst>
            </a:custGeom>
            <a:gradFill>
              <a:gsLst>
                <a:gs pos="100000">
                  <a:srgbClr val="FCF4E1"/>
                </a:gs>
                <a:gs pos="58000">
                  <a:srgbClr val="FDC065"/>
                </a:gs>
              </a:gsLst>
              <a:lin ang="9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latin typeface="Arial" panose="020B0604020202020204"/>
                <a:ea typeface="阿里巴巴普惠体 Medium" panose="00020600040101010101" charset="-122"/>
                <a:cs typeface="阿里巴巴普惠体 Medium" panose="00020600040101010101" charset="-122"/>
                <a:sym typeface="Arial" panose="020B0604020202020204"/>
              </a:endParaRPr>
            </a:p>
          </p:txBody>
        </p:sp>
      </p:grpSp>
    </p:spTree>
    <p:custDataLst>
      <p:tags r:id="rId1"/>
    </p:custDataLst>
  </p:cSld>
  <p:clrMapOvr>
    <a:masterClrMapping/>
  </p:clrMapOvr>
  <mc:AlternateContent xmlns:mc="http://schemas.openxmlformats.org/markup-compatibility/2006" xmlns:p14="http://schemas.microsoft.com/office/powerpoint/2010/main">
    <mc:Choice Requires="p14">
      <p:transition spd="med">
        <p:pull/>
      </p:transition>
    </mc:Choice>
    <mc:Fallback xmlns="">
      <p:transition spd="med">
        <p:pull/>
      </p:transition>
    </mc:Fallback>
  </mc:AlternateContent>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1210"/>
          <p:cNvSpPr/>
          <p:nvPr>
            <p:custDataLst>
              <p:tags r:id="rId2"/>
            </p:custDataLst>
          </p:nvPr>
        </p:nvSpPr>
        <p:spPr>
          <a:xfrm>
            <a:off x="815975" y="1649095"/>
            <a:ext cx="10641330" cy="2030095"/>
          </a:xfrm>
          <a:prstGeom prst="rect">
            <a:avLst/>
          </a:prstGeom>
          <a:noFill/>
          <a:ln w="9525">
            <a:noFill/>
            <a:miter/>
          </a:ln>
        </p:spPr>
        <p:txBody>
          <a:bodyPr wrap="square">
            <a:spAutoFit/>
          </a:bodyPr>
          <a:lstStyle/>
          <a:p>
            <a:pPr indent="539750" algn="l" fontAlgn="auto">
              <a:lnSpc>
                <a:spcPct val="175000"/>
              </a:lnSpc>
              <a:spcBef>
                <a:spcPts val="0"/>
              </a:spcBef>
              <a:buClrTx/>
              <a:buSzTx/>
              <a:buFontTx/>
              <a:buNone/>
            </a:pPr>
            <a:r>
              <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1. 引起注意、激发兴趣</a:t>
            </a:r>
          </a:p>
          <a:p>
            <a:pPr indent="539750" algn="l" fontAlgn="auto">
              <a:lnSpc>
                <a:spcPct val="175000"/>
              </a:lnSpc>
              <a:spcBef>
                <a:spcPts val="0"/>
              </a:spcBef>
              <a:buClrTx/>
              <a:buSzTx/>
              <a:buFontTx/>
              <a:buNone/>
            </a:pPr>
            <a:r>
              <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2. 强化信息、因材施教</a:t>
            </a:r>
          </a:p>
          <a:p>
            <a:pPr indent="539750" algn="l" fontAlgn="auto">
              <a:lnSpc>
                <a:spcPct val="175000"/>
              </a:lnSpc>
              <a:spcBef>
                <a:spcPts val="0"/>
              </a:spcBef>
              <a:buClrTx/>
              <a:buSzTx/>
              <a:buFontTx/>
              <a:buNone/>
            </a:pPr>
            <a:r>
              <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3. 培养态度，生成价值观</a:t>
            </a:r>
          </a:p>
        </p:txBody>
      </p:sp>
      <p:sp>
        <p:nvSpPr>
          <p:cNvPr id="3" name="TextBox 1210"/>
          <p:cNvSpPr/>
          <p:nvPr/>
        </p:nvSpPr>
        <p:spPr>
          <a:xfrm>
            <a:off x="815975" y="1060450"/>
            <a:ext cx="7162165" cy="521970"/>
          </a:xfrm>
          <a:prstGeom prst="rect">
            <a:avLst/>
          </a:prstGeom>
          <a:noFill/>
          <a:ln w="9525">
            <a:noFill/>
            <a:miter/>
          </a:ln>
        </p:spPr>
        <p:txBody>
          <a:bodyPr wrap="square">
            <a:spAutoFit/>
          </a:bodyPr>
          <a:lstStyle/>
          <a:p>
            <a:pPr algn="l">
              <a:buClrTx/>
              <a:buSzTx/>
              <a:buFontTx/>
            </a:pPr>
            <a:r>
              <a:rPr lang="zh-CN" altLang="en-US" sz="2800" b="1"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sym typeface="+mn-ea"/>
              </a:rPr>
              <a:t>一、 变化技能的教学意义</a:t>
            </a:r>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210"/>
          <p:cNvSpPr/>
          <p:nvPr>
            <p:custDataLst>
              <p:tags r:id="rId2"/>
            </p:custDataLst>
          </p:nvPr>
        </p:nvSpPr>
        <p:spPr>
          <a:xfrm>
            <a:off x="815975" y="1649095"/>
            <a:ext cx="10641330" cy="1868805"/>
          </a:xfrm>
          <a:prstGeom prst="rect">
            <a:avLst/>
          </a:prstGeom>
          <a:noFill/>
          <a:ln w="9525">
            <a:noFill/>
            <a:miter/>
          </a:ln>
        </p:spPr>
        <p:txBody>
          <a:bodyPr wrap="square">
            <a:spAutoFit/>
          </a:bodyPr>
          <a:lstStyle/>
          <a:p>
            <a:pPr indent="539750" algn="l" fontAlgn="auto">
              <a:lnSpc>
                <a:spcPct val="175000"/>
              </a:lnSpc>
              <a:spcBef>
                <a:spcPts val="0"/>
              </a:spcBef>
              <a:buClrTx/>
              <a:buSzTx/>
              <a:buFontTx/>
              <a:buNone/>
            </a:pPr>
            <a:r>
              <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1.变化教态</a:t>
            </a:r>
          </a:p>
          <a:p>
            <a:pPr indent="539750" algn="l" fontAlgn="auto">
              <a:lnSpc>
                <a:spcPct val="175000"/>
              </a:lnSpc>
              <a:spcBef>
                <a:spcPts val="0"/>
              </a:spcBef>
              <a:buClrTx/>
              <a:buSzTx/>
              <a:buFontTx/>
              <a:buNone/>
            </a:pP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（1） 变化声音。</a:t>
            </a:r>
          </a:p>
          <a:p>
            <a:pPr indent="539750" algn="l" fontAlgn="auto">
              <a:lnSpc>
                <a:spcPct val="175000"/>
              </a:lnSpc>
              <a:spcBef>
                <a:spcPts val="0"/>
              </a:spcBef>
              <a:buClrTx/>
              <a:buSzTx/>
              <a:buFontTx/>
              <a:buNone/>
            </a:pP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（2） 变化态势语。</a:t>
            </a:r>
            <a:r>
              <a:rPr lang="en-US"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  </a:t>
            </a:r>
            <a:r>
              <a:rPr lang="en-US" altLang="zh-CN" sz="2100" dirty="0">
                <a:latin typeface="+mn-ea"/>
                <a:cs typeface="Times New Roman" panose="02020603050405020304" pitchFamily="18" charset="0"/>
                <a:sym typeface="+mn-ea"/>
              </a:rPr>
              <a:t>a.</a:t>
            </a:r>
            <a:r>
              <a:rPr lang="zh-CN" altLang="zh-CN" sz="2100" dirty="0">
                <a:latin typeface="+mn-ea"/>
                <a:cs typeface="Times New Roman" panose="02020603050405020304" pitchFamily="18" charset="0"/>
                <a:sym typeface="+mn-ea"/>
              </a:rPr>
              <a:t>眼神变化</a:t>
            </a:r>
            <a:r>
              <a:rPr lang="en-US" altLang="zh-CN" sz="2100" dirty="0">
                <a:latin typeface="+mn-ea"/>
                <a:cs typeface="Times New Roman" panose="02020603050405020304" pitchFamily="18" charset="0"/>
                <a:sym typeface="+mn-ea"/>
              </a:rPr>
              <a:t>   b.</a:t>
            </a:r>
            <a:r>
              <a:rPr lang="zh-CN" altLang="zh-CN" sz="2100" dirty="0">
                <a:latin typeface="+mn-ea"/>
                <a:cs typeface="Times New Roman" panose="02020603050405020304" pitchFamily="18" charset="0"/>
                <a:sym typeface="+mn-ea"/>
              </a:rPr>
              <a:t>表情变化</a:t>
            </a:r>
            <a:r>
              <a:rPr lang="en-US" altLang="zh-CN" sz="2100" dirty="0">
                <a:latin typeface="+mn-ea"/>
                <a:cs typeface="Times New Roman" panose="02020603050405020304" pitchFamily="18" charset="0"/>
                <a:sym typeface="+mn-ea"/>
              </a:rPr>
              <a:t>   c.</a:t>
            </a:r>
            <a:r>
              <a:rPr lang="zh-CN" altLang="zh-CN" sz="2100" dirty="0">
                <a:latin typeface="+mn-ea"/>
                <a:cs typeface="Times New Roman" panose="02020603050405020304" pitchFamily="18" charset="0"/>
                <a:sym typeface="+mn-ea"/>
              </a:rPr>
              <a:t>位置变化</a:t>
            </a:r>
            <a:r>
              <a:rPr lang="en-US" altLang="zh-CN" sz="2100" dirty="0">
                <a:latin typeface="+mn-ea"/>
                <a:cs typeface="Times New Roman" panose="02020603050405020304" pitchFamily="18" charset="0"/>
                <a:sym typeface="+mn-ea"/>
              </a:rPr>
              <a:t>   d.</a:t>
            </a:r>
            <a:r>
              <a:rPr lang="zh-CN" altLang="zh-CN" sz="2100" dirty="0">
                <a:latin typeface="+mn-ea"/>
                <a:cs typeface="Times New Roman" panose="02020603050405020304" pitchFamily="18" charset="0"/>
                <a:sym typeface="+mn-ea"/>
              </a:rPr>
              <a:t>手势变化</a:t>
            </a:r>
            <a:endPar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
        <p:nvSpPr>
          <p:cNvPr id="4" name="TextBox 1210"/>
          <p:cNvSpPr/>
          <p:nvPr/>
        </p:nvSpPr>
        <p:spPr>
          <a:xfrm>
            <a:off x="815975" y="1060450"/>
            <a:ext cx="7162165" cy="521970"/>
          </a:xfrm>
          <a:prstGeom prst="rect">
            <a:avLst/>
          </a:prstGeom>
          <a:noFill/>
          <a:ln w="9525">
            <a:noFill/>
            <a:miter/>
          </a:ln>
        </p:spPr>
        <p:txBody>
          <a:bodyPr wrap="square">
            <a:spAutoFit/>
          </a:bodyPr>
          <a:lstStyle/>
          <a:p>
            <a:pPr algn="l">
              <a:buClrTx/>
              <a:buSzTx/>
              <a:buFontTx/>
            </a:pPr>
            <a:r>
              <a:rPr lang="zh-CN" altLang="en-US" sz="2800" b="1"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sym typeface="+mn-ea"/>
              </a:rPr>
              <a:t>二、 变化技能的类型</a:t>
            </a:r>
          </a:p>
        </p:txBody>
      </p:sp>
    </p:spTree>
    <p:custDataLst>
      <p:tags r:id="rId1"/>
    </p:custData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210"/>
          <p:cNvSpPr/>
          <p:nvPr>
            <p:custDataLst>
              <p:tags r:id="rId2"/>
            </p:custDataLst>
          </p:nvPr>
        </p:nvSpPr>
        <p:spPr>
          <a:xfrm>
            <a:off x="815975" y="1096645"/>
            <a:ext cx="10598568" cy="2999740"/>
          </a:xfrm>
          <a:prstGeom prst="rect">
            <a:avLst/>
          </a:prstGeom>
          <a:noFill/>
          <a:ln w="9525">
            <a:noFill/>
            <a:miter/>
          </a:ln>
        </p:spPr>
        <p:txBody>
          <a:bodyPr wrap="square">
            <a:spAutoFit/>
          </a:bodyPr>
          <a:lstStyle/>
          <a:p>
            <a:pPr indent="539750" algn="l" fontAlgn="auto">
              <a:lnSpc>
                <a:spcPct val="175000"/>
              </a:lnSpc>
              <a:spcBef>
                <a:spcPts val="0"/>
              </a:spcBef>
              <a:buClrTx/>
              <a:buSzTx/>
              <a:buFontTx/>
              <a:buNone/>
            </a:pPr>
            <a:r>
              <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2.变化信息传输通道和教学媒体</a:t>
            </a:r>
          </a:p>
          <a:p>
            <a:pPr indent="539750" algn="l" fontAlgn="auto">
              <a:lnSpc>
                <a:spcPct val="175000"/>
              </a:lnSpc>
              <a:spcBef>
                <a:spcPts val="0"/>
              </a:spcBef>
              <a:buClrTx/>
              <a:buSzTx/>
              <a:buFontTx/>
              <a:buNone/>
            </a:pP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（1） 媒介和材料的多样性与学生的注意力</a:t>
            </a:r>
          </a:p>
          <a:p>
            <a:pPr indent="539750" algn="l" fontAlgn="auto">
              <a:lnSpc>
                <a:spcPct val="175000"/>
              </a:lnSpc>
              <a:spcBef>
                <a:spcPts val="0"/>
              </a:spcBef>
              <a:buClrTx/>
              <a:buSzTx/>
              <a:buFontTx/>
              <a:buNone/>
            </a:pP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（2） 媒介的多样性与学习模式的材料和感官</a:t>
            </a:r>
          </a:p>
          <a:p>
            <a:pPr indent="539750" algn="l" fontAlgn="auto">
              <a:lnSpc>
                <a:spcPct val="175000"/>
              </a:lnSpc>
              <a:spcBef>
                <a:spcPts val="0"/>
              </a:spcBef>
              <a:buClrTx/>
              <a:buSzTx/>
              <a:buFontTx/>
              <a:buNone/>
            </a:pP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（3） 媒体材料的不同与学生学习</a:t>
            </a:r>
          </a:p>
          <a:p>
            <a:pPr indent="539750" algn="l" fontAlgn="auto">
              <a:lnSpc>
                <a:spcPct val="175000"/>
              </a:lnSpc>
              <a:spcBef>
                <a:spcPts val="0"/>
              </a:spcBef>
              <a:buClrTx/>
              <a:buSzTx/>
              <a:buFontTx/>
              <a:buNone/>
            </a:pP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（4） 视听媒介在教育领域的运用</a:t>
            </a:r>
          </a:p>
        </p:txBody>
      </p:sp>
    </p:spTree>
    <p:custDataLst>
      <p:tags r:id="rId1"/>
    </p:custData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210"/>
          <p:cNvSpPr/>
          <p:nvPr>
            <p:custDataLst>
              <p:tags r:id="rId2"/>
            </p:custDataLst>
          </p:nvPr>
        </p:nvSpPr>
        <p:spPr>
          <a:xfrm>
            <a:off x="815975" y="1096645"/>
            <a:ext cx="10598568" cy="3565525"/>
          </a:xfrm>
          <a:prstGeom prst="rect">
            <a:avLst/>
          </a:prstGeom>
          <a:noFill/>
          <a:ln w="9525">
            <a:noFill/>
            <a:miter/>
          </a:ln>
        </p:spPr>
        <p:txBody>
          <a:bodyPr wrap="square">
            <a:spAutoFit/>
          </a:bodyPr>
          <a:lstStyle/>
          <a:p>
            <a:pPr indent="539750" algn="l" fontAlgn="auto">
              <a:lnSpc>
                <a:spcPct val="175000"/>
              </a:lnSpc>
              <a:spcBef>
                <a:spcPts val="0"/>
              </a:spcBef>
              <a:buClrTx/>
              <a:buSzTx/>
              <a:buFontTx/>
              <a:buNone/>
            </a:pPr>
            <a:r>
              <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3.变化师生相互作用方式</a:t>
            </a:r>
          </a:p>
          <a:p>
            <a:pPr indent="539750" algn="l" fontAlgn="auto">
              <a:lnSpc>
                <a:spcPct val="175000"/>
              </a:lnSpc>
              <a:spcBef>
                <a:spcPts val="0"/>
              </a:spcBef>
              <a:buClrTx/>
              <a:buSzTx/>
              <a:buFontTx/>
              <a:buNone/>
            </a:pP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1</a:t>
            </a:r>
            <a:r>
              <a:rPr lang="en-US"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  </a:t>
            </a: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成功型学生——任务导向的和有学术能力的</a:t>
            </a:r>
          </a:p>
          <a:p>
            <a:pPr indent="539750" algn="l" fontAlgn="auto">
              <a:lnSpc>
                <a:spcPct val="175000"/>
              </a:lnSpc>
              <a:spcBef>
                <a:spcPts val="0"/>
              </a:spcBef>
              <a:buClrTx/>
              <a:buSzTx/>
              <a:buFontTx/>
              <a:buNone/>
            </a:pP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2</a:t>
            </a:r>
            <a:r>
              <a:rPr lang="en-US"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  </a:t>
            </a: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群居型学生——有能力但是比任务导向的有更多个性</a:t>
            </a:r>
          </a:p>
          <a:p>
            <a:pPr indent="539750" algn="l" fontAlgn="auto">
              <a:lnSpc>
                <a:spcPct val="175000"/>
              </a:lnSpc>
              <a:spcBef>
                <a:spcPts val="0"/>
              </a:spcBef>
              <a:buClrTx/>
              <a:buSzTx/>
              <a:buFontTx/>
              <a:buNone/>
            </a:pP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3</a:t>
            </a:r>
            <a:r>
              <a:rPr lang="en-US"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  </a:t>
            </a: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疏远型学生——拒绝参与的厌恶学习者</a:t>
            </a:r>
          </a:p>
          <a:p>
            <a:pPr indent="539750" algn="l" fontAlgn="auto">
              <a:lnSpc>
                <a:spcPct val="175000"/>
              </a:lnSpc>
              <a:spcBef>
                <a:spcPts val="0"/>
              </a:spcBef>
              <a:buClrTx/>
              <a:buSzTx/>
              <a:buFontTx/>
              <a:buNone/>
            </a:pP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4</a:t>
            </a:r>
            <a:r>
              <a:rPr lang="en-US"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  </a:t>
            </a: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依赖型学生——经常寻求教师的指导、支持和鼓励</a:t>
            </a:r>
          </a:p>
          <a:p>
            <a:pPr indent="539750" algn="l" fontAlgn="auto">
              <a:lnSpc>
                <a:spcPct val="175000"/>
              </a:lnSpc>
              <a:spcBef>
                <a:spcPts val="0"/>
              </a:spcBef>
              <a:buClrTx/>
              <a:buSzTx/>
              <a:buFontTx/>
              <a:buNone/>
            </a:pP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5</a:t>
            </a:r>
            <a:r>
              <a:rPr lang="en-US"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  </a:t>
            </a: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幽灵型学生——经常害羞，很少与他人互动的能力一般的有时很独立的学生</a:t>
            </a:r>
          </a:p>
        </p:txBody>
      </p:sp>
    </p:spTree>
    <p:custDataLst>
      <p:tags r:id="rId1"/>
    </p:custData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210"/>
          <p:cNvSpPr/>
          <p:nvPr>
            <p:custDataLst>
              <p:tags r:id="rId2"/>
            </p:custDataLst>
          </p:nvPr>
        </p:nvSpPr>
        <p:spPr>
          <a:xfrm>
            <a:off x="815975" y="1649095"/>
            <a:ext cx="5150485" cy="3322955"/>
          </a:xfrm>
          <a:prstGeom prst="rect">
            <a:avLst/>
          </a:prstGeom>
          <a:noFill/>
          <a:ln w="9525">
            <a:noFill/>
            <a:miter/>
          </a:ln>
        </p:spPr>
        <p:txBody>
          <a:bodyPr wrap="square">
            <a:spAutoFit/>
          </a:bodyPr>
          <a:lstStyle/>
          <a:p>
            <a:pPr indent="539750" algn="l">
              <a:lnSpc>
                <a:spcPct val="175000"/>
              </a:lnSpc>
              <a:spcBef>
                <a:spcPts val="0"/>
              </a:spcBef>
              <a:buClrTx/>
              <a:buSzTx/>
              <a:buFontTx/>
            </a:pPr>
            <a:r>
              <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1.针对性原则</a:t>
            </a:r>
            <a:endPar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endParaRPr>
          </a:p>
          <a:p>
            <a:pPr indent="539750" algn="l">
              <a:lnSpc>
                <a:spcPct val="175000"/>
              </a:lnSpc>
              <a:spcBef>
                <a:spcPts val="0"/>
              </a:spcBef>
              <a:buClrTx/>
              <a:buSzTx/>
              <a:buFontTx/>
            </a:pPr>
            <a:r>
              <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2.意义性原则</a:t>
            </a:r>
            <a:endPar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endParaRPr>
          </a:p>
          <a:p>
            <a:pPr indent="539750" algn="l">
              <a:lnSpc>
                <a:spcPct val="175000"/>
              </a:lnSpc>
              <a:spcBef>
                <a:spcPts val="0"/>
              </a:spcBef>
              <a:buClrTx/>
              <a:buSzTx/>
              <a:buFontTx/>
            </a:pPr>
            <a:r>
              <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3.流畅性原则</a:t>
            </a:r>
            <a:endPar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endParaRPr>
          </a:p>
          <a:p>
            <a:pPr indent="539750" algn="l">
              <a:lnSpc>
                <a:spcPct val="175000"/>
              </a:lnSpc>
              <a:spcBef>
                <a:spcPts val="0"/>
              </a:spcBef>
              <a:buClrTx/>
              <a:buSzTx/>
              <a:buFontTx/>
            </a:pPr>
            <a:r>
              <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4.适度性原则</a:t>
            </a:r>
            <a:endPar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endParaRPr>
          </a:p>
          <a:p>
            <a:pPr indent="539750" algn="l">
              <a:lnSpc>
                <a:spcPct val="175000"/>
              </a:lnSpc>
              <a:spcBef>
                <a:spcPts val="0"/>
              </a:spcBef>
              <a:buClrTx/>
              <a:buSzTx/>
              <a:buFontTx/>
            </a:pPr>
            <a:r>
              <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5.提前计划原则</a:t>
            </a:r>
          </a:p>
        </p:txBody>
      </p:sp>
      <p:sp>
        <p:nvSpPr>
          <p:cNvPr id="4" name="TextBox 1210"/>
          <p:cNvSpPr/>
          <p:nvPr/>
        </p:nvSpPr>
        <p:spPr>
          <a:xfrm>
            <a:off x="815975" y="1060450"/>
            <a:ext cx="7162165" cy="521970"/>
          </a:xfrm>
          <a:prstGeom prst="rect">
            <a:avLst/>
          </a:prstGeom>
          <a:noFill/>
          <a:ln w="9525">
            <a:noFill/>
            <a:miter/>
          </a:ln>
        </p:spPr>
        <p:txBody>
          <a:bodyPr wrap="square">
            <a:spAutoFit/>
          </a:bodyPr>
          <a:lstStyle/>
          <a:p>
            <a:pPr algn="l">
              <a:buClrTx/>
              <a:buSzTx/>
              <a:buFontTx/>
            </a:pPr>
            <a:r>
              <a:rPr lang="zh-CN" altLang="en-US" sz="2800" b="1"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sym typeface="+mn-ea"/>
              </a:rPr>
              <a:t>三、 变化技能应用原则</a:t>
            </a:r>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27" name="组合 26"/>
          <p:cNvGrpSpPr/>
          <p:nvPr/>
        </p:nvGrpSpPr>
        <p:grpSpPr>
          <a:xfrm>
            <a:off x="0" y="1"/>
            <a:ext cx="12191999" cy="6858000"/>
            <a:chOff x="0" y="1"/>
            <a:chExt cx="12191999" cy="6858000"/>
          </a:xfrm>
          <a:solidFill>
            <a:srgbClr val="378653"/>
          </a:solidFill>
        </p:grpSpPr>
        <p:sp>
          <p:nvSpPr>
            <p:cNvPr id="2" name="任意多边形: 形状 27"/>
            <p:cNvSpPr/>
            <p:nvPr/>
          </p:nvSpPr>
          <p:spPr>
            <a:xfrm>
              <a:off x="7651658" y="1"/>
              <a:ext cx="4540341" cy="4904453"/>
            </a:xfrm>
            <a:custGeom>
              <a:avLst/>
              <a:gdLst>
                <a:gd name="connsiteX0" fmla="*/ 3114517 w 4540341"/>
                <a:gd name="connsiteY0" fmla="*/ 0 h 4904453"/>
                <a:gd name="connsiteX1" fmla="*/ 4540341 w 4540341"/>
                <a:gd name="connsiteY1" fmla="*/ 0 h 4904453"/>
                <a:gd name="connsiteX2" fmla="*/ 4540341 w 4540341"/>
                <a:gd name="connsiteY2" fmla="*/ 4465497 h 4904453"/>
                <a:gd name="connsiteX3" fmla="*/ 4279493 w 4540341"/>
                <a:gd name="connsiteY3" fmla="*/ 4579478 h 4904453"/>
                <a:gd name="connsiteX4" fmla="*/ 1303310 w 4540341"/>
                <a:gd name="connsiteY4" fmla="*/ 4664624 h 4904453"/>
                <a:gd name="connsiteX5" fmla="*/ 102226 w 4540341"/>
                <a:gd name="connsiteY5" fmla="*/ 2086574 h 4904453"/>
                <a:gd name="connsiteX6" fmla="*/ 2884890 w 4540341"/>
                <a:gd name="connsiteY6" fmla="*/ 405425 h 4904453"/>
                <a:gd name="connsiteX7" fmla="*/ 3103846 w 4540341"/>
                <a:gd name="connsiteY7" fmla="*/ 30292 h 4904453"/>
                <a:gd name="connsiteX8" fmla="*/ 3114517 w 4540341"/>
                <a:gd name="connsiteY8" fmla="*/ 0 h 4904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540341" h="4904453">
                  <a:moveTo>
                    <a:pt x="3114517" y="0"/>
                  </a:moveTo>
                  <a:lnTo>
                    <a:pt x="4540341" y="0"/>
                  </a:lnTo>
                  <a:lnTo>
                    <a:pt x="4540341" y="4465497"/>
                  </a:lnTo>
                  <a:lnTo>
                    <a:pt x="4279493" y="4579478"/>
                  </a:lnTo>
                  <a:cubicBezTo>
                    <a:pt x="3225582" y="4987858"/>
                    <a:pt x="2017993" y="5005771"/>
                    <a:pt x="1303310" y="4664624"/>
                  </a:cubicBezTo>
                  <a:cubicBezTo>
                    <a:pt x="32763" y="4058141"/>
                    <a:pt x="-161371" y="2796441"/>
                    <a:pt x="102226" y="2086574"/>
                  </a:cubicBezTo>
                  <a:cubicBezTo>
                    <a:pt x="365823" y="1376708"/>
                    <a:pt x="2368338" y="1064565"/>
                    <a:pt x="2884890" y="405425"/>
                  </a:cubicBezTo>
                  <a:cubicBezTo>
                    <a:pt x="2981743" y="281836"/>
                    <a:pt x="3052555" y="157257"/>
                    <a:pt x="3103846" y="30292"/>
                  </a:cubicBezTo>
                  <a:lnTo>
                    <a:pt x="3114517" y="0"/>
                  </a:lnTo>
                  <a:close/>
                </a:path>
              </a:pathLst>
            </a:custGeom>
            <a:solidFill>
              <a:srgbClr val="FDC06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29" name="任意多边形: 形状 28"/>
            <p:cNvSpPr/>
            <p:nvPr/>
          </p:nvSpPr>
          <p:spPr>
            <a:xfrm>
              <a:off x="0" y="3445778"/>
              <a:ext cx="3149276" cy="3412223"/>
            </a:xfrm>
            <a:custGeom>
              <a:avLst/>
              <a:gdLst>
                <a:gd name="connsiteX0" fmla="*/ 0 w 3149276"/>
                <a:gd name="connsiteY0" fmla="*/ 0 h 3412223"/>
                <a:gd name="connsiteX1" fmla="*/ 35834 w 3149276"/>
                <a:gd name="connsiteY1" fmla="*/ 32653 h 3412223"/>
                <a:gd name="connsiteX2" fmla="*/ 442452 w 3149276"/>
                <a:gd name="connsiteY2" fmla="*/ 359307 h 3412223"/>
                <a:gd name="connsiteX3" fmla="*/ 2802194 w 3149276"/>
                <a:gd name="connsiteY3" fmla="*/ 1804649 h 3412223"/>
                <a:gd name="connsiteX4" fmla="*/ 3145439 w 3149276"/>
                <a:gd name="connsiteY4" fmla="*/ 3307547 h 3412223"/>
                <a:gd name="connsiteX5" fmla="*/ 3134616 w 3149276"/>
                <a:gd name="connsiteY5" fmla="*/ 3412223 h 3412223"/>
                <a:gd name="connsiteX6" fmla="*/ 0 w 3149276"/>
                <a:gd name="connsiteY6" fmla="*/ 3412223 h 3412223"/>
                <a:gd name="connsiteX7" fmla="*/ 0 w 3149276"/>
                <a:gd name="connsiteY7" fmla="*/ 0 h 34122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149276" h="3412223">
                  <a:moveTo>
                    <a:pt x="0" y="0"/>
                  </a:moveTo>
                  <a:lnTo>
                    <a:pt x="35834" y="32653"/>
                  </a:lnTo>
                  <a:cubicBezTo>
                    <a:pt x="157163" y="138849"/>
                    <a:pt x="291281" y="247465"/>
                    <a:pt x="442452" y="359307"/>
                  </a:cubicBezTo>
                  <a:cubicBezTo>
                    <a:pt x="1047136" y="806675"/>
                    <a:pt x="2438401" y="1140972"/>
                    <a:pt x="2802194" y="1804649"/>
                  </a:cubicBezTo>
                  <a:cubicBezTo>
                    <a:pt x="3006828" y="2177968"/>
                    <a:pt x="3177241" y="2769055"/>
                    <a:pt x="3145439" y="3307547"/>
                  </a:cubicBezTo>
                  <a:lnTo>
                    <a:pt x="3134616" y="3412223"/>
                  </a:lnTo>
                  <a:lnTo>
                    <a:pt x="0" y="3412223"/>
                  </a:lnTo>
                  <a:lnTo>
                    <a:pt x="0" y="0"/>
                  </a:lnTo>
                  <a:close/>
                </a:path>
              </a:pathLst>
            </a:custGeom>
            <a:solidFill>
              <a:srgbClr val="FDC06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grpSp>
      <p:sp>
        <p:nvSpPr>
          <p:cNvPr id="20" name="矩形: 圆角 19"/>
          <p:cNvSpPr/>
          <p:nvPr/>
        </p:nvSpPr>
        <p:spPr>
          <a:xfrm>
            <a:off x="521335" y="540385"/>
            <a:ext cx="11149965" cy="5810885"/>
          </a:xfrm>
          <a:prstGeom prst="roundRect">
            <a:avLst>
              <a:gd name="adj" fmla="val 3336"/>
            </a:avLst>
          </a:prstGeom>
          <a:solidFill>
            <a:schemeClr val="bg1"/>
          </a:solidFill>
          <a:ln>
            <a:noFill/>
          </a:ln>
          <a:effectLst>
            <a:outerShdw blurRad="317500" algn="c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7BB48C"/>
              </a:solidFill>
            </a:endParaRPr>
          </a:p>
        </p:txBody>
      </p:sp>
      <p:grpSp>
        <p:nvGrpSpPr>
          <p:cNvPr id="52" name="PA-组合 498"/>
          <p:cNvGrpSpPr/>
          <p:nvPr>
            <p:custDataLst>
              <p:tags r:id="rId2"/>
            </p:custDataLst>
          </p:nvPr>
        </p:nvGrpSpPr>
        <p:grpSpPr>
          <a:xfrm rot="10800000">
            <a:off x="8798220" y="807794"/>
            <a:ext cx="2612000" cy="605400"/>
            <a:chOff x="155575" y="560900"/>
            <a:chExt cx="2612000" cy="605400"/>
          </a:xfrm>
          <a:solidFill>
            <a:srgbClr val="FDC065"/>
          </a:solidFill>
        </p:grpSpPr>
        <p:sp>
          <p:nvSpPr>
            <p:cNvPr id="53" name="PA-椭圆 524"/>
            <p:cNvSpPr/>
            <p:nvPr>
              <p:custDataLst>
                <p:tags r:id="rId4"/>
              </p:custDataLst>
            </p:nvPr>
          </p:nvSpPr>
          <p:spPr>
            <a:xfrm>
              <a:off x="155575" y="560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PA-椭圆 525"/>
            <p:cNvSpPr/>
            <p:nvPr>
              <p:custDataLst>
                <p:tags r:id="rId5"/>
              </p:custDataLst>
            </p:nvPr>
          </p:nvSpPr>
          <p:spPr>
            <a:xfrm>
              <a:off x="409575" y="560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PA-椭圆 526"/>
            <p:cNvSpPr/>
            <p:nvPr>
              <p:custDataLst>
                <p:tags r:id="rId6"/>
              </p:custDataLst>
            </p:nvPr>
          </p:nvSpPr>
          <p:spPr>
            <a:xfrm>
              <a:off x="663575" y="560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PA-椭圆 527"/>
            <p:cNvSpPr/>
            <p:nvPr>
              <p:custDataLst>
                <p:tags r:id="rId7"/>
              </p:custDataLst>
            </p:nvPr>
          </p:nvSpPr>
          <p:spPr>
            <a:xfrm>
              <a:off x="917575" y="560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PA-椭圆 528"/>
            <p:cNvSpPr/>
            <p:nvPr>
              <p:custDataLst>
                <p:tags r:id="rId8"/>
              </p:custDataLst>
            </p:nvPr>
          </p:nvSpPr>
          <p:spPr>
            <a:xfrm>
              <a:off x="1171575" y="560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PA-椭圆 529"/>
            <p:cNvSpPr/>
            <p:nvPr>
              <p:custDataLst>
                <p:tags r:id="rId9"/>
              </p:custDataLst>
            </p:nvPr>
          </p:nvSpPr>
          <p:spPr>
            <a:xfrm>
              <a:off x="155575" y="814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PA-椭圆 530"/>
            <p:cNvSpPr/>
            <p:nvPr>
              <p:custDataLst>
                <p:tags r:id="rId10"/>
              </p:custDataLst>
            </p:nvPr>
          </p:nvSpPr>
          <p:spPr>
            <a:xfrm>
              <a:off x="409575" y="814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PA-椭圆 531"/>
            <p:cNvSpPr/>
            <p:nvPr>
              <p:custDataLst>
                <p:tags r:id="rId11"/>
              </p:custDataLst>
            </p:nvPr>
          </p:nvSpPr>
          <p:spPr>
            <a:xfrm>
              <a:off x="663575" y="814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PA-椭圆 532"/>
            <p:cNvSpPr/>
            <p:nvPr>
              <p:custDataLst>
                <p:tags r:id="rId12"/>
              </p:custDataLst>
            </p:nvPr>
          </p:nvSpPr>
          <p:spPr>
            <a:xfrm>
              <a:off x="917575" y="814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PA-椭圆 533"/>
            <p:cNvSpPr/>
            <p:nvPr>
              <p:custDataLst>
                <p:tags r:id="rId13"/>
              </p:custDataLst>
            </p:nvPr>
          </p:nvSpPr>
          <p:spPr>
            <a:xfrm>
              <a:off x="1171575" y="814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PA-椭圆 534"/>
            <p:cNvSpPr/>
            <p:nvPr>
              <p:custDataLst>
                <p:tags r:id="rId14"/>
              </p:custDataLst>
            </p:nvPr>
          </p:nvSpPr>
          <p:spPr>
            <a:xfrm>
              <a:off x="1425575" y="814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PA-椭圆 535"/>
            <p:cNvSpPr/>
            <p:nvPr>
              <p:custDataLst>
                <p:tags r:id="rId15"/>
              </p:custDataLst>
            </p:nvPr>
          </p:nvSpPr>
          <p:spPr>
            <a:xfrm>
              <a:off x="1679575" y="814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PA-椭圆 536"/>
            <p:cNvSpPr/>
            <p:nvPr>
              <p:custDataLst>
                <p:tags r:id="rId16"/>
              </p:custDataLst>
            </p:nvPr>
          </p:nvSpPr>
          <p:spPr>
            <a:xfrm>
              <a:off x="1933575" y="814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PA-椭圆 537"/>
            <p:cNvSpPr/>
            <p:nvPr>
              <p:custDataLst>
                <p:tags r:id="rId17"/>
              </p:custDataLst>
            </p:nvPr>
          </p:nvSpPr>
          <p:spPr>
            <a:xfrm>
              <a:off x="155575" y="10943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 name="PA-椭圆 538"/>
            <p:cNvSpPr/>
            <p:nvPr>
              <p:custDataLst>
                <p:tags r:id="rId18"/>
              </p:custDataLst>
            </p:nvPr>
          </p:nvSpPr>
          <p:spPr>
            <a:xfrm>
              <a:off x="409575" y="10943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PA-椭圆 539"/>
            <p:cNvSpPr/>
            <p:nvPr>
              <p:custDataLst>
                <p:tags r:id="rId19"/>
              </p:custDataLst>
            </p:nvPr>
          </p:nvSpPr>
          <p:spPr>
            <a:xfrm>
              <a:off x="663575" y="10943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PA-椭圆 540"/>
            <p:cNvSpPr/>
            <p:nvPr>
              <p:custDataLst>
                <p:tags r:id="rId20"/>
              </p:custDataLst>
            </p:nvPr>
          </p:nvSpPr>
          <p:spPr>
            <a:xfrm>
              <a:off x="917575" y="10943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PA-椭圆 541"/>
            <p:cNvSpPr/>
            <p:nvPr>
              <p:custDataLst>
                <p:tags r:id="rId21"/>
              </p:custDataLst>
            </p:nvPr>
          </p:nvSpPr>
          <p:spPr>
            <a:xfrm>
              <a:off x="1171575" y="10943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PA-椭圆 542"/>
            <p:cNvSpPr/>
            <p:nvPr>
              <p:custDataLst>
                <p:tags r:id="rId22"/>
              </p:custDataLst>
            </p:nvPr>
          </p:nvSpPr>
          <p:spPr>
            <a:xfrm>
              <a:off x="1425575" y="10943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2" name="PA-椭圆 543"/>
            <p:cNvSpPr/>
            <p:nvPr>
              <p:custDataLst>
                <p:tags r:id="rId23"/>
              </p:custDataLst>
            </p:nvPr>
          </p:nvSpPr>
          <p:spPr>
            <a:xfrm>
              <a:off x="1679575" y="10943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3" name="PA-椭圆 544"/>
            <p:cNvSpPr/>
            <p:nvPr>
              <p:custDataLst>
                <p:tags r:id="rId24"/>
              </p:custDataLst>
            </p:nvPr>
          </p:nvSpPr>
          <p:spPr>
            <a:xfrm>
              <a:off x="1933575" y="10943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4" name="PA-椭圆 545"/>
            <p:cNvSpPr/>
            <p:nvPr>
              <p:custDataLst>
                <p:tags r:id="rId25"/>
              </p:custDataLst>
            </p:nvPr>
          </p:nvSpPr>
          <p:spPr>
            <a:xfrm>
              <a:off x="2187575" y="10943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5" name="PA-椭圆 546"/>
            <p:cNvSpPr/>
            <p:nvPr>
              <p:custDataLst>
                <p:tags r:id="rId26"/>
              </p:custDataLst>
            </p:nvPr>
          </p:nvSpPr>
          <p:spPr>
            <a:xfrm>
              <a:off x="2441575" y="10943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 name="PA-椭圆 547"/>
            <p:cNvSpPr/>
            <p:nvPr>
              <p:custDataLst>
                <p:tags r:id="rId27"/>
              </p:custDataLst>
            </p:nvPr>
          </p:nvSpPr>
          <p:spPr>
            <a:xfrm>
              <a:off x="2695575" y="10943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6" name="组合 65"/>
          <p:cNvGrpSpPr/>
          <p:nvPr/>
        </p:nvGrpSpPr>
        <p:grpSpPr>
          <a:xfrm>
            <a:off x="1366520" y="1090930"/>
            <a:ext cx="2790825" cy="811530"/>
            <a:chOff x="2044701" y="2097215"/>
            <a:chExt cx="3886200" cy="1130782"/>
          </a:xfrm>
        </p:grpSpPr>
        <p:grpSp>
          <p:nvGrpSpPr>
            <p:cNvPr id="67" name="组合 66"/>
            <p:cNvGrpSpPr/>
            <p:nvPr/>
          </p:nvGrpSpPr>
          <p:grpSpPr>
            <a:xfrm>
              <a:off x="2044701" y="2097215"/>
              <a:ext cx="3886200" cy="1130782"/>
              <a:chOff x="2044701" y="2097215"/>
              <a:chExt cx="3886200" cy="1130782"/>
            </a:xfrm>
          </p:grpSpPr>
          <p:sp>
            <p:nvSpPr>
              <p:cNvPr id="69" name="椭圆 68"/>
              <p:cNvSpPr/>
              <p:nvPr/>
            </p:nvSpPr>
            <p:spPr>
              <a:xfrm>
                <a:off x="5552097" y="2097215"/>
                <a:ext cx="368300" cy="368300"/>
              </a:xfrm>
              <a:prstGeom prst="ellipse">
                <a:avLst/>
              </a:prstGeom>
              <a:gradFill flip="none" rotWithShape="1">
                <a:gsLst>
                  <a:gs pos="0">
                    <a:srgbClr val="FEC02D"/>
                  </a:gs>
                  <a:gs pos="70000">
                    <a:srgbClr val="FE9B20"/>
                  </a:gs>
                </a:gsLst>
                <a:lin ang="27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70" name="椭圆 69"/>
              <p:cNvSpPr/>
              <p:nvPr/>
            </p:nvSpPr>
            <p:spPr>
              <a:xfrm>
                <a:off x="2637688" y="3012097"/>
                <a:ext cx="215900" cy="215900"/>
              </a:xfrm>
              <a:prstGeom prst="ellipse">
                <a:avLst/>
              </a:prstGeom>
              <a:gradFill flip="none" rotWithShape="1">
                <a:gsLst>
                  <a:gs pos="0">
                    <a:srgbClr val="FEC02D"/>
                  </a:gs>
                  <a:gs pos="70000">
                    <a:srgbClr val="FE9B20"/>
                  </a:gs>
                </a:gsLst>
                <a:lin ang="27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71" name="矩形: 圆角 70"/>
              <p:cNvSpPr/>
              <p:nvPr/>
            </p:nvSpPr>
            <p:spPr>
              <a:xfrm>
                <a:off x="2044701" y="2192564"/>
                <a:ext cx="3886200" cy="918936"/>
              </a:xfrm>
              <a:prstGeom prst="roundRect">
                <a:avLst>
                  <a:gd name="adj" fmla="val 50000"/>
                </a:avLst>
              </a:prstGeom>
              <a:blipFill dpi="0" rotWithShape="1">
                <a:blip r:embed="rId29">
                  <a:extLst>
                    <a:ext uri="{BEBA8EAE-BF5A-486C-A8C5-ECC9F3942E4B}">
                      <a14:imgProps xmlns:a14="http://schemas.microsoft.com/office/drawing/2010/main">
                        <a14:imgLayer r:embed="rId30">
                          <a14:imgEffect>
                            <a14:artisticBlur radius="20"/>
                          </a14:imgEffect>
                          <a14:imgEffect>
                            <a14:brightnessContrast bright="5000"/>
                          </a14:imgEffect>
                        </a14:imgLayer>
                      </a14:imgProps>
                    </a:ext>
                  </a:extLst>
                </a:blip>
                <a:srcRect/>
                <a:stretch>
                  <a:fillRect l="-52614" t="-238598" r="-161111" b="-407700"/>
                </a:stretch>
              </a:blipFill>
              <a:ln>
                <a:noFill/>
              </a:ln>
              <a:effectLst>
                <a:outerShdw blurRad="152400" dist="88900" dir="5400000" rotWithShape="0">
                  <a:srgbClr val="000000">
                    <a:alpha val="20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600" dirty="0"/>
              </a:p>
            </p:txBody>
          </p:sp>
        </p:grpSp>
        <p:sp>
          <p:nvSpPr>
            <p:cNvPr id="68" name="文本框 67"/>
            <p:cNvSpPr txBox="1"/>
            <p:nvPr/>
          </p:nvSpPr>
          <p:spPr>
            <a:xfrm>
              <a:off x="2744900" y="2264451"/>
              <a:ext cx="2456180" cy="727310"/>
            </a:xfrm>
            <a:prstGeom prst="rect">
              <a:avLst/>
            </a:prstGeom>
            <a:noFill/>
          </p:spPr>
          <p:txBody>
            <a:bodyPr wrap="square" rtlCol="0">
              <a:spAutoFit/>
            </a:bodyPr>
            <a:lstStyle/>
            <a:p>
              <a:pPr algn="ctr"/>
              <a:r>
                <a:rPr lang="zh-CN" altLang="en-US" sz="2800" b="1" dirty="0">
                  <a:solidFill>
                    <a:srgbClr val="EE8844"/>
                  </a:solidFill>
                  <a:latin typeface="微软雅黑" panose="020B0503020204020204" pitchFamily="34" charset="-122"/>
                  <a:ea typeface="微软雅黑" panose="020B0503020204020204" pitchFamily="34" charset="-122"/>
                </a:rPr>
                <a:t>实习活动</a:t>
              </a:r>
            </a:p>
          </p:txBody>
        </p:sp>
      </p:grpSp>
      <p:sp>
        <p:nvSpPr>
          <p:cNvPr id="10" name="TextBox 1210"/>
          <p:cNvSpPr/>
          <p:nvPr>
            <p:custDataLst>
              <p:tags r:id="rId3"/>
            </p:custDataLst>
          </p:nvPr>
        </p:nvSpPr>
        <p:spPr>
          <a:xfrm>
            <a:off x="1365885" y="2468245"/>
            <a:ext cx="9535795" cy="1445260"/>
          </a:xfrm>
          <a:prstGeom prst="rect">
            <a:avLst/>
          </a:prstGeom>
          <a:noFill/>
          <a:ln w="9525">
            <a:noFill/>
            <a:miter/>
          </a:ln>
        </p:spPr>
        <p:txBody>
          <a:bodyPr wrap="square">
            <a:spAutoFit/>
          </a:bodyPr>
          <a:lstStyle/>
          <a:p>
            <a:pPr indent="0" algn="l" fontAlgn="auto">
              <a:lnSpc>
                <a:spcPct val="200000"/>
              </a:lnSpc>
              <a:buFont typeface="+mj-lt"/>
              <a:buNone/>
            </a:pPr>
            <a:r>
              <a:rPr lang="zh-CN" altLang="en-US" sz="2200" dirty="0">
                <a:solidFill>
                  <a:schemeClr val="dk1"/>
                </a:solidFill>
                <a:effectLst/>
                <a:latin typeface="微软雅黑" panose="020B0503020204020204" pitchFamily="34" charset="-122"/>
                <a:ea typeface="微软雅黑" panose="020B0503020204020204" pitchFamily="34" charset="-122"/>
                <a:cs typeface="Times New Roman" panose="02020603050405020304" pitchFamily="18" charset="0"/>
                <a:sym typeface="+mn-ea"/>
              </a:rPr>
              <a:t>设计一段以变化技能为主的微格教学教案，以小组为单位，进行角色扮演并录像，小组内讨论研究。</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med">
        <p:pull/>
      </p:transition>
    </mc:Choice>
    <mc:Fallback xmlns="">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66"/>
                                        </p:tgtEl>
                                        <p:attrNameLst>
                                          <p:attrName>style.visibility</p:attrName>
                                        </p:attrNameLst>
                                      </p:cBhvr>
                                      <p:to>
                                        <p:strVal val="visible"/>
                                      </p:to>
                                    </p:set>
                                    <p:animEffect transition="in" filter="wipe(down)">
                                      <p:cBhvr>
                                        <p:cTn id="7" dur="500"/>
                                        <p:tgtEl>
                                          <p:spTgt spid="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图片 17"/>
          <p:cNvPicPr>
            <a:picLocks noChangeAspect="1"/>
          </p:cNvPicPr>
          <p:nvPr/>
        </p:nvPicPr>
        <p:blipFill>
          <a:blip r:embed="rId3"/>
          <a:stretch>
            <a:fillRect/>
          </a:stretch>
        </p:blipFill>
        <p:spPr>
          <a:xfrm>
            <a:off x="0" y="-15875"/>
            <a:ext cx="12192000" cy="6858000"/>
          </a:xfrm>
          <a:prstGeom prst="rect">
            <a:avLst/>
          </a:prstGeom>
        </p:spPr>
      </p:pic>
      <p:sp>
        <p:nvSpPr>
          <p:cNvPr id="25" name="文本框 24"/>
          <p:cNvSpPr txBox="1"/>
          <p:nvPr/>
        </p:nvSpPr>
        <p:spPr>
          <a:xfrm>
            <a:off x="2635459" y="1243082"/>
            <a:ext cx="4292592" cy="2245360"/>
          </a:xfrm>
          <a:prstGeom prst="rect">
            <a:avLst/>
          </a:prstGeom>
          <a:noFill/>
        </p:spPr>
        <p:txBody>
          <a:bodyPr wrap="square" rtlCol="0">
            <a:spAutoFit/>
          </a:bodyPr>
          <a:lstStyle/>
          <a:p>
            <a:pPr algn="ctr"/>
            <a:r>
              <a:rPr lang="en-US" altLang="zh-CN" sz="14000" b="1">
                <a:gradFill>
                  <a:gsLst>
                    <a:gs pos="77000">
                      <a:srgbClr val="FCF4E1">
                        <a:alpha val="0"/>
                      </a:srgbClr>
                    </a:gs>
                    <a:gs pos="40000">
                      <a:srgbClr val="FDC065"/>
                    </a:gs>
                  </a:gsLst>
                  <a:lin ang="5400000" scaled="0"/>
                </a:gradFill>
                <a:latin typeface="Arial" panose="020B0604020202020204"/>
                <a:ea typeface="阿里巴巴普惠体 Medium" panose="00020600040101010101" charset="-122"/>
                <a:cs typeface="阿里巴巴普惠体 Medium" panose="00020600040101010101" charset="-122"/>
                <a:sym typeface="Arial" panose="020B0604020202020204"/>
              </a:rPr>
              <a:t>06</a:t>
            </a:r>
            <a:endParaRPr lang="zh-CN" altLang="en-US" sz="14000" b="1">
              <a:gradFill>
                <a:gsLst>
                  <a:gs pos="77000">
                    <a:srgbClr val="FCF4E1">
                      <a:alpha val="0"/>
                    </a:srgbClr>
                  </a:gs>
                  <a:gs pos="40000">
                    <a:srgbClr val="FDC065"/>
                  </a:gs>
                </a:gsLst>
                <a:lin ang="5400000" scaled="0"/>
              </a:gradFill>
              <a:latin typeface="Arial" panose="020B0604020202020204"/>
              <a:ea typeface="阿里巴巴普惠体 Medium" panose="00020600040101010101" charset="-122"/>
              <a:cs typeface="阿里巴巴普惠体 Medium" panose="00020600040101010101" charset="-122"/>
              <a:sym typeface="Arial" panose="020B0604020202020204"/>
            </a:endParaRPr>
          </a:p>
        </p:txBody>
      </p:sp>
      <p:sp>
        <p:nvSpPr>
          <p:cNvPr id="24" name="矩形: 圆角 23"/>
          <p:cNvSpPr/>
          <p:nvPr/>
        </p:nvSpPr>
        <p:spPr>
          <a:xfrm>
            <a:off x="1439545" y="2603500"/>
            <a:ext cx="1906270" cy="266065"/>
          </a:xfrm>
          <a:prstGeom prst="roundRect">
            <a:avLst>
              <a:gd name="adj" fmla="val 50000"/>
            </a:avLst>
          </a:prstGeom>
          <a:solidFill>
            <a:schemeClr val="accent1">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a:ea typeface="阿里巴巴普惠体 Medium" panose="00020600040101010101" charset="-122"/>
              <a:cs typeface="阿里巴巴普惠体 Medium" panose="00020600040101010101" charset="-122"/>
              <a:sym typeface="Arial" panose="020B0604020202020204"/>
            </a:endParaRPr>
          </a:p>
        </p:txBody>
      </p:sp>
      <p:sp>
        <p:nvSpPr>
          <p:cNvPr id="26" name="文本框 25"/>
          <p:cNvSpPr txBox="1"/>
          <p:nvPr/>
        </p:nvSpPr>
        <p:spPr>
          <a:xfrm>
            <a:off x="1439545" y="1976755"/>
            <a:ext cx="10065385" cy="2071370"/>
          </a:xfrm>
          <a:prstGeom prst="rect">
            <a:avLst/>
          </a:prstGeom>
          <a:noFill/>
          <a:ln w="9525">
            <a:noFill/>
          </a:ln>
          <a:effectLst/>
        </p:spPr>
        <p:txBody>
          <a:bodyPr wrap="square">
            <a:noAutofit/>
          </a:bodyPr>
          <a:lstStyle/>
          <a:p>
            <a:pPr algn="l" fontAlgn="auto">
              <a:lnSpc>
                <a:spcPct val="130000"/>
              </a:lnSpc>
            </a:pPr>
            <a:r>
              <a:rPr lang="zh-CN" altLang="en-US" sz="4600" b="1" dirty="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a:rPr>
              <a:t>第六节</a:t>
            </a:r>
            <a:endParaRPr lang="zh-CN" altLang="en-US" sz="5200" b="1" dirty="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a:endParaRPr>
          </a:p>
          <a:p>
            <a:pPr algn="l" fontAlgn="auto">
              <a:lnSpc>
                <a:spcPct val="130000"/>
              </a:lnSpc>
            </a:pPr>
            <a:r>
              <a:rPr lang="zh-CN" altLang="en-US" sz="5200" b="1" dirty="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a:rPr>
              <a:t>演</a:t>
            </a:r>
            <a:r>
              <a:rPr lang="en-US" altLang="zh-CN" sz="5200" b="1" dirty="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a:rPr>
              <a:t> </a:t>
            </a:r>
            <a:r>
              <a:rPr lang="zh-CN" altLang="en-US" sz="5200" b="1" dirty="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a:rPr>
              <a:t>示</a:t>
            </a:r>
            <a:r>
              <a:rPr lang="en-US" altLang="zh-CN" sz="5200" b="1" dirty="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a:rPr>
              <a:t> </a:t>
            </a:r>
            <a:r>
              <a:rPr lang="zh-CN" altLang="en-US" sz="5200" b="1" dirty="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a:rPr>
              <a:t>技</a:t>
            </a:r>
            <a:r>
              <a:rPr lang="en-US" altLang="zh-CN" sz="5200" b="1" dirty="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a:rPr>
              <a:t> </a:t>
            </a:r>
            <a:r>
              <a:rPr lang="zh-CN" altLang="en-US" sz="5200" b="1" dirty="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a:rPr>
              <a:t>能</a:t>
            </a:r>
          </a:p>
        </p:txBody>
      </p:sp>
      <p:sp>
        <p:nvSpPr>
          <p:cNvPr id="35" name="任意多边形: 形状 34"/>
          <p:cNvSpPr/>
          <p:nvPr/>
        </p:nvSpPr>
        <p:spPr>
          <a:xfrm flipH="1">
            <a:off x="10307766" y="542441"/>
            <a:ext cx="1101877" cy="549617"/>
          </a:xfrm>
          <a:custGeom>
            <a:avLst/>
            <a:gdLst>
              <a:gd name="connsiteX0" fmla="*/ 23282 w 704417"/>
              <a:gd name="connsiteY0" fmla="*/ 304800 h 351364"/>
              <a:gd name="connsiteX1" fmla="*/ 0 w 704417"/>
              <a:gd name="connsiteY1" fmla="*/ 328082 h 351364"/>
              <a:gd name="connsiteX2" fmla="*/ 23282 w 704417"/>
              <a:gd name="connsiteY2" fmla="*/ 351364 h 351364"/>
              <a:gd name="connsiteX3" fmla="*/ 46564 w 704417"/>
              <a:gd name="connsiteY3" fmla="*/ 328082 h 351364"/>
              <a:gd name="connsiteX4" fmla="*/ 23282 w 704417"/>
              <a:gd name="connsiteY4" fmla="*/ 304800 h 351364"/>
              <a:gd name="connsiteX5" fmla="*/ 187746 w 704417"/>
              <a:gd name="connsiteY5" fmla="*/ 304800 h 351364"/>
              <a:gd name="connsiteX6" fmla="*/ 164464 w 704417"/>
              <a:gd name="connsiteY6" fmla="*/ 328082 h 351364"/>
              <a:gd name="connsiteX7" fmla="*/ 187746 w 704417"/>
              <a:gd name="connsiteY7" fmla="*/ 351364 h 351364"/>
              <a:gd name="connsiteX8" fmla="*/ 211028 w 704417"/>
              <a:gd name="connsiteY8" fmla="*/ 328082 h 351364"/>
              <a:gd name="connsiteX9" fmla="*/ 187746 w 704417"/>
              <a:gd name="connsiteY9" fmla="*/ 304800 h 351364"/>
              <a:gd name="connsiteX10" fmla="*/ 352209 w 704417"/>
              <a:gd name="connsiteY10" fmla="*/ 304800 h 351364"/>
              <a:gd name="connsiteX11" fmla="*/ 328927 w 704417"/>
              <a:gd name="connsiteY11" fmla="*/ 328082 h 351364"/>
              <a:gd name="connsiteX12" fmla="*/ 352209 w 704417"/>
              <a:gd name="connsiteY12" fmla="*/ 351364 h 351364"/>
              <a:gd name="connsiteX13" fmla="*/ 375491 w 704417"/>
              <a:gd name="connsiteY13" fmla="*/ 328082 h 351364"/>
              <a:gd name="connsiteX14" fmla="*/ 352209 w 704417"/>
              <a:gd name="connsiteY14" fmla="*/ 304800 h 351364"/>
              <a:gd name="connsiteX15" fmla="*/ 516672 w 704417"/>
              <a:gd name="connsiteY15" fmla="*/ 304800 h 351364"/>
              <a:gd name="connsiteX16" fmla="*/ 493390 w 704417"/>
              <a:gd name="connsiteY16" fmla="*/ 328082 h 351364"/>
              <a:gd name="connsiteX17" fmla="*/ 516672 w 704417"/>
              <a:gd name="connsiteY17" fmla="*/ 351364 h 351364"/>
              <a:gd name="connsiteX18" fmla="*/ 539954 w 704417"/>
              <a:gd name="connsiteY18" fmla="*/ 328082 h 351364"/>
              <a:gd name="connsiteX19" fmla="*/ 516672 w 704417"/>
              <a:gd name="connsiteY19" fmla="*/ 304800 h 351364"/>
              <a:gd name="connsiteX20" fmla="*/ 681135 w 704417"/>
              <a:gd name="connsiteY20" fmla="*/ 304800 h 351364"/>
              <a:gd name="connsiteX21" fmla="*/ 657853 w 704417"/>
              <a:gd name="connsiteY21" fmla="*/ 328082 h 351364"/>
              <a:gd name="connsiteX22" fmla="*/ 681135 w 704417"/>
              <a:gd name="connsiteY22" fmla="*/ 351364 h 351364"/>
              <a:gd name="connsiteX23" fmla="*/ 704417 w 704417"/>
              <a:gd name="connsiteY23" fmla="*/ 328082 h 351364"/>
              <a:gd name="connsiteX24" fmla="*/ 681135 w 704417"/>
              <a:gd name="connsiteY24" fmla="*/ 304800 h 351364"/>
              <a:gd name="connsiteX25" fmla="*/ 23282 w 704417"/>
              <a:gd name="connsiteY25" fmla="*/ 152400 h 351364"/>
              <a:gd name="connsiteX26" fmla="*/ 0 w 704417"/>
              <a:gd name="connsiteY26" fmla="*/ 175682 h 351364"/>
              <a:gd name="connsiteX27" fmla="*/ 23282 w 704417"/>
              <a:gd name="connsiteY27" fmla="*/ 198964 h 351364"/>
              <a:gd name="connsiteX28" fmla="*/ 46564 w 704417"/>
              <a:gd name="connsiteY28" fmla="*/ 175682 h 351364"/>
              <a:gd name="connsiteX29" fmla="*/ 23282 w 704417"/>
              <a:gd name="connsiteY29" fmla="*/ 152400 h 351364"/>
              <a:gd name="connsiteX30" fmla="*/ 187746 w 704417"/>
              <a:gd name="connsiteY30" fmla="*/ 152400 h 351364"/>
              <a:gd name="connsiteX31" fmla="*/ 164464 w 704417"/>
              <a:gd name="connsiteY31" fmla="*/ 175682 h 351364"/>
              <a:gd name="connsiteX32" fmla="*/ 187746 w 704417"/>
              <a:gd name="connsiteY32" fmla="*/ 198964 h 351364"/>
              <a:gd name="connsiteX33" fmla="*/ 211028 w 704417"/>
              <a:gd name="connsiteY33" fmla="*/ 175682 h 351364"/>
              <a:gd name="connsiteX34" fmla="*/ 187746 w 704417"/>
              <a:gd name="connsiteY34" fmla="*/ 152400 h 351364"/>
              <a:gd name="connsiteX35" fmla="*/ 352209 w 704417"/>
              <a:gd name="connsiteY35" fmla="*/ 152400 h 351364"/>
              <a:gd name="connsiteX36" fmla="*/ 328927 w 704417"/>
              <a:gd name="connsiteY36" fmla="*/ 175682 h 351364"/>
              <a:gd name="connsiteX37" fmla="*/ 352209 w 704417"/>
              <a:gd name="connsiteY37" fmla="*/ 198964 h 351364"/>
              <a:gd name="connsiteX38" fmla="*/ 375491 w 704417"/>
              <a:gd name="connsiteY38" fmla="*/ 175682 h 351364"/>
              <a:gd name="connsiteX39" fmla="*/ 352209 w 704417"/>
              <a:gd name="connsiteY39" fmla="*/ 152400 h 351364"/>
              <a:gd name="connsiteX40" fmla="*/ 516672 w 704417"/>
              <a:gd name="connsiteY40" fmla="*/ 152400 h 351364"/>
              <a:gd name="connsiteX41" fmla="*/ 493390 w 704417"/>
              <a:gd name="connsiteY41" fmla="*/ 175682 h 351364"/>
              <a:gd name="connsiteX42" fmla="*/ 516672 w 704417"/>
              <a:gd name="connsiteY42" fmla="*/ 198964 h 351364"/>
              <a:gd name="connsiteX43" fmla="*/ 539954 w 704417"/>
              <a:gd name="connsiteY43" fmla="*/ 175682 h 351364"/>
              <a:gd name="connsiteX44" fmla="*/ 516672 w 704417"/>
              <a:gd name="connsiteY44" fmla="*/ 152400 h 351364"/>
              <a:gd name="connsiteX45" fmla="*/ 681135 w 704417"/>
              <a:gd name="connsiteY45" fmla="*/ 152400 h 351364"/>
              <a:gd name="connsiteX46" fmla="*/ 657853 w 704417"/>
              <a:gd name="connsiteY46" fmla="*/ 175682 h 351364"/>
              <a:gd name="connsiteX47" fmla="*/ 681135 w 704417"/>
              <a:gd name="connsiteY47" fmla="*/ 198964 h 351364"/>
              <a:gd name="connsiteX48" fmla="*/ 704417 w 704417"/>
              <a:gd name="connsiteY48" fmla="*/ 175682 h 351364"/>
              <a:gd name="connsiteX49" fmla="*/ 681135 w 704417"/>
              <a:gd name="connsiteY49" fmla="*/ 152400 h 351364"/>
              <a:gd name="connsiteX50" fmla="*/ 23282 w 704417"/>
              <a:gd name="connsiteY50" fmla="*/ 0 h 351364"/>
              <a:gd name="connsiteX51" fmla="*/ 0 w 704417"/>
              <a:gd name="connsiteY51" fmla="*/ 23282 h 351364"/>
              <a:gd name="connsiteX52" fmla="*/ 23282 w 704417"/>
              <a:gd name="connsiteY52" fmla="*/ 46564 h 351364"/>
              <a:gd name="connsiteX53" fmla="*/ 46564 w 704417"/>
              <a:gd name="connsiteY53" fmla="*/ 23282 h 351364"/>
              <a:gd name="connsiteX54" fmla="*/ 23282 w 704417"/>
              <a:gd name="connsiteY54" fmla="*/ 0 h 351364"/>
              <a:gd name="connsiteX55" fmla="*/ 187746 w 704417"/>
              <a:gd name="connsiteY55" fmla="*/ 0 h 351364"/>
              <a:gd name="connsiteX56" fmla="*/ 164464 w 704417"/>
              <a:gd name="connsiteY56" fmla="*/ 23282 h 351364"/>
              <a:gd name="connsiteX57" fmla="*/ 187746 w 704417"/>
              <a:gd name="connsiteY57" fmla="*/ 46564 h 351364"/>
              <a:gd name="connsiteX58" fmla="*/ 211028 w 704417"/>
              <a:gd name="connsiteY58" fmla="*/ 23282 h 351364"/>
              <a:gd name="connsiteX59" fmla="*/ 187746 w 704417"/>
              <a:gd name="connsiteY59" fmla="*/ 0 h 351364"/>
              <a:gd name="connsiteX60" fmla="*/ 352209 w 704417"/>
              <a:gd name="connsiteY60" fmla="*/ 0 h 351364"/>
              <a:gd name="connsiteX61" fmla="*/ 328927 w 704417"/>
              <a:gd name="connsiteY61" fmla="*/ 23282 h 351364"/>
              <a:gd name="connsiteX62" fmla="*/ 352209 w 704417"/>
              <a:gd name="connsiteY62" fmla="*/ 46564 h 351364"/>
              <a:gd name="connsiteX63" fmla="*/ 375491 w 704417"/>
              <a:gd name="connsiteY63" fmla="*/ 23282 h 351364"/>
              <a:gd name="connsiteX64" fmla="*/ 352209 w 704417"/>
              <a:gd name="connsiteY64" fmla="*/ 0 h 351364"/>
              <a:gd name="connsiteX65" fmla="*/ 516672 w 704417"/>
              <a:gd name="connsiteY65" fmla="*/ 0 h 351364"/>
              <a:gd name="connsiteX66" fmla="*/ 493390 w 704417"/>
              <a:gd name="connsiteY66" fmla="*/ 23282 h 351364"/>
              <a:gd name="connsiteX67" fmla="*/ 516672 w 704417"/>
              <a:gd name="connsiteY67" fmla="*/ 46564 h 351364"/>
              <a:gd name="connsiteX68" fmla="*/ 539954 w 704417"/>
              <a:gd name="connsiteY68" fmla="*/ 23282 h 351364"/>
              <a:gd name="connsiteX69" fmla="*/ 516672 w 704417"/>
              <a:gd name="connsiteY69" fmla="*/ 0 h 351364"/>
              <a:gd name="connsiteX70" fmla="*/ 681135 w 704417"/>
              <a:gd name="connsiteY70" fmla="*/ 0 h 351364"/>
              <a:gd name="connsiteX71" fmla="*/ 657853 w 704417"/>
              <a:gd name="connsiteY71" fmla="*/ 23282 h 351364"/>
              <a:gd name="connsiteX72" fmla="*/ 681135 w 704417"/>
              <a:gd name="connsiteY72" fmla="*/ 46564 h 351364"/>
              <a:gd name="connsiteX73" fmla="*/ 704417 w 704417"/>
              <a:gd name="connsiteY73" fmla="*/ 23282 h 351364"/>
              <a:gd name="connsiteX74" fmla="*/ 681135 w 704417"/>
              <a:gd name="connsiteY74" fmla="*/ 0 h 3513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704417" h="351364">
                <a:moveTo>
                  <a:pt x="23282" y="304800"/>
                </a:moveTo>
                <a:cubicBezTo>
                  <a:pt x="10424" y="304800"/>
                  <a:pt x="0" y="315224"/>
                  <a:pt x="0" y="328082"/>
                </a:cubicBezTo>
                <a:cubicBezTo>
                  <a:pt x="0" y="340940"/>
                  <a:pt x="10424" y="351364"/>
                  <a:pt x="23282" y="351364"/>
                </a:cubicBezTo>
                <a:cubicBezTo>
                  <a:pt x="36140" y="351364"/>
                  <a:pt x="46564" y="340940"/>
                  <a:pt x="46564" y="328082"/>
                </a:cubicBezTo>
                <a:cubicBezTo>
                  <a:pt x="46564" y="315224"/>
                  <a:pt x="36140" y="304800"/>
                  <a:pt x="23282" y="304800"/>
                </a:cubicBezTo>
                <a:close/>
                <a:moveTo>
                  <a:pt x="187746" y="304800"/>
                </a:moveTo>
                <a:cubicBezTo>
                  <a:pt x="174888" y="304800"/>
                  <a:pt x="164464" y="315224"/>
                  <a:pt x="164464" y="328082"/>
                </a:cubicBezTo>
                <a:cubicBezTo>
                  <a:pt x="164464" y="340940"/>
                  <a:pt x="174888" y="351364"/>
                  <a:pt x="187746" y="351364"/>
                </a:cubicBezTo>
                <a:cubicBezTo>
                  <a:pt x="200604" y="351364"/>
                  <a:pt x="211028" y="340940"/>
                  <a:pt x="211028" y="328082"/>
                </a:cubicBezTo>
                <a:cubicBezTo>
                  <a:pt x="211028" y="315224"/>
                  <a:pt x="200604" y="304800"/>
                  <a:pt x="187746" y="304800"/>
                </a:cubicBezTo>
                <a:close/>
                <a:moveTo>
                  <a:pt x="352209" y="304800"/>
                </a:moveTo>
                <a:cubicBezTo>
                  <a:pt x="339351" y="304800"/>
                  <a:pt x="328927" y="315224"/>
                  <a:pt x="328927" y="328082"/>
                </a:cubicBezTo>
                <a:cubicBezTo>
                  <a:pt x="328927" y="340940"/>
                  <a:pt x="339351" y="351364"/>
                  <a:pt x="352209" y="351364"/>
                </a:cubicBezTo>
                <a:cubicBezTo>
                  <a:pt x="365067" y="351364"/>
                  <a:pt x="375491" y="340940"/>
                  <a:pt x="375491" y="328082"/>
                </a:cubicBezTo>
                <a:cubicBezTo>
                  <a:pt x="375491" y="315224"/>
                  <a:pt x="365067" y="304800"/>
                  <a:pt x="352209" y="304800"/>
                </a:cubicBezTo>
                <a:close/>
                <a:moveTo>
                  <a:pt x="516672" y="304800"/>
                </a:moveTo>
                <a:cubicBezTo>
                  <a:pt x="503814" y="304800"/>
                  <a:pt x="493390" y="315224"/>
                  <a:pt x="493390" y="328082"/>
                </a:cubicBezTo>
                <a:cubicBezTo>
                  <a:pt x="493390" y="340940"/>
                  <a:pt x="503814" y="351364"/>
                  <a:pt x="516672" y="351364"/>
                </a:cubicBezTo>
                <a:cubicBezTo>
                  <a:pt x="529530" y="351364"/>
                  <a:pt x="539954" y="340940"/>
                  <a:pt x="539954" y="328082"/>
                </a:cubicBezTo>
                <a:cubicBezTo>
                  <a:pt x="539954" y="315224"/>
                  <a:pt x="529530" y="304800"/>
                  <a:pt x="516672" y="304800"/>
                </a:cubicBezTo>
                <a:close/>
                <a:moveTo>
                  <a:pt x="681135" y="304800"/>
                </a:moveTo>
                <a:cubicBezTo>
                  <a:pt x="668277" y="304800"/>
                  <a:pt x="657853" y="315224"/>
                  <a:pt x="657853" y="328082"/>
                </a:cubicBezTo>
                <a:cubicBezTo>
                  <a:pt x="657853" y="340940"/>
                  <a:pt x="668277" y="351364"/>
                  <a:pt x="681135" y="351364"/>
                </a:cubicBezTo>
                <a:cubicBezTo>
                  <a:pt x="693993" y="351364"/>
                  <a:pt x="704417" y="340940"/>
                  <a:pt x="704417" y="328082"/>
                </a:cubicBezTo>
                <a:cubicBezTo>
                  <a:pt x="704417" y="315224"/>
                  <a:pt x="693993" y="304800"/>
                  <a:pt x="681135" y="304800"/>
                </a:cubicBezTo>
                <a:close/>
                <a:moveTo>
                  <a:pt x="23282" y="152400"/>
                </a:moveTo>
                <a:cubicBezTo>
                  <a:pt x="10424" y="152400"/>
                  <a:pt x="0" y="162824"/>
                  <a:pt x="0" y="175682"/>
                </a:cubicBezTo>
                <a:cubicBezTo>
                  <a:pt x="0" y="188540"/>
                  <a:pt x="10424" y="198964"/>
                  <a:pt x="23282" y="198964"/>
                </a:cubicBezTo>
                <a:cubicBezTo>
                  <a:pt x="36140" y="198964"/>
                  <a:pt x="46564" y="188540"/>
                  <a:pt x="46564" y="175682"/>
                </a:cubicBezTo>
                <a:cubicBezTo>
                  <a:pt x="46564" y="162824"/>
                  <a:pt x="36140" y="152400"/>
                  <a:pt x="23282" y="152400"/>
                </a:cubicBezTo>
                <a:close/>
                <a:moveTo>
                  <a:pt x="187746" y="152400"/>
                </a:moveTo>
                <a:cubicBezTo>
                  <a:pt x="174888" y="152400"/>
                  <a:pt x="164464" y="162824"/>
                  <a:pt x="164464" y="175682"/>
                </a:cubicBezTo>
                <a:cubicBezTo>
                  <a:pt x="164464" y="188540"/>
                  <a:pt x="174888" y="198964"/>
                  <a:pt x="187746" y="198964"/>
                </a:cubicBezTo>
                <a:cubicBezTo>
                  <a:pt x="200604" y="198964"/>
                  <a:pt x="211028" y="188540"/>
                  <a:pt x="211028" y="175682"/>
                </a:cubicBezTo>
                <a:cubicBezTo>
                  <a:pt x="211028" y="162824"/>
                  <a:pt x="200604" y="152400"/>
                  <a:pt x="187746" y="152400"/>
                </a:cubicBezTo>
                <a:close/>
                <a:moveTo>
                  <a:pt x="352209" y="152400"/>
                </a:moveTo>
                <a:cubicBezTo>
                  <a:pt x="339351" y="152400"/>
                  <a:pt x="328927" y="162824"/>
                  <a:pt x="328927" y="175682"/>
                </a:cubicBezTo>
                <a:cubicBezTo>
                  <a:pt x="328927" y="188540"/>
                  <a:pt x="339351" y="198964"/>
                  <a:pt x="352209" y="198964"/>
                </a:cubicBezTo>
                <a:cubicBezTo>
                  <a:pt x="365067" y="198964"/>
                  <a:pt x="375491" y="188540"/>
                  <a:pt x="375491" y="175682"/>
                </a:cubicBezTo>
                <a:cubicBezTo>
                  <a:pt x="375491" y="162824"/>
                  <a:pt x="365067" y="152400"/>
                  <a:pt x="352209" y="152400"/>
                </a:cubicBezTo>
                <a:close/>
                <a:moveTo>
                  <a:pt x="516672" y="152400"/>
                </a:moveTo>
                <a:cubicBezTo>
                  <a:pt x="503814" y="152400"/>
                  <a:pt x="493390" y="162824"/>
                  <a:pt x="493390" y="175682"/>
                </a:cubicBezTo>
                <a:cubicBezTo>
                  <a:pt x="493390" y="188540"/>
                  <a:pt x="503814" y="198964"/>
                  <a:pt x="516672" y="198964"/>
                </a:cubicBezTo>
                <a:cubicBezTo>
                  <a:pt x="529530" y="198964"/>
                  <a:pt x="539954" y="188540"/>
                  <a:pt x="539954" y="175682"/>
                </a:cubicBezTo>
                <a:cubicBezTo>
                  <a:pt x="539954" y="162824"/>
                  <a:pt x="529530" y="152400"/>
                  <a:pt x="516672" y="152400"/>
                </a:cubicBezTo>
                <a:close/>
                <a:moveTo>
                  <a:pt x="681135" y="152400"/>
                </a:moveTo>
                <a:cubicBezTo>
                  <a:pt x="668277" y="152400"/>
                  <a:pt x="657853" y="162824"/>
                  <a:pt x="657853" y="175682"/>
                </a:cubicBezTo>
                <a:cubicBezTo>
                  <a:pt x="657853" y="188540"/>
                  <a:pt x="668277" y="198964"/>
                  <a:pt x="681135" y="198964"/>
                </a:cubicBezTo>
                <a:cubicBezTo>
                  <a:pt x="693993" y="198964"/>
                  <a:pt x="704417" y="188540"/>
                  <a:pt x="704417" y="175682"/>
                </a:cubicBezTo>
                <a:cubicBezTo>
                  <a:pt x="704417" y="162824"/>
                  <a:pt x="693993" y="152400"/>
                  <a:pt x="681135" y="152400"/>
                </a:cubicBezTo>
                <a:close/>
                <a:moveTo>
                  <a:pt x="23282" y="0"/>
                </a:moveTo>
                <a:cubicBezTo>
                  <a:pt x="10424" y="0"/>
                  <a:pt x="0" y="10424"/>
                  <a:pt x="0" y="23282"/>
                </a:cubicBezTo>
                <a:cubicBezTo>
                  <a:pt x="0" y="36140"/>
                  <a:pt x="10424" y="46564"/>
                  <a:pt x="23282" y="46564"/>
                </a:cubicBezTo>
                <a:cubicBezTo>
                  <a:pt x="36140" y="46564"/>
                  <a:pt x="46564" y="36140"/>
                  <a:pt x="46564" y="23282"/>
                </a:cubicBezTo>
                <a:cubicBezTo>
                  <a:pt x="46564" y="10424"/>
                  <a:pt x="36140" y="0"/>
                  <a:pt x="23282" y="0"/>
                </a:cubicBezTo>
                <a:close/>
                <a:moveTo>
                  <a:pt x="187746" y="0"/>
                </a:moveTo>
                <a:cubicBezTo>
                  <a:pt x="174888" y="0"/>
                  <a:pt x="164464" y="10424"/>
                  <a:pt x="164464" y="23282"/>
                </a:cubicBezTo>
                <a:cubicBezTo>
                  <a:pt x="164464" y="36140"/>
                  <a:pt x="174888" y="46564"/>
                  <a:pt x="187746" y="46564"/>
                </a:cubicBezTo>
                <a:cubicBezTo>
                  <a:pt x="200604" y="46564"/>
                  <a:pt x="211028" y="36140"/>
                  <a:pt x="211028" y="23282"/>
                </a:cubicBezTo>
                <a:cubicBezTo>
                  <a:pt x="211028" y="10424"/>
                  <a:pt x="200604" y="0"/>
                  <a:pt x="187746" y="0"/>
                </a:cubicBezTo>
                <a:close/>
                <a:moveTo>
                  <a:pt x="352209" y="0"/>
                </a:moveTo>
                <a:cubicBezTo>
                  <a:pt x="339351" y="0"/>
                  <a:pt x="328927" y="10424"/>
                  <a:pt x="328927" y="23282"/>
                </a:cubicBezTo>
                <a:cubicBezTo>
                  <a:pt x="328927" y="36140"/>
                  <a:pt x="339351" y="46564"/>
                  <a:pt x="352209" y="46564"/>
                </a:cubicBezTo>
                <a:cubicBezTo>
                  <a:pt x="365067" y="46564"/>
                  <a:pt x="375491" y="36140"/>
                  <a:pt x="375491" y="23282"/>
                </a:cubicBezTo>
                <a:cubicBezTo>
                  <a:pt x="375491" y="10424"/>
                  <a:pt x="365067" y="0"/>
                  <a:pt x="352209" y="0"/>
                </a:cubicBezTo>
                <a:close/>
                <a:moveTo>
                  <a:pt x="516672" y="0"/>
                </a:moveTo>
                <a:cubicBezTo>
                  <a:pt x="503814" y="0"/>
                  <a:pt x="493390" y="10424"/>
                  <a:pt x="493390" y="23282"/>
                </a:cubicBezTo>
                <a:cubicBezTo>
                  <a:pt x="493390" y="36140"/>
                  <a:pt x="503814" y="46564"/>
                  <a:pt x="516672" y="46564"/>
                </a:cubicBezTo>
                <a:cubicBezTo>
                  <a:pt x="529530" y="46564"/>
                  <a:pt x="539954" y="36140"/>
                  <a:pt x="539954" y="23282"/>
                </a:cubicBezTo>
                <a:cubicBezTo>
                  <a:pt x="539954" y="10424"/>
                  <a:pt x="529530" y="0"/>
                  <a:pt x="516672" y="0"/>
                </a:cubicBezTo>
                <a:close/>
                <a:moveTo>
                  <a:pt x="681135" y="0"/>
                </a:moveTo>
                <a:cubicBezTo>
                  <a:pt x="668277" y="0"/>
                  <a:pt x="657853" y="10424"/>
                  <a:pt x="657853" y="23282"/>
                </a:cubicBezTo>
                <a:cubicBezTo>
                  <a:pt x="657853" y="36140"/>
                  <a:pt x="668277" y="46564"/>
                  <a:pt x="681135" y="46564"/>
                </a:cubicBezTo>
                <a:cubicBezTo>
                  <a:pt x="693993" y="46564"/>
                  <a:pt x="704417" y="36140"/>
                  <a:pt x="704417" y="23282"/>
                </a:cubicBezTo>
                <a:cubicBezTo>
                  <a:pt x="704417" y="10424"/>
                  <a:pt x="693993" y="0"/>
                  <a:pt x="681135" y="0"/>
                </a:cubicBezTo>
                <a:close/>
              </a:path>
            </a:pathLst>
          </a:custGeom>
          <a:solidFill>
            <a:srgbClr val="FFC445"/>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tx1">
                  <a:lumMod val="85000"/>
                  <a:lumOff val="15000"/>
                </a:schemeClr>
              </a:solidFill>
              <a:latin typeface="Arial" panose="020B0604020202020204"/>
              <a:ea typeface="阿里巴巴普惠体 Medium" panose="00020600040101010101" charset="-122"/>
              <a:cs typeface="阿里巴巴普惠体 Medium" panose="00020600040101010101" charset="-122"/>
              <a:sym typeface="Arial" panose="020B0604020202020204"/>
            </a:endParaRPr>
          </a:p>
        </p:txBody>
      </p:sp>
      <p:grpSp>
        <p:nvGrpSpPr>
          <p:cNvPr id="15" name="组合 14"/>
          <p:cNvGrpSpPr/>
          <p:nvPr/>
        </p:nvGrpSpPr>
        <p:grpSpPr>
          <a:xfrm>
            <a:off x="0" y="2058035"/>
            <a:ext cx="12192000" cy="4799965"/>
            <a:chOff x="0" y="2058226"/>
            <a:chExt cx="12192000" cy="4799774"/>
          </a:xfrm>
        </p:grpSpPr>
        <p:sp>
          <p:nvSpPr>
            <p:cNvPr id="16" name="任意多边形: 形状 10"/>
            <p:cNvSpPr/>
            <p:nvPr/>
          </p:nvSpPr>
          <p:spPr>
            <a:xfrm>
              <a:off x="0" y="2058226"/>
              <a:ext cx="12192000" cy="4799773"/>
            </a:xfrm>
            <a:custGeom>
              <a:avLst/>
              <a:gdLst>
                <a:gd name="connsiteX0" fmla="*/ 12192000 w 12192000"/>
                <a:gd name="connsiteY0" fmla="*/ 0 h 2383466"/>
                <a:gd name="connsiteX1" fmla="*/ 12192000 w 12192000"/>
                <a:gd name="connsiteY1" fmla="*/ 2383466 h 2383466"/>
                <a:gd name="connsiteX2" fmla="*/ 0 w 12192000"/>
                <a:gd name="connsiteY2" fmla="*/ 2383466 h 2383466"/>
                <a:gd name="connsiteX3" fmla="*/ 0 w 12192000"/>
                <a:gd name="connsiteY3" fmla="*/ 1361314 h 2383466"/>
                <a:gd name="connsiteX4" fmla="*/ 353496 w 12192000"/>
                <a:gd name="connsiteY4" fmla="*/ 1484568 h 2383466"/>
                <a:gd name="connsiteX5" fmla="*/ 4890837 w 12192000"/>
                <a:gd name="connsiteY5" fmla="*/ 2130804 h 2383466"/>
                <a:gd name="connsiteX6" fmla="*/ 12026664 w 12192000"/>
                <a:gd name="connsiteY6" fmla="*/ 150519 h 23834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83466">
                  <a:moveTo>
                    <a:pt x="12192000" y="0"/>
                  </a:moveTo>
                  <a:lnTo>
                    <a:pt x="12192000" y="2383466"/>
                  </a:lnTo>
                  <a:lnTo>
                    <a:pt x="0" y="2383466"/>
                  </a:lnTo>
                  <a:lnTo>
                    <a:pt x="0" y="1361314"/>
                  </a:lnTo>
                  <a:lnTo>
                    <a:pt x="353496" y="1484568"/>
                  </a:lnTo>
                  <a:cubicBezTo>
                    <a:pt x="1648706" y="1892568"/>
                    <a:pt x="3210104" y="2130804"/>
                    <a:pt x="4890837" y="2130804"/>
                  </a:cubicBezTo>
                  <a:cubicBezTo>
                    <a:pt x="7972182" y="2130804"/>
                    <a:pt x="10652425" y="1330066"/>
                    <a:pt x="12026664" y="150519"/>
                  </a:cubicBezTo>
                  <a:close/>
                </a:path>
              </a:pathLst>
            </a:custGeom>
            <a:solidFill>
              <a:srgbClr val="FF9B2F">
                <a:alpha val="1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latin typeface="Arial" panose="020B0604020202020204"/>
                <a:ea typeface="阿里巴巴普惠体 Medium" panose="00020600040101010101" charset="-122"/>
                <a:cs typeface="阿里巴巴普惠体 Medium" panose="00020600040101010101" charset="-122"/>
                <a:sym typeface="Arial" panose="020B0604020202020204"/>
              </a:endParaRPr>
            </a:p>
          </p:txBody>
        </p:sp>
        <p:sp>
          <p:nvSpPr>
            <p:cNvPr id="17" name="任意多边形: 形状 11"/>
            <p:cNvSpPr/>
            <p:nvPr/>
          </p:nvSpPr>
          <p:spPr>
            <a:xfrm flipH="1">
              <a:off x="0" y="5512114"/>
              <a:ext cx="12192000" cy="1345886"/>
            </a:xfrm>
            <a:custGeom>
              <a:avLst/>
              <a:gdLst>
                <a:gd name="connsiteX0" fmla="*/ 12192000 w 12192000"/>
                <a:gd name="connsiteY0" fmla="*/ 0 h 1345886"/>
                <a:gd name="connsiteX1" fmla="*/ 11699305 w 12192000"/>
                <a:gd name="connsiteY1" fmla="*/ 205775 h 1345886"/>
                <a:gd name="connsiteX2" fmla="*/ 6095999 w 12192000"/>
                <a:gd name="connsiteY2" fmla="*/ 1086789 h 1345886"/>
                <a:gd name="connsiteX3" fmla="*/ 492692 w 12192000"/>
                <a:gd name="connsiteY3" fmla="*/ 205775 h 1345886"/>
                <a:gd name="connsiteX4" fmla="*/ 0 w 12192000"/>
                <a:gd name="connsiteY4" fmla="*/ 1 h 1345886"/>
                <a:gd name="connsiteX5" fmla="*/ 0 w 12192000"/>
                <a:gd name="connsiteY5" fmla="*/ 1345886 h 1345886"/>
                <a:gd name="connsiteX6" fmla="*/ 12192000 w 12192000"/>
                <a:gd name="connsiteY6" fmla="*/ 1345886 h 13458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1345886">
                  <a:moveTo>
                    <a:pt x="12192000" y="0"/>
                  </a:moveTo>
                  <a:lnTo>
                    <a:pt x="11699305" y="205775"/>
                  </a:lnTo>
                  <a:cubicBezTo>
                    <a:pt x="10265294" y="750111"/>
                    <a:pt x="8284226" y="1086789"/>
                    <a:pt x="6095999" y="1086789"/>
                  </a:cubicBezTo>
                  <a:cubicBezTo>
                    <a:pt x="3907772" y="1086789"/>
                    <a:pt x="1926704" y="750111"/>
                    <a:pt x="492692" y="205775"/>
                  </a:cubicBezTo>
                  <a:lnTo>
                    <a:pt x="0" y="1"/>
                  </a:lnTo>
                  <a:lnTo>
                    <a:pt x="0" y="1345886"/>
                  </a:lnTo>
                  <a:lnTo>
                    <a:pt x="12192000" y="1345886"/>
                  </a:lnTo>
                  <a:close/>
                </a:path>
              </a:pathLst>
            </a:custGeom>
            <a:gradFill>
              <a:gsLst>
                <a:gs pos="100000">
                  <a:srgbClr val="FCF4E1"/>
                </a:gs>
                <a:gs pos="58000">
                  <a:srgbClr val="FDC065"/>
                </a:gs>
              </a:gsLst>
              <a:lin ang="9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latin typeface="Arial" panose="020B0604020202020204"/>
                <a:ea typeface="阿里巴巴普惠体 Medium" panose="00020600040101010101" charset="-122"/>
                <a:cs typeface="阿里巴巴普惠体 Medium" panose="00020600040101010101" charset="-122"/>
                <a:sym typeface="Arial" panose="020B0604020202020204"/>
              </a:endParaRPr>
            </a:p>
          </p:txBody>
        </p:sp>
      </p:grpSp>
    </p:spTree>
    <p:custDataLst>
      <p:tags r:id="rId1"/>
    </p:custDataLst>
  </p:cSld>
  <p:clrMapOvr>
    <a:masterClrMapping/>
  </p:clrMapOvr>
  <mc:AlternateContent xmlns:mc="http://schemas.openxmlformats.org/markup-compatibility/2006" xmlns:p14="http://schemas.microsoft.com/office/powerpoint/2010/main">
    <mc:Choice Requires="p14">
      <p:transition spd="med">
        <p:pull/>
      </p:transition>
    </mc:Choice>
    <mc:Fallback xmlns="">
      <p:transition spd="med">
        <p:pull/>
      </p:transition>
    </mc:Fallback>
  </mc:AlternateContent>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210"/>
          <p:cNvSpPr/>
          <p:nvPr>
            <p:custDataLst>
              <p:tags r:id="rId2"/>
            </p:custDataLst>
          </p:nvPr>
        </p:nvSpPr>
        <p:spPr>
          <a:xfrm>
            <a:off x="815975" y="1649095"/>
            <a:ext cx="10641330" cy="2919095"/>
          </a:xfrm>
          <a:prstGeom prst="rect">
            <a:avLst/>
          </a:prstGeom>
          <a:noFill/>
          <a:ln w="9525">
            <a:noFill/>
            <a:miter/>
          </a:ln>
        </p:spPr>
        <p:txBody>
          <a:bodyPr wrap="square">
            <a:spAutoFit/>
          </a:bodyPr>
          <a:lstStyle/>
          <a:p>
            <a:pPr indent="539750" algn="l" fontAlgn="auto">
              <a:lnSpc>
                <a:spcPct val="175000"/>
              </a:lnSpc>
              <a:spcBef>
                <a:spcPts val="0"/>
              </a:spcBef>
              <a:buClrTx/>
              <a:buSzTx/>
              <a:buFontTx/>
              <a:buNone/>
            </a:pP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课堂教学需要调动学生的所有感官，通过视、听、言、动来学习是最有效率的学习。运用演示技能可以达到这样的教学目的。</a:t>
            </a:r>
          </a:p>
          <a:p>
            <a:pPr indent="539750" algn="l" fontAlgn="auto">
              <a:lnSpc>
                <a:spcPct val="175000"/>
              </a:lnSpc>
              <a:spcBef>
                <a:spcPts val="0"/>
              </a:spcBef>
              <a:buClrTx/>
              <a:buSzTx/>
              <a:buFontTx/>
              <a:buNone/>
            </a:pP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在教学中运用直观演示的手段，可以避免教学内容抽象、空洞、难以理解的缺点。</a:t>
            </a:r>
          </a:p>
          <a:p>
            <a:pPr indent="539750" algn="l" fontAlgn="auto">
              <a:lnSpc>
                <a:spcPct val="175000"/>
              </a:lnSpc>
              <a:spcBef>
                <a:spcPts val="0"/>
              </a:spcBef>
              <a:buClrTx/>
              <a:buSzTx/>
              <a:buFontTx/>
              <a:buNone/>
            </a:pP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人的思维发展是从形象到抽象的，学生的思维具有具体形象性的特点，需要具体、直观的感性经验来支持，因此，演示在课堂教学中被广泛采用。</a:t>
            </a:r>
          </a:p>
        </p:txBody>
      </p:sp>
      <p:sp>
        <p:nvSpPr>
          <p:cNvPr id="4" name="TextBox 1210"/>
          <p:cNvSpPr/>
          <p:nvPr/>
        </p:nvSpPr>
        <p:spPr>
          <a:xfrm>
            <a:off x="815975" y="1060450"/>
            <a:ext cx="7162165" cy="521970"/>
          </a:xfrm>
          <a:prstGeom prst="rect">
            <a:avLst/>
          </a:prstGeom>
          <a:noFill/>
          <a:ln w="9525">
            <a:noFill/>
            <a:miter/>
          </a:ln>
        </p:spPr>
        <p:txBody>
          <a:bodyPr wrap="square">
            <a:spAutoFit/>
          </a:bodyPr>
          <a:lstStyle/>
          <a:p>
            <a:pPr algn="l">
              <a:buClrTx/>
              <a:buSzTx/>
              <a:buFontTx/>
            </a:pPr>
            <a:r>
              <a:rPr lang="zh-CN" altLang="en-US" sz="2800" b="1"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sym typeface="+mn-ea"/>
              </a:rPr>
              <a:t>一、 演示在教学中的意义</a:t>
            </a:r>
          </a:p>
        </p:txBody>
      </p:sp>
    </p:spTree>
    <p:custDataLst>
      <p:tags r:id="rId1"/>
    </p:custData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210"/>
          <p:cNvSpPr/>
          <p:nvPr>
            <p:custDataLst>
              <p:tags r:id="rId2"/>
            </p:custDataLst>
          </p:nvPr>
        </p:nvSpPr>
        <p:spPr>
          <a:xfrm>
            <a:off x="815975" y="1649095"/>
            <a:ext cx="10641330" cy="2676525"/>
          </a:xfrm>
          <a:prstGeom prst="rect">
            <a:avLst/>
          </a:prstGeom>
          <a:noFill/>
          <a:ln w="9525">
            <a:noFill/>
            <a:miter/>
          </a:ln>
        </p:spPr>
        <p:txBody>
          <a:bodyPr wrap="square">
            <a:spAutoFit/>
          </a:bodyPr>
          <a:lstStyle/>
          <a:p>
            <a:pPr indent="539750" algn="l">
              <a:lnSpc>
                <a:spcPct val="175000"/>
              </a:lnSpc>
              <a:spcBef>
                <a:spcPts val="0"/>
              </a:spcBef>
              <a:buClrTx/>
              <a:buSzTx/>
              <a:buFontTx/>
            </a:pPr>
            <a:r>
              <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1. 提供丰富的感性材料</a:t>
            </a:r>
          </a:p>
          <a:p>
            <a:pPr indent="539750" algn="l">
              <a:lnSpc>
                <a:spcPct val="175000"/>
              </a:lnSpc>
              <a:spcBef>
                <a:spcPts val="0"/>
              </a:spcBef>
              <a:buClrTx/>
              <a:buSzTx/>
              <a:buFontTx/>
            </a:pPr>
            <a:r>
              <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2. 培养观察思维能力</a:t>
            </a:r>
          </a:p>
          <a:p>
            <a:pPr indent="539750" algn="l">
              <a:lnSpc>
                <a:spcPct val="175000"/>
              </a:lnSpc>
              <a:spcBef>
                <a:spcPts val="0"/>
              </a:spcBef>
              <a:buClrTx/>
              <a:buSzTx/>
              <a:buFontTx/>
            </a:pPr>
            <a:r>
              <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3. 培养操作技能</a:t>
            </a:r>
          </a:p>
          <a:p>
            <a:pPr indent="539750" algn="l">
              <a:lnSpc>
                <a:spcPct val="175000"/>
              </a:lnSpc>
              <a:spcBef>
                <a:spcPts val="0"/>
              </a:spcBef>
              <a:buClrTx/>
              <a:buSzTx/>
              <a:buFontTx/>
            </a:pPr>
            <a:r>
              <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4. 激发兴趣，集中注意力</a:t>
            </a:r>
          </a:p>
        </p:txBody>
      </p:sp>
      <p:sp>
        <p:nvSpPr>
          <p:cNvPr id="4" name="TextBox 1210"/>
          <p:cNvSpPr/>
          <p:nvPr/>
        </p:nvSpPr>
        <p:spPr>
          <a:xfrm>
            <a:off x="815975" y="1060450"/>
            <a:ext cx="7162165" cy="521970"/>
          </a:xfrm>
          <a:prstGeom prst="rect">
            <a:avLst/>
          </a:prstGeom>
          <a:noFill/>
          <a:ln w="9525">
            <a:noFill/>
            <a:miter/>
          </a:ln>
        </p:spPr>
        <p:txBody>
          <a:bodyPr wrap="square">
            <a:spAutoFit/>
          </a:bodyPr>
          <a:lstStyle/>
          <a:p>
            <a:pPr algn="l">
              <a:buClrTx/>
              <a:buSzTx/>
              <a:buFontTx/>
            </a:pPr>
            <a:r>
              <a:rPr lang="zh-CN" altLang="en-US" sz="2800" b="1"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sym typeface="+mn-ea"/>
              </a:rPr>
              <a:t>二、 演示的目的</a:t>
            </a:r>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1210"/>
          <p:cNvSpPr/>
          <p:nvPr>
            <p:custDataLst>
              <p:tags r:id="rId2"/>
            </p:custDataLst>
          </p:nvPr>
        </p:nvSpPr>
        <p:spPr>
          <a:xfrm>
            <a:off x="815975" y="1096645"/>
            <a:ext cx="10598568" cy="2353310"/>
          </a:xfrm>
          <a:prstGeom prst="rect">
            <a:avLst/>
          </a:prstGeom>
          <a:noFill/>
          <a:ln w="9525">
            <a:noFill/>
            <a:miter/>
          </a:ln>
        </p:spPr>
        <p:txBody>
          <a:bodyPr wrap="square">
            <a:spAutoFit/>
          </a:bodyPr>
          <a:lstStyle/>
          <a:p>
            <a:pPr indent="539750" algn="l" fontAlgn="auto">
              <a:lnSpc>
                <a:spcPct val="175000"/>
              </a:lnSpc>
              <a:spcBef>
                <a:spcPts val="0"/>
              </a:spcBef>
              <a:buClrTx/>
              <a:buSzTx/>
              <a:buNone/>
            </a:pPr>
            <a:r>
              <a:rPr lang="en-US" altLang="zh-CN" sz="21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rPr>
              <a:t>3</a:t>
            </a:r>
            <a:r>
              <a:rPr lang="en-US" altLang="zh-CN" sz="21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a:t>
            </a:r>
            <a:r>
              <a:rPr lang="en-US" altLang="zh-CN" sz="21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rPr>
              <a:t>激发学生学习兴趣</a:t>
            </a:r>
          </a:p>
          <a:p>
            <a:pPr indent="539750" algn="l" fontAlgn="auto">
              <a:lnSpc>
                <a:spcPct val="175000"/>
              </a:lnSpc>
              <a:spcBef>
                <a:spcPts val="0"/>
              </a:spcBef>
              <a:buClrTx/>
              <a:buSzTx/>
              <a:buNone/>
            </a:pPr>
            <a:r>
              <a:rPr lang="en-US" altLang="zh-CN" sz="2100" dirty="0">
                <a:effectLst/>
                <a:latin typeface="微软雅黑" panose="020B0503020204020204" pitchFamily="34" charset="-122"/>
                <a:ea typeface="微软雅黑" panose="020B0503020204020204" pitchFamily="34" charset="-122"/>
                <a:cs typeface="微软雅黑" panose="020B0503020204020204" pitchFamily="34" charset="-122"/>
              </a:rPr>
              <a:t>学习兴趣是推动学生主动和愉快地探求知识的巨大动力，是发明创造的源泉。</a:t>
            </a:r>
          </a:p>
          <a:p>
            <a:pPr indent="539750" algn="l" fontAlgn="auto">
              <a:lnSpc>
                <a:spcPct val="175000"/>
              </a:lnSpc>
              <a:spcBef>
                <a:spcPts val="0"/>
              </a:spcBef>
              <a:buClrTx/>
              <a:buSzTx/>
              <a:buNone/>
            </a:pPr>
            <a:r>
              <a:rPr lang="en-US" altLang="zh-CN" sz="2100" dirty="0">
                <a:effectLst/>
                <a:latin typeface="微软雅黑" panose="020B0503020204020204" pitchFamily="34" charset="-122"/>
                <a:ea typeface="微软雅黑" panose="020B0503020204020204" pitchFamily="34" charset="-122"/>
                <a:cs typeface="微软雅黑" panose="020B0503020204020204" pitchFamily="34" charset="-122"/>
              </a:rPr>
              <a:t>教师要善于锤炼教学语言，富有趣味性、幽默性、艺术性的教学语言是激发学生学习兴趣的重要方面，生动活泼的教学语言，往往能激发学生的学习热情。</a:t>
            </a:r>
          </a:p>
        </p:txBody>
      </p:sp>
    </p:spTree>
    <p:custDataLst>
      <p:tags r:id="rId1"/>
    </p:custData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210"/>
          <p:cNvSpPr/>
          <p:nvPr>
            <p:custDataLst>
              <p:tags r:id="rId2"/>
            </p:custDataLst>
          </p:nvPr>
        </p:nvSpPr>
        <p:spPr>
          <a:xfrm>
            <a:off x="815975" y="1649095"/>
            <a:ext cx="10641330" cy="2999740"/>
          </a:xfrm>
          <a:prstGeom prst="rect">
            <a:avLst/>
          </a:prstGeom>
          <a:noFill/>
          <a:ln w="9525">
            <a:noFill/>
            <a:miter/>
          </a:ln>
        </p:spPr>
        <p:txBody>
          <a:bodyPr wrap="square">
            <a:spAutoFit/>
          </a:bodyPr>
          <a:lstStyle/>
          <a:p>
            <a:pPr indent="539750" algn="l" fontAlgn="auto">
              <a:lnSpc>
                <a:spcPct val="175000"/>
              </a:lnSpc>
              <a:spcBef>
                <a:spcPts val="0"/>
              </a:spcBef>
              <a:buClrTx/>
              <a:buSzTx/>
              <a:buFontTx/>
              <a:buNone/>
            </a:pPr>
            <a:r>
              <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1.实物、标本和模型演示</a:t>
            </a:r>
          </a:p>
          <a:p>
            <a:pPr indent="539750" algn="l">
              <a:lnSpc>
                <a:spcPct val="175000"/>
              </a:lnSpc>
              <a:spcBef>
                <a:spcPts val="0"/>
              </a:spcBef>
              <a:buClrTx/>
              <a:buSzTx/>
              <a:buFontTx/>
            </a:pP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（1） 材料的演示要与语言讲解恰当结合。</a:t>
            </a:r>
          </a:p>
          <a:p>
            <a:pPr indent="539750" algn="l">
              <a:lnSpc>
                <a:spcPct val="175000"/>
              </a:lnSpc>
              <a:spcBef>
                <a:spcPts val="0"/>
              </a:spcBef>
              <a:buClrTx/>
              <a:buSzTx/>
              <a:buFontTx/>
            </a:pP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（2） 实物的演示与其他演示手段恰当结合。</a:t>
            </a:r>
          </a:p>
          <a:p>
            <a:pPr indent="539750" algn="l">
              <a:lnSpc>
                <a:spcPct val="175000"/>
              </a:lnSpc>
              <a:spcBef>
                <a:spcPts val="0"/>
              </a:spcBef>
              <a:buClrTx/>
              <a:buSzTx/>
              <a:buFontTx/>
            </a:pP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（3） 模型的演示要做必要的说明，一般可按标本的演示方法进行。</a:t>
            </a:r>
          </a:p>
          <a:p>
            <a:pPr indent="539750" algn="l">
              <a:lnSpc>
                <a:spcPct val="175000"/>
              </a:lnSpc>
              <a:spcBef>
                <a:spcPts val="0"/>
              </a:spcBef>
              <a:buClrTx/>
              <a:buSzTx/>
              <a:buFontTx/>
            </a:pP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（4） 必要时进行重复演示和观察。</a:t>
            </a:r>
          </a:p>
        </p:txBody>
      </p:sp>
      <p:sp>
        <p:nvSpPr>
          <p:cNvPr id="4" name="TextBox 1210"/>
          <p:cNvSpPr/>
          <p:nvPr/>
        </p:nvSpPr>
        <p:spPr>
          <a:xfrm>
            <a:off x="815975" y="1060450"/>
            <a:ext cx="7162165" cy="521970"/>
          </a:xfrm>
          <a:prstGeom prst="rect">
            <a:avLst/>
          </a:prstGeom>
          <a:noFill/>
          <a:ln w="9525">
            <a:noFill/>
            <a:miter/>
          </a:ln>
        </p:spPr>
        <p:txBody>
          <a:bodyPr wrap="square">
            <a:spAutoFit/>
          </a:bodyPr>
          <a:lstStyle/>
          <a:p>
            <a:pPr algn="l">
              <a:buClrTx/>
              <a:buSzTx/>
              <a:buFontTx/>
            </a:pPr>
            <a:r>
              <a:rPr lang="zh-CN" altLang="en-US" sz="2800" b="1"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sym typeface="+mn-ea"/>
              </a:rPr>
              <a:t>三、 演示的类型</a:t>
            </a:r>
          </a:p>
        </p:txBody>
      </p:sp>
    </p:spTree>
    <p:custDataLst>
      <p:tags r:id="rId1"/>
    </p:custData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210"/>
          <p:cNvSpPr/>
          <p:nvPr>
            <p:custDataLst>
              <p:tags r:id="rId2"/>
            </p:custDataLst>
          </p:nvPr>
        </p:nvSpPr>
        <p:spPr>
          <a:xfrm>
            <a:off x="815975" y="1096645"/>
            <a:ext cx="10598568" cy="4777105"/>
          </a:xfrm>
          <a:prstGeom prst="rect">
            <a:avLst/>
          </a:prstGeom>
          <a:noFill/>
          <a:ln w="9525">
            <a:noFill/>
            <a:miter/>
          </a:ln>
        </p:spPr>
        <p:txBody>
          <a:bodyPr wrap="square">
            <a:spAutoFit/>
          </a:bodyPr>
          <a:lstStyle/>
          <a:p>
            <a:pPr indent="539750" algn="l" fontAlgn="auto">
              <a:lnSpc>
                <a:spcPct val="175000"/>
              </a:lnSpc>
              <a:spcBef>
                <a:spcPts val="0"/>
              </a:spcBef>
              <a:buClrTx/>
              <a:buSzTx/>
              <a:buFontTx/>
              <a:buNone/>
            </a:pPr>
            <a:r>
              <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2.挂图演示</a:t>
            </a:r>
          </a:p>
          <a:p>
            <a:pPr indent="539750" algn="l" fontAlgn="auto">
              <a:lnSpc>
                <a:spcPct val="175000"/>
              </a:lnSpc>
              <a:spcBef>
                <a:spcPts val="0"/>
              </a:spcBef>
              <a:buClrTx/>
              <a:buSzTx/>
              <a:buFontTx/>
              <a:buNone/>
            </a:pP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（1） 注意演示的及时性，把握好演示时间。</a:t>
            </a:r>
          </a:p>
          <a:p>
            <a:pPr indent="539750" algn="l" fontAlgn="auto">
              <a:lnSpc>
                <a:spcPct val="175000"/>
              </a:lnSpc>
              <a:spcBef>
                <a:spcPts val="0"/>
              </a:spcBef>
              <a:buClrTx/>
              <a:buSzTx/>
              <a:buFontTx/>
              <a:buNone/>
            </a:pP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（2） 挂图、语言、文字有机结合。</a:t>
            </a:r>
          </a:p>
          <a:p>
            <a:pPr indent="539750" algn="l" fontAlgn="auto">
              <a:lnSpc>
                <a:spcPct val="175000"/>
              </a:lnSpc>
              <a:spcBef>
                <a:spcPts val="0"/>
              </a:spcBef>
              <a:buClrTx/>
              <a:buSzTx/>
              <a:buFontTx/>
              <a:buNone/>
            </a:pP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（3） 画略图或使用辅助图配合主图。</a:t>
            </a:r>
          </a:p>
          <a:p>
            <a:pPr indent="539750" algn="l" fontAlgn="auto">
              <a:lnSpc>
                <a:spcPct val="175000"/>
              </a:lnSpc>
              <a:spcBef>
                <a:spcPts val="0"/>
              </a:spcBef>
              <a:buClrTx/>
              <a:buSzTx/>
              <a:buFontTx/>
              <a:buNone/>
            </a:pPr>
            <a:r>
              <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3.幻灯、投影演示</a:t>
            </a:r>
          </a:p>
          <a:p>
            <a:pPr indent="539750" algn="l" fontAlgn="auto">
              <a:lnSpc>
                <a:spcPct val="175000"/>
              </a:lnSpc>
              <a:spcBef>
                <a:spcPts val="0"/>
              </a:spcBef>
              <a:buClrTx/>
              <a:buSzTx/>
              <a:buFontTx/>
              <a:buNone/>
            </a:pP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（1） 要保证画面的质量。</a:t>
            </a:r>
          </a:p>
          <a:p>
            <a:pPr indent="539750" algn="l" fontAlgn="auto">
              <a:lnSpc>
                <a:spcPct val="175000"/>
              </a:lnSpc>
              <a:spcBef>
                <a:spcPts val="0"/>
              </a:spcBef>
              <a:buClrTx/>
              <a:buSzTx/>
              <a:buFontTx/>
              <a:buNone/>
            </a:pP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（2） 演示时间不宜过长。</a:t>
            </a:r>
          </a:p>
          <a:p>
            <a:pPr indent="539750" algn="l" fontAlgn="auto">
              <a:lnSpc>
                <a:spcPct val="175000"/>
              </a:lnSpc>
              <a:spcBef>
                <a:spcPts val="0"/>
              </a:spcBef>
              <a:buClrTx/>
              <a:buSzTx/>
              <a:buFontTx/>
              <a:buNone/>
            </a:pP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（3） 室内局部遮光。</a:t>
            </a:r>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4" end="4"/>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xEl>
                                              <p:pRg st="5" end="5"/>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
                                            <p:txEl>
                                              <p:pRg st="6" end="6"/>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210"/>
          <p:cNvSpPr/>
          <p:nvPr>
            <p:custDataLst>
              <p:tags r:id="rId2"/>
            </p:custDataLst>
          </p:nvPr>
        </p:nvSpPr>
        <p:spPr>
          <a:xfrm>
            <a:off x="815974" y="1096645"/>
            <a:ext cx="10890071" cy="4135363"/>
          </a:xfrm>
          <a:prstGeom prst="rect">
            <a:avLst/>
          </a:prstGeom>
          <a:noFill/>
          <a:ln w="9525">
            <a:noFill/>
            <a:miter/>
          </a:ln>
        </p:spPr>
        <p:txBody>
          <a:bodyPr wrap="square">
            <a:spAutoFit/>
          </a:bodyPr>
          <a:lstStyle/>
          <a:p>
            <a:pPr indent="539750" algn="l" fontAlgn="auto">
              <a:lnSpc>
                <a:spcPct val="175000"/>
              </a:lnSpc>
              <a:spcBef>
                <a:spcPts val="0"/>
              </a:spcBef>
              <a:buClrTx/>
              <a:buSzTx/>
              <a:buFontTx/>
              <a:buNone/>
            </a:pPr>
            <a:r>
              <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4.电影、电视、计算机演示</a:t>
            </a:r>
          </a:p>
          <a:p>
            <a:pPr indent="539750" algn="l" fontAlgn="auto">
              <a:lnSpc>
                <a:spcPct val="175000"/>
              </a:lnSpc>
              <a:spcBef>
                <a:spcPts val="0"/>
              </a:spcBef>
              <a:buClrTx/>
              <a:buSzTx/>
              <a:buFontTx/>
              <a:buNone/>
            </a:pP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（1） 做好课前准备。</a:t>
            </a:r>
          </a:p>
          <a:p>
            <a:pPr indent="539750" algn="l" fontAlgn="auto">
              <a:lnSpc>
                <a:spcPct val="175000"/>
              </a:lnSpc>
              <a:spcBef>
                <a:spcPts val="0"/>
              </a:spcBef>
              <a:buClrTx/>
              <a:buSzTx/>
              <a:buFontTx/>
              <a:buNone/>
            </a:pP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（2） 辅助课堂教学。</a:t>
            </a:r>
          </a:p>
          <a:p>
            <a:pPr indent="539750" algn="l" fontAlgn="auto">
              <a:lnSpc>
                <a:spcPct val="175000"/>
              </a:lnSpc>
              <a:spcBef>
                <a:spcPts val="0"/>
              </a:spcBef>
              <a:buClrTx/>
              <a:buSzTx/>
              <a:buFontTx/>
              <a:buNone/>
            </a:pPr>
            <a:r>
              <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5.实验演示</a:t>
            </a:r>
          </a:p>
          <a:p>
            <a:pPr indent="539750" algn="l" fontAlgn="auto">
              <a:lnSpc>
                <a:spcPct val="175000"/>
              </a:lnSpc>
              <a:spcBef>
                <a:spcPts val="0"/>
              </a:spcBef>
              <a:buClrTx/>
              <a:buSzTx/>
              <a:buFontTx/>
              <a:buNone/>
            </a:pP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实验演示有三个突出的特点，即</a:t>
            </a:r>
            <a:r>
              <a:rPr sz="2100" b="1" dirty="0">
                <a:solidFill>
                  <a:srgbClr val="F1A268"/>
                </a:solidFill>
                <a:latin typeface="微软雅黑" panose="020B0503020204020204" pitchFamily="34" charset="-122"/>
                <a:ea typeface="微软雅黑" panose="020B0503020204020204" pitchFamily="34" charset="-122"/>
                <a:cs typeface="微软雅黑" panose="020B0503020204020204" pitchFamily="34" charset="-122"/>
                <a:sym typeface="+mn-ea"/>
              </a:rPr>
              <a:t>科学性、直观性</a:t>
            </a: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和</a:t>
            </a:r>
            <a:r>
              <a:rPr sz="2100" b="1" dirty="0">
                <a:solidFill>
                  <a:srgbClr val="F1A268"/>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启发性</a:t>
            </a: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a:t>
            </a:r>
          </a:p>
          <a:p>
            <a:pPr indent="539750" algn="l" fontAlgn="auto">
              <a:lnSpc>
                <a:spcPct val="175000"/>
              </a:lnSpc>
              <a:spcBef>
                <a:spcPts val="0"/>
              </a:spcBef>
              <a:buClrTx/>
              <a:buSzTx/>
              <a:buFontTx/>
              <a:buNone/>
            </a:pP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实验演示从目的上来看，可分为</a:t>
            </a:r>
            <a:r>
              <a:rPr sz="2100" b="1" dirty="0">
                <a:solidFill>
                  <a:srgbClr val="F1A268"/>
                </a:solidFill>
                <a:latin typeface="微软雅黑" panose="020B0503020204020204" pitchFamily="34" charset="-122"/>
                <a:ea typeface="微软雅黑" panose="020B0503020204020204" pitchFamily="34" charset="-122"/>
                <a:cs typeface="微软雅黑" panose="020B0503020204020204" pitchFamily="34" charset="-122"/>
                <a:sym typeface="+mn-ea"/>
              </a:rPr>
              <a:t>获取新知识的实验演示和验证</a:t>
            </a:r>
            <a:r>
              <a:rPr sz="2100" b="1">
                <a:solidFill>
                  <a:srgbClr val="F1A268"/>
                </a:solidFill>
                <a:latin typeface="微软雅黑" panose="020B0503020204020204" pitchFamily="34" charset="-122"/>
                <a:ea typeface="微软雅黑" panose="020B0503020204020204" pitchFamily="34" charset="-122"/>
                <a:cs typeface="微软雅黑" panose="020B0503020204020204" pitchFamily="34" charset="-122"/>
                <a:sym typeface="+mn-ea"/>
              </a:rPr>
              <a:t>、巩固知识的实验演示</a:t>
            </a:r>
            <a:r>
              <a:rPr sz="2100">
                <a:effectLst/>
                <a:latin typeface="微软雅黑" panose="020B0503020204020204" pitchFamily="34" charset="-122"/>
                <a:ea typeface="微软雅黑" panose="020B0503020204020204" pitchFamily="34" charset="-122"/>
                <a:cs typeface="微软雅黑" panose="020B0503020204020204" pitchFamily="34" charset="-122"/>
                <a:sym typeface="+mn-ea"/>
              </a:rPr>
              <a:t>。</a:t>
            </a:r>
            <a:endPar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539750" algn="l" fontAlgn="auto">
              <a:lnSpc>
                <a:spcPct val="175000"/>
              </a:lnSpc>
              <a:spcBef>
                <a:spcPts val="0"/>
              </a:spcBef>
              <a:buClrTx/>
              <a:buSzTx/>
              <a:buFontTx/>
              <a:buNone/>
            </a:pP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从内容范围上来看，可以演示</a:t>
            </a:r>
            <a:r>
              <a:rPr sz="2100" b="1" dirty="0">
                <a:solidFill>
                  <a:srgbClr val="F1A268"/>
                </a:solidFill>
                <a:latin typeface="微软雅黑" panose="020B0503020204020204" pitchFamily="34" charset="-122"/>
                <a:ea typeface="微软雅黑" panose="020B0503020204020204" pitchFamily="34" charset="-122"/>
                <a:cs typeface="微软雅黑" panose="020B0503020204020204" pitchFamily="34" charset="-122"/>
                <a:sym typeface="+mn-ea"/>
              </a:rPr>
              <a:t>实验的全过程</a:t>
            </a:r>
            <a:r>
              <a:rPr sz="2100">
                <a:effectLst/>
                <a:latin typeface="微软雅黑" panose="020B0503020204020204" pitchFamily="34" charset="-122"/>
                <a:ea typeface="微软雅黑" panose="020B0503020204020204" pitchFamily="34" charset="-122"/>
                <a:cs typeface="微软雅黑" panose="020B0503020204020204" pitchFamily="34" charset="-122"/>
                <a:sym typeface="+mn-ea"/>
              </a:rPr>
              <a:t>，也可以只演示</a:t>
            </a:r>
            <a:r>
              <a:rPr sz="2100" b="1">
                <a:solidFill>
                  <a:srgbClr val="F1A268"/>
                </a:solidFill>
                <a:latin typeface="微软雅黑" panose="020B0503020204020204" pitchFamily="34" charset="-122"/>
                <a:ea typeface="微软雅黑" panose="020B0503020204020204" pitchFamily="34" charset="-122"/>
                <a:cs typeface="微软雅黑" panose="020B0503020204020204" pitchFamily="34" charset="-122"/>
                <a:sym typeface="+mn-ea"/>
              </a:rPr>
              <a:t>实验的开始或实验的结果</a:t>
            </a:r>
            <a:r>
              <a:rPr sz="2100">
                <a:effectLst/>
                <a:latin typeface="微软雅黑" panose="020B0503020204020204" pitchFamily="34" charset="-122"/>
                <a:ea typeface="微软雅黑" panose="020B0503020204020204" pitchFamily="34" charset="-122"/>
                <a:cs typeface="微软雅黑" panose="020B0503020204020204" pitchFamily="34" charset="-122"/>
                <a:sym typeface="+mn-ea"/>
              </a:rPr>
              <a:t>。</a:t>
            </a:r>
            <a:endPar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xEl>
                                              <p:pRg st="4" end="4"/>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
                                            <p:txEl>
                                              <p:pRg st="5" end="5"/>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210"/>
          <p:cNvSpPr/>
          <p:nvPr>
            <p:custDataLst>
              <p:tags r:id="rId2"/>
            </p:custDataLst>
          </p:nvPr>
        </p:nvSpPr>
        <p:spPr>
          <a:xfrm>
            <a:off x="815975" y="1649095"/>
            <a:ext cx="10641330" cy="4292600"/>
          </a:xfrm>
          <a:prstGeom prst="rect">
            <a:avLst/>
          </a:prstGeom>
          <a:noFill/>
          <a:ln w="9525">
            <a:noFill/>
            <a:miter/>
          </a:ln>
        </p:spPr>
        <p:txBody>
          <a:bodyPr wrap="square">
            <a:spAutoFit/>
          </a:bodyPr>
          <a:lstStyle/>
          <a:p>
            <a:pPr indent="539750" algn="l" fontAlgn="auto">
              <a:lnSpc>
                <a:spcPct val="175000"/>
              </a:lnSpc>
              <a:spcBef>
                <a:spcPts val="0"/>
              </a:spcBef>
              <a:buClrTx/>
              <a:buSzTx/>
              <a:buFontTx/>
              <a:buNone/>
            </a:pPr>
            <a:r>
              <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1.心理准备</a:t>
            </a:r>
          </a:p>
          <a:p>
            <a:pPr indent="539750" algn="l">
              <a:lnSpc>
                <a:spcPct val="175000"/>
              </a:lnSpc>
              <a:spcBef>
                <a:spcPts val="0"/>
              </a:spcBef>
              <a:buClrTx/>
              <a:buSzTx/>
              <a:buFontTx/>
            </a:pP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在进行演示前先向学生说明要观察什么、为什么要观察、怎样观察及观察中应思考的问题，使学生处于想观察的心理状态。</a:t>
            </a:r>
          </a:p>
          <a:p>
            <a:pPr indent="539750" algn="l">
              <a:lnSpc>
                <a:spcPct val="175000"/>
              </a:lnSpc>
              <a:spcBef>
                <a:spcPts val="0"/>
              </a:spcBef>
              <a:buClrTx/>
              <a:buSzTx/>
              <a:buFontTx/>
            </a:pPr>
            <a:r>
              <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2.出示媒体</a:t>
            </a:r>
          </a:p>
          <a:p>
            <a:pPr indent="539750" algn="l">
              <a:lnSpc>
                <a:spcPct val="175000"/>
              </a:lnSpc>
              <a:spcBef>
                <a:spcPts val="0"/>
              </a:spcBef>
              <a:buClrTx/>
              <a:buSzTx/>
              <a:buFontTx/>
            </a:pP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按照操作规范将媒体呈示出来。</a:t>
            </a:r>
          </a:p>
          <a:p>
            <a:pPr indent="539750" algn="l">
              <a:lnSpc>
                <a:spcPct val="175000"/>
              </a:lnSpc>
              <a:spcBef>
                <a:spcPts val="0"/>
              </a:spcBef>
              <a:buClrTx/>
              <a:buSzTx/>
              <a:buFontTx/>
            </a:pPr>
            <a:r>
              <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3.介绍媒体</a:t>
            </a:r>
          </a:p>
          <a:p>
            <a:pPr indent="539750" algn="l">
              <a:lnSpc>
                <a:spcPct val="175000"/>
              </a:lnSpc>
              <a:spcBef>
                <a:spcPts val="0"/>
              </a:spcBef>
              <a:buClrTx/>
              <a:buSzTx/>
              <a:buFontTx/>
            </a:pP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在引导学生观察之前，要向学生介绍所用媒体的特点或结构组成。</a:t>
            </a:r>
          </a:p>
        </p:txBody>
      </p:sp>
      <p:sp>
        <p:nvSpPr>
          <p:cNvPr id="4" name="TextBox 1210"/>
          <p:cNvSpPr/>
          <p:nvPr/>
        </p:nvSpPr>
        <p:spPr>
          <a:xfrm>
            <a:off x="815975" y="1060450"/>
            <a:ext cx="7162165" cy="521970"/>
          </a:xfrm>
          <a:prstGeom prst="rect">
            <a:avLst/>
          </a:prstGeom>
          <a:noFill/>
          <a:ln w="9525">
            <a:noFill/>
            <a:miter/>
          </a:ln>
        </p:spPr>
        <p:txBody>
          <a:bodyPr wrap="square">
            <a:spAutoFit/>
          </a:bodyPr>
          <a:lstStyle/>
          <a:p>
            <a:pPr algn="l">
              <a:buClrTx/>
              <a:buSzTx/>
              <a:buFontTx/>
            </a:pPr>
            <a:r>
              <a:rPr lang="zh-CN" altLang="en-US" sz="2800" b="1"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sym typeface="+mn-ea"/>
              </a:rPr>
              <a:t>四、 演示技能的构成</a:t>
            </a:r>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
                                            <p:txEl>
                                              <p:pRg st="4" end="4"/>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210"/>
          <p:cNvSpPr/>
          <p:nvPr>
            <p:custDataLst>
              <p:tags r:id="rId2"/>
            </p:custDataLst>
          </p:nvPr>
        </p:nvSpPr>
        <p:spPr>
          <a:xfrm>
            <a:off x="815975" y="1096645"/>
            <a:ext cx="10598568" cy="4292600"/>
          </a:xfrm>
          <a:prstGeom prst="rect">
            <a:avLst/>
          </a:prstGeom>
          <a:noFill/>
          <a:ln w="9525">
            <a:noFill/>
            <a:miter/>
          </a:ln>
        </p:spPr>
        <p:txBody>
          <a:bodyPr wrap="square">
            <a:spAutoFit/>
          </a:bodyPr>
          <a:lstStyle/>
          <a:p>
            <a:pPr indent="539750" algn="l">
              <a:lnSpc>
                <a:spcPct val="175000"/>
              </a:lnSpc>
              <a:spcBef>
                <a:spcPts val="0"/>
              </a:spcBef>
              <a:buClrTx/>
              <a:buSzTx/>
              <a:buFontTx/>
            </a:pPr>
            <a:r>
              <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4.指导观察</a:t>
            </a:r>
          </a:p>
          <a:p>
            <a:pPr indent="539750" algn="l">
              <a:lnSpc>
                <a:spcPct val="175000"/>
              </a:lnSpc>
              <a:spcBef>
                <a:spcPts val="0"/>
              </a:spcBef>
              <a:buClrTx/>
              <a:buSzTx/>
              <a:buFontTx/>
            </a:pP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有计划有步骤地指导学生观察，思考现象与本质间的联系，是媒体演示的重点。</a:t>
            </a:r>
          </a:p>
          <a:p>
            <a:pPr indent="539750" algn="l">
              <a:lnSpc>
                <a:spcPct val="175000"/>
              </a:lnSpc>
              <a:spcBef>
                <a:spcPts val="0"/>
              </a:spcBef>
              <a:buClrTx/>
              <a:buSzTx/>
              <a:buFontTx/>
            </a:pPr>
            <a:r>
              <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5.提示要点</a:t>
            </a:r>
          </a:p>
          <a:p>
            <a:pPr indent="539750" algn="l">
              <a:lnSpc>
                <a:spcPct val="175000"/>
              </a:lnSpc>
              <a:spcBef>
                <a:spcPts val="0"/>
              </a:spcBef>
              <a:buClrTx/>
              <a:buSzTx/>
              <a:buFontTx/>
            </a:pP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讲解或观察后教师要画龙点睛地指出，以使学生进一步理解观察的目的和意义，抓住要点掌握知识。</a:t>
            </a:r>
          </a:p>
          <a:p>
            <a:pPr indent="539750" algn="l">
              <a:lnSpc>
                <a:spcPct val="175000"/>
              </a:lnSpc>
              <a:spcBef>
                <a:spcPts val="0"/>
              </a:spcBef>
              <a:buClrTx/>
              <a:buSzTx/>
              <a:buFontTx/>
            </a:pPr>
            <a:r>
              <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6.核查理解</a:t>
            </a:r>
          </a:p>
          <a:p>
            <a:pPr indent="539750" algn="l">
              <a:lnSpc>
                <a:spcPct val="175000"/>
              </a:lnSpc>
              <a:spcBef>
                <a:spcPts val="0"/>
              </a:spcBef>
              <a:buClrTx/>
              <a:buSzTx/>
              <a:buFontTx/>
            </a:pP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即获得教学反馈。</a:t>
            </a:r>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
                                            <p:txEl>
                                              <p:pRg st="4" end="4"/>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210"/>
          <p:cNvSpPr/>
          <p:nvPr>
            <p:custDataLst>
              <p:tags r:id="rId2"/>
            </p:custDataLst>
          </p:nvPr>
        </p:nvSpPr>
        <p:spPr>
          <a:xfrm>
            <a:off x="815975" y="1649095"/>
            <a:ext cx="10641330" cy="4615815"/>
          </a:xfrm>
          <a:prstGeom prst="rect">
            <a:avLst/>
          </a:prstGeom>
          <a:noFill/>
          <a:ln w="9525">
            <a:noFill/>
            <a:miter/>
          </a:ln>
        </p:spPr>
        <p:txBody>
          <a:bodyPr wrap="square">
            <a:spAutoFit/>
          </a:bodyPr>
          <a:lstStyle/>
          <a:p>
            <a:pPr indent="539750" algn="l" fontAlgn="auto">
              <a:lnSpc>
                <a:spcPct val="175000"/>
              </a:lnSpc>
              <a:spcBef>
                <a:spcPts val="0"/>
              </a:spcBef>
              <a:buClrTx/>
              <a:buSzTx/>
              <a:buFontTx/>
              <a:buNone/>
            </a:pPr>
            <a:r>
              <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1.形象感知</a:t>
            </a:r>
          </a:p>
          <a:p>
            <a:pPr indent="539750" algn="l">
              <a:lnSpc>
                <a:spcPct val="175000"/>
              </a:lnSpc>
              <a:spcBef>
                <a:spcPts val="0"/>
              </a:spcBef>
              <a:buClrTx/>
              <a:buSzTx/>
              <a:buFontTx/>
            </a:pP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展示挂图、实物模型、动植物标本，或用投影、录像、电脑大屏幕投影展示的画面，利用声音、色彩、变化的图像，教师再配以生动地讲解，能使学生感知到许多形象的学科知识信息。</a:t>
            </a:r>
          </a:p>
          <a:p>
            <a:pPr indent="539750" algn="l">
              <a:lnSpc>
                <a:spcPct val="175000"/>
              </a:lnSpc>
              <a:spcBef>
                <a:spcPts val="0"/>
              </a:spcBef>
              <a:buClrTx/>
              <a:buSzTx/>
              <a:buFontTx/>
            </a:pPr>
            <a:endParaRPr sz="1500" dirty="0">
              <a:effectLst/>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539750" algn="l">
              <a:lnSpc>
                <a:spcPct val="175000"/>
              </a:lnSpc>
              <a:spcBef>
                <a:spcPts val="0"/>
              </a:spcBef>
              <a:buClrTx/>
              <a:buSzTx/>
              <a:buFontTx/>
            </a:pPr>
            <a:r>
              <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2.质疑探新</a:t>
            </a:r>
          </a:p>
          <a:p>
            <a:pPr indent="539750" algn="l">
              <a:lnSpc>
                <a:spcPct val="175000"/>
              </a:lnSpc>
              <a:spcBef>
                <a:spcPts val="0"/>
              </a:spcBef>
              <a:buClrTx/>
              <a:buSzTx/>
              <a:buFontTx/>
            </a:pP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教师可以有针对性地提出思考题，让学生结合实验过程中观察到的现象，讨论探究新知识、新规律。</a:t>
            </a:r>
          </a:p>
        </p:txBody>
      </p:sp>
      <p:sp>
        <p:nvSpPr>
          <p:cNvPr id="4" name="TextBox 1210"/>
          <p:cNvSpPr/>
          <p:nvPr/>
        </p:nvSpPr>
        <p:spPr>
          <a:xfrm>
            <a:off x="815975" y="1060450"/>
            <a:ext cx="7162165" cy="521970"/>
          </a:xfrm>
          <a:prstGeom prst="rect">
            <a:avLst/>
          </a:prstGeom>
          <a:noFill/>
          <a:ln w="9525">
            <a:noFill/>
            <a:miter/>
          </a:ln>
        </p:spPr>
        <p:txBody>
          <a:bodyPr wrap="square">
            <a:spAutoFit/>
          </a:bodyPr>
          <a:lstStyle/>
          <a:p>
            <a:pPr algn="l">
              <a:buClrTx/>
              <a:buSzTx/>
              <a:buFontTx/>
            </a:pPr>
            <a:r>
              <a:rPr lang="zh-CN" altLang="en-US" sz="2800" b="1"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sym typeface="+mn-ea"/>
              </a:rPr>
              <a:t>五、 演示的方法</a:t>
            </a:r>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210"/>
          <p:cNvSpPr/>
          <p:nvPr>
            <p:custDataLst>
              <p:tags r:id="rId2"/>
            </p:custDataLst>
          </p:nvPr>
        </p:nvSpPr>
        <p:spPr>
          <a:xfrm>
            <a:off x="815974" y="1096645"/>
            <a:ext cx="10864191" cy="4050030"/>
          </a:xfrm>
          <a:prstGeom prst="rect">
            <a:avLst/>
          </a:prstGeom>
          <a:noFill/>
          <a:ln w="9525">
            <a:noFill/>
            <a:miter/>
          </a:ln>
        </p:spPr>
        <p:txBody>
          <a:bodyPr wrap="square">
            <a:spAutoFit/>
          </a:bodyPr>
          <a:lstStyle/>
          <a:p>
            <a:pPr indent="539750" algn="l">
              <a:lnSpc>
                <a:spcPct val="175000"/>
              </a:lnSpc>
              <a:spcBef>
                <a:spcPts val="0"/>
              </a:spcBef>
              <a:buClrTx/>
              <a:buSzTx/>
              <a:buFontTx/>
            </a:pPr>
            <a:r>
              <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3.观察归纳</a:t>
            </a:r>
          </a:p>
          <a:p>
            <a:pPr indent="539750" algn="l">
              <a:lnSpc>
                <a:spcPct val="175000"/>
              </a:lnSpc>
              <a:spcBef>
                <a:spcPts val="0"/>
              </a:spcBef>
              <a:buClrTx/>
              <a:buSzTx/>
              <a:buFontTx/>
            </a:pP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教师通过演示实验，将现象展示在学生面前。学生边观察边思考，教师边操作边归纳，通过分析归纳即可从一些特殊性的个别事例推出一般性的规律和原理。</a:t>
            </a:r>
          </a:p>
          <a:p>
            <a:pPr indent="539750" algn="l">
              <a:lnSpc>
                <a:spcPct val="175000"/>
              </a:lnSpc>
              <a:spcBef>
                <a:spcPts val="0"/>
              </a:spcBef>
              <a:buClrTx/>
              <a:buSzTx/>
              <a:buFontTx/>
            </a:pPr>
            <a:endParaRPr sz="1500" dirty="0">
              <a:effectLst/>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539750" algn="l">
              <a:lnSpc>
                <a:spcPct val="175000"/>
              </a:lnSpc>
              <a:spcBef>
                <a:spcPts val="0"/>
              </a:spcBef>
              <a:buClrTx/>
              <a:buSzTx/>
              <a:buFontTx/>
            </a:pPr>
            <a:r>
              <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4.引起兴趣</a:t>
            </a:r>
          </a:p>
          <a:p>
            <a:pPr indent="539750" algn="l">
              <a:lnSpc>
                <a:spcPct val="175000"/>
              </a:lnSpc>
              <a:spcBef>
                <a:spcPts val="0"/>
              </a:spcBef>
              <a:buClrTx/>
              <a:buSzTx/>
              <a:buFontTx/>
            </a:pP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学生的好奇心和兴趣往往能转为对学习的有意注意，教师的演示实验能以其特有的奇妙现象吸引学生的注意，引起学生的兴趣，从而使学生以积极的态度主动学习。</a:t>
            </a:r>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210"/>
          <p:cNvSpPr/>
          <p:nvPr>
            <p:custDataLst>
              <p:tags r:id="rId2"/>
            </p:custDataLst>
          </p:nvPr>
        </p:nvSpPr>
        <p:spPr>
          <a:xfrm>
            <a:off x="815975" y="1649095"/>
            <a:ext cx="10641330" cy="3322955"/>
          </a:xfrm>
          <a:prstGeom prst="rect">
            <a:avLst/>
          </a:prstGeom>
          <a:noFill/>
          <a:ln w="9525">
            <a:noFill/>
            <a:miter/>
          </a:ln>
        </p:spPr>
        <p:txBody>
          <a:bodyPr wrap="square">
            <a:spAutoFit/>
          </a:bodyPr>
          <a:lstStyle/>
          <a:p>
            <a:pPr indent="539750" algn="l" fontAlgn="auto">
              <a:lnSpc>
                <a:spcPct val="175000"/>
              </a:lnSpc>
              <a:spcBef>
                <a:spcPts val="0"/>
              </a:spcBef>
              <a:buClrTx/>
              <a:buSzTx/>
              <a:buFontTx/>
              <a:buNone/>
            </a:pPr>
            <a:r>
              <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1. 科学直观易理解</a:t>
            </a:r>
          </a:p>
          <a:p>
            <a:pPr indent="539750" algn="l" fontAlgn="auto">
              <a:lnSpc>
                <a:spcPct val="175000"/>
              </a:lnSpc>
              <a:spcBef>
                <a:spcPts val="0"/>
              </a:spcBef>
              <a:buClrTx/>
              <a:buSzTx/>
              <a:buFontTx/>
              <a:buNone/>
            </a:pPr>
            <a:r>
              <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2. 现象明显易观察</a:t>
            </a:r>
          </a:p>
          <a:p>
            <a:pPr indent="539750" algn="l" fontAlgn="auto">
              <a:lnSpc>
                <a:spcPct val="175000"/>
              </a:lnSpc>
              <a:spcBef>
                <a:spcPts val="0"/>
              </a:spcBef>
              <a:buClrTx/>
              <a:buSzTx/>
              <a:buFontTx/>
              <a:buNone/>
            </a:pPr>
            <a:r>
              <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3. 结构简单易准备</a:t>
            </a:r>
          </a:p>
          <a:p>
            <a:pPr indent="539750" algn="l" fontAlgn="auto">
              <a:lnSpc>
                <a:spcPct val="175000"/>
              </a:lnSpc>
              <a:spcBef>
                <a:spcPts val="0"/>
              </a:spcBef>
              <a:buClrTx/>
              <a:buSzTx/>
              <a:buFontTx/>
              <a:buNone/>
            </a:pPr>
            <a:r>
              <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4. 动作规范可重复</a:t>
            </a:r>
          </a:p>
          <a:p>
            <a:pPr indent="539750" algn="l" fontAlgn="auto">
              <a:lnSpc>
                <a:spcPct val="175000"/>
              </a:lnSpc>
              <a:spcBef>
                <a:spcPts val="0"/>
              </a:spcBef>
              <a:buClrTx/>
              <a:buSzTx/>
              <a:buFontTx/>
              <a:buNone/>
            </a:pPr>
            <a:r>
              <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5. 安全可靠易操作</a:t>
            </a:r>
          </a:p>
        </p:txBody>
      </p:sp>
      <p:sp>
        <p:nvSpPr>
          <p:cNvPr id="4" name="TextBox 1210"/>
          <p:cNvSpPr/>
          <p:nvPr/>
        </p:nvSpPr>
        <p:spPr>
          <a:xfrm>
            <a:off x="815975" y="1060450"/>
            <a:ext cx="7162165" cy="521970"/>
          </a:xfrm>
          <a:prstGeom prst="rect">
            <a:avLst/>
          </a:prstGeom>
          <a:noFill/>
          <a:ln w="9525">
            <a:noFill/>
            <a:miter/>
          </a:ln>
        </p:spPr>
        <p:txBody>
          <a:bodyPr wrap="square">
            <a:spAutoFit/>
          </a:bodyPr>
          <a:lstStyle/>
          <a:p>
            <a:pPr algn="l">
              <a:buClrTx/>
              <a:buSzTx/>
              <a:buFontTx/>
            </a:pPr>
            <a:r>
              <a:rPr lang="zh-CN" altLang="en-US" sz="2800" b="1"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sym typeface="+mn-ea"/>
              </a:rPr>
              <a:t>六、 演示的应用原则</a:t>
            </a:r>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210"/>
          <p:cNvSpPr/>
          <p:nvPr>
            <p:custDataLst>
              <p:tags r:id="rId2"/>
            </p:custDataLst>
          </p:nvPr>
        </p:nvSpPr>
        <p:spPr>
          <a:xfrm>
            <a:off x="815975" y="1649095"/>
            <a:ext cx="10641330" cy="2999740"/>
          </a:xfrm>
          <a:prstGeom prst="rect">
            <a:avLst/>
          </a:prstGeom>
          <a:noFill/>
          <a:ln w="9525">
            <a:noFill/>
            <a:miter/>
          </a:ln>
        </p:spPr>
        <p:txBody>
          <a:bodyPr wrap="square">
            <a:spAutoFit/>
          </a:bodyPr>
          <a:lstStyle/>
          <a:p>
            <a:pPr indent="539750" algn="l" fontAlgn="auto">
              <a:lnSpc>
                <a:spcPct val="175000"/>
              </a:lnSpc>
              <a:spcBef>
                <a:spcPts val="0"/>
              </a:spcBef>
              <a:buClrTx/>
              <a:buSzTx/>
              <a:buFontTx/>
              <a:buNone/>
            </a:pPr>
            <a:r>
              <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1.演示与语言讲解紧密结合</a:t>
            </a:r>
          </a:p>
          <a:p>
            <a:pPr indent="539750" algn="l">
              <a:lnSpc>
                <a:spcPct val="175000"/>
              </a:lnSpc>
              <a:spcBef>
                <a:spcPts val="0"/>
              </a:spcBef>
              <a:buClrTx/>
              <a:buSzTx/>
              <a:buFontTx/>
            </a:pP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（1） 用直观手段辅助讲解。</a:t>
            </a:r>
          </a:p>
          <a:p>
            <a:pPr indent="539750" algn="l">
              <a:lnSpc>
                <a:spcPct val="175000"/>
              </a:lnSpc>
              <a:spcBef>
                <a:spcPts val="0"/>
              </a:spcBef>
              <a:buClrTx/>
              <a:buSzTx/>
              <a:buFontTx/>
            </a:pP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（2） 将直观教学手段作为讲解的出发点。</a:t>
            </a:r>
          </a:p>
          <a:p>
            <a:pPr indent="539750" algn="l">
              <a:lnSpc>
                <a:spcPct val="175000"/>
              </a:lnSpc>
              <a:spcBef>
                <a:spcPts val="0"/>
              </a:spcBef>
              <a:buClrTx/>
              <a:buSzTx/>
              <a:buFontTx/>
            </a:pP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（3） 利用语言指导学生的观察。</a:t>
            </a:r>
          </a:p>
          <a:p>
            <a:pPr indent="539750" algn="l">
              <a:lnSpc>
                <a:spcPct val="175000"/>
              </a:lnSpc>
              <a:spcBef>
                <a:spcPts val="0"/>
              </a:spcBef>
              <a:buClrTx/>
              <a:buSzTx/>
              <a:buFontTx/>
            </a:pP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（4） 引导学生自己得出观察的结论。</a:t>
            </a:r>
          </a:p>
        </p:txBody>
      </p:sp>
      <p:sp>
        <p:nvSpPr>
          <p:cNvPr id="4" name="TextBox 1210"/>
          <p:cNvSpPr/>
          <p:nvPr/>
        </p:nvSpPr>
        <p:spPr>
          <a:xfrm>
            <a:off x="815975" y="1060450"/>
            <a:ext cx="7162165" cy="521970"/>
          </a:xfrm>
          <a:prstGeom prst="rect">
            <a:avLst/>
          </a:prstGeom>
          <a:noFill/>
          <a:ln w="9525">
            <a:noFill/>
            <a:miter/>
          </a:ln>
        </p:spPr>
        <p:txBody>
          <a:bodyPr wrap="square">
            <a:spAutoFit/>
          </a:bodyPr>
          <a:lstStyle/>
          <a:p>
            <a:pPr algn="l">
              <a:buClrTx/>
              <a:buSzTx/>
              <a:buFontTx/>
            </a:pPr>
            <a:r>
              <a:rPr lang="zh-CN" altLang="en-US" sz="2800" b="1"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sym typeface="+mn-ea"/>
              </a:rPr>
              <a:t>七、 演示的基本要求</a:t>
            </a:r>
          </a:p>
        </p:txBody>
      </p:sp>
    </p:spTree>
    <p:custDataLst>
      <p:tags r:id="rId1"/>
    </p:custData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210"/>
          <p:cNvSpPr/>
          <p:nvPr>
            <p:custDataLst>
              <p:tags r:id="rId2"/>
            </p:custDataLst>
          </p:nvPr>
        </p:nvSpPr>
        <p:spPr>
          <a:xfrm>
            <a:off x="815975" y="1096645"/>
            <a:ext cx="10598568" cy="4615815"/>
          </a:xfrm>
          <a:prstGeom prst="rect">
            <a:avLst/>
          </a:prstGeom>
          <a:noFill/>
          <a:ln w="9525">
            <a:noFill/>
            <a:miter/>
          </a:ln>
        </p:spPr>
        <p:txBody>
          <a:bodyPr wrap="square">
            <a:spAutoFit/>
          </a:bodyPr>
          <a:lstStyle/>
          <a:p>
            <a:pPr indent="539750" algn="l">
              <a:lnSpc>
                <a:spcPct val="175000"/>
              </a:lnSpc>
              <a:spcBef>
                <a:spcPts val="0"/>
              </a:spcBef>
              <a:buClrTx/>
              <a:buSzTx/>
              <a:buFontTx/>
            </a:pPr>
            <a:r>
              <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2.演示要适时适度</a:t>
            </a:r>
          </a:p>
          <a:p>
            <a:pPr indent="539750" algn="l">
              <a:lnSpc>
                <a:spcPct val="175000"/>
              </a:lnSpc>
              <a:spcBef>
                <a:spcPts val="0"/>
              </a:spcBef>
              <a:buClrTx/>
              <a:buSzTx/>
              <a:buFontTx/>
            </a:pP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所谓</a:t>
            </a:r>
            <a:r>
              <a:rPr sz="2100" b="1" dirty="0">
                <a:solidFill>
                  <a:srgbClr val="F1A268"/>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演示适时</a:t>
            </a: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是指演示要在恰当的时候进行。</a:t>
            </a:r>
          </a:p>
          <a:p>
            <a:pPr indent="539750" algn="l">
              <a:lnSpc>
                <a:spcPct val="175000"/>
              </a:lnSpc>
              <a:spcBef>
                <a:spcPts val="0"/>
              </a:spcBef>
              <a:buClrTx/>
              <a:buSzTx/>
              <a:buFontTx/>
            </a:pP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所谓</a:t>
            </a:r>
            <a:r>
              <a:rPr sz="2100" b="1" dirty="0">
                <a:solidFill>
                  <a:srgbClr val="F1A268"/>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演示适度</a:t>
            </a: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是指演示时，需要学生观察时则展示媒体材料，不需要时则收起媒体材料，以免学生产生疲劳，不能注意听讲。</a:t>
            </a:r>
          </a:p>
          <a:p>
            <a:pPr indent="539750" algn="l">
              <a:lnSpc>
                <a:spcPct val="175000"/>
              </a:lnSpc>
              <a:spcBef>
                <a:spcPts val="0"/>
              </a:spcBef>
              <a:buClrTx/>
              <a:buSzTx/>
              <a:buFontTx/>
            </a:pPr>
            <a:endParaRPr sz="1500" dirty="0">
              <a:effectLst/>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539750" algn="l">
              <a:lnSpc>
                <a:spcPct val="175000"/>
              </a:lnSpc>
              <a:spcBef>
                <a:spcPts val="0"/>
              </a:spcBef>
              <a:buClrTx/>
              <a:buSzTx/>
              <a:buFontTx/>
            </a:pPr>
            <a:r>
              <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3.选取能给学生适度刺激的素材</a:t>
            </a:r>
          </a:p>
          <a:p>
            <a:pPr indent="539750" algn="l">
              <a:lnSpc>
                <a:spcPct val="175000"/>
              </a:lnSpc>
              <a:spcBef>
                <a:spcPts val="0"/>
              </a:spcBef>
              <a:buClrTx/>
              <a:buSzTx/>
              <a:buFontTx/>
            </a:pP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在选择演示素材时，最好是选取既能激发学生的情感活动，又能引起学习兴趣的那些刺激强度的内容素材。</a:t>
            </a:r>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4" end="4"/>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1210"/>
          <p:cNvSpPr/>
          <p:nvPr>
            <p:custDataLst>
              <p:tags r:id="rId2"/>
            </p:custDataLst>
          </p:nvPr>
        </p:nvSpPr>
        <p:spPr>
          <a:xfrm>
            <a:off x="815975" y="1096645"/>
            <a:ext cx="10598568" cy="2353310"/>
          </a:xfrm>
          <a:prstGeom prst="rect">
            <a:avLst/>
          </a:prstGeom>
          <a:noFill/>
          <a:ln w="9525">
            <a:noFill/>
            <a:miter/>
          </a:ln>
        </p:spPr>
        <p:txBody>
          <a:bodyPr wrap="square">
            <a:spAutoFit/>
          </a:bodyPr>
          <a:lstStyle/>
          <a:p>
            <a:pPr indent="539750" algn="l" fontAlgn="auto">
              <a:lnSpc>
                <a:spcPct val="175000"/>
              </a:lnSpc>
              <a:spcBef>
                <a:spcPts val="0"/>
              </a:spcBef>
              <a:buClrTx/>
              <a:buSzTx/>
              <a:buNone/>
            </a:pPr>
            <a:r>
              <a:rPr lang="en-US" altLang="zh-CN" sz="21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rPr>
              <a:t>4</a:t>
            </a:r>
            <a:r>
              <a:rPr lang="en-US" altLang="zh-CN" sz="21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a:t>
            </a:r>
            <a:r>
              <a:rPr lang="en-US" altLang="zh-CN" sz="21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rPr>
              <a:t>发挥语言表达的示范性</a:t>
            </a:r>
          </a:p>
          <a:p>
            <a:pPr indent="539750" algn="l" fontAlgn="auto">
              <a:lnSpc>
                <a:spcPct val="175000"/>
              </a:lnSpc>
              <a:spcBef>
                <a:spcPts val="0"/>
              </a:spcBef>
              <a:buClrTx/>
              <a:buSzTx/>
              <a:buNone/>
            </a:pPr>
            <a:r>
              <a:rPr lang="en-US" altLang="zh-CN" sz="2100" dirty="0">
                <a:effectLst/>
                <a:latin typeface="微软雅黑" panose="020B0503020204020204" pitchFamily="34" charset="-122"/>
                <a:ea typeface="微软雅黑" panose="020B0503020204020204" pitchFamily="34" charset="-122"/>
                <a:cs typeface="微软雅黑" panose="020B0503020204020204" pitchFamily="34" charset="-122"/>
              </a:rPr>
              <a:t>学校教育是学生成才发展的阶段，学习基础知识、基本技能，发展学生的思维，培养学生语言表达的能力。要教会学生用规范准确的语言表达自己的思想，用完整简练的学科学术语说明概念，解释原理。</a:t>
            </a:r>
          </a:p>
        </p:txBody>
      </p:sp>
    </p:spTree>
    <p:custDataLst>
      <p:tags r:id="rId1"/>
    </p:custData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210"/>
          <p:cNvSpPr/>
          <p:nvPr>
            <p:custDataLst>
              <p:tags r:id="rId2"/>
            </p:custDataLst>
          </p:nvPr>
        </p:nvSpPr>
        <p:spPr>
          <a:xfrm>
            <a:off x="815975" y="1096645"/>
            <a:ext cx="10598568" cy="4050030"/>
          </a:xfrm>
          <a:prstGeom prst="rect">
            <a:avLst/>
          </a:prstGeom>
          <a:noFill/>
          <a:ln w="9525">
            <a:noFill/>
            <a:miter/>
          </a:ln>
        </p:spPr>
        <p:txBody>
          <a:bodyPr wrap="square">
            <a:spAutoFit/>
          </a:bodyPr>
          <a:lstStyle/>
          <a:p>
            <a:pPr indent="539750" algn="l">
              <a:lnSpc>
                <a:spcPct val="175000"/>
              </a:lnSpc>
              <a:spcBef>
                <a:spcPts val="0"/>
              </a:spcBef>
              <a:buClrTx/>
              <a:buSzTx/>
              <a:buFontTx/>
            </a:pPr>
            <a:r>
              <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4.活用演示材料</a:t>
            </a:r>
          </a:p>
          <a:p>
            <a:pPr indent="539750" algn="l">
              <a:lnSpc>
                <a:spcPct val="175000"/>
              </a:lnSpc>
              <a:spcBef>
                <a:spcPts val="0"/>
              </a:spcBef>
              <a:buClrTx/>
              <a:buSzTx/>
              <a:buFontTx/>
            </a:pP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充分发挥演示教学的艺术性，需要运用各种演示材料来调动学生的积极性，促使学生对所学知识产生浓厚的兴趣。</a:t>
            </a:r>
          </a:p>
          <a:p>
            <a:pPr indent="539750" algn="l">
              <a:lnSpc>
                <a:spcPct val="175000"/>
              </a:lnSpc>
              <a:spcBef>
                <a:spcPts val="0"/>
              </a:spcBef>
              <a:buClrTx/>
              <a:buSzTx/>
              <a:buFontTx/>
            </a:pPr>
            <a:endParaRPr sz="1500" dirty="0">
              <a:effectLst/>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539750" algn="l">
              <a:lnSpc>
                <a:spcPct val="175000"/>
              </a:lnSpc>
              <a:spcBef>
                <a:spcPts val="0"/>
              </a:spcBef>
              <a:buClrTx/>
              <a:buSzTx/>
              <a:buFontTx/>
            </a:pPr>
            <a:r>
              <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5.设置悬念，引导探索</a:t>
            </a:r>
          </a:p>
          <a:p>
            <a:pPr indent="539750" algn="l">
              <a:lnSpc>
                <a:spcPct val="175000"/>
              </a:lnSpc>
              <a:spcBef>
                <a:spcPts val="0"/>
              </a:spcBef>
              <a:buClrTx/>
              <a:buSzTx/>
              <a:buFontTx/>
            </a:pP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教学演示前要造成学生渴望演示出现的心理，以便演示出现后能吸引学生认真观察和积极思考。</a:t>
            </a:r>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27" name="组合 26"/>
          <p:cNvGrpSpPr/>
          <p:nvPr/>
        </p:nvGrpSpPr>
        <p:grpSpPr>
          <a:xfrm>
            <a:off x="0" y="1"/>
            <a:ext cx="12191999" cy="6858000"/>
            <a:chOff x="0" y="1"/>
            <a:chExt cx="12191999" cy="6858000"/>
          </a:xfrm>
          <a:solidFill>
            <a:srgbClr val="378653"/>
          </a:solidFill>
        </p:grpSpPr>
        <p:sp>
          <p:nvSpPr>
            <p:cNvPr id="2" name="任意多边形: 形状 27"/>
            <p:cNvSpPr/>
            <p:nvPr/>
          </p:nvSpPr>
          <p:spPr>
            <a:xfrm>
              <a:off x="7651658" y="1"/>
              <a:ext cx="4540341" cy="4904453"/>
            </a:xfrm>
            <a:custGeom>
              <a:avLst/>
              <a:gdLst>
                <a:gd name="connsiteX0" fmla="*/ 3114517 w 4540341"/>
                <a:gd name="connsiteY0" fmla="*/ 0 h 4904453"/>
                <a:gd name="connsiteX1" fmla="*/ 4540341 w 4540341"/>
                <a:gd name="connsiteY1" fmla="*/ 0 h 4904453"/>
                <a:gd name="connsiteX2" fmla="*/ 4540341 w 4540341"/>
                <a:gd name="connsiteY2" fmla="*/ 4465497 h 4904453"/>
                <a:gd name="connsiteX3" fmla="*/ 4279493 w 4540341"/>
                <a:gd name="connsiteY3" fmla="*/ 4579478 h 4904453"/>
                <a:gd name="connsiteX4" fmla="*/ 1303310 w 4540341"/>
                <a:gd name="connsiteY4" fmla="*/ 4664624 h 4904453"/>
                <a:gd name="connsiteX5" fmla="*/ 102226 w 4540341"/>
                <a:gd name="connsiteY5" fmla="*/ 2086574 h 4904453"/>
                <a:gd name="connsiteX6" fmla="*/ 2884890 w 4540341"/>
                <a:gd name="connsiteY6" fmla="*/ 405425 h 4904453"/>
                <a:gd name="connsiteX7" fmla="*/ 3103846 w 4540341"/>
                <a:gd name="connsiteY7" fmla="*/ 30292 h 4904453"/>
                <a:gd name="connsiteX8" fmla="*/ 3114517 w 4540341"/>
                <a:gd name="connsiteY8" fmla="*/ 0 h 4904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540341" h="4904453">
                  <a:moveTo>
                    <a:pt x="3114517" y="0"/>
                  </a:moveTo>
                  <a:lnTo>
                    <a:pt x="4540341" y="0"/>
                  </a:lnTo>
                  <a:lnTo>
                    <a:pt x="4540341" y="4465497"/>
                  </a:lnTo>
                  <a:lnTo>
                    <a:pt x="4279493" y="4579478"/>
                  </a:lnTo>
                  <a:cubicBezTo>
                    <a:pt x="3225582" y="4987858"/>
                    <a:pt x="2017993" y="5005771"/>
                    <a:pt x="1303310" y="4664624"/>
                  </a:cubicBezTo>
                  <a:cubicBezTo>
                    <a:pt x="32763" y="4058141"/>
                    <a:pt x="-161371" y="2796441"/>
                    <a:pt x="102226" y="2086574"/>
                  </a:cubicBezTo>
                  <a:cubicBezTo>
                    <a:pt x="365823" y="1376708"/>
                    <a:pt x="2368338" y="1064565"/>
                    <a:pt x="2884890" y="405425"/>
                  </a:cubicBezTo>
                  <a:cubicBezTo>
                    <a:pt x="2981743" y="281836"/>
                    <a:pt x="3052555" y="157257"/>
                    <a:pt x="3103846" y="30292"/>
                  </a:cubicBezTo>
                  <a:lnTo>
                    <a:pt x="3114517" y="0"/>
                  </a:lnTo>
                  <a:close/>
                </a:path>
              </a:pathLst>
            </a:custGeom>
            <a:solidFill>
              <a:srgbClr val="FDC06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29" name="任意多边形: 形状 28"/>
            <p:cNvSpPr/>
            <p:nvPr/>
          </p:nvSpPr>
          <p:spPr>
            <a:xfrm>
              <a:off x="0" y="3445778"/>
              <a:ext cx="3149276" cy="3412223"/>
            </a:xfrm>
            <a:custGeom>
              <a:avLst/>
              <a:gdLst>
                <a:gd name="connsiteX0" fmla="*/ 0 w 3149276"/>
                <a:gd name="connsiteY0" fmla="*/ 0 h 3412223"/>
                <a:gd name="connsiteX1" fmla="*/ 35834 w 3149276"/>
                <a:gd name="connsiteY1" fmla="*/ 32653 h 3412223"/>
                <a:gd name="connsiteX2" fmla="*/ 442452 w 3149276"/>
                <a:gd name="connsiteY2" fmla="*/ 359307 h 3412223"/>
                <a:gd name="connsiteX3" fmla="*/ 2802194 w 3149276"/>
                <a:gd name="connsiteY3" fmla="*/ 1804649 h 3412223"/>
                <a:gd name="connsiteX4" fmla="*/ 3145439 w 3149276"/>
                <a:gd name="connsiteY4" fmla="*/ 3307547 h 3412223"/>
                <a:gd name="connsiteX5" fmla="*/ 3134616 w 3149276"/>
                <a:gd name="connsiteY5" fmla="*/ 3412223 h 3412223"/>
                <a:gd name="connsiteX6" fmla="*/ 0 w 3149276"/>
                <a:gd name="connsiteY6" fmla="*/ 3412223 h 3412223"/>
                <a:gd name="connsiteX7" fmla="*/ 0 w 3149276"/>
                <a:gd name="connsiteY7" fmla="*/ 0 h 34122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149276" h="3412223">
                  <a:moveTo>
                    <a:pt x="0" y="0"/>
                  </a:moveTo>
                  <a:lnTo>
                    <a:pt x="35834" y="32653"/>
                  </a:lnTo>
                  <a:cubicBezTo>
                    <a:pt x="157163" y="138849"/>
                    <a:pt x="291281" y="247465"/>
                    <a:pt x="442452" y="359307"/>
                  </a:cubicBezTo>
                  <a:cubicBezTo>
                    <a:pt x="1047136" y="806675"/>
                    <a:pt x="2438401" y="1140972"/>
                    <a:pt x="2802194" y="1804649"/>
                  </a:cubicBezTo>
                  <a:cubicBezTo>
                    <a:pt x="3006828" y="2177968"/>
                    <a:pt x="3177241" y="2769055"/>
                    <a:pt x="3145439" y="3307547"/>
                  </a:cubicBezTo>
                  <a:lnTo>
                    <a:pt x="3134616" y="3412223"/>
                  </a:lnTo>
                  <a:lnTo>
                    <a:pt x="0" y="3412223"/>
                  </a:lnTo>
                  <a:lnTo>
                    <a:pt x="0" y="0"/>
                  </a:lnTo>
                  <a:close/>
                </a:path>
              </a:pathLst>
            </a:custGeom>
            <a:solidFill>
              <a:srgbClr val="FDC06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grpSp>
      <p:sp>
        <p:nvSpPr>
          <p:cNvPr id="20" name="矩形: 圆角 19"/>
          <p:cNvSpPr/>
          <p:nvPr/>
        </p:nvSpPr>
        <p:spPr>
          <a:xfrm>
            <a:off x="521335" y="540385"/>
            <a:ext cx="11149965" cy="5810885"/>
          </a:xfrm>
          <a:prstGeom prst="roundRect">
            <a:avLst>
              <a:gd name="adj" fmla="val 3336"/>
            </a:avLst>
          </a:prstGeom>
          <a:solidFill>
            <a:schemeClr val="bg1"/>
          </a:solidFill>
          <a:ln>
            <a:noFill/>
          </a:ln>
          <a:effectLst>
            <a:outerShdw blurRad="317500" algn="c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7BB48C"/>
              </a:solidFill>
            </a:endParaRPr>
          </a:p>
        </p:txBody>
      </p:sp>
      <p:grpSp>
        <p:nvGrpSpPr>
          <p:cNvPr id="52" name="PA-组合 498"/>
          <p:cNvGrpSpPr/>
          <p:nvPr>
            <p:custDataLst>
              <p:tags r:id="rId2"/>
            </p:custDataLst>
          </p:nvPr>
        </p:nvGrpSpPr>
        <p:grpSpPr>
          <a:xfrm rot="10800000">
            <a:off x="8798220" y="807794"/>
            <a:ext cx="2612000" cy="605400"/>
            <a:chOff x="155575" y="560900"/>
            <a:chExt cx="2612000" cy="605400"/>
          </a:xfrm>
          <a:solidFill>
            <a:srgbClr val="FDC065"/>
          </a:solidFill>
        </p:grpSpPr>
        <p:sp>
          <p:nvSpPr>
            <p:cNvPr id="53" name="PA-椭圆 524"/>
            <p:cNvSpPr/>
            <p:nvPr>
              <p:custDataLst>
                <p:tags r:id="rId4"/>
              </p:custDataLst>
            </p:nvPr>
          </p:nvSpPr>
          <p:spPr>
            <a:xfrm>
              <a:off x="155575" y="560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PA-椭圆 525"/>
            <p:cNvSpPr/>
            <p:nvPr>
              <p:custDataLst>
                <p:tags r:id="rId5"/>
              </p:custDataLst>
            </p:nvPr>
          </p:nvSpPr>
          <p:spPr>
            <a:xfrm>
              <a:off x="409575" y="560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PA-椭圆 526"/>
            <p:cNvSpPr/>
            <p:nvPr>
              <p:custDataLst>
                <p:tags r:id="rId6"/>
              </p:custDataLst>
            </p:nvPr>
          </p:nvSpPr>
          <p:spPr>
            <a:xfrm>
              <a:off x="663575" y="560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PA-椭圆 527"/>
            <p:cNvSpPr/>
            <p:nvPr>
              <p:custDataLst>
                <p:tags r:id="rId7"/>
              </p:custDataLst>
            </p:nvPr>
          </p:nvSpPr>
          <p:spPr>
            <a:xfrm>
              <a:off x="917575" y="560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PA-椭圆 528"/>
            <p:cNvSpPr/>
            <p:nvPr>
              <p:custDataLst>
                <p:tags r:id="rId8"/>
              </p:custDataLst>
            </p:nvPr>
          </p:nvSpPr>
          <p:spPr>
            <a:xfrm>
              <a:off x="1171575" y="560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PA-椭圆 529"/>
            <p:cNvSpPr/>
            <p:nvPr>
              <p:custDataLst>
                <p:tags r:id="rId9"/>
              </p:custDataLst>
            </p:nvPr>
          </p:nvSpPr>
          <p:spPr>
            <a:xfrm>
              <a:off x="155575" y="814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PA-椭圆 530"/>
            <p:cNvSpPr/>
            <p:nvPr>
              <p:custDataLst>
                <p:tags r:id="rId10"/>
              </p:custDataLst>
            </p:nvPr>
          </p:nvSpPr>
          <p:spPr>
            <a:xfrm>
              <a:off x="409575" y="814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PA-椭圆 531"/>
            <p:cNvSpPr/>
            <p:nvPr>
              <p:custDataLst>
                <p:tags r:id="rId11"/>
              </p:custDataLst>
            </p:nvPr>
          </p:nvSpPr>
          <p:spPr>
            <a:xfrm>
              <a:off x="663575" y="814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PA-椭圆 532"/>
            <p:cNvSpPr/>
            <p:nvPr>
              <p:custDataLst>
                <p:tags r:id="rId12"/>
              </p:custDataLst>
            </p:nvPr>
          </p:nvSpPr>
          <p:spPr>
            <a:xfrm>
              <a:off x="917575" y="814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PA-椭圆 533"/>
            <p:cNvSpPr/>
            <p:nvPr>
              <p:custDataLst>
                <p:tags r:id="rId13"/>
              </p:custDataLst>
            </p:nvPr>
          </p:nvSpPr>
          <p:spPr>
            <a:xfrm>
              <a:off x="1171575" y="814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PA-椭圆 534"/>
            <p:cNvSpPr/>
            <p:nvPr>
              <p:custDataLst>
                <p:tags r:id="rId14"/>
              </p:custDataLst>
            </p:nvPr>
          </p:nvSpPr>
          <p:spPr>
            <a:xfrm>
              <a:off x="1425575" y="814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PA-椭圆 535"/>
            <p:cNvSpPr/>
            <p:nvPr>
              <p:custDataLst>
                <p:tags r:id="rId15"/>
              </p:custDataLst>
            </p:nvPr>
          </p:nvSpPr>
          <p:spPr>
            <a:xfrm>
              <a:off x="1679575" y="814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PA-椭圆 536"/>
            <p:cNvSpPr/>
            <p:nvPr>
              <p:custDataLst>
                <p:tags r:id="rId16"/>
              </p:custDataLst>
            </p:nvPr>
          </p:nvSpPr>
          <p:spPr>
            <a:xfrm>
              <a:off x="1933575" y="814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PA-椭圆 537"/>
            <p:cNvSpPr/>
            <p:nvPr>
              <p:custDataLst>
                <p:tags r:id="rId17"/>
              </p:custDataLst>
            </p:nvPr>
          </p:nvSpPr>
          <p:spPr>
            <a:xfrm>
              <a:off x="155575" y="10943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 name="PA-椭圆 538"/>
            <p:cNvSpPr/>
            <p:nvPr>
              <p:custDataLst>
                <p:tags r:id="rId18"/>
              </p:custDataLst>
            </p:nvPr>
          </p:nvSpPr>
          <p:spPr>
            <a:xfrm>
              <a:off x="409575" y="10943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PA-椭圆 539"/>
            <p:cNvSpPr/>
            <p:nvPr>
              <p:custDataLst>
                <p:tags r:id="rId19"/>
              </p:custDataLst>
            </p:nvPr>
          </p:nvSpPr>
          <p:spPr>
            <a:xfrm>
              <a:off x="663575" y="10943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PA-椭圆 540"/>
            <p:cNvSpPr/>
            <p:nvPr>
              <p:custDataLst>
                <p:tags r:id="rId20"/>
              </p:custDataLst>
            </p:nvPr>
          </p:nvSpPr>
          <p:spPr>
            <a:xfrm>
              <a:off x="917575" y="10943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PA-椭圆 541"/>
            <p:cNvSpPr/>
            <p:nvPr>
              <p:custDataLst>
                <p:tags r:id="rId21"/>
              </p:custDataLst>
            </p:nvPr>
          </p:nvSpPr>
          <p:spPr>
            <a:xfrm>
              <a:off x="1171575" y="10943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PA-椭圆 542"/>
            <p:cNvSpPr/>
            <p:nvPr>
              <p:custDataLst>
                <p:tags r:id="rId22"/>
              </p:custDataLst>
            </p:nvPr>
          </p:nvSpPr>
          <p:spPr>
            <a:xfrm>
              <a:off x="1425575" y="10943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2" name="PA-椭圆 543"/>
            <p:cNvSpPr/>
            <p:nvPr>
              <p:custDataLst>
                <p:tags r:id="rId23"/>
              </p:custDataLst>
            </p:nvPr>
          </p:nvSpPr>
          <p:spPr>
            <a:xfrm>
              <a:off x="1679575" y="10943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3" name="PA-椭圆 544"/>
            <p:cNvSpPr/>
            <p:nvPr>
              <p:custDataLst>
                <p:tags r:id="rId24"/>
              </p:custDataLst>
            </p:nvPr>
          </p:nvSpPr>
          <p:spPr>
            <a:xfrm>
              <a:off x="1933575" y="10943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4" name="PA-椭圆 545"/>
            <p:cNvSpPr/>
            <p:nvPr>
              <p:custDataLst>
                <p:tags r:id="rId25"/>
              </p:custDataLst>
            </p:nvPr>
          </p:nvSpPr>
          <p:spPr>
            <a:xfrm>
              <a:off x="2187575" y="10943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5" name="PA-椭圆 546"/>
            <p:cNvSpPr/>
            <p:nvPr>
              <p:custDataLst>
                <p:tags r:id="rId26"/>
              </p:custDataLst>
            </p:nvPr>
          </p:nvSpPr>
          <p:spPr>
            <a:xfrm>
              <a:off x="2441575" y="10943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 name="PA-椭圆 547"/>
            <p:cNvSpPr/>
            <p:nvPr>
              <p:custDataLst>
                <p:tags r:id="rId27"/>
              </p:custDataLst>
            </p:nvPr>
          </p:nvSpPr>
          <p:spPr>
            <a:xfrm>
              <a:off x="2695575" y="10943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6" name="组合 65"/>
          <p:cNvGrpSpPr/>
          <p:nvPr/>
        </p:nvGrpSpPr>
        <p:grpSpPr>
          <a:xfrm>
            <a:off x="1366520" y="1090930"/>
            <a:ext cx="2790825" cy="811530"/>
            <a:chOff x="2044701" y="2097215"/>
            <a:chExt cx="3886200" cy="1130782"/>
          </a:xfrm>
        </p:grpSpPr>
        <p:grpSp>
          <p:nvGrpSpPr>
            <p:cNvPr id="67" name="组合 66"/>
            <p:cNvGrpSpPr/>
            <p:nvPr/>
          </p:nvGrpSpPr>
          <p:grpSpPr>
            <a:xfrm>
              <a:off x="2044701" y="2097215"/>
              <a:ext cx="3886200" cy="1130782"/>
              <a:chOff x="2044701" y="2097215"/>
              <a:chExt cx="3886200" cy="1130782"/>
            </a:xfrm>
          </p:grpSpPr>
          <p:sp>
            <p:nvSpPr>
              <p:cNvPr id="69" name="椭圆 68"/>
              <p:cNvSpPr/>
              <p:nvPr/>
            </p:nvSpPr>
            <p:spPr>
              <a:xfrm>
                <a:off x="5552097" y="2097215"/>
                <a:ext cx="368300" cy="368300"/>
              </a:xfrm>
              <a:prstGeom prst="ellipse">
                <a:avLst/>
              </a:prstGeom>
              <a:gradFill flip="none" rotWithShape="1">
                <a:gsLst>
                  <a:gs pos="0">
                    <a:srgbClr val="FEC02D"/>
                  </a:gs>
                  <a:gs pos="70000">
                    <a:srgbClr val="FE9B20"/>
                  </a:gs>
                </a:gsLst>
                <a:lin ang="27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70" name="椭圆 69"/>
              <p:cNvSpPr/>
              <p:nvPr/>
            </p:nvSpPr>
            <p:spPr>
              <a:xfrm>
                <a:off x="2637688" y="3012097"/>
                <a:ext cx="215900" cy="215900"/>
              </a:xfrm>
              <a:prstGeom prst="ellipse">
                <a:avLst/>
              </a:prstGeom>
              <a:gradFill flip="none" rotWithShape="1">
                <a:gsLst>
                  <a:gs pos="0">
                    <a:srgbClr val="FEC02D"/>
                  </a:gs>
                  <a:gs pos="70000">
                    <a:srgbClr val="FE9B20"/>
                  </a:gs>
                </a:gsLst>
                <a:lin ang="27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71" name="矩形: 圆角 70"/>
              <p:cNvSpPr/>
              <p:nvPr/>
            </p:nvSpPr>
            <p:spPr>
              <a:xfrm>
                <a:off x="2044701" y="2192564"/>
                <a:ext cx="3886200" cy="918936"/>
              </a:xfrm>
              <a:prstGeom prst="roundRect">
                <a:avLst>
                  <a:gd name="adj" fmla="val 50000"/>
                </a:avLst>
              </a:prstGeom>
              <a:blipFill dpi="0" rotWithShape="1">
                <a:blip r:embed="rId29">
                  <a:extLst>
                    <a:ext uri="{BEBA8EAE-BF5A-486C-A8C5-ECC9F3942E4B}">
                      <a14:imgProps xmlns:a14="http://schemas.microsoft.com/office/drawing/2010/main">
                        <a14:imgLayer r:embed="rId30">
                          <a14:imgEffect>
                            <a14:artisticBlur radius="20"/>
                          </a14:imgEffect>
                          <a14:imgEffect>
                            <a14:brightnessContrast bright="5000"/>
                          </a14:imgEffect>
                        </a14:imgLayer>
                      </a14:imgProps>
                    </a:ext>
                  </a:extLst>
                </a:blip>
                <a:srcRect/>
                <a:stretch>
                  <a:fillRect l="-52614" t="-238598" r="-161111" b="-407700"/>
                </a:stretch>
              </a:blipFill>
              <a:ln>
                <a:noFill/>
              </a:ln>
              <a:effectLst>
                <a:outerShdw blurRad="152400" dist="88900" dir="5400000" rotWithShape="0">
                  <a:srgbClr val="000000">
                    <a:alpha val="20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600" dirty="0"/>
              </a:p>
            </p:txBody>
          </p:sp>
        </p:grpSp>
        <p:sp>
          <p:nvSpPr>
            <p:cNvPr id="68" name="文本框 67"/>
            <p:cNvSpPr txBox="1"/>
            <p:nvPr/>
          </p:nvSpPr>
          <p:spPr>
            <a:xfrm>
              <a:off x="2744900" y="2264451"/>
              <a:ext cx="2456180" cy="727310"/>
            </a:xfrm>
            <a:prstGeom prst="rect">
              <a:avLst/>
            </a:prstGeom>
            <a:noFill/>
          </p:spPr>
          <p:txBody>
            <a:bodyPr wrap="square" rtlCol="0">
              <a:spAutoFit/>
            </a:bodyPr>
            <a:lstStyle/>
            <a:p>
              <a:pPr algn="ctr"/>
              <a:r>
                <a:rPr lang="zh-CN" altLang="en-US" sz="2800" b="1" dirty="0">
                  <a:solidFill>
                    <a:srgbClr val="EE8844"/>
                  </a:solidFill>
                  <a:latin typeface="微软雅黑" panose="020B0503020204020204" pitchFamily="34" charset="-122"/>
                  <a:ea typeface="微软雅黑" panose="020B0503020204020204" pitchFamily="34" charset="-122"/>
                </a:rPr>
                <a:t>实习活动</a:t>
              </a:r>
            </a:p>
          </p:txBody>
        </p:sp>
      </p:grpSp>
      <p:sp>
        <p:nvSpPr>
          <p:cNvPr id="10" name="TextBox 1210"/>
          <p:cNvSpPr/>
          <p:nvPr>
            <p:custDataLst>
              <p:tags r:id="rId3"/>
            </p:custDataLst>
          </p:nvPr>
        </p:nvSpPr>
        <p:spPr>
          <a:xfrm>
            <a:off x="1365885" y="2468245"/>
            <a:ext cx="9535795" cy="2122805"/>
          </a:xfrm>
          <a:prstGeom prst="rect">
            <a:avLst/>
          </a:prstGeom>
          <a:noFill/>
          <a:ln w="9525">
            <a:noFill/>
            <a:miter/>
          </a:ln>
        </p:spPr>
        <p:txBody>
          <a:bodyPr wrap="square">
            <a:spAutoFit/>
          </a:bodyPr>
          <a:lstStyle/>
          <a:p>
            <a:pPr indent="0" algn="l" fontAlgn="auto">
              <a:lnSpc>
                <a:spcPct val="200000"/>
              </a:lnSpc>
              <a:buFont typeface="+mj-lt"/>
              <a:buNone/>
            </a:pPr>
            <a:r>
              <a:rPr lang="zh-CN" altLang="en-US" sz="2200" dirty="0">
                <a:solidFill>
                  <a:schemeClr val="dk1"/>
                </a:solidFill>
                <a:effectLst/>
                <a:latin typeface="微软雅黑" panose="020B0503020204020204" pitchFamily="34" charset="-122"/>
                <a:ea typeface="微软雅黑" panose="020B0503020204020204" pitchFamily="34" charset="-122"/>
                <a:cs typeface="Times New Roman" panose="02020603050405020304" pitchFamily="18" charset="0"/>
                <a:sym typeface="+mn-ea"/>
              </a:rPr>
              <a:t>准备一段演示技能为主的微格教学片断，小组内几位成员可以选同一课题分别准备。在指导教师指导下进行角色扮演，小组一起观看角色扮演的录像，并比较、讨论。</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med">
        <p:pull/>
      </p:transition>
    </mc:Choice>
    <mc:Fallback xmlns="">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66"/>
                                        </p:tgtEl>
                                        <p:attrNameLst>
                                          <p:attrName>style.visibility</p:attrName>
                                        </p:attrNameLst>
                                      </p:cBhvr>
                                      <p:to>
                                        <p:strVal val="visible"/>
                                      </p:to>
                                    </p:set>
                                    <p:animEffect transition="in" filter="wipe(down)">
                                      <p:cBhvr>
                                        <p:cTn id="7" dur="500"/>
                                        <p:tgtEl>
                                          <p:spTgt spid="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1210"/>
          <p:cNvSpPr/>
          <p:nvPr>
            <p:custDataLst>
              <p:tags r:id="rId2"/>
            </p:custDataLst>
          </p:nvPr>
        </p:nvSpPr>
        <p:spPr>
          <a:xfrm>
            <a:off x="815975" y="1096645"/>
            <a:ext cx="10598568" cy="2919095"/>
          </a:xfrm>
          <a:prstGeom prst="rect">
            <a:avLst/>
          </a:prstGeom>
          <a:noFill/>
          <a:ln w="9525">
            <a:noFill/>
            <a:miter/>
          </a:ln>
        </p:spPr>
        <p:txBody>
          <a:bodyPr wrap="square">
            <a:spAutoFit/>
          </a:bodyPr>
          <a:lstStyle/>
          <a:p>
            <a:pPr indent="539750" algn="l" fontAlgn="auto">
              <a:lnSpc>
                <a:spcPct val="175000"/>
              </a:lnSpc>
              <a:spcBef>
                <a:spcPts val="0"/>
              </a:spcBef>
              <a:buClrTx/>
              <a:buSzTx/>
              <a:buNone/>
            </a:pPr>
            <a:r>
              <a:rPr lang="en-US" altLang="zh-CN" sz="21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rPr>
              <a:t>5.实现情感交流</a:t>
            </a:r>
          </a:p>
          <a:p>
            <a:pPr indent="539750" algn="l" fontAlgn="auto">
              <a:lnSpc>
                <a:spcPct val="175000"/>
              </a:lnSpc>
              <a:spcBef>
                <a:spcPts val="0"/>
              </a:spcBef>
              <a:buClrTx/>
              <a:buSzTx/>
              <a:buNone/>
            </a:pPr>
            <a:r>
              <a:rPr lang="en-US" altLang="zh-CN" sz="2100" dirty="0">
                <a:effectLst/>
                <a:latin typeface="微软雅黑" panose="020B0503020204020204" pitchFamily="34" charset="-122"/>
                <a:ea typeface="微软雅黑" panose="020B0503020204020204" pitchFamily="34" charset="-122"/>
                <a:cs typeface="微软雅黑" panose="020B0503020204020204" pitchFamily="34" charset="-122"/>
              </a:rPr>
              <a:t>课堂教学是师生的双边活动，教师在传递知识信息的同时，必然伴随有师生的情感交流。教师的语调、节奏、语气的变化，或舒缓平稳，或慷慨激昂，或清新闲谈，或委婉动人，或欢快昂扬、或庄严郑重……凡此种种，均可有效地表达教师的情感、情绪，影响着师生间的情感交流。</a:t>
            </a:r>
          </a:p>
        </p:txBody>
      </p:sp>
    </p:spTree>
    <p:custDataLst>
      <p:tags r:id="rId1"/>
    </p:custData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KSO_WPP_MARK_KEY" val="26a65289-9908-41b2-a2c2-3099eb983eb0"/>
  <p:tag name="COMMONDATA" val="eyJjb3VudCI6MS4wLCJoZGlkIjoiZjYxN2I5NGMzMGJhOGY3YTEzYzEwOTMyZDFhNDJlNDQiLCJ1c2VyQ291bnQiOjEuMH0="/>
</p:tagLst>
</file>

<file path=ppt/tags/tag1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5"/>
  <p:tag name="KSO_WM_UNIT_ID" val="chip20215917_1*i*5"/>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3"/>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2"/>
  <p:tag name="KSO_WM_UNIT_TEXT_FILL_TYPE" val="1"/>
</p:tagLst>
</file>

<file path=ppt/tags/tag100.xml><?xml version="1.0" encoding="utf-8"?>
<p:tagLst xmlns:a="http://schemas.openxmlformats.org/drawingml/2006/main" xmlns:r="http://schemas.openxmlformats.org/officeDocument/2006/relationships" xmlns:p="http://schemas.openxmlformats.org/presentationml/2006/main">
  <p:tag name="PA" val="v5.2.11"/>
</p:tagLst>
</file>

<file path=ppt/tags/tag101.xml><?xml version="1.0" encoding="utf-8"?>
<p:tagLst xmlns:a="http://schemas.openxmlformats.org/drawingml/2006/main" xmlns:r="http://schemas.openxmlformats.org/officeDocument/2006/relationships" xmlns:p="http://schemas.openxmlformats.org/presentationml/2006/main">
  <p:tag name="PA" val="v5.2.11"/>
</p:tagLst>
</file>

<file path=ppt/tags/tag102.xml><?xml version="1.0" encoding="utf-8"?>
<p:tagLst xmlns:a="http://schemas.openxmlformats.org/drawingml/2006/main" xmlns:r="http://schemas.openxmlformats.org/officeDocument/2006/relationships" xmlns:p="http://schemas.openxmlformats.org/presentationml/2006/main">
  <p:tag name="PA" val="v5.2.11"/>
</p:tagLst>
</file>

<file path=ppt/tags/tag103.xml><?xml version="1.0" encoding="utf-8"?>
<p:tagLst xmlns:a="http://schemas.openxmlformats.org/drawingml/2006/main" xmlns:r="http://schemas.openxmlformats.org/officeDocument/2006/relationships" xmlns:p="http://schemas.openxmlformats.org/presentationml/2006/main">
  <p:tag name="PA" val="v5.2.11"/>
</p:tagLst>
</file>

<file path=ppt/tags/tag104.xml><?xml version="1.0" encoding="utf-8"?>
<p:tagLst xmlns:a="http://schemas.openxmlformats.org/drawingml/2006/main" xmlns:r="http://schemas.openxmlformats.org/officeDocument/2006/relationships" xmlns:p="http://schemas.openxmlformats.org/presentationml/2006/main">
  <p:tag name="PA" val="v5.2.11"/>
</p:tagLst>
</file>

<file path=ppt/tags/tag105.xml><?xml version="1.0" encoding="utf-8"?>
<p:tagLst xmlns:a="http://schemas.openxmlformats.org/drawingml/2006/main" xmlns:r="http://schemas.openxmlformats.org/officeDocument/2006/relationships" xmlns:p="http://schemas.openxmlformats.org/presentationml/2006/main">
  <p:tag name="PA" val="v5.2.11"/>
</p:tagLst>
</file>

<file path=ppt/tags/tag106.xml><?xml version="1.0" encoding="utf-8"?>
<p:tagLst xmlns:a="http://schemas.openxmlformats.org/drawingml/2006/main" xmlns:r="http://schemas.openxmlformats.org/officeDocument/2006/relationships" xmlns:p="http://schemas.openxmlformats.org/presentationml/2006/main">
  <p:tag name="PA" val="v5.2.11"/>
</p:tagLst>
</file>

<file path=ppt/tags/tag107.xml><?xml version="1.0" encoding="utf-8"?>
<p:tagLst xmlns:a="http://schemas.openxmlformats.org/drawingml/2006/main" xmlns:r="http://schemas.openxmlformats.org/officeDocument/2006/relationships" xmlns:p="http://schemas.openxmlformats.org/presentationml/2006/main">
  <p:tag name="PA" val="v5.2.11"/>
</p:tagLst>
</file>

<file path=ppt/tags/tag108.xml><?xml version="1.0" encoding="utf-8"?>
<p:tagLst xmlns:a="http://schemas.openxmlformats.org/drawingml/2006/main" xmlns:r="http://schemas.openxmlformats.org/officeDocument/2006/relationships" xmlns:p="http://schemas.openxmlformats.org/presentationml/2006/main">
  <p:tag name="PA" val="v5.2.11"/>
</p:tagLst>
</file>

<file path=ppt/tags/tag109.xml><?xml version="1.0" encoding="utf-8"?>
<p:tagLst xmlns:a="http://schemas.openxmlformats.org/drawingml/2006/main" xmlns:r="http://schemas.openxmlformats.org/officeDocument/2006/relationships" xmlns:p="http://schemas.openxmlformats.org/presentationml/2006/main">
  <p:tag name="PA" val="v5.2.11"/>
</p:tagLst>
</file>

<file path=ppt/tags/tag1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6"/>
  <p:tag name="KSO_WM_UNIT_ID" val="chip20215917_1*i*6"/>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3"/>
  <p:tag name="KSO_WM_UNIT_FILL_FORE_SCHEMECOLOR_INDEX_BRIGHTNESS" val="0"/>
  <p:tag name="KSO_WM_UNIT_FILL_FORE_SCHEMECOLOR_INDEX" val="14"/>
  <p:tag name="KSO_WM_UNIT_FILL_TYPE" val="1"/>
  <p:tag name="KSO_WM_UNIT_TEXT_FILL_FORE_SCHEMECOLOR_INDEX_BRIGHTNESS" val="0"/>
  <p:tag name="KSO_WM_UNIT_TEXT_FILL_FORE_SCHEMECOLOR_INDEX" val="2"/>
  <p:tag name="KSO_WM_UNIT_TEXT_FILL_TYPE" val="1"/>
</p:tagLst>
</file>

<file path=ppt/tags/tag110.xml><?xml version="1.0" encoding="utf-8"?>
<p:tagLst xmlns:a="http://schemas.openxmlformats.org/drawingml/2006/main" xmlns:r="http://schemas.openxmlformats.org/officeDocument/2006/relationships" xmlns:p="http://schemas.openxmlformats.org/presentationml/2006/main">
  <p:tag name="PA" val="v5.2.11"/>
</p:tagLst>
</file>

<file path=ppt/tags/tag111.xml><?xml version="1.0" encoding="utf-8"?>
<p:tagLst xmlns:a="http://schemas.openxmlformats.org/drawingml/2006/main" xmlns:r="http://schemas.openxmlformats.org/officeDocument/2006/relationships" xmlns:p="http://schemas.openxmlformats.org/presentationml/2006/main">
  <p:tag name="PA" val="v5.2.11"/>
</p:tagLst>
</file>

<file path=ppt/tags/tag112.xml><?xml version="1.0" encoding="utf-8"?>
<p:tagLst xmlns:a="http://schemas.openxmlformats.org/drawingml/2006/main" xmlns:r="http://schemas.openxmlformats.org/officeDocument/2006/relationships" xmlns:p="http://schemas.openxmlformats.org/presentationml/2006/main">
  <p:tag name="PA" val="v5.2.11"/>
</p:tagLst>
</file>

<file path=ppt/tags/tag113.xml><?xml version="1.0" encoding="utf-8"?>
<p:tagLst xmlns:a="http://schemas.openxmlformats.org/drawingml/2006/main" xmlns:r="http://schemas.openxmlformats.org/officeDocument/2006/relationships" xmlns:p="http://schemas.openxmlformats.org/presentationml/2006/main">
  <p:tag name="PA" val="v5.2.11"/>
</p:tagLst>
</file>

<file path=ppt/tags/tag114.xml><?xml version="1.0" encoding="utf-8"?>
<p:tagLst xmlns:a="http://schemas.openxmlformats.org/drawingml/2006/main" xmlns:r="http://schemas.openxmlformats.org/officeDocument/2006/relationships" xmlns:p="http://schemas.openxmlformats.org/presentationml/2006/main">
  <p:tag name="PA" val="v5.2.11"/>
</p:tagLst>
</file>

<file path=ppt/tags/tag115.xml><?xml version="1.0" encoding="utf-8"?>
<p:tagLst xmlns:a="http://schemas.openxmlformats.org/drawingml/2006/main" xmlns:r="http://schemas.openxmlformats.org/officeDocument/2006/relationships" xmlns:p="http://schemas.openxmlformats.org/presentationml/2006/main">
  <p:tag name="PA" val="v5.2.11"/>
</p:tagLst>
</file>

<file path=ppt/tags/tag116.xml><?xml version="1.0" encoding="utf-8"?>
<p:tagLst xmlns:a="http://schemas.openxmlformats.org/drawingml/2006/main" xmlns:r="http://schemas.openxmlformats.org/officeDocument/2006/relationships" xmlns:p="http://schemas.openxmlformats.org/presentationml/2006/main">
  <p:tag name="PA" val="v5.2.11"/>
</p:tagLst>
</file>

<file path=ppt/tags/tag117.xml><?xml version="1.0" encoding="utf-8"?>
<p:tagLst xmlns:a="http://schemas.openxmlformats.org/drawingml/2006/main" xmlns:r="http://schemas.openxmlformats.org/officeDocument/2006/relationships" xmlns:p="http://schemas.openxmlformats.org/presentationml/2006/main">
  <p:tag name="PA" val="v5.2.11"/>
</p:tagLst>
</file>

<file path=ppt/tags/tag118.xml><?xml version="1.0" encoding="utf-8"?>
<p:tagLst xmlns:a="http://schemas.openxmlformats.org/drawingml/2006/main" xmlns:r="http://schemas.openxmlformats.org/officeDocument/2006/relationships" xmlns:p="http://schemas.openxmlformats.org/presentationml/2006/main">
  <p:tag name="PA" val="v5.2.11"/>
</p:tagLst>
</file>

<file path=ppt/tags/tag119.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15917"/>
</p:tagLst>
</file>

<file path=ppt/tags/tag1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7"/>
  <p:tag name="KSO_WM_UNIT_ID" val="chip20215917_1*i*7"/>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3"/>
  <p:tag name="KSO_WM_UNIT_FILL_FORE_SCHEMECOLOR_INDEX_BRIGHTNESS" val="0"/>
  <p:tag name="KSO_WM_UNIT_FILL_FORE_SCHEMECOLOR_INDEX" val="14"/>
  <p:tag name="KSO_WM_UNIT_FILL_TYPE" val="1"/>
  <p:tag name="KSO_WM_UNIT_TEXT_FILL_FORE_SCHEMECOLOR_INDEX_BRIGHTNESS" val="0"/>
  <p:tag name="KSO_WM_UNIT_TEXT_FILL_FORE_SCHEMECOLOR_INDEX" val="2"/>
  <p:tag name="KSO_WM_UNIT_TEXT_FILL_TYPE" val="1"/>
</p:tagLst>
</file>

<file path=ppt/tags/tag120.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 name="KSO_WM_SLIDE_BACKGROUND_TYPE" val="general"/>
</p:tagLst>
</file>

<file path=ppt/tags/tag121.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122.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 name="KSO_WM_SLIDE_BACKGROUND_TYPE" val="general"/>
</p:tagLst>
</file>

<file path=ppt/tags/tag123.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124.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 name="KSO_WM_SLIDE_BACKGROUND_TYPE" val="general"/>
</p:tagLst>
</file>

<file path=ppt/tags/tag125.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126.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 name="KSO_WM_SLIDE_BACKGROUND_TYPE" val="general"/>
</p:tagLst>
</file>

<file path=ppt/tags/tag127.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128.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 name="KSO_WM_SLIDE_BACKGROUND_TYPE" val="general"/>
</p:tagLst>
</file>

<file path=ppt/tags/tag129.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1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8"/>
  <p:tag name="KSO_WM_UNIT_ID" val="chip20215917_1*i*8"/>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3"/>
  <p:tag name="KSO_WM_UNIT_FILL_FORE_SCHEMECOLOR_INDEX_BRIGHTNESS" val="0"/>
  <p:tag name="KSO_WM_UNIT_FILL_FORE_SCHEMECOLOR_INDEX" val="14"/>
  <p:tag name="KSO_WM_UNIT_FILL_TYPE" val="1"/>
  <p:tag name="KSO_WM_UNIT_TEXT_FILL_FORE_SCHEMECOLOR_INDEX_BRIGHTNESS" val="0"/>
  <p:tag name="KSO_WM_UNIT_TEXT_FILL_FORE_SCHEMECOLOR_INDEX" val="2"/>
  <p:tag name="KSO_WM_UNIT_TEXT_FILL_TYPE" val="1"/>
</p:tagLst>
</file>

<file path=ppt/tags/tag130.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 name="KSO_WM_SLIDE_BACKGROUND_TYPE" val="general"/>
</p:tagLst>
</file>

<file path=ppt/tags/tag131.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132.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 name="KSO_WM_SLIDE_BACKGROUND_TYPE" val="general"/>
</p:tagLst>
</file>

<file path=ppt/tags/tag133.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134.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 name="KSO_WM_SLIDE_BACKGROUND_TYPE" val="general"/>
</p:tagLst>
</file>

<file path=ppt/tags/tag135.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 name="KSO_WM_SLIDE_BACKGROUND_TYPE" val="general"/>
</p:tagLst>
</file>

<file path=ppt/tags/tag136.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137.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 name="KSO_WM_SLIDE_BACKGROUND_TYPE" val="general"/>
</p:tagLst>
</file>

<file path=ppt/tags/tag138.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139.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 name="KSO_WM_SLIDE_BACKGROUND_TYPE" val="general"/>
</p:tagLst>
</file>

<file path=ppt/tags/tag1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9"/>
  <p:tag name="KSO_WM_UNIT_ID" val="chip20215917_1*i*9"/>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3"/>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2"/>
  <p:tag name="KSO_WM_UNIT_TEXT_FILL_TYPE" val="1"/>
</p:tagLst>
</file>

<file path=ppt/tags/tag140.xml><?xml version="1.0" encoding="utf-8"?>
<p:tagLst xmlns:a="http://schemas.openxmlformats.org/drawingml/2006/main" xmlns:r="http://schemas.openxmlformats.org/officeDocument/2006/relationships" xmlns:p="http://schemas.openxmlformats.org/presentationml/2006/main">
  <p:tag name="PA" val="v5.2.11"/>
</p:tagLst>
</file>

<file path=ppt/tags/tag141.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142.xml><?xml version="1.0" encoding="utf-8"?>
<p:tagLst xmlns:a="http://schemas.openxmlformats.org/drawingml/2006/main" xmlns:r="http://schemas.openxmlformats.org/officeDocument/2006/relationships" xmlns:p="http://schemas.openxmlformats.org/presentationml/2006/main">
  <p:tag name="PA" val="v5.2.11"/>
</p:tagLst>
</file>

<file path=ppt/tags/tag143.xml><?xml version="1.0" encoding="utf-8"?>
<p:tagLst xmlns:a="http://schemas.openxmlformats.org/drawingml/2006/main" xmlns:r="http://schemas.openxmlformats.org/officeDocument/2006/relationships" xmlns:p="http://schemas.openxmlformats.org/presentationml/2006/main">
  <p:tag name="PA" val="v5.2.11"/>
</p:tagLst>
</file>

<file path=ppt/tags/tag144.xml><?xml version="1.0" encoding="utf-8"?>
<p:tagLst xmlns:a="http://schemas.openxmlformats.org/drawingml/2006/main" xmlns:r="http://schemas.openxmlformats.org/officeDocument/2006/relationships" xmlns:p="http://schemas.openxmlformats.org/presentationml/2006/main">
  <p:tag name="PA" val="v5.2.11"/>
</p:tagLst>
</file>

<file path=ppt/tags/tag145.xml><?xml version="1.0" encoding="utf-8"?>
<p:tagLst xmlns:a="http://schemas.openxmlformats.org/drawingml/2006/main" xmlns:r="http://schemas.openxmlformats.org/officeDocument/2006/relationships" xmlns:p="http://schemas.openxmlformats.org/presentationml/2006/main">
  <p:tag name="PA" val="v5.2.11"/>
</p:tagLst>
</file>

<file path=ppt/tags/tag146.xml><?xml version="1.0" encoding="utf-8"?>
<p:tagLst xmlns:a="http://schemas.openxmlformats.org/drawingml/2006/main" xmlns:r="http://schemas.openxmlformats.org/officeDocument/2006/relationships" xmlns:p="http://schemas.openxmlformats.org/presentationml/2006/main">
  <p:tag name="PA" val="v5.2.11"/>
</p:tagLst>
</file>

<file path=ppt/tags/tag147.xml><?xml version="1.0" encoding="utf-8"?>
<p:tagLst xmlns:a="http://schemas.openxmlformats.org/drawingml/2006/main" xmlns:r="http://schemas.openxmlformats.org/officeDocument/2006/relationships" xmlns:p="http://schemas.openxmlformats.org/presentationml/2006/main">
  <p:tag name="PA" val="v5.2.11"/>
</p:tagLst>
</file>

<file path=ppt/tags/tag148.xml><?xml version="1.0" encoding="utf-8"?>
<p:tagLst xmlns:a="http://schemas.openxmlformats.org/drawingml/2006/main" xmlns:r="http://schemas.openxmlformats.org/officeDocument/2006/relationships" xmlns:p="http://schemas.openxmlformats.org/presentationml/2006/main">
  <p:tag name="PA" val="v5.2.11"/>
</p:tagLst>
</file>

<file path=ppt/tags/tag149.xml><?xml version="1.0" encoding="utf-8"?>
<p:tagLst xmlns:a="http://schemas.openxmlformats.org/drawingml/2006/main" xmlns:r="http://schemas.openxmlformats.org/officeDocument/2006/relationships" xmlns:p="http://schemas.openxmlformats.org/presentationml/2006/main">
  <p:tag name="PA" val="v5.2.11"/>
</p:tagLst>
</file>

<file path=ppt/tags/tag1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15917_2*i*1"/>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4"/>
  <p:tag name="KSO_WM_UNIT_DEC_AREA_ID" val="434a2a3158d54bd1b303424c669beb30"/>
  <p:tag name="KSO_WM_CHIP_FILLAREA_FILL_RULE" val="{&quot;fill_align&quot;:&quot;lm&quot;,&quot;fill_effect&quot;:[],&quot;fill_mode&quot;:&quot;adaptive&quot;,&quot;sacle_strategy&quot;:&quot;stretch&quot;}"/>
  <p:tag name="KSO_WM_UNIT_DEC_SUPPORTCHANGEPIC" val="0"/>
  <p:tag name="KSO_WM_UNIT_DEC_CHANGEPICRESERVED" val="1"/>
  <p:tag name="KSO_WM_ASSEMBLE_CHIP_INDEX" val="dd95e8b9963f48ea81c74671f7fbfb54"/>
</p:tagLst>
</file>

<file path=ppt/tags/tag150.xml><?xml version="1.0" encoding="utf-8"?>
<p:tagLst xmlns:a="http://schemas.openxmlformats.org/drawingml/2006/main" xmlns:r="http://schemas.openxmlformats.org/officeDocument/2006/relationships" xmlns:p="http://schemas.openxmlformats.org/presentationml/2006/main">
  <p:tag name="PA" val="v5.2.11"/>
</p:tagLst>
</file>

<file path=ppt/tags/tag151.xml><?xml version="1.0" encoding="utf-8"?>
<p:tagLst xmlns:a="http://schemas.openxmlformats.org/drawingml/2006/main" xmlns:r="http://schemas.openxmlformats.org/officeDocument/2006/relationships" xmlns:p="http://schemas.openxmlformats.org/presentationml/2006/main">
  <p:tag name="PA" val="v5.2.11"/>
</p:tagLst>
</file>

<file path=ppt/tags/tag152.xml><?xml version="1.0" encoding="utf-8"?>
<p:tagLst xmlns:a="http://schemas.openxmlformats.org/drawingml/2006/main" xmlns:r="http://schemas.openxmlformats.org/officeDocument/2006/relationships" xmlns:p="http://schemas.openxmlformats.org/presentationml/2006/main">
  <p:tag name="PA" val="v5.2.11"/>
</p:tagLst>
</file>

<file path=ppt/tags/tag153.xml><?xml version="1.0" encoding="utf-8"?>
<p:tagLst xmlns:a="http://schemas.openxmlformats.org/drawingml/2006/main" xmlns:r="http://schemas.openxmlformats.org/officeDocument/2006/relationships" xmlns:p="http://schemas.openxmlformats.org/presentationml/2006/main">
  <p:tag name="PA" val="v5.2.11"/>
</p:tagLst>
</file>

<file path=ppt/tags/tag154.xml><?xml version="1.0" encoding="utf-8"?>
<p:tagLst xmlns:a="http://schemas.openxmlformats.org/drawingml/2006/main" xmlns:r="http://schemas.openxmlformats.org/officeDocument/2006/relationships" xmlns:p="http://schemas.openxmlformats.org/presentationml/2006/main">
  <p:tag name="PA" val="v5.2.11"/>
</p:tagLst>
</file>

<file path=ppt/tags/tag155.xml><?xml version="1.0" encoding="utf-8"?>
<p:tagLst xmlns:a="http://schemas.openxmlformats.org/drawingml/2006/main" xmlns:r="http://schemas.openxmlformats.org/officeDocument/2006/relationships" xmlns:p="http://schemas.openxmlformats.org/presentationml/2006/main">
  <p:tag name="PA" val="v5.2.11"/>
</p:tagLst>
</file>

<file path=ppt/tags/tag156.xml><?xml version="1.0" encoding="utf-8"?>
<p:tagLst xmlns:a="http://schemas.openxmlformats.org/drawingml/2006/main" xmlns:r="http://schemas.openxmlformats.org/officeDocument/2006/relationships" xmlns:p="http://schemas.openxmlformats.org/presentationml/2006/main">
  <p:tag name="PA" val="v5.2.11"/>
</p:tagLst>
</file>

<file path=ppt/tags/tag157.xml><?xml version="1.0" encoding="utf-8"?>
<p:tagLst xmlns:a="http://schemas.openxmlformats.org/drawingml/2006/main" xmlns:r="http://schemas.openxmlformats.org/officeDocument/2006/relationships" xmlns:p="http://schemas.openxmlformats.org/presentationml/2006/main">
  <p:tag name="PA" val="v5.2.11"/>
</p:tagLst>
</file>

<file path=ppt/tags/tag158.xml><?xml version="1.0" encoding="utf-8"?>
<p:tagLst xmlns:a="http://schemas.openxmlformats.org/drawingml/2006/main" xmlns:r="http://schemas.openxmlformats.org/officeDocument/2006/relationships" xmlns:p="http://schemas.openxmlformats.org/presentationml/2006/main">
  <p:tag name="PA" val="v5.2.11"/>
</p:tagLst>
</file>

<file path=ppt/tags/tag159.xml><?xml version="1.0" encoding="utf-8"?>
<p:tagLst xmlns:a="http://schemas.openxmlformats.org/drawingml/2006/main" xmlns:r="http://schemas.openxmlformats.org/officeDocument/2006/relationships" xmlns:p="http://schemas.openxmlformats.org/presentationml/2006/main">
  <p:tag name="PA" val="v5.2.11"/>
</p:tagLst>
</file>

<file path=ppt/tags/tag1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15917_3*i*1"/>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5"/>
  <p:tag name="KSO_WM_UNIT_DEC_AREA_ID" val="ebf9e47295804d0e9e5e7eba349c6db9"/>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b17f2308a8ee49bc8ee20a38d333c6e1"/>
  <p:tag name="KSO_WM_UNIT_TEXT_FILL_FORE_SCHEMECOLOR_INDEX_BRIGHTNESS" val="0"/>
  <p:tag name="KSO_WM_UNIT_TEXT_FILL_FORE_SCHEMECOLOR_INDEX" val="2"/>
  <p:tag name="KSO_WM_UNIT_TEXT_FILL_TYPE" val="1"/>
</p:tagLst>
</file>

<file path=ppt/tags/tag160.xml><?xml version="1.0" encoding="utf-8"?>
<p:tagLst xmlns:a="http://schemas.openxmlformats.org/drawingml/2006/main" xmlns:r="http://schemas.openxmlformats.org/officeDocument/2006/relationships" xmlns:p="http://schemas.openxmlformats.org/presentationml/2006/main">
  <p:tag name="PA" val="v5.2.11"/>
</p:tagLst>
</file>

<file path=ppt/tags/tag161.xml><?xml version="1.0" encoding="utf-8"?>
<p:tagLst xmlns:a="http://schemas.openxmlformats.org/drawingml/2006/main" xmlns:r="http://schemas.openxmlformats.org/officeDocument/2006/relationships" xmlns:p="http://schemas.openxmlformats.org/presentationml/2006/main">
  <p:tag name="PA" val="v5.2.11"/>
</p:tagLst>
</file>

<file path=ppt/tags/tag162.xml><?xml version="1.0" encoding="utf-8"?>
<p:tagLst xmlns:a="http://schemas.openxmlformats.org/drawingml/2006/main" xmlns:r="http://schemas.openxmlformats.org/officeDocument/2006/relationships" xmlns:p="http://schemas.openxmlformats.org/presentationml/2006/main">
  <p:tag name="PA" val="v5.2.11"/>
</p:tagLst>
</file>

<file path=ppt/tags/tag163.xml><?xml version="1.0" encoding="utf-8"?>
<p:tagLst xmlns:a="http://schemas.openxmlformats.org/drawingml/2006/main" xmlns:r="http://schemas.openxmlformats.org/officeDocument/2006/relationships" xmlns:p="http://schemas.openxmlformats.org/presentationml/2006/main">
  <p:tag name="PA" val="v5.2.11"/>
</p:tagLst>
</file>

<file path=ppt/tags/tag164.xml><?xml version="1.0" encoding="utf-8"?>
<p:tagLst xmlns:a="http://schemas.openxmlformats.org/drawingml/2006/main" xmlns:r="http://schemas.openxmlformats.org/officeDocument/2006/relationships" xmlns:p="http://schemas.openxmlformats.org/presentationml/2006/main">
  <p:tag name="PA" val="v5.2.11"/>
</p:tagLst>
</file>

<file path=ppt/tags/tag165.xml><?xml version="1.0" encoding="utf-8"?>
<p:tagLst xmlns:a="http://schemas.openxmlformats.org/drawingml/2006/main" xmlns:r="http://schemas.openxmlformats.org/officeDocument/2006/relationships" xmlns:p="http://schemas.openxmlformats.org/presentationml/2006/main">
  <p:tag name="PA" val="v5.2.11"/>
</p:tagLst>
</file>

<file path=ppt/tags/tag166.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15917"/>
</p:tagLst>
</file>

<file path=ppt/tags/tag167.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 name="KSO_WM_SLIDE_BACKGROUND_TYPE" val="general"/>
</p:tagLst>
</file>

<file path=ppt/tags/tag168.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169.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15917"/>
</p:tagLst>
</file>

<file path=ppt/tags/tag1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15917_4*i*1"/>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6"/>
  <p:tag name="KSO_WM_UNIT_DEC_AREA_ID" val="71b5722eb8004f8483a7f33fe1b771c0"/>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d6807e763b9d49509edb31f454ead338"/>
  <p:tag name="KSO_WM_UNIT_TEXT_FILL_FORE_SCHEMECOLOR_INDEX_BRIGHTNESS" val="0"/>
  <p:tag name="KSO_WM_UNIT_TEXT_FILL_FORE_SCHEMECOLOR_INDEX" val="2"/>
  <p:tag name="KSO_WM_UNIT_TEXT_FILL_TYPE" val="1"/>
</p:tagLst>
</file>

<file path=ppt/tags/tag170.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171.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15917"/>
</p:tagLst>
</file>

<file path=ppt/tags/tag172.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173.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 name="KSO_WM_SLIDE_BACKGROUND_TYPE" val="general"/>
</p:tagLst>
</file>

<file path=ppt/tags/tag174.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175.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 name="KSO_WM_SLIDE_BACKGROUND_TYPE" val="general"/>
</p:tagLst>
</file>

<file path=ppt/tags/tag176.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177.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15917"/>
</p:tagLst>
</file>

<file path=ppt/tags/tag178.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179.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15917"/>
</p:tagLst>
</file>

<file path=ppt/tags/tag18.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0"/>
  <p:tag name="KSO_WM_UNIT_VALUE" val="87"/>
  <p:tag name="KSO_WM_UNIT_HIGHLIGHT" val="0"/>
  <p:tag name="KSO_WM_UNIT_COMPATIBLE" val="0"/>
  <p:tag name="KSO_WM_UNIT_DIAGRAM_ISNUMVISUAL" val="0"/>
  <p:tag name="KSO_WM_UNIT_DIAGRAM_ISREFERUNIT" val="0"/>
  <p:tag name="KSO_WM_UNIT_TYPE" val="b"/>
  <p:tag name="KSO_WM_UNIT_INDEX" val="1"/>
  <p:tag name="KSO_WM_UNIT_ID" val="custom20215917_1*b*1"/>
  <p:tag name="KSO_WM_TEMPLATE_CATEGORY" val="custom"/>
  <p:tag name="KSO_WM_TEMPLATE_INDEX" val="20215917"/>
  <p:tag name="KSO_WM_UNIT_LAYERLEVEL" val="1"/>
  <p:tag name="KSO_WM_TAG_VERSION" val="1.0"/>
  <p:tag name="KSO_WM_BEAUTIFY_FLAG" val="#wm#"/>
  <p:tag name="KSO_WM_UNIT_PRESET_TEXT" val="单击此处添加副标题内容"/>
  <p:tag name="KSO_WM_UNIT_DEFAULT_FONT" val="14;18;2"/>
  <p:tag name="KSO_WM_UNIT_BLOCK" val="0"/>
  <p:tag name="KSO_WM_UNIT_DEC_AREA_ID" val="548cf83e6f6347e89f9e645dbd066029"/>
  <p:tag name="KSO_WM_CHIP_GROUPID" val="5ebe40d00ac41c4a0a525616"/>
  <p:tag name="KSO_WM_CHIP_XID" val="5ebe40d00ac41c4a0a525617"/>
  <p:tag name="KSO_WM_CHIP_FILLAREA_FILL_RULE" val="{&quot;fill_align&quot;:&quot;cm&quot;,&quot;fill_mode&quot;:&quot;adaptive&quot;,&quot;sacle_strategy&quot;:&quot;smart&quot;}"/>
  <p:tag name="KSO_WM_ASSEMBLE_CHIP_INDEX" val="896786a2244745b1a64b9e6bf2e26f26"/>
  <p:tag name="KSO_WM_UNIT_TEXT_FILL_FORE_SCHEMECOLOR_INDEX_BRIGHTNESS" val="0.35"/>
  <p:tag name="KSO_WM_UNIT_TEXT_FILL_FORE_SCHEMECOLOR_INDEX" val="13"/>
  <p:tag name="KSO_WM_UNIT_TEXT_FILL_TYPE" val="1"/>
  <p:tag name="KSO_WM_TEMPLATE_ASSEMBLE_XID" val="5fbcb8692574a1ee74b1c22d"/>
  <p:tag name="KSO_WM_TEMPLATE_ASSEMBLE_GROUPID" val="5fb4bd6f2a846156eda2c302"/>
</p:tagLst>
</file>

<file path=ppt/tags/tag180.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181.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15917"/>
</p:tagLst>
</file>

<file path=ppt/tags/tag182.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183.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 name="KSO_WM_SLIDE_BACKGROUND_TYPE" val="general"/>
</p:tagLst>
</file>

<file path=ppt/tags/tag184.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185.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15917"/>
</p:tagLst>
</file>

<file path=ppt/tags/tag186.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187.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 name="KSO_WM_SLIDE_BACKGROUND_TYPE" val="general"/>
</p:tagLst>
</file>

<file path=ppt/tags/tag188.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189.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 name="KSO_WM_SLIDE_BACKGROUND_TYPE" val="general"/>
</p:tagLst>
</file>

<file path=ppt/tags/tag19.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0"/>
  <p:tag name="KSO_WM_UNIT_VALUE" val="11"/>
  <p:tag name="KSO_WM_UNIT_HIGHLIGHT" val="0"/>
  <p:tag name="KSO_WM_UNIT_COMPATIBLE" val="0"/>
  <p:tag name="KSO_WM_UNIT_DIAGRAM_ISNUMVISUAL" val="0"/>
  <p:tag name="KSO_WM_UNIT_DIAGRAM_ISREFERUNIT" val="0"/>
  <p:tag name="KSO_WM_UNIT_TYPE" val="a"/>
  <p:tag name="KSO_WM_UNIT_INDEX" val="1"/>
  <p:tag name="KSO_WM_UNIT_ID" val="custom20215917_1*a*1"/>
  <p:tag name="KSO_WM_TEMPLATE_CATEGORY" val="custom"/>
  <p:tag name="KSO_WM_TEMPLATE_INDEX" val="20215917"/>
  <p:tag name="KSO_WM_UNIT_LAYERLEVEL" val="1"/>
  <p:tag name="KSO_WM_TAG_VERSION" val="1.0"/>
  <p:tag name="KSO_WM_BEAUTIFY_FLAG" val="#wm#"/>
  <p:tag name="KSO_WM_UNIT_PRESET_TEXT" val="单击添加大标题"/>
  <p:tag name="KSO_WM_UNIT_DEFAULT_FONT" val="40;56;4"/>
  <p:tag name="KSO_WM_UNIT_BLOCK" val="0"/>
  <p:tag name="KSO_WM_UNIT_DEC_AREA_ID" val="283eb0327e0b488f9bc9b75c49bb1853"/>
  <p:tag name="KSO_WM_CHIP_GROUPID" val="5ebe40d00ac41c4a0a525616"/>
  <p:tag name="KSO_WM_CHIP_XID" val="5ebe40d00ac41c4a0a525617"/>
  <p:tag name="KSO_WM_CHIP_FILLAREA_FILL_RULE" val="{&quot;fill_align&quot;:&quot;cm&quot;,&quot;fill_mode&quot;:&quot;adaptive&quot;,&quot;sacle_strategy&quot;:&quot;smart&quot;}"/>
  <p:tag name="KSO_WM_ASSEMBLE_CHIP_INDEX" val="896786a2244745b1a64b9e6bf2e26f26"/>
  <p:tag name="KSO_WM_UNIT_TEXT_FILL_FORE_SCHEMECOLOR_INDEX_BRIGHTNESS" val="0.15"/>
  <p:tag name="KSO_WM_UNIT_TEXT_FILL_FORE_SCHEMECOLOR_INDEX" val="13"/>
  <p:tag name="KSO_WM_UNIT_TEXT_FILL_TYPE" val="1"/>
  <p:tag name="KSO_WM_TEMPLATE_ASSEMBLE_XID" val="5fbcb8692574a1ee74b1c22d"/>
  <p:tag name="KSO_WM_TEMPLATE_ASSEMBLE_GROUPID" val="5fb4bd6f2a846156eda2c302"/>
</p:tagLst>
</file>

<file path=ppt/tags/tag190.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191.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15917"/>
</p:tagLst>
</file>

<file path=ppt/tags/tag192.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193.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 name="KSO_WM_SLIDE_BACKGROUND_TYPE" val="general"/>
</p:tagLst>
</file>

<file path=ppt/tags/tag194.xml><?xml version="1.0" encoding="utf-8"?>
<p:tagLst xmlns:a="http://schemas.openxmlformats.org/drawingml/2006/main" xmlns:r="http://schemas.openxmlformats.org/officeDocument/2006/relationships" xmlns:p="http://schemas.openxmlformats.org/presentationml/2006/main">
  <p:tag name="PA" val="v5.2.11"/>
</p:tagLst>
</file>

<file path=ppt/tags/tag195.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196.xml><?xml version="1.0" encoding="utf-8"?>
<p:tagLst xmlns:a="http://schemas.openxmlformats.org/drawingml/2006/main" xmlns:r="http://schemas.openxmlformats.org/officeDocument/2006/relationships" xmlns:p="http://schemas.openxmlformats.org/presentationml/2006/main">
  <p:tag name="PA" val="v5.2.11"/>
</p:tagLst>
</file>

<file path=ppt/tags/tag197.xml><?xml version="1.0" encoding="utf-8"?>
<p:tagLst xmlns:a="http://schemas.openxmlformats.org/drawingml/2006/main" xmlns:r="http://schemas.openxmlformats.org/officeDocument/2006/relationships" xmlns:p="http://schemas.openxmlformats.org/presentationml/2006/main">
  <p:tag name="PA" val="v5.2.11"/>
</p:tagLst>
</file>

<file path=ppt/tags/tag198.xml><?xml version="1.0" encoding="utf-8"?>
<p:tagLst xmlns:a="http://schemas.openxmlformats.org/drawingml/2006/main" xmlns:r="http://schemas.openxmlformats.org/officeDocument/2006/relationships" xmlns:p="http://schemas.openxmlformats.org/presentationml/2006/main">
  <p:tag name="PA" val="v5.2.11"/>
</p:tagLst>
</file>

<file path=ppt/tags/tag199.xml><?xml version="1.0" encoding="utf-8"?>
<p:tagLst xmlns:a="http://schemas.openxmlformats.org/drawingml/2006/main" xmlns:r="http://schemas.openxmlformats.org/officeDocument/2006/relationships" xmlns:p="http://schemas.openxmlformats.org/presentationml/2006/main">
  <p:tag name="PA" val="v5.2.11"/>
</p:tagLst>
</file>

<file path=ppt/tags/tag2.xml><?xml version="1.0" encoding="utf-8"?>
<p:tagLst xmlns:a="http://schemas.openxmlformats.org/drawingml/2006/main" xmlns:r="http://schemas.openxmlformats.org/officeDocument/2006/relationships" xmlns:p="http://schemas.openxmlformats.org/presentationml/2006/main">
  <p:tag name="KSO_WM_BEAUTIFY_FLAG" val="#wm#"/>
  <p:tag name="KSO_WM_TAG_VERSION" val="1.0"/>
  <p:tag name="KSO_WM_TEMPLATE_CATEGORY" val="custom"/>
  <p:tag name="KSO_WM_TEMPLATE_INDEX" val="20215917"/>
</p:tagLst>
</file>

<file path=ppt/tags/tag2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2"/>
  <p:tag name="KSO_WM_UNIT_ID" val="chip20215917_2*i*2"/>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4"/>
  <p:tag name="KSO_WM_UNIT_TEXT_FILL_FORE_SCHEMECOLOR_INDEX_BRIGHTNESS" val="0"/>
  <p:tag name="KSO_WM_UNIT_TEXT_FILL_FORE_SCHEMECOLOR_INDEX" val="2"/>
  <p:tag name="KSO_WM_UNIT_TEXT_FILL_TYPE" val="1"/>
</p:tagLst>
</file>

<file path=ppt/tags/tag200.xml><?xml version="1.0" encoding="utf-8"?>
<p:tagLst xmlns:a="http://schemas.openxmlformats.org/drawingml/2006/main" xmlns:r="http://schemas.openxmlformats.org/officeDocument/2006/relationships" xmlns:p="http://schemas.openxmlformats.org/presentationml/2006/main">
  <p:tag name="PA" val="v5.2.11"/>
</p:tagLst>
</file>

<file path=ppt/tags/tag201.xml><?xml version="1.0" encoding="utf-8"?>
<p:tagLst xmlns:a="http://schemas.openxmlformats.org/drawingml/2006/main" xmlns:r="http://schemas.openxmlformats.org/officeDocument/2006/relationships" xmlns:p="http://schemas.openxmlformats.org/presentationml/2006/main">
  <p:tag name="PA" val="v5.2.11"/>
</p:tagLst>
</file>

<file path=ppt/tags/tag202.xml><?xml version="1.0" encoding="utf-8"?>
<p:tagLst xmlns:a="http://schemas.openxmlformats.org/drawingml/2006/main" xmlns:r="http://schemas.openxmlformats.org/officeDocument/2006/relationships" xmlns:p="http://schemas.openxmlformats.org/presentationml/2006/main">
  <p:tag name="PA" val="v5.2.11"/>
</p:tagLst>
</file>

<file path=ppt/tags/tag203.xml><?xml version="1.0" encoding="utf-8"?>
<p:tagLst xmlns:a="http://schemas.openxmlformats.org/drawingml/2006/main" xmlns:r="http://schemas.openxmlformats.org/officeDocument/2006/relationships" xmlns:p="http://schemas.openxmlformats.org/presentationml/2006/main">
  <p:tag name="PA" val="v5.2.11"/>
</p:tagLst>
</file>

<file path=ppt/tags/tag204.xml><?xml version="1.0" encoding="utf-8"?>
<p:tagLst xmlns:a="http://schemas.openxmlformats.org/drawingml/2006/main" xmlns:r="http://schemas.openxmlformats.org/officeDocument/2006/relationships" xmlns:p="http://schemas.openxmlformats.org/presentationml/2006/main">
  <p:tag name="PA" val="v5.2.11"/>
</p:tagLst>
</file>

<file path=ppt/tags/tag205.xml><?xml version="1.0" encoding="utf-8"?>
<p:tagLst xmlns:a="http://schemas.openxmlformats.org/drawingml/2006/main" xmlns:r="http://schemas.openxmlformats.org/officeDocument/2006/relationships" xmlns:p="http://schemas.openxmlformats.org/presentationml/2006/main">
  <p:tag name="PA" val="v5.2.11"/>
</p:tagLst>
</file>

<file path=ppt/tags/tag206.xml><?xml version="1.0" encoding="utf-8"?>
<p:tagLst xmlns:a="http://schemas.openxmlformats.org/drawingml/2006/main" xmlns:r="http://schemas.openxmlformats.org/officeDocument/2006/relationships" xmlns:p="http://schemas.openxmlformats.org/presentationml/2006/main">
  <p:tag name="PA" val="v5.2.11"/>
</p:tagLst>
</file>

<file path=ppt/tags/tag207.xml><?xml version="1.0" encoding="utf-8"?>
<p:tagLst xmlns:a="http://schemas.openxmlformats.org/drawingml/2006/main" xmlns:r="http://schemas.openxmlformats.org/officeDocument/2006/relationships" xmlns:p="http://schemas.openxmlformats.org/presentationml/2006/main">
  <p:tag name="PA" val="v5.2.11"/>
</p:tagLst>
</file>

<file path=ppt/tags/tag208.xml><?xml version="1.0" encoding="utf-8"?>
<p:tagLst xmlns:a="http://schemas.openxmlformats.org/drawingml/2006/main" xmlns:r="http://schemas.openxmlformats.org/officeDocument/2006/relationships" xmlns:p="http://schemas.openxmlformats.org/presentationml/2006/main">
  <p:tag name="PA" val="v5.2.11"/>
</p:tagLst>
</file>

<file path=ppt/tags/tag209.xml><?xml version="1.0" encoding="utf-8"?>
<p:tagLst xmlns:a="http://schemas.openxmlformats.org/drawingml/2006/main" xmlns:r="http://schemas.openxmlformats.org/officeDocument/2006/relationships" xmlns:p="http://schemas.openxmlformats.org/presentationml/2006/main">
  <p:tag name="PA" val="v5.2.11"/>
</p:tagLst>
</file>

<file path=ppt/tags/tag2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3"/>
  <p:tag name="KSO_WM_UNIT_ID" val="chip20215917_2*i*3"/>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4"/>
  <p:tag name="KSO_WM_UNIT_TEXT_FILL_FORE_SCHEMECOLOR_INDEX_BRIGHTNESS" val="0"/>
  <p:tag name="KSO_WM_UNIT_TEXT_FILL_FORE_SCHEMECOLOR_INDEX" val="2"/>
  <p:tag name="KSO_WM_UNIT_TEXT_FILL_TYPE" val="1"/>
</p:tagLst>
</file>

<file path=ppt/tags/tag210.xml><?xml version="1.0" encoding="utf-8"?>
<p:tagLst xmlns:a="http://schemas.openxmlformats.org/drawingml/2006/main" xmlns:r="http://schemas.openxmlformats.org/officeDocument/2006/relationships" xmlns:p="http://schemas.openxmlformats.org/presentationml/2006/main">
  <p:tag name="PA" val="v5.2.11"/>
</p:tagLst>
</file>

<file path=ppt/tags/tag211.xml><?xml version="1.0" encoding="utf-8"?>
<p:tagLst xmlns:a="http://schemas.openxmlformats.org/drawingml/2006/main" xmlns:r="http://schemas.openxmlformats.org/officeDocument/2006/relationships" xmlns:p="http://schemas.openxmlformats.org/presentationml/2006/main">
  <p:tag name="PA" val="v5.2.11"/>
</p:tagLst>
</file>

<file path=ppt/tags/tag212.xml><?xml version="1.0" encoding="utf-8"?>
<p:tagLst xmlns:a="http://schemas.openxmlformats.org/drawingml/2006/main" xmlns:r="http://schemas.openxmlformats.org/officeDocument/2006/relationships" xmlns:p="http://schemas.openxmlformats.org/presentationml/2006/main">
  <p:tag name="PA" val="v5.2.11"/>
</p:tagLst>
</file>

<file path=ppt/tags/tag213.xml><?xml version="1.0" encoding="utf-8"?>
<p:tagLst xmlns:a="http://schemas.openxmlformats.org/drawingml/2006/main" xmlns:r="http://schemas.openxmlformats.org/officeDocument/2006/relationships" xmlns:p="http://schemas.openxmlformats.org/presentationml/2006/main">
  <p:tag name="PA" val="v5.2.11"/>
</p:tagLst>
</file>

<file path=ppt/tags/tag214.xml><?xml version="1.0" encoding="utf-8"?>
<p:tagLst xmlns:a="http://schemas.openxmlformats.org/drawingml/2006/main" xmlns:r="http://schemas.openxmlformats.org/officeDocument/2006/relationships" xmlns:p="http://schemas.openxmlformats.org/presentationml/2006/main">
  <p:tag name="PA" val="v5.2.11"/>
</p:tagLst>
</file>

<file path=ppt/tags/tag215.xml><?xml version="1.0" encoding="utf-8"?>
<p:tagLst xmlns:a="http://schemas.openxmlformats.org/drawingml/2006/main" xmlns:r="http://schemas.openxmlformats.org/officeDocument/2006/relationships" xmlns:p="http://schemas.openxmlformats.org/presentationml/2006/main">
  <p:tag name="PA" val="v5.2.11"/>
</p:tagLst>
</file>

<file path=ppt/tags/tag216.xml><?xml version="1.0" encoding="utf-8"?>
<p:tagLst xmlns:a="http://schemas.openxmlformats.org/drawingml/2006/main" xmlns:r="http://schemas.openxmlformats.org/officeDocument/2006/relationships" xmlns:p="http://schemas.openxmlformats.org/presentationml/2006/main">
  <p:tag name="PA" val="v5.2.11"/>
</p:tagLst>
</file>

<file path=ppt/tags/tag217.xml><?xml version="1.0" encoding="utf-8"?>
<p:tagLst xmlns:a="http://schemas.openxmlformats.org/drawingml/2006/main" xmlns:r="http://schemas.openxmlformats.org/officeDocument/2006/relationships" xmlns:p="http://schemas.openxmlformats.org/presentationml/2006/main">
  <p:tag name="PA" val="v5.2.11"/>
</p:tagLst>
</file>

<file path=ppt/tags/tag218.xml><?xml version="1.0" encoding="utf-8"?>
<p:tagLst xmlns:a="http://schemas.openxmlformats.org/drawingml/2006/main" xmlns:r="http://schemas.openxmlformats.org/officeDocument/2006/relationships" xmlns:p="http://schemas.openxmlformats.org/presentationml/2006/main">
  <p:tag name="PA" val="v5.2.11"/>
</p:tagLst>
</file>

<file path=ppt/tags/tag219.xml><?xml version="1.0" encoding="utf-8"?>
<p:tagLst xmlns:a="http://schemas.openxmlformats.org/drawingml/2006/main" xmlns:r="http://schemas.openxmlformats.org/officeDocument/2006/relationships" xmlns:p="http://schemas.openxmlformats.org/presentationml/2006/main">
  <p:tag name="PA" val="v5.2.11"/>
</p:tagLst>
</file>

<file path=ppt/tags/tag2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15917_3*i*1"/>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5"/>
  <p:tag name="KSO_WM_UNIT_DEC_AREA_ID" val="ae24c0b412bf404e9b02ffa4b49e3bff"/>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01cd4bc85bb5433bafce921ea305710b"/>
  <p:tag name="KSO_WM_UNIT_TEXT_FILL_FORE_SCHEMECOLOR_INDEX_BRIGHTNESS" val="0"/>
  <p:tag name="KSO_WM_UNIT_TEXT_FILL_FORE_SCHEMECOLOR_INDEX" val="2"/>
  <p:tag name="KSO_WM_UNIT_TEXT_FILL_TYPE" val="1"/>
</p:tagLst>
</file>

<file path=ppt/tags/tag220.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15917"/>
</p:tagLst>
</file>

<file path=ppt/tags/tag221.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Lst>
</file>

<file path=ppt/tags/tag222.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223.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Lst>
</file>

<file path=ppt/tags/tag224.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225.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Lst>
</file>

<file path=ppt/tags/tag226.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227.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Lst>
</file>

<file path=ppt/tags/tag228.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229.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Lst>
</file>

<file path=ppt/tags/tag2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15917_4*i*1"/>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6"/>
  <p:tag name="KSO_WM_UNIT_DEC_AREA_ID" val="6c2fea085e264496961c22820a28ea34"/>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9f4da51ac69e4a73abe0fa38bebb6dfa"/>
  <p:tag name="KSO_WM_UNIT_TEXT_FILL_FORE_SCHEMECOLOR_INDEX_BRIGHTNESS" val="0"/>
  <p:tag name="KSO_WM_UNIT_TEXT_FILL_FORE_SCHEMECOLOR_INDEX" val="2"/>
  <p:tag name="KSO_WM_UNIT_TEXT_FILL_TYPE" val="1"/>
</p:tagLst>
</file>

<file path=ppt/tags/tag230.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231.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Lst>
</file>

<file path=ppt/tags/tag232.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233.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Lst>
</file>

<file path=ppt/tags/tag234.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235.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Lst>
</file>

<file path=ppt/tags/tag236.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237.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Lst>
</file>

<file path=ppt/tags/tag238.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239.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Lst>
</file>

<file path=ppt/tags/tag2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9"/>
  <p:tag name="KSO_WM_UNIT_ID" val="chip20215917_1*i*9"/>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3"/>
  <p:tag name="KSO_WM_UNIT_DEC_AREA_ID" val="bf0cb61d2dbf43b9bd447615362f3d0c"/>
  <p:tag name="KSO_WM_CHIP_FILLAREA_FILL_RULE" val="{&quot;fill_align&quot;:&quot;cm&quot;,&quot;fill_effect&quot;:[],&quot;fill_mode&quot;:&quot;adaptive&quot;,&quot;sacle_strategy&quot;:&quot;stretch&quot;}"/>
  <p:tag name="KSO_WM_UNIT_DEC_SUPPORTCHANGEPIC" val="0"/>
  <p:tag name="KSO_WM_UNIT_DEC_CHANGEPICRESERVED" val="1"/>
  <p:tag name="KSO_WM_ASSEMBLE_CHIP_INDEX" val="984f0f1053604932b5a220c9a295f423"/>
</p:tagLst>
</file>

<file path=ppt/tags/tag240.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241.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Lst>
</file>

<file path=ppt/tags/tag242.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243.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Lst>
</file>

<file path=ppt/tags/tag244.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245.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Lst>
</file>

<file path=ppt/tags/tag246.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247.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Lst>
</file>

<file path=ppt/tags/tag248.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249.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Lst>
</file>

<file path=ppt/tags/tag25.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1"/>
  <p:tag name="KSO_WM_UNIT_VALUE" val="10"/>
  <p:tag name="KSO_WM_UNIT_HIGHLIGHT" val="0"/>
  <p:tag name="KSO_WM_UNIT_COMPATIBLE" val="0"/>
  <p:tag name="KSO_WM_UNIT_DIAGRAM_ISNUMVISUAL" val="0"/>
  <p:tag name="KSO_WM_UNIT_DIAGRAM_ISREFERUNIT" val="0"/>
  <p:tag name="KSO_WM_UNIT_TYPE" val="a"/>
  <p:tag name="KSO_WM_UNIT_INDEX" val="1"/>
  <p:tag name="KSO_WM_UNIT_ID" val="custom20215917_1*a*1"/>
  <p:tag name="KSO_WM_TEMPLATE_CATEGORY" val="custom"/>
  <p:tag name="KSO_WM_TEMPLATE_INDEX" val="20215917"/>
  <p:tag name="KSO_WM_UNIT_LAYERLEVEL" val="1"/>
  <p:tag name="KSO_WM_TAG_VERSION" val="1.0"/>
  <p:tag name="KSO_WM_BEAUTIFY_FLAG" val="#wm#"/>
  <p:tag name="KSO_WM_UNIT_PRESET_TEXT" val="谢谢观看"/>
  <p:tag name="KSO_WM_UNIT_DEFAULT_FONT" val="24;80;4"/>
  <p:tag name="KSO_WM_UNIT_BLOCK" val="0"/>
  <p:tag name="KSO_WM_UNIT_DEC_AREA_ID" val="89bae5c91f5742a18a9eb195fb5d1af3"/>
  <p:tag name="KSO_WM_CHIP_GROUPID" val="5ebdf5a90ac41c4a0a525507"/>
  <p:tag name="KSO_WM_CHIP_XID" val="5ebdf5a90ac41c4a0a525508"/>
  <p:tag name="KSO_WM_CHIP_FILLAREA_FILL_RULE" val="{&quot;fill_align&quot;:&quot;cm&quot;,&quot;fill_mode&quot;:&quot;adaptive&quot;,&quot;sacle_strategy&quot;:&quot;smart&quot;}"/>
  <p:tag name="KSO_WM_ASSEMBLE_CHIP_INDEX" val="96e304d47b94419fa86fc94e793051ed"/>
  <p:tag name="KSO_WM_UNIT_TEXT_FILL_FORE_SCHEMECOLOR_INDEX_BRIGHTNESS" val="0.15"/>
  <p:tag name="KSO_WM_UNIT_TEXT_FILL_FORE_SCHEMECOLOR_INDEX" val="13"/>
  <p:tag name="KSO_WM_UNIT_TEXT_FILL_TYPE" val="1"/>
  <p:tag name="KSO_WM_TEMPLATE_ASSEMBLE_XID" val="5fbcb8692574a1ee74b1c26b"/>
  <p:tag name="KSO_WM_TEMPLATE_ASSEMBLE_GROUPID" val="5fb4bd6f2a846156eda2c302"/>
</p:tagLst>
</file>

<file path=ppt/tags/tag250.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251.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 name="KSO_WM_SLIDE_BACKGROUND_TYPE" val="general"/>
</p:tagLst>
</file>

<file path=ppt/tags/tag252.xml><?xml version="1.0" encoding="utf-8"?>
<p:tagLst xmlns:a="http://schemas.openxmlformats.org/drawingml/2006/main" xmlns:r="http://schemas.openxmlformats.org/officeDocument/2006/relationships" xmlns:p="http://schemas.openxmlformats.org/presentationml/2006/main">
  <p:tag name="PA" val="v5.2.11"/>
</p:tagLst>
</file>

<file path=ppt/tags/tag253.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254.xml><?xml version="1.0" encoding="utf-8"?>
<p:tagLst xmlns:a="http://schemas.openxmlformats.org/drawingml/2006/main" xmlns:r="http://schemas.openxmlformats.org/officeDocument/2006/relationships" xmlns:p="http://schemas.openxmlformats.org/presentationml/2006/main">
  <p:tag name="PA" val="v5.2.11"/>
</p:tagLst>
</file>

<file path=ppt/tags/tag255.xml><?xml version="1.0" encoding="utf-8"?>
<p:tagLst xmlns:a="http://schemas.openxmlformats.org/drawingml/2006/main" xmlns:r="http://schemas.openxmlformats.org/officeDocument/2006/relationships" xmlns:p="http://schemas.openxmlformats.org/presentationml/2006/main">
  <p:tag name="PA" val="v5.2.11"/>
</p:tagLst>
</file>

<file path=ppt/tags/tag256.xml><?xml version="1.0" encoding="utf-8"?>
<p:tagLst xmlns:a="http://schemas.openxmlformats.org/drawingml/2006/main" xmlns:r="http://schemas.openxmlformats.org/officeDocument/2006/relationships" xmlns:p="http://schemas.openxmlformats.org/presentationml/2006/main">
  <p:tag name="PA" val="v5.2.11"/>
</p:tagLst>
</file>

<file path=ppt/tags/tag257.xml><?xml version="1.0" encoding="utf-8"?>
<p:tagLst xmlns:a="http://schemas.openxmlformats.org/drawingml/2006/main" xmlns:r="http://schemas.openxmlformats.org/officeDocument/2006/relationships" xmlns:p="http://schemas.openxmlformats.org/presentationml/2006/main">
  <p:tag name="PA" val="v5.2.11"/>
</p:tagLst>
</file>

<file path=ppt/tags/tag258.xml><?xml version="1.0" encoding="utf-8"?>
<p:tagLst xmlns:a="http://schemas.openxmlformats.org/drawingml/2006/main" xmlns:r="http://schemas.openxmlformats.org/officeDocument/2006/relationships" xmlns:p="http://schemas.openxmlformats.org/presentationml/2006/main">
  <p:tag name="PA" val="v5.2.11"/>
</p:tagLst>
</file>

<file path=ppt/tags/tag259.xml><?xml version="1.0" encoding="utf-8"?>
<p:tagLst xmlns:a="http://schemas.openxmlformats.org/drawingml/2006/main" xmlns:r="http://schemas.openxmlformats.org/officeDocument/2006/relationships" xmlns:p="http://schemas.openxmlformats.org/presentationml/2006/main">
  <p:tag name="PA" val="v5.2.11"/>
</p:tagLst>
</file>

<file path=ppt/tags/tag2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2"/>
  <p:tag name="KSO_WM_UNIT_ID" val="chip20215917_1*i*2"/>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3"/>
  <p:tag name="KSO_WM_UNIT_TEXT_FILL_FORE_SCHEMECOLOR_INDEX_BRIGHTNESS" val="0"/>
  <p:tag name="KSO_WM_UNIT_TEXT_FILL_FORE_SCHEMECOLOR_INDEX" val="2"/>
  <p:tag name="KSO_WM_UNIT_TEXT_FILL_TYPE" val="1"/>
</p:tagLst>
</file>

<file path=ppt/tags/tag260.xml><?xml version="1.0" encoding="utf-8"?>
<p:tagLst xmlns:a="http://schemas.openxmlformats.org/drawingml/2006/main" xmlns:r="http://schemas.openxmlformats.org/officeDocument/2006/relationships" xmlns:p="http://schemas.openxmlformats.org/presentationml/2006/main">
  <p:tag name="PA" val="v5.2.11"/>
</p:tagLst>
</file>

<file path=ppt/tags/tag261.xml><?xml version="1.0" encoding="utf-8"?>
<p:tagLst xmlns:a="http://schemas.openxmlformats.org/drawingml/2006/main" xmlns:r="http://schemas.openxmlformats.org/officeDocument/2006/relationships" xmlns:p="http://schemas.openxmlformats.org/presentationml/2006/main">
  <p:tag name="PA" val="v5.2.11"/>
</p:tagLst>
</file>

<file path=ppt/tags/tag262.xml><?xml version="1.0" encoding="utf-8"?>
<p:tagLst xmlns:a="http://schemas.openxmlformats.org/drawingml/2006/main" xmlns:r="http://schemas.openxmlformats.org/officeDocument/2006/relationships" xmlns:p="http://schemas.openxmlformats.org/presentationml/2006/main">
  <p:tag name="PA" val="v5.2.11"/>
</p:tagLst>
</file>

<file path=ppt/tags/tag263.xml><?xml version="1.0" encoding="utf-8"?>
<p:tagLst xmlns:a="http://schemas.openxmlformats.org/drawingml/2006/main" xmlns:r="http://schemas.openxmlformats.org/officeDocument/2006/relationships" xmlns:p="http://schemas.openxmlformats.org/presentationml/2006/main">
  <p:tag name="PA" val="v5.2.11"/>
</p:tagLst>
</file>

<file path=ppt/tags/tag264.xml><?xml version="1.0" encoding="utf-8"?>
<p:tagLst xmlns:a="http://schemas.openxmlformats.org/drawingml/2006/main" xmlns:r="http://schemas.openxmlformats.org/officeDocument/2006/relationships" xmlns:p="http://schemas.openxmlformats.org/presentationml/2006/main">
  <p:tag name="PA" val="v5.2.11"/>
</p:tagLst>
</file>

<file path=ppt/tags/tag265.xml><?xml version="1.0" encoding="utf-8"?>
<p:tagLst xmlns:a="http://schemas.openxmlformats.org/drawingml/2006/main" xmlns:r="http://schemas.openxmlformats.org/officeDocument/2006/relationships" xmlns:p="http://schemas.openxmlformats.org/presentationml/2006/main">
  <p:tag name="PA" val="v5.2.11"/>
</p:tagLst>
</file>

<file path=ppt/tags/tag266.xml><?xml version="1.0" encoding="utf-8"?>
<p:tagLst xmlns:a="http://schemas.openxmlformats.org/drawingml/2006/main" xmlns:r="http://schemas.openxmlformats.org/officeDocument/2006/relationships" xmlns:p="http://schemas.openxmlformats.org/presentationml/2006/main">
  <p:tag name="PA" val="v5.2.11"/>
</p:tagLst>
</file>

<file path=ppt/tags/tag267.xml><?xml version="1.0" encoding="utf-8"?>
<p:tagLst xmlns:a="http://schemas.openxmlformats.org/drawingml/2006/main" xmlns:r="http://schemas.openxmlformats.org/officeDocument/2006/relationships" xmlns:p="http://schemas.openxmlformats.org/presentationml/2006/main">
  <p:tag name="PA" val="v5.2.11"/>
</p:tagLst>
</file>

<file path=ppt/tags/tag268.xml><?xml version="1.0" encoding="utf-8"?>
<p:tagLst xmlns:a="http://schemas.openxmlformats.org/drawingml/2006/main" xmlns:r="http://schemas.openxmlformats.org/officeDocument/2006/relationships" xmlns:p="http://schemas.openxmlformats.org/presentationml/2006/main">
  <p:tag name="PA" val="v5.2.11"/>
</p:tagLst>
</file>

<file path=ppt/tags/tag269.xml><?xml version="1.0" encoding="utf-8"?>
<p:tagLst xmlns:a="http://schemas.openxmlformats.org/drawingml/2006/main" xmlns:r="http://schemas.openxmlformats.org/officeDocument/2006/relationships" xmlns:p="http://schemas.openxmlformats.org/presentationml/2006/main">
  <p:tag name="PA" val="v5.2.11"/>
</p:tagLst>
</file>

<file path=ppt/tags/tag2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2"/>
  <p:tag name="KSO_WM_UNIT_ID" val="chip20215917_1*i*2"/>
  <p:tag name="KSO_WM_TEMPLATE_CATEGORY" val="chip"/>
  <p:tag name="KSO_WM_TEMPLATE_INDEX" val="20215917"/>
  <p:tag name="KSO_WM_UNIT_LAYERLEVEL" val="1"/>
  <p:tag name="KSO_WM_TAG_VERSION" val="1.0"/>
  <p:tag name="KSO_WM_BEAUTIFY_FLAG" val="#wm#"/>
</p:tagLst>
</file>

<file path=ppt/tags/tag270.xml><?xml version="1.0" encoding="utf-8"?>
<p:tagLst xmlns:a="http://schemas.openxmlformats.org/drawingml/2006/main" xmlns:r="http://schemas.openxmlformats.org/officeDocument/2006/relationships" xmlns:p="http://schemas.openxmlformats.org/presentationml/2006/main">
  <p:tag name="PA" val="v5.2.11"/>
</p:tagLst>
</file>

<file path=ppt/tags/tag271.xml><?xml version="1.0" encoding="utf-8"?>
<p:tagLst xmlns:a="http://schemas.openxmlformats.org/drawingml/2006/main" xmlns:r="http://schemas.openxmlformats.org/officeDocument/2006/relationships" xmlns:p="http://schemas.openxmlformats.org/presentationml/2006/main">
  <p:tag name="PA" val="v5.2.11"/>
</p:tagLst>
</file>

<file path=ppt/tags/tag272.xml><?xml version="1.0" encoding="utf-8"?>
<p:tagLst xmlns:a="http://schemas.openxmlformats.org/drawingml/2006/main" xmlns:r="http://schemas.openxmlformats.org/officeDocument/2006/relationships" xmlns:p="http://schemas.openxmlformats.org/presentationml/2006/main">
  <p:tag name="PA" val="v5.2.11"/>
</p:tagLst>
</file>

<file path=ppt/tags/tag273.xml><?xml version="1.0" encoding="utf-8"?>
<p:tagLst xmlns:a="http://schemas.openxmlformats.org/drawingml/2006/main" xmlns:r="http://schemas.openxmlformats.org/officeDocument/2006/relationships" xmlns:p="http://schemas.openxmlformats.org/presentationml/2006/main">
  <p:tag name="PA" val="v5.2.11"/>
</p:tagLst>
</file>

<file path=ppt/tags/tag274.xml><?xml version="1.0" encoding="utf-8"?>
<p:tagLst xmlns:a="http://schemas.openxmlformats.org/drawingml/2006/main" xmlns:r="http://schemas.openxmlformats.org/officeDocument/2006/relationships" xmlns:p="http://schemas.openxmlformats.org/presentationml/2006/main">
  <p:tag name="PA" val="v5.2.11"/>
</p:tagLst>
</file>

<file path=ppt/tags/tag275.xml><?xml version="1.0" encoding="utf-8"?>
<p:tagLst xmlns:a="http://schemas.openxmlformats.org/drawingml/2006/main" xmlns:r="http://schemas.openxmlformats.org/officeDocument/2006/relationships" xmlns:p="http://schemas.openxmlformats.org/presentationml/2006/main">
  <p:tag name="PA" val="v5.2.11"/>
</p:tagLst>
</file>

<file path=ppt/tags/tag276.xml><?xml version="1.0" encoding="utf-8"?>
<p:tagLst xmlns:a="http://schemas.openxmlformats.org/drawingml/2006/main" xmlns:r="http://schemas.openxmlformats.org/officeDocument/2006/relationships" xmlns:p="http://schemas.openxmlformats.org/presentationml/2006/main">
  <p:tag name="PA" val="v5.2.11"/>
</p:tagLst>
</file>

<file path=ppt/tags/tag277.xml><?xml version="1.0" encoding="utf-8"?>
<p:tagLst xmlns:a="http://schemas.openxmlformats.org/drawingml/2006/main" xmlns:r="http://schemas.openxmlformats.org/officeDocument/2006/relationships" xmlns:p="http://schemas.openxmlformats.org/presentationml/2006/main">
  <p:tag name="PA" val="v5.2.11"/>
</p:tagLst>
</file>

<file path=ppt/tags/tag278.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 name="KSO_WM_SLIDE_BACKGROUND_TYPE" val="general"/>
</p:tagLst>
</file>

<file path=ppt/tags/tag279.xml><?xml version="1.0" encoding="utf-8"?>
<p:tagLst xmlns:a="http://schemas.openxmlformats.org/drawingml/2006/main" xmlns:r="http://schemas.openxmlformats.org/officeDocument/2006/relationships" xmlns:p="http://schemas.openxmlformats.org/presentationml/2006/main">
  <p:tag name="PA" val="v5.2.11"/>
</p:tagLst>
</file>

<file path=ppt/tags/tag2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3"/>
  <p:tag name="KSO_WM_UNIT_ID" val="chip20215917_1*i*3"/>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3"/>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2"/>
  <p:tag name="KSO_WM_UNIT_TEXT_FILL_TYPE" val="1"/>
</p:tagLst>
</file>

<file path=ppt/tags/tag280.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281.xml><?xml version="1.0" encoding="utf-8"?>
<p:tagLst xmlns:a="http://schemas.openxmlformats.org/drawingml/2006/main" xmlns:r="http://schemas.openxmlformats.org/officeDocument/2006/relationships" xmlns:p="http://schemas.openxmlformats.org/presentationml/2006/main">
  <p:tag name="PA" val="v5.2.11"/>
</p:tagLst>
</file>

<file path=ppt/tags/tag282.xml><?xml version="1.0" encoding="utf-8"?>
<p:tagLst xmlns:a="http://schemas.openxmlformats.org/drawingml/2006/main" xmlns:r="http://schemas.openxmlformats.org/officeDocument/2006/relationships" xmlns:p="http://schemas.openxmlformats.org/presentationml/2006/main">
  <p:tag name="PA" val="v5.2.11"/>
</p:tagLst>
</file>

<file path=ppt/tags/tag283.xml><?xml version="1.0" encoding="utf-8"?>
<p:tagLst xmlns:a="http://schemas.openxmlformats.org/drawingml/2006/main" xmlns:r="http://schemas.openxmlformats.org/officeDocument/2006/relationships" xmlns:p="http://schemas.openxmlformats.org/presentationml/2006/main">
  <p:tag name="PA" val="v5.2.11"/>
</p:tagLst>
</file>

<file path=ppt/tags/tag284.xml><?xml version="1.0" encoding="utf-8"?>
<p:tagLst xmlns:a="http://schemas.openxmlformats.org/drawingml/2006/main" xmlns:r="http://schemas.openxmlformats.org/officeDocument/2006/relationships" xmlns:p="http://schemas.openxmlformats.org/presentationml/2006/main">
  <p:tag name="PA" val="v5.2.11"/>
</p:tagLst>
</file>

<file path=ppt/tags/tag285.xml><?xml version="1.0" encoding="utf-8"?>
<p:tagLst xmlns:a="http://schemas.openxmlformats.org/drawingml/2006/main" xmlns:r="http://schemas.openxmlformats.org/officeDocument/2006/relationships" xmlns:p="http://schemas.openxmlformats.org/presentationml/2006/main">
  <p:tag name="PA" val="v5.2.11"/>
</p:tagLst>
</file>

<file path=ppt/tags/tag286.xml><?xml version="1.0" encoding="utf-8"?>
<p:tagLst xmlns:a="http://schemas.openxmlformats.org/drawingml/2006/main" xmlns:r="http://schemas.openxmlformats.org/officeDocument/2006/relationships" xmlns:p="http://schemas.openxmlformats.org/presentationml/2006/main">
  <p:tag name="PA" val="v5.2.11"/>
</p:tagLst>
</file>

<file path=ppt/tags/tag287.xml><?xml version="1.0" encoding="utf-8"?>
<p:tagLst xmlns:a="http://schemas.openxmlformats.org/drawingml/2006/main" xmlns:r="http://schemas.openxmlformats.org/officeDocument/2006/relationships" xmlns:p="http://schemas.openxmlformats.org/presentationml/2006/main">
  <p:tag name="PA" val="v5.2.11"/>
</p:tagLst>
</file>

<file path=ppt/tags/tag288.xml><?xml version="1.0" encoding="utf-8"?>
<p:tagLst xmlns:a="http://schemas.openxmlformats.org/drawingml/2006/main" xmlns:r="http://schemas.openxmlformats.org/officeDocument/2006/relationships" xmlns:p="http://schemas.openxmlformats.org/presentationml/2006/main">
  <p:tag name="PA" val="v5.2.11"/>
</p:tagLst>
</file>

<file path=ppt/tags/tag289.xml><?xml version="1.0" encoding="utf-8"?>
<p:tagLst xmlns:a="http://schemas.openxmlformats.org/drawingml/2006/main" xmlns:r="http://schemas.openxmlformats.org/officeDocument/2006/relationships" xmlns:p="http://schemas.openxmlformats.org/presentationml/2006/main">
  <p:tag name="PA" val="v5.2.11"/>
</p:tagLst>
</file>

<file path=ppt/tags/tag2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4"/>
  <p:tag name="KSO_WM_UNIT_ID" val="chip20215917_1*i*4"/>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3"/>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2"/>
  <p:tag name="KSO_WM_UNIT_TEXT_FILL_TYPE" val="1"/>
</p:tagLst>
</file>

<file path=ppt/tags/tag290.xml><?xml version="1.0" encoding="utf-8"?>
<p:tagLst xmlns:a="http://schemas.openxmlformats.org/drawingml/2006/main" xmlns:r="http://schemas.openxmlformats.org/officeDocument/2006/relationships" xmlns:p="http://schemas.openxmlformats.org/presentationml/2006/main">
  <p:tag name="PA" val="v5.2.11"/>
</p:tagLst>
</file>

<file path=ppt/tags/tag291.xml><?xml version="1.0" encoding="utf-8"?>
<p:tagLst xmlns:a="http://schemas.openxmlformats.org/drawingml/2006/main" xmlns:r="http://schemas.openxmlformats.org/officeDocument/2006/relationships" xmlns:p="http://schemas.openxmlformats.org/presentationml/2006/main">
  <p:tag name="PA" val="v5.2.11"/>
</p:tagLst>
</file>

<file path=ppt/tags/tag292.xml><?xml version="1.0" encoding="utf-8"?>
<p:tagLst xmlns:a="http://schemas.openxmlformats.org/drawingml/2006/main" xmlns:r="http://schemas.openxmlformats.org/officeDocument/2006/relationships" xmlns:p="http://schemas.openxmlformats.org/presentationml/2006/main">
  <p:tag name="PA" val="v5.2.11"/>
</p:tagLst>
</file>

<file path=ppt/tags/tag293.xml><?xml version="1.0" encoding="utf-8"?>
<p:tagLst xmlns:a="http://schemas.openxmlformats.org/drawingml/2006/main" xmlns:r="http://schemas.openxmlformats.org/officeDocument/2006/relationships" xmlns:p="http://schemas.openxmlformats.org/presentationml/2006/main">
  <p:tag name="PA" val="v5.2.11"/>
</p:tagLst>
</file>

<file path=ppt/tags/tag294.xml><?xml version="1.0" encoding="utf-8"?>
<p:tagLst xmlns:a="http://schemas.openxmlformats.org/drawingml/2006/main" xmlns:r="http://schemas.openxmlformats.org/officeDocument/2006/relationships" xmlns:p="http://schemas.openxmlformats.org/presentationml/2006/main">
  <p:tag name="PA" val="v5.2.11"/>
</p:tagLst>
</file>

<file path=ppt/tags/tag295.xml><?xml version="1.0" encoding="utf-8"?>
<p:tagLst xmlns:a="http://schemas.openxmlformats.org/drawingml/2006/main" xmlns:r="http://schemas.openxmlformats.org/officeDocument/2006/relationships" xmlns:p="http://schemas.openxmlformats.org/presentationml/2006/main">
  <p:tag name="PA" val="v5.2.11"/>
</p:tagLst>
</file>

<file path=ppt/tags/tag296.xml><?xml version="1.0" encoding="utf-8"?>
<p:tagLst xmlns:a="http://schemas.openxmlformats.org/drawingml/2006/main" xmlns:r="http://schemas.openxmlformats.org/officeDocument/2006/relationships" xmlns:p="http://schemas.openxmlformats.org/presentationml/2006/main">
  <p:tag name="PA" val="v5.2.11"/>
</p:tagLst>
</file>

<file path=ppt/tags/tag297.xml><?xml version="1.0" encoding="utf-8"?>
<p:tagLst xmlns:a="http://schemas.openxmlformats.org/drawingml/2006/main" xmlns:r="http://schemas.openxmlformats.org/officeDocument/2006/relationships" xmlns:p="http://schemas.openxmlformats.org/presentationml/2006/main">
  <p:tag name="PA" val="v5.2.11"/>
</p:tagLst>
</file>

<file path=ppt/tags/tag298.xml><?xml version="1.0" encoding="utf-8"?>
<p:tagLst xmlns:a="http://schemas.openxmlformats.org/drawingml/2006/main" xmlns:r="http://schemas.openxmlformats.org/officeDocument/2006/relationships" xmlns:p="http://schemas.openxmlformats.org/presentationml/2006/main">
  <p:tag name="PA" val="v5.2.11"/>
</p:tagLst>
</file>

<file path=ppt/tags/tag299.xml><?xml version="1.0" encoding="utf-8"?>
<p:tagLst xmlns:a="http://schemas.openxmlformats.org/drawingml/2006/main" xmlns:r="http://schemas.openxmlformats.org/officeDocument/2006/relationships" xmlns:p="http://schemas.openxmlformats.org/presentationml/2006/main">
  <p:tag name="PA" val="v5.2.11"/>
</p:tagLst>
</file>

<file path=ppt/tags/tag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9"/>
  <p:tag name="KSO_WM_UNIT_ID" val="chip20215917_1*i*9"/>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3"/>
  <p:tag name="KSO_WM_UNIT_DEC_AREA_ID" val="bf0cb61d2dbf43b9bd447615362f3d0c"/>
  <p:tag name="KSO_WM_CHIP_FILLAREA_FILL_RULE" val="{&quot;fill_align&quot;:&quot;cm&quot;,&quot;fill_effect&quot;:[],&quot;fill_mode&quot;:&quot;adaptive&quot;,&quot;sacle_strategy&quot;:&quot;stretch&quot;}"/>
  <p:tag name="KSO_WM_UNIT_DEC_SUPPORTCHANGEPIC" val="0"/>
  <p:tag name="KSO_WM_UNIT_DEC_CHANGEPICRESERVED" val="1"/>
  <p:tag name="KSO_WM_ASSEMBLE_CHIP_INDEX" val="984f0f1053604932b5a220c9a295f423"/>
</p:tagLst>
</file>

<file path=ppt/tags/tag3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5"/>
  <p:tag name="KSO_WM_UNIT_ID" val="chip20215917_1*i*5"/>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3"/>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2"/>
  <p:tag name="KSO_WM_UNIT_TEXT_FILL_TYPE" val="1"/>
</p:tagLst>
</file>

<file path=ppt/tags/tag300.xml><?xml version="1.0" encoding="utf-8"?>
<p:tagLst xmlns:a="http://schemas.openxmlformats.org/drawingml/2006/main" xmlns:r="http://schemas.openxmlformats.org/officeDocument/2006/relationships" xmlns:p="http://schemas.openxmlformats.org/presentationml/2006/main">
  <p:tag name="PA" val="v5.2.11"/>
</p:tagLst>
</file>

<file path=ppt/tags/tag301.xml><?xml version="1.0" encoding="utf-8"?>
<p:tagLst xmlns:a="http://schemas.openxmlformats.org/drawingml/2006/main" xmlns:r="http://schemas.openxmlformats.org/officeDocument/2006/relationships" xmlns:p="http://schemas.openxmlformats.org/presentationml/2006/main">
  <p:tag name="PA" val="v5.2.11"/>
</p:tagLst>
</file>

<file path=ppt/tags/tag302.xml><?xml version="1.0" encoding="utf-8"?>
<p:tagLst xmlns:a="http://schemas.openxmlformats.org/drawingml/2006/main" xmlns:r="http://schemas.openxmlformats.org/officeDocument/2006/relationships" xmlns:p="http://schemas.openxmlformats.org/presentationml/2006/main">
  <p:tag name="PA" val="v5.2.11"/>
</p:tagLst>
</file>

<file path=ppt/tags/tag303.xml><?xml version="1.0" encoding="utf-8"?>
<p:tagLst xmlns:a="http://schemas.openxmlformats.org/drawingml/2006/main" xmlns:r="http://schemas.openxmlformats.org/officeDocument/2006/relationships" xmlns:p="http://schemas.openxmlformats.org/presentationml/2006/main">
  <p:tag name="PA" val="v5.2.11"/>
</p:tagLst>
</file>

<file path=ppt/tags/tag304.xml><?xml version="1.0" encoding="utf-8"?>
<p:tagLst xmlns:a="http://schemas.openxmlformats.org/drawingml/2006/main" xmlns:r="http://schemas.openxmlformats.org/officeDocument/2006/relationships" xmlns:p="http://schemas.openxmlformats.org/presentationml/2006/main">
  <p:tag name="PA" val="v5.2.11"/>
</p:tagLst>
</file>

<file path=ppt/tags/tag305.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15917"/>
</p:tagLst>
</file>

<file path=ppt/tags/tag306.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Lst>
</file>

<file path=ppt/tags/tag307.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308.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Lst>
</file>

<file path=ppt/tags/tag309.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3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6"/>
  <p:tag name="KSO_WM_UNIT_ID" val="chip20215917_1*i*6"/>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3"/>
  <p:tag name="KSO_WM_UNIT_FILL_FORE_SCHEMECOLOR_INDEX_BRIGHTNESS" val="0"/>
  <p:tag name="KSO_WM_UNIT_FILL_FORE_SCHEMECOLOR_INDEX" val="14"/>
  <p:tag name="KSO_WM_UNIT_FILL_TYPE" val="1"/>
  <p:tag name="KSO_WM_UNIT_TEXT_FILL_FORE_SCHEMECOLOR_INDEX_BRIGHTNESS" val="0"/>
  <p:tag name="KSO_WM_UNIT_TEXT_FILL_FORE_SCHEMECOLOR_INDEX" val="2"/>
  <p:tag name="KSO_WM_UNIT_TEXT_FILL_TYPE" val="1"/>
</p:tagLst>
</file>

<file path=ppt/tags/tag310.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Lst>
</file>

<file path=ppt/tags/tag311.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312.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Lst>
</file>

<file path=ppt/tags/tag313.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314.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Lst>
</file>

<file path=ppt/tags/tag315.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316.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 name="KSO_WM_SLIDE_BACKGROUND_TYPE" val="general"/>
</p:tagLst>
</file>

<file path=ppt/tags/tag317.xml><?xml version="1.0" encoding="utf-8"?>
<p:tagLst xmlns:a="http://schemas.openxmlformats.org/drawingml/2006/main" xmlns:r="http://schemas.openxmlformats.org/officeDocument/2006/relationships" xmlns:p="http://schemas.openxmlformats.org/presentationml/2006/main">
  <p:tag name="PA" val="v5.2.11"/>
</p:tagLst>
</file>

<file path=ppt/tags/tag318.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319.xml><?xml version="1.0" encoding="utf-8"?>
<p:tagLst xmlns:a="http://schemas.openxmlformats.org/drawingml/2006/main" xmlns:r="http://schemas.openxmlformats.org/officeDocument/2006/relationships" xmlns:p="http://schemas.openxmlformats.org/presentationml/2006/main">
  <p:tag name="PA" val="v5.2.11"/>
</p:tagLst>
</file>

<file path=ppt/tags/tag3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7"/>
  <p:tag name="KSO_WM_UNIT_ID" val="chip20215917_1*i*7"/>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3"/>
  <p:tag name="KSO_WM_UNIT_FILL_FORE_SCHEMECOLOR_INDEX_BRIGHTNESS" val="0"/>
  <p:tag name="KSO_WM_UNIT_FILL_FORE_SCHEMECOLOR_INDEX" val="14"/>
  <p:tag name="KSO_WM_UNIT_FILL_TYPE" val="1"/>
  <p:tag name="KSO_WM_UNIT_TEXT_FILL_FORE_SCHEMECOLOR_INDEX_BRIGHTNESS" val="0"/>
  <p:tag name="KSO_WM_UNIT_TEXT_FILL_FORE_SCHEMECOLOR_INDEX" val="2"/>
  <p:tag name="KSO_WM_UNIT_TEXT_FILL_TYPE" val="1"/>
</p:tagLst>
</file>

<file path=ppt/tags/tag320.xml><?xml version="1.0" encoding="utf-8"?>
<p:tagLst xmlns:a="http://schemas.openxmlformats.org/drawingml/2006/main" xmlns:r="http://schemas.openxmlformats.org/officeDocument/2006/relationships" xmlns:p="http://schemas.openxmlformats.org/presentationml/2006/main">
  <p:tag name="PA" val="v5.2.11"/>
</p:tagLst>
</file>

<file path=ppt/tags/tag321.xml><?xml version="1.0" encoding="utf-8"?>
<p:tagLst xmlns:a="http://schemas.openxmlformats.org/drawingml/2006/main" xmlns:r="http://schemas.openxmlformats.org/officeDocument/2006/relationships" xmlns:p="http://schemas.openxmlformats.org/presentationml/2006/main">
  <p:tag name="PA" val="v5.2.11"/>
</p:tagLst>
</file>

<file path=ppt/tags/tag322.xml><?xml version="1.0" encoding="utf-8"?>
<p:tagLst xmlns:a="http://schemas.openxmlformats.org/drawingml/2006/main" xmlns:r="http://schemas.openxmlformats.org/officeDocument/2006/relationships" xmlns:p="http://schemas.openxmlformats.org/presentationml/2006/main">
  <p:tag name="PA" val="v5.2.11"/>
</p:tagLst>
</file>

<file path=ppt/tags/tag323.xml><?xml version="1.0" encoding="utf-8"?>
<p:tagLst xmlns:a="http://schemas.openxmlformats.org/drawingml/2006/main" xmlns:r="http://schemas.openxmlformats.org/officeDocument/2006/relationships" xmlns:p="http://schemas.openxmlformats.org/presentationml/2006/main">
  <p:tag name="PA" val="v5.2.11"/>
</p:tagLst>
</file>

<file path=ppt/tags/tag324.xml><?xml version="1.0" encoding="utf-8"?>
<p:tagLst xmlns:a="http://schemas.openxmlformats.org/drawingml/2006/main" xmlns:r="http://schemas.openxmlformats.org/officeDocument/2006/relationships" xmlns:p="http://schemas.openxmlformats.org/presentationml/2006/main">
  <p:tag name="PA" val="v5.2.11"/>
</p:tagLst>
</file>

<file path=ppt/tags/tag325.xml><?xml version="1.0" encoding="utf-8"?>
<p:tagLst xmlns:a="http://schemas.openxmlformats.org/drawingml/2006/main" xmlns:r="http://schemas.openxmlformats.org/officeDocument/2006/relationships" xmlns:p="http://schemas.openxmlformats.org/presentationml/2006/main">
  <p:tag name="PA" val="v5.2.11"/>
</p:tagLst>
</file>

<file path=ppt/tags/tag326.xml><?xml version="1.0" encoding="utf-8"?>
<p:tagLst xmlns:a="http://schemas.openxmlformats.org/drawingml/2006/main" xmlns:r="http://schemas.openxmlformats.org/officeDocument/2006/relationships" xmlns:p="http://schemas.openxmlformats.org/presentationml/2006/main">
  <p:tag name="PA" val="v5.2.11"/>
</p:tagLst>
</file>

<file path=ppt/tags/tag327.xml><?xml version="1.0" encoding="utf-8"?>
<p:tagLst xmlns:a="http://schemas.openxmlformats.org/drawingml/2006/main" xmlns:r="http://schemas.openxmlformats.org/officeDocument/2006/relationships" xmlns:p="http://schemas.openxmlformats.org/presentationml/2006/main">
  <p:tag name="PA" val="v5.2.11"/>
</p:tagLst>
</file>

<file path=ppt/tags/tag328.xml><?xml version="1.0" encoding="utf-8"?>
<p:tagLst xmlns:a="http://schemas.openxmlformats.org/drawingml/2006/main" xmlns:r="http://schemas.openxmlformats.org/officeDocument/2006/relationships" xmlns:p="http://schemas.openxmlformats.org/presentationml/2006/main">
  <p:tag name="PA" val="v5.2.11"/>
</p:tagLst>
</file>

<file path=ppt/tags/tag329.xml><?xml version="1.0" encoding="utf-8"?>
<p:tagLst xmlns:a="http://schemas.openxmlformats.org/drawingml/2006/main" xmlns:r="http://schemas.openxmlformats.org/officeDocument/2006/relationships" xmlns:p="http://schemas.openxmlformats.org/presentationml/2006/main">
  <p:tag name="PA" val="v5.2.11"/>
</p:tagLst>
</file>

<file path=ppt/tags/tag3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8"/>
  <p:tag name="KSO_WM_UNIT_ID" val="chip20215917_1*i*8"/>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3"/>
  <p:tag name="KSO_WM_UNIT_FILL_FORE_SCHEMECOLOR_INDEX_BRIGHTNESS" val="0"/>
  <p:tag name="KSO_WM_UNIT_FILL_FORE_SCHEMECOLOR_INDEX" val="14"/>
  <p:tag name="KSO_WM_UNIT_FILL_TYPE" val="1"/>
  <p:tag name="KSO_WM_UNIT_TEXT_FILL_FORE_SCHEMECOLOR_INDEX_BRIGHTNESS" val="0"/>
  <p:tag name="KSO_WM_UNIT_TEXT_FILL_FORE_SCHEMECOLOR_INDEX" val="2"/>
  <p:tag name="KSO_WM_UNIT_TEXT_FILL_TYPE" val="1"/>
</p:tagLst>
</file>

<file path=ppt/tags/tag330.xml><?xml version="1.0" encoding="utf-8"?>
<p:tagLst xmlns:a="http://schemas.openxmlformats.org/drawingml/2006/main" xmlns:r="http://schemas.openxmlformats.org/officeDocument/2006/relationships" xmlns:p="http://schemas.openxmlformats.org/presentationml/2006/main">
  <p:tag name="PA" val="v5.2.11"/>
</p:tagLst>
</file>

<file path=ppt/tags/tag331.xml><?xml version="1.0" encoding="utf-8"?>
<p:tagLst xmlns:a="http://schemas.openxmlformats.org/drawingml/2006/main" xmlns:r="http://schemas.openxmlformats.org/officeDocument/2006/relationships" xmlns:p="http://schemas.openxmlformats.org/presentationml/2006/main">
  <p:tag name="PA" val="v5.2.11"/>
</p:tagLst>
</file>

<file path=ppt/tags/tag332.xml><?xml version="1.0" encoding="utf-8"?>
<p:tagLst xmlns:a="http://schemas.openxmlformats.org/drawingml/2006/main" xmlns:r="http://schemas.openxmlformats.org/officeDocument/2006/relationships" xmlns:p="http://schemas.openxmlformats.org/presentationml/2006/main">
  <p:tag name="PA" val="v5.2.11"/>
</p:tagLst>
</file>

<file path=ppt/tags/tag333.xml><?xml version="1.0" encoding="utf-8"?>
<p:tagLst xmlns:a="http://schemas.openxmlformats.org/drawingml/2006/main" xmlns:r="http://schemas.openxmlformats.org/officeDocument/2006/relationships" xmlns:p="http://schemas.openxmlformats.org/presentationml/2006/main">
  <p:tag name="PA" val="v5.2.11"/>
</p:tagLst>
</file>

<file path=ppt/tags/tag334.xml><?xml version="1.0" encoding="utf-8"?>
<p:tagLst xmlns:a="http://schemas.openxmlformats.org/drawingml/2006/main" xmlns:r="http://schemas.openxmlformats.org/officeDocument/2006/relationships" xmlns:p="http://schemas.openxmlformats.org/presentationml/2006/main">
  <p:tag name="PA" val="v5.2.11"/>
</p:tagLst>
</file>

<file path=ppt/tags/tag335.xml><?xml version="1.0" encoding="utf-8"?>
<p:tagLst xmlns:a="http://schemas.openxmlformats.org/drawingml/2006/main" xmlns:r="http://schemas.openxmlformats.org/officeDocument/2006/relationships" xmlns:p="http://schemas.openxmlformats.org/presentationml/2006/main">
  <p:tag name="PA" val="v5.2.11"/>
</p:tagLst>
</file>

<file path=ppt/tags/tag336.xml><?xml version="1.0" encoding="utf-8"?>
<p:tagLst xmlns:a="http://schemas.openxmlformats.org/drawingml/2006/main" xmlns:r="http://schemas.openxmlformats.org/officeDocument/2006/relationships" xmlns:p="http://schemas.openxmlformats.org/presentationml/2006/main">
  <p:tag name="PA" val="v5.2.11"/>
</p:tagLst>
</file>

<file path=ppt/tags/tag337.xml><?xml version="1.0" encoding="utf-8"?>
<p:tagLst xmlns:a="http://schemas.openxmlformats.org/drawingml/2006/main" xmlns:r="http://schemas.openxmlformats.org/officeDocument/2006/relationships" xmlns:p="http://schemas.openxmlformats.org/presentationml/2006/main">
  <p:tag name="PA" val="v5.2.11"/>
</p:tagLst>
</file>

<file path=ppt/tags/tag338.xml><?xml version="1.0" encoding="utf-8"?>
<p:tagLst xmlns:a="http://schemas.openxmlformats.org/drawingml/2006/main" xmlns:r="http://schemas.openxmlformats.org/officeDocument/2006/relationships" xmlns:p="http://schemas.openxmlformats.org/presentationml/2006/main">
  <p:tag name="PA" val="v5.2.11"/>
</p:tagLst>
</file>

<file path=ppt/tags/tag339.xml><?xml version="1.0" encoding="utf-8"?>
<p:tagLst xmlns:a="http://schemas.openxmlformats.org/drawingml/2006/main" xmlns:r="http://schemas.openxmlformats.org/officeDocument/2006/relationships" xmlns:p="http://schemas.openxmlformats.org/presentationml/2006/main">
  <p:tag name="PA" val="v5.2.11"/>
</p:tagLst>
</file>

<file path=ppt/tags/tag3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9"/>
  <p:tag name="KSO_WM_UNIT_ID" val="chip20215917_1*i*9"/>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3"/>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2"/>
  <p:tag name="KSO_WM_UNIT_TEXT_FILL_TYPE" val="1"/>
</p:tagLst>
</file>

<file path=ppt/tags/tag340.xml><?xml version="1.0" encoding="utf-8"?>
<p:tagLst xmlns:a="http://schemas.openxmlformats.org/drawingml/2006/main" xmlns:r="http://schemas.openxmlformats.org/officeDocument/2006/relationships" xmlns:p="http://schemas.openxmlformats.org/presentationml/2006/main">
  <p:tag name="PA" val="v5.2.11"/>
</p:tagLst>
</file>

<file path=ppt/tags/tag341.xml><?xml version="1.0" encoding="utf-8"?>
<p:tagLst xmlns:a="http://schemas.openxmlformats.org/drawingml/2006/main" xmlns:r="http://schemas.openxmlformats.org/officeDocument/2006/relationships" xmlns:p="http://schemas.openxmlformats.org/presentationml/2006/main">
  <p:tag name="PA" val="v5.2.11"/>
</p:tagLst>
</file>

<file path=ppt/tags/tag342.xml><?xml version="1.0" encoding="utf-8"?>
<p:tagLst xmlns:a="http://schemas.openxmlformats.org/drawingml/2006/main" xmlns:r="http://schemas.openxmlformats.org/officeDocument/2006/relationships" xmlns:p="http://schemas.openxmlformats.org/presentationml/2006/main">
  <p:tag name="PA" val="v5.2.11"/>
</p:tagLst>
</file>

<file path=ppt/tags/tag343.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15917"/>
</p:tagLst>
</file>

<file path=ppt/tags/tag344.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Lst>
</file>

<file path=ppt/tags/tag345.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346.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Lst>
</file>

<file path=ppt/tags/tag347.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348.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Lst>
</file>

<file path=ppt/tags/tag349.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35.xml><?xml version="1.0" encoding="utf-8"?>
<p:tagLst xmlns:a="http://schemas.openxmlformats.org/drawingml/2006/main" xmlns:r="http://schemas.openxmlformats.org/officeDocument/2006/relationships" xmlns:p="http://schemas.openxmlformats.org/presentationml/2006/main">
  <p:tag name="KSO_WM_BEAUTIFY_FLAG" val="#wm#"/>
  <p:tag name="KSO_WM_TAG_VERSION" val="1.0"/>
  <p:tag name="KSO_WM_TEMPLATE_CATEGORY" val="custom"/>
  <p:tag name="KSO_WM_TEMPLATE_INDEX" val="20215917"/>
</p:tagLst>
</file>

<file path=ppt/tags/tag350.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Lst>
</file>

<file path=ppt/tags/tag351.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352.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Lst>
</file>

<file path=ppt/tags/tag353.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354.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Lst>
</file>

<file path=ppt/tags/tag355.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356.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Lst>
</file>

<file path=ppt/tags/tag357.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358.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Lst>
</file>

<file path=ppt/tags/tag359.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3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9"/>
  <p:tag name="KSO_WM_UNIT_ID" val="chip20215917_1*i*9"/>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3"/>
  <p:tag name="KSO_WM_UNIT_DEC_AREA_ID" val="bf0cb61d2dbf43b9bd447615362f3d0c"/>
  <p:tag name="KSO_WM_CHIP_FILLAREA_FILL_RULE" val="{&quot;fill_align&quot;:&quot;cm&quot;,&quot;fill_effect&quot;:[],&quot;fill_mode&quot;:&quot;adaptive&quot;,&quot;sacle_strategy&quot;:&quot;stretch&quot;}"/>
  <p:tag name="KSO_WM_UNIT_DEC_SUPPORTCHANGEPIC" val="0"/>
  <p:tag name="KSO_WM_UNIT_DEC_CHANGEPICRESERVED" val="1"/>
  <p:tag name="KSO_WM_ASSEMBLE_CHIP_INDEX" val="984f0f1053604932b5a220c9a295f423"/>
</p:tagLst>
</file>

<file path=ppt/tags/tag360.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Lst>
</file>

<file path=ppt/tags/tag361.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362.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Lst>
</file>

<file path=ppt/tags/tag363.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364.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Lst>
</file>

<file path=ppt/tags/tag365.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366.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Lst>
</file>

<file path=ppt/tags/tag367.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368.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Lst>
</file>

<file path=ppt/tags/tag369.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37.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PRESET_TEXT" val="单/击/此/处/添/加/副/标/题/内/容"/>
  <p:tag name="KSO_WM_UNIT_NOCLEAR" val="0"/>
  <p:tag name="KSO_WM_UNIT_VALUE" val="136"/>
  <p:tag name="KSO_WM_UNIT_HIGHLIGHT" val="0"/>
  <p:tag name="KSO_WM_UNIT_COMPATIBLE" val="0"/>
  <p:tag name="KSO_WM_UNIT_DIAGRAM_ISNUMVISUAL" val="0"/>
  <p:tag name="KSO_WM_UNIT_DIAGRAM_ISREFERUNIT" val="0"/>
  <p:tag name="KSO_WM_UNIT_TYPE" val="b"/>
  <p:tag name="KSO_WM_UNIT_INDEX" val="1"/>
  <p:tag name="KSO_WM_UNIT_ID" val="custom20215917_1*b*1"/>
  <p:tag name="KSO_WM_TEMPLATE_CATEGORY" val="custom"/>
  <p:tag name="KSO_WM_TEMPLATE_INDEX" val="20215917"/>
  <p:tag name="KSO_WM_UNIT_LAYERLEVEL" val="1"/>
  <p:tag name="KSO_WM_TAG_VERSION" val="1.0"/>
  <p:tag name="KSO_WM_BEAUTIFY_FLAG" val="#wm#"/>
  <p:tag name="KSO_WM_UNIT_DEFAULT_FONT" val="18;24;2"/>
  <p:tag name="KSO_WM_UNIT_BLOCK" val="0"/>
  <p:tag name="KSO_WM_UNIT_DEC_AREA_ID" val="84d5a1258e934523ae21746e96b5d799"/>
  <p:tag name="KSO_WM_CHIP_GROUPID" val="5ebe61ec0ac41c4a0a5256f7"/>
  <p:tag name="KSO_WM_CHIP_XID" val="5ebe61ec0ac41c4a0a5256f8"/>
  <p:tag name="KSO_WM_CHIP_FILLAREA_FILL_RULE" val="{&quot;fill_align&quot;:&quot;cm&quot;,&quot;fill_mode&quot;:&quot;adaptive&quot;,&quot;sacle_strategy&quot;:&quot;smart&quot;}"/>
  <p:tag name="KSO_WM_ASSEMBLE_CHIP_INDEX" val="9d10605e139543b9b476d52637063fde"/>
  <p:tag name="KSO_WM_UNIT_TEXT_FILL_FORE_SCHEMECOLOR_INDEX_BRIGHTNESS" val="0.35"/>
  <p:tag name="KSO_WM_UNIT_TEXT_FILL_FORE_SCHEMECOLOR_INDEX" val="13"/>
  <p:tag name="KSO_WM_UNIT_TEXT_FILL_TYPE" val="1"/>
  <p:tag name="KSO_WM_TEMPLATE_ASSEMBLE_XID" val="5fbcb8692574a1ee74b1c254"/>
  <p:tag name="KSO_WM_TEMPLATE_ASSEMBLE_GROUPID" val="5fb4bd6f2a846156eda2c302"/>
</p:tagLst>
</file>

<file path=ppt/tags/tag370.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 name="KSO_WM_SLIDE_BACKGROUND_TYPE" val="general"/>
</p:tagLst>
</file>

<file path=ppt/tags/tag371.xml><?xml version="1.0" encoding="utf-8"?>
<p:tagLst xmlns:a="http://schemas.openxmlformats.org/drawingml/2006/main" xmlns:r="http://schemas.openxmlformats.org/officeDocument/2006/relationships" xmlns:p="http://schemas.openxmlformats.org/presentationml/2006/main">
  <p:tag name="PA" val="v5.2.11"/>
</p:tagLst>
</file>

<file path=ppt/tags/tag372.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373.xml><?xml version="1.0" encoding="utf-8"?>
<p:tagLst xmlns:a="http://schemas.openxmlformats.org/drawingml/2006/main" xmlns:r="http://schemas.openxmlformats.org/officeDocument/2006/relationships" xmlns:p="http://schemas.openxmlformats.org/presentationml/2006/main">
  <p:tag name="PA" val="v5.2.11"/>
</p:tagLst>
</file>

<file path=ppt/tags/tag374.xml><?xml version="1.0" encoding="utf-8"?>
<p:tagLst xmlns:a="http://schemas.openxmlformats.org/drawingml/2006/main" xmlns:r="http://schemas.openxmlformats.org/officeDocument/2006/relationships" xmlns:p="http://schemas.openxmlformats.org/presentationml/2006/main">
  <p:tag name="PA" val="v5.2.11"/>
</p:tagLst>
</file>

<file path=ppt/tags/tag375.xml><?xml version="1.0" encoding="utf-8"?>
<p:tagLst xmlns:a="http://schemas.openxmlformats.org/drawingml/2006/main" xmlns:r="http://schemas.openxmlformats.org/officeDocument/2006/relationships" xmlns:p="http://schemas.openxmlformats.org/presentationml/2006/main">
  <p:tag name="PA" val="v5.2.11"/>
</p:tagLst>
</file>

<file path=ppt/tags/tag376.xml><?xml version="1.0" encoding="utf-8"?>
<p:tagLst xmlns:a="http://schemas.openxmlformats.org/drawingml/2006/main" xmlns:r="http://schemas.openxmlformats.org/officeDocument/2006/relationships" xmlns:p="http://schemas.openxmlformats.org/presentationml/2006/main">
  <p:tag name="PA" val="v5.2.11"/>
</p:tagLst>
</file>

<file path=ppt/tags/tag377.xml><?xml version="1.0" encoding="utf-8"?>
<p:tagLst xmlns:a="http://schemas.openxmlformats.org/drawingml/2006/main" xmlns:r="http://schemas.openxmlformats.org/officeDocument/2006/relationships" xmlns:p="http://schemas.openxmlformats.org/presentationml/2006/main">
  <p:tag name="PA" val="v5.2.11"/>
</p:tagLst>
</file>

<file path=ppt/tags/tag378.xml><?xml version="1.0" encoding="utf-8"?>
<p:tagLst xmlns:a="http://schemas.openxmlformats.org/drawingml/2006/main" xmlns:r="http://schemas.openxmlformats.org/officeDocument/2006/relationships" xmlns:p="http://schemas.openxmlformats.org/presentationml/2006/main">
  <p:tag name="PA" val="v5.2.11"/>
</p:tagLst>
</file>

<file path=ppt/tags/tag379.xml><?xml version="1.0" encoding="utf-8"?>
<p:tagLst xmlns:a="http://schemas.openxmlformats.org/drawingml/2006/main" xmlns:r="http://schemas.openxmlformats.org/officeDocument/2006/relationships" xmlns:p="http://schemas.openxmlformats.org/presentationml/2006/main">
  <p:tag name="PA" val="v5.2.11"/>
</p:tagLst>
</file>

<file path=ppt/tags/tag38.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PRESET_TEXT" val="同心逐梦 不断超越"/>
  <p:tag name="KSO_WM_UNIT_NOCLEAR" val="0"/>
  <p:tag name="KSO_WM_UNIT_VALUE" val="11"/>
  <p:tag name="KSO_WM_UNIT_HIGHLIGHT" val="0"/>
  <p:tag name="KSO_WM_UNIT_COMPATIBLE" val="0"/>
  <p:tag name="KSO_WM_UNIT_DIAGRAM_ISNUMVISUAL" val="0"/>
  <p:tag name="KSO_WM_UNIT_DIAGRAM_ISREFERUNIT" val="0"/>
  <p:tag name="KSO_WM_UNIT_TYPE" val="a"/>
  <p:tag name="KSO_WM_UNIT_INDEX" val="1"/>
  <p:tag name="KSO_WM_UNIT_ID" val="custom20215917_1*a*1"/>
  <p:tag name="KSO_WM_TEMPLATE_CATEGORY" val="custom"/>
  <p:tag name="KSO_WM_TEMPLATE_INDEX" val="20215917"/>
  <p:tag name="KSO_WM_UNIT_LAYERLEVEL" val="1"/>
  <p:tag name="KSO_WM_TAG_VERSION" val="1.0"/>
  <p:tag name="KSO_WM_BEAUTIFY_FLAG" val="#wm#"/>
  <p:tag name="KSO_WM_UNIT_DEFAULT_FONT" val="56;72;4"/>
  <p:tag name="KSO_WM_UNIT_BLOCK" val="0"/>
  <p:tag name="KSO_WM_UNIT_DEC_AREA_ID" val="9241be38abd64587b0a387f97c42f7d5"/>
  <p:tag name="KSO_WM_CHIP_GROUPID" val="5ebe61ec0ac41c4a0a5256f7"/>
  <p:tag name="KSO_WM_CHIP_XID" val="5ebe61ec0ac41c4a0a5256f8"/>
  <p:tag name="KSO_WM_CHIP_FILLAREA_FILL_RULE" val="{&quot;fill_align&quot;:&quot;cm&quot;,&quot;fill_mode&quot;:&quot;adaptive&quot;,&quot;sacle_strategy&quot;:&quot;smart&quot;}"/>
  <p:tag name="KSO_WM_ASSEMBLE_CHIP_INDEX" val="9d10605e139543b9b476d52637063fde"/>
  <p:tag name="KSO_WM_UNIT_TEXT_FILL_FORE_SCHEMECOLOR_INDEX_BRIGHTNESS" val="0.15"/>
  <p:tag name="KSO_WM_UNIT_TEXT_FILL_FORE_SCHEMECOLOR_INDEX" val="13"/>
  <p:tag name="KSO_WM_UNIT_TEXT_FILL_TYPE" val="1"/>
  <p:tag name="KSO_WM_TEMPLATE_ASSEMBLE_XID" val="5fbcb8692574a1ee74b1c254"/>
  <p:tag name="KSO_WM_TEMPLATE_ASSEMBLE_GROUPID" val="5fb4bd6f2a846156eda2c302"/>
</p:tagLst>
</file>

<file path=ppt/tags/tag380.xml><?xml version="1.0" encoding="utf-8"?>
<p:tagLst xmlns:a="http://schemas.openxmlformats.org/drawingml/2006/main" xmlns:r="http://schemas.openxmlformats.org/officeDocument/2006/relationships" xmlns:p="http://schemas.openxmlformats.org/presentationml/2006/main">
  <p:tag name="PA" val="v5.2.11"/>
</p:tagLst>
</file>

<file path=ppt/tags/tag381.xml><?xml version="1.0" encoding="utf-8"?>
<p:tagLst xmlns:a="http://schemas.openxmlformats.org/drawingml/2006/main" xmlns:r="http://schemas.openxmlformats.org/officeDocument/2006/relationships" xmlns:p="http://schemas.openxmlformats.org/presentationml/2006/main">
  <p:tag name="PA" val="v5.2.11"/>
</p:tagLst>
</file>

<file path=ppt/tags/tag382.xml><?xml version="1.0" encoding="utf-8"?>
<p:tagLst xmlns:a="http://schemas.openxmlformats.org/drawingml/2006/main" xmlns:r="http://schemas.openxmlformats.org/officeDocument/2006/relationships" xmlns:p="http://schemas.openxmlformats.org/presentationml/2006/main">
  <p:tag name="PA" val="v5.2.11"/>
</p:tagLst>
</file>

<file path=ppt/tags/tag383.xml><?xml version="1.0" encoding="utf-8"?>
<p:tagLst xmlns:a="http://schemas.openxmlformats.org/drawingml/2006/main" xmlns:r="http://schemas.openxmlformats.org/officeDocument/2006/relationships" xmlns:p="http://schemas.openxmlformats.org/presentationml/2006/main">
  <p:tag name="PA" val="v5.2.11"/>
</p:tagLst>
</file>

<file path=ppt/tags/tag384.xml><?xml version="1.0" encoding="utf-8"?>
<p:tagLst xmlns:a="http://schemas.openxmlformats.org/drawingml/2006/main" xmlns:r="http://schemas.openxmlformats.org/officeDocument/2006/relationships" xmlns:p="http://schemas.openxmlformats.org/presentationml/2006/main">
  <p:tag name="PA" val="v5.2.11"/>
</p:tagLst>
</file>

<file path=ppt/tags/tag385.xml><?xml version="1.0" encoding="utf-8"?>
<p:tagLst xmlns:a="http://schemas.openxmlformats.org/drawingml/2006/main" xmlns:r="http://schemas.openxmlformats.org/officeDocument/2006/relationships" xmlns:p="http://schemas.openxmlformats.org/presentationml/2006/main">
  <p:tag name="PA" val="v5.2.11"/>
</p:tagLst>
</file>

<file path=ppt/tags/tag386.xml><?xml version="1.0" encoding="utf-8"?>
<p:tagLst xmlns:a="http://schemas.openxmlformats.org/drawingml/2006/main" xmlns:r="http://schemas.openxmlformats.org/officeDocument/2006/relationships" xmlns:p="http://schemas.openxmlformats.org/presentationml/2006/main">
  <p:tag name="PA" val="v5.2.11"/>
</p:tagLst>
</file>

<file path=ppt/tags/tag387.xml><?xml version="1.0" encoding="utf-8"?>
<p:tagLst xmlns:a="http://schemas.openxmlformats.org/drawingml/2006/main" xmlns:r="http://schemas.openxmlformats.org/officeDocument/2006/relationships" xmlns:p="http://schemas.openxmlformats.org/presentationml/2006/main">
  <p:tag name="PA" val="v5.2.11"/>
</p:tagLst>
</file>

<file path=ppt/tags/tag388.xml><?xml version="1.0" encoding="utf-8"?>
<p:tagLst xmlns:a="http://schemas.openxmlformats.org/drawingml/2006/main" xmlns:r="http://schemas.openxmlformats.org/officeDocument/2006/relationships" xmlns:p="http://schemas.openxmlformats.org/presentationml/2006/main">
  <p:tag name="PA" val="v5.2.11"/>
</p:tagLst>
</file>

<file path=ppt/tags/tag389.xml><?xml version="1.0" encoding="utf-8"?>
<p:tagLst xmlns:a="http://schemas.openxmlformats.org/drawingml/2006/main" xmlns:r="http://schemas.openxmlformats.org/officeDocument/2006/relationships" xmlns:p="http://schemas.openxmlformats.org/presentationml/2006/main">
  <p:tag name="PA" val="v5.2.11"/>
</p:tagLst>
</file>

<file path=ppt/tags/tag3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2"/>
  <p:tag name="KSO_WM_UNIT_ID" val="chip20215917_1*i*2"/>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3"/>
  <p:tag name="KSO_WM_UNIT_TEXT_FILL_FORE_SCHEMECOLOR_INDEX_BRIGHTNESS" val="0"/>
  <p:tag name="KSO_WM_UNIT_TEXT_FILL_FORE_SCHEMECOLOR_INDEX" val="2"/>
  <p:tag name="KSO_WM_UNIT_TEXT_FILL_TYPE" val="1"/>
</p:tagLst>
</file>

<file path=ppt/tags/tag390.xml><?xml version="1.0" encoding="utf-8"?>
<p:tagLst xmlns:a="http://schemas.openxmlformats.org/drawingml/2006/main" xmlns:r="http://schemas.openxmlformats.org/officeDocument/2006/relationships" xmlns:p="http://schemas.openxmlformats.org/presentationml/2006/main">
  <p:tag name="PA" val="v5.2.11"/>
</p:tagLst>
</file>

<file path=ppt/tags/tag391.xml><?xml version="1.0" encoding="utf-8"?>
<p:tagLst xmlns:a="http://schemas.openxmlformats.org/drawingml/2006/main" xmlns:r="http://schemas.openxmlformats.org/officeDocument/2006/relationships" xmlns:p="http://schemas.openxmlformats.org/presentationml/2006/main">
  <p:tag name="PA" val="v5.2.11"/>
</p:tagLst>
</file>

<file path=ppt/tags/tag392.xml><?xml version="1.0" encoding="utf-8"?>
<p:tagLst xmlns:a="http://schemas.openxmlformats.org/drawingml/2006/main" xmlns:r="http://schemas.openxmlformats.org/officeDocument/2006/relationships" xmlns:p="http://schemas.openxmlformats.org/presentationml/2006/main">
  <p:tag name="PA" val="v5.2.11"/>
</p:tagLst>
</file>

<file path=ppt/tags/tag393.xml><?xml version="1.0" encoding="utf-8"?>
<p:tagLst xmlns:a="http://schemas.openxmlformats.org/drawingml/2006/main" xmlns:r="http://schemas.openxmlformats.org/officeDocument/2006/relationships" xmlns:p="http://schemas.openxmlformats.org/presentationml/2006/main">
  <p:tag name="PA" val="v5.2.11"/>
</p:tagLst>
</file>

<file path=ppt/tags/tag394.xml><?xml version="1.0" encoding="utf-8"?>
<p:tagLst xmlns:a="http://schemas.openxmlformats.org/drawingml/2006/main" xmlns:r="http://schemas.openxmlformats.org/officeDocument/2006/relationships" xmlns:p="http://schemas.openxmlformats.org/presentationml/2006/main">
  <p:tag name="PA" val="v5.2.11"/>
</p:tagLst>
</file>

<file path=ppt/tags/tag395.xml><?xml version="1.0" encoding="utf-8"?>
<p:tagLst xmlns:a="http://schemas.openxmlformats.org/drawingml/2006/main" xmlns:r="http://schemas.openxmlformats.org/officeDocument/2006/relationships" xmlns:p="http://schemas.openxmlformats.org/presentationml/2006/main">
  <p:tag name="PA" val="v5.2.11"/>
</p:tagLst>
</file>

<file path=ppt/tags/tag396.xml><?xml version="1.0" encoding="utf-8"?>
<p:tagLst xmlns:a="http://schemas.openxmlformats.org/drawingml/2006/main" xmlns:r="http://schemas.openxmlformats.org/officeDocument/2006/relationships" xmlns:p="http://schemas.openxmlformats.org/presentationml/2006/main">
  <p:tag name="PA" val="v5.2.11"/>
</p:tagLst>
</file>

<file path=ppt/tags/tag4.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PRESET_TEXT" val="单/击/此/处/添/加/副/标/题/内/容"/>
  <p:tag name="KSO_WM_UNIT_NOCLEAR" val="0"/>
  <p:tag name="KSO_WM_UNIT_VALUE" val="136"/>
  <p:tag name="KSO_WM_UNIT_HIGHLIGHT" val="0"/>
  <p:tag name="KSO_WM_UNIT_COMPATIBLE" val="0"/>
  <p:tag name="KSO_WM_UNIT_DIAGRAM_ISNUMVISUAL" val="0"/>
  <p:tag name="KSO_WM_UNIT_DIAGRAM_ISREFERUNIT" val="0"/>
  <p:tag name="KSO_WM_UNIT_TYPE" val="b"/>
  <p:tag name="KSO_WM_UNIT_INDEX" val="1"/>
  <p:tag name="KSO_WM_UNIT_ID" val="custom20215917_1*b*1"/>
  <p:tag name="KSO_WM_TEMPLATE_CATEGORY" val="custom"/>
  <p:tag name="KSO_WM_TEMPLATE_INDEX" val="20215917"/>
  <p:tag name="KSO_WM_UNIT_LAYERLEVEL" val="1"/>
  <p:tag name="KSO_WM_TAG_VERSION" val="1.0"/>
  <p:tag name="KSO_WM_BEAUTIFY_FLAG" val="#wm#"/>
  <p:tag name="KSO_WM_UNIT_DEFAULT_FONT" val="18;24;2"/>
  <p:tag name="KSO_WM_UNIT_BLOCK" val="0"/>
  <p:tag name="KSO_WM_UNIT_DEC_AREA_ID" val="84d5a1258e934523ae21746e96b5d799"/>
  <p:tag name="KSO_WM_CHIP_GROUPID" val="5ebe61ec0ac41c4a0a5256f7"/>
  <p:tag name="KSO_WM_CHIP_XID" val="5ebe61ec0ac41c4a0a5256f8"/>
  <p:tag name="KSO_WM_CHIP_FILLAREA_FILL_RULE" val="{&quot;fill_align&quot;:&quot;cm&quot;,&quot;fill_mode&quot;:&quot;adaptive&quot;,&quot;sacle_strategy&quot;:&quot;smart&quot;}"/>
  <p:tag name="KSO_WM_ASSEMBLE_CHIP_INDEX" val="9d10605e139543b9b476d52637063fde"/>
  <p:tag name="KSO_WM_UNIT_TEXT_FILL_FORE_SCHEMECOLOR_INDEX_BRIGHTNESS" val="0.35"/>
  <p:tag name="KSO_WM_UNIT_TEXT_FILL_FORE_SCHEMECOLOR_INDEX" val="13"/>
  <p:tag name="KSO_WM_UNIT_TEXT_FILL_TYPE" val="1"/>
  <p:tag name="KSO_WM_TEMPLATE_ASSEMBLE_XID" val="5fbcb8692574a1ee74b1c254"/>
  <p:tag name="KSO_WM_TEMPLATE_ASSEMBLE_GROUPID" val="5fb4bd6f2a846156eda2c302"/>
</p:tagLst>
</file>

<file path=ppt/tags/tag4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2"/>
  <p:tag name="KSO_WM_UNIT_ID" val="chip20215917_1*i*2"/>
  <p:tag name="KSO_WM_TEMPLATE_CATEGORY" val="chip"/>
  <p:tag name="KSO_WM_TEMPLATE_INDEX" val="20215917"/>
  <p:tag name="KSO_WM_UNIT_LAYERLEVEL" val="1"/>
  <p:tag name="KSO_WM_TAG_VERSION" val="1.0"/>
  <p:tag name="KSO_WM_BEAUTIFY_FLAG" val="#wm#"/>
</p:tagLst>
</file>

<file path=ppt/tags/tag4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3"/>
  <p:tag name="KSO_WM_UNIT_ID" val="chip20215917_1*i*3"/>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3"/>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2"/>
  <p:tag name="KSO_WM_UNIT_TEXT_FILL_TYPE" val="1"/>
</p:tagLst>
</file>

<file path=ppt/tags/tag4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4"/>
  <p:tag name="KSO_WM_UNIT_ID" val="chip20215917_1*i*4"/>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3"/>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2"/>
  <p:tag name="KSO_WM_UNIT_TEXT_FILL_TYPE" val="1"/>
</p:tagLst>
</file>

<file path=ppt/tags/tag4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5"/>
  <p:tag name="KSO_WM_UNIT_ID" val="chip20215917_1*i*5"/>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3"/>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2"/>
  <p:tag name="KSO_WM_UNIT_TEXT_FILL_TYPE" val="1"/>
</p:tagLst>
</file>

<file path=ppt/tags/tag4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6"/>
  <p:tag name="KSO_WM_UNIT_ID" val="chip20215917_1*i*6"/>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3"/>
  <p:tag name="KSO_WM_UNIT_FILL_FORE_SCHEMECOLOR_INDEX_BRIGHTNESS" val="0"/>
  <p:tag name="KSO_WM_UNIT_FILL_FORE_SCHEMECOLOR_INDEX" val="14"/>
  <p:tag name="KSO_WM_UNIT_FILL_TYPE" val="1"/>
  <p:tag name="KSO_WM_UNIT_TEXT_FILL_FORE_SCHEMECOLOR_INDEX_BRIGHTNESS" val="0"/>
  <p:tag name="KSO_WM_UNIT_TEXT_FILL_FORE_SCHEMECOLOR_INDEX" val="2"/>
  <p:tag name="KSO_WM_UNIT_TEXT_FILL_TYPE" val="1"/>
</p:tagLst>
</file>

<file path=ppt/tags/tag4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7"/>
  <p:tag name="KSO_WM_UNIT_ID" val="chip20215917_1*i*7"/>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3"/>
  <p:tag name="KSO_WM_UNIT_FILL_FORE_SCHEMECOLOR_INDEX_BRIGHTNESS" val="0"/>
  <p:tag name="KSO_WM_UNIT_FILL_FORE_SCHEMECOLOR_INDEX" val="14"/>
  <p:tag name="KSO_WM_UNIT_FILL_TYPE" val="1"/>
  <p:tag name="KSO_WM_UNIT_TEXT_FILL_FORE_SCHEMECOLOR_INDEX_BRIGHTNESS" val="0"/>
  <p:tag name="KSO_WM_UNIT_TEXT_FILL_FORE_SCHEMECOLOR_INDEX" val="2"/>
  <p:tag name="KSO_WM_UNIT_TEXT_FILL_TYPE" val="1"/>
</p:tagLst>
</file>

<file path=ppt/tags/tag4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8"/>
  <p:tag name="KSO_WM_UNIT_ID" val="chip20215917_1*i*8"/>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3"/>
  <p:tag name="KSO_WM_UNIT_FILL_FORE_SCHEMECOLOR_INDEX_BRIGHTNESS" val="0"/>
  <p:tag name="KSO_WM_UNIT_FILL_FORE_SCHEMECOLOR_INDEX" val="14"/>
  <p:tag name="KSO_WM_UNIT_FILL_TYPE" val="1"/>
  <p:tag name="KSO_WM_UNIT_TEXT_FILL_FORE_SCHEMECOLOR_INDEX_BRIGHTNESS" val="0"/>
  <p:tag name="KSO_WM_UNIT_TEXT_FILL_FORE_SCHEMECOLOR_INDEX" val="2"/>
  <p:tag name="KSO_WM_UNIT_TEXT_FILL_TYPE" val="1"/>
</p:tagLst>
</file>

<file path=ppt/tags/tag4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9"/>
  <p:tag name="KSO_WM_UNIT_ID" val="chip20215917_1*i*9"/>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3"/>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2"/>
  <p:tag name="KSO_WM_UNIT_TEXT_FILL_TYPE" val="1"/>
</p:tagLst>
</file>

<file path=ppt/tags/tag4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15917_2*i*1"/>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4"/>
  <p:tag name="KSO_WM_UNIT_DEC_AREA_ID" val="434a2a3158d54bd1b303424c669beb30"/>
  <p:tag name="KSO_WM_CHIP_FILLAREA_FILL_RULE" val="{&quot;fill_align&quot;:&quot;lm&quot;,&quot;fill_effect&quot;:[],&quot;fill_mode&quot;:&quot;adaptive&quot;,&quot;sacle_strategy&quot;:&quot;stretch&quot;}"/>
  <p:tag name="KSO_WM_UNIT_DEC_SUPPORTCHANGEPIC" val="0"/>
  <p:tag name="KSO_WM_UNIT_DEC_CHANGEPICRESERVED" val="1"/>
  <p:tag name="KSO_WM_ASSEMBLE_CHIP_INDEX" val="dd95e8b9963f48ea81c74671f7fbfb54"/>
</p:tagLst>
</file>

<file path=ppt/tags/tag4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15917_3*i*1"/>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5"/>
  <p:tag name="KSO_WM_UNIT_DEC_AREA_ID" val="ebf9e47295804d0e9e5e7eba349c6db9"/>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b17f2308a8ee49bc8ee20a38d333c6e1"/>
  <p:tag name="KSO_WM_UNIT_TEXT_FILL_FORE_SCHEMECOLOR_INDEX_BRIGHTNESS" val="0"/>
  <p:tag name="KSO_WM_UNIT_TEXT_FILL_FORE_SCHEMECOLOR_INDEX" val="2"/>
  <p:tag name="KSO_WM_UNIT_TEXT_FILL_TYPE" val="1"/>
</p:tagLst>
</file>

<file path=ppt/tags/tag5.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PRESET_TEXT" val="同心逐梦 不断超越"/>
  <p:tag name="KSO_WM_UNIT_NOCLEAR" val="0"/>
  <p:tag name="KSO_WM_UNIT_VALUE" val="11"/>
  <p:tag name="KSO_WM_UNIT_HIGHLIGHT" val="0"/>
  <p:tag name="KSO_WM_UNIT_COMPATIBLE" val="0"/>
  <p:tag name="KSO_WM_UNIT_DIAGRAM_ISNUMVISUAL" val="0"/>
  <p:tag name="KSO_WM_UNIT_DIAGRAM_ISREFERUNIT" val="0"/>
  <p:tag name="KSO_WM_UNIT_TYPE" val="a"/>
  <p:tag name="KSO_WM_UNIT_INDEX" val="1"/>
  <p:tag name="KSO_WM_UNIT_ID" val="custom20215917_1*a*1"/>
  <p:tag name="KSO_WM_TEMPLATE_CATEGORY" val="custom"/>
  <p:tag name="KSO_WM_TEMPLATE_INDEX" val="20215917"/>
  <p:tag name="KSO_WM_UNIT_LAYERLEVEL" val="1"/>
  <p:tag name="KSO_WM_TAG_VERSION" val="1.0"/>
  <p:tag name="KSO_WM_BEAUTIFY_FLAG" val="#wm#"/>
  <p:tag name="KSO_WM_UNIT_DEFAULT_FONT" val="56;72;4"/>
  <p:tag name="KSO_WM_UNIT_BLOCK" val="0"/>
  <p:tag name="KSO_WM_UNIT_DEC_AREA_ID" val="9241be38abd64587b0a387f97c42f7d5"/>
  <p:tag name="KSO_WM_CHIP_GROUPID" val="5ebe61ec0ac41c4a0a5256f7"/>
  <p:tag name="KSO_WM_CHIP_XID" val="5ebe61ec0ac41c4a0a5256f8"/>
  <p:tag name="KSO_WM_CHIP_FILLAREA_FILL_RULE" val="{&quot;fill_align&quot;:&quot;cm&quot;,&quot;fill_mode&quot;:&quot;adaptive&quot;,&quot;sacle_strategy&quot;:&quot;smart&quot;}"/>
  <p:tag name="KSO_WM_ASSEMBLE_CHIP_INDEX" val="9d10605e139543b9b476d52637063fde"/>
  <p:tag name="KSO_WM_UNIT_TEXT_FILL_FORE_SCHEMECOLOR_INDEX_BRIGHTNESS" val="0.15"/>
  <p:tag name="KSO_WM_UNIT_TEXT_FILL_FORE_SCHEMECOLOR_INDEX" val="13"/>
  <p:tag name="KSO_WM_UNIT_TEXT_FILL_TYPE" val="1"/>
  <p:tag name="KSO_WM_TEMPLATE_ASSEMBLE_XID" val="5fbcb8692574a1ee74b1c254"/>
  <p:tag name="KSO_WM_TEMPLATE_ASSEMBLE_GROUPID" val="5fb4bd6f2a846156eda2c302"/>
</p:tagLst>
</file>

<file path=ppt/tags/tag5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15917_4*i*1"/>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6"/>
  <p:tag name="KSO_WM_UNIT_DEC_AREA_ID" val="71b5722eb8004f8483a7f33fe1b771c0"/>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d6807e763b9d49509edb31f454ead338"/>
  <p:tag name="KSO_WM_UNIT_TEXT_FILL_FORE_SCHEMECOLOR_INDEX_BRIGHTNESS" val="0"/>
  <p:tag name="KSO_WM_UNIT_TEXT_FILL_FORE_SCHEMECOLOR_INDEX" val="2"/>
  <p:tag name="KSO_WM_UNIT_TEXT_FILL_TYPE" val="1"/>
</p:tagLst>
</file>

<file path=ppt/tags/tag51.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0"/>
  <p:tag name="KSO_WM_UNIT_VALUE" val="87"/>
  <p:tag name="KSO_WM_UNIT_HIGHLIGHT" val="0"/>
  <p:tag name="KSO_WM_UNIT_COMPATIBLE" val="0"/>
  <p:tag name="KSO_WM_UNIT_DIAGRAM_ISNUMVISUAL" val="0"/>
  <p:tag name="KSO_WM_UNIT_DIAGRAM_ISREFERUNIT" val="0"/>
  <p:tag name="KSO_WM_UNIT_TYPE" val="b"/>
  <p:tag name="KSO_WM_UNIT_INDEX" val="1"/>
  <p:tag name="KSO_WM_UNIT_ID" val="custom20215917_1*b*1"/>
  <p:tag name="KSO_WM_TEMPLATE_CATEGORY" val="custom"/>
  <p:tag name="KSO_WM_TEMPLATE_INDEX" val="20215917"/>
  <p:tag name="KSO_WM_UNIT_LAYERLEVEL" val="1"/>
  <p:tag name="KSO_WM_TAG_VERSION" val="1.0"/>
  <p:tag name="KSO_WM_BEAUTIFY_FLAG" val="#wm#"/>
  <p:tag name="KSO_WM_UNIT_PRESET_TEXT" val="单击此处添加副标题内容"/>
  <p:tag name="KSO_WM_UNIT_DEFAULT_FONT" val="14;18;2"/>
  <p:tag name="KSO_WM_UNIT_BLOCK" val="0"/>
  <p:tag name="KSO_WM_UNIT_DEC_AREA_ID" val="548cf83e6f6347e89f9e645dbd066029"/>
  <p:tag name="KSO_WM_CHIP_GROUPID" val="5ebe40d00ac41c4a0a525616"/>
  <p:tag name="KSO_WM_CHIP_XID" val="5ebe40d00ac41c4a0a525617"/>
  <p:tag name="KSO_WM_CHIP_FILLAREA_FILL_RULE" val="{&quot;fill_align&quot;:&quot;cm&quot;,&quot;fill_mode&quot;:&quot;adaptive&quot;,&quot;sacle_strategy&quot;:&quot;smart&quot;}"/>
  <p:tag name="KSO_WM_ASSEMBLE_CHIP_INDEX" val="896786a2244745b1a64b9e6bf2e26f26"/>
  <p:tag name="KSO_WM_UNIT_TEXT_FILL_FORE_SCHEMECOLOR_INDEX_BRIGHTNESS" val="0.35"/>
  <p:tag name="KSO_WM_UNIT_TEXT_FILL_FORE_SCHEMECOLOR_INDEX" val="13"/>
  <p:tag name="KSO_WM_UNIT_TEXT_FILL_TYPE" val="1"/>
  <p:tag name="KSO_WM_TEMPLATE_ASSEMBLE_XID" val="5fbcb8692574a1ee74b1c22d"/>
  <p:tag name="KSO_WM_TEMPLATE_ASSEMBLE_GROUPID" val="5fb4bd6f2a846156eda2c302"/>
</p:tagLst>
</file>

<file path=ppt/tags/tag52.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0"/>
  <p:tag name="KSO_WM_UNIT_VALUE" val="11"/>
  <p:tag name="KSO_WM_UNIT_HIGHLIGHT" val="0"/>
  <p:tag name="KSO_WM_UNIT_COMPATIBLE" val="0"/>
  <p:tag name="KSO_WM_UNIT_DIAGRAM_ISNUMVISUAL" val="0"/>
  <p:tag name="KSO_WM_UNIT_DIAGRAM_ISREFERUNIT" val="0"/>
  <p:tag name="KSO_WM_UNIT_TYPE" val="a"/>
  <p:tag name="KSO_WM_UNIT_INDEX" val="1"/>
  <p:tag name="KSO_WM_UNIT_ID" val="custom20215917_1*a*1"/>
  <p:tag name="KSO_WM_TEMPLATE_CATEGORY" val="custom"/>
  <p:tag name="KSO_WM_TEMPLATE_INDEX" val="20215917"/>
  <p:tag name="KSO_WM_UNIT_LAYERLEVEL" val="1"/>
  <p:tag name="KSO_WM_TAG_VERSION" val="1.0"/>
  <p:tag name="KSO_WM_BEAUTIFY_FLAG" val="#wm#"/>
  <p:tag name="KSO_WM_UNIT_PRESET_TEXT" val="单击添加大标题"/>
  <p:tag name="KSO_WM_UNIT_DEFAULT_FONT" val="40;56;4"/>
  <p:tag name="KSO_WM_UNIT_BLOCK" val="0"/>
  <p:tag name="KSO_WM_UNIT_DEC_AREA_ID" val="283eb0327e0b488f9bc9b75c49bb1853"/>
  <p:tag name="KSO_WM_CHIP_GROUPID" val="5ebe40d00ac41c4a0a525616"/>
  <p:tag name="KSO_WM_CHIP_XID" val="5ebe40d00ac41c4a0a525617"/>
  <p:tag name="KSO_WM_CHIP_FILLAREA_FILL_RULE" val="{&quot;fill_align&quot;:&quot;cm&quot;,&quot;fill_mode&quot;:&quot;adaptive&quot;,&quot;sacle_strategy&quot;:&quot;smart&quot;}"/>
  <p:tag name="KSO_WM_ASSEMBLE_CHIP_INDEX" val="896786a2244745b1a64b9e6bf2e26f26"/>
  <p:tag name="KSO_WM_UNIT_TEXT_FILL_FORE_SCHEMECOLOR_INDEX_BRIGHTNESS" val="0.15"/>
  <p:tag name="KSO_WM_UNIT_TEXT_FILL_FORE_SCHEMECOLOR_INDEX" val="13"/>
  <p:tag name="KSO_WM_UNIT_TEXT_FILL_TYPE" val="1"/>
  <p:tag name="KSO_WM_TEMPLATE_ASSEMBLE_XID" val="5fbcb8692574a1ee74b1c22d"/>
  <p:tag name="KSO_WM_TEMPLATE_ASSEMBLE_GROUPID" val="5fb4bd6f2a846156eda2c302"/>
</p:tagLst>
</file>

<file path=ppt/tags/tag5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2"/>
  <p:tag name="KSO_WM_UNIT_ID" val="chip20215917_2*i*2"/>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4"/>
  <p:tag name="KSO_WM_UNIT_TEXT_FILL_FORE_SCHEMECOLOR_INDEX_BRIGHTNESS" val="0"/>
  <p:tag name="KSO_WM_UNIT_TEXT_FILL_FORE_SCHEMECOLOR_INDEX" val="2"/>
  <p:tag name="KSO_WM_UNIT_TEXT_FILL_TYPE" val="1"/>
</p:tagLst>
</file>

<file path=ppt/tags/tag5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3"/>
  <p:tag name="KSO_WM_UNIT_ID" val="chip20215917_2*i*3"/>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4"/>
  <p:tag name="KSO_WM_UNIT_TEXT_FILL_FORE_SCHEMECOLOR_INDEX_BRIGHTNESS" val="0"/>
  <p:tag name="KSO_WM_UNIT_TEXT_FILL_FORE_SCHEMECOLOR_INDEX" val="2"/>
  <p:tag name="KSO_WM_UNIT_TEXT_FILL_TYPE" val="1"/>
</p:tagLst>
</file>

<file path=ppt/tags/tag5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15917_3*i*1"/>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5"/>
  <p:tag name="KSO_WM_UNIT_DEC_AREA_ID" val="ae24c0b412bf404e9b02ffa4b49e3bff"/>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01cd4bc85bb5433bafce921ea305710b"/>
  <p:tag name="KSO_WM_UNIT_TEXT_FILL_FORE_SCHEMECOLOR_INDEX_BRIGHTNESS" val="0"/>
  <p:tag name="KSO_WM_UNIT_TEXT_FILL_FORE_SCHEMECOLOR_INDEX" val="2"/>
  <p:tag name="KSO_WM_UNIT_TEXT_FILL_TYPE" val="1"/>
</p:tagLst>
</file>

<file path=ppt/tags/tag5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15917_4*i*1"/>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6"/>
  <p:tag name="KSO_WM_UNIT_DEC_AREA_ID" val="6c2fea085e264496961c22820a28ea34"/>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9f4da51ac69e4a73abe0fa38bebb6dfa"/>
  <p:tag name="KSO_WM_UNIT_TEXT_FILL_FORE_SCHEMECOLOR_INDEX_BRIGHTNESS" val="0"/>
  <p:tag name="KSO_WM_UNIT_TEXT_FILL_FORE_SCHEMECOLOR_INDEX" val="2"/>
  <p:tag name="KSO_WM_UNIT_TEXT_FILL_TYPE" val="1"/>
</p:tagLst>
</file>

<file path=ppt/tags/tag5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9"/>
  <p:tag name="KSO_WM_UNIT_ID" val="chip20215917_1*i*9"/>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3"/>
  <p:tag name="KSO_WM_UNIT_DEC_AREA_ID" val="bf0cb61d2dbf43b9bd447615362f3d0c"/>
  <p:tag name="KSO_WM_CHIP_FILLAREA_FILL_RULE" val="{&quot;fill_align&quot;:&quot;cm&quot;,&quot;fill_effect&quot;:[],&quot;fill_mode&quot;:&quot;adaptive&quot;,&quot;sacle_strategy&quot;:&quot;stretch&quot;}"/>
  <p:tag name="KSO_WM_UNIT_DEC_SUPPORTCHANGEPIC" val="0"/>
  <p:tag name="KSO_WM_UNIT_DEC_CHANGEPICRESERVED" val="1"/>
  <p:tag name="KSO_WM_ASSEMBLE_CHIP_INDEX" val="984f0f1053604932b5a220c9a295f423"/>
</p:tagLst>
</file>

<file path=ppt/tags/tag58.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1"/>
  <p:tag name="KSO_WM_UNIT_VALUE" val="10"/>
  <p:tag name="KSO_WM_UNIT_HIGHLIGHT" val="0"/>
  <p:tag name="KSO_WM_UNIT_COMPATIBLE" val="0"/>
  <p:tag name="KSO_WM_UNIT_DIAGRAM_ISNUMVISUAL" val="0"/>
  <p:tag name="KSO_WM_UNIT_DIAGRAM_ISREFERUNIT" val="0"/>
  <p:tag name="KSO_WM_UNIT_TYPE" val="a"/>
  <p:tag name="KSO_WM_UNIT_INDEX" val="1"/>
  <p:tag name="KSO_WM_UNIT_ID" val="custom20215917_1*a*1"/>
  <p:tag name="KSO_WM_TEMPLATE_CATEGORY" val="custom"/>
  <p:tag name="KSO_WM_TEMPLATE_INDEX" val="20215917"/>
  <p:tag name="KSO_WM_UNIT_LAYERLEVEL" val="1"/>
  <p:tag name="KSO_WM_TAG_VERSION" val="1.0"/>
  <p:tag name="KSO_WM_BEAUTIFY_FLAG" val="#wm#"/>
  <p:tag name="KSO_WM_UNIT_PRESET_TEXT" val="谢谢观看"/>
  <p:tag name="KSO_WM_UNIT_DEFAULT_FONT" val="24;80;4"/>
  <p:tag name="KSO_WM_UNIT_BLOCK" val="0"/>
  <p:tag name="KSO_WM_UNIT_DEC_AREA_ID" val="89bae5c91f5742a18a9eb195fb5d1af3"/>
  <p:tag name="KSO_WM_CHIP_GROUPID" val="5ebdf5a90ac41c4a0a525507"/>
  <p:tag name="KSO_WM_CHIP_XID" val="5ebdf5a90ac41c4a0a525508"/>
  <p:tag name="KSO_WM_CHIP_FILLAREA_FILL_RULE" val="{&quot;fill_align&quot;:&quot;cm&quot;,&quot;fill_mode&quot;:&quot;adaptive&quot;,&quot;sacle_strategy&quot;:&quot;smart&quot;}"/>
  <p:tag name="KSO_WM_ASSEMBLE_CHIP_INDEX" val="96e304d47b94419fa86fc94e793051ed"/>
  <p:tag name="KSO_WM_UNIT_TEXT_FILL_FORE_SCHEMECOLOR_INDEX_BRIGHTNESS" val="0.15"/>
  <p:tag name="KSO_WM_UNIT_TEXT_FILL_FORE_SCHEMECOLOR_INDEX" val="13"/>
  <p:tag name="KSO_WM_UNIT_TEXT_FILL_TYPE" val="1"/>
  <p:tag name="KSO_WM_TEMPLATE_ASSEMBLE_XID" val="5fbcb8692574a1ee74b1c26b"/>
  <p:tag name="KSO_WM_TEMPLATE_ASSEMBLE_GROUPID" val="5fb4bd6f2a846156eda2c302"/>
</p:tagLst>
</file>

<file path=ppt/tags/tag5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2"/>
  <p:tag name="KSO_WM_UNIT_ID" val="chip20215917_1*i*2"/>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3"/>
  <p:tag name="KSO_WM_UNIT_TEXT_FILL_FORE_SCHEMECOLOR_INDEX_BRIGHTNESS" val="0"/>
  <p:tag name="KSO_WM_UNIT_TEXT_FILL_FORE_SCHEMECOLOR_INDEX" val="2"/>
  <p:tag name="KSO_WM_UNIT_TEXT_FILL_TYPE" val="1"/>
</p:tagLst>
</file>

<file path=ppt/tags/tag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2"/>
  <p:tag name="KSO_WM_UNIT_ID" val="chip20215917_1*i*2"/>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3"/>
  <p:tag name="KSO_WM_UNIT_TEXT_FILL_FORE_SCHEMECOLOR_INDEX_BRIGHTNESS" val="0"/>
  <p:tag name="KSO_WM_UNIT_TEXT_FILL_FORE_SCHEMECOLOR_INDEX" val="2"/>
  <p:tag name="KSO_WM_UNIT_TEXT_FILL_TYPE" val="1"/>
</p:tagLst>
</file>

<file path=ppt/tags/tag6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2"/>
  <p:tag name="KSO_WM_UNIT_ID" val="chip20215917_1*i*2"/>
  <p:tag name="KSO_WM_TEMPLATE_CATEGORY" val="chip"/>
  <p:tag name="KSO_WM_TEMPLATE_INDEX" val="20215917"/>
  <p:tag name="KSO_WM_UNIT_LAYERLEVEL" val="1"/>
  <p:tag name="KSO_WM_TAG_VERSION" val="1.0"/>
  <p:tag name="KSO_WM_BEAUTIFY_FLAG" val="#wm#"/>
</p:tagLst>
</file>

<file path=ppt/tags/tag6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3"/>
  <p:tag name="KSO_WM_UNIT_ID" val="chip20215917_1*i*3"/>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3"/>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2"/>
  <p:tag name="KSO_WM_UNIT_TEXT_FILL_TYPE" val="1"/>
</p:tagLst>
</file>

<file path=ppt/tags/tag6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4"/>
  <p:tag name="KSO_WM_UNIT_ID" val="chip20215917_1*i*4"/>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3"/>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2"/>
  <p:tag name="KSO_WM_UNIT_TEXT_FILL_TYPE" val="1"/>
</p:tagLst>
</file>

<file path=ppt/tags/tag6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5"/>
  <p:tag name="KSO_WM_UNIT_ID" val="chip20215917_1*i*5"/>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3"/>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2"/>
  <p:tag name="KSO_WM_UNIT_TEXT_FILL_TYPE" val="1"/>
</p:tagLst>
</file>

<file path=ppt/tags/tag6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6"/>
  <p:tag name="KSO_WM_UNIT_ID" val="chip20215917_1*i*6"/>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3"/>
  <p:tag name="KSO_WM_UNIT_FILL_FORE_SCHEMECOLOR_INDEX_BRIGHTNESS" val="0"/>
  <p:tag name="KSO_WM_UNIT_FILL_FORE_SCHEMECOLOR_INDEX" val="14"/>
  <p:tag name="KSO_WM_UNIT_FILL_TYPE" val="1"/>
  <p:tag name="KSO_WM_UNIT_TEXT_FILL_FORE_SCHEMECOLOR_INDEX_BRIGHTNESS" val="0"/>
  <p:tag name="KSO_WM_UNIT_TEXT_FILL_FORE_SCHEMECOLOR_INDEX" val="2"/>
  <p:tag name="KSO_WM_UNIT_TEXT_FILL_TYPE" val="1"/>
</p:tagLst>
</file>

<file path=ppt/tags/tag6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7"/>
  <p:tag name="KSO_WM_UNIT_ID" val="chip20215917_1*i*7"/>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3"/>
  <p:tag name="KSO_WM_UNIT_FILL_FORE_SCHEMECOLOR_INDEX_BRIGHTNESS" val="0"/>
  <p:tag name="KSO_WM_UNIT_FILL_FORE_SCHEMECOLOR_INDEX" val="14"/>
  <p:tag name="KSO_WM_UNIT_FILL_TYPE" val="1"/>
  <p:tag name="KSO_WM_UNIT_TEXT_FILL_FORE_SCHEMECOLOR_INDEX_BRIGHTNESS" val="0"/>
  <p:tag name="KSO_WM_UNIT_TEXT_FILL_FORE_SCHEMECOLOR_INDEX" val="2"/>
  <p:tag name="KSO_WM_UNIT_TEXT_FILL_TYPE" val="1"/>
</p:tagLst>
</file>

<file path=ppt/tags/tag6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8"/>
  <p:tag name="KSO_WM_UNIT_ID" val="chip20215917_1*i*8"/>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3"/>
  <p:tag name="KSO_WM_UNIT_FILL_FORE_SCHEMECOLOR_INDEX_BRIGHTNESS" val="0"/>
  <p:tag name="KSO_WM_UNIT_FILL_FORE_SCHEMECOLOR_INDEX" val="14"/>
  <p:tag name="KSO_WM_UNIT_FILL_TYPE" val="1"/>
  <p:tag name="KSO_WM_UNIT_TEXT_FILL_FORE_SCHEMECOLOR_INDEX_BRIGHTNESS" val="0"/>
  <p:tag name="KSO_WM_UNIT_TEXT_FILL_FORE_SCHEMECOLOR_INDEX" val="2"/>
  <p:tag name="KSO_WM_UNIT_TEXT_FILL_TYPE" val="1"/>
</p:tagLst>
</file>

<file path=ppt/tags/tag6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9"/>
  <p:tag name="KSO_WM_UNIT_ID" val="chip20215917_1*i*9"/>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3"/>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2"/>
  <p:tag name="KSO_WM_UNIT_TEXT_FILL_TYPE" val="1"/>
</p:tagLst>
</file>

<file path=ppt/tags/tag68.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15917"/>
</p:tagLst>
</file>

<file path=ppt/tags/tag69.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15917"/>
</p:tagLst>
</file>

<file path=ppt/tags/tag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2"/>
  <p:tag name="KSO_WM_UNIT_ID" val="chip20215917_1*i*2"/>
  <p:tag name="KSO_WM_TEMPLATE_CATEGORY" val="chip"/>
  <p:tag name="KSO_WM_TEMPLATE_INDEX" val="20215917"/>
  <p:tag name="KSO_WM_UNIT_LAYERLEVEL" val="1"/>
  <p:tag name="KSO_WM_TAG_VERSION" val="1.0"/>
  <p:tag name="KSO_WM_BEAUTIFY_FLAG" val="#wm#"/>
</p:tagLst>
</file>

<file path=ppt/tags/tag70.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 name="KSO_WM_SLIDE_BACKGROUND_TYPE" val="general"/>
</p:tagLst>
</file>

<file path=ppt/tags/tag71.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72.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 name="KSO_WM_SLIDE_BACKGROUND_TYPE" val="general"/>
</p:tagLst>
</file>

<file path=ppt/tags/tag73.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74.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Lst>
</file>

<file path=ppt/tags/tag75.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76.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 name="KSO_WM_SLIDE_BACKGROUND_TYPE" val="general"/>
</p:tagLst>
</file>

<file path=ppt/tags/tag77.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78.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Lst>
</file>

<file path=ppt/tags/tag79.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3"/>
  <p:tag name="KSO_WM_UNIT_ID" val="chip20215917_1*i*3"/>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3"/>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2"/>
  <p:tag name="KSO_WM_UNIT_TEXT_FILL_TYPE" val="1"/>
</p:tagLst>
</file>

<file path=ppt/tags/tag80.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Lst>
</file>

<file path=ppt/tags/tag81.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82.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Lst>
</file>

<file path=ppt/tags/tag83.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84.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 name="KSO_WM_SLIDE_BACKGROUND_TYPE" val="general"/>
</p:tagLst>
</file>

<file path=ppt/tags/tag85.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86.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 name="KSO_WM_SLIDE_BACKGROUND_TYPE" val="general"/>
</p:tagLst>
</file>

<file path=ppt/tags/tag87.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88.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 name="KSO_WM_SLIDE_BACKGROUND_TYPE" val="general"/>
</p:tagLst>
</file>

<file path=ppt/tags/tag89.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4"/>
  <p:tag name="KSO_WM_UNIT_ID" val="chip20215917_1*i*4"/>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3"/>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2"/>
  <p:tag name="KSO_WM_UNIT_TEXT_FILL_TYPE" val="1"/>
</p:tagLst>
</file>

<file path=ppt/tags/tag90.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Lst>
</file>

<file path=ppt/tags/tag91.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92.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 name="KSO_WM_SLIDE_BACKGROUND_TYPE" val="general"/>
</p:tagLst>
</file>

<file path=ppt/tags/tag93.xml><?xml version="1.0" encoding="utf-8"?>
<p:tagLst xmlns:a="http://schemas.openxmlformats.org/drawingml/2006/main" xmlns:r="http://schemas.openxmlformats.org/officeDocument/2006/relationships" xmlns:p="http://schemas.openxmlformats.org/presentationml/2006/main">
  <p:tag name="PA" val="v5.2.11"/>
</p:tagLst>
</file>

<file path=ppt/tags/tag94.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95.xml><?xml version="1.0" encoding="utf-8"?>
<p:tagLst xmlns:a="http://schemas.openxmlformats.org/drawingml/2006/main" xmlns:r="http://schemas.openxmlformats.org/officeDocument/2006/relationships" xmlns:p="http://schemas.openxmlformats.org/presentationml/2006/main">
  <p:tag name="PA" val="v5.2.11"/>
</p:tagLst>
</file>

<file path=ppt/tags/tag96.xml><?xml version="1.0" encoding="utf-8"?>
<p:tagLst xmlns:a="http://schemas.openxmlformats.org/drawingml/2006/main" xmlns:r="http://schemas.openxmlformats.org/officeDocument/2006/relationships" xmlns:p="http://schemas.openxmlformats.org/presentationml/2006/main">
  <p:tag name="PA" val="v5.2.11"/>
</p:tagLst>
</file>

<file path=ppt/tags/tag97.xml><?xml version="1.0" encoding="utf-8"?>
<p:tagLst xmlns:a="http://schemas.openxmlformats.org/drawingml/2006/main" xmlns:r="http://schemas.openxmlformats.org/officeDocument/2006/relationships" xmlns:p="http://schemas.openxmlformats.org/presentationml/2006/main">
  <p:tag name="PA" val="v5.2.11"/>
</p:tagLst>
</file>

<file path=ppt/tags/tag98.xml><?xml version="1.0" encoding="utf-8"?>
<p:tagLst xmlns:a="http://schemas.openxmlformats.org/drawingml/2006/main" xmlns:r="http://schemas.openxmlformats.org/officeDocument/2006/relationships" xmlns:p="http://schemas.openxmlformats.org/presentationml/2006/main">
  <p:tag name="PA" val="v5.2.11"/>
</p:tagLst>
</file>

<file path=ppt/tags/tag99.xml><?xml version="1.0" encoding="utf-8"?>
<p:tagLst xmlns:a="http://schemas.openxmlformats.org/drawingml/2006/main" xmlns:r="http://schemas.openxmlformats.org/officeDocument/2006/relationships" xmlns:p="http://schemas.openxmlformats.org/presentationml/2006/main">
  <p:tag name="PA" val="v5.2.11"/>
</p:tagLst>
</file>

<file path=ppt/theme/theme1.xml><?xml version="1.0" encoding="utf-8"?>
<a:theme xmlns:a="http://schemas.openxmlformats.org/drawingml/2006/main" name="1_Office 主题​​">
  <a:themeElements>
    <a:clrScheme name="">
      <a:dk1>
        <a:srgbClr val="000000"/>
      </a:dk1>
      <a:lt1>
        <a:srgbClr val="FFFFFF"/>
      </a:lt1>
      <a:dk2>
        <a:srgbClr val="F3F0EC"/>
      </a:dk2>
      <a:lt2>
        <a:srgbClr val="FFFFFF"/>
      </a:lt2>
      <a:accent1>
        <a:srgbClr val="FE9213"/>
      </a:accent1>
      <a:accent2>
        <a:srgbClr val="ADB31C"/>
      </a:accent2>
      <a:accent3>
        <a:srgbClr val="6BCF37"/>
      </a:accent3>
      <a:accent4>
        <a:srgbClr val="3BE467"/>
      </a:accent4>
      <a:accent5>
        <a:srgbClr val="1BF2AD"/>
      </a:accent5>
      <a:accent6>
        <a:srgbClr val="12F9FC"/>
      </a:accent6>
      <a:hlink>
        <a:srgbClr val="0563C1"/>
      </a:hlink>
      <a:folHlink>
        <a:srgbClr val="954F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2_Office 主题​​">
  <a:themeElements>
    <a:clrScheme name="">
      <a:dk1>
        <a:srgbClr val="000000"/>
      </a:dk1>
      <a:lt1>
        <a:srgbClr val="FFFFFF"/>
      </a:lt1>
      <a:dk2>
        <a:srgbClr val="F3F0EC"/>
      </a:dk2>
      <a:lt2>
        <a:srgbClr val="FFFFFF"/>
      </a:lt2>
      <a:accent1>
        <a:srgbClr val="FE9213"/>
      </a:accent1>
      <a:accent2>
        <a:srgbClr val="ADB31C"/>
      </a:accent2>
      <a:accent3>
        <a:srgbClr val="6BCF37"/>
      </a:accent3>
      <a:accent4>
        <a:srgbClr val="3BE467"/>
      </a:accent4>
      <a:accent5>
        <a:srgbClr val="1BF2AD"/>
      </a:accent5>
      <a:accent6>
        <a:srgbClr val="12F9FC"/>
      </a:accent6>
      <a:hlink>
        <a:srgbClr val="0563C1"/>
      </a:hlink>
      <a:folHlink>
        <a:srgbClr val="954F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48</TotalTime>
  <Words>2582</Words>
  <Application>Microsoft Office PowerPoint</Application>
  <PresentationFormat>宽屏</PresentationFormat>
  <Paragraphs>391</Paragraphs>
  <Slides>81</Slides>
  <Notes>0</Notes>
  <HiddenSlides>0</HiddenSlides>
  <MMClips>0</MMClips>
  <ScaleCrop>false</ScaleCrop>
  <HeadingPairs>
    <vt:vector size="6" baseType="variant">
      <vt:variant>
        <vt:lpstr>已用的字体</vt:lpstr>
      </vt:variant>
      <vt:variant>
        <vt:i4>4</vt:i4>
      </vt:variant>
      <vt:variant>
        <vt:lpstr>主题</vt:lpstr>
      </vt:variant>
      <vt:variant>
        <vt:i4>2</vt:i4>
      </vt:variant>
      <vt:variant>
        <vt:lpstr>幻灯片标题</vt:lpstr>
      </vt:variant>
      <vt:variant>
        <vt:i4>81</vt:i4>
      </vt:variant>
    </vt:vector>
  </HeadingPairs>
  <TitlesOfParts>
    <vt:vector size="87" baseType="lpstr">
      <vt:lpstr>黑体</vt:lpstr>
      <vt:lpstr>微软雅黑</vt:lpstr>
      <vt:lpstr>Alex Brush</vt:lpstr>
      <vt:lpstr>Arial</vt:lpstr>
      <vt:lpstr>1_Office 主题​​</vt:lpstr>
      <vt:lpstr>2_Office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第一PPT</Manager>
  <Company>第一PPT，www.1ppt.com</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儿童教育</dc:title>
  <dc:creator>第一PPT</dc:creator>
  <cp:keywords>www.1ppt.com</cp:keywords>
  <dc:description>www.1ppt.com</dc:description>
  <cp:lastModifiedBy>e891</cp:lastModifiedBy>
  <cp:revision>192</cp:revision>
  <dcterms:created xsi:type="dcterms:W3CDTF">2019-06-19T02:08:00Z</dcterms:created>
  <dcterms:modified xsi:type="dcterms:W3CDTF">2024-09-04T01:23:43Z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0EFA786AA5814ADB81A5A690A99ED4A5</vt:lpwstr>
  </property>
  <property fmtid="{D5CDD505-2E9C-101B-9397-08002B2CF9AE}" pid="3" name="KSOProductBuildVer">
    <vt:lpwstr>2052-11.1.0.12358</vt:lpwstr>
  </property>
</Properties>
</file>