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4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86" r:id="rId4"/>
    <p:sldId id="340" r:id="rId5"/>
    <p:sldId id="305" r:id="rId6"/>
    <p:sldId id="291" r:id="rId7"/>
    <p:sldId id="309" r:id="rId8"/>
    <p:sldId id="308" r:id="rId9"/>
    <p:sldId id="316" r:id="rId10"/>
    <p:sldId id="311" r:id="rId11"/>
    <p:sldId id="342" r:id="rId12"/>
    <p:sldId id="343" r:id="rId13"/>
    <p:sldId id="344" r:id="rId14"/>
    <p:sldId id="312" r:id="rId15"/>
    <p:sldId id="345" r:id="rId16"/>
    <p:sldId id="287" r:id="rId17"/>
    <p:sldId id="313" r:id="rId18"/>
    <p:sldId id="314" r:id="rId19"/>
    <p:sldId id="315" r:id="rId20"/>
    <p:sldId id="346" r:id="rId21"/>
    <p:sldId id="341" r:id="rId22"/>
    <p:sldId id="317" r:id="rId23"/>
    <p:sldId id="347" r:id="rId24"/>
    <p:sldId id="348" r:id="rId25"/>
    <p:sldId id="349" r:id="rId26"/>
    <p:sldId id="318" r:id="rId27"/>
    <p:sldId id="350" r:id="rId28"/>
    <p:sldId id="288" r:id="rId29"/>
    <p:sldId id="319" r:id="rId30"/>
    <p:sldId id="320" r:id="rId31"/>
    <p:sldId id="325" r:id="rId32"/>
    <p:sldId id="321" r:id="rId33"/>
    <p:sldId id="322" r:id="rId34"/>
    <p:sldId id="323" r:id="rId35"/>
    <p:sldId id="324" r:id="rId36"/>
    <p:sldId id="296" r:id="rId37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29" autoAdjust="0"/>
    <p:restoredTop sz="95203" autoAdjust="0"/>
  </p:normalViewPr>
  <p:slideViewPr>
    <p:cSldViewPr>
      <p:cViewPr varScale="1">
        <p:scale>
          <a:sx n="145" d="100"/>
          <a:sy n="145" d="100"/>
        </p:scale>
        <p:origin x="360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8A702-CEA7-413B-8D8B-CA3DFDC33490}" type="datetimeFigureOut">
              <a:rPr lang="zh-CN" altLang="en-US" smtClean="0"/>
              <a:t>2022/3/10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4EF16-2C2F-4878-9027-FCDB2D58A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81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57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05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00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105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915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899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989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044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039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18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915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252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8142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5688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989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243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4792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6862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0380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3027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4817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61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9611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4846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0448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722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371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7682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7598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更多精品素材：</a:t>
            </a:r>
            <a:r>
              <a:rPr lang="en-US" altLang="zh-CN" dirty="0"/>
              <a:t>http://shop248912786.taobao.com/index.htm  </a:t>
            </a:r>
            <a:r>
              <a:rPr lang="zh-CN" altLang="en-US"/>
              <a:t>（下拉可隐藏）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783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346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784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70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96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883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63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0C913308-F349-4B6D-A68A-DD1791B4A57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0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977" y="267494"/>
            <a:ext cx="5897272" cy="330507"/>
          </a:xfr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</p:spPr>
        <p:txBody>
          <a:bodyPr/>
          <a:lstStyle>
            <a:lvl1pPr>
              <a:defRPr sz="1050"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452320" y="4788216"/>
            <a:ext cx="1224136" cy="304675"/>
          </a:xfrm>
        </p:spPr>
        <p:txBody>
          <a:bodyPr/>
          <a:lstStyle>
            <a:lvl1pPr algn="ctr">
              <a:defRPr sz="1400"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953128" y="654062"/>
            <a:ext cx="7859428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95576" y="248444"/>
            <a:ext cx="396000" cy="396000"/>
            <a:chOff x="406574" y="236732"/>
            <a:chExt cx="612048" cy="593261"/>
          </a:xfrm>
        </p:grpSpPr>
        <p:sp>
          <p:nvSpPr>
            <p:cNvPr id="15" name="矩形 1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33879"/>
      </p:ext>
    </p:extLst>
  </p:cSld>
  <p:clrMapOvr>
    <a:masterClrMapping/>
  </p:clrMapOvr>
  <p:transition spd="slow" advTm="11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02156" tIns="51076" rIns="102156" bIns="5107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63"/>
            <a:ext cx="8229600" cy="3394472"/>
          </a:xfrm>
          <a:prstGeom prst="rect">
            <a:avLst/>
          </a:prstGeom>
        </p:spPr>
        <p:txBody>
          <a:bodyPr vert="horz" lIns="102156" tIns="51076" rIns="102156" bIns="51076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xStyles>
    <p:titleStyle>
      <a:lvl1pPr algn="ctr" defTabSz="10232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717" indent="-383717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392" indent="-319759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062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68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31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940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564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188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819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62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2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879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50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128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7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37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003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microsoft.com/office/2007/relationships/media" Target="../media/media1.wma"/><Relationship Id="rId1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notesSlide" Target="../notesSlides/notesSlide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11.xml"/><Relationship Id="rId19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audio" Target="../media/media1.wma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7.sv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428644" y="1473749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79272" y="2586311"/>
            <a:ext cx="18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第三版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0333" y="3334032"/>
            <a:ext cx="18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主编  刘德恩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36897" y="1566301"/>
            <a:ext cx="5902278" cy="108490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6600" spc="300" dirty="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就 业 设 计</a:t>
            </a:r>
          </a:p>
        </p:txBody>
      </p: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pic>
        <p:nvPicPr>
          <p:cNvPr id="45" name="jim brickman - angel eyes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32040" y="5511785"/>
            <a:ext cx="609600" cy="609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0D3B01C-F693-4E95-AE3B-0EE9BF8C671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50" y="1409745"/>
            <a:ext cx="1849938" cy="288426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24" y="305268"/>
            <a:ext cx="2207046" cy="57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9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vortex dir="r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numSld="33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339752" y="966142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在纷繁变革的时代把握发展方向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051720" y="807304"/>
            <a:ext cx="4968552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FF55FF-B91C-4D1D-81DF-2AED58745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736607"/>
            <a:ext cx="5445117" cy="29567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69CE4616-E62E-49C5-87E4-92F4304B6141}"/>
              </a:ext>
            </a:extLst>
          </p:cNvPr>
          <p:cNvSpPr txBox="1"/>
          <p:nvPr/>
        </p:nvSpPr>
        <p:spPr>
          <a:xfrm>
            <a:off x="4427984" y="4718001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1940—2018年工作世界的变化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DC54B579-0967-49BC-ACCB-77E682252732}"/>
              </a:ext>
            </a:extLst>
          </p:cNvPr>
          <p:cNvSpPr/>
          <p:nvPr/>
        </p:nvSpPr>
        <p:spPr>
          <a:xfrm>
            <a:off x="377000" y="1736607"/>
            <a:ext cx="2621362" cy="2956757"/>
          </a:xfrm>
          <a:prstGeom prst="roundRect">
            <a:avLst>
              <a:gd name="adj" fmla="val 5714"/>
            </a:avLst>
          </a:prstGeom>
          <a:solidFill>
            <a:schemeClr val="accent1"/>
          </a:solidFill>
          <a:ln>
            <a:noFill/>
          </a:ln>
          <a:effectLst>
            <a:outerShdw blurRad="508000" dist="266700" dir="1920000" sx="96000" sy="96000" algn="b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561CE8-6844-4A5A-9964-C9D0DCA11C63}"/>
              </a:ext>
            </a:extLst>
          </p:cNvPr>
          <p:cNvSpPr txBox="1"/>
          <p:nvPr/>
        </p:nvSpPr>
        <p:spPr>
          <a:xfrm>
            <a:off x="548390" y="2571750"/>
            <a:ext cx="22785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①急需解决的社会问题是全球发展的首</a:t>
            </a:r>
          </a:p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要主题。</a:t>
            </a:r>
          </a:p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②如何应对新时代的变化。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③国家和各类组织该做些什么 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id="{847B7210-F296-4C12-8B10-383FEAFAB123}"/>
              </a:ext>
            </a:extLst>
          </p:cNvPr>
          <p:cNvSpPr/>
          <p:nvPr/>
        </p:nvSpPr>
        <p:spPr>
          <a:xfrm>
            <a:off x="377000" y="1737377"/>
            <a:ext cx="2621362" cy="744084"/>
          </a:xfrm>
          <a:custGeom>
            <a:avLst/>
            <a:gdLst>
              <a:gd name="connsiteX0" fmla="*/ 161929 w 2833907"/>
              <a:gd name="connsiteY0" fmla="*/ 0 h 739074"/>
              <a:gd name="connsiteX1" fmla="*/ 2671978 w 2833907"/>
              <a:gd name="connsiteY1" fmla="*/ 0 h 739074"/>
              <a:gd name="connsiteX2" fmla="*/ 2833907 w 2833907"/>
              <a:gd name="connsiteY2" fmla="*/ 161929 h 739074"/>
              <a:gd name="connsiteX3" fmla="*/ 2833907 w 2833907"/>
              <a:gd name="connsiteY3" fmla="*/ 612685 h 739074"/>
              <a:gd name="connsiteX4" fmla="*/ 1573018 w 2833907"/>
              <a:gd name="connsiteY4" fmla="*/ 612685 h 739074"/>
              <a:gd name="connsiteX5" fmla="*/ 1416954 w 2833907"/>
              <a:gd name="connsiteY5" fmla="*/ 739074 h 739074"/>
              <a:gd name="connsiteX6" fmla="*/ 1260891 w 2833907"/>
              <a:gd name="connsiteY6" fmla="*/ 612685 h 739074"/>
              <a:gd name="connsiteX7" fmla="*/ 0 w 2833907"/>
              <a:gd name="connsiteY7" fmla="*/ 612685 h 739074"/>
              <a:gd name="connsiteX8" fmla="*/ 0 w 2833907"/>
              <a:gd name="connsiteY8" fmla="*/ 161929 h 739074"/>
              <a:gd name="connsiteX9" fmla="*/ 161929 w 2833907"/>
              <a:gd name="connsiteY9" fmla="*/ 0 h 73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3907" h="739074">
                <a:moveTo>
                  <a:pt x="161929" y="0"/>
                </a:moveTo>
                <a:lnTo>
                  <a:pt x="2671978" y="0"/>
                </a:lnTo>
                <a:cubicBezTo>
                  <a:pt x="2761409" y="0"/>
                  <a:pt x="2833907" y="72498"/>
                  <a:pt x="2833907" y="161929"/>
                </a:cubicBezTo>
                <a:lnTo>
                  <a:pt x="2833907" y="612685"/>
                </a:lnTo>
                <a:lnTo>
                  <a:pt x="1573018" y="612685"/>
                </a:lnTo>
                <a:lnTo>
                  <a:pt x="1416954" y="739074"/>
                </a:lnTo>
                <a:lnTo>
                  <a:pt x="1260891" y="612685"/>
                </a:lnTo>
                <a:lnTo>
                  <a:pt x="0" y="612685"/>
                </a:lnTo>
                <a:lnTo>
                  <a:pt x="0" y="161929"/>
                </a:lnTo>
                <a:cubicBezTo>
                  <a:pt x="0" y="72498"/>
                  <a:pt x="72498" y="0"/>
                  <a:pt x="161929" y="0"/>
                </a:cubicBezTo>
                <a:close/>
              </a:path>
            </a:pathLst>
          </a:custGeom>
          <a:solidFill>
            <a:schemeClr val="bg2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C7A407D-013B-4832-B4A4-235435B6C0B9}"/>
              </a:ext>
            </a:extLst>
          </p:cNvPr>
          <p:cNvSpPr txBox="1"/>
          <p:nvPr/>
        </p:nvSpPr>
        <p:spPr>
          <a:xfrm>
            <a:off x="289619" y="1647088"/>
            <a:ext cx="2796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/>
              <a:t> </a:t>
            </a: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一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信息时代的变化与需求</a:t>
            </a:r>
          </a:p>
        </p:txBody>
      </p:sp>
    </p:spTree>
    <p:extLst>
      <p:ext uri="{BB962C8B-B14F-4D97-AF65-F5344CB8AC3E}">
        <p14:creationId xmlns:p14="http://schemas.microsoft.com/office/powerpoint/2010/main" val="340723094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14" grpId="0"/>
      <p:bldP spid="19" grpId="0" animBg="1"/>
      <p:bldP spid="20" grpId="0"/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CE8ED73D-F446-4866-98EB-69D6022DD11F}"/>
              </a:ext>
            </a:extLst>
          </p:cNvPr>
          <p:cNvSpPr/>
          <p:nvPr/>
        </p:nvSpPr>
        <p:spPr>
          <a:xfrm>
            <a:off x="-1120587" y="1353911"/>
            <a:ext cx="11351522" cy="4115964"/>
          </a:xfrm>
          <a:custGeom>
            <a:avLst/>
            <a:gdLst>
              <a:gd name="connsiteX0" fmla="*/ 719993 w 11351522"/>
              <a:gd name="connsiteY0" fmla="*/ 3209380 h 4115964"/>
              <a:gd name="connsiteX1" fmla="*/ 841913 w 11351522"/>
              <a:gd name="connsiteY1" fmla="*/ 3043918 h 4115964"/>
              <a:gd name="connsiteX2" fmla="*/ 2783924 w 11351522"/>
              <a:gd name="connsiteY2" fmla="*/ 2512695 h 4115964"/>
              <a:gd name="connsiteX3" fmla="*/ 3837661 w 11351522"/>
              <a:gd name="connsiteY3" fmla="*/ 2712992 h 4115964"/>
              <a:gd name="connsiteX4" fmla="*/ 4969776 w 11351522"/>
              <a:gd name="connsiteY4" fmla="*/ 1885678 h 4115964"/>
              <a:gd name="connsiteX5" fmla="*/ 6572153 w 11351522"/>
              <a:gd name="connsiteY5" fmla="*/ 1554752 h 4115964"/>
              <a:gd name="connsiteX6" fmla="*/ 8270324 w 11351522"/>
              <a:gd name="connsiteY6" fmla="*/ 352969 h 4115964"/>
              <a:gd name="connsiteX7" fmla="*/ 10430050 w 11351522"/>
              <a:gd name="connsiteY7" fmla="*/ 292009 h 4115964"/>
              <a:gd name="connsiteX8" fmla="*/ 10586804 w 11351522"/>
              <a:gd name="connsiteY8" fmla="*/ 3845106 h 4115964"/>
              <a:gd name="connsiteX9" fmla="*/ 737410 w 11351522"/>
              <a:gd name="connsiteY9" fmla="*/ 3792855 h 4115964"/>
              <a:gd name="connsiteX10" fmla="*/ 719993 w 11351522"/>
              <a:gd name="connsiteY10" fmla="*/ 3209380 h 4115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351522" h="4115964">
                <a:moveTo>
                  <a:pt x="719993" y="3209380"/>
                </a:moveTo>
                <a:cubicBezTo>
                  <a:pt x="737410" y="3084557"/>
                  <a:pt x="497924" y="3160032"/>
                  <a:pt x="841913" y="3043918"/>
                </a:cubicBezTo>
                <a:cubicBezTo>
                  <a:pt x="1185902" y="2927804"/>
                  <a:pt x="2284633" y="2567849"/>
                  <a:pt x="2783924" y="2512695"/>
                </a:cubicBezTo>
                <a:cubicBezTo>
                  <a:pt x="3283215" y="2457541"/>
                  <a:pt x="3473352" y="2817495"/>
                  <a:pt x="3837661" y="2712992"/>
                </a:cubicBezTo>
                <a:cubicBezTo>
                  <a:pt x="4201970" y="2608489"/>
                  <a:pt x="4514027" y="2078718"/>
                  <a:pt x="4969776" y="1885678"/>
                </a:cubicBezTo>
                <a:cubicBezTo>
                  <a:pt x="5425525" y="1692638"/>
                  <a:pt x="6022062" y="1810204"/>
                  <a:pt x="6572153" y="1554752"/>
                </a:cubicBezTo>
                <a:cubicBezTo>
                  <a:pt x="7122244" y="1299300"/>
                  <a:pt x="7627341" y="563426"/>
                  <a:pt x="8270324" y="352969"/>
                </a:cubicBezTo>
                <a:cubicBezTo>
                  <a:pt x="8913307" y="142512"/>
                  <a:pt x="10043970" y="-290014"/>
                  <a:pt x="10430050" y="292009"/>
                </a:cubicBezTo>
                <a:cubicBezTo>
                  <a:pt x="10816130" y="874032"/>
                  <a:pt x="12202244" y="3261632"/>
                  <a:pt x="10586804" y="3845106"/>
                </a:cubicBezTo>
                <a:cubicBezTo>
                  <a:pt x="8971364" y="4428580"/>
                  <a:pt x="2377524" y="3904615"/>
                  <a:pt x="737410" y="3792855"/>
                </a:cubicBezTo>
                <a:cubicBezTo>
                  <a:pt x="-902704" y="3681095"/>
                  <a:pt x="702576" y="3334203"/>
                  <a:pt x="719993" y="320938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89A629F1-47FC-49A5-897C-2562AEBD0330}"/>
              </a:ext>
            </a:extLst>
          </p:cNvPr>
          <p:cNvSpPr/>
          <p:nvPr/>
        </p:nvSpPr>
        <p:spPr>
          <a:xfrm>
            <a:off x="2305504" y="1645418"/>
            <a:ext cx="4896544" cy="94396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5486C9C3-C3E4-482E-9541-3042297A1FD4}"/>
              </a:ext>
            </a:extLst>
          </p:cNvPr>
          <p:cNvSpPr/>
          <p:nvPr/>
        </p:nvSpPr>
        <p:spPr>
          <a:xfrm>
            <a:off x="2284912" y="2781811"/>
            <a:ext cx="4896544" cy="636206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2A8D119F-86D6-488F-B36A-63CF6C9A3AF5}"/>
              </a:ext>
            </a:extLst>
          </p:cNvPr>
          <p:cNvSpPr/>
          <p:nvPr/>
        </p:nvSpPr>
        <p:spPr>
          <a:xfrm>
            <a:off x="2256320" y="3613766"/>
            <a:ext cx="4896544" cy="94396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64FF254-D1A9-4153-8FE6-496554AEB6A7}"/>
              </a:ext>
            </a:extLst>
          </p:cNvPr>
          <p:cNvSpPr txBox="1"/>
          <p:nvPr/>
        </p:nvSpPr>
        <p:spPr>
          <a:xfrm>
            <a:off x="755576" y="90962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 二   当今时代需要创业精神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B49C8B0-0464-448D-AA6C-181C56D892FF}"/>
              </a:ext>
            </a:extLst>
          </p:cNvPr>
          <p:cNvSpPr txBox="1"/>
          <p:nvPr/>
        </p:nvSpPr>
        <p:spPr>
          <a:xfrm>
            <a:off x="2307768" y="29270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创新是创业的首要特征。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F002689-EB36-4FA8-933F-E09624E9CEFA}"/>
              </a:ext>
            </a:extLst>
          </p:cNvPr>
          <p:cNvSpPr txBox="1"/>
          <p:nvPr/>
        </p:nvSpPr>
        <p:spPr>
          <a:xfrm>
            <a:off x="2418592" y="378983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所谓创新，就是产生新的想法与行动，并且具有新颖性和实用价值。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7A03283-EC0F-4886-98B2-60C8C553A2C8}"/>
              </a:ext>
            </a:extLst>
          </p:cNvPr>
          <p:cNvSpPr txBox="1"/>
          <p:nvPr/>
        </p:nvSpPr>
        <p:spPr>
          <a:xfrm>
            <a:off x="2411760" y="164842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创业精神也叫企业家精神，是主动关注变化、问题或新事物，并对其做出积极反应，进而将其变为机会的倾向和行动。</a:t>
            </a:r>
          </a:p>
        </p:txBody>
      </p:sp>
    </p:spTree>
    <p:extLst>
      <p:ext uri="{BB962C8B-B14F-4D97-AF65-F5344CB8AC3E}">
        <p14:creationId xmlns:p14="http://schemas.microsoft.com/office/powerpoint/2010/main" val="276042654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24" grpId="0" animBg="1"/>
      <p:bldP spid="12" grpId="0"/>
      <p:bldP spid="16" grpId="0"/>
      <p:bldP spid="18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44E69951-7BBB-45AB-925C-1D92AB30F029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64FF254-D1A9-4153-8FE6-496554AEB6A7}"/>
              </a:ext>
            </a:extLst>
          </p:cNvPr>
          <p:cNvSpPr txBox="1"/>
          <p:nvPr/>
        </p:nvSpPr>
        <p:spPr>
          <a:xfrm>
            <a:off x="755576" y="9108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三  伟大的小微创业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7A03283-EC0F-4886-98B2-60C8C553A2C8}"/>
              </a:ext>
            </a:extLst>
          </p:cNvPr>
          <p:cNvSpPr txBox="1"/>
          <p:nvPr/>
        </p:nvSpPr>
        <p:spPr>
          <a:xfrm>
            <a:off x="2483768" y="14390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中小微企业已经成为我国经济发展的主体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BB0AF34-A21D-43B5-AC73-FA210ABA5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05" y="2244588"/>
            <a:ext cx="8006390" cy="1819634"/>
          </a:xfrm>
          <a:prstGeom prst="rect">
            <a:avLst/>
          </a:prstGeom>
          <a:effectLst>
            <a:reflection blurRad="6350" stA="45000" endPos="21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3357193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84DD1E6B-D53B-42D0-AD3A-3D55EC761CC4}"/>
              </a:ext>
            </a:extLst>
          </p:cNvPr>
          <p:cNvSpPr/>
          <p:nvPr/>
        </p:nvSpPr>
        <p:spPr>
          <a:xfrm>
            <a:off x="-360548" y="2066294"/>
            <a:ext cx="9865096" cy="15572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64FF254-D1A9-4153-8FE6-496554AEB6A7}"/>
              </a:ext>
            </a:extLst>
          </p:cNvPr>
          <p:cNvSpPr txBox="1"/>
          <p:nvPr/>
        </p:nvSpPr>
        <p:spPr>
          <a:xfrm>
            <a:off x="755576" y="910800"/>
            <a:ext cx="2178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四   创新的类型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7A03283-EC0F-4886-98B2-60C8C553A2C8}"/>
              </a:ext>
            </a:extLst>
          </p:cNvPr>
          <p:cNvSpPr txBox="1"/>
          <p:nvPr/>
        </p:nvSpPr>
        <p:spPr>
          <a:xfrm>
            <a:off x="1111962" y="2283718"/>
            <a:ext cx="24814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  <a:latin typeface="+mn-ea"/>
              </a:rPr>
              <a:t>基础原创性研究</a:t>
            </a:r>
            <a:endParaRPr lang="en-US" altLang="zh-CN" dirty="0">
              <a:solidFill>
                <a:schemeClr val="bg2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  <a:latin typeface="+mn-ea"/>
              </a:rPr>
              <a:t>技术开发</a:t>
            </a:r>
            <a:endParaRPr lang="en-US" altLang="zh-CN" dirty="0">
              <a:solidFill>
                <a:schemeClr val="bg2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  <a:latin typeface="+mn-ea"/>
              </a:rPr>
              <a:t>产品设计</a:t>
            </a:r>
            <a:endParaRPr lang="en-US" altLang="zh-CN" dirty="0">
              <a:solidFill>
                <a:schemeClr val="bg2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  <a:latin typeface="+mn-ea"/>
              </a:rPr>
              <a:t>市场突破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57C8B56-D436-4CB2-80AC-7DC8D9BA0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271083"/>
            <a:ext cx="4386144" cy="284814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21F9E6D-BA4B-443C-85D2-0CDA39B824ED}"/>
              </a:ext>
            </a:extLst>
          </p:cNvPr>
          <p:cNvSpPr txBox="1"/>
          <p:nvPr/>
        </p:nvSpPr>
        <p:spPr>
          <a:xfrm>
            <a:off x="5436096" y="4202103"/>
            <a:ext cx="32403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创新的基本类型及其关系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956851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1325489" y="1968379"/>
            <a:ext cx="6625301" cy="1542543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3059832" y="1004885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访 问 企 业 主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1375394" y="2171640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</a:t>
            </a:r>
            <a:r>
              <a:rPr lang="en-US" altLang="zh-CN" sz="2000" dirty="0">
                <a:solidFill>
                  <a:schemeClr val="accent3"/>
                </a:solidFill>
                <a:latin typeface="+mn-ea"/>
              </a:rPr>
              <a:t>:</a:t>
            </a:r>
            <a:endParaRPr lang="zh-CN" altLang="en-US" sz="200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1369460" y="2744413"/>
            <a:ext cx="649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+mn-ea"/>
              </a:rPr>
              <a:t>到创业园区或企业现场获得创业的直观认识。</a:t>
            </a:r>
          </a:p>
        </p:txBody>
      </p:sp>
    </p:spTree>
    <p:extLst>
      <p:ext uri="{BB962C8B-B14F-4D97-AF65-F5344CB8AC3E}">
        <p14:creationId xmlns:p14="http://schemas.microsoft.com/office/powerpoint/2010/main" val="83889922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323528" y="699542"/>
            <a:ext cx="8568952" cy="4104456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E1D7A31-EDCD-4F52-8132-8F9F717EF5A8}"/>
              </a:ext>
            </a:extLst>
          </p:cNvPr>
          <p:cNvSpPr txBox="1"/>
          <p:nvPr/>
        </p:nvSpPr>
        <p:spPr>
          <a:xfrm>
            <a:off x="470982" y="800648"/>
            <a:ext cx="8349489" cy="4078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行动步骤  ：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方法： 参观创业园区或企业现场，并与企业主进行面对面的访谈。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活动组织方式（可选）： 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（</a:t>
            </a:r>
            <a:r>
              <a:rPr lang="en-US" altLang="zh-CN" sz="1600" dirty="0">
                <a:solidFill>
                  <a:schemeClr val="accent3"/>
                </a:solidFill>
                <a:latin typeface="+mn-ea"/>
              </a:rPr>
              <a:t>1</a:t>
            </a: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） 通过家人、亲友介绍，或利用周末（假期）的实习，找到企业主。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r>
              <a:rPr lang="en-US" altLang="zh-CN" sz="1600" dirty="0">
                <a:solidFill>
                  <a:schemeClr val="accent3"/>
                </a:solidFill>
                <a:latin typeface="+mn-ea"/>
              </a:rPr>
              <a:t>    </a:t>
            </a: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（</a:t>
            </a:r>
            <a:r>
              <a:rPr lang="en-US" altLang="zh-CN" sz="1600" dirty="0">
                <a:solidFill>
                  <a:schemeClr val="accent3"/>
                </a:solidFill>
                <a:latin typeface="+mn-ea"/>
              </a:rPr>
              <a:t>2</a:t>
            </a: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） 学校老师组织学生到企业或创业园区参观访问。 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r>
              <a:rPr lang="en-US" altLang="zh-CN" sz="1600" dirty="0">
                <a:solidFill>
                  <a:schemeClr val="accent3"/>
                </a:solidFill>
                <a:latin typeface="+mn-ea"/>
              </a:rPr>
              <a:t>    </a:t>
            </a: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（</a:t>
            </a:r>
            <a:r>
              <a:rPr lang="en-US" altLang="zh-CN" sz="1600" dirty="0">
                <a:solidFill>
                  <a:schemeClr val="accent3"/>
                </a:solidFill>
                <a:latin typeface="+mn-ea"/>
              </a:rPr>
              <a:t>3</a:t>
            </a: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） 邀请企业主或创业的校友来学校与学生座谈。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③参观的内容： 地理和物理环境，以及部门设置、办公室设施与人员工作概况。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④访问提纲： 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●请介绍一下您的企业。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●请您叙述一下贵公司的发展历程。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●当初创办企业的主要动机是什么？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●在创业过程中有哪些经验或教训？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●贵公司未来发展的规划是怎样的？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●您作为老板，有什么样的特点？</a:t>
            </a:r>
          </a:p>
          <a:p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    ●对年轻人创业有什么建议？</a:t>
            </a:r>
            <a:r>
              <a:rPr lang="zh-CN" altLang="en-US" sz="1600" dirty="0">
                <a:solidFill>
                  <a:schemeClr val="accent3"/>
                </a:solidFill>
              </a:rPr>
              <a:t>设施与人员工作概况。</a:t>
            </a:r>
          </a:p>
          <a:p>
            <a:endParaRPr lang="zh-CN" altLang="en-US" sz="1600" dirty="0">
              <a:solidFill>
                <a:schemeClr val="accent3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9924890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第二节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653532" y="2384308"/>
              <a:ext cx="504000" cy="504000"/>
            </a:xfrm>
            <a:custGeom>
              <a:avLst/>
              <a:gdLst>
                <a:gd name="T0" fmla="*/ 1166395 w 3845"/>
                <a:gd name="T1" fmla="*/ 911373 h 3810"/>
                <a:gd name="T2" fmla="*/ 1340582 w 3845"/>
                <a:gd name="T3" fmla="*/ 945561 h 3810"/>
                <a:gd name="T4" fmla="*/ 1800397 w 3845"/>
                <a:gd name="T5" fmla="*/ 485660 h 3810"/>
                <a:gd name="T6" fmla="*/ 1793842 w 3845"/>
                <a:gd name="T7" fmla="*/ 407917 h 3810"/>
                <a:gd name="T8" fmla="*/ 1467476 w 3845"/>
                <a:gd name="T9" fmla="*/ 757292 h 3810"/>
                <a:gd name="T10" fmla="*/ 1159371 w 3845"/>
                <a:gd name="T11" fmla="*/ 701561 h 3810"/>
                <a:gd name="T12" fmla="*/ 1053548 w 3845"/>
                <a:gd name="T13" fmla="*/ 406512 h 3810"/>
                <a:gd name="T14" fmla="*/ 1405199 w 3845"/>
                <a:gd name="T15" fmla="*/ 30442 h 3810"/>
                <a:gd name="T16" fmla="*/ 1340582 w 3845"/>
                <a:gd name="T17" fmla="*/ 25290 h 3810"/>
                <a:gd name="T18" fmla="*/ 880766 w 3845"/>
                <a:gd name="T19" fmla="*/ 485660 h 3810"/>
                <a:gd name="T20" fmla="*/ 919162 w 3845"/>
                <a:gd name="T21" fmla="*/ 669246 h 3810"/>
                <a:gd name="T22" fmla="*/ 480418 w 3845"/>
                <a:gd name="T23" fmla="*/ 1205485 h 3810"/>
                <a:gd name="T24" fmla="*/ 398475 w 3845"/>
                <a:gd name="T25" fmla="*/ 1193309 h 3810"/>
                <a:gd name="T26" fmla="*/ 114720 w 3845"/>
                <a:gd name="T27" fmla="*/ 1477586 h 3810"/>
                <a:gd name="T28" fmla="*/ 398475 w 3845"/>
                <a:gd name="T29" fmla="*/ 1761395 h 3810"/>
                <a:gd name="T30" fmla="*/ 682699 w 3845"/>
                <a:gd name="T31" fmla="*/ 1477586 h 3810"/>
                <a:gd name="T32" fmla="*/ 661628 w 3845"/>
                <a:gd name="T33" fmla="*/ 1370338 h 3810"/>
                <a:gd name="T34" fmla="*/ 1166395 w 3845"/>
                <a:gd name="T35" fmla="*/ 911373 h 3810"/>
                <a:gd name="T36" fmla="*/ 398475 w 3845"/>
                <a:gd name="T37" fmla="*/ 1628389 h 3810"/>
                <a:gd name="T38" fmla="*/ 247701 w 3845"/>
                <a:gd name="T39" fmla="*/ 1477586 h 3810"/>
                <a:gd name="T40" fmla="*/ 398475 w 3845"/>
                <a:gd name="T41" fmla="*/ 1326315 h 3810"/>
                <a:gd name="T42" fmla="*/ 549718 w 3845"/>
                <a:gd name="T43" fmla="*/ 1477586 h 3810"/>
                <a:gd name="T44" fmla="*/ 398475 w 3845"/>
                <a:gd name="T45" fmla="*/ 1628389 h 3810"/>
                <a:gd name="T46" fmla="*/ 426102 w 3845"/>
                <a:gd name="T47" fmla="*/ 554973 h 3810"/>
                <a:gd name="T48" fmla="*/ 694874 w 3845"/>
                <a:gd name="T49" fmla="*/ 830820 h 3810"/>
                <a:gd name="T50" fmla="*/ 824109 w 3845"/>
                <a:gd name="T51" fmla="*/ 701561 h 3810"/>
                <a:gd name="T52" fmla="*/ 554869 w 3845"/>
                <a:gd name="T53" fmla="*/ 425713 h 3810"/>
                <a:gd name="T54" fmla="*/ 619486 w 3845"/>
                <a:gd name="T55" fmla="*/ 361084 h 3810"/>
                <a:gd name="T56" fmla="*/ 258471 w 3845"/>
                <a:gd name="T57" fmla="*/ 0 h 3810"/>
                <a:gd name="T58" fmla="*/ 0 w 3845"/>
                <a:gd name="T59" fmla="*/ 258051 h 3810"/>
                <a:gd name="T60" fmla="*/ 361484 w 3845"/>
                <a:gd name="T61" fmla="*/ 619134 h 3810"/>
                <a:gd name="T62" fmla="*/ 426102 w 3845"/>
                <a:gd name="T63" fmla="*/ 554973 h 3810"/>
                <a:gd name="T64" fmla="*/ 889663 w 3845"/>
                <a:gd name="T65" fmla="*/ 1296342 h 3810"/>
                <a:gd name="T66" fmla="*/ 890131 w 3845"/>
                <a:gd name="T67" fmla="*/ 1296342 h 3810"/>
                <a:gd name="T68" fmla="*/ 889663 w 3845"/>
                <a:gd name="T69" fmla="*/ 1296342 h 3810"/>
                <a:gd name="T70" fmla="*/ 1263321 w 3845"/>
                <a:gd name="T71" fmla="*/ 971788 h 3810"/>
                <a:gd name="T72" fmla="*/ 890131 w 3845"/>
                <a:gd name="T73" fmla="*/ 1296342 h 3810"/>
                <a:gd name="T74" fmla="*/ 1297035 w 3845"/>
                <a:gd name="T75" fmla="*/ 1713157 h 3810"/>
                <a:gd name="T76" fmla="*/ 1555037 w 3845"/>
                <a:gd name="T77" fmla="*/ 1713157 h 3810"/>
                <a:gd name="T78" fmla="*/ 1658519 w 3845"/>
                <a:gd name="T79" fmla="*/ 1610124 h 3810"/>
                <a:gd name="T80" fmla="*/ 1658519 w 3845"/>
                <a:gd name="T81" fmla="*/ 1352073 h 3810"/>
                <a:gd name="T82" fmla="*/ 1263321 w 3845"/>
                <a:gd name="T83" fmla="*/ 971788 h 3810"/>
                <a:gd name="T84" fmla="*/ 1441254 w 3845"/>
                <a:gd name="T85" fmla="*/ 1641970 h 3810"/>
                <a:gd name="T86" fmla="*/ 1376636 w 3845"/>
                <a:gd name="T87" fmla="*/ 1641970 h 3810"/>
                <a:gd name="T88" fmla="*/ 1044652 w 3845"/>
                <a:gd name="T89" fmla="*/ 1310392 h 3810"/>
                <a:gd name="T90" fmla="*/ 1044652 w 3845"/>
                <a:gd name="T91" fmla="*/ 1245293 h 3810"/>
                <a:gd name="T92" fmla="*/ 1109738 w 3845"/>
                <a:gd name="T93" fmla="*/ 1245293 h 3810"/>
                <a:gd name="T94" fmla="*/ 1441254 w 3845"/>
                <a:gd name="T95" fmla="*/ 1577340 h 3810"/>
                <a:gd name="T96" fmla="*/ 1441254 w 3845"/>
                <a:gd name="T97" fmla="*/ 1641970 h 3810"/>
                <a:gd name="T98" fmla="*/ 1587346 w 3845"/>
                <a:gd name="T99" fmla="*/ 1495851 h 3810"/>
                <a:gd name="T100" fmla="*/ 1522260 w 3845"/>
                <a:gd name="T101" fmla="*/ 1495851 h 3810"/>
                <a:gd name="T102" fmla="*/ 1190744 w 3845"/>
                <a:gd name="T103" fmla="*/ 1164272 h 3810"/>
                <a:gd name="T104" fmla="*/ 1190744 w 3845"/>
                <a:gd name="T105" fmla="*/ 1099642 h 3810"/>
                <a:gd name="T106" fmla="*/ 1255830 w 3845"/>
                <a:gd name="T107" fmla="*/ 1099642 h 3810"/>
                <a:gd name="T108" fmla="*/ 1587346 w 3845"/>
                <a:gd name="T109" fmla="*/ 1431221 h 3810"/>
                <a:gd name="T110" fmla="*/ 1587346 w 3845"/>
                <a:gd name="T111" fmla="*/ 1495851 h 3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845" h="3810">
                  <a:moveTo>
                    <a:pt x="2491" y="1946"/>
                  </a:moveTo>
                  <a:cubicBezTo>
                    <a:pt x="2606" y="1993"/>
                    <a:pt x="2731" y="2019"/>
                    <a:pt x="2863" y="2019"/>
                  </a:cubicBezTo>
                  <a:cubicBezTo>
                    <a:pt x="3405" y="2019"/>
                    <a:pt x="3845" y="1579"/>
                    <a:pt x="3845" y="1037"/>
                  </a:cubicBezTo>
                  <a:cubicBezTo>
                    <a:pt x="3845" y="980"/>
                    <a:pt x="3840" y="925"/>
                    <a:pt x="3831" y="871"/>
                  </a:cubicBezTo>
                  <a:cubicBezTo>
                    <a:pt x="3134" y="1617"/>
                    <a:pt x="3134" y="1617"/>
                    <a:pt x="3134" y="1617"/>
                  </a:cubicBezTo>
                  <a:cubicBezTo>
                    <a:pt x="2476" y="1498"/>
                    <a:pt x="2476" y="1498"/>
                    <a:pt x="2476" y="1498"/>
                  </a:cubicBezTo>
                  <a:cubicBezTo>
                    <a:pt x="2250" y="868"/>
                    <a:pt x="2250" y="868"/>
                    <a:pt x="2250" y="868"/>
                  </a:cubicBezTo>
                  <a:cubicBezTo>
                    <a:pt x="3001" y="65"/>
                    <a:pt x="3001" y="65"/>
                    <a:pt x="3001" y="65"/>
                  </a:cubicBezTo>
                  <a:cubicBezTo>
                    <a:pt x="2956" y="59"/>
                    <a:pt x="2910" y="54"/>
                    <a:pt x="2863" y="54"/>
                  </a:cubicBezTo>
                  <a:cubicBezTo>
                    <a:pt x="2320" y="54"/>
                    <a:pt x="1881" y="494"/>
                    <a:pt x="1881" y="1037"/>
                  </a:cubicBezTo>
                  <a:cubicBezTo>
                    <a:pt x="1881" y="1176"/>
                    <a:pt x="1910" y="1309"/>
                    <a:pt x="1963" y="1429"/>
                  </a:cubicBezTo>
                  <a:cubicBezTo>
                    <a:pt x="1659" y="1963"/>
                    <a:pt x="1205" y="2409"/>
                    <a:pt x="1026" y="2574"/>
                  </a:cubicBezTo>
                  <a:cubicBezTo>
                    <a:pt x="971" y="2557"/>
                    <a:pt x="912" y="2548"/>
                    <a:pt x="851" y="2548"/>
                  </a:cubicBezTo>
                  <a:cubicBezTo>
                    <a:pt x="516" y="2548"/>
                    <a:pt x="245" y="2820"/>
                    <a:pt x="245" y="3155"/>
                  </a:cubicBezTo>
                  <a:cubicBezTo>
                    <a:pt x="245" y="3490"/>
                    <a:pt x="516" y="3761"/>
                    <a:pt x="851" y="3761"/>
                  </a:cubicBezTo>
                  <a:cubicBezTo>
                    <a:pt x="1186" y="3761"/>
                    <a:pt x="1458" y="3490"/>
                    <a:pt x="1458" y="3155"/>
                  </a:cubicBezTo>
                  <a:cubicBezTo>
                    <a:pt x="1458" y="3074"/>
                    <a:pt x="1442" y="2997"/>
                    <a:pt x="1413" y="2926"/>
                  </a:cubicBezTo>
                  <a:cubicBezTo>
                    <a:pt x="1548" y="2747"/>
                    <a:pt x="1914" y="2308"/>
                    <a:pt x="2491" y="1946"/>
                  </a:cubicBezTo>
                  <a:close/>
                  <a:moveTo>
                    <a:pt x="851" y="3477"/>
                  </a:moveTo>
                  <a:cubicBezTo>
                    <a:pt x="673" y="3477"/>
                    <a:pt x="529" y="3333"/>
                    <a:pt x="529" y="3155"/>
                  </a:cubicBezTo>
                  <a:cubicBezTo>
                    <a:pt x="529" y="2976"/>
                    <a:pt x="673" y="2832"/>
                    <a:pt x="851" y="2832"/>
                  </a:cubicBezTo>
                  <a:cubicBezTo>
                    <a:pt x="1029" y="2832"/>
                    <a:pt x="1174" y="2976"/>
                    <a:pt x="1174" y="3155"/>
                  </a:cubicBezTo>
                  <a:cubicBezTo>
                    <a:pt x="1174" y="3333"/>
                    <a:pt x="1029" y="3477"/>
                    <a:pt x="851" y="3477"/>
                  </a:cubicBezTo>
                  <a:close/>
                  <a:moveTo>
                    <a:pt x="910" y="1185"/>
                  </a:moveTo>
                  <a:cubicBezTo>
                    <a:pt x="1484" y="1774"/>
                    <a:pt x="1484" y="1774"/>
                    <a:pt x="1484" y="1774"/>
                  </a:cubicBezTo>
                  <a:cubicBezTo>
                    <a:pt x="1760" y="1498"/>
                    <a:pt x="1760" y="1498"/>
                    <a:pt x="1760" y="1498"/>
                  </a:cubicBezTo>
                  <a:cubicBezTo>
                    <a:pt x="1185" y="909"/>
                    <a:pt x="1185" y="909"/>
                    <a:pt x="1185" y="909"/>
                  </a:cubicBezTo>
                  <a:cubicBezTo>
                    <a:pt x="1323" y="771"/>
                    <a:pt x="1323" y="771"/>
                    <a:pt x="1323" y="771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772" y="1322"/>
                    <a:pt x="772" y="1322"/>
                    <a:pt x="772" y="1322"/>
                  </a:cubicBezTo>
                  <a:lnTo>
                    <a:pt x="910" y="1185"/>
                  </a:lnTo>
                  <a:close/>
                  <a:moveTo>
                    <a:pt x="1900" y="2768"/>
                  </a:moveTo>
                  <a:cubicBezTo>
                    <a:pt x="1900" y="2768"/>
                    <a:pt x="1901" y="2768"/>
                    <a:pt x="1901" y="2768"/>
                  </a:cubicBezTo>
                  <a:cubicBezTo>
                    <a:pt x="1900" y="2767"/>
                    <a:pt x="1900" y="2768"/>
                    <a:pt x="1900" y="2768"/>
                  </a:cubicBezTo>
                  <a:close/>
                  <a:moveTo>
                    <a:pt x="2698" y="2075"/>
                  </a:moveTo>
                  <a:cubicBezTo>
                    <a:pt x="2698" y="2075"/>
                    <a:pt x="2225" y="2203"/>
                    <a:pt x="1901" y="2768"/>
                  </a:cubicBezTo>
                  <a:cubicBezTo>
                    <a:pt x="1926" y="2776"/>
                    <a:pt x="2770" y="3658"/>
                    <a:pt x="2770" y="3658"/>
                  </a:cubicBezTo>
                  <a:cubicBezTo>
                    <a:pt x="2923" y="3810"/>
                    <a:pt x="3169" y="3810"/>
                    <a:pt x="3321" y="3658"/>
                  </a:cubicBezTo>
                  <a:cubicBezTo>
                    <a:pt x="3542" y="3438"/>
                    <a:pt x="3542" y="3438"/>
                    <a:pt x="3542" y="3438"/>
                  </a:cubicBezTo>
                  <a:cubicBezTo>
                    <a:pt x="3694" y="3285"/>
                    <a:pt x="3694" y="3039"/>
                    <a:pt x="3542" y="2887"/>
                  </a:cubicBezTo>
                  <a:lnTo>
                    <a:pt x="2698" y="2075"/>
                  </a:lnTo>
                  <a:close/>
                  <a:moveTo>
                    <a:pt x="3078" y="3506"/>
                  </a:moveTo>
                  <a:cubicBezTo>
                    <a:pt x="3040" y="3544"/>
                    <a:pt x="2978" y="3544"/>
                    <a:pt x="2940" y="3506"/>
                  </a:cubicBezTo>
                  <a:cubicBezTo>
                    <a:pt x="2231" y="2798"/>
                    <a:pt x="2231" y="2798"/>
                    <a:pt x="2231" y="2798"/>
                  </a:cubicBezTo>
                  <a:cubicBezTo>
                    <a:pt x="2193" y="2760"/>
                    <a:pt x="2193" y="2698"/>
                    <a:pt x="2231" y="2659"/>
                  </a:cubicBezTo>
                  <a:cubicBezTo>
                    <a:pt x="2270" y="2621"/>
                    <a:pt x="2332" y="2621"/>
                    <a:pt x="2370" y="2659"/>
                  </a:cubicBezTo>
                  <a:cubicBezTo>
                    <a:pt x="3078" y="3368"/>
                    <a:pt x="3078" y="3368"/>
                    <a:pt x="3078" y="3368"/>
                  </a:cubicBezTo>
                  <a:cubicBezTo>
                    <a:pt x="3116" y="3406"/>
                    <a:pt x="3116" y="3468"/>
                    <a:pt x="3078" y="3506"/>
                  </a:cubicBezTo>
                  <a:close/>
                  <a:moveTo>
                    <a:pt x="3390" y="3194"/>
                  </a:moveTo>
                  <a:cubicBezTo>
                    <a:pt x="3352" y="3233"/>
                    <a:pt x="3290" y="3233"/>
                    <a:pt x="3251" y="3194"/>
                  </a:cubicBezTo>
                  <a:cubicBezTo>
                    <a:pt x="2543" y="2486"/>
                    <a:pt x="2543" y="2486"/>
                    <a:pt x="2543" y="2486"/>
                  </a:cubicBezTo>
                  <a:cubicBezTo>
                    <a:pt x="2505" y="2448"/>
                    <a:pt x="2505" y="2386"/>
                    <a:pt x="2543" y="2348"/>
                  </a:cubicBezTo>
                  <a:cubicBezTo>
                    <a:pt x="2581" y="2309"/>
                    <a:pt x="2643" y="2309"/>
                    <a:pt x="2682" y="2348"/>
                  </a:cubicBezTo>
                  <a:cubicBezTo>
                    <a:pt x="3390" y="3056"/>
                    <a:pt x="3390" y="3056"/>
                    <a:pt x="3390" y="3056"/>
                  </a:cubicBezTo>
                  <a:cubicBezTo>
                    <a:pt x="3428" y="3094"/>
                    <a:pt x="3428" y="3156"/>
                    <a:pt x="3390" y="3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18B7C26-FB34-4CD8-962A-D54272260758}"/>
              </a:ext>
            </a:extLst>
          </p:cNvPr>
          <p:cNvSpPr txBox="1"/>
          <p:nvPr/>
        </p:nvSpPr>
        <p:spPr>
          <a:xfrm>
            <a:off x="2981843" y="2605699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从创新到创业： </a:t>
            </a:r>
            <a:endParaRPr lang="en-US" altLang="zh-CN" sz="2800" b="1" dirty="0">
              <a:solidFill>
                <a:schemeClr val="bg1"/>
              </a:solidFill>
              <a:latin typeface="微软雅黑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             积聚创业条件</a:t>
            </a:r>
          </a:p>
        </p:txBody>
      </p:sp>
    </p:spTree>
    <p:extLst>
      <p:ext uri="{BB962C8B-B14F-4D97-AF65-F5344CB8AC3E}">
        <p14:creationId xmlns:p14="http://schemas.microsoft.com/office/powerpoint/2010/main" val="17103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976358" y="1347614"/>
            <a:ext cx="3351486" cy="2952329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407" y="1923678"/>
            <a:ext cx="3168352" cy="1944216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要成功创业，需要做什么，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怎么做？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979782-DD34-4A54-9DED-DCF92CCF22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39491">
            <a:off x="5004631" y="968405"/>
            <a:ext cx="3790516" cy="379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4356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563638"/>
            <a:ext cx="3456383" cy="2931790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</a:p>
          <a:p>
            <a:endParaRPr lang="zh-CN" altLang="en-US" dirty="0"/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对照实际情况和创业要求，确定创业发展的目标，制订创业发展的计划。</a:t>
            </a:r>
          </a:p>
          <a:p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451B4BD-A121-4FE0-83F9-61E9936BED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57" y="1419622"/>
            <a:ext cx="3621021" cy="27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9895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631849" y="1661817"/>
            <a:ext cx="8024317" cy="3021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小群学的是商务外语专业。二年级时在一家培训公司实习，培训的对象是即将做妈妈的怀孕妇女，培训的内容是如何养护和教育孩子。在实习期间，小群尽心尽力做好一切服务工作，赢得了学员的好评，甚至有的学员（公司的老板）还邀请小群去自己的公司工作。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小群从实习中了解到，家长越来越重视孩子的教育，而目前的教育服务项目却难以满足家长的需要。小群就想为此做些什么。经过长时间的思考和策划，并结合自己喜欢做西点的爱好和特长，她提出了一个体验式亲子活动项目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烘焙屋。得到老板的认可后，她就和一个同事忙活起来： 烘焙屋名称与标识，项目运作方式与规范，开办流程，场所选择与租用，设施、工具与材料的购置，广告设计与发放等，都要从零做起。他们亲历了每一个环节，几个月后，烘焙屋终于开始运行了。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1007604" y="110549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3"/>
                </a:solidFill>
                <a:latin typeface="+mn-ea"/>
              </a:rPr>
              <a:t>实习即创业</a:t>
            </a:r>
          </a:p>
        </p:txBody>
      </p:sp>
    </p:spTree>
    <p:extLst>
      <p:ext uri="{BB962C8B-B14F-4D97-AF65-F5344CB8AC3E}">
        <p14:creationId xmlns:p14="http://schemas.microsoft.com/office/powerpoint/2010/main" val="2345996205"/>
      </p:ext>
    </p:extLst>
  </p:cSld>
  <p:clrMapOvr>
    <a:masterClrMapping/>
  </p:clrMapOvr>
  <p:transition spd="slow" advTm="7000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27584" y="3335372"/>
            <a:ext cx="7488832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411511"/>
            <a:ext cx="6156176" cy="1800200"/>
          </a:xfrm>
          <a:custGeom>
            <a:avLst/>
            <a:gdLst/>
            <a:ahLst/>
            <a:cxnLst/>
            <a:rect l="l" t="t" r="r" b="b"/>
            <a:pathLst>
              <a:path w="6156176" h="1800200">
                <a:moveTo>
                  <a:pt x="0" y="0"/>
                </a:moveTo>
                <a:lnTo>
                  <a:pt x="4355976" y="0"/>
                </a:lnTo>
                <a:lnTo>
                  <a:pt x="6156176" y="1800200"/>
                </a:lnTo>
                <a:lnTo>
                  <a:pt x="4355976" y="1800200"/>
                </a:lnTo>
                <a:lnTo>
                  <a:pt x="0" y="180020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40210" y="411509"/>
            <a:ext cx="4803790" cy="1800201"/>
          </a:xfrm>
          <a:custGeom>
            <a:avLst/>
            <a:gdLst/>
            <a:ahLst/>
            <a:cxnLst/>
            <a:rect l="l" t="t" r="r" b="b"/>
            <a:pathLst>
              <a:path w="4803790" h="1800201">
                <a:moveTo>
                  <a:pt x="1800200" y="0"/>
                </a:moveTo>
                <a:lnTo>
                  <a:pt x="4803790" y="0"/>
                </a:lnTo>
                <a:lnTo>
                  <a:pt x="4803790" y="1800200"/>
                </a:lnTo>
                <a:lnTo>
                  <a:pt x="1800200" y="1800200"/>
                </a:lnTo>
                <a:lnTo>
                  <a:pt x="1800200" y="1800201"/>
                </a:lnTo>
                <a:lnTo>
                  <a:pt x="0" y="1"/>
                </a:lnTo>
                <a:lnTo>
                  <a:pt x="1800200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546813"/>
            <a:ext cx="2772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</a:rPr>
              <a:t>第五章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350293" y="2602431"/>
            <a:ext cx="1440160" cy="1440160"/>
            <a:chOff x="1203526" y="2586042"/>
            <a:chExt cx="1440160" cy="1440160"/>
          </a:xfrm>
        </p:grpSpPr>
        <p:sp>
          <p:nvSpPr>
            <p:cNvPr id="25" name="矩形 7"/>
            <p:cNvSpPr/>
            <p:nvPr/>
          </p:nvSpPr>
          <p:spPr>
            <a:xfrm>
              <a:off x="1203526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矩形 7"/>
            <p:cNvSpPr/>
            <p:nvPr/>
          </p:nvSpPr>
          <p:spPr>
            <a:xfrm>
              <a:off x="1311606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85727" y="4129201"/>
            <a:ext cx="1769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在变革的时代发展创业精神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55461" y="4127839"/>
            <a:ext cx="170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从创新到创业： 积聚创业条件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61605" y="4254832"/>
            <a:ext cx="170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制定创业方案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672334" y="2615292"/>
            <a:ext cx="1440160" cy="1440160"/>
            <a:chOff x="2987824" y="2615292"/>
            <a:chExt cx="1440160" cy="1440160"/>
          </a:xfrm>
        </p:grpSpPr>
        <p:sp>
          <p:nvSpPr>
            <p:cNvPr id="30" name="矩形 7"/>
            <p:cNvSpPr/>
            <p:nvPr/>
          </p:nvSpPr>
          <p:spPr>
            <a:xfrm>
              <a:off x="2987824" y="261529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矩形 7"/>
            <p:cNvSpPr/>
            <p:nvPr/>
          </p:nvSpPr>
          <p:spPr>
            <a:xfrm>
              <a:off x="3095904" y="272337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94375" y="2602431"/>
            <a:ext cx="1440160" cy="1440160"/>
            <a:chOff x="4747883" y="2586042"/>
            <a:chExt cx="1440160" cy="1440160"/>
          </a:xfrm>
        </p:grpSpPr>
        <p:sp>
          <p:nvSpPr>
            <p:cNvPr id="31" name="矩形 7"/>
            <p:cNvSpPr/>
            <p:nvPr/>
          </p:nvSpPr>
          <p:spPr>
            <a:xfrm>
              <a:off x="4747883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7"/>
            <p:cNvSpPr/>
            <p:nvPr/>
          </p:nvSpPr>
          <p:spPr>
            <a:xfrm>
              <a:off x="4855963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2D073E84-D23A-4547-8C8F-E41C28D4454A}"/>
              </a:ext>
            </a:extLst>
          </p:cNvPr>
          <p:cNvSpPr txBox="1"/>
          <p:nvPr/>
        </p:nvSpPr>
        <p:spPr>
          <a:xfrm>
            <a:off x="1758525" y="296704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C88015D-9AEA-414D-AA31-119246B21198}"/>
              </a:ext>
            </a:extLst>
          </p:cNvPr>
          <p:cNvSpPr txBox="1"/>
          <p:nvPr/>
        </p:nvSpPr>
        <p:spPr>
          <a:xfrm>
            <a:off x="4100298" y="2970868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4D9453E-7887-440E-B2D9-C33C47299AD2}"/>
              </a:ext>
            </a:extLst>
          </p:cNvPr>
          <p:cNvSpPr txBox="1"/>
          <p:nvPr/>
        </p:nvSpPr>
        <p:spPr>
          <a:xfrm>
            <a:off x="6459111" y="2992705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83735EF-0799-4655-80E5-A6254DE79D00}"/>
              </a:ext>
            </a:extLst>
          </p:cNvPr>
          <p:cNvSpPr txBox="1"/>
          <p:nvPr/>
        </p:nvSpPr>
        <p:spPr>
          <a:xfrm>
            <a:off x="6229127" y="1406464"/>
            <a:ext cx="27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创业设计：</a:t>
            </a:r>
            <a:endParaRPr lang="en-US" altLang="zh-CN" sz="2400" b="1" dirty="0">
              <a:solidFill>
                <a:schemeClr val="accent1"/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成长为创业型人才</a:t>
            </a:r>
          </a:p>
        </p:txBody>
      </p:sp>
    </p:spTree>
    <p:extLst>
      <p:ext uri="{BB962C8B-B14F-4D97-AF65-F5344CB8AC3E}">
        <p14:creationId xmlns:p14="http://schemas.microsoft.com/office/powerpoint/2010/main" val="245088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000">
        <p14:prism dir="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59841" y="1347614"/>
            <a:ext cx="8024317" cy="3049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</a:rPr>
              <a:t> 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他们的基本做法是通过朋友圈和网站发放广告，客人可以通过网络预约烘焙活动。在烘焙屋，顾客在烘焙师傅的指导下一边做西点，一边聊天。烘烤以后大家一起吃，吃不完可以带回家，所有的食材都是新鲜、健康的。就这样，烘焙屋一直运行到小群毕业。毕业时，家人和老师不赞成小群开办公司，觉得太累、不稳定，就介绍她到一所学校工作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在学校工作期间，小群觉得学校工作虽然稳定，但太封闭，缺乏新鲜感，于是尝试为学生开了烘焙选修课，把自家厨房作为实习场所，她的烘焙课成了最受学生欢迎的课。但小群还是不满足于此，最终辞去了学校工作，想重新开始创业。</a:t>
            </a:r>
          </a:p>
        </p:txBody>
      </p:sp>
    </p:spTree>
    <p:extLst>
      <p:ext uri="{BB962C8B-B14F-4D97-AF65-F5344CB8AC3E}">
        <p14:creationId xmlns:p14="http://schemas.microsoft.com/office/powerpoint/2010/main" val="1919564806"/>
      </p:ext>
    </p:extLst>
  </p:cSld>
  <p:clrMapOvr>
    <a:masterClrMapping/>
  </p:clrMapOvr>
  <p:transition spd="slow" advTm="7000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175299"/>
            <a:ext cx="6811399" cy="272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小群为什么要开办烘焙屋？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这个烘焙屋与一般的西点屋有什么不一样？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你怎么看待小群放弃烘焙屋而去学校就业，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3"/>
                </a:solidFill>
                <a:latin typeface="+mn-ea"/>
              </a:rPr>
              <a:t>       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后来又辞去学校工作的职业经历？如果是你，会怎么选择？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1453707-8DF1-4E9F-A40D-BD583AE694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350" y="2139702"/>
            <a:ext cx="1236755" cy="280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44289"/>
      </p:ext>
    </p:extLst>
  </p:cSld>
  <p:clrMapOvr>
    <a:masterClrMapping/>
  </p:clrMapOvr>
  <p:transition spd="slow" advTm="7000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683216" y="936471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创业机会在等待有准备的人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1943708" y="807304"/>
            <a:ext cx="525658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    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5A8B4A50-8A5B-468F-86AC-D8D2209A8B00}"/>
              </a:ext>
            </a:extLst>
          </p:cNvPr>
          <p:cNvSpPr txBox="1">
            <a:spLocks/>
          </p:cNvSpPr>
          <p:nvPr/>
        </p:nvSpPr>
        <p:spPr>
          <a:xfrm>
            <a:off x="467544" y="1869567"/>
            <a:ext cx="3168352" cy="461665"/>
          </a:xfrm>
          <a:prstGeom prst="rect">
            <a:avLst/>
          </a:prstGeom>
        </p:spPr>
        <p:txBody>
          <a:bodyPr/>
          <a:lstStyle>
            <a:lvl1pPr marL="383717" indent="-383717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392" indent="-319759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062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68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231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940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5564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7188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48819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一    如何延长企业寿命</a:t>
            </a:r>
            <a:endParaRPr lang="en-US" altLang="zh-CN" sz="2000" b="1" dirty="0">
              <a:solidFill>
                <a:schemeClr val="accent3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6B2AD30-C214-436C-8B1A-A548BB7931D8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2AB5649-C5A2-4359-B368-D85AC62406A6}"/>
              </a:ext>
            </a:extLst>
          </p:cNvPr>
          <p:cNvSpPr/>
          <p:nvPr/>
        </p:nvSpPr>
        <p:spPr>
          <a:xfrm>
            <a:off x="864072" y="2568643"/>
            <a:ext cx="7265422" cy="1563271"/>
          </a:xfrm>
          <a:prstGeom prst="rect">
            <a:avLst/>
          </a:prstGeom>
          <a:solidFill>
            <a:schemeClr val="bg2"/>
          </a:solidFill>
          <a:ln>
            <a:gradFill flip="none" rotWithShape="1">
              <a:gsLst>
                <a:gs pos="0">
                  <a:schemeClr val="accent1">
                    <a:lumMod val="45000"/>
                    <a:lumOff val="55000"/>
                  </a:schemeClr>
                </a:gs>
                <a:gs pos="33000">
                  <a:schemeClr val="accent1">
                    <a:lumMod val="45000"/>
                    <a:lumOff val="55000"/>
                  </a:schemeClr>
                </a:gs>
                <a:gs pos="100000">
                  <a:schemeClr val="bg1">
                    <a:alpha val="44000"/>
                  </a:schemeClr>
                </a:gs>
              </a:gsLst>
              <a:lin ang="5400000" scaled="0"/>
              <a:tileRect/>
            </a:gra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8CF350E-3EBA-499F-A268-7838CCAC4EB3}"/>
              </a:ext>
            </a:extLst>
          </p:cNvPr>
          <p:cNvSpPr txBox="1"/>
          <p:nvPr/>
        </p:nvSpPr>
        <p:spPr>
          <a:xfrm>
            <a:off x="879552" y="2805922"/>
            <a:ext cx="72928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创业的热情与创意，持续的跟进与改善，完善的内部管理（人力、财务、运营、绩效、产品或服务质量），优质的市场调查、销售、客户服务及宣传推广。 </a:t>
            </a:r>
          </a:p>
        </p:txBody>
      </p:sp>
    </p:spTree>
    <p:extLst>
      <p:ext uri="{BB962C8B-B14F-4D97-AF65-F5344CB8AC3E}">
        <p14:creationId xmlns:p14="http://schemas.microsoft.com/office/powerpoint/2010/main" val="16978718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11" grpId="0"/>
      <p:bldP spid="4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845D3767-CC56-4541-BA69-807C7EFD6F31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5A8B4A50-8A5B-468F-86AC-D8D2209A8B00}"/>
              </a:ext>
            </a:extLst>
          </p:cNvPr>
          <p:cNvSpPr txBox="1">
            <a:spLocks/>
          </p:cNvSpPr>
          <p:nvPr/>
        </p:nvSpPr>
        <p:spPr>
          <a:xfrm>
            <a:off x="906977" y="879037"/>
            <a:ext cx="5184576" cy="533638"/>
          </a:xfrm>
          <a:prstGeom prst="rect">
            <a:avLst/>
          </a:prstGeom>
        </p:spPr>
        <p:txBody>
          <a:bodyPr/>
          <a:lstStyle>
            <a:lvl1pPr marL="383717" indent="-383717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392" indent="-319759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062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68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231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940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5564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7188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48819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二    有备而无患：创业的条件与准备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41C05A9-2BF6-4161-A178-218C3DD9C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693711"/>
            <a:ext cx="8134383" cy="2635374"/>
          </a:xfrm>
          <a:prstGeom prst="rect">
            <a:avLst/>
          </a:prstGeom>
          <a:effectLst>
            <a:reflection blurRad="6350" stA="52000" endA="300" endPos="2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0498645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F7116F9-DB06-4AE1-A818-962133A4936A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734B4AD-83EB-4766-B831-BE2B827A511B}"/>
              </a:ext>
            </a:extLst>
          </p:cNvPr>
          <p:cNvSpPr/>
          <p:nvPr/>
        </p:nvSpPr>
        <p:spPr>
          <a:xfrm>
            <a:off x="719572" y="1563638"/>
            <a:ext cx="7956884" cy="35798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表格 4">
            <a:extLst>
              <a:ext uri="{FF2B5EF4-FFF2-40B4-BE49-F238E27FC236}">
                <a16:creationId xmlns:a16="http://schemas.microsoft.com/office/drawing/2014/main" id="{D1C35557-8467-46F9-AB05-F45511ED2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139333"/>
              </p:ext>
            </p:extLst>
          </p:nvPr>
        </p:nvGraphicFramePr>
        <p:xfrm>
          <a:off x="838883" y="1659830"/>
          <a:ext cx="7704855" cy="321617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3259688729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726769107"/>
                    </a:ext>
                  </a:extLst>
                </a:gridCol>
                <a:gridCol w="2318657">
                  <a:extLst>
                    <a:ext uri="{9D8B030D-6E8A-4147-A177-3AD203B41FA5}">
                      <a16:colId xmlns:a16="http://schemas.microsoft.com/office/drawing/2014/main" val="2446355038"/>
                    </a:ext>
                  </a:extLst>
                </a:gridCol>
                <a:gridCol w="1540971">
                  <a:extLst>
                    <a:ext uri="{9D8B030D-6E8A-4147-A177-3AD203B41FA5}">
                      <a16:colId xmlns:a16="http://schemas.microsoft.com/office/drawing/2014/main" val="4144207790"/>
                    </a:ext>
                  </a:extLst>
                </a:gridCol>
                <a:gridCol w="1540971">
                  <a:extLst>
                    <a:ext uri="{9D8B030D-6E8A-4147-A177-3AD203B41FA5}">
                      <a16:colId xmlns:a16="http://schemas.microsoft.com/office/drawing/2014/main" val="1963910443"/>
                    </a:ext>
                  </a:extLst>
                </a:gridCol>
              </a:tblGrid>
              <a:tr h="389330">
                <a:tc>
                  <a:txBody>
                    <a:bodyPr/>
                    <a:lstStyle/>
                    <a:p>
                      <a:endParaRPr lang="zh-CN" altLang="en-US" sz="1200" b="0">
                        <a:latin typeface="+mn-ea"/>
                        <a:ea typeface="+mn-ea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生计创业型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新手创业型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成果创业型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渐进创业型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2260922"/>
                  </a:ext>
                </a:extLst>
              </a:tr>
              <a:tr h="357966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典型案例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小商贩、代加工作坊、施工队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大学生创业、新加盟店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专利权人创业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员工辞职后在本行业创业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3673683"/>
                  </a:ext>
                </a:extLst>
              </a:tr>
              <a:tr h="357966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创业动机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赚钱养家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实现梦想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转化成果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迈上更高台阶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15826960"/>
                  </a:ext>
                </a:extLst>
              </a:tr>
              <a:tr h="357966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创业条件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创业者愿意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创业者敢想敢干；高校、政府产业孵化基地或连锁店的扶植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创业者成果的创新水平与商业价值；与商业合伙人合作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创业者积累丰富的专业经验和商业经验；外部创业机会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6739601"/>
                  </a:ext>
                </a:extLst>
              </a:tr>
              <a:tr h="357966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创新程度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很低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新颖而不成熟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新颖，但有待商业转化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渐进式创新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4084521"/>
                  </a:ext>
                </a:extLst>
              </a:tr>
              <a:tr h="357966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成长模式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无业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/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他业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持续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创业动机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创意项目策划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扶植下的试营业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独立创业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研发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合作转化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稳健发展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就业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专业成长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创业转型</a:t>
                      </a:r>
                      <a:r>
                        <a:rPr lang="en-US" altLang="zh-CN" sz="1200" b="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发展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7603470"/>
                  </a:ext>
                </a:extLst>
              </a:tr>
              <a:tr h="357966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发展课题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规范化、专业度、创新性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专业与商务经验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商业经验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latin typeface="+mn-ea"/>
                          <a:ea typeface="+mn-ea"/>
                        </a:rPr>
                        <a:t>创业精神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8123468"/>
                  </a:ext>
                </a:extLst>
              </a:tr>
            </a:tbl>
          </a:graphicData>
        </a:graphic>
      </p:graphicFrame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5A8B4A50-8A5B-468F-86AC-D8D2209A8B00}"/>
              </a:ext>
            </a:extLst>
          </p:cNvPr>
          <p:cNvSpPr txBox="1">
            <a:spLocks/>
          </p:cNvSpPr>
          <p:nvPr/>
        </p:nvSpPr>
        <p:spPr>
          <a:xfrm>
            <a:off x="838883" y="933552"/>
            <a:ext cx="4680520" cy="330507"/>
          </a:xfrm>
          <a:prstGeom prst="rect">
            <a:avLst/>
          </a:prstGeom>
        </p:spPr>
        <p:txBody>
          <a:bodyPr/>
          <a:lstStyle>
            <a:lvl1pPr marL="383717" indent="-383717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392" indent="-319759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062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68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231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940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5564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7188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48819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 三    不同类型创业者的成长路径  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1789387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0952EAF-0501-42B4-AB57-2D1BB5B42A43}"/>
              </a:ext>
            </a:extLst>
          </p:cNvPr>
          <p:cNvSpPr/>
          <p:nvPr/>
        </p:nvSpPr>
        <p:spPr>
          <a:xfrm>
            <a:off x="0" y="3651870"/>
            <a:ext cx="9144000" cy="149163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9235349D-5B9D-485A-9BAF-2DAD61260401}"/>
              </a:ext>
            </a:extLst>
          </p:cNvPr>
          <p:cNvSpPr/>
          <p:nvPr/>
        </p:nvSpPr>
        <p:spPr>
          <a:xfrm>
            <a:off x="6746715" y="2211709"/>
            <a:ext cx="1598191" cy="193331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95618D15-30D2-4754-A015-81FDF66D431C}"/>
              </a:ext>
            </a:extLst>
          </p:cNvPr>
          <p:cNvSpPr/>
          <p:nvPr/>
        </p:nvSpPr>
        <p:spPr>
          <a:xfrm>
            <a:off x="4840688" y="2211709"/>
            <a:ext cx="1598191" cy="193331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F832D150-F02B-44F4-8B27-0E432880110F}"/>
              </a:ext>
            </a:extLst>
          </p:cNvPr>
          <p:cNvSpPr/>
          <p:nvPr/>
        </p:nvSpPr>
        <p:spPr>
          <a:xfrm>
            <a:off x="2969563" y="2211708"/>
            <a:ext cx="1598191" cy="193331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schemeClr val="accent3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C731223-05B1-4095-9EBC-CE8DCF405129}"/>
              </a:ext>
            </a:extLst>
          </p:cNvPr>
          <p:cNvSpPr/>
          <p:nvPr/>
        </p:nvSpPr>
        <p:spPr>
          <a:xfrm>
            <a:off x="1067836" y="2211707"/>
            <a:ext cx="1598191" cy="193331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5A8B4A50-8A5B-468F-86AC-D8D2209A8B00}"/>
              </a:ext>
            </a:extLst>
          </p:cNvPr>
          <p:cNvSpPr txBox="1">
            <a:spLocks/>
          </p:cNvSpPr>
          <p:nvPr/>
        </p:nvSpPr>
        <p:spPr>
          <a:xfrm>
            <a:off x="827584" y="1074346"/>
            <a:ext cx="4680520" cy="330507"/>
          </a:xfrm>
          <a:prstGeom prst="rect">
            <a:avLst/>
          </a:prstGeom>
        </p:spPr>
        <p:txBody>
          <a:bodyPr/>
          <a:lstStyle>
            <a:lvl1pPr marL="383717" indent="-383717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392" indent="-319759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062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68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2317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940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5564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7188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48819" indent="-255814" algn="l" defTabSz="102325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2"/>
                </a:solidFill>
                <a:latin typeface="+mn-ea"/>
              </a:rPr>
              <a:t> </a:t>
            </a: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四    创业者学习成长的多元策略 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332377D3-7C78-4A6E-93DC-88E355854F28}"/>
              </a:ext>
            </a:extLst>
          </p:cNvPr>
          <p:cNvGrpSpPr/>
          <p:nvPr/>
        </p:nvGrpSpPr>
        <p:grpSpPr>
          <a:xfrm>
            <a:off x="1098438" y="3282537"/>
            <a:ext cx="7336504" cy="651863"/>
            <a:chOff x="1464583" y="4376711"/>
            <a:chExt cx="9782004" cy="869150"/>
          </a:xfrm>
        </p:grpSpPr>
        <p:sp>
          <p:nvSpPr>
            <p:cNvPr id="36" name="íṡ1ide">
              <a:extLst>
                <a:ext uri="{FF2B5EF4-FFF2-40B4-BE49-F238E27FC236}">
                  <a16:creationId xmlns:a16="http://schemas.microsoft.com/office/drawing/2014/main" id="{99573C54-BDAE-4A5D-94E9-7B060FC9BF35}"/>
                </a:ext>
              </a:extLst>
            </p:cNvPr>
            <p:cNvSpPr txBox="1"/>
            <p:nvPr/>
          </p:nvSpPr>
          <p:spPr>
            <a:xfrm>
              <a:off x="1464583" y="4380796"/>
              <a:ext cx="2130921" cy="4924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 i="0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/>
                </a:defRPr>
              </a:lvl1pPr>
            </a:lstStyle>
            <a:p>
              <a:r>
                <a:rPr lang="zh-CN" altLang="en-US" dirty="0">
                  <a:solidFill>
                    <a:schemeClr val="accent1"/>
                  </a:solidFill>
                </a:rPr>
                <a:t>专业培训</a:t>
              </a:r>
              <a:endParaRPr lang="en-US" altLang="zh-CN" dirty="0">
                <a:solidFill>
                  <a:schemeClr val="accent1"/>
                </a:solidFill>
              </a:endParaRPr>
            </a:p>
          </p:txBody>
        </p:sp>
        <p:sp>
          <p:nvSpPr>
            <p:cNvPr id="31" name="îŝ1îḍé">
              <a:extLst>
                <a:ext uri="{FF2B5EF4-FFF2-40B4-BE49-F238E27FC236}">
                  <a16:creationId xmlns:a16="http://schemas.microsoft.com/office/drawing/2014/main" id="{7934003C-FA63-4BA8-937D-06AE57C37FA8}"/>
                </a:ext>
              </a:extLst>
            </p:cNvPr>
            <p:cNvSpPr txBox="1"/>
            <p:nvPr/>
          </p:nvSpPr>
          <p:spPr>
            <a:xfrm>
              <a:off x="4098881" y="4376711"/>
              <a:ext cx="2130921" cy="49244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 i="0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/>
                </a:defRPr>
              </a:lvl1pPr>
            </a:lstStyle>
            <a:p>
              <a:r>
                <a:rPr lang="zh-CN" altLang="en-US" dirty="0">
                  <a:solidFill>
                    <a:schemeClr val="accent1"/>
                  </a:solidFill>
                </a:rPr>
                <a:t>媒体资料</a:t>
              </a:r>
              <a:endParaRPr lang="en-US" altLang="zh-CN" dirty="0">
                <a:solidFill>
                  <a:schemeClr val="accent1"/>
                </a:solidFill>
              </a:endParaRPr>
            </a:p>
          </p:txBody>
        </p:sp>
        <p:sp>
          <p:nvSpPr>
            <p:cNvPr id="26" name="îṥ1ïḋê">
              <a:extLst>
                <a:ext uri="{FF2B5EF4-FFF2-40B4-BE49-F238E27FC236}">
                  <a16:creationId xmlns:a16="http://schemas.microsoft.com/office/drawing/2014/main" id="{EB204908-45EA-4743-9623-72BC1D8A5800}"/>
                </a:ext>
              </a:extLst>
            </p:cNvPr>
            <p:cNvSpPr txBox="1"/>
            <p:nvPr/>
          </p:nvSpPr>
          <p:spPr>
            <a:xfrm>
              <a:off x="6495050" y="4381830"/>
              <a:ext cx="2130921" cy="49244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 i="0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/>
                </a:defRPr>
              </a:lvl1pPr>
            </a:lstStyle>
            <a:p>
              <a:r>
                <a:rPr lang="zh-CN" altLang="en-US" dirty="0">
                  <a:solidFill>
                    <a:schemeClr val="accent1"/>
                  </a:solidFill>
                </a:rPr>
                <a:t>做中学</a:t>
              </a:r>
              <a:endParaRPr lang="en-US" altLang="zh-CN" dirty="0">
                <a:solidFill>
                  <a:schemeClr val="accent1"/>
                </a:solidFill>
              </a:endParaRPr>
            </a:p>
          </p:txBody>
        </p:sp>
        <p:sp>
          <p:nvSpPr>
            <p:cNvPr id="21" name="íṩḻíde">
              <a:extLst>
                <a:ext uri="{FF2B5EF4-FFF2-40B4-BE49-F238E27FC236}">
                  <a16:creationId xmlns:a16="http://schemas.microsoft.com/office/drawing/2014/main" id="{E80CDCDD-561A-487A-835B-CC50FE627E3B}"/>
                </a:ext>
              </a:extLst>
            </p:cNvPr>
            <p:cNvSpPr txBox="1"/>
            <p:nvPr/>
          </p:nvSpPr>
          <p:spPr>
            <a:xfrm>
              <a:off x="8666774" y="4384087"/>
              <a:ext cx="2579813" cy="86177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 i="0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/>
                </a:defRPr>
              </a:lvl1pPr>
            </a:lstStyle>
            <a:p>
              <a:r>
                <a:rPr lang="zh-CN" altLang="en-US" dirty="0">
                  <a:solidFill>
                    <a:schemeClr val="accent1"/>
                  </a:solidFill>
                </a:rPr>
                <a:t>独立思考</a:t>
              </a:r>
              <a:endParaRPr lang="en-US" altLang="zh-CN" dirty="0">
                <a:solidFill>
                  <a:schemeClr val="accent1"/>
                </a:solidFill>
              </a:endParaRPr>
            </a:p>
            <a:p>
              <a:r>
                <a:rPr lang="zh-CN" altLang="en-US" dirty="0">
                  <a:solidFill>
                    <a:schemeClr val="accent1"/>
                  </a:solidFill>
                </a:rPr>
                <a:t>与尝试</a:t>
              </a:r>
              <a:endParaRPr lang="en-US" altLang="zh-CN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4" name="iconfont-10484-5114096">
            <a:extLst>
              <a:ext uri="{FF2B5EF4-FFF2-40B4-BE49-F238E27FC236}">
                <a16:creationId xmlns:a16="http://schemas.microsoft.com/office/drawing/2014/main" id="{EAD15C30-3AD6-40A4-B21B-368418DDE8FA}"/>
              </a:ext>
            </a:extLst>
          </p:cNvPr>
          <p:cNvSpPr/>
          <p:nvPr/>
        </p:nvSpPr>
        <p:spPr>
          <a:xfrm>
            <a:off x="5338754" y="2397547"/>
            <a:ext cx="602059" cy="609685"/>
          </a:xfrm>
          <a:custGeom>
            <a:avLst/>
            <a:gdLst>
              <a:gd name="T0" fmla="*/ 7558 w 11184"/>
              <a:gd name="T1" fmla="*/ 2125 h 11325"/>
              <a:gd name="T2" fmla="*/ 6347 w 11184"/>
              <a:gd name="T3" fmla="*/ 306 h 11325"/>
              <a:gd name="T4" fmla="*/ 4203 w 11184"/>
              <a:gd name="T5" fmla="*/ 729 h 11325"/>
              <a:gd name="T6" fmla="*/ 3775 w 11184"/>
              <a:gd name="T7" fmla="*/ 2872 h 11325"/>
              <a:gd name="T8" fmla="*/ 5592 w 11184"/>
              <a:gd name="T9" fmla="*/ 4087 h 11325"/>
              <a:gd name="T10" fmla="*/ 7558 w 11184"/>
              <a:gd name="T11" fmla="*/ 2125 h 11325"/>
              <a:gd name="T12" fmla="*/ 6248 w 11184"/>
              <a:gd name="T13" fmla="*/ 4087 h 11325"/>
              <a:gd name="T14" fmla="*/ 4936 w 11184"/>
              <a:gd name="T15" fmla="*/ 4087 h 11325"/>
              <a:gd name="T16" fmla="*/ 3622 w 11184"/>
              <a:gd name="T17" fmla="*/ 4409 h 11325"/>
              <a:gd name="T18" fmla="*/ 5592 w 11184"/>
              <a:gd name="T19" fmla="*/ 5225 h 11325"/>
              <a:gd name="T20" fmla="*/ 7562 w 11184"/>
              <a:gd name="T21" fmla="*/ 4409 h 11325"/>
              <a:gd name="T22" fmla="*/ 6248 w 11184"/>
              <a:gd name="T23" fmla="*/ 4087 h 11325"/>
              <a:gd name="T24" fmla="*/ 10528 w 11184"/>
              <a:gd name="T25" fmla="*/ 6053 h 11325"/>
              <a:gd name="T26" fmla="*/ 9874 w 11184"/>
              <a:gd name="T27" fmla="*/ 6707 h 11325"/>
              <a:gd name="T28" fmla="*/ 9874 w 11184"/>
              <a:gd name="T29" fmla="*/ 8019 h 11325"/>
              <a:gd name="T30" fmla="*/ 10529 w 11184"/>
              <a:gd name="T31" fmla="*/ 8639 h 11325"/>
              <a:gd name="T32" fmla="*/ 11184 w 11184"/>
              <a:gd name="T33" fmla="*/ 8019 h 11325"/>
              <a:gd name="T34" fmla="*/ 11184 w 11184"/>
              <a:gd name="T35" fmla="*/ 6707 h 11325"/>
              <a:gd name="T36" fmla="*/ 10528 w 11184"/>
              <a:gd name="T37" fmla="*/ 6053 h 11325"/>
              <a:gd name="T38" fmla="*/ 1310 w 11184"/>
              <a:gd name="T39" fmla="*/ 8019 h 11325"/>
              <a:gd name="T40" fmla="*/ 1310 w 11184"/>
              <a:gd name="T41" fmla="*/ 6707 h 11325"/>
              <a:gd name="T42" fmla="*/ 655 w 11184"/>
              <a:gd name="T43" fmla="*/ 6087 h 11325"/>
              <a:gd name="T44" fmla="*/ 0 w 11184"/>
              <a:gd name="T45" fmla="*/ 6707 h 11325"/>
              <a:gd name="T46" fmla="*/ 0 w 11184"/>
              <a:gd name="T47" fmla="*/ 8019 h 11325"/>
              <a:gd name="T48" fmla="*/ 655 w 11184"/>
              <a:gd name="T49" fmla="*/ 8639 h 11325"/>
              <a:gd name="T50" fmla="*/ 1310 w 11184"/>
              <a:gd name="T51" fmla="*/ 8019 h 11325"/>
              <a:gd name="T52" fmla="*/ 656 w 11184"/>
              <a:gd name="T53" fmla="*/ 5069 h 11325"/>
              <a:gd name="T54" fmla="*/ 656 w 11184"/>
              <a:gd name="T55" fmla="*/ 5397 h 11325"/>
              <a:gd name="T56" fmla="*/ 1966 w 11184"/>
              <a:gd name="T57" fmla="*/ 6707 h 11325"/>
              <a:gd name="T58" fmla="*/ 1966 w 11184"/>
              <a:gd name="T59" fmla="*/ 8019 h 11325"/>
              <a:gd name="T60" fmla="*/ 656 w 11184"/>
              <a:gd name="T61" fmla="*/ 9325 h 11325"/>
              <a:gd name="T62" fmla="*/ 656 w 11184"/>
              <a:gd name="T63" fmla="*/ 9653 h 11325"/>
              <a:gd name="T64" fmla="*/ 992 w 11184"/>
              <a:gd name="T65" fmla="*/ 9985 h 11325"/>
              <a:gd name="T66" fmla="*/ 5272 w 11184"/>
              <a:gd name="T67" fmla="*/ 11317 h 11325"/>
              <a:gd name="T68" fmla="*/ 5272 w 11184"/>
              <a:gd name="T69" fmla="*/ 5803 h 11325"/>
              <a:gd name="T70" fmla="*/ 992 w 11184"/>
              <a:gd name="T71" fmla="*/ 4743 h 11325"/>
              <a:gd name="T72" fmla="*/ 656 w 11184"/>
              <a:gd name="T73" fmla="*/ 5069 h 11325"/>
              <a:gd name="T74" fmla="*/ 9218 w 11184"/>
              <a:gd name="T75" fmla="*/ 8019 h 11325"/>
              <a:gd name="T76" fmla="*/ 9218 w 11184"/>
              <a:gd name="T77" fmla="*/ 6707 h 11325"/>
              <a:gd name="T78" fmla="*/ 10528 w 11184"/>
              <a:gd name="T79" fmla="*/ 5397 h 11325"/>
              <a:gd name="T80" fmla="*/ 10528 w 11184"/>
              <a:gd name="T81" fmla="*/ 5069 h 11325"/>
              <a:gd name="T82" fmla="*/ 10192 w 11184"/>
              <a:gd name="T83" fmla="*/ 4743 h 11325"/>
              <a:gd name="T84" fmla="*/ 5912 w 11184"/>
              <a:gd name="T85" fmla="*/ 5803 h 11325"/>
              <a:gd name="T86" fmla="*/ 5912 w 11184"/>
              <a:gd name="T87" fmla="*/ 11325 h 11325"/>
              <a:gd name="T88" fmla="*/ 10192 w 11184"/>
              <a:gd name="T89" fmla="*/ 9993 h 11325"/>
              <a:gd name="T90" fmla="*/ 10520 w 11184"/>
              <a:gd name="T91" fmla="*/ 9665 h 11325"/>
              <a:gd name="T92" fmla="*/ 10520 w 11184"/>
              <a:gd name="T93" fmla="*/ 9325 h 11325"/>
              <a:gd name="T94" fmla="*/ 9218 w 11184"/>
              <a:gd name="T95" fmla="*/ 8019 h 1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184" h="11325">
                <a:moveTo>
                  <a:pt x="7558" y="2125"/>
                </a:moveTo>
                <a:cubicBezTo>
                  <a:pt x="7560" y="1329"/>
                  <a:pt x="7082" y="611"/>
                  <a:pt x="6347" y="306"/>
                </a:cubicBezTo>
                <a:cubicBezTo>
                  <a:pt x="5613" y="0"/>
                  <a:pt x="4766" y="168"/>
                  <a:pt x="4203" y="729"/>
                </a:cubicBezTo>
                <a:cubicBezTo>
                  <a:pt x="3640" y="1291"/>
                  <a:pt x="3471" y="2137"/>
                  <a:pt x="3775" y="2872"/>
                </a:cubicBezTo>
                <a:cubicBezTo>
                  <a:pt x="4079" y="3608"/>
                  <a:pt x="4796" y="4087"/>
                  <a:pt x="5592" y="4087"/>
                </a:cubicBezTo>
                <a:cubicBezTo>
                  <a:pt x="6671" y="4075"/>
                  <a:pt x="7544" y="3204"/>
                  <a:pt x="7558" y="2125"/>
                </a:cubicBezTo>
                <a:close/>
                <a:moveTo>
                  <a:pt x="6248" y="4087"/>
                </a:moveTo>
                <a:lnTo>
                  <a:pt x="4936" y="4087"/>
                </a:lnTo>
                <a:cubicBezTo>
                  <a:pt x="4479" y="4091"/>
                  <a:pt x="4029" y="4201"/>
                  <a:pt x="3622" y="4409"/>
                </a:cubicBezTo>
                <a:cubicBezTo>
                  <a:pt x="4311" y="4594"/>
                  <a:pt x="4973" y="4869"/>
                  <a:pt x="5592" y="5225"/>
                </a:cubicBezTo>
                <a:cubicBezTo>
                  <a:pt x="6211" y="4869"/>
                  <a:pt x="6873" y="4594"/>
                  <a:pt x="7562" y="4409"/>
                </a:cubicBezTo>
                <a:cubicBezTo>
                  <a:pt x="7155" y="4201"/>
                  <a:pt x="6705" y="4091"/>
                  <a:pt x="6248" y="4087"/>
                </a:cubicBezTo>
                <a:close/>
                <a:moveTo>
                  <a:pt x="10528" y="6053"/>
                </a:moveTo>
                <a:cubicBezTo>
                  <a:pt x="10167" y="6053"/>
                  <a:pt x="9874" y="6346"/>
                  <a:pt x="9874" y="6707"/>
                </a:cubicBezTo>
                <a:lnTo>
                  <a:pt x="9874" y="8019"/>
                </a:lnTo>
                <a:cubicBezTo>
                  <a:pt x="9893" y="8367"/>
                  <a:pt x="10181" y="8639"/>
                  <a:pt x="10529" y="8639"/>
                </a:cubicBezTo>
                <a:cubicBezTo>
                  <a:pt x="10877" y="8639"/>
                  <a:pt x="11165" y="8367"/>
                  <a:pt x="11184" y="8019"/>
                </a:cubicBezTo>
                <a:lnTo>
                  <a:pt x="11184" y="6707"/>
                </a:lnTo>
                <a:cubicBezTo>
                  <a:pt x="11183" y="6345"/>
                  <a:pt x="10890" y="6053"/>
                  <a:pt x="10528" y="6053"/>
                </a:cubicBezTo>
                <a:close/>
                <a:moveTo>
                  <a:pt x="1310" y="8019"/>
                </a:moveTo>
                <a:lnTo>
                  <a:pt x="1310" y="6707"/>
                </a:lnTo>
                <a:cubicBezTo>
                  <a:pt x="1291" y="6359"/>
                  <a:pt x="1003" y="6087"/>
                  <a:pt x="655" y="6087"/>
                </a:cubicBezTo>
                <a:cubicBezTo>
                  <a:pt x="307" y="6087"/>
                  <a:pt x="19" y="6359"/>
                  <a:pt x="0" y="6707"/>
                </a:cubicBezTo>
                <a:lnTo>
                  <a:pt x="0" y="8019"/>
                </a:lnTo>
                <a:cubicBezTo>
                  <a:pt x="19" y="8367"/>
                  <a:pt x="307" y="8639"/>
                  <a:pt x="655" y="8639"/>
                </a:cubicBezTo>
                <a:cubicBezTo>
                  <a:pt x="1003" y="8639"/>
                  <a:pt x="1291" y="8367"/>
                  <a:pt x="1310" y="8019"/>
                </a:cubicBezTo>
                <a:close/>
                <a:moveTo>
                  <a:pt x="656" y="5069"/>
                </a:moveTo>
                <a:lnTo>
                  <a:pt x="656" y="5397"/>
                </a:lnTo>
                <a:cubicBezTo>
                  <a:pt x="1379" y="5398"/>
                  <a:pt x="1965" y="5984"/>
                  <a:pt x="1966" y="6707"/>
                </a:cubicBezTo>
                <a:lnTo>
                  <a:pt x="1966" y="8019"/>
                </a:lnTo>
                <a:cubicBezTo>
                  <a:pt x="1963" y="8740"/>
                  <a:pt x="1377" y="9324"/>
                  <a:pt x="656" y="9325"/>
                </a:cubicBezTo>
                <a:lnTo>
                  <a:pt x="656" y="9653"/>
                </a:lnTo>
                <a:cubicBezTo>
                  <a:pt x="654" y="9839"/>
                  <a:pt x="806" y="9990"/>
                  <a:pt x="992" y="9985"/>
                </a:cubicBezTo>
                <a:cubicBezTo>
                  <a:pt x="2670" y="9985"/>
                  <a:pt x="4014" y="10515"/>
                  <a:pt x="5272" y="11317"/>
                </a:cubicBezTo>
                <a:lnTo>
                  <a:pt x="5272" y="5803"/>
                </a:lnTo>
                <a:cubicBezTo>
                  <a:pt x="3992" y="5079"/>
                  <a:pt x="2642" y="4743"/>
                  <a:pt x="992" y="4743"/>
                </a:cubicBezTo>
                <a:cubicBezTo>
                  <a:pt x="808" y="4737"/>
                  <a:pt x="656" y="4885"/>
                  <a:pt x="656" y="5069"/>
                </a:cubicBezTo>
                <a:close/>
                <a:moveTo>
                  <a:pt x="9218" y="8019"/>
                </a:moveTo>
                <a:lnTo>
                  <a:pt x="9218" y="6707"/>
                </a:lnTo>
                <a:cubicBezTo>
                  <a:pt x="9219" y="5984"/>
                  <a:pt x="9805" y="5398"/>
                  <a:pt x="10528" y="5397"/>
                </a:cubicBezTo>
                <a:lnTo>
                  <a:pt x="10528" y="5069"/>
                </a:lnTo>
                <a:cubicBezTo>
                  <a:pt x="10528" y="4885"/>
                  <a:pt x="10376" y="4737"/>
                  <a:pt x="10192" y="4743"/>
                </a:cubicBezTo>
                <a:cubicBezTo>
                  <a:pt x="8534" y="4743"/>
                  <a:pt x="7176" y="5079"/>
                  <a:pt x="5912" y="5803"/>
                </a:cubicBezTo>
                <a:lnTo>
                  <a:pt x="5912" y="11325"/>
                </a:lnTo>
                <a:cubicBezTo>
                  <a:pt x="7170" y="10525"/>
                  <a:pt x="8512" y="9993"/>
                  <a:pt x="10192" y="9993"/>
                </a:cubicBezTo>
                <a:cubicBezTo>
                  <a:pt x="10373" y="9993"/>
                  <a:pt x="10520" y="9846"/>
                  <a:pt x="10520" y="9665"/>
                </a:cubicBezTo>
                <a:lnTo>
                  <a:pt x="10520" y="9325"/>
                </a:lnTo>
                <a:cubicBezTo>
                  <a:pt x="9802" y="9320"/>
                  <a:pt x="9221" y="8737"/>
                  <a:pt x="9218" y="80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human-head-silhouette-with-cogwheels_31441">
            <a:extLst>
              <a:ext uri="{FF2B5EF4-FFF2-40B4-BE49-F238E27FC236}">
                <a16:creationId xmlns:a16="http://schemas.microsoft.com/office/drawing/2014/main" id="{25F4F3CF-1AE2-4AC3-9CD6-5495885F580F}"/>
              </a:ext>
            </a:extLst>
          </p:cNvPr>
          <p:cNvSpPr/>
          <p:nvPr/>
        </p:nvSpPr>
        <p:spPr>
          <a:xfrm>
            <a:off x="7225050" y="2397546"/>
            <a:ext cx="484923" cy="609685"/>
          </a:xfrm>
          <a:custGeom>
            <a:avLst/>
            <a:gdLst>
              <a:gd name="connsiteX0" fmla="*/ 121763 h 600884"/>
              <a:gd name="connsiteY0" fmla="*/ 121763 h 600884"/>
              <a:gd name="connsiteX1" fmla="*/ 121763 h 600884"/>
              <a:gd name="connsiteY1" fmla="*/ 121763 h 600884"/>
              <a:gd name="connsiteX2" fmla="*/ 121763 h 600884"/>
              <a:gd name="connsiteY2" fmla="*/ 121763 h 600884"/>
              <a:gd name="connsiteX3" fmla="*/ 121763 h 600884"/>
              <a:gd name="connsiteY3" fmla="*/ 121763 h 600884"/>
              <a:gd name="connsiteX4" fmla="*/ 121763 h 600884"/>
              <a:gd name="connsiteY4" fmla="*/ 121763 h 600884"/>
              <a:gd name="connsiteX5" fmla="*/ 121763 h 600884"/>
              <a:gd name="connsiteY5" fmla="*/ 121763 h 600884"/>
              <a:gd name="connsiteX6" fmla="*/ 121763 h 600884"/>
              <a:gd name="connsiteY6" fmla="*/ 121763 h 600884"/>
              <a:gd name="connsiteX7" fmla="*/ 121763 h 600884"/>
              <a:gd name="connsiteY7" fmla="*/ 121763 h 600884"/>
              <a:gd name="connsiteX8" fmla="*/ 121763 h 600884"/>
              <a:gd name="connsiteY8" fmla="*/ 121763 h 600884"/>
              <a:gd name="connsiteX9" fmla="*/ 121763 h 600884"/>
              <a:gd name="connsiteY9" fmla="*/ 121763 h 600884"/>
              <a:gd name="connsiteX10" fmla="*/ 121763 h 600884"/>
              <a:gd name="connsiteY10" fmla="*/ 121763 h 600884"/>
              <a:gd name="connsiteX11" fmla="*/ 121763 h 600884"/>
              <a:gd name="connsiteY11" fmla="*/ 121763 h 600884"/>
              <a:gd name="connsiteX12" fmla="*/ 121763 h 600884"/>
              <a:gd name="connsiteY12" fmla="*/ 121763 h 600884"/>
              <a:gd name="connsiteX13" fmla="*/ 121763 h 600884"/>
              <a:gd name="connsiteY13" fmla="*/ 121763 h 600884"/>
              <a:gd name="connsiteX14" fmla="*/ 121763 h 600884"/>
              <a:gd name="connsiteY14" fmla="*/ 121763 h 600884"/>
              <a:gd name="connsiteX15" fmla="*/ 121763 h 600884"/>
              <a:gd name="connsiteY15" fmla="*/ 121763 h 600884"/>
              <a:gd name="connsiteX16" fmla="*/ 121763 h 600884"/>
              <a:gd name="connsiteY16" fmla="*/ 121763 h 600884"/>
              <a:gd name="connsiteX17" fmla="*/ 121763 h 600884"/>
              <a:gd name="connsiteY17" fmla="*/ 121763 h 600884"/>
              <a:gd name="connsiteX18" fmla="*/ 121763 h 600884"/>
              <a:gd name="connsiteY18" fmla="*/ 121763 h 600884"/>
              <a:gd name="connsiteX19" fmla="*/ 121763 h 600884"/>
              <a:gd name="connsiteY19" fmla="*/ 121763 h 600884"/>
              <a:gd name="connsiteX20" fmla="*/ 121763 h 600884"/>
              <a:gd name="connsiteY20" fmla="*/ 121763 h 600884"/>
              <a:gd name="connsiteX21" fmla="*/ 121763 h 600884"/>
              <a:gd name="connsiteY21" fmla="*/ 121763 h 600884"/>
              <a:gd name="connsiteX22" fmla="*/ 121763 h 600884"/>
              <a:gd name="connsiteY22" fmla="*/ 121763 h 600884"/>
              <a:gd name="connsiteX23" fmla="*/ 121763 h 600884"/>
              <a:gd name="connsiteY23" fmla="*/ 121763 h 600884"/>
              <a:gd name="connsiteX24" fmla="*/ 121763 h 600884"/>
              <a:gd name="connsiteY24" fmla="*/ 121763 h 600884"/>
              <a:gd name="connsiteX25" fmla="*/ 121763 h 600884"/>
              <a:gd name="connsiteY25" fmla="*/ 121763 h 600884"/>
              <a:gd name="connsiteX26" fmla="*/ 121763 h 600884"/>
              <a:gd name="connsiteY26" fmla="*/ 121763 h 600884"/>
              <a:gd name="connsiteX27" fmla="*/ 121763 h 600884"/>
              <a:gd name="connsiteY27" fmla="*/ 121763 h 600884"/>
              <a:gd name="connsiteX28" fmla="*/ 121763 h 600884"/>
              <a:gd name="connsiteY28" fmla="*/ 121763 h 600884"/>
              <a:gd name="connsiteX29" fmla="*/ 121763 h 600884"/>
              <a:gd name="connsiteY29" fmla="*/ 121763 h 600884"/>
              <a:gd name="connsiteX30" fmla="*/ 121763 h 600884"/>
              <a:gd name="connsiteY30" fmla="*/ 121763 h 600884"/>
              <a:gd name="connsiteX31" fmla="*/ 121763 h 600884"/>
              <a:gd name="connsiteY31" fmla="*/ 121763 h 600884"/>
              <a:gd name="connsiteX32" fmla="*/ 121763 h 600884"/>
              <a:gd name="connsiteY32" fmla="*/ 121763 h 600884"/>
              <a:gd name="connsiteX33" fmla="*/ 121763 h 600884"/>
              <a:gd name="connsiteY33" fmla="*/ 121763 h 600884"/>
              <a:gd name="connsiteX34" fmla="*/ 121763 h 600884"/>
              <a:gd name="connsiteY34" fmla="*/ 121763 h 600884"/>
              <a:gd name="connsiteX35" fmla="*/ 121763 h 600884"/>
              <a:gd name="connsiteY35" fmla="*/ 121763 h 600884"/>
              <a:gd name="connsiteX36" fmla="*/ 121763 h 600884"/>
              <a:gd name="connsiteY36" fmla="*/ 121763 h 600884"/>
              <a:gd name="connsiteX37" fmla="*/ 121763 h 600884"/>
              <a:gd name="connsiteY37" fmla="*/ 121763 h 600884"/>
              <a:gd name="connsiteX38" fmla="*/ 121763 h 600884"/>
              <a:gd name="connsiteY38" fmla="*/ 121763 h 600884"/>
              <a:gd name="connsiteX39" fmla="*/ 121763 h 600884"/>
              <a:gd name="connsiteY39" fmla="*/ 121763 h 600884"/>
              <a:gd name="connsiteX40" fmla="*/ 121763 h 600884"/>
              <a:gd name="connsiteY40" fmla="*/ 121763 h 600884"/>
              <a:gd name="connsiteX41" fmla="*/ 121763 h 600884"/>
              <a:gd name="connsiteY41" fmla="*/ 121763 h 600884"/>
              <a:gd name="connsiteX42" fmla="*/ 121763 h 600884"/>
              <a:gd name="connsiteY42" fmla="*/ 121763 h 600884"/>
              <a:gd name="connsiteX43" fmla="*/ 121763 h 600884"/>
              <a:gd name="connsiteY43" fmla="*/ 121763 h 600884"/>
              <a:gd name="connsiteX44" fmla="*/ 121763 h 600884"/>
              <a:gd name="connsiteY44" fmla="*/ 121763 h 600884"/>
              <a:gd name="connsiteX45" fmla="*/ 121763 h 600884"/>
              <a:gd name="connsiteY45" fmla="*/ 121763 h 600884"/>
              <a:gd name="connsiteX46" fmla="*/ 121763 h 600884"/>
              <a:gd name="connsiteY46" fmla="*/ 121763 h 600884"/>
              <a:gd name="connsiteX47" fmla="*/ 121763 h 600884"/>
              <a:gd name="connsiteY47" fmla="*/ 121763 h 600884"/>
              <a:gd name="connsiteX48" fmla="*/ 121763 h 600884"/>
              <a:gd name="connsiteY48" fmla="*/ 121763 h 600884"/>
              <a:gd name="connsiteX49" fmla="*/ 121763 h 600884"/>
              <a:gd name="connsiteY49" fmla="*/ 121763 h 600884"/>
              <a:gd name="connsiteX50" fmla="*/ 121763 h 600884"/>
              <a:gd name="connsiteY50" fmla="*/ 121763 h 600884"/>
              <a:gd name="connsiteX51" fmla="*/ 121763 h 600884"/>
              <a:gd name="connsiteY51" fmla="*/ 121763 h 600884"/>
              <a:gd name="connsiteX52" fmla="*/ 121763 h 600884"/>
              <a:gd name="connsiteY52" fmla="*/ 121763 h 600884"/>
              <a:gd name="connsiteX53" fmla="*/ 121763 h 600884"/>
              <a:gd name="connsiteY53" fmla="*/ 121763 h 600884"/>
              <a:gd name="connsiteX54" fmla="*/ 121763 h 600884"/>
              <a:gd name="connsiteY54" fmla="*/ 121763 h 600884"/>
              <a:gd name="connsiteX55" fmla="*/ 121763 h 600884"/>
              <a:gd name="connsiteY55" fmla="*/ 121763 h 600884"/>
              <a:gd name="connsiteX56" fmla="*/ 121763 h 600884"/>
              <a:gd name="connsiteY56" fmla="*/ 121763 h 600884"/>
              <a:gd name="connsiteX57" fmla="*/ 121763 h 600884"/>
              <a:gd name="connsiteY57" fmla="*/ 121763 h 600884"/>
              <a:gd name="connsiteX58" fmla="*/ 121763 h 600884"/>
              <a:gd name="connsiteY58" fmla="*/ 121763 h 600884"/>
              <a:gd name="connsiteX59" fmla="*/ 121763 h 600884"/>
              <a:gd name="connsiteY59" fmla="*/ 121763 h 600884"/>
              <a:gd name="connsiteX60" fmla="*/ 121763 h 600884"/>
              <a:gd name="connsiteY60" fmla="*/ 121763 h 600884"/>
              <a:gd name="connsiteX61" fmla="*/ 121763 h 600884"/>
              <a:gd name="connsiteY61" fmla="*/ 121763 h 600884"/>
              <a:gd name="connsiteX62" fmla="*/ 121763 h 600884"/>
              <a:gd name="connsiteY62" fmla="*/ 121763 h 600884"/>
              <a:gd name="connsiteX63" fmla="*/ 121763 h 600884"/>
              <a:gd name="connsiteY63" fmla="*/ 121763 h 600884"/>
              <a:gd name="connsiteX64" fmla="*/ 121763 h 600884"/>
              <a:gd name="connsiteY64" fmla="*/ 121763 h 600884"/>
              <a:gd name="connsiteX65" fmla="*/ 121763 h 600884"/>
              <a:gd name="connsiteY65" fmla="*/ 121763 h 600884"/>
              <a:gd name="connsiteX66" fmla="*/ 121763 h 600884"/>
              <a:gd name="connsiteY66" fmla="*/ 121763 h 600884"/>
              <a:gd name="connsiteX67" fmla="*/ 121763 h 600884"/>
              <a:gd name="connsiteY67" fmla="*/ 121763 h 600884"/>
              <a:gd name="connsiteX68" fmla="*/ 121763 h 600884"/>
              <a:gd name="connsiteY68" fmla="*/ 121763 h 600884"/>
              <a:gd name="connsiteX69" fmla="*/ 121763 h 600884"/>
              <a:gd name="connsiteY69" fmla="*/ 121763 h 600884"/>
              <a:gd name="connsiteX70" fmla="*/ 121763 h 600884"/>
              <a:gd name="connsiteY70" fmla="*/ 121763 h 600884"/>
              <a:gd name="connsiteX71" fmla="*/ 121763 h 600884"/>
              <a:gd name="connsiteY71" fmla="*/ 121763 h 600884"/>
              <a:gd name="connsiteX72" fmla="*/ 121763 h 600884"/>
              <a:gd name="connsiteY72" fmla="*/ 121763 h 600884"/>
              <a:gd name="connsiteX73" fmla="*/ 121763 h 600884"/>
              <a:gd name="connsiteY73" fmla="*/ 121763 h 600884"/>
              <a:gd name="connsiteX74" fmla="*/ 121763 h 600884"/>
              <a:gd name="connsiteY74" fmla="*/ 121763 h 600884"/>
              <a:gd name="connsiteX75" fmla="*/ 121763 h 600884"/>
              <a:gd name="connsiteY75" fmla="*/ 121763 h 600884"/>
              <a:gd name="connsiteX76" fmla="*/ 121763 h 600884"/>
              <a:gd name="connsiteY76" fmla="*/ 121763 h 600884"/>
              <a:gd name="connsiteX77" fmla="*/ 121763 h 600884"/>
              <a:gd name="connsiteY77" fmla="*/ 121763 h 600884"/>
              <a:gd name="connsiteX78" fmla="*/ 121763 h 600884"/>
              <a:gd name="connsiteY78" fmla="*/ 121763 h 600884"/>
              <a:gd name="connsiteX79" fmla="*/ 121763 h 600884"/>
              <a:gd name="connsiteY79" fmla="*/ 121763 h 600884"/>
              <a:gd name="connsiteX80" fmla="*/ 121763 h 600884"/>
              <a:gd name="connsiteY80" fmla="*/ 121763 h 600884"/>
              <a:gd name="connsiteX81" fmla="*/ 121763 h 600884"/>
              <a:gd name="connsiteY81" fmla="*/ 121763 h 600884"/>
              <a:gd name="connsiteX82" fmla="*/ 121763 h 600884"/>
              <a:gd name="connsiteY82" fmla="*/ 121763 h 600884"/>
              <a:gd name="connsiteX83" fmla="*/ 121763 h 600884"/>
              <a:gd name="connsiteY83" fmla="*/ 121763 h 600884"/>
              <a:gd name="connsiteX84" fmla="*/ 121763 h 600884"/>
              <a:gd name="connsiteY84" fmla="*/ 121763 h 600884"/>
              <a:gd name="connsiteX85" fmla="*/ 121763 h 600884"/>
              <a:gd name="connsiteY85" fmla="*/ 121763 h 600884"/>
              <a:gd name="connsiteX86" fmla="*/ 121763 h 600884"/>
              <a:gd name="connsiteY86" fmla="*/ 121763 h 600884"/>
              <a:gd name="connsiteX87" fmla="*/ 121763 h 600884"/>
              <a:gd name="connsiteY87" fmla="*/ 121763 h 600884"/>
              <a:gd name="connsiteX88" fmla="*/ 121763 h 600884"/>
              <a:gd name="connsiteY88" fmla="*/ 121763 h 600884"/>
              <a:gd name="connsiteX89" fmla="*/ 121763 h 600884"/>
              <a:gd name="connsiteY89" fmla="*/ 121763 h 600884"/>
              <a:gd name="connsiteX90" fmla="*/ 121763 h 600884"/>
              <a:gd name="connsiteY90" fmla="*/ 121763 h 6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83894" h="608391">
                <a:moveTo>
                  <a:pt x="332813" y="285272"/>
                </a:moveTo>
                <a:cubicBezTo>
                  <a:pt x="353702" y="285272"/>
                  <a:pt x="370636" y="302253"/>
                  <a:pt x="370636" y="323201"/>
                </a:cubicBezTo>
                <a:cubicBezTo>
                  <a:pt x="370636" y="344149"/>
                  <a:pt x="353702" y="361130"/>
                  <a:pt x="332813" y="361130"/>
                </a:cubicBezTo>
                <a:cubicBezTo>
                  <a:pt x="311924" y="361130"/>
                  <a:pt x="294990" y="344149"/>
                  <a:pt x="294990" y="323201"/>
                </a:cubicBezTo>
                <a:cubicBezTo>
                  <a:pt x="294990" y="302253"/>
                  <a:pt x="311924" y="285272"/>
                  <a:pt x="332813" y="285272"/>
                </a:cubicBezTo>
                <a:close/>
                <a:moveTo>
                  <a:pt x="329299" y="254544"/>
                </a:moveTo>
                <a:lnTo>
                  <a:pt x="308471" y="258937"/>
                </a:lnTo>
                <a:lnTo>
                  <a:pt x="311405" y="272119"/>
                </a:lnTo>
                <a:cubicBezTo>
                  <a:pt x="304364" y="275048"/>
                  <a:pt x="298204" y="279149"/>
                  <a:pt x="292924" y="284422"/>
                </a:cubicBezTo>
                <a:lnTo>
                  <a:pt x="281776" y="277099"/>
                </a:lnTo>
                <a:lnTo>
                  <a:pt x="270042" y="294967"/>
                </a:lnTo>
                <a:lnTo>
                  <a:pt x="281483" y="302290"/>
                </a:lnTo>
                <a:cubicBezTo>
                  <a:pt x="278549" y="309027"/>
                  <a:pt x="277083" y="316350"/>
                  <a:pt x="277376" y="323966"/>
                </a:cubicBezTo>
                <a:lnTo>
                  <a:pt x="264175" y="326895"/>
                </a:lnTo>
                <a:lnTo>
                  <a:pt x="268282" y="347399"/>
                </a:lnTo>
                <a:lnTo>
                  <a:pt x="281483" y="344763"/>
                </a:lnTo>
                <a:cubicBezTo>
                  <a:pt x="284416" y="351793"/>
                  <a:pt x="288817" y="357944"/>
                  <a:pt x="294097" y="363217"/>
                </a:cubicBezTo>
                <a:lnTo>
                  <a:pt x="286763" y="374348"/>
                </a:lnTo>
                <a:lnTo>
                  <a:pt x="304364" y="385772"/>
                </a:lnTo>
                <a:lnTo>
                  <a:pt x="311698" y="374641"/>
                </a:lnTo>
                <a:cubicBezTo>
                  <a:pt x="318738" y="377570"/>
                  <a:pt x="326072" y="378742"/>
                  <a:pt x="333699" y="378742"/>
                </a:cubicBezTo>
                <a:lnTo>
                  <a:pt x="336633" y="391923"/>
                </a:lnTo>
                <a:lnTo>
                  <a:pt x="357167" y="387529"/>
                </a:lnTo>
                <a:lnTo>
                  <a:pt x="354527" y="374348"/>
                </a:lnTo>
                <a:cubicBezTo>
                  <a:pt x="361274" y="371419"/>
                  <a:pt x="367728" y="367318"/>
                  <a:pt x="372715" y="362045"/>
                </a:cubicBezTo>
                <a:lnTo>
                  <a:pt x="384155" y="369368"/>
                </a:lnTo>
                <a:lnTo>
                  <a:pt x="395596" y="351500"/>
                </a:lnTo>
                <a:lnTo>
                  <a:pt x="384449" y="344177"/>
                </a:lnTo>
                <a:cubicBezTo>
                  <a:pt x="387089" y="337440"/>
                  <a:pt x="388556" y="330117"/>
                  <a:pt x="388556" y="322208"/>
                </a:cubicBezTo>
                <a:lnTo>
                  <a:pt x="401756" y="319572"/>
                </a:lnTo>
                <a:lnTo>
                  <a:pt x="397356" y="299068"/>
                </a:lnTo>
                <a:lnTo>
                  <a:pt x="384155" y="301704"/>
                </a:lnTo>
                <a:cubicBezTo>
                  <a:pt x="381222" y="294674"/>
                  <a:pt x="376822" y="288522"/>
                  <a:pt x="371541" y="283250"/>
                </a:cubicBezTo>
                <a:lnTo>
                  <a:pt x="378875" y="272119"/>
                </a:lnTo>
                <a:lnTo>
                  <a:pt x="361274" y="260695"/>
                </a:lnTo>
                <a:lnTo>
                  <a:pt x="353940" y="271826"/>
                </a:lnTo>
                <a:cubicBezTo>
                  <a:pt x="347193" y="268897"/>
                  <a:pt x="339566" y="267432"/>
                  <a:pt x="331939" y="267725"/>
                </a:cubicBezTo>
                <a:close/>
                <a:moveTo>
                  <a:pt x="302012" y="100461"/>
                </a:moveTo>
                <a:cubicBezTo>
                  <a:pt x="334574" y="100461"/>
                  <a:pt x="360970" y="126826"/>
                  <a:pt x="360970" y="159348"/>
                </a:cubicBezTo>
                <a:cubicBezTo>
                  <a:pt x="360970" y="191870"/>
                  <a:pt x="334574" y="218235"/>
                  <a:pt x="302012" y="218235"/>
                </a:cubicBezTo>
                <a:cubicBezTo>
                  <a:pt x="269450" y="218235"/>
                  <a:pt x="243054" y="191870"/>
                  <a:pt x="243054" y="159348"/>
                </a:cubicBezTo>
                <a:cubicBezTo>
                  <a:pt x="243054" y="126826"/>
                  <a:pt x="269450" y="100461"/>
                  <a:pt x="302012" y="100461"/>
                </a:cubicBezTo>
                <a:close/>
                <a:moveTo>
                  <a:pt x="309644" y="52722"/>
                </a:moveTo>
                <a:lnTo>
                  <a:pt x="304951" y="72933"/>
                </a:lnTo>
                <a:cubicBezTo>
                  <a:pt x="293510" y="72640"/>
                  <a:pt x="282070" y="74398"/>
                  <a:pt x="270922" y="78792"/>
                </a:cubicBezTo>
                <a:lnTo>
                  <a:pt x="259775" y="60924"/>
                </a:lnTo>
                <a:lnTo>
                  <a:pt x="231907" y="78499"/>
                </a:lnTo>
                <a:lnTo>
                  <a:pt x="243054" y="96074"/>
                </a:lnTo>
                <a:cubicBezTo>
                  <a:pt x="234254" y="104276"/>
                  <a:pt x="227507" y="113942"/>
                  <a:pt x="222813" y="124487"/>
                </a:cubicBezTo>
                <a:lnTo>
                  <a:pt x="202278" y="119508"/>
                </a:lnTo>
                <a:lnTo>
                  <a:pt x="194945" y="151729"/>
                </a:lnTo>
                <a:lnTo>
                  <a:pt x="215479" y="156416"/>
                </a:lnTo>
                <a:cubicBezTo>
                  <a:pt x="214892" y="167839"/>
                  <a:pt x="216946" y="179263"/>
                  <a:pt x="221346" y="190394"/>
                </a:cubicBezTo>
                <a:lnTo>
                  <a:pt x="203452" y="201525"/>
                </a:lnTo>
                <a:lnTo>
                  <a:pt x="220759" y="229353"/>
                </a:lnTo>
                <a:lnTo>
                  <a:pt x="238654" y="218222"/>
                </a:lnTo>
                <a:cubicBezTo>
                  <a:pt x="246574" y="227009"/>
                  <a:pt x="256255" y="233746"/>
                  <a:pt x="266815" y="238433"/>
                </a:cubicBezTo>
                <a:lnTo>
                  <a:pt x="262122" y="258645"/>
                </a:lnTo>
                <a:lnTo>
                  <a:pt x="294097" y="265968"/>
                </a:lnTo>
                <a:lnTo>
                  <a:pt x="298791" y="245756"/>
                </a:lnTo>
                <a:cubicBezTo>
                  <a:pt x="310231" y="246049"/>
                  <a:pt x="321965" y="244292"/>
                  <a:pt x="333112" y="239898"/>
                </a:cubicBezTo>
                <a:lnTo>
                  <a:pt x="343966" y="257766"/>
                </a:lnTo>
                <a:lnTo>
                  <a:pt x="371835" y="240191"/>
                </a:lnTo>
                <a:lnTo>
                  <a:pt x="360687" y="222615"/>
                </a:lnTo>
                <a:cubicBezTo>
                  <a:pt x="369488" y="214414"/>
                  <a:pt x="376235" y="204747"/>
                  <a:pt x="380928" y="194495"/>
                </a:cubicBezTo>
                <a:lnTo>
                  <a:pt x="401463" y="199182"/>
                </a:lnTo>
                <a:lnTo>
                  <a:pt x="408797" y="167254"/>
                </a:lnTo>
                <a:lnTo>
                  <a:pt x="388262" y="162567"/>
                </a:lnTo>
                <a:cubicBezTo>
                  <a:pt x="388849" y="151143"/>
                  <a:pt x="386795" y="139426"/>
                  <a:pt x="382689" y="128295"/>
                </a:cubicBezTo>
                <a:lnTo>
                  <a:pt x="400290" y="117164"/>
                </a:lnTo>
                <a:lnTo>
                  <a:pt x="382982" y="89337"/>
                </a:lnTo>
                <a:lnTo>
                  <a:pt x="365088" y="100468"/>
                </a:lnTo>
                <a:cubicBezTo>
                  <a:pt x="357167" y="91973"/>
                  <a:pt x="347487" y="84943"/>
                  <a:pt x="336926" y="80549"/>
                </a:cubicBezTo>
                <a:lnTo>
                  <a:pt x="341620" y="60045"/>
                </a:lnTo>
                <a:close/>
                <a:moveTo>
                  <a:pt x="227919" y="591"/>
                </a:moveTo>
                <a:cubicBezTo>
                  <a:pt x="252020" y="-809"/>
                  <a:pt x="278183" y="289"/>
                  <a:pt x="306124" y="3804"/>
                </a:cubicBezTo>
                <a:cubicBezTo>
                  <a:pt x="417597" y="17864"/>
                  <a:pt x="483014" y="130053"/>
                  <a:pt x="483308" y="197717"/>
                </a:cubicBezTo>
                <a:cubicBezTo>
                  <a:pt x="483894" y="332167"/>
                  <a:pt x="388556" y="393974"/>
                  <a:pt x="387382" y="442305"/>
                </a:cubicBezTo>
                <a:cubicBezTo>
                  <a:pt x="385329" y="529010"/>
                  <a:pt x="483894" y="608391"/>
                  <a:pt x="483894" y="608391"/>
                </a:cubicBezTo>
                <a:lnTo>
                  <a:pt x="143902" y="608391"/>
                </a:lnTo>
                <a:cubicBezTo>
                  <a:pt x="143902" y="608391"/>
                  <a:pt x="208439" y="575877"/>
                  <a:pt x="181744" y="512899"/>
                </a:cubicBezTo>
                <a:cubicBezTo>
                  <a:pt x="169717" y="514950"/>
                  <a:pt x="135688" y="521394"/>
                  <a:pt x="108993" y="524909"/>
                </a:cubicBezTo>
                <a:cubicBezTo>
                  <a:pt x="82298" y="528424"/>
                  <a:pt x="59124" y="512313"/>
                  <a:pt x="54137" y="498839"/>
                </a:cubicBezTo>
                <a:cubicBezTo>
                  <a:pt x="49443" y="485658"/>
                  <a:pt x="63817" y="461638"/>
                  <a:pt x="57657" y="454022"/>
                </a:cubicBezTo>
                <a:cubicBezTo>
                  <a:pt x="51790" y="446406"/>
                  <a:pt x="31549" y="424437"/>
                  <a:pt x="38589" y="405690"/>
                </a:cubicBezTo>
                <a:cubicBezTo>
                  <a:pt x="45630" y="386651"/>
                  <a:pt x="42109" y="376984"/>
                  <a:pt x="42109" y="376984"/>
                </a:cubicBezTo>
                <a:cubicBezTo>
                  <a:pt x="42109" y="376984"/>
                  <a:pt x="3681" y="369368"/>
                  <a:pt x="160" y="355308"/>
                </a:cubicBezTo>
                <a:cubicBezTo>
                  <a:pt x="-3360" y="341248"/>
                  <a:pt x="52670" y="255130"/>
                  <a:pt x="52670" y="255130"/>
                </a:cubicBezTo>
                <a:cubicBezTo>
                  <a:pt x="52670" y="255130"/>
                  <a:pt x="40936" y="234332"/>
                  <a:pt x="38003" y="222908"/>
                </a:cubicBezTo>
                <a:cubicBezTo>
                  <a:pt x="35362" y="211777"/>
                  <a:pt x="38003" y="151436"/>
                  <a:pt x="74378" y="82893"/>
                </a:cubicBezTo>
                <a:cubicBezTo>
                  <a:pt x="101880" y="31485"/>
                  <a:pt x="155618" y="4793"/>
                  <a:pt x="227919" y="5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video-player_24991">
            <a:extLst>
              <a:ext uri="{FF2B5EF4-FFF2-40B4-BE49-F238E27FC236}">
                <a16:creationId xmlns:a16="http://schemas.microsoft.com/office/drawing/2014/main" id="{C714FDD4-3157-4E72-A533-CBE1C901BD58}"/>
              </a:ext>
            </a:extLst>
          </p:cNvPr>
          <p:cNvSpPr/>
          <p:nvPr/>
        </p:nvSpPr>
        <p:spPr>
          <a:xfrm>
            <a:off x="3508298" y="2448437"/>
            <a:ext cx="609685" cy="475663"/>
          </a:xfrm>
          <a:custGeom>
            <a:avLst/>
            <a:gdLst>
              <a:gd name="connsiteX0" fmla="*/ 325000 h 606722"/>
              <a:gd name="connsiteY0" fmla="*/ 325000 h 606722"/>
              <a:gd name="connsiteX1" fmla="*/ 325000 h 606722"/>
              <a:gd name="connsiteY1" fmla="*/ 325000 h 606722"/>
              <a:gd name="connsiteX2" fmla="*/ 325000 h 606722"/>
              <a:gd name="connsiteY2" fmla="*/ 325000 h 606722"/>
              <a:gd name="connsiteX3" fmla="*/ 325000 h 606722"/>
              <a:gd name="connsiteY3" fmla="*/ 325000 h 606722"/>
              <a:gd name="connsiteX4" fmla="*/ 325000 h 606722"/>
              <a:gd name="connsiteY4" fmla="*/ 325000 h 606722"/>
              <a:gd name="connsiteX5" fmla="*/ 325000 h 606722"/>
              <a:gd name="connsiteY5" fmla="*/ 325000 h 606722"/>
              <a:gd name="connsiteX6" fmla="*/ 325000 h 606722"/>
              <a:gd name="connsiteY6" fmla="*/ 325000 h 606722"/>
              <a:gd name="connsiteX7" fmla="*/ 325000 h 606722"/>
              <a:gd name="connsiteY7" fmla="*/ 325000 h 606722"/>
              <a:gd name="connsiteX8" fmla="*/ 325000 h 606722"/>
              <a:gd name="connsiteY8" fmla="*/ 325000 h 606722"/>
              <a:gd name="connsiteX9" fmla="*/ 325000 h 606722"/>
              <a:gd name="connsiteY9" fmla="*/ 325000 h 606722"/>
              <a:gd name="connsiteX10" fmla="*/ 325000 h 606722"/>
              <a:gd name="connsiteY10" fmla="*/ 325000 h 606722"/>
              <a:gd name="connsiteX11" fmla="*/ 325000 h 606722"/>
              <a:gd name="connsiteY11" fmla="*/ 325000 h 606722"/>
              <a:gd name="connsiteX12" fmla="*/ 325000 h 606722"/>
              <a:gd name="connsiteY12" fmla="*/ 325000 h 606722"/>
              <a:gd name="connsiteX13" fmla="*/ 325000 h 606722"/>
              <a:gd name="connsiteY13" fmla="*/ 325000 h 606722"/>
              <a:gd name="connsiteX14" fmla="*/ 325000 h 606722"/>
              <a:gd name="connsiteY14" fmla="*/ 325000 h 606722"/>
              <a:gd name="connsiteX15" fmla="*/ 325000 h 606722"/>
              <a:gd name="connsiteY15" fmla="*/ 325000 h 606722"/>
              <a:gd name="connsiteX16" fmla="*/ 325000 h 606722"/>
              <a:gd name="connsiteY16" fmla="*/ 325000 h 606722"/>
              <a:gd name="connsiteX17" fmla="*/ 325000 h 606722"/>
              <a:gd name="connsiteY17" fmla="*/ 325000 h 606722"/>
              <a:gd name="connsiteX18" fmla="*/ 325000 h 606722"/>
              <a:gd name="connsiteY18" fmla="*/ 325000 h 606722"/>
              <a:gd name="connsiteX19" fmla="*/ 325000 h 606722"/>
              <a:gd name="connsiteY19" fmla="*/ 325000 h 606722"/>
              <a:gd name="connsiteX20" fmla="*/ 325000 h 606722"/>
              <a:gd name="connsiteY20" fmla="*/ 325000 h 606722"/>
              <a:gd name="connsiteX21" fmla="*/ 325000 h 606722"/>
              <a:gd name="connsiteY21" fmla="*/ 325000 h 606722"/>
              <a:gd name="connsiteX22" fmla="*/ 325000 h 606722"/>
              <a:gd name="connsiteY22" fmla="*/ 325000 h 606722"/>
              <a:gd name="connsiteX23" fmla="*/ 325000 h 606722"/>
              <a:gd name="connsiteY23" fmla="*/ 325000 h 606722"/>
              <a:gd name="connsiteX24" fmla="*/ 325000 h 606722"/>
              <a:gd name="connsiteY24" fmla="*/ 325000 h 606722"/>
              <a:gd name="connsiteX25" fmla="*/ 325000 h 606722"/>
              <a:gd name="connsiteY25" fmla="*/ 325000 h 606722"/>
              <a:gd name="connsiteX26" fmla="*/ 325000 h 606722"/>
              <a:gd name="connsiteY26" fmla="*/ 325000 h 606722"/>
              <a:gd name="connsiteX27" fmla="*/ 325000 h 606722"/>
              <a:gd name="connsiteY27" fmla="*/ 325000 h 606722"/>
              <a:gd name="connsiteX28" fmla="*/ 325000 h 606722"/>
              <a:gd name="connsiteY28" fmla="*/ 325000 h 606722"/>
              <a:gd name="connsiteX29" fmla="*/ 325000 h 606722"/>
              <a:gd name="connsiteY29" fmla="*/ 325000 h 606722"/>
              <a:gd name="connsiteX30" fmla="*/ 325000 h 606722"/>
              <a:gd name="connsiteY30" fmla="*/ 325000 h 606722"/>
              <a:gd name="connsiteX31" fmla="*/ 325000 h 606722"/>
              <a:gd name="connsiteY31" fmla="*/ 325000 h 606722"/>
              <a:gd name="connsiteX32" fmla="*/ 325000 h 606722"/>
              <a:gd name="connsiteY32" fmla="*/ 325000 h 606722"/>
              <a:gd name="connsiteX33" fmla="*/ 325000 h 606722"/>
              <a:gd name="connsiteY33" fmla="*/ 325000 h 606722"/>
              <a:gd name="connsiteX34" fmla="*/ 325000 h 606722"/>
              <a:gd name="connsiteY34" fmla="*/ 325000 h 606722"/>
              <a:gd name="connsiteX35" fmla="*/ 325000 h 606722"/>
              <a:gd name="connsiteY35" fmla="*/ 325000 h 606722"/>
              <a:gd name="connsiteX36" fmla="*/ 325000 h 606722"/>
              <a:gd name="connsiteY36" fmla="*/ 325000 h 606722"/>
              <a:gd name="connsiteX37" fmla="*/ 325000 h 606722"/>
              <a:gd name="connsiteY37" fmla="*/ 325000 h 606722"/>
              <a:gd name="connsiteX38" fmla="*/ 325000 h 606722"/>
              <a:gd name="connsiteY38" fmla="*/ 325000 h 606722"/>
              <a:gd name="connsiteX39" fmla="*/ 325000 h 606722"/>
              <a:gd name="connsiteY39" fmla="*/ 325000 h 606722"/>
              <a:gd name="connsiteX40" fmla="*/ 325000 h 606722"/>
              <a:gd name="connsiteY40" fmla="*/ 325000 h 606722"/>
              <a:gd name="connsiteX41" fmla="*/ 325000 h 606722"/>
              <a:gd name="connsiteY41" fmla="*/ 325000 h 606722"/>
              <a:gd name="connsiteX42" fmla="*/ 325000 h 606722"/>
              <a:gd name="connsiteY42" fmla="*/ 325000 h 606722"/>
              <a:gd name="connsiteX43" fmla="*/ 325000 h 606722"/>
              <a:gd name="connsiteY43" fmla="*/ 325000 h 606722"/>
              <a:gd name="connsiteX44" fmla="*/ 325000 h 606722"/>
              <a:gd name="connsiteY44" fmla="*/ 325000 h 606722"/>
              <a:gd name="connsiteX45" fmla="*/ 325000 h 606722"/>
              <a:gd name="connsiteY45" fmla="*/ 325000 h 606722"/>
              <a:gd name="connsiteX46" fmla="*/ 325000 h 606722"/>
              <a:gd name="connsiteY46" fmla="*/ 325000 h 606722"/>
              <a:gd name="connsiteX47" fmla="*/ 325000 h 606722"/>
              <a:gd name="connsiteY47" fmla="*/ 325000 h 606722"/>
              <a:gd name="connsiteX48" fmla="*/ 325000 h 606722"/>
              <a:gd name="connsiteY48" fmla="*/ 325000 h 606722"/>
              <a:gd name="connsiteX49" fmla="*/ 325000 h 606722"/>
              <a:gd name="connsiteY49" fmla="*/ 325000 h 606722"/>
              <a:gd name="connsiteX50" fmla="*/ 325000 h 606722"/>
              <a:gd name="connsiteY50" fmla="*/ 325000 h 606722"/>
              <a:gd name="connsiteX51" fmla="*/ 325000 h 606722"/>
              <a:gd name="connsiteY51" fmla="*/ 325000 h 606722"/>
              <a:gd name="connsiteX52" fmla="*/ 325000 h 606722"/>
              <a:gd name="connsiteY52" fmla="*/ 325000 h 606722"/>
              <a:gd name="connsiteX53" fmla="*/ 325000 h 606722"/>
              <a:gd name="connsiteY53" fmla="*/ 325000 h 606722"/>
              <a:gd name="connsiteX54" fmla="*/ 325000 h 606722"/>
              <a:gd name="connsiteY54" fmla="*/ 325000 h 606722"/>
              <a:gd name="connsiteX55" fmla="*/ 325000 h 606722"/>
              <a:gd name="connsiteY55" fmla="*/ 325000 h 606722"/>
              <a:gd name="connsiteX56" fmla="*/ 325000 h 606722"/>
              <a:gd name="connsiteY56" fmla="*/ 325000 h 606722"/>
              <a:gd name="connsiteX57" fmla="*/ 325000 h 606722"/>
              <a:gd name="connsiteY57" fmla="*/ 325000 h 606722"/>
              <a:gd name="connsiteX58" fmla="*/ 325000 h 606722"/>
              <a:gd name="connsiteY58" fmla="*/ 325000 h 606722"/>
              <a:gd name="connsiteX59" fmla="*/ 325000 h 606722"/>
              <a:gd name="connsiteY59" fmla="*/ 325000 h 606722"/>
              <a:gd name="connsiteX60" fmla="*/ 325000 h 606722"/>
              <a:gd name="connsiteY60" fmla="*/ 325000 h 606722"/>
              <a:gd name="connsiteX61" fmla="*/ 325000 h 606722"/>
              <a:gd name="connsiteY61" fmla="*/ 325000 h 606722"/>
              <a:gd name="connsiteX62" fmla="*/ 325000 h 606722"/>
              <a:gd name="connsiteY62" fmla="*/ 325000 h 606722"/>
              <a:gd name="connsiteX63" fmla="*/ 325000 h 606722"/>
              <a:gd name="connsiteY63" fmla="*/ 325000 h 606722"/>
              <a:gd name="connsiteX64" fmla="*/ 325000 h 606722"/>
              <a:gd name="connsiteY64" fmla="*/ 325000 h 606722"/>
              <a:gd name="connsiteX65" fmla="*/ 325000 h 606722"/>
              <a:gd name="connsiteY65" fmla="*/ 325000 h 606722"/>
              <a:gd name="connsiteX66" fmla="*/ 325000 h 606722"/>
              <a:gd name="connsiteY66" fmla="*/ 325000 h 606722"/>
              <a:gd name="connsiteX67" fmla="*/ 325000 h 606722"/>
              <a:gd name="connsiteY67" fmla="*/ 325000 h 606722"/>
              <a:gd name="connsiteX68" fmla="*/ 325000 h 606722"/>
              <a:gd name="connsiteY68" fmla="*/ 325000 h 606722"/>
              <a:gd name="connsiteX69" fmla="*/ 325000 h 606722"/>
              <a:gd name="connsiteY69" fmla="*/ 325000 h 606722"/>
              <a:gd name="connsiteX70" fmla="*/ 325000 h 606722"/>
              <a:gd name="connsiteY70" fmla="*/ 325000 h 606722"/>
              <a:gd name="connsiteX71" fmla="*/ 325000 h 606722"/>
              <a:gd name="connsiteY71" fmla="*/ 325000 h 606722"/>
              <a:gd name="connsiteX72" fmla="*/ 325000 h 606722"/>
              <a:gd name="connsiteY72" fmla="*/ 32500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5280" h="472227">
                <a:moveTo>
                  <a:pt x="197918" y="379955"/>
                </a:moveTo>
                <a:cubicBezTo>
                  <a:pt x="199731" y="381164"/>
                  <a:pt x="200940" y="383582"/>
                  <a:pt x="200940" y="386805"/>
                </a:cubicBezTo>
                <a:lnTo>
                  <a:pt x="200940" y="423071"/>
                </a:lnTo>
                <a:cubicBezTo>
                  <a:pt x="200940" y="429518"/>
                  <a:pt x="196105" y="431936"/>
                  <a:pt x="191270" y="428712"/>
                </a:cubicBezTo>
                <a:lnTo>
                  <a:pt x="159034" y="410176"/>
                </a:lnTo>
                <a:cubicBezTo>
                  <a:pt x="153393" y="406953"/>
                  <a:pt x="153393" y="402117"/>
                  <a:pt x="159034" y="398894"/>
                </a:cubicBezTo>
                <a:lnTo>
                  <a:pt x="191270" y="380358"/>
                </a:lnTo>
                <a:cubicBezTo>
                  <a:pt x="193687" y="378746"/>
                  <a:pt x="196105" y="378746"/>
                  <a:pt x="197918" y="379955"/>
                </a:cubicBezTo>
                <a:close/>
                <a:moveTo>
                  <a:pt x="401772" y="379854"/>
                </a:moveTo>
                <a:cubicBezTo>
                  <a:pt x="403691" y="378746"/>
                  <a:pt x="406317" y="378746"/>
                  <a:pt x="409145" y="380358"/>
                </a:cubicBezTo>
                <a:lnTo>
                  <a:pt x="441468" y="398894"/>
                </a:lnTo>
                <a:cubicBezTo>
                  <a:pt x="446316" y="402117"/>
                  <a:pt x="446316" y="406953"/>
                  <a:pt x="441468" y="410176"/>
                </a:cubicBezTo>
                <a:lnTo>
                  <a:pt x="409145" y="428712"/>
                </a:lnTo>
                <a:cubicBezTo>
                  <a:pt x="403489" y="431936"/>
                  <a:pt x="398640" y="429518"/>
                  <a:pt x="398640" y="423071"/>
                </a:cubicBezTo>
                <a:lnTo>
                  <a:pt x="398640" y="385999"/>
                </a:lnTo>
                <a:cubicBezTo>
                  <a:pt x="398640" y="383179"/>
                  <a:pt x="399852" y="380962"/>
                  <a:pt x="401772" y="379854"/>
                </a:cubicBezTo>
                <a:close/>
                <a:moveTo>
                  <a:pt x="282323" y="377214"/>
                </a:moveTo>
                <a:cubicBezTo>
                  <a:pt x="284242" y="376209"/>
                  <a:pt x="286868" y="376410"/>
                  <a:pt x="289696" y="378018"/>
                </a:cubicBezTo>
                <a:lnTo>
                  <a:pt x="322019" y="396510"/>
                </a:lnTo>
                <a:cubicBezTo>
                  <a:pt x="326867" y="399726"/>
                  <a:pt x="326867" y="404550"/>
                  <a:pt x="322019" y="407766"/>
                </a:cubicBezTo>
                <a:lnTo>
                  <a:pt x="289696" y="426258"/>
                </a:lnTo>
                <a:cubicBezTo>
                  <a:pt x="284040" y="429474"/>
                  <a:pt x="279191" y="427062"/>
                  <a:pt x="279191" y="420630"/>
                </a:cubicBezTo>
                <a:lnTo>
                  <a:pt x="279191" y="383646"/>
                </a:lnTo>
                <a:cubicBezTo>
                  <a:pt x="279191" y="380430"/>
                  <a:pt x="280403" y="378219"/>
                  <a:pt x="282323" y="377214"/>
                </a:cubicBezTo>
                <a:close/>
                <a:moveTo>
                  <a:pt x="494751" y="375579"/>
                </a:moveTo>
                <a:cubicBezTo>
                  <a:pt x="498792" y="375579"/>
                  <a:pt x="502025" y="381222"/>
                  <a:pt x="502025" y="387671"/>
                </a:cubicBezTo>
                <a:lnTo>
                  <a:pt x="502025" y="422334"/>
                </a:lnTo>
                <a:cubicBezTo>
                  <a:pt x="502025" y="428783"/>
                  <a:pt x="498792" y="433620"/>
                  <a:pt x="494751" y="433620"/>
                </a:cubicBezTo>
                <a:cubicBezTo>
                  <a:pt x="489901" y="433620"/>
                  <a:pt x="486668" y="428783"/>
                  <a:pt x="486668" y="422334"/>
                </a:cubicBezTo>
                <a:lnTo>
                  <a:pt x="486668" y="411855"/>
                </a:lnTo>
                <a:lnTo>
                  <a:pt x="457570" y="428783"/>
                </a:lnTo>
                <a:cubicBezTo>
                  <a:pt x="451913" y="432008"/>
                  <a:pt x="447871" y="429589"/>
                  <a:pt x="447871" y="423140"/>
                </a:cubicBezTo>
                <a:lnTo>
                  <a:pt x="447871" y="386059"/>
                </a:lnTo>
                <a:cubicBezTo>
                  <a:pt x="447871" y="380416"/>
                  <a:pt x="451913" y="377191"/>
                  <a:pt x="457570" y="380416"/>
                </a:cubicBezTo>
                <a:lnTo>
                  <a:pt x="486668" y="397344"/>
                </a:lnTo>
                <a:lnTo>
                  <a:pt x="486668" y="387671"/>
                </a:lnTo>
                <a:cubicBezTo>
                  <a:pt x="486668" y="381222"/>
                  <a:pt x="489901" y="375579"/>
                  <a:pt x="494751" y="375579"/>
                </a:cubicBezTo>
                <a:close/>
                <a:moveTo>
                  <a:pt x="105743" y="375579"/>
                </a:moveTo>
                <a:cubicBezTo>
                  <a:pt x="109773" y="375579"/>
                  <a:pt x="112997" y="381222"/>
                  <a:pt x="112997" y="387671"/>
                </a:cubicBezTo>
                <a:lnTo>
                  <a:pt x="112997" y="397344"/>
                </a:lnTo>
                <a:lnTo>
                  <a:pt x="142009" y="380416"/>
                </a:lnTo>
                <a:cubicBezTo>
                  <a:pt x="147651" y="377191"/>
                  <a:pt x="152486" y="380416"/>
                  <a:pt x="152486" y="386865"/>
                </a:cubicBezTo>
                <a:lnTo>
                  <a:pt x="152486" y="423140"/>
                </a:lnTo>
                <a:cubicBezTo>
                  <a:pt x="152486" y="429589"/>
                  <a:pt x="147651" y="432008"/>
                  <a:pt x="142009" y="428783"/>
                </a:cubicBezTo>
                <a:lnTo>
                  <a:pt x="112997" y="411855"/>
                </a:lnTo>
                <a:lnTo>
                  <a:pt x="112997" y="422334"/>
                </a:lnTo>
                <a:cubicBezTo>
                  <a:pt x="112997" y="428783"/>
                  <a:pt x="109773" y="433620"/>
                  <a:pt x="105743" y="433620"/>
                </a:cubicBezTo>
                <a:cubicBezTo>
                  <a:pt x="100908" y="433620"/>
                  <a:pt x="97684" y="428783"/>
                  <a:pt x="97684" y="422334"/>
                </a:cubicBezTo>
                <a:lnTo>
                  <a:pt x="97684" y="387671"/>
                </a:lnTo>
                <a:cubicBezTo>
                  <a:pt x="97684" y="381222"/>
                  <a:pt x="100908" y="375579"/>
                  <a:pt x="105743" y="375579"/>
                </a:cubicBezTo>
                <a:close/>
                <a:moveTo>
                  <a:pt x="21790" y="365855"/>
                </a:moveTo>
                <a:lnTo>
                  <a:pt x="21790" y="449663"/>
                </a:lnTo>
                <a:lnTo>
                  <a:pt x="583490" y="449663"/>
                </a:lnTo>
                <a:lnTo>
                  <a:pt x="583490" y="365855"/>
                </a:lnTo>
                <a:close/>
                <a:moveTo>
                  <a:pt x="250952" y="105226"/>
                </a:moveTo>
                <a:cubicBezTo>
                  <a:pt x="236765" y="104810"/>
                  <a:pt x="226778" y="115841"/>
                  <a:pt x="226778" y="134577"/>
                </a:cubicBezTo>
                <a:lnTo>
                  <a:pt x="226778" y="219997"/>
                </a:lnTo>
                <a:cubicBezTo>
                  <a:pt x="226778" y="244978"/>
                  <a:pt x="244533" y="256260"/>
                  <a:pt x="266323" y="244978"/>
                </a:cubicBezTo>
                <a:lnTo>
                  <a:pt x="362361" y="197433"/>
                </a:lnTo>
                <a:cubicBezTo>
                  <a:pt x="384151" y="186151"/>
                  <a:pt x="384151" y="168422"/>
                  <a:pt x="362361" y="157140"/>
                </a:cubicBezTo>
                <a:lnTo>
                  <a:pt x="266323" y="109595"/>
                </a:lnTo>
                <a:cubicBezTo>
                  <a:pt x="260876" y="106775"/>
                  <a:pt x="255680" y="105364"/>
                  <a:pt x="250952" y="105226"/>
                </a:cubicBezTo>
                <a:close/>
                <a:moveTo>
                  <a:pt x="45194" y="0"/>
                </a:moveTo>
                <a:lnTo>
                  <a:pt x="560086" y="0"/>
                </a:lnTo>
                <a:cubicBezTo>
                  <a:pt x="585104" y="0"/>
                  <a:pt x="605280" y="20146"/>
                  <a:pt x="605280" y="45127"/>
                </a:cubicBezTo>
                <a:lnTo>
                  <a:pt x="605280" y="343291"/>
                </a:lnTo>
                <a:lnTo>
                  <a:pt x="605280" y="354573"/>
                </a:lnTo>
                <a:lnTo>
                  <a:pt x="605280" y="472227"/>
                </a:lnTo>
                <a:lnTo>
                  <a:pt x="0" y="472227"/>
                </a:lnTo>
                <a:lnTo>
                  <a:pt x="0" y="354573"/>
                </a:lnTo>
                <a:lnTo>
                  <a:pt x="0" y="343291"/>
                </a:lnTo>
                <a:lnTo>
                  <a:pt x="0" y="45127"/>
                </a:lnTo>
                <a:cubicBezTo>
                  <a:pt x="0" y="20146"/>
                  <a:pt x="20176" y="0"/>
                  <a:pt x="45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图形 47" descr="教室">
            <a:extLst>
              <a:ext uri="{FF2B5EF4-FFF2-40B4-BE49-F238E27FC236}">
                <a16:creationId xmlns:a16="http://schemas.microsoft.com/office/drawing/2014/main" id="{63F2F364-A51F-4AAE-9D26-7692200B3E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47664" y="2326274"/>
            <a:ext cx="722520" cy="7225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449752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0" grpId="0" animBg="1"/>
      <p:bldP spid="39" grpId="0" animBg="1"/>
      <p:bldP spid="9" grpId="0" animBg="1"/>
      <p:bldP spid="11" grpId="0"/>
      <p:bldP spid="44" grpId="0" animBg="1"/>
      <p:bldP spid="45" grpId="0" animBg="1"/>
      <p:bldP spid="4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1868315" cy="2294209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123728" y="979006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1.</a:t>
            </a:r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评估你的创业潜质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</a:t>
            </a:r>
            <a:r>
              <a:rPr lang="en-US" altLang="zh-CN" sz="2000" dirty="0">
                <a:solidFill>
                  <a:schemeClr val="accent3"/>
                </a:solidFill>
                <a:latin typeface="+mn-ea"/>
              </a:rPr>
              <a:t>:</a:t>
            </a:r>
            <a:endParaRPr lang="zh-CN" altLang="en-US" sz="200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5964299" cy="27572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完成下列量表： 按照与自己实际的符合程度，给每句陈述打分（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</a:rPr>
              <a:t>1=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很不符合，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</a:rPr>
              <a:t>5=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很符合，其余类推），并把相应的数字写在项目的前面。 </a:t>
            </a:r>
            <a:endParaRPr lang="en-US" altLang="zh-CN" sz="1600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按照计分表的提示，计算一下每一方面的得分</a:t>
            </a:r>
            <a:endParaRPr lang="en-US" altLang="zh-CN" sz="1600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分析并和同伴交流一下： 得分是否合乎实际？为什么？如果合乎实际，接下来可以怎样发挥自身优势，提升弱势？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948264" y="1528606"/>
            <a:ext cx="1944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评估一下自己的创业准备情况，以便有针对性地发展创业精神。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3563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1868315" cy="2654249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1421650" y="1011516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en-US" altLang="zh-CN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2.</a:t>
            </a:r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做一份创业能力发展计划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</a:t>
            </a:r>
            <a:r>
              <a:rPr lang="en-US" altLang="zh-CN" sz="2000" dirty="0">
                <a:solidFill>
                  <a:schemeClr val="accent3"/>
                </a:solidFill>
                <a:latin typeface="+mn-ea"/>
              </a:rPr>
              <a:t>:</a:t>
            </a:r>
            <a:endParaRPr lang="zh-CN" altLang="en-US" sz="200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5964299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dirty="0">
                <a:latin typeface="+mn-ea"/>
              </a:rPr>
              <a:t> </a:t>
            </a:r>
            <a:endParaRPr lang="en-US" altLang="zh-CN" dirty="0">
              <a:latin typeface="+mn-ea"/>
            </a:endParaRPr>
          </a:p>
          <a:p>
            <a:endParaRPr lang="en-US" altLang="zh-CN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分析自己的条件与创业要求之间的差距，确定创业发展的目标。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分析各种创业发展的途径与方法，最终选定适合自己的创业发展策略。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按照时间顺序，列出自己的创业发展行动项目。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与同伴讨论自己的创业发展草案，并征询老师与业内人士的意见与建议，然后进一步完善创业发展计划。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948264" y="1528606"/>
            <a:ext cx="19442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根据本节讨论的创业条件，结合自己的创业潜质评估结果，确定创业发展目标和行动计划。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39278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Freeform 69"/>
            <p:cNvSpPr>
              <a:spLocks noEditPoints="1"/>
            </p:cNvSpPr>
            <p:nvPr/>
          </p:nvSpPr>
          <p:spPr bwMode="auto">
            <a:xfrm>
              <a:off x="1671532" y="2402308"/>
              <a:ext cx="468000" cy="468000"/>
            </a:xfrm>
            <a:custGeom>
              <a:avLst/>
              <a:gdLst>
                <a:gd name="T0" fmla="*/ 712 w 1180"/>
                <a:gd name="T1" fmla="*/ 1180 h 1180"/>
                <a:gd name="T2" fmla="*/ 678 w 1180"/>
                <a:gd name="T3" fmla="*/ 1170 h 1180"/>
                <a:gd name="T4" fmla="*/ 656 w 1180"/>
                <a:gd name="T5" fmla="*/ 1143 h 1180"/>
                <a:gd name="T6" fmla="*/ 651 w 1180"/>
                <a:gd name="T7" fmla="*/ 712 h 1180"/>
                <a:gd name="T8" fmla="*/ 656 w 1180"/>
                <a:gd name="T9" fmla="*/ 688 h 1180"/>
                <a:gd name="T10" fmla="*/ 678 w 1180"/>
                <a:gd name="T11" fmla="*/ 661 h 1180"/>
                <a:gd name="T12" fmla="*/ 712 w 1180"/>
                <a:gd name="T13" fmla="*/ 651 h 1180"/>
                <a:gd name="T14" fmla="*/ 1131 w 1180"/>
                <a:gd name="T15" fmla="*/ 652 h 1180"/>
                <a:gd name="T16" fmla="*/ 1161 w 1180"/>
                <a:gd name="T17" fmla="*/ 669 h 1180"/>
                <a:gd name="T18" fmla="*/ 1178 w 1180"/>
                <a:gd name="T19" fmla="*/ 700 h 1180"/>
                <a:gd name="T20" fmla="*/ 1180 w 1180"/>
                <a:gd name="T21" fmla="*/ 1119 h 1180"/>
                <a:gd name="T22" fmla="*/ 1169 w 1180"/>
                <a:gd name="T23" fmla="*/ 1153 h 1180"/>
                <a:gd name="T24" fmla="*/ 1142 w 1180"/>
                <a:gd name="T25" fmla="*/ 1175 h 1180"/>
                <a:gd name="T26" fmla="*/ 1119 w 1180"/>
                <a:gd name="T27" fmla="*/ 529 h 1180"/>
                <a:gd name="T28" fmla="*/ 700 w 1180"/>
                <a:gd name="T29" fmla="*/ 527 h 1180"/>
                <a:gd name="T30" fmla="*/ 668 w 1180"/>
                <a:gd name="T31" fmla="*/ 511 h 1180"/>
                <a:gd name="T32" fmla="*/ 652 w 1180"/>
                <a:gd name="T33" fmla="*/ 480 h 1180"/>
                <a:gd name="T34" fmla="*/ 651 w 1180"/>
                <a:gd name="T35" fmla="*/ 61 h 1180"/>
                <a:gd name="T36" fmla="*/ 661 w 1180"/>
                <a:gd name="T37" fmla="*/ 27 h 1180"/>
                <a:gd name="T38" fmla="*/ 688 w 1180"/>
                <a:gd name="T39" fmla="*/ 5 h 1180"/>
                <a:gd name="T40" fmla="*/ 1119 w 1180"/>
                <a:gd name="T41" fmla="*/ 0 h 1180"/>
                <a:gd name="T42" fmla="*/ 1142 w 1180"/>
                <a:gd name="T43" fmla="*/ 5 h 1180"/>
                <a:gd name="T44" fmla="*/ 1169 w 1180"/>
                <a:gd name="T45" fmla="*/ 27 h 1180"/>
                <a:gd name="T46" fmla="*/ 1180 w 1180"/>
                <a:gd name="T47" fmla="*/ 61 h 1180"/>
                <a:gd name="T48" fmla="*/ 1178 w 1180"/>
                <a:gd name="T49" fmla="*/ 480 h 1180"/>
                <a:gd name="T50" fmla="*/ 1161 w 1180"/>
                <a:gd name="T51" fmla="*/ 511 h 1180"/>
                <a:gd name="T52" fmla="*/ 1131 w 1180"/>
                <a:gd name="T53" fmla="*/ 527 h 1180"/>
                <a:gd name="T54" fmla="*/ 61 w 1180"/>
                <a:gd name="T55" fmla="*/ 1180 h 1180"/>
                <a:gd name="T56" fmla="*/ 36 w 1180"/>
                <a:gd name="T57" fmla="*/ 1175 h 1180"/>
                <a:gd name="T58" fmla="*/ 9 w 1180"/>
                <a:gd name="T59" fmla="*/ 1153 h 1180"/>
                <a:gd name="T60" fmla="*/ 0 w 1180"/>
                <a:gd name="T61" fmla="*/ 1119 h 1180"/>
                <a:gd name="T62" fmla="*/ 1 w 1180"/>
                <a:gd name="T63" fmla="*/ 700 h 1180"/>
                <a:gd name="T64" fmla="*/ 17 w 1180"/>
                <a:gd name="T65" fmla="*/ 669 h 1180"/>
                <a:gd name="T66" fmla="*/ 49 w 1180"/>
                <a:gd name="T67" fmla="*/ 652 h 1180"/>
                <a:gd name="T68" fmla="*/ 467 w 1180"/>
                <a:gd name="T69" fmla="*/ 651 h 1180"/>
                <a:gd name="T70" fmla="*/ 502 w 1180"/>
                <a:gd name="T71" fmla="*/ 661 h 1180"/>
                <a:gd name="T72" fmla="*/ 524 w 1180"/>
                <a:gd name="T73" fmla="*/ 688 h 1180"/>
                <a:gd name="T74" fmla="*/ 528 w 1180"/>
                <a:gd name="T75" fmla="*/ 1119 h 1180"/>
                <a:gd name="T76" fmla="*/ 524 w 1180"/>
                <a:gd name="T77" fmla="*/ 1143 h 1180"/>
                <a:gd name="T78" fmla="*/ 502 w 1180"/>
                <a:gd name="T79" fmla="*/ 1170 h 1180"/>
                <a:gd name="T80" fmla="*/ 467 w 1180"/>
                <a:gd name="T81" fmla="*/ 1180 h 1180"/>
                <a:gd name="T82" fmla="*/ 61 w 1180"/>
                <a:gd name="T83" fmla="*/ 529 h 1180"/>
                <a:gd name="T84" fmla="*/ 27 w 1180"/>
                <a:gd name="T85" fmla="*/ 519 h 1180"/>
                <a:gd name="T86" fmla="*/ 5 w 1180"/>
                <a:gd name="T87" fmla="*/ 492 h 1180"/>
                <a:gd name="T88" fmla="*/ 0 w 1180"/>
                <a:gd name="T89" fmla="*/ 61 h 1180"/>
                <a:gd name="T90" fmla="*/ 5 w 1180"/>
                <a:gd name="T91" fmla="*/ 36 h 1180"/>
                <a:gd name="T92" fmla="*/ 27 w 1180"/>
                <a:gd name="T93" fmla="*/ 11 h 1180"/>
                <a:gd name="T94" fmla="*/ 61 w 1180"/>
                <a:gd name="T95" fmla="*/ 0 h 1180"/>
                <a:gd name="T96" fmla="*/ 480 w 1180"/>
                <a:gd name="T97" fmla="*/ 1 h 1180"/>
                <a:gd name="T98" fmla="*/ 510 w 1180"/>
                <a:gd name="T99" fmla="*/ 18 h 1180"/>
                <a:gd name="T100" fmla="*/ 527 w 1180"/>
                <a:gd name="T101" fmla="*/ 49 h 1180"/>
                <a:gd name="T102" fmla="*/ 528 w 1180"/>
                <a:gd name="T103" fmla="*/ 467 h 1180"/>
                <a:gd name="T104" fmla="*/ 517 w 1180"/>
                <a:gd name="T105" fmla="*/ 502 h 1180"/>
                <a:gd name="T106" fmla="*/ 492 w 1180"/>
                <a:gd name="T107" fmla="*/ 524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80" h="1180">
                  <a:moveTo>
                    <a:pt x="1119" y="1180"/>
                  </a:moveTo>
                  <a:lnTo>
                    <a:pt x="712" y="1180"/>
                  </a:lnTo>
                  <a:lnTo>
                    <a:pt x="712" y="1180"/>
                  </a:lnTo>
                  <a:lnTo>
                    <a:pt x="700" y="1179"/>
                  </a:lnTo>
                  <a:lnTo>
                    <a:pt x="688" y="1175"/>
                  </a:lnTo>
                  <a:lnTo>
                    <a:pt x="678" y="1170"/>
                  </a:lnTo>
                  <a:lnTo>
                    <a:pt x="668" y="1161"/>
                  </a:lnTo>
                  <a:lnTo>
                    <a:pt x="661" y="1153"/>
                  </a:lnTo>
                  <a:lnTo>
                    <a:pt x="656" y="1143"/>
                  </a:lnTo>
                  <a:lnTo>
                    <a:pt x="652" y="1131"/>
                  </a:lnTo>
                  <a:lnTo>
                    <a:pt x="651" y="1119"/>
                  </a:lnTo>
                  <a:lnTo>
                    <a:pt x="651" y="712"/>
                  </a:lnTo>
                  <a:lnTo>
                    <a:pt x="651" y="712"/>
                  </a:lnTo>
                  <a:lnTo>
                    <a:pt x="652" y="700"/>
                  </a:lnTo>
                  <a:lnTo>
                    <a:pt x="656" y="688"/>
                  </a:lnTo>
                  <a:lnTo>
                    <a:pt x="661" y="678"/>
                  </a:lnTo>
                  <a:lnTo>
                    <a:pt x="668" y="669"/>
                  </a:lnTo>
                  <a:lnTo>
                    <a:pt x="678" y="661"/>
                  </a:lnTo>
                  <a:lnTo>
                    <a:pt x="688" y="656"/>
                  </a:lnTo>
                  <a:lnTo>
                    <a:pt x="700" y="652"/>
                  </a:lnTo>
                  <a:lnTo>
                    <a:pt x="712" y="651"/>
                  </a:lnTo>
                  <a:lnTo>
                    <a:pt x="1119" y="651"/>
                  </a:lnTo>
                  <a:lnTo>
                    <a:pt x="1119" y="651"/>
                  </a:lnTo>
                  <a:lnTo>
                    <a:pt x="1131" y="652"/>
                  </a:lnTo>
                  <a:lnTo>
                    <a:pt x="1142" y="656"/>
                  </a:lnTo>
                  <a:lnTo>
                    <a:pt x="1153" y="661"/>
                  </a:lnTo>
                  <a:lnTo>
                    <a:pt x="1161" y="669"/>
                  </a:lnTo>
                  <a:lnTo>
                    <a:pt x="1169" y="678"/>
                  </a:lnTo>
                  <a:lnTo>
                    <a:pt x="1175" y="688"/>
                  </a:lnTo>
                  <a:lnTo>
                    <a:pt x="1178" y="700"/>
                  </a:lnTo>
                  <a:lnTo>
                    <a:pt x="1180" y="712"/>
                  </a:lnTo>
                  <a:lnTo>
                    <a:pt x="1180" y="1119"/>
                  </a:lnTo>
                  <a:lnTo>
                    <a:pt x="1180" y="1119"/>
                  </a:lnTo>
                  <a:lnTo>
                    <a:pt x="1178" y="1131"/>
                  </a:lnTo>
                  <a:lnTo>
                    <a:pt x="1175" y="1143"/>
                  </a:lnTo>
                  <a:lnTo>
                    <a:pt x="1169" y="1153"/>
                  </a:lnTo>
                  <a:lnTo>
                    <a:pt x="1161" y="1161"/>
                  </a:lnTo>
                  <a:lnTo>
                    <a:pt x="1153" y="1170"/>
                  </a:lnTo>
                  <a:lnTo>
                    <a:pt x="1142" y="1175"/>
                  </a:lnTo>
                  <a:lnTo>
                    <a:pt x="1131" y="1179"/>
                  </a:lnTo>
                  <a:lnTo>
                    <a:pt x="1119" y="1180"/>
                  </a:lnTo>
                  <a:close/>
                  <a:moveTo>
                    <a:pt x="1119" y="529"/>
                  </a:moveTo>
                  <a:lnTo>
                    <a:pt x="712" y="529"/>
                  </a:lnTo>
                  <a:lnTo>
                    <a:pt x="712" y="529"/>
                  </a:lnTo>
                  <a:lnTo>
                    <a:pt x="700" y="527"/>
                  </a:lnTo>
                  <a:lnTo>
                    <a:pt x="688" y="524"/>
                  </a:lnTo>
                  <a:lnTo>
                    <a:pt x="678" y="519"/>
                  </a:lnTo>
                  <a:lnTo>
                    <a:pt x="668" y="511"/>
                  </a:lnTo>
                  <a:lnTo>
                    <a:pt x="661" y="502"/>
                  </a:lnTo>
                  <a:lnTo>
                    <a:pt x="656" y="492"/>
                  </a:lnTo>
                  <a:lnTo>
                    <a:pt x="652" y="480"/>
                  </a:lnTo>
                  <a:lnTo>
                    <a:pt x="651" y="467"/>
                  </a:lnTo>
                  <a:lnTo>
                    <a:pt x="651" y="61"/>
                  </a:lnTo>
                  <a:lnTo>
                    <a:pt x="651" y="61"/>
                  </a:lnTo>
                  <a:lnTo>
                    <a:pt x="652" y="49"/>
                  </a:lnTo>
                  <a:lnTo>
                    <a:pt x="656" y="36"/>
                  </a:lnTo>
                  <a:lnTo>
                    <a:pt x="661" y="27"/>
                  </a:lnTo>
                  <a:lnTo>
                    <a:pt x="668" y="18"/>
                  </a:lnTo>
                  <a:lnTo>
                    <a:pt x="678" y="11"/>
                  </a:lnTo>
                  <a:lnTo>
                    <a:pt x="688" y="5"/>
                  </a:lnTo>
                  <a:lnTo>
                    <a:pt x="700" y="1"/>
                  </a:lnTo>
                  <a:lnTo>
                    <a:pt x="712" y="0"/>
                  </a:lnTo>
                  <a:lnTo>
                    <a:pt x="1119" y="0"/>
                  </a:lnTo>
                  <a:lnTo>
                    <a:pt x="1119" y="0"/>
                  </a:lnTo>
                  <a:lnTo>
                    <a:pt x="1131" y="1"/>
                  </a:lnTo>
                  <a:lnTo>
                    <a:pt x="1142" y="5"/>
                  </a:lnTo>
                  <a:lnTo>
                    <a:pt x="1153" y="11"/>
                  </a:lnTo>
                  <a:lnTo>
                    <a:pt x="1161" y="18"/>
                  </a:lnTo>
                  <a:lnTo>
                    <a:pt x="1169" y="27"/>
                  </a:lnTo>
                  <a:lnTo>
                    <a:pt x="1175" y="36"/>
                  </a:lnTo>
                  <a:lnTo>
                    <a:pt x="1178" y="49"/>
                  </a:lnTo>
                  <a:lnTo>
                    <a:pt x="1180" y="61"/>
                  </a:lnTo>
                  <a:lnTo>
                    <a:pt x="1180" y="467"/>
                  </a:lnTo>
                  <a:lnTo>
                    <a:pt x="1180" y="467"/>
                  </a:lnTo>
                  <a:lnTo>
                    <a:pt x="1178" y="480"/>
                  </a:lnTo>
                  <a:lnTo>
                    <a:pt x="1175" y="492"/>
                  </a:lnTo>
                  <a:lnTo>
                    <a:pt x="1169" y="502"/>
                  </a:lnTo>
                  <a:lnTo>
                    <a:pt x="1161" y="511"/>
                  </a:lnTo>
                  <a:lnTo>
                    <a:pt x="1153" y="519"/>
                  </a:lnTo>
                  <a:lnTo>
                    <a:pt x="1142" y="524"/>
                  </a:lnTo>
                  <a:lnTo>
                    <a:pt x="1131" y="527"/>
                  </a:lnTo>
                  <a:lnTo>
                    <a:pt x="1119" y="529"/>
                  </a:lnTo>
                  <a:close/>
                  <a:moveTo>
                    <a:pt x="467" y="1180"/>
                  </a:moveTo>
                  <a:lnTo>
                    <a:pt x="61" y="1180"/>
                  </a:lnTo>
                  <a:lnTo>
                    <a:pt x="61" y="1180"/>
                  </a:lnTo>
                  <a:lnTo>
                    <a:pt x="49" y="1179"/>
                  </a:lnTo>
                  <a:lnTo>
                    <a:pt x="36" y="1175"/>
                  </a:lnTo>
                  <a:lnTo>
                    <a:pt x="27" y="1170"/>
                  </a:lnTo>
                  <a:lnTo>
                    <a:pt x="17" y="1161"/>
                  </a:lnTo>
                  <a:lnTo>
                    <a:pt x="9" y="1153"/>
                  </a:lnTo>
                  <a:lnTo>
                    <a:pt x="5" y="1143"/>
                  </a:lnTo>
                  <a:lnTo>
                    <a:pt x="1" y="1131"/>
                  </a:lnTo>
                  <a:lnTo>
                    <a:pt x="0" y="1119"/>
                  </a:lnTo>
                  <a:lnTo>
                    <a:pt x="0" y="712"/>
                  </a:lnTo>
                  <a:lnTo>
                    <a:pt x="0" y="712"/>
                  </a:lnTo>
                  <a:lnTo>
                    <a:pt x="1" y="700"/>
                  </a:lnTo>
                  <a:lnTo>
                    <a:pt x="5" y="688"/>
                  </a:lnTo>
                  <a:lnTo>
                    <a:pt x="9" y="678"/>
                  </a:lnTo>
                  <a:lnTo>
                    <a:pt x="17" y="669"/>
                  </a:lnTo>
                  <a:lnTo>
                    <a:pt x="27" y="661"/>
                  </a:lnTo>
                  <a:lnTo>
                    <a:pt x="36" y="656"/>
                  </a:lnTo>
                  <a:lnTo>
                    <a:pt x="49" y="652"/>
                  </a:lnTo>
                  <a:lnTo>
                    <a:pt x="61" y="651"/>
                  </a:lnTo>
                  <a:lnTo>
                    <a:pt x="467" y="651"/>
                  </a:lnTo>
                  <a:lnTo>
                    <a:pt x="467" y="651"/>
                  </a:lnTo>
                  <a:lnTo>
                    <a:pt x="480" y="652"/>
                  </a:lnTo>
                  <a:lnTo>
                    <a:pt x="492" y="656"/>
                  </a:lnTo>
                  <a:lnTo>
                    <a:pt x="502" y="661"/>
                  </a:lnTo>
                  <a:lnTo>
                    <a:pt x="510" y="669"/>
                  </a:lnTo>
                  <a:lnTo>
                    <a:pt x="517" y="678"/>
                  </a:lnTo>
                  <a:lnTo>
                    <a:pt x="524" y="688"/>
                  </a:lnTo>
                  <a:lnTo>
                    <a:pt x="527" y="700"/>
                  </a:lnTo>
                  <a:lnTo>
                    <a:pt x="528" y="712"/>
                  </a:lnTo>
                  <a:lnTo>
                    <a:pt x="528" y="1119"/>
                  </a:lnTo>
                  <a:lnTo>
                    <a:pt x="528" y="1119"/>
                  </a:lnTo>
                  <a:lnTo>
                    <a:pt x="527" y="1131"/>
                  </a:lnTo>
                  <a:lnTo>
                    <a:pt x="524" y="1143"/>
                  </a:lnTo>
                  <a:lnTo>
                    <a:pt x="517" y="1153"/>
                  </a:lnTo>
                  <a:lnTo>
                    <a:pt x="510" y="1161"/>
                  </a:lnTo>
                  <a:lnTo>
                    <a:pt x="502" y="1170"/>
                  </a:lnTo>
                  <a:lnTo>
                    <a:pt x="492" y="1175"/>
                  </a:lnTo>
                  <a:lnTo>
                    <a:pt x="480" y="1179"/>
                  </a:lnTo>
                  <a:lnTo>
                    <a:pt x="467" y="1180"/>
                  </a:lnTo>
                  <a:close/>
                  <a:moveTo>
                    <a:pt x="467" y="529"/>
                  </a:moveTo>
                  <a:lnTo>
                    <a:pt x="61" y="529"/>
                  </a:lnTo>
                  <a:lnTo>
                    <a:pt x="61" y="529"/>
                  </a:lnTo>
                  <a:lnTo>
                    <a:pt x="49" y="527"/>
                  </a:lnTo>
                  <a:lnTo>
                    <a:pt x="36" y="524"/>
                  </a:lnTo>
                  <a:lnTo>
                    <a:pt x="27" y="519"/>
                  </a:lnTo>
                  <a:lnTo>
                    <a:pt x="17" y="511"/>
                  </a:lnTo>
                  <a:lnTo>
                    <a:pt x="9" y="502"/>
                  </a:lnTo>
                  <a:lnTo>
                    <a:pt x="5" y="492"/>
                  </a:lnTo>
                  <a:lnTo>
                    <a:pt x="1" y="480"/>
                  </a:lnTo>
                  <a:lnTo>
                    <a:pt x="0" y="46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49"/>
                  </a:lnTo>
                  <a:lnTo>
                    <a:pt x="5" y="36"/>
                  </a:lnTo>
                  <a:lnTo>
                    <a:pt x="9" y="27"/>
                  </a:lnTo>
                  <a:lnTo>
                    <a:pt x="17" y="18"/>
                  </a:lnTo>
                  <a:lnTo>
                    <a:pt x="27" y="11"/>
                  </a:lnTo>
                  <a:lnTo>
                    <a:pt x="36" y="5"/>
                  </a:lnTo>
                  <a:lnTo>
                    <a:pt x="49" y="1"/>
                  </a:lnTo>
                  <a:lnTo>
                    <a:pt x="61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80" y="1"/>
                  </a:lnTo>
                  <a:lnTo>
                    <a:pt x="492" y="5"/>
                  </a:lnTo>
                  <a:lnTo>
                    <a:pt x="502" y="11"/>
                  </a:lnTo>
                  <a:lnTo>
                    <a:pt x="510" y="18"/>
                  </a:lnTo>
                  <a:lnTo>
                    <a:pt x="517" y="27"/>
                  </a:lnTo>
                  <a:lnTo>
                    <a:pt x="524" y="36"/>
                  </a:lnTo>
                  <a:lnTo>
                    <a:pt x="527" y="49"/>
                  </a:lnTo>
                  <a:lnTo>
                    <a:pt x="528" y="61"/>
                  </a:lnTo>
                  <a:lnTo>
                    <a:pt x="528" y="467"/>
                  </a:lnTo>
                  <a:lnTo>
                    <a:pt x="528" y="467"/>
                  </a:lnTo>
                  <a:lnTo>
                    <a:pt x="527" y="480"/>
                  </a:lnTo>
                  <a:lnTo>
                    <a:pt x="524" y="492"/>
                  </a:lnTo>
                  <a:lnTo>
                    <a:pt x="517" y="502"/>
                  </a:lnTo>
                  <a:lnTo>
                    <a:pt x="510" y="511"/>
                  </a:lnTo>
                  <a:lnTo>
                    <a:pt x="502" y="519"/>
                  </a:lnTo>
                  <a:lnTo>
                    <a:pt x="492" y="524"/>
                  </a:lnTo>
                  <a:lnTo>
                    <a:pt x="480" y="527"/>
                  </a:lnTo>
                  <a:lnTo>
                    <a:pt x="467" y="5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0D762A78-CB8A-4333-AD37-E5E1549E2417}"/>
              </a:ext>
            </a:extLst>
          </p:cNvPr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第三节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2619F37-7FC1-441A-9891-23005EFE8240}"/>
              </a:ext>
            </a:extLst>
          </p:cNvPr>
          <p:cNvSpPr txBox="1"/>
          <p:nvPr/>
        </p:nvSpPr>
        <p:spPr>
          <a:xfrm>
            <a:off x="3439406" y="285166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制定创业方案</a:t>
            </a:r>
          </a:p>
        </p:txBody>
      </p:sp>
    </p:spTree>
    <p:extLst>
      <p:ext uri="{BB962C8B-B14F-4D97-AF65-F5344CB8AC3E}">
        <p14:creationId xmlns:p14="http://schemas.microsoft.com/office/powerpoint/2010/main" val="362468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1115616" y="1275605"/>
            <a:ext cx="3168352" cy="2952329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1707654"/>
            <a:ext cx="3168352" cy="2448272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怎样的创业方案才能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更好地保证成功创业，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并能吸引合作伙伴或投资者？</a:t>
            </a:r>
            <a:endParaRPr lang="zh-CN" altLang="en-US" sz="2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90D65C3-4BC6-4026-B1EF-56ACF903F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10" y="987573"/>
            <a:ext cx="3446115" cy="344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9885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21C672F-B13F-46AD-8886-88DEF99B453C}"/>
              </a:ext>
            </a:extLst>
          </p:cNvPr>
          <p:cNvSpPr txBox="1"/>
          <p:nvPr/>
        </p:nvSpPr>
        <p:spPr>
          <a:xfrm>
            <a:off x="2429866" y="327314"/>
            <a:ext cx="4284268" cy="62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稳定的工作没有了，怎么办？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92287" y="982919"/>
            <a:ext cx="7692082" cy="3419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小斌来自普通工薪阶层，他不求大富大贵，只求工作稳定，能够养家糊口。大专毕业后，他经过长时间的努力，终于进入了一家大型国企的分厂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焦化厂。在焦化厂，工作虽然要轮流加班，但还算有规律，下班后还能玩玩游戏。工资虽然不算高，但随着工龄的增长，也在不断稳步地增加。他很满意这样的状态，打算就这样工作到退休。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5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年后，在小斌结婚后不久，由于环保需要，他们企业开始减产，而一些污染严重的分厂逐步关闭或搬迁。由于不愿意去郊区、外地，他设法留在不搬迁、晚搬迁的分厂。又过了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4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年，他所在市区的分厂全部关闭，他被迫失业，不得不重新找工作。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145276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9" grpId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76056" y="1491630"/>
            <a:ext cx="3384376" cy="2952328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205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</a:p>
          <a:p>
            <a:endParaRPr lang="zh-CN" altLang="en-US" dirty="0"/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结合自己的创业意向，在充分调研的基础上，完成一份创业计划方案</a:t>
            </a:r>
            <a:r>
              <a:rPr lang="zh-CN" altLang="en-US" sz="2400" dirty="0">
                <a:solidFill>
                  <a:schemeClr val="accent3"/>
                </a:solidFill>
                <a:latin typeface="+mn-ea"/>
              </a:rPr>
              <a:t>。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D708EDC-3957-4C70-8594-B15F0C27A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62" y="1347614"/>
            <a:ext cx="309634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920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5845" y="1754146"/>
            <a:ext cx="802431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小熙在市场营销专业毕业后，因没有找到满意的工作，想来想去最终决定创业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贩卖自己最喜欢的运动鞋，于是借了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万元在网上做微商。他通过各种渠道发广告。虽然第一轮广告发出后，有一些熟人买了他的运动鞋，可第二轮后，就没什么人买了，结果没赚多少钱。他觉得做这种微商很难生存。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于是，小熙在一家建材市场找了一份业务员的工作，持续了一年多。在此期间，小熙发现房产市场很“热”，贩卖建材很赚钱，便又产生了创业的想法。但由于建材价格高，还要租用场地，创业成本比较高，而他上次借的钱还没还，资金不够，因此便鼓动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同学与他一起合伙做起了建材生意。一开始生意很难做： 好像顾客认生似的，只在他店里转来转去却不买，小熙不得不降低价格；因不熟悉供应商而进到了一些劣质货，结果被顾客投诉；没有人脉，缺少与施工队合作的渠道。就这样支撑了两年多，最终也没赚多少钱。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1007603" y="1182436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屡战屡败的“多种经营者”</a:t>
            </a:r>
          </a:p>
        </p:txBody>
      </p:sp>
    </p:spTree>
    <p:extLst>
      <p:ext uri="{BB962C8B-B14F-4D97-AF65-F5344CB8AC3E}">
        <p14:creationId xmlns:p14="http://schemas.microsoft.com/office/powerpoint/2010/main" val="2360035600"/>
      </p:ext>
    </p:extLst>
  </p:cSld>
  <p:clrMapOvr>
    <a:masterClrMapping/>
  </p:clrMapOvr>
  <p:transition spd="slow" advTm="7000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59841" y="1010836"/>
            <a:ext cx="80243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小熙仍想坚持下去，认为只要以后熟悉了产品进货、出货的渠道就一定能赚钱。但合伙的同学认为再做下去也未必赚钱，因此不愿意继续经营下去了，建材店不得不关门。之后，小熙去了另一家建材商场做业务员，继续以工资维持生计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三年后，小熙了解到在东部的大城市，人们越来越注重健身，就又产生了做体育用品生意的创业梦。但是自己已经成了一家之主，不能像过去那么鲁莽，于是决定好好谋划一番。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8741465"/>
      </p:ext>
    </p:extLst>
  </p:cSld>
  <p:clrMapOvr>
    <a:masterClrMapping/>
  </p:clrMapOvr>
  <p:transition spd="slow" advTm="7000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418966"/>
            <a:ext cx="6811399" cy="2305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小熙前两次创业为什么会失败？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要减少失败的可能性，还需要哪些条件？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你对小熙的第三次创业有什么建议？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27076BF-653A-482F-8336-7C119320CC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450" y="2271199"/>
            <a:ext cx="2624475" cy="26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79308"/>
      </p:ext>
    </p:extLst>
  </p:cSld>
  <p:clrMapOvr>
    <a:masterClrMapping/>
  </p:clrMapOvr>
  <p:transition spd="slow" advTm="7000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923928" y="895640"/>
            <a:ext cx="2176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创业规划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3563888" y="766473"/>
            <a:ext cx="201622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EB3CEF9-5276-409F-BC5B-B42169585F44}"/>
              </a:ext>
            </a:extLst>
          </p:cNvPr>
          <p:cNvSpPr txBox="1"/>
          <p:nvPr/>
        </p:nvSpPr>
        <p:spPr>
          <a:xfrm>
            <a:off x="351549" y="189081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 多一份准备，就多一份胜算 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524786B-C389-4129-ADEA-0D60C0474640}"/>
              </a:ext>
            </a:extLst>
          </p:cNvPr>
          <p:cNvSpPr txBox="1"/>
          <p:nvPr/>
        </p:nvSpPr>
        <p:spPr>
          <a:xfrm>
            <a:off x="5449999" y="174878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 </a:t>
            </a:r>
            <a:r>
              <a:rPr lang="zh-CN" altLang="en-US" sz="2000" dirty="0">
                <a:solidFill>
                  <a:schemeClr val="accent1"/>
                </a:solidFill>
              </a:rPr>
              <a:t>规划的内容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067A021-9380-4BC8-9A94-C6FE5163CA1C}"/>
              </a:ext>
            </a:extLst>
          </p:cNvPr>
          <p:cNvSpPr txBox="1"/>
          <p:nvPr/>
        </p:nvSpPr>
        <p:spPr>
          <a:xfrm>
            <a:off x="2138241" y="2790868"/>
            <a:ext cx="15121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规划的方法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E26E574-A0AC-4496-8EA1-CC4055A2E798}"/>
              </a:ext>
            </a:extLst>
          </p:cNvPr>
          <p:cNvSpPr txBox="1"/>
          <p:nvPr/>
        </p:nvSpPr>
        <p:spPr>
          <a:xfrm>
            <a:off x="5437005" y="277641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 什么是好的创业计划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F68B16F-A2A2-4368-9618-AB586DE045F0}"/>
              </a:ext>
            </a:extLst>
          </p:cNvPr>
          <p:cNvSpPr txBox="1"/>
          <p:nvPr/>
        </p:nvSpPr>
        <p:spPr>
          <a:xfrm>
            <a:off x="2156697" y="3309795"/>
            <a:ext cx="15121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现场观察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个别访问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问卷调查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座谈会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B42E6A60-ED20-492E-A973-055526B74147}"/>
              </a:ext>
            </a:extLst>
          </p:cNvPr>
          <p:cNvSpPr txBox="1"/>
          <p:nvPr/>
        </p:nvSpPr>
        <p:spPr>
          <a:xfrm>
            <a:off x="5437005" y="3341628"/>
            <a:ext cx="367307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①针对社会需求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②与同行相比，具有相对优势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③公司配置、组织架构与经营方式合理规范且具体可行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④调查数据充分、分析到位。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⑤表达清晰，有逻辑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1818F518-06F1-4592-B942-F16C251AF187}"/>
              </a:ext>
            </a:extLst>
          </p:cNvPr>
          <p:cNvGrpSpPr/>
          <p:nvPr/>
        </p:nvGrpSpPr>
        <p:grpSpPr>
          <a:xfrm>
            <a:off x="3758059" y="1767682"/>
            <a:ext cx="720000" cy="720000"/>
            <a:chOff x="4131160" y="713581"/>
            <a:chExt cx="881684" cy="881684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C97A2C0A-C751-484E-884B-EFFBFEA51661}"/>
                </a:ext>
              </a:extLst>
            </p:cNvPr>
            <p:cNvSpPr/>
            <p:nvPr/>
          </p:nvSpPr>
          <p:spPr>
            <a:xfrm>
              <a:off x="4131160" y="713581"/>
              <a:ext cx="881684" cy="881684"/>
            </a:xfrm>
            <a:prstGeom prst="ellipse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1F89D3F4-00B7-48C5-8494-BABF9F886AD6}"/>
                </a:ext>
              </a:extLst>
            </p:cNvPr>
            <p:cNvSpPr/>
            <p:nvPr/>
          </p:nvSpPr>
          <p:spPr>
            <a:xfrm>
              <a:off x="4237176" y="819597"/>
              <a:ext cx="669652" cy="6696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ACC680B-6398-4755-A05A-FFBC0E094E20}"/>
              </a:ext>
            </a:extLst>
          </p:cNvPr>
          <p:cNvGrpSpPr/>
          <p:nvPr/>
        </p:nvGrpSpPr>
        <p:grpSpPr>
          <a:xfrm>
            <a:off x="4643424" y="2658730"/>
            <a:ext cx="720000" cy="720000"/>
            <a:chOff x="4131160" y="713581"/>
            <a:chExt cx="881684" cy="881684"/>
          </a:xfrm>
        </p:grpSpPr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99C1E4A0-E13C-4183-B689-1202EB673411}"/>
                </a:ext>
              </a:extLst>
            </p:cNvPr>
            <p:cNvSpPr/>
            <p:nvPr/>
          </p:nvSpPr>
          <p:spPr>
            <a:xfrm>
              <a:off x="4131160" y="713581"/>
              <a:ext cx="881684" cy="881684"/>
            </a:xfrm>
            <a:prstGeom prst="ellipse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5E9F6E08-3950-4C45-A9FB-C818FD8DDD78}"/>
                </a:ext>
              </a:extLst>
            </p:cNvPr>
            <p:cNvSpPr/>
            <p:nvPr/>
          </p:nvSpPr>
          <p:spPr>
            <a:xfrm>
              <a:off x="4237176" y="819597"/>
              <a:ext cx="669652" cy="6696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78C13B7-25BA-4E5A-9989-D356500A3B4B}"/>
              </a:ext>
            </a:extLst>
          </p:cNvPr>
          <p:cNvGrpSpPr/>
          <p:nvPr/>
        </p:nvGrpSpPr>
        <p:grpSpPr>
          <a:xfrm>
            <a:off x="4643424" y="1771911"/>
            <a:ext cx="720000" cy="720000"/>
            <a:chOff x="4131160" y="713581"/>
            <a:chExt cx="881684" cy="881684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6BEA302D-59D4-4FB8-BD1A-47244064B258}"/>
                </a:ext>
              </a:extLst>
            </p:cNvPr>
            <p:cNvSpPr/>
            <p:nvPr/>
          </p:nvSpPr>
          <p:spPr>
            <a:xfrm>
              <a:off x="4131160" y="713581"/>
              <a:ext cx="881684" cy="881684"/>
            </a:xfrm>
            <a:prstGeom prst="ellipse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3A72E2FE-E228-4F94-A12E-3B143AFC0299}"/>
                </a:ext>
              </a:extLst>
            </p:cNvPr>
            <p:cNvSpPr/>
            <p:nvPr/>
          </p:nvSpPr>
          <p:spPr>
            <a:xfrm>
              <a:off x="4237176" y="819597"/>
              <a:ext cx="669652" cy="6696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9EA2DB9B-698A-43D6-826E-E3719EB9B87A}"/>
              </a:ext>
            </a:extLst>
          </p:cNvPr>
          <p:cNvSpPr txBox="1"/>
          <p:nvPr/>
        </p:nvSpPr>
        <p:spPr>
          <a:xfrm>
            <a:off x="3915462" y="1898689"/>
            <a:ext cx="344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</a:rPr>
              <a:t>1</a:t>
            </a:r>
            <a:endParaRPr lang="zh-CN" altLang="en-US" sz="2400" b="1" dirty="0">
              <a:solidFill>
                <a:schemeClr val="bg2"/>
              </a:solidFill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DECFF8BC-12AD-4D88-BB93-DF8AC684F3D3}"/>
              </a:ext>
            </a:extLst>
          </p:cNvPr>
          <p:cNvGrpSpPr/>
          <p:nvPr/>
        </p:nvGrpSpPr>
        <p:grpSpPr>
          <a:xfrm>
            <a:off x="3723482" y="2670213"/>
            <a:ext cx="720000" cy="720000"/>
            <a:chOff x="4131160" y="713581"/>
            <a:chExt cx="881684" cy="881684"/>
          </a:xfrm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D6411A6F-1FD7-41A8-A0F5-10405F8CC67A}"/>
                </a:ext>
              </a:extLst>
            </p:cNvPr>
            <p:cNvSpPr/>
            <p:nvPr/>
          </p:nvSpPr>
          <p:spPr>
            <a:xfrm>
              <a:off x="4131160" y="713581"/>
              <a:ext cx="881684" cy="881684"/>
            </a:xfrm>
            <a:prstGeom prst="ellipse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6FAA3AE6-DDC7-4CCD-923A-0BB907230F1B}"/>
                </a:ext>
              </a:extLst>
            </p:cNvPr>
            <p:cNvSpPr/>
            <p:nvPr/>
          </p:nvSpPr>
          <p:spPr>
            <a:xfrm>
              <a:off x="4237176" y="819597"/>
              <a:ext cx="669652" cy="6696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id="{2AA4392E-9680-418C-88A7-7D674D3890A1}"/>
              </a:ext>
            </a:extLst>
          </p:cNvPr>
          <p:cNvSpPr txBox="1"/>
          <p:nvPr/>
        </p:nvSpPr>
        <p:spPr>
          <a:xfrm>
            <a:off x="4803580" y="1907190"/>
            <a:ext cx="4168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</a:rPr>
              <a:t>2</a:t>
            </a:r>
            <a:endParaRPr lang="zh-CN" altLang="en-US" sz="2400" b="1" dirty="0">
              <a:solidFill>
                <a:schemeClr val="bg2"/>
              </a:solidFill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DFD6755E-297A-48CE-AA91-DC95D573F6A2}"/>
              </a:ext>
            </a:extLst>
          </p:cNvPr>
          <p:cNvSpPr txBox="1"/>
          <p:nvPr/>
        </p:nvSpPr>
        <p:spPr>
          <a:xfrm>
            <a:off x="3879446" y="2799381"/>
            <a:ext cx="4168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</a:rPr>
              <a:t>3</a:t>
            </a:r>
            <a:endParaRPr lang="zh-CN" altLang="en-US" sz="2400" b="1" dirty="0">
              <a:solidFill>
                <a:schemeClr val="bg2"/>
              </a:solidFill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391785B4-077C-4A89-92CB-A0076BBEF406}"/>
              </a:ext>
            </a:extLst>
          </p:cNvPr>
          <p:cNvSpPr txBox="1"/>
          <p:nvPr/>
        </p:nvSpPr>
        <p:spPr>
          <a:xfrm>
            <a:off x="4803580" y="2785440"/>
            <a:ext cx="4168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</a:rPr>
              <a:t>4</a:t>
            </a:r>
            <a:endParaRPr lang="zh-CN" altLang="en-US" sz="2400" b="1" dirty="0">
              <a:solidFill>
                <a:schemeClr val="bg2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3916079-2D55-4FE0-81CC-672BBC765882}"/>
              </a:ext>
            </a:extLst>
          </p:cNvPr>
          <p:cNvSpPr txBox="1"/>
          <p:nvPr/>
        </p:nvSpPr>
        <p:spPr>
          <a:xfrm>
            <a:off x="5546724" y="2118813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理念、项目、人员、资金、物质、业务运作等方面</a:t>
            </a:r>
          </a:p>
        </p:txBody>
      </p:sp>
    </p:spTree>
    <p:extLst>
      <p:ext uri="{BB962C8B-B14F-4D97-AF65-F5344CB8AC3E}">
        <p14:creationId xmlns:p14="http://schemas.microsoft.com/office/powerpoint/2010/main" val="193229754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14" grpId="0"/>
      <p:bldP spid="17" grpId="0"/>
      <p:bldP spid="18" grpId="0"/>
      <p:bldP spid="20" grpId="0"/>
      <p:bldP spid="22" grpId="0"/>
      <p:bldP spid="24" grpId="0"/>
      <p:bldP spid="5" grpId="0"/>
      <p:bldP spid="46" grpId="0"/>
      <p:bldP spid="47" grpId="0"/>
      <p:bldP spid="48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1358105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514577" y="842245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为自己感兴趣的创业项目撰写一份创业计划书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17743" y="2150050"/>
            <a:ext cx="6167789" cy="2546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endParaRPr lang="en-US" altLang="zh-CN" sz="1900" dirty="0">
              <a:solidFill>
                <a:schemeClr val="accent3"/>
              </a:solidFill>
              <a:latin typeface="+mn-ea"/>
            </a:endParaRPr>
          </a:p>
          <a:p>
            <a:r>
              <a:rPr lang="zh-CN" altLang="en-US" sz="3200" dirty="0"/>
              <a:t> </a:t>
            </a:r>
            <a:endParaRPr lang="en-US" altLang="zh-CN" sz="3200" dirty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经过一步步调研，填写相关内容（可参考本书附录中的创业计划书格式）。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在完成创业计划书的填写后，向同伴或业内人士展示，征询其意见，然后做进一步的修改</a:t>
            </a:r>
            <a:r>
              <a:rPr lang="zh-CN" altLang="en-US" sz="2000" dirty="0">
                <a:solidFill>
                  <a:schemeClr val="accent1"/>
                </a:solidFill>
                <a:latin typeface="+mn-ea"/>
              </a:rPr>
              <a:t>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93157" y="1380854"/>
            <a:ext cx="1944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完成一份创业计划书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1787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548726" y="1473750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134218" y="1979871"/>
            <a:ext cx="5902278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4800" spc="300" dirty="0">
                <a:solidFill>
                  <a:schemeClr val="bg1"/>
                </a:solidFill>
              </a:rPr>
              <a:t>感谢观看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67544" y="1745324"/>
            <a:ext cx="1652852" cy="1652852"/>
            <a:chOff x="6775328" y="630868"/>
            <a:chExt cx="1652852" cy="1652852"/>
          </a:xfrm>
        </p:grpSpPr>
        <p:sp>
          <p:nvSpPr>
            <p:cNvPr id="26" name="椭圆 25"/>
            <p:cNvSpPr/>
            <p:nvPr/>
          </p:nvSpPr>
          <p:spPr>
            <a:xfrm>
              <a:off x="6775328" y="630868"/>
              <a:ext cx="1652852" cy="165285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6959915" y="815455"/>
              <a:ext cx="1283679" cy="12836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/>
            </a:p>
          </p:txBody>
        </p:sp>
        <p:sp>
          <p:nvSpPr>
            <p:cNvPr id="28" name="KSO_Shape"/>
            <p:cNvSpPr>
              <a:spLocks noChangeAspect="1"/>
            </p:cNvSpPr>
            <p:nvPr/>
          </p:nvSpPr>
          <p:spPr bwMode="auto">
            <a:xfrm>
              <a:off x="7214180" y="1164029"/>
              <a:ext cx="775149" cy="586531"/>
            </a:xfrm>
            <a:custGeom>
              <a:avLst/>
              <a:gdLst>
                <a:gd name="T0" fmla="*/ 354414 w 2295525"/>
                <a:gd name="T1" fmla="*/ 1437494 h 1735138"/>
                <a:gd name="T2" fmla="*/ 223983 w 2295525"/>
                <a:gd name="T3" fmla="*/ 1389407 h 1735138"/>
                <a:gd name="T4" fmla="*/ 200120 w 2295525"/>
                <a:gd name="T5" fmla="*/ 1433678 h 1735138"/>
                <a:gd name="T6" fmla="*/ 1871799 w 2295525"/>
                <a:gd name="T7" fmla="*/ 1202082 h 1735138"/>
                <a:gd name="T8" fmla="*/ 1862595 w 2295525"/>
                <a:gd name="T9" fmla="*/ 1430571 h 1735138"/>
                <a:gd name="T10" fmla="*/ 1585813 w 2295525"/>
                <a:gd name="T11" fmla="*/ 1207999 h 1735138"/>
                <a:gd name="T12" fmla="*/ 1490656 w 2295525"/>
                <a:gd name="T13" fmla="*/ 1402297 h 1735138"/>
                <a:gd name="T14" fmla="*/ 1152749 w 2295525"/>
                <a:gd name="T15" fmla="*/ 1383558 h 1735138"/>
                <a:gd name="T16" fmla="*/ 1090837 w 2295525"/>
                <a:gd name="T17" fmla="*/ 1220821 h 1735138"/>
                <a:gd name="T18" fmla="*/ 783516 w 2295525"/>
                <a:gd name="T19" fmla="*/ 1424982 h 1735138"/>
                <a:gd name="T20" fmla="*/ 1483025 w 2295525"/>
                <a:gd name="T21" fmla="*/ 1122300 h 1735138"/>
                <a:gd name="T22" fmla="*/ 1518730 w 2295525"/>
                <a:gd name="T23" fmla="*/ 1215802 h 1735138"/>
                <a:gd name="T24" fmla="*/ 1183050 w 2295525"/>
                <a:gd name="T25" fmla="*/ 1170419 h 1735138"/>
                <a:gd name="T26" fmla="*/ 1093135 w 2295525"/>
                <a:gd name="T27" fmla="*/ 1129269 h 1735138"/>
                <a:gd name="T28" fmla="*/ 556942 w 2295525"/>
                <a:gd name="T29" fmla="*/ 1349470 h 1735138"/>
                <a:gd name="T30" fmla="*/ 575056 w 2295525"/>
                <a:gd name="T31" fmla="*/ 1122300 h 1735138"/>
                <a:gd name="T32" fmla="*/ 1862842 w 2295525"/>
                <a:gd name="T33" fmla="*/ 1073163 h 1735138"/>
                <a:gd name="T34" fmla="*/ 1818708 w 2295525"/>
                <a:gd name="T35" fmla="*/ 1141187 h 1735138"/>
                <a:gd name="T36" fmla="*/ 1616812 w 2295525"/>
                <a:gd name="T37" fmla="*/ 1141187 h 1735138"/>
                <a:gd name="T38" fmla="*/ 1710350 w 2295525"/>
                <a:gd name="T39" fmla="*/ 973592 h 1735138"/>
                <a:gd name="T40" fmla="*/ 1049969 w 2295525"/>
                <a:gd name="T41" fmla="*/ 1053775 h 1735138"/>
                <a:gd name="T42" fmla="*/ 1014682 w 2295525"/>
                <a:gd name="T43" fmla="*/ 1139873 h 1735138"/>
                <a:gd name="T44" fmla="*/ 810877 w 2295525"/>
                <a:gd name="T45" fmla="*/ 1148088 h 1735138"/>
                <a:gd name="T46" fmla="*/ 894641 w 2295525"/>
                <a:gd name="T47" fmla="*/ 977206 h 1735138"/>
                <a:gd name="T48" fmla="*/ 1442943 w 2295525"/>
                <a:gd name="T49" fmla="*/ 1075103 h 1735138"/>
                <a:gd name="T50" fmla="*/ 1436373 w 2295525"/>
                <a:gd name="T51" fmla="*/ 1150050 h 1735138"/>
                <a:gd name="T52" fmla="*/ 1208721 w 2295525"/>
                <a:gd name="T53" fmla="*/ 1078390 h 1735138"/>
                <a:gd name="T54" fmla="*/ 1323368 w 2295525"/>
                <a:gd name="T55" fmla="*/ 948876 h 1735138"/>
                <a:gd name="T56" fmla="*/ 1621695 w 2295525"/>
                <a:gd name="T57" fmla="*/ 933562 h 1735138"/>
                <a:gd name="T58" fmla="*/ 1479674 w 2295525"/>
                <a:gd name="T59" fmla="*/ 1082709 h 1735138"/>
                <a:gd name="T60" fmla="*/ 1414939 w 2295525"/>
                <a:gd name="T61" fmla="*/ 921326 h 1735138"/>
                <a:gd name="T62" fmla="*/ 734217 w 2295525"/>
                <a:gd name="T63" fmla="*/ 885923 h 1735138"/>
                <a:gd name="T64" fmla="*/ 821379 w 2295525"/>
                <a:gd name="T65" fmla="*/ 995880 h 1735138"/>
                <a:gd name="T66" fmla="*/ 569798 w 2295525"/>
                <a:gd name="T67" fmla="*/ 1011399 h 1735138"/>
                <a:gd name="T68" fmla="*/ 708465 w 2295525"/>
                <a:gd name="T69" fmla="*/ 874696 h 1735138"/>
                <a:gd name="T70" fmla="*/ 1179427 w 2295525"/>
                <a:gd name="T71" fmla="*/ 987627 h 1735138"/>
                <a:gd name="T72" fmla="*/ 1053942 w 2295525"/>
                <a:gd name="T73" fmla="*/ 998854 h 1735138"/>
                <a:gd name="T74" fmla="*/ 1081279 w 2295525"/>
                <a:gd name="T75" fmla="*/ 872390 h 1735138"/>
                <a:gd name="T76" fmla="*/ 630962 w 2295525"/>
                <a:gd name="T77" fmla="*/ 582190 h 1735138"/>
                <a:gd name="T78" fmla="*/ 650134 w 2295525"/>
                <a:gd name="T79" fmla="*/ 606180 h 1735138"/>
                <a:gd name="T80" fmla="*/ 568156 w 2295525"/>
                <a:gd name="T81" fmla="*/ 576931 h 1735138"/>
                <a:gd name="T82" fmla="*/ 423066 w 2295525"/>
                <a:gd name="T83" fmla="*/ 442769 h 1735138"/>
                <a:gd name="T84" fmla="*/ 467582 w 2295525"/>
                <a:gd name="T85" fmla="*/ 701168 h 1735138"/>
                <a:gd name="T86" fmla="*/ 431639 w 2295525"/>
                <a:gd name="T87" fmla="*/ 840254 h 1735138"/>
                <a:gd name="T88" fmla="*/ 233461 w 2295525"/>
                <a:gd name="T89" fmla="*/ 1059432 h 1735138"/>
                <a:gd name="T90" fmla="*/ 24401 w 2295525"/>
                <a:gd name="T91" fmla="*/ 753902 h 1735138"/>
                <a:gd name="T92" fmla="*/ 24071 w 2295525"/>
                <a:gd name="T93" fmla="*/ 496162 h 1735138"/>
                <a:gd name="T94" fmla="*/ 271712 w 2295525"/>
                <a:gd name="T95" fmla="*/ 589107 h 1735138"/>
                <a:gd name="T96" fmla="*/ 114945 w 2295525"/>
                <a:gd name="T97" fmla="*/ 167158 h 1735138"/>
                <a:gd name="T98" fmla="*/ 805855 w 2295525"/>
                <a:gd name="T99" fmla="*/ 635663 h 1735138"/>
                <a:gd name="T100" fmla="*/ 259204 w 2295525"/>
                <a:gd name="T101" fmla="*/ 33300 h 1735138"/>
                <a:gd name="T102" fmla="*/ 328699 w 2295525"/>
                <a:gd name="T103" fmla="*/ 129902 h 1735138"/>
                <a:gd name="T104" fmla="*/ 367892 w 2295525"/>
                <a:gd name="T105" fmla="*/ 169466 h 1735138"/>
                <a:gd name="T106" fmla="*/ 336932 w 2295525"/>
                <a:gd name="T107" fmla="*/ 328712 h 1735138"/>
                <a:gd name="T108" fmla="*/ 211447 w 2295525"/>
                <a:gd name="T109" fmla="*/ 381464 h 1735138"/>
                <a:gd name="T110" fmla="*/ 106711 w 2295525"/>
                <a:gd name="T111" fmla="*/ 261452 h 1735138"/>
                <a:gd name="T112" fmla="*/ 105065 w 2295525"/>
                <a:gd name="T113" fmla="*/ 98581 h 1735138"/>
                <a:gd name="T114" fmla="*/ 1739362 w 2295525"/>
                <a:gd name="T115" fmla="*/ 11210 h 1735138"/>
                <a:gd name="T116" fmla="*/ 1780178 w 2295525"/>
                <a:gd name="T117" fmla="*/ 665335 h 1735138"/>
                <a:gd name="T118" fmla="*/ 801905 w 2295525"/>
                <a:gd name="T119" fmla="*/ 719736 h 1735138"/>
                <a:gd name="T120" fmla="*/ 728501 w 2295525"/>
                <a:gd name="T121" fmla="*/ 578954 h 1735138"/>
                <a:gd name="T122" fmla="*/ 797296 w 2295525"/>
                <a:gd name="T123" fmla="*/ 2967 h 17351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95525" h="1735138">
                  <a:moveTo>
                    <a:pt x="350837" y="1671638"/>
                  </a:moveTo>
                  <a:lnTo>
                    <a:pt x="438244" y="1671638"/>
                  </a:lnTo>
                  <a:lnTo>
                    <a:pt x="442634" y="1674019"/>
                  </a:lnTo>
                  <a:lnTo>
                    <a:pt x="452213" y="1680766"/>
                  </a:lnTo>
                  <a:lnTo>
                    <a:pt x="458599" y="1685132"/>
                  </a:lnTo>
                  <a:lnTo>
                    <a:pt x="465384" y="1690291"/>
                  </a:lnTo>
                  <a:lnTo>
                    <a:pt x="472169" y="1695847"/>
                  </a:lnTo>
                  <a:lnTo>
                    <a:pt x="478156" y="1701404"/>
                  </a:lnTo>
                  <a:lnTo>
                    <a:pt x="483743" y="1706960"/>
                  </a:lnTo>
                  <a:lnTo>
                    <a:pt x="488533" y="1712913"/>
                  </a:lnTo>
                  <a:lnTo>
                    <a:pt x="490129" y="1715691"/>
                  </a:lnTo>
                  <a:lnTo>
                    <a:pt x="490928" y="1718072"/>
                  </a:lnTo>
                  <a:lnTo>
                    <a:pt x="491726" y="1720454"/>
                  </a:lnTo>
                  <a:lnTo>
                    <a:pt x="492125" y="1723232"/>
                  </a:lnTo>
                  <a:lnTo>
                    <a:pt x="491726" y="1725216"/>
                  </a:lnTo>
                  <a:lnTo>
                    <a:pt x="490928" y="1727201"/>
                  </a:lnTo>
                  <a:lnTo>
                    <a:pt x="489331" y="1729582"/>
                  </a:lnTo>
                  <a:lnTo>
                    <a:pt x="486537" y="1730772"/>
                  </a:lnTo>
                  <a:lnTo>
                    <a:pt x="483743" y="1732360"/>
                  </a:lnTo>
                  <a:lnTo>
                    <a:pt x="479752" y="1733551"/>
                  </a:lnTo>
                  <a:lnTo>
                    <a:pt x="475362" y="1734344"/>
                  </a:lnTo>
                  <a:lnTo>
                    <a:pt x="469774" y="1734741"/>
                  </a:lnTo>
                  <a:lnTo>
                    <a:pt x="462590" y="1735138"/>
                  </a:lnTo>
                  <a:lnTo>
                    <a:pt x="455805" y="1735138"/>
                  </a:lnTo>
                  <a:lnTo>
                    <a:pt x="449419" y="1734741"/>
                  </a:lnTo>
                  <a:lnTo>
                    <a:pt x="443432" y="1733947"/>
                  </a:lnTo>
                  <a:lnTo>
                    <a:pt x="437446" y="1733154"/>
                  </a:lnTo>
                  <a:lnTo>
                    <a:pt x="431858" y="1731566"/>
                  </a:lnTo>
                  <a:lnTo>
                    <a:pt x="427069" y="1730376"/>
                  </a:lnTo>
                  <a:lnTo>
                    <a:pt x="421481" y="1727994"/>
                  </a:lnTo>
                  <a:lnTo>
                    <a:pt x="416691" y="1726010"/>
                  </a:lnTo>
                  <a:lnTo>
                    <a:pt x="411902" y="1724026"/>
                  </a:lnTo>
                  <a:lnTo>
                    <a:pt x="402722" y="1718866"/>
                  </a:lnTo>
                  <a:lnTo>
                    <a:pt x="394341" y="1712913"/>
                  </a:lnTo>
                  <a:lnTo>
                    <a:pt x="385560" y="1706960"/>
                  </a:lnTo>
                  <a:lnTo>
                    <a:pt x="381968" y="1704579"/>
                  </a:lnTo>
                  <a:lnTo>
                    <a:pt x="379573" y="1703785"/>
                  </a:lnTo>
                  <a:lnTo>
                    <a:pt x="377578" y="1703785"/>
                  </a:lnTo>
                  <a:lnTo>
                    <a:pt x="376780" y="1704182"/>
                  </a:lnTo>
                  <a:lnTo>
                    <a:pt x="376380" y="1705372"/>
                  </a:lnTo>
                  <a:lnTo>
                    <a:pt x="375582" y="1706563"/>
                  </a:lnTo>
                  <a:lnTo>
                    <a:pt x="375183" y="1707357"/>
                  </a:lnTo>
                  <a:lnTo>
                    <a:pt x="373986" y="1707754"/>
                  </a:lnTo>
                  <a:lnTo>
                    <a:pt x="364008" y="1707357"/>
                  </a:lnTo>
                  <a:lnTo>
                    <a:pt x="358420" y="1706563"/>
                  </a:lnTo>
                  <a:lnTo>
                    <a:pt x="356425" y="1706166"/>
                  </a:lnTo>
                  <a:lnTo>
                    <a:pt x="355227" y="1705769"/>
                  </a:lnTo>
                  <a:lnTo>
                    <a:pt x="353232" y="1697435"/>
                  </a:lnTo>
                  <a:lnTo>
                    <a:pt x="352433" y="1690688"/>
                  </a:lnTo>
                  <a:lnTo>
                    <a:pt x="351635" y="1685132"/>
                  </a:lnTo>
                  <a:lnTo>
                    <a:pt x="351236" y="1680766"/>
                  </a:lnTo>
                  <a:lnTo>
                    <a:pt x="351635" y="1677988"/>
                  </a:lnTo>
                  <a:lnTo>
                    <a:pt x="351635" y="1676004"/>
                  </a:lnTo>
                  <a:lnTo>
                    <a:pt x="352433" y="1674019"/>
                  </a:lnTo>
                  <a:lnTo>
                    <a:pt x="350837" y="1671638"/>
                  </a:lnTo>
                  <a:close/>
                  <a:moveTo>
                    <a:pt x="168275" y="1670050"/>
                  </a:moveTo>
                  <a:lnTo>
                    <a:pt x="265566" y="1670050"/>
                  </a:lnTo>
                  <a:lnTo>
                    <a:pt x="269899" y="1672491"/>
                  </a:lnTo>
                  <a:lnTo>
                    <a:pt x="281322" y="1679406"/>
                  </a:lnTo>
                  <a:lnTo>
                    <a:pt x="288018" y="1683881"/>
                  </a:lnTo>
                  <a:lnTo>
                    <a:pt x="295502" y="1689170"/>
                  </a:lnTo>
                  <a:lnTo>
                    <a:pt x="302986" y="1694458"/>
                  </a:lnTo>
                  <a:lnTo>
                    <a:pt x="309682" y="1700560"/>
                  </a:lnTo>
                  <a:lnTo>
                    <a:pt x="315984" y="1706255"/>
                  </a:lnTo>
                  <a:lnTo>
                    <a:pt x="318742" y="1709510"/>
                  </a:lnTo>
                  <a:lnTo>
                    <a:pt x="321105" y="1711950"/>
                  </a:lnTo>
                  <a:lnTo>
                    <a:pt x="322681" y="1714798"/>
                  </a:lnTo>
                  <a:lnTo>
                    <a:pt x="323862" y="1717646"/>
                  </a:lnTo>
                  <a:lnTo>
                    <a:pt x="325044" y="1720086"/>
                  </a:lnTo>
                  <a:lnTo>
                    <a:pt x="325438" y="1722934"/>
                  </a:lnTo>
                  <a:lnTo>
                    <a:pt x="325044" y="1724968"/>
                  </a:lnTo>
                  <a:lnTo>
                    <a:pt x="323862" y="1727002"/>
                  </a:lnTo>
                  <a:lnTo>
                    <a:pt x="321893" y="1728629"/>
                  </a:lnTo>
                  <a:lnTo>
                    <a:pt x="319529" y="1730663"/>
                  </a:lnTo>
                  <a:lnTo>
                    <a:pt x="315984" y="1732290"/>
                  </a:lnTo>
                  <a:lnTo>
                    <a:pt x="312046" y="1733104"/>
                  </a:lnTo>
                  <a:lnTo>
                    <a:pt x="306531" y="1734324"/>
                  </a:lnTo>
                  <a:lnTo>
                    <a:pt x="300229" y="1734731"/>
                  </a:lnTo>
                  <a:lnTo>
                    <a:pt x="292351" y="1735138"/>
                  </a:lnTo>
                  <a:lnTo>
                    <a:pt x="285261" y="1735138"/>
                  </a:lnTo>
                  <a:lnTo>
                    <a:pt x="278171" y="1734731"/>
                  </a:lnTo>
                  <a:lnTo>
                    <a:pt x="271475" y="1733918"/>
                  </a:lnTo>
                  <a:lnTo>
                    <a:pt x="264778" y="1732697"/>
                  </a:lnTo>
                  <a:lnTo>
                    <a:pt x="258476" y="1731477"/>
                  </a:lnTo>
                  <a:lnTo>
                    <a:pt x="252568" y="1729850"/>
                  </a:lnTo>
                  <a:lnTo>
                    <a:pt x="247053" y="1727816"/>
                  </a:lnTo>
                  <a:lnTo>
                    <a:pt x="241145" y="1725782"/>
                  </a:lnTo>
                  <a:lnTo>
                    <a:pt x="236024" y="1723748"/>
                  </a:lnTo>
                  <a:lnTo>
                    <a:pt x="225783" y="1718052"/>
                  </a:lnTo>
                  <a:lnTo>
                    <a:pt x="215936" y="1712357"/>
                  </a:lnTo>
                  <a:lnTo>
                    <a:pt x="206876" y="1706255"/>
                  </a:lnTo>
                  <a:lnTo>
                    <a:pt x="202543" y="1703814"/>
                  </a:lnTo>
                  <a:lnTo>
                    <a:pt x="200180" y="1703001"/>
                  </a:lnTo>
                  <a:lnTo>
                    <a:pt x="198211" y="1703001"/>
                  </a:lnTo>
                  <a:lnTo>
                    <a:pt x="197423" y="1703408"/>
                  </a:lnTo>
                  <a:lnTo>
                    <a:pt x="196241" y="1704628"/>
                  </a:lnTo>
                  <a:lnTo>
                    <a:pt x="195847" y="1705848"/>
                  </a:lnTo>
                  <a:lnTo>
                    <a:pt x="195060" y="1706662"/>
                  </a:lnTo>
                  <a:lnTo>
                    <a:pt x="193878" y="1707069"/>
                  </a:lnTo>
                  <a:lnTo>
                    <a:pt x="182455" y="1706662"/>
                  </a:lnTo>
                  <a:lnTo>
                    <a:pt x="176941" y="1705848"/>
                  </a:lnTo>
                  <a:lnTo>
                    <a:pt x="174183" y="1705442"/>
                  </a:lnTo>
                  <a:lnTo>
                    <a:pt x="173002" y="1705035"/>
                  </a:lnTo>
                  <a:lnTo>
                    <a:pt x="171032" y="1696492"/>
                  </a:lnTo>
                  <a:lnTo>
                    <a:pt x="169457" y="1689576"/>
                  </a:lnTo>
                  <a:lnTo>
                    <a:pt x="169063" y="1683881"/>
                  </a:lnTo>
                  <a:lnTo>
                    <a:pt x="168669" y="1679406"/>
                  </a:lnTo>
                  <a:lnTo>
                    <a:pt x="169063" y="1676152"/>
                  </a:lnTo>
                  <a:lnTo>
                    <a:pt x="169063" y="1674118"/>
                  </a:lnTo>
                  <a:lnTo>
                    <a:pt x="169457" y="1672491"/>
                  </a:lnTo>
                  <a:lnTo>
                    <a:pt x="168275" y="1670050"/>
                  </a:lnTo>
                  <a:close/>
                  <a:moveTo>
                    <a:pt x="1942197" y="1444625"/>
                  </a:moveTo>
                  <a:lnTo>
                    <a:pt x="2238486" y="1444625"/>
                  </a:lnTo>
                  <a:lnTo>
                    <a:pt x="2244427" y="1445021"/>
                  </a:lnTo>
                  <a:lnTo>
                    <a:pt x="2249973" y="1445812"/>
                  </a:lnTo>
                  <a:lnTo>
                    <a:pt x="2255518" y="1447000"/>
                  </a:lnTo>
                  <a:lnTo>
                    <a:pt x="2260272" y="1448978"/>
                  </a:lnTo>
                  <a:lnTo>
                    <a:pt x="2265421" y="1451748"/>
                  </a:lnTo>
                  <a:lnTo>
                    <a:pt x="2270174" y="1454123"/>
                  </a:lnTo>
                  <a:lnTo>
                    <a:pt x="2274532" y="1457289"/>
                  </a:lnTo>
                  <a:lnTo>
                    <a:pt x="2278493" y="1461246"/>
                  </a:lnTo>
                  <a:lnTo>
                    <a:pt x="2282454" y="1465204"/>
                  </a:lnTo>
                  <a:lnTo>
                    <a:pt x="2285623" y="1469557"/>
                  </a:lnTo>
                  <a:lnTo>
                    <a:pt x="2287999" y="1474306"/>
                  </a:lnTo>
                  <a:lnTo>
                    <a:pt x="2290772" y="1479451"/>
                  </a:lnTo>
                  <a:lnTo>
                    <a:pt x="2292356" y="1484200"/>
                  </a:lnTo>
                  <a:lnTo>
                    <a:pt x="2293941" y="1489740"/>
                  </a:lnTo>
                  <a:lnTo>
                    <a:pt x="2294733" y="1495280"/>
                  </a:lnTo>
                  <a:lnTo>
                    <a:pt x="2295525" y="1501217"/>
                  </a:lnTo>
                  <a:lnTo>
                    <a:pt x="2295525" y="1665451"/>
                  </a:lnTo>
                  <a:lnTo>
                    <a:pt x="2294733" y="1671387"/>
                  </a:lnTo>
                  <a:lnTo>
                    <a:pt x="2293941" y="1676927"/>
                  </a:lnTo>
                  <a:lnTo>
                    <a:pt x="2292356" y="1682468"/>
                  </a:lnTo>
                  <a:lnTo>
                    <a:pt x="2290772" y="1688008"/>
                  </a:lnTo>
                  <a:lnTo>
                    <a:pt x="2287999" y="1692361"/>
                  </a:lnTo>
                  <a:lnTo>
                    <a:pt x="2285623" y="1697110"/>
                  </a:lnTo>
                  <a:lnTo>
                    <a:pt x="2282454" y="1701859"/>
                  </a:lnTo>
                  <a:lnTo>
                    <a:pt x="2278493" y="1705421"/>
                  </a:lnTo>
                  <a:lnTo>
                    <a:pt x="2274532" y="1709378"/>
                  </a:lnTo>
                  <a:lnTo>
                    <a:pt x="2270174" y="1712544"/>
                  </a:lnTo>
                  <a:lnTo>
                    <a:pt x="2265421" y="1715315"/>
                  </a:lnTo>
                  <a:lnTo>
                    <a:pt x="2260272" y="1717689"/>
                  </a:lnTo>
                  <a:lnTo>
                    <a:pt x="2255518" y="1719668"/>
                  </a:lnTo>
                  <a:lnTo>
                    <a:pt x="2249973" y="1720855"/>
                  </a:lnTo>
                  <a:lnTo>
                    <a:pt x="2244427" y="1722042"/>
                  </a:lnTo>
                  <a:lnTo>
                    <a:pt x="2238486" y="1722438"/>
                  </a:lnTo>
                  <a:lnTo>
                    <a:pt x="1942197" y="1722438"/>
                  </a:lnTo>
                  <a:lnTo>
                    <a:pt x="1936652" y="1722042"/>
                  </a:lnTo>
                  <a:lnTo>
                    <a:pt x="1931106" y="1720855"/>
                  </a:lnTo>
                  <a:lnTo>
                    <a:pt x="1925561" y="1719668"/>
                  </a:lnTo>
                  <a:lnTo>
                    <a:pt x="1920412" y="1717689"/>
                  </a:lnTo>
                  <a:lnTo>
                    <a:pt x="1915262" y="1715315"/>
                  </a:lnTo>
                  <a:lnTo>
                    <a:pt x="1910905" y="1712544"/>
                  </a:lnTo>
                  <a:lnTo>
                    <a:pt x="1906548" y="1709378"/>
                  </a:lnTo>
                  <a:lnTo>
                    <a:pt x="1902191" y="1705421"/>
                  </a:lnTo>
                  <a:lnTo>
                    <a:pt x="1899022" y="1701859"/>
                  </a:lnTo>
                  <a:lnTo>
                    <a:pt x="1895457" y="1697110"/>
                  </a:lnTo>
                  <a:lnTo>
                    <a:pt x="1892684" y="1692361"/>
                  </a:lnTo>
                  <a:lnTo>
                    <a:pt x="1890307" y="1688008"/>
                  </a:lnTo>
                  <a:lnTo>
                    <a:pt x="1888327" y="1682468"/>
                  </a:lnTo>
                  <a:lnTo>
                    <a:pt x="1887139" y="1676927"/>
                  </a:lnTo>
                  <a:lnTo>
                    <a:pt x="1886346" y="1671387"/>
                  </a:lnTo>
                  <a:lnTo>
                    <a:pt x="1885950" y="1665451"/>
                  </a:lnTo>
                  <a:lnTo>
                    <a:pt x="1885950" y="1501217"/>
                  </a:lnTo>
                  <a:lnTo>
                    <a:pt x="1886346" y="1495280"/>
                  </a:lnTo>
                  <a:lnTo>
                    <a:pt x="1887139" y="1489740"/>
                  </a:lnTo>
                  <a:lnTo>
                    <a:pt x="1888327" y="1484200"/>
                  </a:lnTo>
                  <a:lnTo>
                    <a:pt x="1890307" y="1479451"/>
                  </a:lnTo>
                  <a:lnTo>
                    <a:pt x="1892684" y="1474306"/>
                  </a:lnTo>
                  <a:lnTo>
                    <a:pt x="1895457" y="1469557"/>
                  </a:lnTo>
                  <a:lnTo>
                    <a:pt x="1899022" y="1465204"/>
                  </a:lnTo>
                  <a:lnTo>
                    <a:pt x="1902191" y="1461246"/>
                  </a:lnTo>
                  <a:lnTo>
                    <a:pt x="1906548" y="1457289"/>
                  </a:lnTo>
                  <a:lnTo>
                    <a:pt x="1910905" y="1454123"/>
                  </a:lnTo>
                  <a:lnTo>
                    <a:pt x="1915262" y="1451748"/>
                  </a:lnTo>
                  <a:lnTo>
                    <a:pt x="1920412" y="1448978"/>
                  </a:lnTo>
                  <a:lnTo>
                    <a:pt x="1925561" y="1447000"/>
                  </a:lnTo>
                  <a:lnTo>
                    <a:pt x="1931106" y="1445812"/>
                  </a:lnTo>
                  <a:lnTo>
                    <a:pt x="1936652" y="1445021"/>
                  </a:lnTo>
                  <a:lnTo>
                    <a:pt x="1942197" y="1444625"/>
                  </a:lnTo>
                  <a:close/>
                  <a:moveTo>
                    <a:pt x="1445637" y="1444625"/>
                  </a:moveTo>
                  <a:lnTo>
                    <a:pt x="1743650" y="1444625"/>
                  </a:lnTo>
                  <a:lnTo>
                    <a:pt x="1749627" y="1445021"/>
                  </a:lnTo>
                  <a:lnTo>
                    <a:pt x="1755204" y="1445812"/>
                  </a:lnTo>
                  <a:lnTo>
                    <a:pt x="1760384" y="1447000"/>
                  </a:lnTo>
                  <a:lnTo>
                    <a:pt x="1765563" y="1448978"/>
                  </a:lnTo>
                  <a:lnTo>
                    <a:pt x="1770743" y="1451748"/>
                  </a:lnTo>
                  <a:lnTo>
                    <a:pt x="1775524" y="1454123"/>
                  </a:lnTo>
                  <a:lnTo>
                    <a:pt x="1779508" y="1457289"/>
                  </a:lnTo>
                  <a:lnTo>
                    <a:pt x="1783890" y="1461246"/>
                  </a:lnTo>
                  <a:lnTo>
                    <a:pt x="1787476" y="1465204"/>
                  </a:lnTo>
                  <a:lnTo>
                    <a:pt x="1790663" y="1469557"/>
                  </a:lnTo>
                  <a:lnTo>
                    <a:pt x="1793452" y="1474306"/>
                  </a:lnTo>
                  <a:lnTo>
                    <a:pt x="1796241" y="1479451"/>
                  </a:lnTo>
                  <a:lnTo>
                    <a:pt x="1797835" y="1484200"/>
                  </a:lnTo>
                  <a:lnTo>
                    <a:pt x="1799428" y="1489740"/>
                  </a:lnTo>
                  <a:lnTo>
                    <a:pt x="1800225" y="1495280"/>
                  </a:lnTo>
                  <a:lnTo>
                    <a:pt x="1800225" y="1501217"/>
                  </a:lnTo>
                  <a:lnTo>
                    <a:pt x="1800225" y="1665451"/>
                  </a:lnTo>
                  <a:lnTo>
                    <a:pt x="1800225" y="1671387"/>
                  </a:lnTo>
                  <a:lnTo>
                    <a:pt x="1799428" y="1676927"/>
                  </a:lnTo>
                  <a:lnTo>
                    <a:pt x="1797835" y="1682468"/>
                  </a:lnTo>
                  <a:lnTo>
                    <a:pt x="1796241" y="1688008"/>
                  </a:lnTo>
                  <a:lnTo>
                    <a:pt x="1793452" y="1692361"/>
                  </a:lnTo>
                  <a:lnTo>
                    <a:pt x="1790663" y="1697110"/>
                  </a:lnTo>
                  <a:lnTo>
                    <a:pt x="1787476" y="1701859"/>
                  </a:lnTo>
                  <a:lnTo>
                    <a:pt x="1783890" y="1705421"/>
                  </a:lnTo>
                  <a:lnTo>
                    <a:pt x="1779508" y="1709378"/>
                  </a:lnTo>
                  <a:lnTo>
                    <a:pt x="1775524" y="1712544"/>
                  </a:lnTo>
                  <a:lnTo>
                    <a:pt x="1770743" y="1715315"/>
                  </a:lnTo>
                  <a:lnTo>
                    <a:pt x="1765563" y="1717689"/>
                  </a:lnTo>
                  <a:lnTo>
                    <a:pt x="1760384" y="1719668"/>
                  </a:lnTo>
                  <a:lnTo>
                    <a:pt x="1755204" y="1720855"/>
                  </a:lnTo>
                  <a:lnTo>
                    <a:pt x="1749627" y="1722042"/>
                  </a:lnTo>
                  <a:lnTo>
                    <a:pt x="1743650" y="1722438"/>
                  </a:lnTo>
                  <a:lnTo>
                    <a:pt x="1445637" y="1722438"/>
                  </a:lnTo>
                  <a:lnTo>
                    <a:pt x="1439661" y="1722042"/>
                  </a:lnTo>
                  <a:lnTo>
                    <a:pt x="1434083" y="1720855"/>
                  </a:lnTo>
                  <a:lnTo>
                    <a:pt x="1428904" y="1719668"/>
                  </a:lnTo>
                  <a:lnTo>
                    <a:pt x="1423724" y="1717689"/>
                  </a:lnTo>
                  <a:lnTo>
                    <a:pt x="1418545" y="1715315"/>
                  </a:lnTo>
                  <a:lnTo>
                    <a:pt x="1413764" y="1712544"/>
                  </a:lnTo>
                  <a:lnTo>
                    <a:pt x="1409780" y="1709378"/>
                  </a:lnTo>
                  <a:lnTo>
                    <a:pt x="1405397" y="1705421"/>
                  </a:lnTo>
                  <a:lnTo>
                    <a:pt x="1401811" y="1701859"/>
                  </a:lnTo>
                  <a:lnTo>
                    <a:pt x="1398624" y="1697110"/>
                  </a:lnTo>
                  <a:lnTo>
                    <a:pt x="1395835" y="1692361"/>
                  </a:lnTo>
                  <a:lnTo>
                    <a:pt x="1393046" y="1688008"/>
                  </a:lnTo>
                  <a:lnTo>
                    <a:pt x="1391453" y="1682468"/>
                  </a:lnTo>
                  <a:lnTo>
                    <a:pt x="1389859" y="1676927"/>
                  </a:lnTo>
                  <a:lnTo>
                    <a:pt x="1389062" y="1671387"/>
                  </a:lnTo>
                  <a:lnTo>
                    <a:pt x="1389062" y="1665451"/>
                  </a:lnTo>
                  <a:lnTo>
                    <a:pt x="1389062" y="1501217"/>
                  </a:lnTo>
                  <a:lnTo>
                    <a:pt x="1389062" y="1495280"/>
                  </a:lnTo>
                  <a:lnTo>
                    <a:pt x="1389859" y="1489740"/>
                  </a:lnTo>
                  <a:lnTo>
                    <a:pt x="1391453" y="1484200"/>
                  </a:lnTo>
                  <a:lnTo>
                    <a:pt x="1393046" y="1479451"/>
                  </a:lnTo>
                  <a:lnTo>
                    <a:pt x="1395835" y="1474306"/>
                  </a:lnTo>
                  <a:lnTo>
                    <a:pt x="1398624" y="1469557"/>
                  </a:lnTo>
                  <a:lnTo>
                    <a:pt x="1401811" y="1465204"/>
                  </a:lnTo>
                  <a:lnTo>
                    <a:pt x="1405397" y="1461246"/>
                  </a:lnTo>
                  <a:lnTo>
                    <a:pt x="1409780" y="1457289"/>
                  </a:lnTo>
                  <a:lnTo>
                    <a:pt x="1413764" y="1454123"/>
                  </a:lnTo>
                  <a:lnTo>
                    <a:pt x="1418545" y="1451748"/>
                  </a:lnTo>
                  <a:lnTo>
                    <a:pt x="1423724" y="1448978"/>
                  </a:lnTo>
                  <a:lnTo>
                    <a:pt x="1428904" y="1447000"/>
                  </a:lnTo>
                  <a:lnTo>
                    <a:pt x="1434083" y="1445812"/>
                  </a:lnTo>
                  <a:lnTo>
                    <a:pt x="1439661" y="1445021"/>
                  </a:lnTo>
                  <a:lnTo>
                    <a:pt x="1445637" y="1444625"/>
                  </a:lnTo>
                  <a:close/>
                  <a:moveTo>
                    <a:pt x="971098" y="1444625"/>
                  </a:moveTo>
                  <a:lnTo>
                    <a:pt x="1267674" y="1444625"/>
                  </a:lnTo>
                  <a:lnTo>
                    <a:pt x="1273224" y="1445021"/>
                  </a:lnTo>
                  <a:lnTo>
                    <a:pt x="1278775" y="1445812"/>
                  </a:lnTo>
                  <a:lnTo>
                    <a:pt x="1284326" y="1447000"/>
                  </a:lnTo>
                  <a:lnTo>
                    <a:pt x="1289481" y="1448978"/>
                  </a:lnTo>
                  <a:lnTo>
                    <a:pt x="1294635" y="1451748"/>
                  </a:lnTo>
                  <a:lnTo>
                    <a:pt x="1298996" y="1454123"/>
                  </a:lnTo>
                  <a:lnTo>
                    <a:pt x="1303358" y="1457289"/>
                  </a:lnTo>
                  <a:lnTo>
                    <a:pt x="1307719" y="1461246"/>
                  </a:lnTo>
                  <a:lnTo>
                    <a:pt x="1311288" y="1465204"/>
                  </a:lnTo>
                  <a:lnTo>
                    <a:pt x="1314459" y="1469557"/>
                  </a:lnTo>
                  <a:lnTo>
                    <a:pt x="1317235" y="1474306"/>
                  </a:lnTo>
                  <a:lnTo>
                    <a:pt x="1319614" y="1479451"/>
                  </a:lnTo>
                  <a:lnTo>
                    <a:pt x="1321596" y="1484200"/>
                  </a:lnTo>
                  <a:lnTo>
                    <a:pt x="1323182" y="1489740"/>
                  </a:lnTo>
                  <a:lnTo>
                    <a:pt x="1323975" y="1495280"/>
                  </a:lnTo>
                  <a:lnTo>
                    <a:pt x="1323975" y="1501217"/>
                  </a:lnTo>
                  <a:lnTo>
                    <a:pt x="1323975" y="1665451"/>
                  </a:lnTo>
                  <a:lnTo>
                    <a:pt x="1323975" y="1671387"/>
                  </a:lnTo>
                  <a:lnTo>
                    <a:pt x="1323182" y="1676927"/>
                  </a:lnTo>
                  <a:lnTo>
                    <a:pt x="1321596" y="1682468"/>
                  </a:lnTo>
                  <a:lnTo>
                    <a:pt x="1319614" y="1688008"/>
                  </a:lnTo>
                  <a:lnTo>
                    <a:pt x="1317235" y="1692361"/>
                  </a:lnTo>
                  <a:lnTo>
                    <a:pt x="1314459" y="1697110"/>
                  </a:lnTo>
                  <a:lnTo>
                    <a:pt x="1311288" y="1701859"/>
                  </a:lnTo>
                  <a:lnTo>
                    <a:pt x="1307719" y="1705421"/>
                  </a:lnTo>
                  <a:lnTo>
                    <a:pt x="1303358" y="1709378"/>
                  </a:lnTo>
                  <a:lnTo>
                    <a:pt x="1298996" y="1712544"/>
                  </a:lnTo>
                  <a:lnTo>
                    <a:pt x="1294635" y="1715315"/>
                  </a:lnTo>
                  <a:lnTo>
                    <a:pt x="1289481" y="1717689"/>
                  </a:lnTo>
                  <a:lnTo>
                    <a:pt x="1284326" y="1719668"/>
                  </a:lnTo>
                  <a:lnTo>
                    <a:pt x="1278775" y="1720855"/>
                  </a:lnTo>
                  <a:lnTo>
                    <a:pt x="1273224" y="1722042"/>
                  </a:lnTo>
                  <a:lnTo>
                    <a:pt x="1267674" y="1722438"/>
                  </a:lnTo>
                  <a:lnTo>
                    <a:pt x="971098" y="1722438"/>
                  </a:lnTo>
                  <a:lnTo>
                    <a:pt x="965151" y="1722042"/>
                  </a:lnTo>
                  <a:lnTo>
                    <a:pt x="959600" y="1720855"/>
                  </a:lnTo>
                  <a:lnTo>
                    <a:pt x="954049" y="1719668"/>
                  </a:lnTo>
                  <a:lnTo>
                    <a:pt x="949291" y="1717689"/>
                  </a:lnTo>
                  <a:lnTo>
                    <a:pt x="944137" y="1715315"/>
                  </a:lnTo>
                  <a:lnTo>
                    <a:pt x="939379" y="1712544"/>
                  </a:lnTo>
                  <a:lnTo>
                    <a:pt x="935414" y="1709378"/>
                  </a:lnTo>
                  <a:lnTo>
                    <a:pt x="931053" y="1705421"/>
                  </a:lnTo>
                  <a:lnTo>
                    <a:pt x="927088" y="1701859"/>
                  </a:lnTo>
                  <a:lnTo>
                    <a:pt x="924312" y="1697110"/>
                  </a:lnTo>
                  <a:lnTo>
                    <a:pt x="921140" y="1692361"/>
                  </a:lnTo>
                  <a:lnTo>
                    <a:pt x="918762" y="1688008"/>
                  </a:lnTo>
                  <a:lnTo>
                    <a:pt x="917176" y="1682468"/>
                  </a:lnTo>
                  <a:lnTo>
                    <a:pt x="915590" y="1676927"/>
                  </a:lnTo>
                  <a:lnTo>
                    <a:pt x="914400" y="1671387"/>
                  </a:lnTo>
                  <a:lnTo>
                    <a:pt x="914400" y="1665451"/>
                  </a:lnTo>
                  <a:lnTo>
                    <a:pt x="914400" y="1501217"/>
                  </a:lnTo>
                  <a:lnTo>
                    <a:pt x="914400" y="1495280"/>
                  </a:lnTo>
                  <a:lnTo>
                    <a:pt x="915590" y="1489740"/>
                  </a:lnTo>
                  <a:lnTo>
                    <a:pt x="917176" y="1484200"/>
                  </a:lnTo>
                  <a:lnTo>
                    <a:pt x="918762" y="1479451"/>
                  </a:lnTo>
                  <a:lnTo>
                    <a:pt x="921140" y="1474306"/>
                  </a:lnTo>
                  <a:lnTo>
                    <a:pt x="924312" y="1469557"/>
                  </a:lnTo>
                  <a:lnTo>
                    <a:pt x="927088" y="1465204"/>
                  </a:lnTo>
                  <a:lnTo>
                    <a:pt x="931053" y="1461246"/>
                  </a:lnTo>
                  <a:lnTo>
                    <a:pt x="935414" y="1457289"/>
                  </a:lnTo>
                  <a:lnTo>
                    <a:pt x="939379" y="1454123"/>
                  </a:lnTo>
                  <a:lnTo>
                    <a:pt x="944137" y="1451748"/>
                  </a:lnTo>
                  <a:lnTo>
                    <a:pt x="949291" y="1448978"/>
                  </a:lnTo>
                  <a:lnTo>
                    <a:pt x="954049" y="1447000"/>
                  </a:lnTo>
                  <a:lnTo>
                    <a:pt x="959600" y="1445812"/>
                  </a:lnTo>
                  <a:lnTo>
                    <a:pt x="965151" y="1445021"/>
                  </a:lnTo>
                  <a:lnTo>
                    <a:pt x="971098" y="1444625"/>
                  </a:lnTo>
                  <a:close/>
                  <a:moveTo>
                    <a:pt x="1787045" y="1350963"/>
                  </a:moveTo>
                  <a:lnTo>
                    <a:pt x="1913358" y="1350963"/>
                  </a:lnTo>
                  <a:lnTo>
                    <a:pt x="1913358" y="1366815"/>
                  </a:lnTo>
                  <a:lnTo>
                    <a:pt x="1914148" y="1381479"/>
                  </a:lnTo>
                  <a:lnTo>
                    <a:pt x="1915332" y="1395746"/>
                  </a:lnTo>
                  <a:lnTo>
                    <a:pt x="1917700" y="1409617"/>
                  </a:lnTo>
                  <a:lnTo>
                    <a:pt x="1910200" y="1412391"/>
                  </a:lnTo>
                  <a:lnTo>
                    <a:pt x="1903095" y="1414769"/>
                  </a:lnTo>
                  <a:lnTo>
                    <a:pt x="1896385" y="1418732"/>
                  </a:lnTo>
                  <a:lnTo>
                    <a:pt x="1890069" y="1422299"/>
                  </a:lnTo>
                  <a:lnTo>
                    <a:pt x="1883753" y="1427055"/>
                  </a:lnTo>
                  <a:lnTo>
                    <a:pt x="1877833" y="1431810"/>
                  </a:lnTo>
                  <a:lnTo>
                    <a:pt x="1872306" y="1437359"/>
                  </a:lnTo>
                  <a:lnTo>
                    <a:pt x="1867570" y="1442907"/>
                  </a:lnTo>
                  <a:lnTo>
                    <a:pt x="1863228" y="1448852"/>
                  </a:lnTo>
                  <a:lnTo>
                    <a:pt x="1859280" y="1455589"/>
                  </a:lnTo>
                  <a:lnTo>
                    <a:pt x="1856122" y="1462326"/>
                  </a:lnTo>
                  <a:lnTo>
                    <a:pt x="1852965" y="1469460"/>
                  </a:lnTo>
                  <a:lnTo>
                    <a:pt x="1850596" y="1476990"/>
                  </a:lnTo>
                  <a:lnTo>
                    <a:pt x="1849017" y="1484916"/>
                  </a:lnTo>
                  <a:lnTo>
                    <a:pt x="1847833" y="1492842"/>
                  </a:lnTo>
                  <a:lnTo>
                    <a:pt x="1847438" y="1500768"/>
                  </a:lnTo>
                  <a:lnTo>
                    <a:pt x="1847438" y="1628776"/>
                  </a:lnTo>
                  <a:lnTo>
                    <a:pt x="1837570" y="1628776"/>
                  </a:lnTo>
                  <a:lnTo>
                    <a:pt x="1837570" y="1500768"/>
                  </a:lnTo>
                  <a:lnTo>
                    <a:pt x="1837175" y="1492842"/>
                  </a:lnTo>
                  <a:lnTo>
                    <a:pt x="1836386" y="1485312"/>
                  </a:lnTo>
                  <a:lnTo>
                    <a:pt x="1834412" y="1478178"/>
                  </a:lnTo>
                  <a:lnTo>
                    <a:pt x="1832439" y="1470252"/>
                  </a:lnTo>
                  <a:lnTo>
                    <a:pt x="1830070" y="1463515"/>
                  </a:lnTo>
                  <a:lnTo>
                    <a:pt x="1826518" y="1456778"/>
                  </a:lnTo>
                  <a:lnTo>
                    <a:pt x="1822965" y="1450833"/>
                  </a:lnTo>
                  <a:lnTo>
                    <a:pt x="1818623" y="1444888"/>
                  </a:lnTo>
                  <a:lnTo>
                    <a:pt x="1813886" y="1438944"/>
                  </a:lnTo>
                  <a:lnTo>
                    <a:pt x="1809150" y="1433792"/>
                  </a:lnTo>
                  <a:lnTo>
                    <a:pt x="1803623" y="1428640"/>
                  </a:lnTo>
                  <a:lnTo>
                    <a:pt x="1798097" y="1424280"/>
                  </a:lnTo>
                  <a:lnTo>
                    <a:pt x="1791781" y="1420317"/>
                  </a:lnTo>
                  <a:lnTo>
                    <a:pt x="1785466" y="1416354"/>
                  </a:lnTo>
                  <a:lnTo>
                    <a:pt x="1778755" y="1413580"/>
                  </a:lnTo>
                  <a:lnTo>
                    <a:pt x="1771650" y="1411202"/>
                  </a:lnTo>
                  <a:lnTo>
                    <a:pt x="1774808" y="1406446"/>
                  </a:lnTo>
                  <a:lnTo>
                    <a:pt x="1777571" y="1401294"/>
                  </a:lnTo>
                  <a:lnTo>
                    <a:pt x="1779940" y="1394953"/>
                  </a:lnTo>
                  <a:lnTo>
                    <a:pt x="1782308" y="1388216"/>
                  </a:lnTo>
                  <a:lnTo>
                    <a:pt x="1784282" y="1380290"/>
                  </a:lnTo>
                  <a:lnTo>
                    <a:pt x="1785466" y="1371571"/>
                  </a:lnTo>
                  <a:lnTo>
                    <a:pt x="1786650" y="1361663"/>
                  </a:lnTo>
                  <a:lnTo>
                    <a:pt x="1787045" y="1350963"/>
                  </a:lnTo>
                  <a:close/>
                  <a:moveTo>
                    <a:pt x="1316831" y="1350963"/>
                  </a:moveTo>
                  <a:lnTo>
                    <a:pt x="1412875" y="1350963"/>
                  </a:lnTo>
                  <a:lnTo>
                    <a:pt x="1413272" y="1360950"/>
                  </a:lnTo>
                  <a:lnTo>
                    <a:pt x="1414066" y="1370138"/>
                  </a:lnTo>
                  <a:lnTo>
                    <a:pt x="1415653" y="1378527"/>
                  </a:lnTo>
                  <a:lnTo>
                    <a:pt x="1416844" y="1386116"/>
                  </a:lnTo>
                  <a:lnTo>
                    <a:pt x="1418828" y="1392907"/>
                  </a:lnTo>
                  <a:lnTo>
                    <a:pt x="1420813" y="1398900"/>
                  </a:lnTo>
                  <a:lnTo>
                    <a:pt x="1423194" y="1404492"/>
                  </a:lnTo>
                  <a:lnTo>
                    <a:pt x="1425575" y="1408886"/>
                  </a:lnTo>
                  <a:lnTo>
                    <a:pt x="1419622" y="1410884"/>
                  </a:lnTo>
                  <a:lnTo>
                    <a:pt x="1413272" y="1412881"/>
                  </a:lnTo>
                  <a:lnTo>
                    <a:pt x="1407716" y="1414878"/>
                  </a:lnTo>
                  <a:lnTo>
                    <a:pt x="1402556" y="1418074"/>
                  </a:lnTo>
                  <a:lnTo>
                    <a:pt x="1397000" y="1420870"/>
                  </a:lnTo>
                  <a:lnTo>
                    <a:pt x="1391841" y="1424466"/>
                  </a:lnTo>
                  <a:lnTo>
                    <a:pt x="1386681" y="1427661"/>
                  </a:lnTo>
                  <a:lnTo>
                    <a:pt x="1382316" y="1432056"/>
                  </a:lnTo>
                  <a:lnTo>
                    <a:pt x="1377950" y="1436050"/>
                  </a:lnTo>
                  <a:lnTo>
                    <a:pt x="1374378" y="1440844"/>
                  </a:lnTo>
                  <a:lnTo>
                    <a:pt x="1370410" y="1445638"/>
                  </a:lnTo>
                  <a:lnTo>
                    <a:pt x="1366441" y="1450431"/>
                  </a:lnTo>
                  <a:lnTo>
                    <a:pt x="1363663" y="1456024"/>
                  </a:lnTo>
                  <a:lnTo>
                    <a:pt x="1360885" y="1461616"/>
                  </a:lnTo>
                  <a:lnTo>
                    <a:pt x="1358106" y="1467209"/>
                  </a:lnTo>
                  <a:lnTo>
                    <a:pt x="1356519" y="1473201"/>
                  </a:lnTo>
                  <a:lnTo>
                    <a:pt x="1352947" y="1464413"/>
                  </a:lnTo>
                  <a:lnTo>
                    <a:pt x="1348978" y="1456423"/>
                  </a:lnTo>
                  <a:lnTo>
                    <a:pt x="1344216" y="1448833"/>
                  </a:lnTo>
                  <a:lnTo>
                    <a:pt x="1339056" y="1441643"/>
                  </a:lnTo>
                  <a:lnTo>
                    <a:pt x="1332706" y="1434852"/>
                  </a:lnTo>
                  <a:lnTo>
                    <a:pt x="1325960" y="1428860"/>
                  </a:lnTo>
                  <a:lnTo>
                    <a:pt x="1318816" y="1423267"/>
                  </a:lnTo>
                  <a:lnTo>
                    <a:pt x="1311275" y="1418873"/>
                  </a:lnTo>
                  <a:lnTo>
                    <a:pt x="1314053" y="1401696"/>
                  </a:lnTo>
                  <a:lnTo>
                    <a:pt x="1316038" y="1384918"/>
                  </a:lnTo>
                  <a:lnTo>
                    <a:pt x="1316435" y="1376130"/>
                  </a:lnTo>
                  <a:lnTo>
                    <a:pt x="1316831" y="1367741"/>
                  </a:lnTo>
                  <a:lnTo>
                    <a:pt x="1317228" y="1359352"/>
                  </a:lnTo>
                  <a:lnTo>
                    <a:pt x="1316831" y="1350963"/>
                  </a:lnTo>
                  <a:close/>
                  <a:moveTo>
                    <a:pt x="692943" y="1350963"/>
                  </a:moveTo>
                  <a:lnTo>
                    <a:pt x="941785" y="1350963"/>
                  </a:lnTo>
                  <a:lnTo>
                    <a:pt x="941785" y="1366815"/>
                  </a:lnTo>
                  <a:lnTo>
                    <a:pt x="942578" y="1381479"/>
                  </a:lnTo>
                  <a:lnTo>
                    <a:pt x="944166" y="1395746"/>
                  </a:lnTo>
                  <a:lnTo>
                    <a:pt x="946150" y="1409617"/>
                  </a:lnTo>
                  <a:lnTo>
                    <a:pt x="938610" y="1412391"/>
                  </a:lnTo>
                  <a:lnTo>
                    <a:pt x="931466" y="1414769"/>
                  </a:lnTo>
                  <a:lnTo>
                    <a:pt x="924719" y="1418732"/>
                  </a:lnTo>
                  <a:lnTo>
                    <a:pt x="917972" y="1422299"/>
                  </a:lnTo>
                  <a:lnTo>
                    <a:pt x="912019" y="1427055"/>
                  </a:lnTo>
                  <a:lnTo>
                    <a:pt x="906066" y="1431810"/>
                  </a:lnTo>
                  <a:lnTo>
                    <a:pt x="900906" y="1437359"/>
                  </a:lnTo>
                  <a:lnTo>
                    <a:pt x="896144" y="1442907"/>
                  </a:lnTo>
                  <a:lnTo>
                    <a:pt x="891381" y="1448852"/>
                  </a:lnTo>
                  <a:lnTo>
                    <a:pt x="887809" y="1455589"/>
                  </a:lnTo>
                  <a:lnTo>
                    <a:pt x="883841" y="1462326"/>
                  </a:lnTo>
                  <a:lnTo>
                    <a:pt x="881459" y="1469460"/>
                  </a:lnTo>
                  <a:lnTo>
                    <a:pt x="878681" y="1476990"/>
                  </a:lnTo>
                  <a:lnTo>
                    <a:pt x="877094" y="1484916"/>
                  </a:lnTo>
                  <a:lnTo>
                    <a:pt x="876300" y="1492842"/>
                  </a:lnTo>
                  <a:lnTo>
                    <a:pt x="875903" y="1500768"/>
                  </a:lnTo>
                  <a:lnTo>
                    <a:pt x="875903" y="1628776"/>
                  </a:lnTo>
                  <a:lnTo>
                    <a:pt x="692943" y="1628776"/>
                  </a:lnTo>
                  <a:lnTo>
                    <a:pt x="686990" y="1628776"/>
                  </a:lnTo>
                  <a:lnTo>
                    <a:pt x="681434" y="1627983"/>
                  </a:lnTo>
                  <a:lnTo>
                    <a:pt x="675878" y="1626002"/>
                  </a:lnTo>
                  <a:lnTo>
                    <a:pt x="671115" y="1624417"/>
                  </a:lnTo>
                  <a:lnTo>
                    <a:pt x="665956" y="1622039"/>
                  </a:lnTo>
                  <a:lnTo>
                    <a:pt x="661193" y="1618868"/>
                  </a:lnTo>
                  <a:lnTo>
                    <a:pt x="657224" y="1616094"/>
                  </a:lnTo>
                  <a:lnTo>
                    <a:pt x="652859" y="1612131"/>
                  </a:lnTo>
                  <a:lnTo>
                    <a:pt x="648890" y="1608168"/>
                  </a:lnTo>
                  <a:lnTo>
                    <a:pt x="646112" y="1603809"/>
                  </a:lnTo>
                  <a:lnTo>
                    <a:pt x="643334" y="1599053"/>
                  </a:lnTo>
                  <a:lnTo>
                    <a:pt x="640556" y="1594297"/>
                  </a:lnTo>
                  <a:lnTo>
                    <a:pt x="638968" y="1589145"/>
                  </a:lnTo>
                  <a:lnTo>
                    <a:pt x="637381" y="1583597"/>
                  </a:lnTo>
                  <a:lnTo>
                    <a:pt x="636587" y="1578048"/>
                  </a:lnTo>
                  <a:lnTo>
                    <a:pt x="636587" y="1572104"/>
                  </a:lnTo>
                  <a:lnTo>
                    <a:pt x="636587" y="1407635"/>
                  </a:lnTo>
                  <a:lnTo>
                    <a:pt x="636587" y="1401691"/>
                  </a:lnTo>
                  <a:lnTo>
                    <a:pt x="637381" y="1396142"/>
                  </a:lnTo>
                  <a:lnTo>
                    <a:pt x="638968" y="1390990"/>
                  </a:lnTo>
                  <a:lnTo>
                    <a:pt x="640556" y="1385442"/>
                  </a:lnTo>
                  <a:lnTo>
                    <a:pt x="643334" y="1380686"/>
                  </a:lnTo>
                  <a:lnTo>
                    <a:pt x="646112" y="1375534"/>
                  </a:lnTo>
                  <a:lnTo>
                    <a:pt x="648890" y="1371571"/>
                  </a:lnTo>
                  <a:lnTo>
                    <a:pt x="652859" y="1367608"/>
                  </a:lnTo>
                  <a:lnTo>
                    <a:pt x="657224" y="1364041"/>
                  </a:lnTo>
                  <a:lnTo>
                    <a:pt x="661193" y="1360474"/>
                  </a:lnTo>
                  <a:lnTo>
                    <a:pt x="665956" y="1357700"/>
                  </a:lnTo>
                  <a:lnTo>
                    <a:pt x="671115" y="1355322"/>
                  </a:lnTo>
                  <a:lnTo>
                    <a:pt x="675878" y="1353341"/>
                  </a:lnTo>
                  <a:lnTo>
                    <a:pt x="681434" y="1352152"/>
                  </a:lnTo>
                  <a:lnTo>
                    <a:pt x="686990" y="1351359"/>
                  </a:lnTo>
                  <a:lnTo>
                    <a:pt x="692943" y="1350963"/>
                  </a:lnTo>
                  <a:close/>
                  <a:moveTo>
                    <a:pt x="2082006" y="1166813"/>
                  </a:moveTo>
                  <a:lnTo>
                    <a:pt x="2083990" y="1169978"/>
                  </a:lnTo>
                  <a:lnTo>
                    <a:pt x="2086768" y="1172747"/>
                  </a:lnTo>
                  <a:lnTo>
                    <a:pt x="2089547" y="1175120"/>
                  </a:lnTo>
                  <a:lnTo>
                    <a:pt x="2093515" y="1176702"/>
                  </a:lnTo>
                  <a:lnTo>
                    <a:pt x="2096293" y="1177494"/>
                  </a:lnTo>
                  <a:lnTo>
                    <a:pt x="2100262" y="1177494"/>
                  </a:lnTo>
                  <a:lnTo>
                    <a:pt x="2107803" y="1177098"/>
                  </a:lnTo>
                  <a:lnTo>
                    <a:pt x="2116137" y="1176702"/>
                  </a:lnTo>
                  <a:lnTo>
                    <a:pt x="2125662" y="1177098"/>
                  </a:lnTo>
                  <a:lnTo>
                    <a:pt x="2135584" y="1177889"/>
                  </a:lnTo>
                  <a:lnTo>
                    <a:pt x="2144315" y="1179076"/>
                  </a:lnTo>
                  <a:lnTo>
                    <a:pt x="2152650" y="1180658"/>
                  </a:lnTo>
                  <a:lnTo>
                    <a:pt x="2161381" y="1183427"/>
                  </a:lnTo>
                  <a:lnTo>
                    <a:pt x="2169318" y="1186196"/>
                  </a:lnTo>
                  <a:lnTo>
                    <a:pt x="2176462" y="1189756"/>
                  </a:lnTo>
                  <a:lnTo>
                    <a:pt x="2183606" y="1193317"/>
                  </a:lnTo>
                  <a:lnTo>
                    <a:pt x="2190353" y="1197668"/>
                  </a:lnTo>
                  <a:lnTo>
                    <a:pt x="2196703" y="1202810"/>
                  </a:lnTo>
                  <a:lnTo>
                    <a:pt x="2202656" y="1208348"/>
                  </a:lnTo>
                  <a:lnTo>
                    <a:pt x="2207815" y="1213886"/>
                  </a:lnTo>
                  <a:lnTo>
                    <a:pt x="2212975" y="1220611"/>
                  </a:lnTo>
                  <a:lnTo>
                    <a:pt x="2217737" y="1227731"/>
                  </a:lnTo>
                  <a:lnTo>
                    <a:pt x="2222500" y="1234852"/>
                  </a:lnTo>
                  <a:lnTo>
                    <a:pt x="2226072" y="1243554"/>
                  </a:lnTo>
                  <a:lnTo>
                    <a:pt x="2231628" y="1256213"/>
                  </a:lnTo>
                  <a:lnTo>
                    <a:pt x="2236787" y="1268476"/>
                  </a:lnTo>
                  <a:lnTo>
                    <a:pt x="2240756" y="1280343"/>
                  </a:lnTo>
                  <a:lnTo>
                    <a:pt x="2244725" y="1291814"/>
                  </a:lnTo>
                  <a:lnTo>
                    <a:pt x="2247503" y="1302890"/>
                  </a:lnTo>
                  <a:lnTo>
                    <a:pt x="2250281" y="1313175"/>
                  </a:lnTo>
                  <a:lnTo>
                    <a:pt x="2252265" y="1323460"/>
                  </a:lnTo>
                  <a:lnTo>
                    <a:pt x="2253853" y="1333350"/>
                  </a:lnTo>
                  <a:lnTo>
                    <a:pt x="2254647" y="1342843"/>
                  </a:lnTo>
                  <a:lnTo>
                    <a:pt x="2255043" y="1352337"/>
                  </a:lnTo>
                  <a:lnTo>
                    <a:pt x="2255837" y="1361831"/>
                  </a:lnTo>
                  <a:lnTo>
                    <a:pt x="2255043" y="1371325"/>
                  </a:lnTo>
                  <a:lnTo>
                    <a:pt x="2254647" y="1380027"/>
                  </a:lnTo>
                  <a:lnTo>
                    <a:pt x="2253853" y="1389126"/>
                  </a:lnTo>
                  <a:lnTo>
                    <a:pt x="2252662" y="1398619"/>
                  </a:lnTo>
                  <a:lnTo>
                    <a:pt x="2251075" y="1408113"/>
                  </a:lnTo>
                  <a:lnTo>
                    <a:pt x="2245122" y="1407322"/>
                  </a:lnTo>
                  <a:lnTo>
                    <a:pt x="2239168" y="1406926"/>
                  </a:lnTo>
                  <a:lnTo>
                    <a:pt x="2220118" y="1406926"/>
                  </a:lnTo>
                  <a:lnTo>
                    <a:pt x="2219722" y="1396246"/>
                  </a:lnTo>
                  <a:lnTo>
                    <a:pt x="2219325" y="1385961"/>
                  </a:lnTo>
                  <a:lnTo>
                    <a:pt x="2218928" y="1382401"/>
                  </a:lnTo>
                  <a:lnTo>
                    <a:pt x="2218134" y="1379632"/>
                  </a:lnTo>
                  <a:lnTo>
                    <a:pt x="2216547" y="1377258"/>
                  </a:lnTo>
                  <a:lnTo>
                    <a:pt x="2214165" y="1374489"/>
                  </a:lnTo>
                  <a:lnTo>
                    <a:pt x="2212181" y="1372907"/>
                  </a:lnTo>
                  <a:lnTo>
                    <a:pt x="2209403" y="1371325"/>
                  </a:lnTo>
                  <a:lnTo>
                    <a:pt x="2206228" y="1370534"/>
                  </a:lnTo>
                  <a:lnTo>
                    <a:pt x="2203053" y="1369742"/>
                  </a:lnTo>
                  <a:lnTo>
                    <a:pt x="2199878" y="1369742"/>
                  </a:lnTo>
                  <a:lnTo>
                    <a:pt x="2196703" y="1370929"/>
                  </a:lnTo>
                  <a:lnTo>
                    <a:pt x="2193925" y="1372116"/>
                  </a:lnTo>
                  <a:lnTo>
                    <a:pt x="2191543" y="1373698"/>
                  </a:lnTo>
                  <a:lnTo>
                    <a:pt x="2189559" y="1376072"/>
                  </a:lnTo>
                  <a:lnTo>
                    <a:pt x="2187178" y="1378841"/>
                  </a:lnTo>
                  <a:lnTo>
                    <a:pt x="2185987" y="1381214"/>
                  </a:lnTo>
                  <a:lnTo>
                    <a:pt x="2185590" y="1384774"/>
                  </a:lnTo>
                  <a:lnTo>
                    <a:pt x="2184003" y="1395455"/>
                  </a:lnTo>
                  <a:lnTo>
                    <a:pt x="2182018" y="1406926"/>
                  </a:lnTo>
                  <a:lnTo>
                    <a:pt x="2013743" y="1406926"/>
                  </a:lnTo>
                  <a:lnTo>
                    <a:pt x="2010965" y="1399015"/>
                  </a:lnTo>
                  <a:lnTo>
                    <a:pt x="2009775" y="1395850"/>
                  </a:lnTo>
                  <a:lnTo>
                    <a:pt x="2008584" y="1393477"/>
                  </a:lnTo>
                  <a:lnTo>
                    <a:pt x="2006600" y="1391499"/>
                  </a:lnTo>
                  <a:lnTo>
                    <a:pt x="2003822" y="1389126"/>
                  </a:lnTo>
                  <a:lnTo>
                    <a:pt x="2001440" y="1387939"/>
                  </a:lnTo>
                  <a:lnTo>
                    <a:pt x="1998662" y="1387148"/>
                  </a:lnTo>
                  <a:lnTo>
                    <a:pt x="1995090" y="1386752"/>
                  </a:lnTo>
                  <a:lnTo>
                    <a:pt x="1992312" y="1386752"/>
                  </a:lnTo>
                  <a:lnTo>
                    <a:pt x="1988740" y="1387543"/>
                  </a:lnTo>
                  <a:lnTo>
                    <a:pt x="1986359" y="1388730"/>
                  </a:lnTo>
                  <a:lnTo>
                    <a:pt x="1983581" y="1390708"/>
                  </a:lnTo>
                  <a:lnTo>
                    <a:pt x="1981597" y="1393081"/>
                  </a:lnTo>
                  <a:lnTo>
                    <a:pt x="1980009" y="1395455"/>
                  </a:lnTo>
                  <a:lnTo>
                    <a:pt x="1978818" y="1398224"/>
                  </a:lnTo>
                  <a:lnTo>
                    <a:pt x="1978025" y="1400993"/>
                  </a:lnTo>
                  <a:lnTo>
                    <a:pt x="1978025" y="1404553"/>
                  </a:lnTo>
                  <a:lnTo>
                    <a:pt x="1978025" y="1406926"/>
                  </a:lnTo>
                  <a:lnTo>
                    <a:pt x="1952625" y="1406926"/>
                  </a:lnTo>
                  <a:lnTo>
                    <a:pt x="1949847" y="1390708"/>
                  </a:lnTo>
                  <a:lnTo>
                    <a:pt x="1949053" y="1382005"/>
                  </a:lnTo>
                  <a:lnTo>
                    <a:pt x="1948259" y="1373698"/>
                  </a:lnTo>
                  <a:lnTo>
                    <a:pt x="1947862" y="1364996"/>
                  </a:lnTo>
                  <a:lnTo>
                    <a:pt x="1947862" y="1355897"/>
                  </a:lnTo>
                  <a:lnTo>
                    <a:pt x="1948259" y="1346404"/>
                  </a:lnTo>
                  <a:lnTo>
                    <a:pt x="1949053" y="1337305"/>
                  </a:lnTo>
                  <a:lnTo>
                    <a:pt x="1950243" y="1327020"/>
                  </a:lnTo>
                  <a:lnTo>
                    <a:pt x="1952228" y="1316736"/>
                  </a:lnTo>
                  <a:lnTo>
                    <a:pt x="1954609" y="1305659"/>
                  </a:lnTo>
                  <a:lnTo>
                    <a:pt x="1958181" y="1294188"/>
                  </a:lnTo>
                  <a:lnTo>
                    <a:pt x="1961356" y="1282716"/>
                  </a:lnTo>
                  <a:lnTo>
                    <a:pt x="1966118" y="1270453"/>
                  </a:lnTo>
                  <a:lnTo>
                    <a:pt x="1971675" y="1257399"/>
                  </a:lnTo>
                  <a:lnTo>
                    <a:pt x="1977231" y="1243554"/>
                  </a:lnTo>
                  <a:lnTo>
                    <a:pt x="1980803" y="1237225"/>
                  </a:lnTo>
                  <a:lnTo>
                    <a:pt x="1984772" y="1230896"/>
                  </a:lnTo>
                  <a:lnTo>
                    <a:pt x="1988740" y="1224567"/>
                  </a:lnTo>
                  <a:lnTo>
                    <a:pt x="1993106" y="1218238"/>
                  </a:lnTo>
                  <a:lnTo>
                    <a:pt x="1994693" y="1215864"/>
                  </a:lnTo>
                  <a:lnTo>
                    <a:pt x="1996281" y="1213491"/>
                  </a:lnTo>
                  <a:lnTo>
                    <a:pt x="2001440" y="1208744"/>
                  </a:lnTo>
                  <a:lnTo>
                    <a:pt x="2006600" y="1203601"/>
                  </a:lnTo>
                  <a:lnTo>
                    <a:pt x="2011362" y="1198855"/>
                  </a:lnTo>
                  <a:lnTo>
                    <a:pt x="2016522" y="1194899"/>
                  </a:lnTo>
                  <a:lnTo>
                    <a:pt x="2022078" y="1190943"/>
                  </a:lnTo>
                  <a:lnTo>
                    <a:pt x="2027634" y="1186987"/>
                  </a:lnTo>
                  <a:lnTo>
                    <a:pt x="2033190" y="1184218"/>
                  </a:lnTo>
                  <a:lnTo>
                    <a:pt x="2038350" y="1181449"/>
                  </a:lnTo>
                  <a:lnTo>
                    <a:pt x="2043906" y="1178285"/>
                  </a:lnTo>
                  <a:lnTo>
                    <a:pt x="2049859" y="1176307"/>
                  </a:lnTo>
                  <a:lnTo>
                    <a:pt x="2060972" y="1171956"/>
                  </a:lnTo>
                  <a:lnTo>
                    <a:pt x="2071290" y="1169187"/>
                  </a:lnTo>
                  <a:lnTo>
                    <a:pt x="2082006" y="1166813"/>
                  </a:lnTo>
                  <a:close/>
                  <a:moveTo>
                    <a:pt x="1110232" y="1166813"/>
                  </a:moveTo>
                  <a:lnTo>
                    <a:pt x="1112219" y="1169978"/>
                  </a:lnTo>
                  <a:lnTo>
                    <a:pt x="1115000" y="1172747"/>
                  </a:lnTo>
                  <a:lnTo>
                    <a:pt x="1118179" y="1175120"/>
                  </a:lnTo>
                  <a:lnTo>
                    <a:pt x="1121359" y="1176702"/>
                  </a:lnTo>
                  <a:lnTo>
                    <a:pt x="1124935" y="1177494"/>
                  </a:lnTo>
                  <a:lnTo>
                    <a:pt x="1128114" y="1177494"/>
                  </a:lnTo>
                  <a:lnTo>
                    <a:pt x="1136062" y="1177098"/>
                  </a:lnTo>
                  <a:lnTo>
                    <a:pt x="1144407" y="1176702"/>
                  </a:lnTo>
                  <a:lnTo>
                    <a:pt x="1154342" y="1177098"/>
                  </a:lnTo>
                  <a:lnTo>
                    <a:pt x="1163879" y="1177889"/>
                  </a:lnTo>
                  <a:lnTo>
                    <a:pt x="1173019" y="1179076"/>
                  </a:lnTo>
                  <a:lnTo>
                    <a:pt x="1181364" y="1180658"/>
                  </a:lnTo>
                  <a:lnTo>
                    <a:pt x="1189709" y="1183427"/>
                  </a:lnTo>
                  <a:lnTo>
                    <a:pt x="1197259" y="1186196"/>
                  </a:lnTo>
                  <a:lnTo>
                    <a:pt x="1204810" y="1189756"/>
                  </a:lnTo>
                  <a:lnTo>
                    <a:pt x="1211963" y="1193317"/>
                  </a:lnTo>
                  <a:lnTo>
                    <a:pt x="1218718" y="1197668"/>
                  </a:lnTo>
                  <a:lnTo>
                    <a:pt x="1225077" y="1202810"/>
                  </a:lnTo>
                  <a:lnTo>
                    <a:pt x="1231037" y="1208348"/>
                  </a:lnTo>
                  <a:lnTo>
                    <a:pt x="1236601" y="1213886"/>
                  </a:lnTo>
                  <a:lnTo>
                    <a:pt x="1241767" y="1220611"/>
                  </a:lnTo>
                  <a:lnTo>
                    <a:pt x="1246138" y="1227731"/>
                  </a:lnTo>
                  <a:lnTo>
                    <a:pt x="1250907" y="1234852"/>
                  </a:lnTo>
                  <a:lnTo>
                    <a:pt x="1254881" y="1243554"/>
                  </a:lnTo>
                  <a:lnTo>
                    <a:pt x="1260444" y="1256213"/>
                  </a:lnTo>
                  <a:lnTo>
                    <a:pt x="1265213" y="1268476"/>
                  </a:lnTo>
                  <a:lnTo>
                    <a:pt x="1269584" y="1280343"/>
                  </a:lnTo>
                  <a:lnTo>
                    <a:pt x="1273160" y="1291814"/>
                  </a:lnTo>
                  <a:lnTo>
                    <a:pt x="1276339" y="1302890"/>
                  </a:lnTo>
                  <a:lnTo>
                    <a:pt x="1278724" y="1313175"/>
                  </a:lnTo>
                  <a:lnTo>
                    <a:pt x="1281108" y="1323460"/>
                  </a:lnTo>
                  <a:lnTo>
                    <a:pt x="1282300" y="1333350"/>
                  </a:lnTo>
                  <a:lnTo>
                    <a:pt x="1283492" y="1342843"/>
                  </a:lnTo>
                  <a:lnTo>
                    <a:pt x="1283890" y="1352337"/>
                  </a:lnTo>
                  <a:lnTo>
                    <a:pt x="1284287" y="1361831"/>
                  </a:lnTo>
                  <a:lnTo>
                    <a:pt x="1283890" y="1371325"/>
                  </a:lnTo>
                  <a:lnTo>
                    <a:pt x="1283492" y="1380027"/>
                  </a:lnTo>
                  <a:lnTo>
                    <a:pt x="1282300" y="1389126"/>
                  </a:lnTo>
                  <a:lnTo>
                    <a:pt x="1281506" y="1398619"/>
                  </a:lnTo>
                  <a:lnTo>
                    <a:pt x="1279519" y="1408113"/>
                  </a:lnTo>
                  <a:lnTo>
                    <a:pt x="1273558" y="1407322"/>
                  </a:lnTo>
                  <a:lnTo>
                    <a:pt x="1267994" y="1406926"/>
                  </a:lnTo>
                  <a:lnTo>
                    <a:pt x="1248920" y="1406926"/>
                  </a:lnTo>
                  <a:lnTo>
                    <a:pt x="1248125" y="1385961"/>
                  </a:lnTo>
                  <a:lnTo>
                    <a:pt x="1247728" y="1382401"/>
                  </a:lnTo>
                  <a:lnTo>
                    <a:pt x="1246138" y="1379632"/>
                  </a:lnTo>
                  <a:lnTo>
                    <a:pt x="1244946" y="1377258"/>
                  </a:lnTo>
                  <a:lnTo>
                    <a:pt x="1242959" y="1374489"/>
                  </a:lnTo>
                  <a:lnTo>
                    <a:pt x="1240575" y="1372907"/>
                  </a:lnTo>
                  <a:lnTo>
                    <a:pt x="1237793" y="1371325"/>
                  </a:lnTo>
                  <a:lnTo>
                    <a:pt x="1235011" y="1370534"/>
                  </a:lnTo>
                  <a:lnTo>
                    <a:pt x="1231435" y="1369742"/>
                  </a:lnTo>
                  <a:lnTo>
                    <a:pt x="1228653" y="1369742"/>
                  </a:lnTo>
                  <a:lnTo>
                    <a:pt x="1225077" y="1370929"/>
                  </a:lnTo>
                  <a:lnTo>
                    <a:pt x="1222692" y="1372116"/>
                  </a:lnTo>
                  <a:lnTo>
                    <a:pt x="1220308" y="1373698"/>
                  </a:lnTo>
                  <a:lnTo>
                    <a:pt x="1217526" y="1376072"/>
                  </a:lnTo>
                  <a:lnTo>
                    <a:pt x="1215937" y="1378841"/>
                  </a:lnTo>
                  <a:lnTo>
                    <a:pt x="1214745" y="1381214"/>
                  </a:lnTo>
                  <a:lnTo>
                    <a:pt x="1214347" y="1384774"/>
                  </a:lnTo>
                  <a:lnTo>
                    <a:pt x="1211963" y="1395455"/>
                  </a:lnTo>
                  <a:lnTo>
                    <a:pt x="1209976" y="1406926"/>
                  </a:lnTo>
                  <a:lnTo>
                    <a:pt x="1041881" y="1406926"/>
                  </a:lnTo>
                  <a:lnTo>
                    <a:pt x="1039497" y="1399015"/>
                  </a:lnTo>
                  <a:lnTo>
                    <a:pt x="1038305" y="1395850"/>
                  </a:lnTo>
                  <a:lnTo>
                    <a:pt x="1036715" y="1393477"/>
                  </a:lnTo>
                  <a:lnTo>
                    <a:pt x="1034728" y="1391499"/>
                  </a:lnTo>
                  <a:lnTo>
                    <a:pt x="1032344" y="1389126"/>
                  </a:lnTo>
                  <a:lnTo>
                    <a:pt x="1029960" y="1387939"/>
                  </a:lnTo>
                  <a:lnTo>
                    <a:pt x="1026780" y="1387148"/>
                  </a:lnTo>
                  <a:lnTo>
                    <a:pt x="1023601" y="1386752"/>
                  </a:lnTo>
                  <a:lnTo>
                    <a:pt x="1020422" y="1386752"/>
                  </a:lnTo>
                  <a:lnTo>
                    <a:pt x="1017243" y="1387543"/>
                  </a:lnTo>
                  <a:lnTo>
                    <a:pt x="1014461" y="1388730"/>
                  </a:lnTo>
                  <a:lnTo>
                    <a:pt x="1012077" y="1390708"/>
                  </a:lnTo>
                  <a:lnTo>
                    <a:pt x="1010090" y="1393081"/>
                  </a:lnTo>
                  <a:lnTo>
                    <a:pt x="1008103" y="1395455"/>
                  </a:lnTo>
                  <a:lnTo>
                    <a:pt x="1006911" y="1398224"/>
                  </a:lnTo>
                  <a:lnTo>
                    <a:pt x="1006116" y="1400993"/>
                  </a:lnTo>
                  <a:lnTo>
                    <a:pt x="1006116" y="1404553"/>
                  </a:lnTo>
                  <a:lnTo>
                    <a:pt x="1006116" y="1406926"/>
                  </a:lnTo>
                  <a:lnTo>
                    <a:pt x="980684" y="1406926"/>
                  </a:lnTo>
                  <a:lnTo>
                    <a:pt x="978299" y="1390708"/>
                  </a:lnTo>
                  <a:lnTo>
                    <a:pt x="977107" y="1382005"/>
                  </a:lnTo>
                  <a:lnTo>
                    <a:pt x="976710" y="1373698"/>
                  </a:lnTo>
                  <a:lnTo>
                    <a:pt x="976312" y="1364996"/>
                  </a:lnTo>
                  <a:lnTo>
                    <a:pt x="976312" y="1355897"/>
                  </a:lnTo>
                  <a:lnTo>
                    <a:pt x="976710" y="1346404"/>
                  </a:lnTo>
                  <a:lnTo>
                    <a:pt x="977504" y="1337305"/>
                  </a:lnTo>
                  <a:lnTo>
                    <a:pt x="978697" y="1327020"/>
                  </a:lnTo>
                  <a:lnTo>
                    <a:pt x="980286" y="1316736"/>
                  </a:lnTo>
                  <a:lnTo>
                    <a:pt x="983068" y="1305659"/>
                  </a:lnTo>
                  <a:lnTo>
                    <a:pt x="985850" y="1294188"/>
                  </a:lnTo>
                  <a:lnTo>
                    <a:pt x="989823" y="1282716"/>
                  </a:lnTo>
                  <a:lnTo>
                    <a:pt x="994195" y="1270453"/>
                  </a:lnTo>
                  <a:lnTo>
                    <a:pt x="999758" y="1257399"/>
                  </a:lnTo>
                  <a:lnTo>
                    <a:pt x="1005719" y="1243554"/>
                  </a:lnTo>
                  <a:lnTo>
                    <a:pt x="1008898" y="1237225"/>
                  </a:lnTo>
                  <a:lnTo>
                    <a:pt x="1012872" y="1230500"/>
                  </a:lnTo>
                  <a:lnTo>
                    <a:pt x="1016846" y="1224567"/>
                  </a:lnTo>
                  <a:lnTo>
                    <a:pt x="1021217" y="1218238"/>
                  </a:lnTo>
                  <a:lnTo>
                    <a:pt x="1023204" y="1215864"/>
                  </a:lnTo>
                  <a:lnTo>
                    <a:pt x="1024793" y="1213491"/>
                  </a:lnTo>
                  <a:lnTo>
                    <a:pt x="1029960" y="1208744"/>
                  </a:lnTo>
                  <a:lnTo>
                    <a:pt x="1034331" y="1203601"/>
                  </a:lnTo>
                  <a:lnTo>
                    <a:pt x="1039894" y="1198855"/>
                  </a:lnTo>
                  <a:lnTo>
                    <a:pt x="1045060" y="1194899"/>
                  </a:lnTo>
                  <a:lnTo>
                    <a:pt x="1050624" y="1190943"/>
                  </a:lnTo>
                  <a:lnTo>
                    <a:pt x="1055790" y="1186987"/>
                  </a:lnTo>
                  <a:lnTo>
                    <a:pt x="1061353" y="1184218"/>
                  </a:lnTo>
                  <a:lnTo>
                    <a:pt x="1066917" y="1181449"/>
                  </a:lnTo>
                  <a:lnTo>
                    <a:pt x="1072480" y="1178285"/>
                  </a:lnTo>
                  <a:lnTo>
                    <a:pt x="1078043" y="1176307"/>
                  </a:lnTo>
                  <a:lnTo>
                    <a:pt x="1089170" y="1171956"/>
                  </a:lnTo>
                  <a:lnTo>
                    <a:pt x="1099900" y="1169187"/>
                  </a:lnTo>
                  <a:lnTo>
                    <a:pt x="1110232" y="1166813"/>
                  </a:lnTo>
                  <a:close/>
                  <a:moveTo>
                    <a:pt x="1601784" y="1141413"/>
                  </a:moveTo>
                  <a:lnTo>
                    <a:pt x="1608513" y="1141413"/>
                  </a:lnTo>
                  <a:lnTo>
                    <a:pt x="1616826" y="1141413"/>
                  </a:lnTo>
                  <a:lnTo>
                    <a:pt x="1628701" y="1141809"/>
                  </a:lnTo>
                  <a:lnTo>
                    <a:pt x="1639785" y="1142996"/>
                  </a:lnTo>
                  <a:lnTo>
                    <a:pt x="1644139" y="1143392"/>
                  </a:lnTo>
                  <a:lnTo>
                    <a:pt x="1656410" y="1145766"/>
                  </a:lnTo>
                  <a:lnTo>
                    <a:pt x="1668285" y="1149327"/>
                  </a:lnTo>
                  <a:lnTo>
                    <a:pt x="1673431" y="1150910"/>
                  </a:lnTo>
                  <a:lnTo>
                    <a:pt x="1682140" y="1154075"/>
                  </a:lnTo>
                  <a:lnTo>
                    <a:pt x="1690453" y="1157241"/>
                  </a:lnTo>
                  <a:lnTo>
                    <a:pt x="1694807" y="1158823"/>
                  </a:lnTo>
                  <a:lnTo>
                    <a:pt x="1703516" y="1163572"/>
                  </a:lnTo>
                  <a:lnTo>
                    <a:pt x="1711828" y="1167924"/>
                  </a:lnTo>
                  <a:lnTo>
                    <a:pt x="1714995" y="1169903"/>
                  </a:lnTo>
                  <a:lnTo>
                    <a:pt x="1726079" y="1177421"/>
                  </a:lnTo>
                  <a:lnTo>
                    <a:pt x="1729245" y="1179399"/>
                  </a:lnTo>
                  <a:lnTo>
                    <a:pt x="1739142" y="1186918"/>
                  </a:lnTo>
                  <a:lnTo>
                    <a:pt x="1740329" y="1188105"/>
                  </a:lnTo>
                  <a:lnTo>
                    <a:pt x="1745475" y="1192853"/>
                  </a:lnTo>
                  <a:lnTo>
                    <a:pt x="1747058" y="1194436"/>
                  </a:lnTo>
                  <a:lnTo>
                    <a:pt x="1748642" y="1196018"/>
                  </a:lnTo>
                  <a:lnTo>
                    <a:pt x="1743100" y="1240732"/>
                  </a:lnTo>
                  <a:lnTo>
                    <a:pt x="1739142" y="1274761"/>
                  </a:lnTo>
                  <a:lnTo>
                    <a:pt x="1736766" y="1296128"/>
                  </a:lnTo>
                  <a:lnTo>
                    <a:pt x="1738746" y="1294150"/>
                  </a:lnTo>
                  <a:lnTo>
                    <a:pt x="1739537" y="1293358"/>
                  </a:lnTo>
                  <a:lnTo>
                    <a:pt x="1740725" y="1293358"/>
                  </a:lnTo>
                  <a:lnTo>
                    <a:pt x="1741912" y="1293754"/>
                  </a:lnTo>
                  <a:lnTo>
                    <a:pt x="1743100" y="1294150"/>
                  </a:lnTo>
                  <a:lnTo>
                    <a:pt x="1744288" y="1295733"/>
                  </a:lnTo>
                  <a:lnTo>
                    <a:pt x="1745079" y="1297315"/>
                  </a:lnTo>
                  <a:lnTo>
                    <a:pt x="1747454" y="1301668"/>
                  </a:lnTo>
                  <a:lnTo>
                    <a:pt x="1749038" y="1307603"/>
                  </a:lnTo>
                  <a:lnTo>
                    <a:pt x="1750621" y="1315121"/>
                  </a:lnTo>
                  <a:lnTo>
                    <a:pt x="1751809" y="1323827"/>
                  </a:lnTo>
                  <a:lnTo>
                    <a:pt x="1752204" y="1332928"/>
                  </a:lnTo>
                  <a:lnTo>
                    <a:pt x="1752600" y="1343216"/>
                  </a:lnTo>
                  <a:lnTo>
                    <a:pt x="1752204" y="1352712"/>
                  </a:lnTo>
                  <a:lnTo>
                    <a:pt x="1751809" y="1361813"/>
                  </a:lnTo>
                  <a:lnTo>
                    <a:pt x="1750621" y="1370518"/>
                  </a:lnTo>
                  <a:lnTo>
                    <a:pt x="1749038" y="1378036"/>
                  </a:lnTo>
                  <a:lnTo>
                    <a:pt x="1747454" y="1383972"/>
                  </a:lnTo>
                  <a:lnTo>
                    <a:pt x="1745079" y="1388324"/>
                  </a:lnTo>
                  <a:lnTo>
                    <a:pt x="1744288" y="1390303"/>
                  </a:lnTo>
                  <a:lnTo>
                    <a:pt x="1743100" y="1391490"/>
                  </a:lnTo>
                  <a:lnTo>
                    <a:pt x="1741912" y="1391886"/>
                  </a:lnTo>
                  <a:lnTo>
                    <a:pt x="1740725" y="1392281"/>
                  </a:lnTo>
                  <a:lnTo>
                    <a:pt x="1739142" y="1391886"/>
                  </a:lnTo>
                  <a:lnTo>
                    <a:pt x="1737954" y="1391094"/>
                  </a:lnTo>
                  <a:lnTo>
                    <a:pt x="1736766" y="1389511"/>
                  </a:lnTo>
                  <a:lnTo>
                    <a:pt x="1735975" y="1387929"/>
                  </a:lnTo>
                  <a:lnTo>
                    <a:pt x="1733996" y="1382785"/>
                  </a:lnTo>
                  <a:lnTo>
                    <a:pt x="1731620" y="1376849"/>
                  </a:lnTo>
                  <a:lnTo>
                    <a:pt x="1730829" y="1384367"/>
                  </a:lnTo>
                  <a:lnTo>
                    <a:pt x="1729641" y="1391886"/>
                  </a:lnTo>
                  <a:lnTo>
                    <a:pt x="1725683" y="1406526"/>
                  </a:lnTo>
                  <a:lnTo>
                    <a:pt x="1475905" y="1406526"/>
                  </a:lnTo>
                  <a:lnTo>
                    <a:pt x="1471551" y="1394260"/>
                  </a:lnTo>
                  <a:lnTo>
                    <a:pt x="1469968" y="1388324"/>
                  </a:lnTo>
                  <a:lnTo>
                    <a:pt x="1467592" y="1381993"/>
                  </a:lnTo>
                  <a:lnTo>
                    <a:pt x="1466009" y="1387137"/>
                  </a:lnTo>
                  <a:lnTo>
                    <a:pt x="1464426" y="1391490"/>
                  </a:lnTo>
                  <a:lnTo>
                    <a:pt x="1463238" y="1392677"/>
                  </a:lnTo>
                  <a:lnTo>
                    <a:pt x="1462051" y="1393864"/>
                  </a:lnTo>
                  <a:lnTo>
                    <a:pt x="1460863" y="1394260"/>
                  </a:lnTo>
                  <a:lnTo>
                    <a:pt x="1459676" y="1394655"/>
                  </a:lnTo>
                  <a:lnTo>
                    <a:pt x="1458884" y="1394260"/>
                  </a:lnTo>
                  <a:lnTo>
                    <a:pt x="1457696" y="1393468"/>
                  </a:lnTo>
                  <a:lnTo>
                    <a:pt x="1456509" y="1392281"/>
                  </a:lnTo>
                  <a:lnTo>
                    <a:pt x="1454925" y="1391094"/>
                  </a:lnTo>
                  <a:lnTo>
                    <a:pt x="1452946" y="1386346"/>
                  </a:lnTo>
                  <a:lnTo>
                    <a:pt x="1451363" y="1380015"/>
                  </a:lnTo>
                  <a:lnTo>
                    <a:pt x="1450175" y="1372892"/>
                  </a:lnTo>
                  <a:lnTo>
                    <a:pt x="1448592" y="1364583"/>
                  </a:lnTo>
                  <a:lnTo>
                    <a:pt x="1447800" y="1355086"/>
                  </a:lnTo>
                  <a:lnTo>
                    <a:pt x="1447800" y="1345194"/>
                  </a:lnTo>
                  <a:lnTo>
                    <a:pt x="1447800" y="1334906"/>
                  </a:lnTo>
                  <a:lnTo>
                    <a:pt x="1448592" y="1325805"/>
                  </a:lnTo>
                  <a:lnTo>
                    <a:pt x="1450175" y="1317496"/>
                  </a:lnTo>
                  <a:lnTo>
                    <a:pt x="1451363" y="1310373"/>
                  </a:lnTo>
                  <a:lnTo>
                    <a:pt x="1452946" y="1304438"/>
                  </a:lnTo>
                  <a:lnTo>
                    <a:pt x="1454925" y="1299689"/>
                  </a:lnTo>
                  <a:lnTo>
                    <a:pt x="1456509" y="1298107"/>
                  </a:lnTo>
                  <a:lnTo>
                    <a:pt x="1457696" y="1296920"/>
                  </a:lnTo>
                  <a:lnTo>
                    <a:pt x="1458884" y="1296128"/>
                  </a:lnTo>
                  <a:lnTo>
                    <a:pt x="1459676" y="1296128"/>
                  </a:lnTo>
                  <a:lnTo>
                    <a:pt x="1460467" y="1296128"/>
                  </a:lnTo>
                  <a:lnTo>
                    <a:pt x="1461259" y="1296524"/>
                  </a:lnTo>
                  <a:lnTo>
                    <a:pt x="1462051" y="1283466"/>
                  </a:lnTo>
                  <a:lnTo>
                    <a:pt x="1462446" y="1277531"/>
                  </a:lnTo>
                  <a:lnTo>
                    <a:pt x="1464030" y="1271991"/>
                  </a:lnTo>
                  <a:lnTo>
                    <a:pt x="1462051" y="1258142"/>
                  </a:lnTo>
                  <a:lnTo>
                    <a:pt x="1460071" y="1245480"/>
                  </a:lnTo>
                  <a:lnTo>
                    <a:pt x="1456905" y="1223717"/>
                  </a:lnTo>
                  <a:lnTo>
                    <a:pt x="1453738" y="1208681"/>
                  </a:lnTo>
                  <a:lnTo>
                    <a:pt x="1452550" y="1203537"/>
                  </a:lnTo>
                  <a:lnTo>
                    <a:pt x="1458488" y="1199975"/>
                  </a:lnTo>
                  <a:lnTo>
                    <a:pt x="1465217" y="1196018"/>
                  </a:lnTo>
                  <a:lnTo>
                    <a:pt x="1471551" y="1191270"/>
                  </a:lnTo>
                  <a:lnTo>
                    <a:pt x="1477884" y="1186522"/>
                  </a:lnTo>
                  <a:lnTo>
                    <a:pt x="1489760" y="1177421"/>
                  </a:lnTo>
                  <a:lnTo>
                    <a:pt x="1495302" y="1173464"/>
                  </a:lnTo>
                  <a:lnTo>
                    <a:pt x="1500843" y="1170299"/>
                  </a:lnTo>
                  <a:lnTo>
                    <a:pt x="1515490" y="1163176"/>
                  </a:lnTo>
                  <a:lnTo>
                    <a:pt x="1530136" y="1157241"/>
                  </a:lnTo>
                  <a:lnTo>
                    <a:pt x="1539636" y="1154075"/>
                  </a:lnTo>
                  <a:lnTo>
                    <a:pt x="1548741" y="1150910"/>
                  </a:lnTo>
                  <a:lnTo>
                    <a:pt x="1558241" y="1148536"/>
                  </a:lnTo>
                  <a:lnTo>
                    <a:pt x="1568533" y="1145766"/>
                  </a:lnTo>
                  <a:lnTo>
                    <a:pt x="1576450" y="1144183"/>
                  </a:lnTo>
                  <a:lnTo>
                    <a:pt x="1583971" y="1142996"/>
                  </a:lnTo>
                  <a:lnTo>
                    <a:pt x="1594658" y="1142204"/>
                  </a:lnTo>
                  <a:lnTo>
                    <a:pt x="1601784" y="1141413"/>
                  </a:lnTo>
                  <a:close/>
                  <a:moveTo>
                    <a:pt x="1832358" y="1052513"/>
                  </a:moveTo>
                  <a:lnTo>
                    <a:pt x="1843104" y="1052513"/>
                  </a:lnTo>
                  <a:lnTo>
                    <a:pt x="1847083" y="1052911"/>
                  </a:lnTo>
                  <a:lnTo>
                    <a:pt x="1839522" y="1055300"/>
                  </a:lnTo>
                  <a:lnTo>
                    <a:pt x="1831960" y="1058882"/>
                  </a:lnTo>
                  <a:lnTo>
                    <a:pt x="1825194" y="1062067"/>
                  </a:lnTo>
                  <a:lnTo>
                    <a:pt x="1818428" y="1065650"/>
                  </a:lnTo>
                  <a:lnTo>
                    <a:pt x="1820418" y="1066446"/>
                  </a:lnTo>
                  <a:lnTo>
                    <a:pt x="1828776" y="1066048"/>
                  </a:lnTo>
                  <a:lnTo>
                    <a:pt x="1837532" y="1065650"/>
                  </a:lnTo>
                  <a:lnTo>
                    <a:pt x="1846685" y="1066048"/>
                  </a:lnTo>
                  <a:lnTo>
                    <a:pt x="1856237" y="1066446"/>
                  </a:lnTo>
                  <a:lnTo>
                    <a:pt x="1865789" y="1067640"/>
                  </a:lnTo>
                  <a:lnTo>
                    <a:pt x="1876137" y="1069631"/>
                  </a:lnTo>
                  <a:lnTo>
                    <a:pt x="1885688" y="1072417"/>
                  </a:lnTo>
                  <a:lnTo>
                    <a:pt x="1895638" y="1075602"/>
                  </a:lnTo>
                  <a:lnTo>
                    <a:pt x="1905588" y="1079981"/>
                  </a:lnTo>
                  <a:lnTo>
                    <a:pt x="1910761" y="1082369"/>
                  </a:lnTo>
                  <a:lnTo>
                    <a:pt x="1915139" y="1085156"/>
                  </a:lnTo>
                  <a:lnTo>
                    <a:pt x="1919915" y="1088340"/>
                  </a:lnTo>
                  <a:lnTo>
                    <a:pt x="1924691" y="1091525"/>
                  </a:lnTo>
                  <a:lnTo>
                    <a:pt x="1929069" y="1095506"/>
                  </a:lnTo>
                  <a:lnTo>
                    <a:pt x="1933845" y="1099487"/>
                  </a:lnTo>
                  <a:lnTo>
                    <a:pt x="1938223" y="1103468"/>
                  </a:lnTo>
                  <a:lnTo>
                    <a:pt x="1942202" y="1108245"/>
                  </a:lnTo>
                  <a:lnTo>
                    <a:pt x="1946580" y="1112623"/>
                  </a:lnTo>
                  <a:lnTo>
                    <a:pt x="1950162" y="1118197"/>
                  </a:lnTo>
                  <a:lnTo>
                    <a:pt x="1954142" y="1123770"/>
                  </a:lnTo>
                  <a:lnTo>
                    <a:pt x="1957724" y="1129741"/>
                  </a:lnTo>
                  <a:lnTo>
                    <a:pt x="1960908" y="1136110"/>
                  </a:lnTo>
                  <a:lnTo>
                    <a:pt x="1964490" y="1142878"/>
                  </a:lnTo>
                  <a:lnTo>
                    <a:pt x="1968868" y="1152830"/>
                  </a:lnTo>
                  <a:lnTo>
                    <a:pt x="1972847" y="1163180"/>
                  </a:lnTo>
                  <a:lnTo>
                    <a:pt x="1979613" y="1182288"/>
                  </a:lnTo>
                  <a:lnTo>
                    <a:pt x="1975633" y="1185871"/>
                  </a:lnTo>
                  <a:lnTo>
                    <a:pt x="1972051" y="1190249"/>
                  </a:lnTo>
                  <a:lnTo>
                    <a:pt x="1967674" y="1192638"/>
                  </a:lnTo>
                  <a:lnTo>
                    <a:pt x="1965684" y="1193832"/>
                  </a:lnTo>
                  <a:lnTo>
                    <a:pt x="1963694" y="1195823"/>
                  </a:lnTo>
                  <a:lnTo>
                    <a:pt x="1962102" y="1197415"/>
                  </a:lnTo>
                  <a:lnTo>
                    <a:pt x="1961306" y="1199007"/>
                  </a:lnTo>
                  <a:lnTo>
                    <a:pt x="1960112" y="1201396"/>
                  </a:lnTo>
                  <a:lnTo>
                    <a:pt x="1959316" y="1202988"/>
                  </a:lnTo>
                  <a:lnTo>
                    <a:pt x="1958918" y="1205377"/>
                  </a:lnTo>
                  <a:lnTo>
                    <a:pt x="1958918" y="1207367"/>
                  </a:lnTo>
                  <a:lnTo>
                    <a:pt x="1952152" y="1218115"/>
                  </a:lnTo>
                  <a:lnTo>
                    <a:pt x="1946580" y="1229262"/>
                  </a:lnTo>
                  <a:lnTo>
                    <a:pt x="1941008" y="1240806"/>
                  </a:lnTo>
                  <a:lnTo>
                    <a:pt x="1936233" y="1252350"/>
                  </a:lnTo>
                  <a:lnTo>
                    <a:pt x="1932253" y="1263895"/>
                  </a:lnTo>
                  <a:lnTo>
                    <a:pt x="1928273" y="1274245"/>
                  </a:lnTo>
                  <a:lnTo>
                    <a:pt x="1925089" y="1284993"/>
                  </a:lnTo>
                  <a:lnTo>
                    <a:pt x="1921905" y="1294945"/>
                  </a:lnTo>
                  <a:lnTo>
                    <a:pt x="1919915" y="1304897"/>
                  </a:lnTo>
                  <a:lnTo>
                    <a:pt x="1917925" y="1314451"/>
                  </a:lnTo>
                  <a:lnTo>
                    <a:pt x="1784997" y="1314451"/>
                  </a:lnTo>
                  <a:lnTo>
                    <a:pt x="1783007" y="1303305"/>
                  </a:lnTo>
                  <a:lnTo>
                    <a:pt x="1780222" y="1293353"/>
                  </a:lnTo>
                  <a:lnTo>
                    <a:pt x="1778630" y="1288974"/>
                  </a:lnTo>
                  <a:lnTo>
                    <a:pt x="1777038" y="1284993"/>
                  </a:lnTo>
                  <a:lnTo>
                    <a:pt x="1775446" y="1281410"/>
                  </a:lnTo>
                  <a:lnTo>
                    <a:pt x="1773058" y="1278226"/>
                  </a:lnTo>
                  <a:lnTo>
                    <a:pt x="1782609" y="1200202"/>
                  </a:lnTo>
                  <a:lnTo>
                    <a:pt x="1783007" y="1196619"/>
                  </a:lnTo>
                  <a:lnTo>
                    <a:pt x="1783007" y="1192638"/>
                  </a:lnTo>
                  <a:lnTo>
                    <a:pt x="1782211" y="1189453"/>
                  </a:lnTo>
                  <a:lnTo>
                    <a:pt x="1781416" y="1185472"/>
                  </a:lnTo>
                  <a:lnTo>
                    <a:pt x="1779824" y="1182288"/>
                  </a:lnTo>
                  <a:lnTo>
                    <a:pt x="1778232" y="1178705"/>
                  </a:lnTo>
                  <a:lnTo>
                    <a:pt x="1776242" y="1175919"/>
                  </a:lnTo>
                  <a:lnTo>
                    <a:pt x="1774252" y="1172734"/>
                  </a:lnTo>
                  <a:lnTo>
                    <a:pt x="1767884" y="1166763"/>
                  </a:lnTo>
                  <a:lnTo>
                    <a:pt x="1761516" y="1161588"/>
                  </a:lnTo>
                  <a:lnTo>
                    <a:pt x="1752362" y="1154422"/>
                  </a:lnTo>
                  <a:lnTo>
                    <a:pt x="1741219" y="1146460"/>
                  </a:lnTo>
                  <a:lnTo>
                    <a:pt x="1734851" y="1142480"/>
                  </a:lnTo>
                  <a:lnTo>
                    <a:pt x="1728085" y="1138101"/>
                  </a:lnTo>
                  <a:lnTo>
                    <a:pt x="1720921" y="1134518"/>
                  </a:lnTo>
                  <a:lnTo>
                    <a:pt x="1712564" y="1130139"/>
                  </a:lnTo>
                  <a:lnTo>
                    <a:pt x="1704206" y="1126158"/>
                  </a:lnTo>
                  <a:lnTo>
                    <a:pt x="1695450" y="1122576"/>
                  </a:lnTo>
                  <a:lnTo>
                    <a:pt x="1698236" y="1118197"/>
                  </a:lnTo>
                  <a:lnTo>
                    <a:pt x="1701420" y="1114216"/>
                  </a:lnTo>
                  <a:lnTo>
                    <a:pt x="1697440" y="1114614"/>
                  </a:lnTo>
                  <a:lnTo>
                    <a:pt x="1701420" y="1111827"/>
                  </a:lnTo>
                  <a:lnTo>
                    <a:pt x="1705002" y="1109041"/>
                  </a:lnTo>
                  <a:lnTo>
                    <a:pt x="1710176" y="1103069"/>
                  </a:lnTo>
                  <a:lnTo>
                    <a:pt x="1715748" y="1097894"/>
                  </a:lnTo>
                  <a:lnTo>
                    <a:pt x="1721319" y="1093117"/>
                  </a:lnTo>
                  <a:lnTo>
                    <a:pt x="1726891" y="1088340"/>
                  </a:lnTo>
                  <a:lnTo>
                    <a:pt x="1732463" y="1083962"/>
                  </a:lnTo>
                  <a:lnTo>
                    <a:pt x="1738035" y="1080379"/>
                  </a:lnTo>
                  <a:lnTo>
                    <a:pt x="1744005" y="1076398"/>
                  </a:lnTo>
                  <a:lnTo>
                    <a:pt x="1749975" y="1073611"/>
                  </a:lnTo>
                  <a:lnTo>
                    <a:pt x="1755944" y="1070427"/>
                  </a:lnTo>
                  <a:lnTo>
                    <a:pt x="1761914" y="1067640"/>
                  </a:lnTo>
                  <a:lnTo>
                    <a:pt x="1773456" y="1063261"/>
                  </a:lnTo>
                  <a:lnTo>
                    <a:pt x="1784997" y="1059679"/>
                  </a:lnTo>
                  <a:lnTo>
                    <a:pt x="1796539" y="1056892"/>
                  </a:lnTo>
                  <a:lnTo>
                    <a:pt x="1806489" y="1054902"/>
                  </a:lnTo>
                  <a:lnTo>
                    <a:pt x="1816438" y="1053707"/>
                  </a:lnTo>
                  <a:lnTo>
                    <a:pt x="1824796" y="1052911"/>
                  </a:lnTo>
                  <a:lnTo>
                    <a:pt x="1832358" y="1052513"/>
                  </a:lnTo>
                  <a:close/>
                  <a:moveTo>
                    <a:pt x="861259" y="1052513"/>
                  </a:moveTo>
                  <a:lnTo>
                    <a:pt x="871603" y="1052513"/>
                  </a:lnTo>
                  <a:lnTo>
                    <a:pt x="875581" y="1052911"/>
                  </a:lnTo>
                  <a:lnTo>
                    <a:pt x="868022" y="1055295"/>
                  </a:lnTo>
                  <a:lnTo>
                    <a:pt x="860861" y="1058873"/>
                  </a:lnTo>
                  <a:lnTo>
                    <a:pt x="854098" y="1062053"/>
                  </a:lnTo>
                  <a:lnTo>
                    <a:pt x="847335" y="1065630"/>
                  </a:lnTo>
                  <a:lnTo>
                    <a:pt x="849324" y="1066425"/>
                  </a:lnTo>
                  <a:lnTo>
                    <a:pt x="857281" y="1066027"/>
                  </a:lnTo>
                  <a:lnTo>
                    <a:pt x="866033" y="1065630"/>
                  </a:lnTo>
                  <a:lnTo>
                    <a:pt x="875183" y="1066027"/>
                  </a:lnTo>
                  <a:lnTo>
                    <a:pt x="884732" y="1066425"/>
                  </a:lnTo>
                  <a:lnTo>
                    <a:pt x="894678" y="1067617"/>
                  </a:lnTo>
                  <a:lnTo>
                    <a:pt x="904624" y="1069605"/>
                  </a:lnTo>
                  <a:lnTo>
                    <a:pt x="914172" y="1072387"/>
                  </a:lnTo>
                  <a:lnTo>
                    <a:pt x="924516" y="1075567"/>
                  </a:lnTo>
                  <a:lnTo>
                    <a:pt x="934064" y="1079939"/>
                  </a:lnTo>
                  <a:lnTo>
                    <a:pt x="939236" y="1082324"/>
                  </a:lnTo>
                  <a:lnTo>
                    <a:pt x="944010" y="1085106"/>
                  </a:lnTo>
                  <a:lnTo>
                    <a:pt x="948784" y="1088286"/>
                  </a:lnTo>
                  <a:lnTo>
                    <a:pt x="953160" y="1091466"/>
                  </a:lnTo>
                  <a:lnTo>
                    <a:pt x="957934" y="1095441"/>
                  </a:lnTo>
                  <a:lnTo>
                    <a:pt x="962708" y="1099415"/>
                  </a:lnTo>
                  <a:lnTo>
                    <a:pt x="966687" y="1103390"/>
                  </a:lnTo>
                  <a:lnTo>
                    <a:pt x="971063" y="1108160"/>
                  </a:lnTo>
                  <a:lnTo>
                    <a:pt x="974644" y="1112532"/>
                  </a:lnTo>
                  <a:lnTo>
                    <a:pt x="979020" y="1118097"/>
                  </a:lnTo>
                  <a:lnTo>
                    <a:pt x="982998" y="1123662"/>
                  </a:lnTo>
                  <a:lnTo>
                    <a:pt x="986181" y="1129624"/>
                  </a:lnTo>
                  <a:lnTo>
                    <a:pt x="989762" y="1135983"/>
                  </a:lnTo>
                  <a:lnTo>
                    <a:pt x="992944" y="1142741"/>
                  </a:lnTo>
                  <a:lnTo>
                    <a:pt x="997321" y="1152678"/>
                  </a:lnTo>
                  <a:lnTo>
                    <a:pt x="1001299" y="1163012"/>
                  </a:lnTo>
                  <a:lnTo>
                    <a:pt x="1008062" y="1182091"/>
                  </a:lnTo>
                  <a:lnTo>
                    <a:pt x="1004482" y="1185668"/>
                  </a:lnTo>
                  <a:lnTo>
                    <a:pt x="1000105" y="1190040"/>
                  </a:lnTo>
                  <a:lnTo>
                    <a:pt x="996525" y="1192425"/>
                  </a:lnTo>
                  <a:lnTo>
                    <a:pt x="994138" y="1193618"/>
                  </a:lnTo>
                  <a:lnTo>
                    <a:pt x="992546" y="1195605"/>
                  </a:lnTo>
                  <a:lnTo>
                    <a:pt x="990955" y="1197195"/>
                  </a:lnTo>
                  <a:lnTo>
                    <a:pt x="989762" y="1198785"/>
                  </a:lnTo>
                  <a:lnTo>
                    <a:pt x="988568" y="1201170"/>
                  </a:lnTo>
                  <a:lnTo>
                    <a:pt x="987772" y="1202760"/>
                  </a:lnTo>
                  <a:lnTo>
                    <a:pt x="987375" y="1205145"/>
                  </a:lnTo>
                  <a:lnTo>
                    <a:pt x="987375" y="1207132"/>
                  </a:lnTo>
                  <a:lnTo>
                    <a:pt x="980611" y="1217864"/>
                  </a:lnTo>
                  <a:lnTo>
                    <a:pt x="975041" y="1228993"/>
                  </a:lnTo>
                  <a:lnTo>
                    <a:pt x="969870" y="1240520"/>
                  </a:lnTo>
                  <a:lnTo>
                    <a:pt x="965095" y="1252047"/>
                  </a:lnTo>
                  <a:lnTo>
                    <a:pt x="960321" y="1263574"/>
                  </a:lnTo>
                  <a:lnTo>
                    <a:pt x="956741" y="1273908"/>
                  </a:lnTo>
                  <a:lnTo>
                    <a:pt x="953558" y="1284640"/>
                  </a:lnTo>
                  <a:lnTo>
                    <a:pt x="950773" y="1294577"/>
                  </a:lnTo>
                  <a:lnTo>
                    <a:pt x="948784" y="1304514"/>
                  </a:lnTo>
                  <a:lnTo>
                    <a:pt x="946397" y="1314054"/>
                  </a:lnTo>
                  <a:lnTo>
                    <a:pt x="746283" y="1314054"/>
                  </a:lnTo>
                  <a:lnTo>
                    <a:pt x="745487" y="1310874"/>
                  </a:lnTo>
                  <a:lnTo>
                    <a:pt x="745487" y="1314054"/>
                  </a:lnTo>
                  <a:lnTo>
                    <a:pt x="692972" y="1314054"/>
                  </a:lnTo>
                  <a:lnTo>
                    <a:pt x="688994" y="1314054"/>
                  </a:lnTo>
                  <a:lnTo>
                    <a:pt x="685811" y="1314451"/>
                  </a:lnTo>
                  <a:lnTo>
                    <a:pt x="683026" y="1296565"/>
                  </a:lnTo>
                  <a:lnTo>
                    <a:pt x="681833" y="1287423"/>
                  </a:lnTo>
                  <a:lnTo>
                    <a:pt x="681435" y="1278281"/>
                  </a:lnTo>
                  <a:lnTo>
                    <a:pt x="681037" y="1268344"/>
                  </a:lnTo>
                  <a:lnTo>
                    <a:pt x="681435" y="1258804"/>
                  </a:lnTo>
                  <a:lnTo>
                    <a:pt x="681833" y="1249265"/>
                  </a:lnTo>
                  <a:lnTo>
                    <a:pt x="682628" y="1238930"/>
                  </a:lnTo>
                  <a:lnTo>
                    <a:pt x="684617" y="1228596"/>
                  </a:lnTo>
                  <a:lnTo>
                    <a:pt x="686607" y="1217466"/>
                  </a:lnTo>
                  <a:lnTo>
                    <a:pt x="688994" y="1205940"/>
                  </a:lnTo>
                  <a:lnTo>
                    <a:pt x="692176" y="1194810"/>
                  </a:lnTo>
                  <a:lnTo>
                    <a:pt x="696155" y="1182488"/>
                  </a:lnTo>
                  <a:lnTo>
                    <a:pt x="700929" y="1169769"/>
                  </a:lnTo>
                  <a:lnTo>
                    <a:pt x="706499" y="1156255"/>
                  </a:lnTo>
                  <a:lnTo>
                    <a:pt x="712466" y="1142741"/>
                  </a:lnTo>
                  <a:lnTo>
                    <a:pt x="716445" y="1134791"/>
                  </a:lnTo>
                  <a:lnTo>
                    <a:pt x="720821" y="1127636"/>
                  </a:lnTo>
                  <a:lnTo>
                    <a:pt x="725595" y="1120482"/>
                  </a:lnTo>
                  <a:lnTo>
                    <a:pt x="729971" y="1114122"/>
                  </a:lnTo>
                  <a:lnTo>
                    <a:pt x="726391" y="1114520"/>
                  </a:lnTo>
                  <a:lnTo>
                    <a:pt x="729971" y="1111737"/>
                  </a:lnTo>
                  <a:lnTo>
                    <a:pt x="733950" y="1108955"/>
                  </a:lnTo>
                  <a:lnTo>
                    <a:pt x="739122" y="1102993"/>
                  </a:lnTo>
                  <a:lnTo>
                    <a:pt x="744294" y="1097826"/>
                  </a:lnTo>
                  <a:lnTo>
                    <a:pt x="749863" y="1093056"/>
                  </a:lnTo>
                  <a:lnTo>
                    <a:pt x="755433" y="1088286"/>
                  </a:lnTo>
                  <a:lnTo>
                    <a:pt x="761401" y="1083914"/>
                  </a:lnTo>
                  <a:lnTo>
                    <a:pt x="766970" y="1080337"/>
                  </a:lnTo>
                  <a:lnTo>
                    <a:pt x="772938" y="1076362"/>
                  </a:lnTo>
                  <a:lnTo>
                    <a:pt x="778508" y="1073579"/>
                  </a:lnTo>
                  <a:lnTo>
                    <a:pt x="784475" y="1070400"/>
                  </a:lnTo>
                  <a:lnTo>
                    <a:pt x="790443" y="1067617"/>
                  </a:lnTo>
                  <a:lnTo>
                    <a:pt x="802378" y="1063245"/>
                  </a:lnTo>
                  <a:lnTo>
                    <a:pt x="813916" y="1059668"/>
                  </a:lnTo>
                  <a:lnTo>
                    <a:pt x="824658" y="1056885"/>
                  </a:lnTo>
                  <a:lnTo>
                    <a:pt x="835399" y="1054898"/>
                  </a:lnTo>
                  <a:lnTo>
                    <a:pt x="844947" y="1053705"/>
                  </a:lnTo>
                  <a:lnTo>
                    <a:pt x="853700" y="1052911"/>
                  </a:lnTo>
                  <a:lnTo>
                    <a:pt x="861259" y="1052513"/>
                  </a:lnTo>
                  <a:close/>
                  <a:moveTo>
                    <a:pt x="1326357" y="1047750"/>
                  </a:moveTo>
                  <a:lnTo>
                    <a:pt x="1337469" y="1047750"/>
                  </a:lnTo>
                  <a:lnTo>
                    <a:pt x="1348582" y="1048148"/>
                  </a:lnTo>
                  <a:lnTo>
                    <a:pt x="1358901" y="1048942"/>
                  </a:lnTo>
                  <a:lnTo>
                    <a:pt x="1368822" y="1050532"/>
                  </a:lnTo>
                  <a:lnTo>
                    <a:pt x="1378347" y="1052520"/>
                  </a:lnTo>
                  <a:lnTo>
                    <a:pt x="1387476" y="1054904"/>
                  </a:lnTo>
                  <a:lnTo>
                    <a:pt x="1396604" y="1057289"/>
                  </a:lnTo>
                  <a:lnTo>
                    <a:pt x="1404541" y="1060469"/>
                  </a:lnTo>
                  <a:lnTo>
                    <a:pt x="1412479" y="1063251"/>
                  </a:lnTo>
                  <a:lnTo>
                    <a:pt x="1419623" y="1066828"/>
                  </a:lnTo>
                  <a:lnTo>
                    <a:pt x="1426766" y="1070008"/>
                  </a:lnTo>
                  <a:lnTo>
                    <a:pt x="1433116" y="1073983"/>
                  </a:lnTo>
                  <a:lnTo>
                    <a:pt x="1444626" y="1081137"/>
                  </a:lnTo>
                  <a:lnTo>
                    <a:pt x="1454151" y="1087894"/>
                  </a:lnTo>
                  <a:lnTo>
                    <a:pt x="1461691" y="1093856"/>
                  </a:lnTo>
                  <a:lnTo>
                    <a:pt x="1466851" y="1098228"/>
                  </a:lnTo>
                  <a:lnTo>
                    <a:pt x="1471613" y="1102600"/>
                  </a:lnTo>
                  <a:lnTo>
                    <a:pt x="1465660" y="1153079"/>
                  </a:lnTo>
                  <a:lnTo>
                    <a:pt x="1458913" y="1157848"/>
                  </a:lnTo>
                  <a:lnTo>
                    <a:pt x="1447404" y="1166195"/>
                  </a:lnTo>
                  <a:lnTo>
                    <a:pt x="1441848" y="1170170"/>
                  </a:lnTo>
                  <a:lnTo>
                    <a:pt x="1437482" y="1172555"/>
                  </a:lnTo>
                  <a:lnTo>
                    <a:pt x="1434704" y="1174542"/>
                  </a:lnTo>
                  <a:lnTo>
                    <a:pt x="1432323" y="1175734"/>
                  </a:lnTo>
                  <a:lnTo>
                    <a:pt x="1427560" y="1179311"/>
                  </a:lnTo>
                  <a:lnTo>
                    <a:pt x="1424385" y="1184081"/>
                  </a:lnTo>
                  <a:lnTo>
                    <a:pt x="1421210" y="1188851"/>
                  </a:lnTo>
                  <a:lnTo>
                    <a:pt x="1419226" y="1194018"/>
                  </a:lnTo>
                  <a:lnTo>
                    <a:pt x="1418035" y="1199582"/>
                  </a:lnTo>
                  <a:lnTo>
                    <a:pt x="1418035" y="1205544"/>
                  </a:lnTo>
                  <a:lnTo>
                    <a:pt x="1418432" y="1208724"/>
                  </a:lnTo>
                  <a:lnTo>
                    <a:pt x="1418829" y="1211506"/>
                  </a:lnTo>
                  <a:lnTo>
                    <a:pt x="1419623" y="1216673"/>
                  </a:lnTo>
                  <a:lnTo>
                    <a:pt x="1422401" y="1229392"/>
                  </a:lnTo>
                  <a:lnTo>
                    <a:pt x="1425576" y="1248073"/>
                  </a:lnTo>
                  <a:lnTo>
                    <a:pt x="1427163" y="1259202"/>
                  </a:lnTo>
                  <a:lnTo>
                    <a:pt x="1429148" y="1271524"/>
                  </a:lnTo>
                  <a:lnTo>
                    <a:pt x="1427560" y="1279076"/>
                  </a:lnTo>
                  <a:lnTo>
                    <a:pt x="1425973" y="1282255"/>
                  </a:lnTo>
                  <a:lnTo>
                    <a:pt x="1423988" y="1285832"/>
                  </a:lnTo>
                  <a:lnTo>
                    <a:pt x="1422401" y="1289807"/>
                  </a:lnTo>
                  <a:lnTo>
                    <a:pt x="1420416" y="1293782"/>
                  </a:lnTo>
                  <a:lnTo>
                    <a:pt x="1418035" y="1303718"/>
                  </a:lnTo>
                  <a:lnTo>
                    <a:pt x="1416051" y="1314450"/>
                  </a:lnTo>
                  <a:lnTo>
                    <a:pt x="1312863" y="1314450"/>
                  </a:lnTo>
                  <a:lnTo>
                    <a:pt x="1310879" y="1304911"/>
                  </a:lnTo>
                  <a:lnTo>
                    <a:pt x="1308894" y="1294974"/>
                  </a:lnTo>
                  <a:lnTo>
                    <a:pt x="1305719" y="1285038"/>
                  </a:lnTo>
                  <a:lnTo>
                    <a:pt x="1302544" y="1274306"/>
                  </a:lnTo>
                  <a:lnTo>
                    <a:pt x="1298972" y="1263972"/>
                  </a:lnTo>
                  <a:lnTo>
                    <a:pt x="1295004" y="1252843"/>
                  </a:lnTo>
                  <a:lnTo>
                    <a:pt x="1290241" y="1240919"/>
                  </a:lnTo>
                  <a:lnTo>
                    <a:pt x="1285082" y="1229392"/>
                  </a:lnTo>
                  <a:lnTo>
                    <a:pt x="1280319" y="1219456"/>
                  </a:lnTo>
                  <a:lnTo>
                    <a:pt x="1275160" y="1210711"/>
                  </a:lnTo>
                  <a:lnTo>
                    <a:pt x="1270000" y="1202365"/>
                  </a:lnTo>
                  <a:lnTo>
                    <a:pt x="1264047" y="1194813"/>
                  </a:lnTo>
                  <a:lnTo>
                    <a:pt x="1258094" y="1188056"/>
                  </a:lnTo>
                  <a:lnTo>
                    <a:pt x="1251744" y="1181696"/>
                  </a:lnTo>
                  <a:lnTo>
                    <a:pt x="1244997" y="1175734"/>
                  </a:lnTo>
                  <a:lnTo>
                    <a:pt x="1238250" y="1170567"/>
                  </a:lnTo>
                  <a:lnTo>
                    <a:pt x="1231503" y="1165400"/>
                  </a:lnTo>
                  <a:lnTo>
                    <a:pt x="1224757" y="1161823"/>
                  </a:lnTo>
                  <a:lnTo>
                    <a:pt x="1217613" y="1157848"/>
                  </a:lnTo>
                  <a:lnTo>
                    <a:pt x="1210469" y="1154669"/>
                  </a:lnTo>
                  <a:lnTo>
                    <a:pt x="1202928" y="1151886"/>
                  </a:lnTo>
                  <a:lnTo>
                    <a:pt x="1195785" y="1149501"/>
                  </a:lnTo>
                  <a:lnTo>
                    <a:pt x="1188641" y="1147912"/>
                  </a:lnTo>
                  <a:lnTo>
                    <a:pt x="1181497" y="1145924"/>
                  </a:lnTo>
                  <a:lnTo>
                    <a:pt x="1179116" y="1131218"/>
                  </a:lnTo>
                  <a:lnTo>
                    <a:pt x="1176735" y="1120486"/>
                  </a:lnTo>
                  <a:lnTo>
                    <a:pt x="1174750" y="1110152"/>
                  </a:lnTo>
                  <a:lnTo>
                    <a:pt x="1180703" y="1106973"/>
                  </a:lnTo>
                  <a:lnTo>
                    <a:pt x="1187053" y="1102998"/>
                  </a:lnTo>
                  <a:lnTo>
                    <a:pt x="1193800" y="1098228"/>
                  </a:lnTo>
                  <a:lnTo>
                    <a:pt x="1200150" y="1093856"/>
                  </a:lnTo>
                  <a:lnTo>
                    <a:pt x="1212453" y="1084317"/>
                  </a:lnTo>
                  <a:lnTo>
                    <a:pt x="1217613" y="1080342"/>
                  </a:lnTo>
                  <a:lnTo>
                    <a:pt x="1223169" y="1077163"/>
                  </a:lnTo>
                  <a:lnTo>
                    <a:pt x="1237060" y="1070406"/>
                  </a:lnTo>
                  <a:lnTo>
                    <a:pt x="1250950" y="1064444"/>
                  </a:lnTo>
                  <a:lnTo>
                    <a:pt x="1264444" y="1059674"/>
                  </a:lnTo>
                  <a:lnTo>
                    <a:pt x="1277541" y="1055699"/>
                  </a:lnTo>
                  <a:lnTo>
                    <a:pt x="1290241" y="1052520"/>
                  </a:lnTo>
                  <a:lnTo>
                    <a:pt x="1302941" y="1050135"/>
                  </a:lnTo>
                  <a:lnTo>
                    <a:pt x="1314847" y="1048545"/>
                  </a:lnTo>
                  <a:lnTo>
                    <a:pt x="1326357" y="1047750"/>
                  </a:lnTo>
                  <a:close/>
                  <a:moveTo>
                    <a:pt x="525022" y="1035050"/>
                  </a:moveTo>
                  <a:lnTo>
                    <a:pt x="554037" y="1036676"/>
                  </a:lnTo>
                  <a:lnTo>
                    <a:pt x="512762" y="1068388"/>
                  </a:lnTo>
                  <a:lnTo>
                    <a:pt x="525022" y="1035050"/>
                  </a:lnTo>
                  <a:close/>
                  <a:moveTo>
                    <a:pt x="174832" y="915044"/>
                  </a:moveTo>
                  <a:lnTo>
                    <a:pt x="50860" y="916631"/>
                  </a:lnTo>
                  <a:lnTo>
                    <a:pt x="57218" y="934484"/>
                  </a:lnTo>
                  <a:lnTo>
                    <a:pt x="174832" y="915044"/>
                  </a:lnTo>
                  <a:close/>
                  <a:moveTo>
                    <a:pt x="403703" y="711119"/>
                  </a:moveTo>
                  <a:lnTo>
                    <a:pt x="403703" y="723418"/>
                  </a:lnTo>
                  <a:lnTo>
                    <a:pt x="512179" y="715086"/>
                  </a:lnTo>
                  <a:lnTo>
                    <a:pt x="403703" y="711119"/>
                  </a:lnTo>
                  <a:close/>
                  <a:moveTo>
                    <a:pt x="773852" y="677863"/>
                  </a:moveTo>
                  <a:lnTo>
                    <a:pt x="777038" y="678259"/>
                  </a:lnTo>
                  <a:lnTo>
                    <a:pt x="778632" y="678259"/>
                  </a:lnTo>
                  <a:lnTo>
                    <a:pt x="779428" y="679050"/>
                  </a:lnTo>
                  <a:lnTo>
                    <a:pt x="780225" y="679446"/>
                  </a:lnTo>
                  <a:lnTo>
                    <a:pt x="780623" y="680632"/>
                  </a:lnTo>
                  <a:lnTo>
                    <a:pt x="780623" y="681423"/>
                  </a:lnTo>
                  <a:lnTo>
                    <a:pt x="780225" y="682215"/>
                  </a:lnTo>
                  <a:lnTo>
                    <a:pt x="779428" y="684588"/>
                  </a:lnTo>
                  <a:lnTo>
                    <a:pt x="777038" y="687357"/>
                  </a:lnTo>
                  <a:lnTo>
                    <a:pt x="774648" y="689731"/>
                  </a:lnTo>
                  <a:lnTo>
                    <a:pt x="771860" y="692500"/>
                  </a:lnTo>
                  <a:lnTo>
                    <a:pt x="767877" y="695665"/>
                  </a:lnTo>
                  <a:lnTo>
                    <a:pt x="763894" y="698038"/>
                  </a:lnTo>
                  <a:lnTo>
                    <a:pt x="760309" y="700808"/>
                  </a:lnTo>
                  <a:lnTo>
                    <a:pt x="755927" y="702785"/>
                  </a:lnTo>
                  <a:lnTo>
                    <a:pt x="752342" y="704368"/>
                  </a:lnTo>
                  <a:lnTo>
                    <a:pt x="748758" y="705555"/>
                  </a:lnTo>
                  <a:lnTo>
                    <a:pt x="745969" y="705950"/>
                  </a:lnTo>
                  <a:lnTo>
                    <a:pt x="742783" y="706346"/>
                  </a:lnTo>
                  <a:lnTo>
                    <a:pt x="740791" y="706741"/>
                  </a:lnTo>
                  <a:lnTo>
                    <a:pt x="738800" y="707928"/>
                  </a:lnTo>
                  <a:lnTo>
                    <a:pt x="737605" y="708719"/>
                  </a:lnTo>
                  <a:lnTo>
                    <a:pt x="736011" y="709906"/>
                  </a:lnTo>
                  <a:lnTo>
                    <a:pt x="735215" y="711093"/>
                  </a:lnTo>
                  <a:lnTo>
                    <a:pt x="734816" y="712280"/>
                  </a:lnTo>
                  <a:lnTo>
                    <a:pt x="734816" y="713467"/>
                  </a:lnTo>
                  <a:lnTo>
                    <a:pt x="735215" y="715049"/>
                  </a:lnTo>
                  <a:lnTo>
                    <a:pt x="736011" y="716236"/>
                  </a:lnTo>
                  <a:lnTo>
                    <a:pt x="738003" y="717027"/>
                  </a:lnTo>
                  <a:lnTo>
                    <a:pt x="739596" y="717818"/>
                  </a:lnTo>
                  <a:lnTo>
                    <a:pt x="741986" y="718609"/>
                  </a:lnTo>
                  <a:lnTo>
                    <a:pt x="745173" y="719005"/>
                  </a:lnTo>
                  <a:lnTo>
                    <a:pt x="748359" y="719400"/>
                  </a:lnTo>
                  <a:lnTo>
                    <a:pt x="752342" y="719005"/>
                  </a:lnTo>
                  <a:lnTo>
                    <a:pt x="760707" y="719005"/>
                  </a:lnTo>
                  <a:lnTo>
                    <a:pt x="763894" y="719400"/>
                  </a:lnTo>
                  <a:lnTo>
                    <a:pt x="767877" y="719796"/>
                  </a:lnTo>
                  <a:lnTo>
                    <a:pt x="770665" y="720983"/>
                  </a:lnTo>
                  <a:lnTo>
                    <a:pt x="773852" y="722169"/>
                  </a:lnTo>
                  <a:lnTo>
                    <a:pt x="776640" y="723356"/>
                  </a:lnTo>
                  <a:lnTo>
                    <a:pt x="779428" y="724939"/>
                  </a:lnTo>
                  <a:lnTo>
                    <a:pt x="781420" y="726917"/>
                  </a:lnTo>
                  <a:lnTo>
                    <a:pt x="783411" y="729686"/>
                  </a:lnTo>
                  <a:lnTo>
                    <a:pt x="785403" y="732455"/>
                  </a:lnTo>
                  <a:lnTo>
                    <a:pt x="786598" y="736015"/>
                  </a:lnTo>
                  <a:lnTo>
                    <a:pt x="787793" y="739180"/>
                  </a:lnTo>
                  <a:lnTo>
                    <a:pt x="788191" y="743531"/>
                  </a:lnTo>
                  <a:lnTo>
                    <a:pt x="788988" y="747883"/>
                  </a:lnTo>
                  <a:lnTo>
                    <a:pt x="788988" y="752630"/>
                  </a:lnTo>
                  <a:lnTo>
                    <a:pt x="788590" y="756982"/>
                  </a:lnTo>
                  <a:lnTo>
                    <a:pt x="787793" y="760542"/>
                  </a:lnTo>
                  <a:lnTo>
                    <a:pt x="786200" y="764102"/>
                  </a:lnTo>
                  <a:lnTo>
                    <a:pt x="783810" y="767267"/>
                  </a:lnTo>
                  <a:lnTo>
                    <a:pt x="781420" y="770827"/>
                  </a:lnTo>
                  <a:lnTo>
                    <a:pt x="778632" y="773596"/>
                  </a:lnTo>
                  <a:lnTo>
                    <a:pt x="775445" y="776761"/>
                  </a:lnTo>
                  <a:lnTo>
                    <a:pt x="771860" y="779135"/>
                  </a:lnTo>
                  <a:lnTo>
                    <a:pt x="767479" y="781113"/>
                  </a:lnTo>
                  <a:lnTo>
                    <a:pt x="763097" y="783486"/>
                  </a:lnTo>
                  <a:lnTo>
                    <a:pt x="753936" y="787442"/>
                  </a:lnTo>
                  <a:lnTo>
                    <a:pt x="744376" y="790607"/>
                  </a:lnTo>
                  <a:lnTo>
                    <a:pt x="734020" y="792980"/>
                  </a:lnTo>
                  <a:lnTo>
                    <a:pt x="724062" y="795354"/>
                  </a:lnTo>
                  <a:lnTo>
                    <a:pt x="714104" y="796936"/>
                  </a:lnTo>
                  <a:lnTo>
                    <a:pt x="704942" y="798123"/>
                  </a:lnTo>
                  <a:lnTo>
                    <a:pt x="696179" y="798914"/>
                  </a:lnTo>
                  <a:lnTo>
                    <a:pt x="684230" y="799705"/>
                  </a:lnTo>
                  <a:lnTo>
                    <a:pt x="679450" y="800101"/>
                  </a:lnTo>
                  <a:lnTo>
                    <a:pt x="682636" y="698830"/>
                  </a:lnTo>
                  <a:lnTo>
                    <a:pt x="683433" y="697247"/>
                  </a:lnTo>
                  <a:lnTo>
                    <a:pt x="683831" y="695665"/>
                  </a:lnTo>
                  <a:lnTo>
                    <a:pt x="684628" y="694478"/>
                  </a:lnTo>
                  <a:lnTo>
                    <a:pt x="685425" y="692896"/>
                  </a:lnTo>
                  <a:lnTo>
                    <a:pt x="688213" y="690522"/>
                  </a:lnTo>
                  <a:lnTo>
                    <a:pt x="692196" y="688940"/>
                  </a:lnTo>
                  <a:lnTo>
                    <a:pt x="696976" y="687357"/>
                  </a:lnTo>
                  <a:lnTo>
                    <a:pt x="701756" y="685775"/>
                  </a:lnTo>
                  <a:lnTo>
                    <a:pt x="707731" y="684588"/>
                  </a:lnTo>
                  <a:lnTo>
                    <a:pt x="714104" y="683797"/>
                  </a:lnTo>
                  <a:lnTo>
                    <a:pt x="727647" y="682610"/>
                  </a:lnTo>
                  <a:lnTo>
                    <a:pt x="741588" y="681819"/>
                  </a:lnTo>
                  <a:lnTo>
                    <a:pt x="755529" y="680632"/>
                  </a:lnTo>
                  <a:lnTo>
                    <a:pt x="762300" y="679446"/>
                  </a:lnTo>
                  <a:lnTo>
                    <a:pt x="768275" y="678654"/>
                  </a:lnTo>
                  <a:lnTo>
                    <a:pt x="773852" y="677863"/>
                  </a:lnTo>
                  <a:close/>
                  <a:moveTo>
                    <a:pt x="425557" y="466725"/>
                  </a:moveTo>
                  <a:lnTo>
                    <a:pt x="429928" y="467122"/>
                  </a:lnTo>
                  <a:lnTo>
                    <a:pt x="434299" y="467519"/>
                  </a:lnTo>
                  <a:lnTo>
                    <a:pt x="438272" y="467915"/>
                  </a:lnTo>
                  <a:lnTo>
                    <a:pt x="442643" y="468709"/>
                  </a:lnTo>
                  <a:lnTo>
                    <a:pt x="446219" y="470296"/>
                  </a:lnTo>
                  <a:lnTo>
                    <a:pt x="453769" y="473073"/>
                  </a:lnTo>
                  <a:lnTo>
                    <a:pt x="461716" y="477040"/>
                  </a:lnTo>
                  <a:lnTo>
                    <a:pt x="468471" y="481801"/>
                  </a:lnTo>
                  <a:lnTo>
                    <a:pt x="475225" y="487356"/>
                  </a:lnTo>
                  <a:lnTo>
                    <a:pt x="481980" y="493307"/>
                  </a:lnTo>
                  <a:lnTo>
                    <a:pt x="487543" y="500052"/>
                  </a:lnTo>
                  <a:lnTo>
                    <a:pt x="493503" y="507590"/>
                  </a:lnTo>
                  <a:lnTo>
                    <a:pt x="499066" y="515524"/>
                  </a:lnTo>
                  <a:lnTo>
                    <a:pt x="504629" y="524253"/>
                  </a:lnTo>
                  <a:lnTo>
                    <a:pt x="509795" y="532981"/>
                  </a:lnTo>
                  <a:lnTo>
                    <a:pt x="514165" y="542106"/>
                  </a:lnTo>
                  <a:lnTo>
                    <a:pt x="518933" y="552025"/>
                  </a:lnTo>
                  <a:lnTo>
                    <a:pt x="523304" y="561943"/>
                  </a:lnTo>
                  <a:lnTo>
                    <a:pt x="526880" y="572259"/>
                  </a:lnTo>
                  <a:lnTo>
                    <a:pt x="530854" y="582177"/>
                  </a:lnTo>
                  <a:lnTo>
                    <a:pt x="534033" y="592889"/>
                  </a:lnTo>
                  <a:lnTo>
                    <a:pt x="540390" y="613520"/>
                  </a:lnTo>
                  <a:lnTo>
                    <a:pt x="545953" y="634150"/>
                  </a:lnTo>
                  <a:lnTo>
                    <a:pt x="550721" y="653988"/>
                  </a:lnTo>
                  <a:lnTo>
                    <a:pt x="554297" y="673031"/>
                  </a:lnTo>
                  <a:lnTo>
                    <a:pt x="557873" y="690091"/>
                  </a:lnTo>
                  <a:lnTo>
                    <a:pt x="559860" y="705167"/>
                  </a:lnTo>
                  <a:lnTo>
                    <a:pt x="592045" y="701597"/>
                  </a:lnTo>
                  <a:lnTo>
                    <a:pt x="621449" y="697629"/>
                  </a:lnTo>
                  <a:lnTo>
                    <a:pt x="647673" y="694455"/>
                  </a:lnTo>
                  <a:lnTo>
                    <a:pt x="669925" y="690488"/>
                  </a:lnTo>
                  <a:lnTo>
                    <a:pt x="669527" y="696042"/>
                  </a:lnTo>
                  <a:lnTo>
                    <a:pt x="669130" y="702390"/>
                  </a:lnTo>
                  <a:lnTo>
                    <a:pt x="668733" y="716276"/>
                  </a:lnTo>
                  <a:lnTo>
                    <a:pt x="668733" y="750396"/>
                  </a:lnTo>
                  <a:lnTo>
                    <a:pt x="669130" y="768646"/>
                  </a:lnTo>
                  <a:lnTo>
                    <a:pt x="668733" y="786103"/>
                  </a:lnTo>
                  <a:lnTo>
                    <a:pt x="667938" y="803559"/>
                  </a:lnTo>
                  <a:lnTo>
                    <a:pt x="667143" y="811494"/>
                  </a:lnTo>
                  <a:lnTo>
                    <a:pt x="666349" y="819032"/>
                  </a:lnTo>
                  <a:lnTo>
                    <a:pt x="645289" y="825380"/>
                  </a:lnTo>
                  <a:lnTo>
                    <a:pt x="620654" y="831331"/>
                  </a:lnTo>
                  <a:lnTo>
                    <a:pt x="593237" y="837679"/>
                  </a:lnTo>
                  <a:lnTo>
                    <a:pt x="563436" y="844027"/>
                  </a:lnTo>
                  <a:lnTo>
                    <a:pt x="561052" y="872593"/>
                  </a:lnTo>
                  <a:lnTo>
                    <a:pt x="558668" y="896000"/>
                  </a:lnTo>
                  <a:lnTo>
                    <a:pt x="557873" y="905125"/>
                  </a:lnTo>
                  <a:lnTo>
                    <a:pt x="557079" y="916631"/>
                  </a:lnTo>
                  <a:lnTo>
                    <a:pt x="556681" y="928930"/>
                  </a:lnTo>
                  <a:lnTo>
                    <a:pt x="556284" y="942022"/>
                  </a:lnTo>
                  <a:lnTo>
                    <a:pt x="556284" y="955908"/>
                  </a:lnTo>
                  <a:lnTo>
                    <a:pt x="556284" y="970588"/>
                  </a:lnTo>
                  <a:lnTo>
                    <a:pt x="557079" y="984474"/>
                  </a:lnTo>
                  <a:lnTo>
                    <a:pt x="558271" y="997566"/>
                  </a:lnTo>
                  <a:lnTo>
                    <a:pt x="558668" y="1004311"/>
                  </a:lnTo>
                  <a:lnTo>
                    <a:pt x="558668" y="1009469"/>
                  </a:lnTo>
                  <a:lnTo>
                    <a:pt x="558271" y="1014626"/>
                  </a:lnTo>
                  <a:lnTo>
                    <a:pt x="557079" y="1018991"/>
                  </a:lnTo>
                  <a:lnTo>
                    <a:pt x="555489" y="1022164"/>
                  </a:lnTo>
                  <a:lnTo>
                    <a:pt x="553900" y="1024942"/>
                  </a:lnTo>
                  <a:lnTo>
                    <a:pt x="552310" y="1026925"/>
                  </a:lnTo>
                  <a:lnTo>
                    <a:pt x="549926" y="1028512"/>
                  </a:lnTo>
                  <a:lnTo>
                    <a:pt x="547145" y="1029306"/>
                  </a:lnTo>
                  <a:lnTo>
                    <a:pt x="544761" y="1030099"/>
                  </a:lnTo>
                  <a:lnTo>
                    <a:pt x="541582" y="1030496"/>
                  </a:lnTo>
                  <a:lnTo>
                    <a:pt x="538801" y="1030496"/>
                  </a:lnTo>
                  <a:lnTo>
                    <a:pt x="532046" y="1030099"/>
                  </a:lnTo>
                  <a:lnTo>
                    <a:pt x="525688" y="1028909"/>
                  </a:lnTo>
                  <a:lnTo>
                    <a:pt x="524894" y="1028512"/>
                  </a:lnTo>
                  <a:lnTo>
                    <a:pt x="524099" y="1027719"/>
                  </a:lnTo>
                  <a:lnTo>
                    <a:pt x="522510" y="1023751"/>
                  </a:lnTo>
                  <a:lnTo>
                    <a:pt x="520920" y="1018594"/>
                  </a:lnTo>
                  <a:lnTo>
                    <a:pt x="520125" y="1011452"/>
                  </a:lnTo>
                  <a:lnTo>
                    <a:pt x="519331" y="1002327"/>
                  </a:lnTo>
                  <a:lnTo>
                    <a:pt x="518536" y="992409"/>
                  </a:lnTo>
                  <a:lnTo>
                    <a:pt x="517741" y="968207"/>
                  </a:lnTo>
                  <a:lnTo>
                    <a:pt x="517344" y="941229"/>
                  </a:lnTo>
                  <a:lnTo>
                    <a:pt x="516947" y="911870"/>
                  </a:lnTo>
                  <a:lnTo>
                    <a:pt x="516549" y="853152"/>
                  </a:lnTo>
                  <a:lnTo>
                    <a:pt x="513768" y="853549"/>
                  </a:lnTo>
                  <a:lnTo>
                    <a:pt x="513768" y="976142"/>
                  </a:lnTo>
                  <a:lnTo>
                    <a:pt x="508602" y="1036050"/>
                  </a:lnTo>
                  <a:lnTo>
                    <a:pt x="504232" y="1082469"/>
                  </a:lnTo>
                  <a:lnTo>
                    <a:pt x="500258" y="1124127"/>
                  </a:lnTo>
                  <a:lnTo>
                    <a:pt x="499861" y="1128095"/>
                  </a:lnTo>
                  <a:lnTo>
                    <a:pt x="497874" y="1134443"/>
                  </a:lnTo>
                  <a:lnTo>
                    <a:pt x="495490" y="1141187"/>
                  </a:lnTo>
                  <a:lnTo>
                    <a:pt x="492311" y="1147535"/>
                  </a:lnTo>
                  <a:lnTo>
                    <a:pt x="489530" y="1153883"/>
                  </a:lnTo>
                  <a:lnTo>
                    <a:pt x="485954" y="1160231"/>
                  </a:lnTo>
                  <a:lnTo>
                    <a:pt x="482378" y="1166579"/>
                  </a:lnTo>
                  <a:lnTo>
                    <a:pt x="474828" y="1178481"/>
                  </a:lnTo>
                  <a:lnTo>
                    <a:pt x="438670" y="1654175"/>
                  </a:lnTo>
                  <a:lnTo>
                    <a:pt x="342512" y="1654175"/>
                  </a:lnTo>
                  <a:lnTo>
                    <a:pt x="294433" y="1276080"/>
                  </a:lnTo>
                  <a:lnTo>
                    <a:pt x="288473" y="1276873"/>
                  </a:lnTo>
                  <a:lnTo>
                    <a:pt x="282115" y="1277270"/>
                  </a:lnTo>
                  <a:lnTo>
                    <a:pt x="281718" y="1276873"/>
                  </a:lnTo>
                  <a:lnTo>
                    <a:pt x="281321" y="1276873"/>
                  </a:lnTo>
                  <a:lnTo>
                    <a:pt x="282115" y="1275683"/>
                  </a:lnTo>
                  <a:lnTo>
                    <a:pt x="282115" y="1275286"/>
                  </a:lnTo>
                  <a:lnTo>
                    <a:pt x="281321" y="1275286"/>
                  </a:lnTo>
                  <a:lnTo>
                    <a:pt x="281321" y="1276873"/>
                  </a:lnTo>
                  <a:lnTo>
                    <a:pt x="282910" y="1650208"/>
                  </a:lnTo>
                  <a:lnTo>
                    <a:pt x="170859" y="1653778"/>
                  </a:lnTo>
                  <a:lnTo>
                    <a:pt x="119998" y="1254655"/>
                  </a:lnTo>
                  <a:lnTo>
                    <a:pt x="116422" y="1253069"/>
                  </a:lnTo>
                  <a:lnTo>
                    <a:pt x="112846" y="1251482"/>
                  </a:lnTo>
                  <a:lnTo>
                    <a:pt x="109667" y="1249498"/>
                  </a:lnTo>
                  <a:lnTo>
                    <a:pt x="106489" y="1246721"/>
                  </a:lnTo>
                  <a:lnTo>
                    <a:pt x="103707" y="1243943"/>
                  </a:lnTo>
                  <a:lnTo>
                    <a:pt x="100528" y="1240373"/>
                  </a:lnTo>
                  <a:lnTo>
                    <a:pt x="98144" y="1236802"/>
                  </a:lnTo>
                  <a:lnTo>
                    <a:pt x="96158" y="1232438"/>
                  </a:lnTo>
                  <a:lnTo>
                    <a:pt x="91389" y="1223710"/>
                  </a:lnTo>
                  <a:lnTo>
                    <a:pt x="87416" y="1214188"/>
                  </a:lnTo>
                  <a:lnTo>
                    <a:pt x="84237" y="1203872"/>
                  </a:lnTo>
                  <a:lnTo>
                    <a:pt x="81853" y="1193557"/>
                  </a:lnTo>
                  <a:lnTo>
                    <a:pt x="79072" y="1182845"/>
                  </a:lnTo>
                  <a:lnTo>
                    <a:pt x="77085" y="1172133"/>
                  </a:lnTo>
                  <a:lnTo>
                    <a:pt x="73906" y="1153486"/>
                  </a:lnTo>
                  <a:lnTo>
                    <a:pt x="71522" y="1137616"/>
                  </a:lnTo>
                  <a:lnTo>
                    <a:pt x="70330" y="1132062"/>
                  </a:lnTo>
                  <a:lnTo>
                    <a:pt x="69535" y="1128491"/>
                  </a:lnTo>
                  <a:lnTo>
                    <a:pt x="69138" y="1124127"/>
                  </a:lnTo>
                  <a:lnTo>
                    <a:pt x="63178" y="1061839"/>
                  </a:lnTo>
                  <a:lnTo>
                    <a:pt x="56820" y="994392"/>
                  </a:lnTo>
                  <a:lnTo>
                    <a:pt x="50065" y="909490"/>
                  </a:lnTo>
                  <a:lnTo>
                    <a:pt x="42119" y="909490"/>
                  </a:lnTo>
                  <a:lnTo>
                    <a:pt x="35364" y="908299"/>
                  </a:lnTo>
                  <a:lnTo>
                    <a:pt x="29403" y="907506"/>
                  </a:lnTo>
                  <a:lnTo>
                    <a:pt x="24238" y="906316"/>
                  </a:lnTo>
                  <a:lnTo>
                    <a:pt x="20662" y="905125"/>
                  </a:lnTo>
                  <a:lnTo>
                    <a:pt x="17880" y="903935"/>
                  </a:lnTo>
                  <a:lnTo>
                    <a:pt x="17086" y="902745"/>
                  </a:lnTo>
                  <a:lnTo>
                    <a:pt x="16688" y="901555"/>
                  </a:lnTo>
                  <a:lnTo>
                    <a:pt x="16291" y="900761"/>
                  </a:lnTo>
                  <a:lnTo>
                    <a:pt x="16291" y="899571"/>
                  </a:lnTo>
                  <a:lnTo>
                    <a:pt x="14702" y="894413"/>
                  </a:lnTo>
                  <a:lnTo>
                    <a:pt x="12318" y="887669"/>
                  </a:lnTo>
                  <a:lnTo>
                    <a:pt x="10331" y="879734"/>
                  </a:lnTo>
                  <a:lnTo>
                    <a:pt x="8344" y="870212"/>
                  </a:lnTo>
                  <a:lnTo>
                    <a:pt x="6755" y="859103"/>
                  </a:lnTo>
                  <a:lnTo>
                    <a:pt x="4768" y="847201"/>
                  </a:lnTo>
                  <a:lnTo>
                    <a:pt x="3179" y="834109"/>
                  </a:lnTo>
                  <a:lnTo>
                    <a:pt x="1987" y="819826"/>
                  </a:lnTo>
                  <a:lnTo>
                    <a:pt x="795" y="805146"/>
                  </a:lnTo>
                  <a:lnTo>
                    <a:pt x="397" y="789277"/>
                  </a:lnTo>
                  <a:lnTo>
                    <a:pt x="0" y="773010"/>
                  </a:lnTo>
                  <a:lnTo>
                    <a:pt x="0" y="756347"/>
                  </a:lnTo>
                  <a:lnTo>
                    <a:pt x="795" y="738494"/>
                  </a:lnTo>
                  <a:lnTo>
                    <a:pt x="1987" y="721434"/>
                  </a:lnTo>
                  <a:lnTo>
                    <a:pt x="3576" y="703184"/>
                  </a:lnTo>
                  <a:lnTo>
                    <a:pt x="5563" y="684934"/>
                  </a:lnTo>
                  <a:lnTo>
                    <a:pt x="9139" y="667477"/>
                  </a:lnTo>
                  <a:lnTo>
                    <a:pt x="12715" y="649227"/>
                  </a:lnTo>
                  <a:lnTo>
                    <a:pt x="17483" y="631770"/>
                  </a:lnTo>
                  <a:lnTo>
                    <a:pt x="22649" y="614313"/>
                  </a:lnTo>
                  <a:lnTo>
                    <a:pt x="25430" y="605982"/>
                  </a:lnTo>
                  <a:lnTo>
                    <a:pt x="29006" y="597253"/>
                  </a:lnTo>
                  <a:lnTo>
                    <a:pt x="32185" y="588922"/>
                  </a:lnTo>
                  <a:lnTo>
                    <a:pt x="36158" y="580987"/>
                  </a:lnTo>
                  <a:lnTo>
                    <a:pt x="40132" y="573052"/>
                  </a:lnTo>
                  <a:lnTo>
                    <a:pt x="44503" y="565117"/>
                  </a:lnTo>
                  <a:lnTo>
                    <a:pt x="48873" y="557579"/>
                  </a:lnTo>
                  <a:lnTo>
                    <a:pt x="53244" y="549644"/>
                  </a:lnTo>
                  <a:lnTo>
                    <a:pt x="58410" y="542503"/>
                  </a:lnTo>
                  <a:lnTo>
                    <a:pt x="63973" y="535362"/>
                  </a:lnTo>
                  <a:lnTo>
                    <a:pt x="69535" y="528617"/>
                  </a:lnTo>
                  <a:lnTo>
                    <a:pt x="75496" y="522269"/>
                  </a:lnTo>
                  <a:lnTo>
                    <a:pt x="81456" y="515921"/>
                  </a:lnTo>
                  <a:lnTo>
                    <a:pt x="87416" y="509970"/>
                  </a:lnTo>
                  <a:lnTo>
                    <a:pt x="94171" y="504416"/>
                  </a:lnTo>
                  <a:lnTo>
                    <a:pt x="101720" y="498861"/>
                  </a:lnTo>
                  <a:lnTo>
                    <a:pt x="108873" y="493704"/>
                  </a:lnTo>
                  <a:lnTo>
                    <a:pt x="116422" y="488943"/>
                  </a:lnTo>
                  <a:lnTo>
                    <a:pt x="124369" y="484579"/>
                  </a:lnTo>
                  <a:lnTo>
                    <a:pt x="132713" y="480611"/>
                  </a:lnTo>
                  <a:lnTo>
                    <a:pt x="141455" y="477040"/>
                  </a:lnTo>
                  <a:lnTo>
                    <a:pt x="150594" y="473470"/>
                  </a:lnTo>
                  <a:lnTo>
                    <a:pt x="159733" y="470693"/>
                  </a:lnTo>
                  <a:lnTo>
                    <a:pt x="169667" y="467915"/>
                  </a:lnTo>
                  <a:lnTo>
                    <a:pt x="172845" y="467915"/>
                  </a:lnTo>
                  <a:lnTo>
                    <a:pt x="179998" y="468312"/>
                  </a:lnTo>
                  <a:lnTo>
                    <a:pt x="200262" y="469502"/>
                  </a:lnTo>
                  <a:lnTo>
                    <a:pt x="231652" y="471883"/>
                  </a:lnTo>
                  <a:lnTo>
                    <a:pt x="312711" y="730162"/>
                  </a:lnTo>
                  <a:lnTo>
                    <a:pt x="329400" y="728575"/>
                  </a:lnTo>
                  <a:lnTo>
                    <a:pt x="327413" y="709135"/>
                  </a:lnTo>
                  <a:lnTo>
                    <a:pt x="322247" y="527427"/>
                  </a:lnTo>
                  <a:lnTo>
                    <a:pt x="315492" y="509970"/>
                  </a:lnTo>
                  <a:lnTo>
                    <a:pt x="329002" y="486959"/>
                  </a:lnTo>
                  <a:lnTo>
                    <a:pt x="359598" y="486562"/>
                  </a:lnTo>
                  <a:lnTo>
                    <a:pt x="371916" y="509970"/>
                  </a:lnTo>
                  <a:lnTo>
                    <a:pt x="366353" y="530601"/>
                  </a:lnTo>
                  <a:lnTo>
                    <a:pt x="393372" y="722624"/>
                  </a:lnTo>
                  <a:lnTo>
                    <a:pt x="402114" y="721831"/>
                  </a:lnTo>
                  <a:lnTo>
                    <a:pt x="397346" y="476247"/>
                  </a:lnTo>
                  <a:lnTo>
                    <a:pt x="403703" y="473073"/>
                  </a:lnTo>
                  <a:lnTo>
                    <a:pt x="408869" y="470693"/>
                  </a:lnTo>
                  <a:lnTo>
                    <a:pt x="411253" y="468709"/>
                  </a:lnTo>
                  <a:lnTo>
                    <a:pt x="412047" y="467915"/>
                  </a:lnTo>
                  <a:lnTo>
                    <a:pt x="416816" y="467122"/>
                  </a:lnTo>
                  <a:lnTo>
                    <a:pt x="421584" y="467122"/>
                  </a:lnTo>
                  <a:lnTo>
                    <a:pt x="425557" y="466725"/>
                  </a:lnTo>
                  <a:close/>
                  <a:moveTo>
                    <a:pt x="2003425" y="196850"/>
                  </a:moveTo>
                  <a:lnTo>
                    <a:pt x="2003425" y="720725"/>
                  </a:lnTo>
                  <a:lnTo>
                    <a:pt x="1071562" y="720328"/>
                  </a:lnTo>
                  <a:lnTo>
                    <a:pt x="1251744" y="585391"/>
                  </a:lnTo>
                  <a:lnTo>
                    <a:pt x="1404144" y="665163"/>
                  </a:lnTo>
                  <a:lnTo>
                    <a:pt x="1657350" y="399256"/>
                  </a:lnTo>
                  <a:lnTo>
                    <a:pt x="1796653" y="458788"/>
                  </a:lnTo>
                  <a:lnTo>
                    <a:pt x="2003425" y="196850"/>
                  </a:lnTo>
                  <a:close/>
                  <a:moveTo>
                    <a:pt x="140097" y="182563"/>
                  </a:moveTo>
                  <a:lnTo>
                    <a:pt x="138509" y="201216"/>
                  </a:lnTo>
                  <a:lnTo>
                    <a:pt x="137319" y="215107"/>
                  </a:lnTo>
                  <a:lnTo>
                    <a:pt x="137716" y="215504"/>
                  </a:lnTo>
                  <a:lnTo>
                    <a:pt x="138509" y="201216"/>
                  </a:lnTo>
                  <a:lnTo>
                    <a:pt x="139303" y="194469"/>
                  </a:lnTo>
                  <a:lnTo>
                    <a:pt x="140097" y="188516"/>
                  </a:lnTo>
                  <a:lnTo>
                    <a:pt x="140097" y="182563"/>
                  </a:lnTo>
                  <a:close/>
                  <a:moveTo>
                    <a:pt x="164306" y="111125"/>
                  </a:moveTo>
                  <a:lnTo>
                    <a:pt x="162719" y="111522"/>
                  </a:lnTo>
                  <a:lnTo>
                    <a:pt x="161131" y="111919"/>
                  </a:lnTo>
                  <a:lnTo>
                    <a:pt x="159544" y="112713"/>
                  </a:lnTo>
                  <a:lnTo>
                    <a:pt x="158353" y="113507"/>
                  </a:lnTo>
                  <a:lnTo>
                    <a:pt x="155972" y="117078"/>
                  </a:lnTo>
                  <a:lnTo>
                    <a:pt x="153591" y="120650"/>
                  </a:lnTo>
                  <a:lnTo>
                    <a:pt x="158353" y="115491"/>
                  </a:lnTo>
                  <a:lnTo>
                    <a:pt x="161131" y="113110"/>
                  </a:lnTo>
                  <a:lnTo>
                    <a:pt x="164306" y="111125"/>
                  </a:lnTo>
                  <a:close/>
                  <a:moveTo>
                    <a:pt x="988111" y="91679"/>
                  </a:moveTo>
                  <a:lnTo>
                    <a:pt x="984541" y="92075"/>
                  </a:lnTo>
                  <a:lnTo>
                    <a:pt x="980971" y="93266"/>
                  </a:lnTo>
                  <a:lnTo>
                    <a:pt x="977798" y="94853"/>
                  </a:lnTo>
                  <a:lnTo>
                    <a:pt x="975022" y="97632"/>
                  </a:lnTo>
                  <a:lnTo>
                    <a:pt x="972642" y="100013"/>
                  </a:lnTo>
                  <a:lnTo>
                    <a:pt x="971055" y="103188"/>
                  </a:lnTo>
                  <a:lnTo>
                    <a:pt x="970262" y="106760"/>
                  </a:lnTo>
                  <a:lnTo>
                    <a:pt x="969865" y="110332"/>
                  </a:lnTo>
                  <a:lnTo>
                    <a:pt x="969865" y="578644"/>
                  </a:lnTo>
                  <a:lnTo>
                    <a:pt x="1457734" y="287338"/>
                  </a:lnTo>
                  <a:lnTo>
                    <a:pt x="1494622" y="333375"/>
                  </a:lnTo>
                  <a:lnTo>
                    <a:pt x="969865" y="642938"/>
                  </a:lnTo>
                  <a:lnTo>
                    <a:pt x="969865" y="758032"/>
                  </a:lnTo>
                  <a:lnTo>
                    <a:pt x="970262" y="762001"/>
                  </a:lnTo>
                  <a:lnTo>
                    <a:pt x="971055" y="765176"/>
                  </a:lnTo>
                  <a:lnTo>
                    <a:pt x="972642" y="768747"/>
                  </a:lnTo>
                  <a:lnTo>
                    <a:pt x="975022" y="771129"/>
                  </a:lnTo>
                  <a:lnTo>
                    <a:pt x="977798" y="773510"/>
                  </a:lnTo>
                  <a:lnTo>
                    <a:pt x="980971" y="775494"/>
                  </a:lnTo>
                  <a:lnTo>
                    <a:pt x="984541" y="776685"/>
                  </a:lnTo>
                  <a:lnTo>
                    <a:pt x="988111" y="776685"/>
                  </a:lnTo>
                  <a:lnTo>
                    <a:pt x="2043178" y="776685"/>
                  </a:lnTo>
                  <a:lnTo>
                    <a:pt x="2047144" y="776685"/>
                  </a:lnTo>
                  <a:lnTo>
                    <a:pt x="2050714" y="775494"/>
                  </a:lnTo>
                  <a:lnTo>
                    <a:pt x="2053887" y="773510"/>
                  </a:lnTo>
                  <a:lnTo>
                    <a:pt x="2056663" y="771129"/>
                  </a:lnTo>
                  <a:lnTo>
                    <a:pt x="2059043" y="768747"/>
                  </a:lnTo>
                  <a:lnTo>
                    <a:pt x="2060630" y="765176"/>
                  </a:lnTo>
                  <a:lnTo>
                    <a:pt x="2061820" y="762001"/>
                  </a:lnTo>
                  <a:lnTo>
                    <a:pt x="2062216" y="758032"/>
                  </a:lnTo>
                  <a:lnTo>
                    <a:pt x="2062216" y="110332"/>
                  </a:lnTo>
                  <a:lnTo>
                    <a:pt x="2061820" y="106760"/>
                  </a:lnTo>
                  <a:lnTo>
                    <a:pt x="2060630" y="103188"/>
                  </a:lnTo>
                  <a:lnTo>
                    <a:pt x="2059043" y="100013"/>
                  </a:lnTo>
                  <a:lnTo>
                    <a:pt x="2056663" y="97632"/>
                  </a:lnTo>
                  <a:lnTo>
                    <a:pt x="2053887" y="94853"/>
                  </a:lnTo>
                  <a:lnTo>
                    <a:pt x="2050714" y="93266"/>
                  </a:lnTo>
                  <a:lnTo>
                    <a:pt x="2047144" y="92075"/>
                  </a:lnTo>
                  <a:lnTo>
                    <a:pt x="2043178" y="91679"/>
                  </a:lnTo>
                  <a:lnTo>
                    <a:pt x="988111" y="91679"/>
                  </a:lnTo>
                  <a:close/>
                  <a:moveTo>
                    <a:pt x="273050" y="38100"/>
                  </a:moveTo>
                  <a:lnTo>
                    <a:pt x="286544" y="38497"/>
                  </a:lnTo>
                  <a:lnTo>
                    <a:pt x="299641" y="38894"/>
                  </a:lnTo>
                  <a:lnTo>
                    <a:pt x="312341" y="40085"/>
                  </a:lnTo>
                  <a:lnTo>
                    <a:pt x="323850" y="42466"/>
                  </a:lnTo>
                  <a:lnTo>
                    <a:pt x="335756" y="44847"/>
                  </a:lnTo>
                  <a:lnTo>
                    <a:pt x="347266" y="47229"/>
                  </a:lnTo>
                  <a:lnTo>
                    <a:pt x="357981" y="50800"/>
                  </a:lnTo>
                  <a:lnTo>
                    <a:pt x="368697" y="53975"/>
                  </a:lnTo>
                  <a:lnTo>
                    <a:pt x="378222" y="57944"/>
                  </a:lnTo>
                  <a:lnTo>
                    <a:pt x="387747" y="61516"/>
                  </a:lnTo>
                  <a:lnTo>
                    <a:pt x="396478" y="65881"/>
                  </a:lnTo>
                  <a:lnTo>
                    <a:pt x="404813" y="70247"/>
                  </a:lnTo>
                  <a:lnTo>
                    <a:pt x="412750" y="74216"/>
                  </a:lnTo>
                  <a:lnTo>
                    <a:pt x="419894" y="78582"/>
                  </a:lnTo>
                  <a:lnTo>
                    <a:pt x="432197" y="86519"/>
                  </a:lnTo>
                  <a:lnTo>
                    <a:pt x="442516" y="93266"/>
                  </a:lnTo>
                  <a:lnTo>
                    <a:pt x="449660" y="99219"/>
                  </a:lnTo>
                  <a:lnTo>
                    <a:pt x="455613" y="104378"/>
                  </a:lnTo>
                  <a:lnTo>
                    <a:pt x="454025" y="107553"/>
                  </a:lnTo>
                  <a:lnTo>
                    <a:pt x="451644" y="111522"/>
                  </a:lnTo>
                  <a:lnTo>
                    <a:pt x="448866" y="116285"/>
                  </a:lnTo>
                  <a:lnTo>
                    <a:pt x="444897" y="122238"/>
                  </a:lnTo>
                  <a:lnTo>
                    <a:pt x="440532" y="128588"/>
                  </a:lnTo>
                  <a:lnTo>
                    <a:pt x="434578" y="134938"/>
                  </a:lnTo>
                  <a:lnTo>
                    <a:pt x="427832" y="141288"/>
                  </a:lnTo>
                  <a:lnTo>
                    <a:pt x="423863" y="144066"/>
                  </a:lnTo>
                  <a:lnTo>
                    <a:pt x="420291" y="146844"/>
                  </a:lnTo>
                  <a:lnTo>
                    <a:pt x="415925" y="149225"/>
                  </a:lnTo>
                  <a:lnTo>
                    <a:pt x="411163" y="151607"/>
                  </a:lnTo>
                  <a:lnTo>
                    <a:pt x="406797" y="153591"/>
                  </a:lnTo>
                  <a:lnTo>
                    <a:pt x="401638" y="155179"/>
                  </a:lnTo>
                  <a:lnTo>
                    <a:pt x="396082" y="156369"/>
                  </a:lnTo>
                  <a:lnTo>
                    <a:pt x="390525" y="157560"/>
                  </a:lnTo>
                  <a:lnTo>
                    <a:pt x="384572" y="157957"/>
                  </a:lnTo>
                  <a:lnTo>
                    <a:pt x="379016" y="157957"/>
                  </a:lnTo>
                  <a:lnTo>
                    <a:pt x="372666" y="157560"/>
                  </a:lnTo>
                  <a:lnTo>
                    <a:pt x="365919" y="155973"/>
                  </a:lnTo>
                  <a:lnTo>
                    <a:pt x="358775" y="154385"/>
                  </a:lnTo>
                  <a:lnTo>
                    <a:pt x="351235" y="152003"/>
                  </a:lnTo>
                  <a:lnTo>
                    <a:pt x="343694" y="148828"/>
                  </a:lnTo>
                  <a:lnTo>
                    <a:pt x="335756" y="145257"/>
                  </a:lnTo>
                  <a:lnTo>
                    <a:pt x="327025" y="140891"/>
                  </a:lnTo>
                  <a:lnTo>
                    <a:pt x="317103" y="136525"/>
                  </a:lnTo>
                  <a:lnTo>
                    <a:pt x="355203" y="155179"/>
                  </a:lnTo>
                  <a:lnTo>
                    <a:pt x="373063" y="163116"/>
                  </a:lnTo>
                  <a:lnTo>
                    <a:pt x="381397" y="166688"/>
                  </a:lnTo>
                  <a:lnTo>
                    <a:pt x="389335" y="169466"/>
                  </a:lnTo>
                  <a:lnTo>
                    <a:pt x="397272" y="172244"/>
                  </a:lnTo>
                  <a:lnTo>
                    <a:pt x="404813" y="173832"/>
                  </a:lnTo>
                  <a:lnTo>
                    <a:pt x="411957" y="175023"/>
                  </a:lnTo>
                  <a:lnTo>
                    <a:pt x="418703" y="175419"/>
                  </a:lnTo>
                  <a:lnTo>
                    <a:pt x="425053" y="175023"/>
                  </a:lnTo>
                  <a:lnTo>
                    <a:pt x="428228" y="174625"/>
                  </a:lnTo>
                  <a:lnTo>
                    <a:pt x="431007" y="173832"/>
                  </a:lnTo>
                  <a:lnTo>
                    <a:pt x="434182" y="173038"/>
                  </a:lnTo>
                  <a:lnTo>
                    <a:pt x="436563" y="171847"/>
                  </a:lnTo>
                  <a:lnTo>
                    <a:pt x="438944" y="169863"/>
                  </a:lnTo>
                  <a:lnTo>
                    <a:pt x="441722" y="168276"/>
                  </a:lnTo>
                  <a:lnTo>
                    <a:pt x="442913" y="180976"/>
                  </a:lnTo>
                  <a:lnTo>
                    <a:pt x="443310" y="192882"/>
                  </a:lnTo>
                  <a:lnTo>
                    <a:pt x="443310" y="203994"/>
                  </a:lnTo>
                  <a:lnTo>
                    <a:pt x="442913" y="215107"/>
                  </a:lnTo>
                  <a:lnTo>
                    <a:pt x="444500" y="213122"/>
                  </a:lnTo>
                  <a:lnTo>
                    <a:pt x="445691" y="212328"/>
                  </a:lnTo>
                  <a:lnTo>
                    <a:pt x="446882" y="212328"/>
                  </a:lnTo>
                  <a:lnTo>
                    <a:pt x="447675" y="212726"/>
                  </a:lnTo>
                  <a:lnTo>
                    <a:pt x="448072" y="213519"/>
                  </a:lnTo>
                  <a:lnTo>
                    <a:pt x="448866" y="216297"/>
                  </a:lnTo>
                  <a:lnTo>
                    <a:pt x="448866" y="221457"/>
                  </a:lnTo>
                  <a:lnTo>
                    <a:pt x="448866" y="228204"/>
                  </a:lnTo>
                  <a:lnTo>
                    <a:pt x="447675" y="244079"/>
                  </a:lnTo>
                  <a:lnTo>
                    <a:pt x="445294" y="262335"/>
                  </a:lnTo>
                  <a:lnTo>
                    <a:pt x="443310" y="279797"/>
                  </a:lnTo>
                  <a:lnTo>
                    <a:pt x="440928" y="294482"/>
                  </a:lnTo>
                  <a:lnTo>
                    <a:pt x="439738" y="300038"/>
                  </a:lnTo>
                  <a:lnTo>
                    <a:pt x="438547" y="303213"/>
                  </a:lnTo>
                  <a:lnTo>
                    <a:pt x="437753" y="304800"/>
                  </a:lnTo>
                  <a:lnTo>
                    <a:pt x="437357" y="304800"/>
                  </a:lnTo>
                  <a:lnTo>
                    <a:pt x="436960" y="304007"/>
                  </a:lnTo>
                  <a:lnTo>
                    <a:pt x="435769" y="313929"/>
                  </a:lnTo>
                  <a:lnTo>
                    <a:pt x="434182" y="323057"/>
                  </a:lnTo>
                  <a:lnTo>
                    <a:pt x="432197" y="332185"/>
                  </a:lnTo>
                  <a:lnTo>
                    <a:pt x="429816" y="341313"/>
                  </a:lnTo>
                  <a:lnTo>
                    <a:pt x="427435" y="349647"/>
                  </a:lnTo>
                  <a:lnTo>
                    <a:pt x="424260" y="357982"/>
                  </a:lnTo>
                  <a:lnTo>
                    <a:pt x="421482" y="365919"/>
                  </a:lnTo>
                  <a:lnTo>
                    <a:pt x="417513" y="373460"/>
                  </a:lnTo>
                  <a:lnTo>
                    <a:pt x="413941" y="381397"/>
                  </a:lnTo>
                  <a:lnTo>
                    <a:pt x="409972" y="388938"/>
                  </a:lnTo>
                  <a:lnTo>
                    <a:pt x="406003" y="395685"/>
                  </a:lnTo>
                  <a:lnTo>
                    <a:pt x="401241" y="402432"/>
                  </a:lnTo>
                  <a:lnTo>
                    <a:pt x="396875" y="408782"/>
                  </a:lnTo>
                  <a:lnTo>
                    <a:pt x="391716" y="415132"/>
                  </a:lnTo>
                  <a:lnTo>
                    <a:pt x="386953" y="420688"/>
                  </a:lnTo>
                  <a:lnTo>
                    <a:pt x="381794" y="426244"/>
                  </a:lnTo>
                  <a:lnTo>
                    <a:pt x="376635" y="431801"/>
                  </a:lnTo>
                  <a:lnTo>
                    <a:pt x="371078" y="436563"/>
                  </a:lnTo>
                  <a:lnTo>
                    <a:pt x="365919" y="440929"/>
                  </a:lnTo>
                  <a:lnTo>
                    <a:pt x="360363" y="445691"/>
                  </a:lnTo>
                  <a:lnTo>
                    <a:pt x="354806" y="449660"/>
                  </a:lnTo>
                  <a:lnTo>
                    <a:pt x="349250" y="453232"/>
                  </a:lnTo>
                  <a:lnTo>
                    <a:pt x="343297" y="456804"/>
                  </a:lnTo>
                  <a:lnTo>
                    <a:pt x="337741" y="459582"/>
                  </a:lnTo>
                  <a:lnTo>
                    <a:pt x="332185" y="462757"/>
                  </a:lnTo>
                  <a:lnTo>
                    <a:pt x="326628" y="464741"/>
                  </a:lnTo>
                  <a:lnTo>
                    <a:pt x="320675" y="466726"/>
                  </a:lnTo>
                  <a:lnTo>
                    <a:pt x="315119" y="468313"/>
                  </a:lnTo>
                  <a:lnTo>
                    <a:pt x="309563" y="469901"/>
                  </a:lnTo>
                  <a:lnTo>
                    <a:pt x="304403" y="470694"/>
                  </a:lnTo>
                  <a:lnTo>
                    <a:pt x="298847" y="471091"/>
                  </a:lnTo>
                  <a:lnTo>
                    <a:pt x="293688" y="471488"/>
                  </a:lnTo>
                  <a:lnTo>
                    <a:pt x="288925" y="471091"/>
                  </a:lnTo>
                  <a:lnTo>
                    <a:pt x="284956" y="470694"/>
                  </a:lnTo>
                  <a:lnTo>
                    <a:pt x="280194" y="469901"/>
                  </a:lnTo>
                  <a:lnTo>
                    <a:pt x="275034" y="467916"/>
                  </a:lnTo>
                  <a:lnTo>
                    <a:pt x="270669" y="466329"/>
                  </a:lnTo>
                  <a:lnTo>
                    <a:pt x="265509" y="464344"/>
                  </a:lnTo>
                  <a:lnTo>
                    <a:pt x="259953" y="462360"/>
                  </a:lnTo>
                  <a:lnTo>
                    <a:pt x="254794" y="459185"/>
                  </a:lnTo>
                  <a:lnTo>
                    <a:pt x="244078" y="452438"/>
                  </a:lnTo>
                  <a:lnTo>
                    <a:pt x="232966" y="444898"/>
                  </a:lnTo>
                  <a:lnTo>
                    <a:pt x="221853" y="435769"/>
                  </a:lnTo>
                  <a:lnTo>
                    <a:pt x="211534" y="425450"/>
                  </a:lnTo>
                  <a:lnTo>
                    <a:pt x="200819" y="413941"/>
                  </a:lnTo>
                  <a:lnTo>
                    <a:pt x="190500" y="402035"/>
                  </a:lnTo>
                  <a:lnTo>
                    <a:pt x="185737" y="395685"/>
                  </a:lnTo>
                  <a:lnTo>
                    <a:pt x="180578" y="388938"/>
                  </a:lnTo>
                  <a:lnTo>
                    <a:pt x="176609" y="381794"/>
                  </a:lnTo>
                  <a:lnTo>
                    <a:pt x="171847" y="374651"/>
                  </a:lnTo>
                  <a:lnTo>
                    <a:pt x="167481" y="367507"/>
                  </a:lnTo>
                  <a:lnTo>
                    <a:pt x="163512" y="359569"/>
                  </a:lnTo>
                  <a:lnTo>
                    <a:pt x="159544" y="351632"/>
                  </a:lnTo>
                  <a:lnTo>
                    <a:pt x="156369" y="343694"/>
                  </a:lnTo>
                  <a:lnTo>
                    <a:pt x="152797" y="335757"/>
                  </a:lnTo>
                  <a:lnTo>
                    <a:pt x="150019" y="327422"/>
                  </a:lnTo>
                  <a:lnTo>
                    <a:pt x="147241" y="318691"/>
                  </a:lnTo>
                  <a:lnTo>
                    <a:pt x="144859" y="310357"/>
                  </a:lnTo>
                  <a:lnTo>
                    <a:pt x="142875" y="316310"/>
                  </a:lnTo>
                  <a:lnTo>
                    <a:pt x="140494" y="320676"/>
                  </a:lnTo>
                  <a:lnTo>
                    <a:pt x="139700" y="322263"/>
                  </a:lnTo>
                  <a:lnTo>
                    <a:pt x="138509" y="323057"/>
                  </a:lnTo>
                  <a:lnTo>
                    <a:pt x="137319" y="323851"/>
                  </a:lnTo>
                  <a:lnTo>
                    <a:pt x="136128" y="324247"/>
                  </a:lnTo>
                  <a:lnTo>
                    <a:pt x="134541" y="323851"/>
                  </a:lnTo>
                  <a:lnTo>
                    <a:pt x="133350" y="323057"/>
                  </a:lnTo>
                  <a:lnTo>
                    <a:pt x="132159" y="321866"/>
                  </a:lnTo>
                  <a:lnTo>
                    <a:pt x="130969" y="319485"/>
                  </a:lnTo>
                  <a:lnTo>
                    <a:pt x="128587" y="314722"/>
                  </a:lnTo>
                  <a:lnTo>
                    <a:pt x="126603" y="308372"/>
                  </a:lnTo>
                  <a:lnTo>
                    <a:pt x="125016" y="300038"/>
                  </a:lnTo>
                  <a:lnTo>
                    <a:pt x="123825" y="290513"/>
                  </a:lnTo>
                  <a:lnTo>
                    <a:pt x="123031" y="280591"/>
                  </a:lnTo>
                  <a:lnTo>
                    <a:pt x="122634" y="269478"/>
                  </a:lnTo>
                  <a:lnTo>
                    <a:pt x="123031" y="259557"/>
                  </a:lnTo>
                  <a:lnTo>
                    <a:pt x="123428" y="250032"/>
                  </a:lnTo>
                  <a:lnTo>
                    <a:pt x="124619" y="241300"/>
                  </a:lnTo>
                  <a:lnTo>
                    <a:pt x="125809" y="233760"/>
                  </a:lnTo>
                  <a:lnTo>
                    <a:pt x="127397" y="227013"/>
                  </a:lnTo>
                  <a:lnTo>
                    <a:pt x="129778" y="221854"/>
                  </a:lnTo>
                  <a:lnTo>
                    <a:pt x="131762" y="217488"/>
                  </a:lnTo>
                  <a:lnTo>
                    <a:pt x="132953" y="216297"/>
                  </a:lnTo>
                  <a:lnTo>
                    <a:pt x="134144" y="215504"/>
                  </a:lnTo>
                  <a:lnTo>
                    <a:pt x="130572" y="211138"/>
                  </a:lnTo>
                  <a:lnTo>
                    <a:pt x="127000" y="207169"/>
                  </a:lnTo>
                  <a:lnTo>
                    <a:pt x="124619" y="202407"/>
                  </a:lnTo>
                  <a:lnTo>
                    <a:pt x="122634" y="197247"/>
                  </a:lnTo>
                  <a:lnTo>
                    <a:pt x="120253" y="192485"/>
                  </a:lnTo>
                  <a:lnTo>
                    <a:pt x="119062" y="186928"/>
                  </a:lnTo>
                  <a:lnTo>
                    <a:pt x="118269" y="181372"/>
                  </a:lnTo>
                  <a:lnTo>
                    <a:pt x="117475" y="175816"/>
                  </a:lnTo>
                  <a:lnTo>
                    <a:pt x="117475" y="170260"/>
                  </a:lnTo>
                  <a:lnTo>
                    <a:pt x="117475" y="164704"/>
                  </a:lnTo>
                  <a:lnTo>
                    <a:pt x="117872" y="158751"/>
                  </a:lnTo>
                  <a:lnTo>
                    <a:pt x="118269" y="152797"/>
                  </a:lnTo>
                  <a:lnTo>
                    <a:pt x="120253" y="140891"/>
                  </a:lnTo>
                  <a:lnTo>
                    <a:pt x="123428" y="129381"/>
                  </a:lnTo>
                  <a:lnTo>
                    <a:pt x="126603" y="118666"/>
                  </a:lnTo>
                  <a:lnTo>
                    <a:pt x="130969" y="107951"/>
                  </a:lnTo>
                  <a:lnTo>
                    <a:pt x="135334" y="98426"/>
                  </a:lnTo>
                  <a:lnTo>
                    <a:pt x="139700" y="90091"/>
                  </a:lnTo>
                  <a:lnTo>
                    <a:pt x="144066" y="82154"/>
                  </a:lnTo>
                  <a:lnTo>
                    <a:pt x="148034" y="76597"/>
                  </a:lnTo>
                  <a:lnTo>
                    <a:pt x="152003" y="72231"/>
                  </a:lnTo>
                  <a:lnTo>
                    <a:pt x="153194" y="70644"/>
                  </a:lnTo>
                  <a:lnTo>
                    <a:pt x="154781" y="69850"/>
                  </a:lnTo>
                  <a:lnTo>
                    <a:pt x="170656" y="61913"/>
                  </a:lnTo>
                  <a:lnTo>
                    <a:pt x="186134" y="55960"/>
                  </a:lnTo>
                  <a:lnTo>
                    <a:pt x="201216" y="50403"/>
                  </a:lnTo>
                  <a:lnTo>
                    <a:pt x="216297" y="46038"/>
                  </a:lnTo>
                  <a:lnTo>
                    <a:pt x="230981" y="42863"/>
                  </a:lnTo>
                  <a:lnTo>
                    <a:pt x="245269" y="40482"/>
                  </a:lnTo>
                  <a:lnTo>
                    <a:pt x="259556" y="38894"/>
                  </a:lnTo>
                  <a:lnTo>
                    <a:pt x="273050" y="38100"/>
                  </a:lnTo>
                  <a:close/>
                  <a:moveTo>
                    <a:pt x="982954" y="0"/>
                  </a:moveTo>
                  <a:lnTo>
                    <a:pt x="988111" y="0"/>
                  </a:lnTo>
                  <a:lnTo>
                    <a:pt x="2043178" y="0"/>
                  </a:lnTo>
                  <a:lnTo>
                    <a:pt x="2049127" y="0"/>
                  </a:lnTo>
                  <a:lnTo>
                    <a:pt x="2054680" y="397"/>
                  </a:lnTo>
                  <a:lnTo>
                    <a:pt x="2060233" y="1191"/>
                  </a:lnTo>
                  <a:lnTo>
                    <a:pt x="2065786" y="1985"/>
                  </a:lnTo>
                  <a:lnTo>
                    <a:pt x="2070942" y="3572"/>
                  </a:lnTo>
                  <a:lnTo>
                    <a:pt x="2076099" y="5160"/>
                  </a:lnTo>
                  <a:lnTo>
                    <a:pt x="2081255" y="6747"/>
                  </a:lnTo>
                  <a:lnTo>
                    <a:pt x="2086411" y="8732"/>
                  </a:lnTo>
                  <a:lnTo>
                    <a:pt x="2091171" y="11113"/>
                  </a:lnTo>
                  <a:lnTo>
                    <a:pt x="2095931" y="13494"/>
                  </a:lnTo>
                  <a:lnTo>
                    <a:pt x="2100691" y="16272"/>
                  </a:lnTo>
                  <a:lnTo>
                    <a:pt x="2105054" y="19050"/>
                  </a:lnTo>
                  <a:lnTo>
                    <a:pt x="2109417" y="21828"/>
                  </a:lnTo>
                  <a:lnTo>
                    <a:pt x="2113780" y="25401"/>
                  </a:lnTo>
                  <a:lnTo>
                    <a:pt x="2121713" y="32544"/>
                  </a:lnTo>
                  <a:lnTo>
                    <a:pt x="2128852" y="40085"/>
                  </a:lnTo>
                  <a:lnTo>
                    <a:pt x="2131629" y="44451"/>
                  </a:lnTo>
                  <a:lnTo>
                    <a:pt x="2135198" y="48816"/>
                  </a:lnTo>
                  <a:lnTo>
                    <a:pt x="2137578" y="53182"/>
                  </a:lnTo>
                  <a:lnTo>
                    <a:pt x="2140751" y="57944"/>
                  </a:lnTo>
                  <a:lnTo>
                    <a:pt x="2143131" y="62707"/>
                  </a:lnTo>
                  <a:lnTo>
                    <a:pt x="2145114" y="67469"/>
                  </a:lnTo>
                  <a:lnTo>
                    <a:pt x="2147494" y="72628"/>
                  </a:lnTo>
                  <a:lnTo>
                    <a:pt x="2149081" y="77788"/>
                  </a:lnTo>
                  <a:lnTo>
                    <a:pt x="2150271" y="82947"/>
                  </a:lnTo>
                  <a:lnTo>
                    <a:pt x="2151461" y="88107"/>
                  </a:lnTo>
                  <a:lnTo>
                    <a:pt x="2152254" y="93663"/>
                  </a:lnTo>
                  <a:lnTo>
                    <a:pt x="2153444" y="99219"/>
                  </a:lnTo>
                  <a:lnTo>
                    <a:pt x="2153841" y="105172"/>
                  </a:lnTo>
                  <a:lnTo>
                    <a:pt x="2154237" y="110332"/>
                  </a:lnTo>
                  <a:lnTo>
                    <a:pt x="2154237" y="758032"/>
                  </a:lnTo>
                  <a:lnTo>
                    <a:pt x="2153841" y="763588"/>
                  </a:lnTo>
                  <a:lnTo>
                    <a:pt x="2153444" y="769144"/>
                  </a:lnTo>
                  <a:lnTo>
                    <a:pt x="2152254" y="775097"/>
                  </a:lnTo>
                  <a:lnTo>
                    <a:pt x="2151461" y="779860"/>
                  </a:lnTo>
                  <a:lnTo>
                    <a:pt x="2150271" y="785416"/>
                  </a:lnTo>
                  <a:lnTo>
                    <a:pt x="2149081" y="790972"/>
                  </a:lnTo>
                  <a:lnTo>
                    <a:pt x="2147494" y="796132"/>
                  </a:lnTo>
                  <a:lnTo>
                    <a:pt x="2145114" y="800894"/>
                  </a:lnTo>
                  <a:lnTo>
                    <a:pt x="2143131" y="805657"/>
                  </a:lnTo>
                  <a:lnTo>
                    <a:pt x="2140751" y="810816"/>
                  </a:lnTo>
                  <a:lnTo>
                    <a:pt x="2137578" y="815579"/>
                  </a:lnTo>
                  <a:lnTo>
                    <a:pt x="2135198" y="819547"/>
                  </a:lnTo>
                  <a:lnTo>
                    <a:pt x="2131629" y="824310"/>
                  </a:lnTo>
                  <a:lnTo>
                    <a:pt x="2128852" y="827882"/>
                  </a:lnTo>
                  <a:lnTo>
                    <a:pt x="2124886" y="832247"/>
                  </a:lnTo>
                  <a:lnTo>
                    <a:pt x="2121713" y="836216"/>
                  </a:lnTo>
                  <a:lnTo>
                    <a:pt x="2117350" y="839788"/>
                  </a:lnTo>
                  <a:lnTo>
                    <a:pt x="2113780" y="843360"/>
                  </a:lnTo>
                  <a:lnTo>
                    <a:pt x="2109417" y="846535"/>
                  </a:lnTo>
                  <a:lnTo>
                    <a:pt x="2105054" y="849710"/>
                  </a:lnTo>
                  <a:lnTo>
                    <a:pt x="2100691" y="852488"/>
                  </a:lnTo>
                  <a:lnTo>
                    <a:pt x="2095931" y="854869"/>
                  </a:lnTo>
                  <a:lnTo>
                    <a:pt x="2091171" y="857647"/>
                  </a:lnTo>
                  <a:lnTo>
                    <a:pt x="2086411" y="859632"/>
                  </a:lnTo>
                  <a:lnTo>
                    <a:pt x="2081255" y="861616"/>
                  </a:lnTo>
                  <a:lnTo>
                    <a:pt x="2076099" y="863601"/>
                  </a:lnTo>
                  <a:lnTo>
                    <a:pt x="2070942" y="865188"/>
                  </a:lnTo>
                  <a:lnTo>
                    <a:pt x="2065786" y="866379"/>
                  </a:lnTo>
                  <a:lnTo>
                    <a:pt x="2060233" y="867172"/>
                  </a:lnTo>
                  <a:lnTo>
                    <a:pt x="2054680" y="867966"/>
                  </a:lnTo>
                  <a:lnTo>
                    <a:pt x="2049127" y="868363"/>
                  </a:lnTo>
                  <a:lnTo>
                    <a:pt x="2043178" y="868363"/>
                  </a:lnTo>
                  <a:lnTo>
                    <a:pt x="988111" y="868363"/>
                  </a:lnTo>
                  <a:lnTo>
                    <a:pt x="982954" y="868363"/>
                  </a:lnTo>
                  <a:lnTo>
                    <a:pt x="977401" y="867966"/>
                  </a:lnTo>
                  <a:lnTo>
                    <a:pt x="971452" y="867172"/>
                  </a:lnTo>
                  <a:lnTo>
                    <a:pt x="966295" y="866379"/>
                  </a:lnTo>
                  <a:lnTo>
                    <a:pt x="960742" y="865188"/>
                  </a:lnTo>
                  <a:lnTo>
                    <a:pt x="955586" y="863601"/>
                  </a:lnTo>
                  <a:lnTo>
                    <a:pt x="950430" y="861616"/>
                  </a:lnTo>
                  <a:lnTo>
                    <a:pt x="945273" y="859632"/>
                  </a:lnTo>
                  <a:lnTo>
                    <a:pt x="940514" y="857647"/>
                  </a:lnTo>
                  <a:lnTo>
                    <a:pt x="935754" y="854869"/>
                  </a:lnTo>
                  <a:lnTo>
                    <a:pt x="930994" y="852488"/>
                  </a:lnTo>
                  <a:lnTo>
                    <a:pt x="926631" y="849710"/>
                  </a:lnTo>
                  <a:lnTo>
                    <a:pt x="922268" y="846535"/>
                  </a:lnTo>
                  <a:lnTo>
                    <a:pt x="918302" y="843360"/>
                  </a:lnTo>
                  <a:lnTo>
                    <a:pt x="913939" y="839788"/>
                  </a:lnTo>
                  <a:lnTo>
                    <a:pt x="910369" y="836216"/>
                  </a:lnTo>
                  <a:lnTo>
                    <a:pt x="906402" y="832247"/>
                  </a:lnTo>
                  <a:lnTo>
                    <a:pt x="903229" y="827882"/>
                  </a:lnTo>
                  <a:lnTo>
                    <a:pt x="899659" y="824310"/>
                  </a:lnTo>
                  <a:lnTo>
                    <a:pt x="896883" y="819547"/>
                  </a:lnTo>
                  <a:lnTo>
                    <a:pt x="893710" y="815579"/>
                  </a:lnTo>
                  <a:lnTo>
                    <a:pt x="891330" y="810816"/>
                  </a:lnTo>
                  <a:lnTo>
                    <a:pt x="888950" y="805657"/>
                  </a:lnTo>
                  <a:lnTo>
                    <a:pt x="886570" y="800894"/>
                  </a:lnTo>
                  <a:lnTo>
                    <a:pt x="884587" y="796132"/>
                  </a:lnTo>
                  <a:lnTo>
                    <a:pt x="883001" y="790972"/>
                  </a:lnTo>
                  <a:lnTo>
                    <a:pt x="881414" y="785416"/>
                  </a:lnTo>
                  <a:lnTo>
                    <a:pt x="879827" y="779860"/>
                  </a:lnTo>
                  <a:lnTo>
                    <a:pt x="879034" y="775097"/>
                  </a:lnTo>
                  <a:lnTo>
                    <a:pt x="878241" y="769144"/>
                  </a:lnTo>
                  <a:lnTo>
                    <a:pt x="877844" y="763588"/>
                  </a:lnTo>
                  <a:lnTo>
                    <a:pt x="877844" y="758032"/>
                  </a:lnTo>
                  <a:lnTo>
                    <a:pt x="877844" y="696913"/>
                  </a:lnTo>
                  <a:lnTo>
                    <a:pt x="833420" y="723504"/>
                  </a:lnTo>
                  <a:lnTo>
                    <a:pt x="804862" y="676672"/>
                  </a:lnTo>
                  <a:lnTo>
                    <a:pt x="877844" y="633413"/>
                  </a:lnTo>
                  <a:lnTo>
                    <a:pt x="877844" y="110332"/>
                  </a:lnTo>
                  <a:lnTo>
                    <a:pt x="877844" y="105172"/>
                  </a:lnTo>
                  <a:lnTo>
                    <a:pt x="878241" y="99219"/>
                  </a:lnTo>
                  <a:lnTo>
                    <a:pt x="879034" y="93663"/>
                  </a:lnTo>
                  <a:lnTo>
                    <a:pt x="879827" y="88107"/>
                  </a:lnTo>
                  <a:lnTo>
                    <a:pt x="881414" y="82947"/>
                  </a:lnTo>
                  <a:lnTo>
                    <a:pt x="883001" y="77788"/>
                  </a:lnTo>
                  <a:lnTo>
                    <a:pt x="884587" y="72628"/>
                  </a:lnTo>
                  <a:lnTo>
                    <a:pt x="886570" y="67469"/>
                  </a:lnTo>
                  <a:lnTo>
                    <a:pt x="888950" y="62707"/>
                  </a:lnTo>
                  <a:lnTo>
                    <a:pt x="891330" y="57944"/>
                  </a:lnTo>
                  <a:lnTo>
                    <a:pt x="893710" y="53182"/>
                  </a:lnTo>
                  <a:lnTo>
                    <a:pt x="896883" y="48816"/>
                  </a:lnTo>
                  <a:lnTo>
                    <a:pt x="899659" y="44451"/>
                  </a:lnTo>
                  <a:lnTo>
                    <a:pt x="903229" y="40085"/>
                  </a:lnTo>
                  <a:lnTo>
                    <a:pt x="910369" y="32544"/>
                  </a:lnTo>
                  <a:lnTo>
                    <a:pt x="918302" y="25401"/>
                  </a:lnTo>
                  <a:lnTo>
                    <a:pt x="922268" y="21828"/>
                  </a:lnTo>
                  <a:lnTo>
                    <a:pt x="926631" y="19050"/>
                  </a:lnTo>
                  <a:lnTo>
                    <a:pt x="930994" y="16272"/>
                  </a:lnTo>
                  <a:lnTo>
                    <a:pt x="935754" y="13494"/>
                  </a:lnTo>
                  <a:lnTo>
                    <a:pt x="940514" y="11113"/>
                  </a:lnTo>
                  <a:lnTo>
                    <a:pt x="945273" y="8732"/>
                  </a:lnTo>
                  <a:lnTo>
                    <a:pt x="950430" y="6747"/>
                  </a:lnTo>
                  <a:lnTo>
                    <a:pt x="955586" y="5160"/>
                  </a:lnTo>
                  <a:lnTo>
                    <a:pt x="960742" y="3572"/>
                  </a:lnTo>
                  <a:lnTo>
                    <a:pt x="966295" y="1985"/>
                  </a:lnTo>
                  <a:lnTo>
                    <a:pt x="971452" y="1191"/>
                  </a:lnTo>
                  <a:lnTo>
                    <a:pt x="977401" y="397"/>
                  </a:lnTo>
                  <a:lnTo>
                    <a:pt x="9829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0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225430" y="644171"/>
            <a:ext cx="8124130" cy="3927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小斌从这次失业的经历中，他认识到，即使是国有企业也不够稳定，自己需要进一家更加稳定的事业单位。经过一段时间的转岗培训，再加上领导与熟人的推荐，他到一所职业学校做图书管理员，开始了朝九晚五的学校生活。又过了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6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年，当地政府决定把本地几所职校合并起来，这几所学校的图书馆也合并为一个，图书馆员就多出来了，必须裁员，结果学历最低的小斌又失业了。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稳定就业的梦又破灭了！小斌今年才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33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岁，接下来的路该怎么走呢？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    请思考并与伙伴讨论以下问题： 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小斌为何一再失业？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你怎么看待他的一种工作做到退休的职业梦想？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假如你是小斌，你会怎样应对失业的风险？</a:t>
            </a:r>
          </a:p>
        </p:txBody>
      </p:sp>
    </p:spTree>
    <p:extLst>
      <p:ext uri="{BB962C8B-B14F-4D97-AF65-F5344CB8AC3E}">
        <p14:creationId xmlns:p14="http://schemas.microsoft.com/office/powerpoint/2010/main" val="201580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96841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第一节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sp>
          <p:nvSpPr>
            <p:cNvPr id="20" name="椭圆 19"/>
            <p:cNvSpPr/>
            <p:nvPr/>
          </p:nvSpPr>
          <p:spPr>
            <a:xfrm>
              <a:off x="1253859" y="1984635"/>
              <a:ext cx="1303346" cy="130334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1399414" y="2130190"/>
              <a:ext cx="1012237" cy="1012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1659160" y="2384342"/>
              <a:ext cx="555808" cy="503933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17F82E8-7B35-4042-ADDB-2AF239C00A37}"/>
              </a:ext>
            </a:extLst>
          </p:cNvPr>
          <p:cNvSpPr txBox="1"/>
          <p:nvPr/>
        </p:nvSpPr>
        <p:spPr>
          <a:xfrm>
            <a:off x="2553567" y="285166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在变革的时代发展创业精神</a:t>
            </a:r>
          </a:p>
        </p:txBody>
      </p:sp>
    </p:spTree>
    <p:extLst>
      <p:ext uri="{BB962C8B-B14F-4D97-AF65-F5344CB8AC3E}">
        <p14:creationId xmlns:p14="http://schemas.microsoft.com/office/powerpoint/2010/main" val="6368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1043608" y="1399022"/>
            <a:ext cx="3168352" cy="2952328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796739"/>
            <a:ext cx="2736304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800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职业世界变化的速度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不断加快，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我们该如何面对这样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的变化？ ？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46EDC3C-12F6-4294-AFD3-89B3853687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730" y="598001"/>
            <a:ext cx="4667323" cy="466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545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220071" y="1275606"/>
            <a:ext cx="3168353" cy="3032672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  <a:endParaRPr lang="zh-CN" altLang="en-US" sz="28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dirty="0"/>
          </a:p>
          <a:p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能够解释当今社会为什么</a:t>
            </a:r>
            <a:endParaRPr lang="en-US" altLang="zh-CN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需要创新、创业</a:t>
            </a:r>
            <a:endParaRPr lang="zh-CN" altLang="en-US" sz="16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68826B-8CB4-4A83-90C4-5661FAB59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75606"/>
            <a:ext cx="2970442" cy="303267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444754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906977" y="1010836"/>
            <a:ext cx="7913495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2020040" y="1514327"/>
            <a:ext cx="6599428" cy="3372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小玲一直很喜欢画画，常利用业余时间不断地画画，尝试各种类型的主题与画法。画得多了，就在个人博客里展示了一些。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高一的时候，一些设计公司看中了小玲的作品，邀请她为他们公司设计一些作品。由于在学校不能上网，也不能用手机，她只能尽量在学校早点把作业完成，以便回家可以抽出时间画画。就这样，虽然忙一点，但稿费源源不断地打入了小玲的账户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到了高一下半学期选科时，她决定报考视觉艺术类专业，但父母不同意，认为艺术不是正经的专业，只适合学习不好的同学。小玲坚持自己的想法，亲子之间互不相让，妈妈就把小玲的绘画用品全部送掉了。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1B8A636D-BC78-40B3-BB75-C0F30E3864E7}"/>
              </a:ext>
            </a:extLst>
          </p:cNvPr>
          <p:cNvGrpSpPr>
            <a:grpSpLocks noChangeAspect="1"/>
          </p:cNvGrpSpPr>
          <p:nvPr/>
        </p:nvGrpSpPr>
        <p:grpSpPr>
          <a:xfrm rot="20759086">
            <a:off x="-739083" y="2034776"/>
            <a:ext cx="2527230" cy="3420306"/>
            <a:chOff x="2330673" y="2010009"/>
            <a:chExt cx="1658508" cy="1412819"/>
          </a:xfrm>
        </p:grpSpPr>
        <p:sp>
          <p:nvSpPr>
            <p:cNvPr id="36" name="圆角矩形 19">
              <a:extLst>
                <a:ext uri="{FF2B5EF4-FFF2-40B4-BE49-F238E27FC236}">
                  <a16:creationId xmlns:a16="http://schemas.microsoft.com/office/drawing/2014/main" id="{AFE6F910-88BD-4A70-949F-B36CADD1E7E5}"/>
                </a:ext>
              </a:extLst>
            </p:cNvPr>
            <p:cNvSpPr/>
            <p:nvPr/>
          </p:nvSpPr>
          <p:spPr>
            <a:xfrm>
              <a:off x="2330673" y="2010009"/>
              <a:ext cx="1658508" cy="141281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圆角矩形 20">
              <a:extLst>
                <a:ext uri="{FF2B5EF4-FFF2-40B4-BE49-F238E27FC236}">
                  <a16:creationId xmlns:a16="http://schemas.microsoft.com/office/drawing/2014/main" id="{E2853F6D-3201-40B5-B546-E2D3E7A2DB38}"/>
                </a:ext>
              </a:extLst>
            </p:cNvPr>
            <p:cNvSpPr/>
            <p:nvPr/>
          </p:nvSpPr>
          <p:spPr>
            <a:xfrm>
              <a:off x="2407853" y="2062119"/>
              <a:ext cx="1504149" cy="130859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4463168" y="1102122"/>
            <a:ext cx="1713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爱好与专业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BB6F8E5-B698-472A-8B3D-FEF434EF32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4" r="18191"/>
          <a:stretch/>
        </p:blipFill>
        <p:spPr>
          <a:xfrm rot="20747909">
            <a:off x="-646366" y="2144769"/>
            <a:ext cx="2341795" cy="320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52229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5" y="1357946"/>
            <a:ext cx="6040288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小玲的作品已被设计公司看中，为什么仍不能赢得父母的认可？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请你预测一下： 小玲选或者不选艺术专业，对她将来的发展会有什么影响？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你会给小玲一家提什么建议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?</a:t>
            </a:r>
            <a:endParaRPr lang="zh-CN" altLang="en-US" dirty="0">
              <a:solidFill>
                <a:schemeClr val="accent3"/>
              </a:solidFill>
              <a:latin typeface="+mn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062D4D8-66FE-4CFF-9BC9-5E4A36C547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219" y="2283718"/>
            <a:ext cx="29523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2650"/>
      </p:ext>
    </p:extLst>
  </p:cSld>
  <p:clrMapOvr>
    <a:masterClrMapping/>
  </p:clrMapOvr>
  <p:transition spd="slow" advTm="7000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83736;#170128;#373730;#32154;#169237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3487C"/>
      </a:accent1>
      <a:accent2>
        <a:srgbClr val="A5A5A5"/>
      </a:accent2>
      <a:accent3>
        <a:srgbClr val="23487C"/>
      </a:accent3>
      <a:accent4>
        <a:srgbClr val="A5A5A5"/>
      </a:accent4>
      <a:accent5>
        <a:srgbClr val="A2C8A3"/>
      </a:accent5>
      <a:accent6>
        <a:srgbClr val="92D050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6220</TotalTime>
  <Words>3134</Words>
  <Application>Microsoft Office PowerPoint</Application>
  <PresentationFormat>全屏显示(16:9)</PresentationFormat>
  <Paragraphs>285</Paragraphs>
  <Slides>36</Slides>
  <Notes>36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微软雅黑</vt:lpstr>
      <vt:lpstr>思源黑体 CN Regular</vt:lpstr>
      <vt:lpstr>等线</vt:lpstr>
      <vt:lpstr>Arial Black</vt:lpstr>
      <vt:lpstr>Verdana</vt:lpstr>
      <vt:lpstr>庞门正道标题体</vt:lpstr>
      <vt:lpstr>方正清纯体简体 Bold</vt:lpstr>
      <vt:lpstr>Calibri</vt:lpstr>
      <vt:lpstr>方正清刻本悦宋简体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airxi</dc:creator>
  <cp:lastModifiedBy>      </cp:lastModifiedBy>
  <cp:revision>54</cp:revision>
  <dcterms:created xsi:type="dcterms:W3CDTF">2016-12-11T00:22:34Z</dcterms:created>
  <dcterms:modified xsi:type="dcterms:W3CDTF">2022-03-10T04:48:45Z</dcterms:modified>
</cp:coreProperties>
</file>