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257" r:id="rId3"/>
    <p:sldId id="340" r:id="rId4"/>
    <p:sldId id="286" r:id="rId5"/>
    <p:sldId id="341" r:id="rId6"/>
    <p:sldId id="305" r:id="rId7"/>
    <p:sldId id="291" r:id="rId8"/>
    <p:sldId id="309" r:id="rId9"/>
    <p:sldId id="308" r:id="rId10"/>
    <p:sldId id="342" r:id="rId11"/>
    <p:sldId id="311" r:id="rId12"/>
    <p:sldId id="343" r:id="rId13"/>
    <p:sldId id="344" r:id="rId14"/>
    <p:sldId id="312" r:id="rId15"/>
    <p:sldId id="287" r:id="rId16"/>
    <p:sldId id="313" r:id="rId17"/>
    <p:sldId id="314" r:id="rId18"/>
    <p:sldId id="345" r:id="rId19"/>
    <p:sldId id="315" r:id="rId20"/>
    <p:sldId id="316" r:id="rId21"/>
    <p:sldId id="317" r:id="rId22"/>
    <p:sldId id="346" r:id="rId23"/>
    <p:sldId id="351" r:id="rId24"/>
    <p:sldId id="318" r:id="rId25"/>
    <p:sldId id="288" r:id="rId26"/>
    <p:sldId id="319" r:id="rId27"/>
    <p:sldId id="320" r:id="rId28"/>
    <p:sldId id="325" r:id="rId29"/>
    <p:sldId id="322" r:id="rId30"/>
    <p:sldId id="323" r:id="rId31"/>
    <p:sldId id="347" r:id="rId32"/>
    <p:sldId id="348" r:id="rId33"/>
    <p:sldId id="349" r:id="rId34"/>
    <p:sldId id="324" r:id="rId35"/>
    <p:sldId id="289" r:id="rId36"/>
    <p:sldId id="328" r:id="rId37"/>
    <p:sldId id="329" r:id="rId38"/>
    <p:sldId id="330" r:id="rId39"/>
    <p:sldId id="336" r:id="rId40"/>
    <p:sldId id="350" r:id="rId41"/>
    <p:sldId id="339" r:id="rId42"/>
    <p:sldId id="296" r:id="rId43"/>
  </p:sldIdLst>
  <p:sldSz cx="9144000" cy="5143500" type="screen16x9"/>
  <p:notesSz cx="6858000" cy="9144000"/>
  <p:custDataLst>
    <p:tags r:id="rId4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5" userDrawn="1">
          <p15:clr>
            <a:srgbClr val="A4A3A4"/>
          </p15:clr>
        </p15:guide>
        <p15:guide id="2" pos="30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29" autoAdjust="0"/>
    <p:restoredTop sz="95203" autoAdjust="0"/>
  </p:normalViewPr>
  <p:slideViewPr>
    <p:cSldViewPr>
      <p:cViewPr varScale="1">
        <p:scale>
          <a:sx n="142" d="100"/>
          <a:sy n="142" d="100"/>
        </p:scale>
        <p:origin x="450" y="114"/>
      </p:cViewPr>
      <p:guideLst>
        <p:guide orient="horz" pos="1575"/>
        <p:guide pos="30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8A702-CEA7-413B-8D8B-CA3DFDC33490}" type="datetimeFigureOut">
              <a:rPr lang="zh-CN" altLang="en-US" smtClean="0"/>
              <a:t>2022/3/10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4EF16-2C2F-4878-9027-FCDB2D58A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81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57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933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8058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585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40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899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0443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039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182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061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915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2526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5631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9898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453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8440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0380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4817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619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4846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0448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237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2622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7682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3960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757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2905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75986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09563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19420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062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41736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762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96113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525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24323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更多精品素材：</a:t>
            </a:r>
            <a:r>
              <a:rPr lang="en-US" altLang="zh-CN" dirty="0"/>
              <a:t>http://shop248912786.taobao.com/index.htm  </a:t>
            </a:r>
            <a:r>
              <a:rPr lang="zh-CN" altLang="en-US"/>
              <a:t>（下拉可隐藏）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783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39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784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970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796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883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72508"/>
            <a:ext cx="2133600" cy="273844"/>
          </a:xfr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6690" y="4772508"/>
            <a:ext cx="2895600" cy="273844"/>
          </a:xfrm>
        </p:spPr>
        <p:txBody>
          <a:bodyPr vert="horz" lIns="76618" tIns="38309" rIns="76618" bIns="38309" rtlCol="0" anchor="ctr"/>
          <a:lstStyle>
            <a:lvl1pPr>
              <a:defRPr lang="en-US" altLang="zh-CN" smtClean="0">
                <a:solidFill>
                  <a:prstClr val="white">
                    <a:lumMod val="65000"/>
                  </a:prstClr>
                </a:solidFill>
                <a:latin typeface="Calibri"/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948573" y="4763842"/>
            <a:ext cx="1388046" cy="282500"/>
          </a:xfrm>
        </p:spPr>
        <p:txBody>
          <a:bodyPr vert="horz" lIns="102156" tIns="51076" rIns="102156" bIns="51076" rtlCol="0" anchor="ctr"/>
          <a:lstStyle>
            <a:lvl1pPr algn="r">
              <a:defRPr lang="zh-CN" altLang="en-US" smtClean="0"/>
            </a:lvl1pPr>
          </a:lstStyle>
          <a:p>
            <a:fld id="{0C913308-F349-4B6D-A68A-DD1791B4A57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40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6977" y="267494"/>
            <a:ext cx="5897272" cy="330507"/>
          </a:xfrm>
        </p:spPr>
        <p:txBody>
          <a:bodyPr vert="horz" lIns="68580" tIns="34290" rIns="68580" bIns="34290" rtlCol="0" anchor="ctr">
            <a:noAutofit/>
          </a:bodyPr>
          <a:lstStyle>
            <a:lvl1pPr algn="l">
              <a:defRPr lang="zh-CN" altLang="en-US" sz="2000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defTabSz="514350">
              <a:lnSpc>
                <a:spcPct val="90000"/>
              </a:lnSpc>
            </a:pPr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91015"/>
            <a:ext cx="2895600" cy="273844"/>
          </a:xfrm>
        </p:spPr>
        <p:txBody>
          <a:bodyPr/>
          <a:lstStyle>
            <a:lvl1pPr>
              <a:defRPr sz="1050"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452320" y="4788216"/>
            <a:ext cx="1224136" cy="304675"/>
          </a:xfrm>
        </p:spPr>
        <p:txBody>
          <a:bodyPr/>
          <a:lstStyle>
            <a:lvl1pPr algn="ctr">
              <a:defRPr sz="1400">
                <a:latin typeface="Impact" panose="020B0806030902050204" pitchFamily="34" charset="0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953128" y="654062"/>
            <a:ext cx="7859428" cy="1"/>
          </a:xfrm>
          <a:prstGeom prst="line">
            <a:avLst/>
          </a:prstGeom>
          <a:ln w="158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95576" y="248444"/>
            <a:ext cx="396000" cy="396000"/>
            <a:chOff x="406574" y="236732"/>
            <a:chExt cx="612048" cy="593261"/>
          </a:xfrm>
        </p:grpSpPr>
        <p:sp>
          <p:nvSpPr>
            <p:cNvPr id="15" name="矩形 1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33879"/>
      </p:ext>
    </p:extLst>
  </p:cSld>
  <p:clrMapOvr>
    <a:masterClrMapping/>
  </p:clrMapOvr>
  <p:transition spd="slow" advTm="11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102156" tIns="51076" rIns="102156" bIns="51076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63"/>
            <a:ext cx="8229600" cy="3394472"/>
          </a:xfrm>
          <a:prstGeom prst="rect">
            <a:avLst/>
          </a:prstGeom>
        </p:spPr>
        <p:txBody>
          <a:bodyPr vert="horz" lIns="102156" tIns="51076" rIns="102156" bIns="51076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5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  <p:txStyles>
    <p:titleStyle>
      <a:lvl1pPr algn="ctr" defTabSz="1023252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717" indent="-383717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1392" indent="-319759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062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9068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231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13940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25564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37188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48819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62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2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4879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50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8128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97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137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3003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microsoft.com/office/2007/relationships/media" Target="../media/media1.wma"/><Relationship Id="rId1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2.png"/><Relationship Id="rId2" Type="http://schemas.openxmlformats.org/officeDocument/2006/relationships/tags" Target="../tags/tag3.xml"/><Relationship Id="rId16" Type="http://schemas.openxmlformats.org/officeDocument/2006/relationships/notesSlide" Target="../notesSlides/notesSlide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11.xml"/><Relationship Id="rId19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audio" Target="../media/media1.wma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notesSlide" Target="../notesSlides/notesSlide4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473750"/>
            <a:ext cx="2761685" cy="2196000"/>
          </a:xfrm>
          <a:custGeom>
            <a:avLst/>
            <a:gdLst/>
            <a:ahLst/>
            <a:cxnLst/>
            <a:rect l="l" t="t" r="r" b="b"/>
            <a:pathLst>
              <a:path w="2761685" h="2196000">
                <a:moveTo>
                  <a:pt x="0" y="0"/>
                </a:moveTo>
                <a:lnTo>
                  <a:pt x="2761685" y="0"/>
                </a:lnTo>
                <a:lnTo>
                  <a:pt x="2318746" y="2196000"/>
                </a:lnTo>
                <a:lnTo>
                  <a:pt x="0" y="2196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>
            <a:off x="2428644" y="1473749"/>
            <a:ext cx="6628125" cy="2196000"/>
          </a:xfrm>
          <a:custGeom>
            <a:avLst/>
            <a:gdLst/>
            <a:ahLst/>
            <a:cxnLst/>
            <a:rect l="l" t="t" r="r" b="b"/>
            <a:pathLst>
              <a:path w="6628125" h="2196000">
                <a:moveTo>
                  <a:pt x="442939" y="0"/>
                </a:moveTo>
                <a:lnTo>
                  <a:pt x="6628125" y="0"/>
                </a:lnTo>
                <a:lnTo>
                  <a:pt x="6628125" y="2196000"/>
                </a:lnTo>
                <a:lnTo>
                  <a:pt x="0" y="2196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79272" y="2586311"/>
            <a:ext cx="18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第三版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0333" y="3334032"/>
            <a:ext cx="18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主编  刘德恩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36897" y="1566301"/>
            <a:ext cx="5902278" cy="108490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6600" spc="300" dirty="0">
                <a:solidFill>
                  <a:schemeClr val="bg1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就 业 设 计</a:t>
            </a:r>
          </a:p>
        </p:txBody>
      </p:sp>
      <p:sp>
        <p:nvSpPr>
          <p:cNvPr id="32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6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9" name="7"/>
          <p:cNvSpPr/>
          <p:nvPr>
            <p:custDataLst>
              <p:tags r:id="rId8"/>
            </p:custDataLst>
          </p:nvPr>
        </p:nvSpPr>
        <p:spPr>
          <a:xfrm flipH="1">
            <a:off x="3348157" y="473469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2" name="11"/>
          <p:cNvSpPr/>
          <p:nvPr>
            <p:custDataLst>
              <p:tags r:id="rId11"/>
            </p:custDataLst>
          </p:nvPr>
        </p:nvSpPr>
        <p:spPr>
          <a:xfrm flipH="1">
            <a:off x="-418155" y="4578455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3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pic>
        <p:nvPicPr>
          <p:cNvPr id="45" name="jim brickman - angel eyes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232040" y="5511785"/>
            <a:ext cx="609600" cy="6096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0D3B01C-F693-4E95-AE3B-0EE9BF8C671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50" y="1409745"/>
            <a:ext cx="1849938" cy="288426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35" y="274685"/>
            <a:ext cx="2207046" cy="57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9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vortex dir="r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80000" numSld="33">
                <p:cTn id="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979984" y="1175299"/>
            <a:ext cx="6811399" cy="23979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请思考并和同学讨论以下问题</a:t>
            </a:r>
            <a:r>
              <a:rPr lang="zh-CN" altLang="en-US" sz="2400" dirty="0">
                <a:solidFill>
                  <a:schemeClr val="accent3"/>
                </a:solidFill>
                <a:latin typeface="+mn-ea"/>
              </a:rPr>
              <a:t>：</a:t>
            </a: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以上句子中，你填了几个“我”？其余的填了谁？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你和其余的人之间有怎样的关系？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你还可以把哪些事项的主语也换成“我”？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8E86E2A-CC0D-467F-8262-EA18AFFE8C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327" y="1835933"/>
            <a:ext cx="3770721" cy="377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39040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: 圆角 47">
            <a:extLst>
              <a:ext uri="{FF2B5EF4-FFF2-40B4-BE49-F238E27FC236}">
                <a16:creationId xmlns:a16="http://schemas.microsoft.com/office/drawing/2014/main" id="{979168E9-2635-41FF-BD66-2DFDA94433BB}"/>
              </a:ext>
            </a:extLst>
          </p:cNvPr>
          <p:cNvSpPr/>
          <p:nvPr/>
        </p:nvSpPr>
        <p:spPr>
          <a:xfrm>
            <a:off x="5671404" y="1794247"/>
            <a:ext cx="2362504" cy="2833872"/>
          </a:xfrm>
          <a:prstGeom prst="roundRect">
            <a:avLst>
              <a:gd name="adj" fmla="val 5714"/>
            </a:avLst>
          </a:prstGeom>
          <a:solidFill>
            <a:schemeClr val="accent1"/>
          </a:solidFill>
          <a:ln>
            <a:noFill/>
          </a:ln>
          <a:effectLst>
            <a:outerShdw blurRad="508000" dist="266700" dir="1920000" sx="96000" sy="96000" algn="b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矩形: 圆角 45">
            <a:extLst>
              <a:ext uri="{FF2B5EF4-FFF2-40B4-BE49-F238E27FC236}">
                <a16:creationId xmlns:a16="http://schemas.microsoft.com/office/drawing/2014/main" id="{01A041E7-BC4C-4735-8A69-1F37202BA7DF}"/>
              </a:ext>
            </a:extLst>
          </p:cNvPr>
          <p:cNvSpPr/>
          <p:nvPr/>
        </p:nvSpPr>
        <p:spPr>
          <a:xfrm>
            <a:off x="1043608" y="1803448"/>
            <a:ext cx="2362504" cy="2833872"/>
          </a:xfrm>
          <a:prstGeom prst="roundRect">
            <a:avLst>
              <a:gd name="adj" fmla="val 5714"/>
            </a:avLst>
          </a:prstGeom>
          <a:solidFill>
            <a:schemeClr val="accent1"/>
          </a:solidFill>
          <a:ln>
            <a:noFill/>
          </a:ln>
          <a:effectLst>
            <a:outerShdw blurRad="508000" dist="266700" dir="1920000" sx="96000" sy="96000" algn="b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3583003" y="888395"/>
            <a:ext cx="2079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自我及其结构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812E3CD5-E429-4127-A09B-11E2F16EB026}"/>
              </a:ext>
            </a:extLst>
          </p:cNvPr>
          <p:cNvGrpSpPr/>
          <p:nvPr/>
        </p:nvGrpSpPr>
        <p:grpSpPr>
          <a:xfrm>
            <a:off x="3728485" y="2074988"/>
            <a:ext cx="1606829" cy="1426816"/>
            <a:chOff x="467545" y="2084692"/>
            <a:chExt cx="1606829" cy="1424101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8D09608B-8EE9-4686-A1DF-BF9CD5D17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45" y="2084692"/>
              <a:ext cx="1606829" cy="142410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317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12BEE8F-7EA7-4D66-9B55-83651163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883" y="2190460"/>
              <a:ext cx="1368152" cy="121256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34285" rIns="0" bIns="342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zh-CN" altLang="en-US" sz="2000">
                <a:solidFill>
                  <a:schemeClr val="lt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文本框 22">
              <a:extLst>
                <a:ext uri="{FF2B5EF4-FFF2-40B4-BE49-F238E27FC236}">
                  <a16:creationId xmlns:a16="http://schemas.microsoft.com/office/drawing/2014/main" id="{5998A000-9FCE-4823-90FC-21D4D80219EB}"/>
                </a:ext>
              </a:extLst>
            </p:cNvPr>
            <p:cNvSpPr txBox="1"/>
            <p:nvPr/>
          </p:nvSpPr>
          <p:spPr>
            <a:xfrm>
              <a:off x="923088" y="2259158"/>
              <a:ext cx="1007241" cy="1075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2pPr marL="0" lvl="1">
                <a:defRPr sz="2400" b="1">
                  <a:solidFill>
                    <a:schemeClr val="bg1"/>
                  </a:solidFill>
                  <a:latin typeface="微软雅黑"/>
                  <a:ea typeface="微软雅黑"/>
                </a:defRPr>
              </a:lvl2pPr>
            </a:lstStyle>
            <a:p>
              <a:r>
                <a:rPr lang="zh-CN" altLang="en-US" sz="2400" b="1" dirty="0">
                  <a:solidFill>
                    <a:schemeClr val="bg1"/>
                  </a:solidFill>
                </a:rPr>
                <a:t> 一</a:t>
              </a:r>
              <a:endParaRPr lang="en-US" altLang="zh-CN" sz="2400" b="1" dirty="0">
                <a:solidFill>
                  <a:schemeClr val="bg1"/>
                </a:solidFill>
              </a:endParaRPr>
            </a:p>
            <a:p>
              <a:r>
                <a:rPr lang="zh-CN" altLang="en-US" sz="2000" b="1" dirty="0">
                  <a:solidFill>
                    <a:schemeClr val="bg1"/>
                  </a:solidFill>
                </a:rPr>
                <a:t>自我</a:t>
              </a:r>
              <a:endParaRPr lang="en-US" altLang="zh-CN" sz="2000" b="1" dirty="0">
                <a:solidFill>
                  <a:schemeClr val="bg1"/>
                </a:solidFill>
              </a:endParaRPr>
            </a:p>
            <a:p>
              <a:r>
                <a:rPr lang="zh-CN" altLang="en-US" sz="2000" b="1" dirty="0">
                  <a:solidFill>
                    <a:schemeClr val="bg1"/>
                  </a:solidFill>
                </a:rPr>
                <a:t>之力</a:t>
              </a: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id="{55F48F9F-18F2-42A1-83C2-B8F2995BF90D}"/>
              </a:ext>
            </a:extLst>
          </p:cNvPr>
          <p:cNvSpPr txBox="1"/>
          <p:nvPr/>
        </p:nvSpPr>
        <p:spPr>
          <a:xfrm>
            <a:off x="1155313" y="2618326"/>
            <a:ext cx="21205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bg1"/>
                </a:solidFill>
              </a:rPr>
              <a:t>发挥主动性</a:t>
            </a:r>
            <a:endParaRPr lang="en-US" altLang="zh-CN" dirty="0">
              <a:solidFill>
                <a:schemeClr val="bg1"/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bg1"/>
                </a:solidFill>
              </a:rPr>
              <a:t>发挥积极作用和创造性</a:t>
            </a:r>
            <a:endParaRPr lang="en-US" altLang="zh-CN" dirty="0">
              <a:solidFill>
                <a:schemeClr val="bg1"/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bg1"/>
                </a:solidFill>
              </a:rPr>
              <a:t>清醒的自我认识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11132D9-F4A3-47AE-88C7-D3C5803A7B96}"/>
              </a:ext>
            </a:extLst>
          </p:cNvPr>
          <p:cNvSpPr txBox="1"/>
          <p:nvPr/>
        </p:nvSpPr>
        <p:spPr>
          <a:xfrm>
            <a:off x="5976156" y="2720550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bg2"/>
                </a:solidFill>
              </a:rPr>
              <a:t>因时而异</a:t>
            </a:r>
            <a:endParaRPr lang="en-US" altLang="zh-CN" dirty="0">
              <a:solidFill>
                <a:schemeClr val="bg2"/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bg2"/>
                </a:solidFill>
              </a:rPr>
              <a:t>因人而异</a:t>
            </a:r>
            <a:endParaRPr lang="en-US" altLang="zh-CN" dirty="0">
              <a:solidFill>
                <a:schemeClr val="bg2"/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bg2"/>
                </a:solidFill>
              </a:rPr>
              <a:t>因环境而异</a:t>
            </a:r>
          </a:p>
        </p:txBody>
      </p:sp>
      <p:sp>
        <p:nvSpPr>
          <p:cNvPr id="47" name="任意多边形: 形状 46">
            <a:extLst>
              <a:ext uri="{FF2B5EF4-FFF2-40B4-BE49-F238E27FC236}">
                <a16:creationId xmlns:a16="http://schemas.microsoft.com/office/drawing/2014/main" id="{00335C97-381F-4A65-A4BE-902A5445EDA6}"/>
              </a:ext>
            </a:extLst>
          </p:cNvPr>
          <p:cNvSpPr/>
          <p:nvPr/>
        </p:nvSpPr>
        <p:spPr>
          <a:xfrm>
            <a:off x="1040235" y="1771397"/>
            <a:ext cx="2349615" cy="565558"/>
          </a:xfrm>
          <a:custGeom>
            <a:avLst/>
            <a:gdLst>
              <a:gd name="connsiteX0" fmla="*/ 161929 w 2833907"/>
              <a:gd name="connsiteY0" fmla="*/ 0 h 739074"/>
              <a:gd name="connsiteX1" fmla="*/ 2671978 w 2833907"/>
              <a:gd name="connsiteY1" fmla="*/ 0 h 739074"/>
              <a:gd name="connsiteX2" fmla="*/ 2833907 w 2833907"/>
              <a:gd name="connsiteY2" fmla="*/ 161929 h 739074"/>
              <a:gd name="connsiteX3" fmla="*/ 2833907 w 2833907"/>
              <a:gd name="connsiteY3" fmla="*/ 612685 h 739074"/>
              <a:gd name="connsiteX4" fmla="*/ 1573018 w 2833907"/>
              <a:gd name="connsiteY4" fmla="*/ 612685 h 739074"/>
              <a:gd name="connsiteX5" fmla="*/ 1416954 w 2833907"/>
              <a:gd name="connsiteY5" fmla="*/ 739074 h 739074"/>
              <a:gd name="connsiteX6" fmla="*/ 1260891 w 2833907"/>
              <a:gd name="connsiteY6" fmla="*/ 612685 h 739074"/>
              <a:gd name="connsiteX7" fmla="*/ 0 w 2833907"/>
              <a:gd name="connsiteY7" fmla="*/ 612685 h 739074"/>
              <a:gd name="connsiteX8" fmla="*/ 0 w 2833907"/>
              <a:gd name="connsiteY8" fmla="*/ 161929 h 739074"/>
              <a:gd name="connsiteX9" fmla="*/ 161929 w 2833907"/>
              <a:gd name="connsiteY9" fmla="*/ 0 h 73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3907" h="739074">
                <a:moveTo>
                  <a:pt x="161929" y="0"/>
                </a:moveTo>
                <a:lnTo>
                  <a:pt x="2671978" y="0"/>
                </a:lnTo>
                <a:cubicBezTo>
                  <a:pt x="2761409" y="0"/>
                  <a:pt x="2833907" y="72498"/>
                  <a:pt x="2833907" y="161929"/>
                </a:cubicBezTo>
                <a:lnTo>
                  <a:pt x="2833907" y="612685"/>
                </a:lnTo>
                <a:lnTo>
                  <a:pt x="1573018" y="612685"/>
                </a:lnTo>
                <a:lnTo>
                  <a:pt x="1416954" y="739074"/>
                </a:lnTo>
                <a:lnTo>
                  <a:pt x="1260891" y="612685"/>
                </a:lnTo>
                <a:lnTo>
                  <a:pt x="0" y="612685"/>
                </a:lnTo>
                <a:lnTo>
                  <a:pt x="0" y="161929"/>
                </a:lnTo>
                <a:cubicBezTo>
                  <a:pt x="0" y="72498"/>
                  <a:pt x="72498" y="0"/>
                  <a:pt x="161929" y="0"/>
                </a:cubicBezTo>
                <a:close/>
              </a:path>
            </a:pathLst>
          </a:custGeom>
          <a:solidFill>
            <a:schemeClr val="bg2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:a16="http://schemas.microsoft.com/office/drawing/2014/main" id="{C4170A87-CC7E-474B-82E4-841A8E8D3D55}"/>
              </a:ext>
            </a:extLst>
          </p:cNvPr>
          <p:cNvSpPr/>
          <p:nvPr/>
        </p:nvSpPr>
        <p:spPr>
          <a:xfrm>
            <a:off x="5662752" y="1771397"/>
            <a:ext cx="2349615" cy="565558"/>
          </a:xfrm>
          <a:custGeom>
            <a:avLst/>
            <a:gdLst>
              <a:gd name="connsiteX0" fmla="*/ 161929 w 2833907"/>
              <a:gd name="connsiteY0" fmla="*/ 0 h 739074"/>
              <a:gd name="connsiteX1" fmla="*/ 2671978 w 2833907"/>
              <a:gd name="connsiteY1" fmla="*/ 0 h 739074"/>
              <a:gd name="connsiteX2" fmla="*/ 2833907 w 2833907"/>
              <a:gd name="connsiteY2" fmla="*/ 161929 h 739074"/>
              <a:gd name="connsiteX3" fmla="*/ 2833907 w 2833907"/>
              <a:gd name="connsiteY3" fmla="*/ 612685 h 739074"/>
              <a:gd name="connsiteX4" fmla="*/ 1573018 w 2833907"/>
              <a:gd name="connsiteY4" fmla="*/ 612685 h 739074"/>
              <a:gd name="connsiteX5" fmla="*/ 1416954 w 2833907"/>
              <a:gd name="connsiteY5" fmla="*/ 739074 h 739074"/>
              <a:gd name="connsiteX6" fmla="*/ 1260891 w 2833907"/>
              <a:gd name="connsiteY6" fmla="*/ 612685 h 739074"/>
              <a:gd name="connsiteX7" fmla="*/ 0 w 2833907"/>
              <a:gd name="connsiteY7" fmla="*/ 612685 h 739074"/>
              <a:gd name="connsiteX8" fmla="*/ 0 w 2833907"/>
              <a:gd name="connsiteY8" fmla="*/ 161929 h 739074"/>
              <a:gd name="connsiteX9" fmla="*/ 161929 w 2833907"/>
              <a:gd name="connsiteY9" fmla="*/ 0 h 73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3907" h="739074">
                <a:moveTo>
                  <a:pt x="161929" y="0"/>
                </a:moveTo>
                <a:lnTo>
                  <a:pt x="2671978" y="0"/>
                </a:lnTo>
                <a:cubicBezTo>
                  <a:pt x="2761409" y="0"/>
                  <a:pt x="2833907" y="72498"/>
                  <a:pt x="2833907" y="161929"/>
                </a:cubicBezTo>
                <a:lnTo>
                  <a:pt x="2833907" y="612685"/>
                </a:lnTo>
                <a:lnTo>
                  <a:pt x="1573018" y="612685"/>
                </a:lnTo>
                <a:lnTo>
                  <a:pt x="1416954" y="739074"/>
                </a:lnTo>
                <a:lnTo>
                  <a:pt x="1260891" y="612685"/>
                </a:lnTo>
                <a:lnTo>
                  <a:pt x="0" y="612685"/>
                </a:lnTo>
                <a:lnTo>
                  <a:pt x="0" y="161929"/>
                </a:lnTo>
                <a:cubicBezTo>
                  <a:pt x="0" y="72498"/>
                  <a:pt x="72498" y="0"/>
                  <a:pt x="161929" y="0"/>
                </a:cubicBezTo>
                <a:close/>
              </a:path>
            </a:pathLst>
          </a:custGeom>
          <a:solidFill>
            <a:schemeClr val="bg2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5EBDF35-638A-4922-ABF4-1020913AEB20}"/>
              </a:ext>
            </a:extLst>
          </p:cNvPr>
          <p:cNvSpPr txBox="1"/>
          <p:nvPr/>
        </p:nvSpPr>
        <p:spPr>
          <a:xfrm>
            <a:off x="1643402" y="1803448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作用表现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887A4A84-F40C-4B29-8380-3DD38D414869}"/>
              </a:ext>
            </a:extLst>
          </p:cNvPr>
          <p:cNvSpPr txBox="1"/>
          <p:nvPr/>
        </p:nvSpPr>
        <p:spPr>
          <a:xfrm>
            <a:off x="6275135" y="1821751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影响因素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D688C8B2-1705-4AF9-9406-8008CD87D6F6}"/>
              </a:ext>
            </a:extLst>
          </p:cNvPr>
          <p:cNvSpPr/>
          <p:nvPr/>
        </p:nvSpPr>
        <p:spPr>
          <a:xfrm>
            <a:off x="3203848" y="789147"/>
            <a:ext cx="2664296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723094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5" grpId="0"/>
      <p:bldP spid="7" grpId="0"/>
      <p:bldP spid="47" grpId="0" animBg="1"/>
      <p:bldP spid="49" grpId="0" animBg="1"/>
      <p:bldP spid="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: 对角圆角 15">
            <a:extLst>
              <a:ext uri="{FF2B5EF4-FFF2-40B4-BE49-F238E27FC236}">
                <a16:creationId xmlns:a16="http://schemas.microsoft.com/office/drawing/2014/main" id="{BBA028CE-54D8-4128-93D1-93CAE3EB5196}"/>
              </a:ext>
            </a:extLst>
          </p:cNvPr>
          <p:cNvSpPr/>
          <p:nvPr/>
        </p:nvSpPr>
        <p:spPr>
          <a:xfrm>
            <a:off x="1076981" y="2090859"/>
            <a:ext cx="564448" cy="1772998"/>
          </a:xfrm>
          <a:prstGeom prst="round2DiagRect">
            <a:avLst>
              <a:gd name="adj1" fmla="val 16667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231F19AE-9C5D-49DA-91C1-E4CD82106352}"/>
              </a:ext>
            </a:extLst>
          </p:cNvPr>
          <p:cNvSpPr/>
          <p:nvPr/>
        </p:nvSpPr>
        <p:spPr>
          <a:xfrm>
            <a:off x="4745225" y="2712419"/>
            <a:ext cx="594875" cy="544846"/>
          </a:xfrm>
          <a:prstGeom prst="ellipse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4AE64520-860F-41A8-854D-C2975F08BE88}"/>
              </a:ext>
            </a:extLst>
          </p:cNvPr>
          <p:cNvSpPr/>
          <p:nvPr/>
        </p:nvSpPr>
        <p:spPr>
          <a:xfrm>
            <a:off x="4405296" y="2401078"/>
            <a:ext cx="1274733" cy="1167529"/>
          </a:xfrm>
          <a:prstGeom prst="ellipse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0C314170-34DA-45B5-B18A-6C50508AE7FF}"/>
              </a:ext>
            </a:extLst>
          </p:cNvPr>
          <p:cNvSpPr/>
          <p:nvPr/>
        </p:nvSpPr>
        <p:spPr>
          <a:xfrm>
            <a:off x="4070314" y="2094268"/>
            <a:ext cx="1944696" cy="1781149"/>
          </a:xfrm>
          <a:prstGeom prst="ellipse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2D9A45C6-8C70-4F89-9196-AADAACE728C5}"/>
              </a:ext>
            </a:extLst>
          </p:cNvPr>
          <p:cNvSpPr/>
          <p:nvPr/>
        </p:nvSpPr>
        <p:spPr>
          <a:xfrm>
            <a:off x="3717912" y="1771502"/>
            <a:ext cx="2649501" cy="2426681"/>
          </a:xfrm>
          <a:prstGeom prst="ellipse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3DA5E59F-B285-460E-80DE-140E654EA5EE}"/>
              </a:ext>
            </a:extLst>
          </p:cNvPr>
          <p:cNvSpPr/>
          <p:nvPr/>
        </p:nvSpPr>
        <p:spPr>
          <a:xfrm>
            <a:off x="3382929" y="1513299"/>
            <a:ext cx="3319466" cy="2943086"/>
          </a:xfrm>
          <a:prstGeom prst="ellipse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4F48EF96-9568-40E4-9860-469B2EDCC222}"/>
              </a:ext>
            </a:extLst>
          </p:cNvPr>
          <p:cNvSpPr/>
          <p:nvPr/>
        </p:nvSpPr>
        <p:spPr>
          <a:xfrm>
            <a:off x="3043000" y="1211912"/>
            <a:ext cx="3999325" cy="3545860"/>
          </a:xfrm>
          <a:prstGeom prst="ellipse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F27CFF2-C12A-483A-A09A-E3EF47AA0743}"/>
              </a:ext>
            </a:extLst>
          </p:cNvPr>
          <p:cNvSpPr txBox="1"/>
          <p:nvPr/>
        </p:nvSpPr>
        <p:spPr>
          <a:xfrm>
            <a:off x="4832670" y="2800176"/>
            <a:ext cx="33992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我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E33DCC5-1ACB-4065-99FF-BB9A06AB360B}"/>
              </a:ext>
            </a:extLst>
          </p:cNvPr>
          <p:cNvSpPr txBox="1"/>
          <p:nvPr/>
        </p:nvSpPr>
        <p:spPr>
          <a:xfrm>
            <a:off x="4772553" y="2395738"/>
            <a:ext cx="88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家人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7E02691F-6D5E-43D0-89DD-C0F3435F0C94}"/>
              </a:ext>
            </a:extLst>
          </p:cNvPr>
          <p:cNvSpPr txBox="1"/>
          <p:nvPr/>
        </p:nvSpPr>
        <p:spPr>
          <a:xfrm>
            <a:off x="4777740" y="1754622"/>
            <a:ext cx="88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熟人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9258EDE-D317-4630-BC22-4554A37FB62F}"/>
              </a:ext>
            </a:extLst>
          </p:cNvPr>
          <p:cNvSpPr txBox="1"/>
          <p:nvPr/>
        </p:nvSpPr>
        <p:spPr>
          <a:xfrm>
            <a:off x="4745225" y="1209064"/>
            <a:ext cx="88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世界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8BE3D045-B85D-4D7B-8798-F3DC7F98FCA2}"/>
              </a:ext>
            </a:extLst>
          </p:cNvPr>
          <p:cNvSpPr txBox="1"/>
          <p:nvPr/>
        </p:nvSpPr>
        <p:spPr>
          <a:xfrm>
            <a:off x="4772553" y="3541191"/>
            <a:ext cx="88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朋友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DC5633F7-28FD-487C-AA41-1E9AE966D3FE}"/>
              </a:ext>
            </a:extLst>
          </p:cNvPr>
          <p:cNvSpPr txBox="1"/>
          <p:nvPr/>
        </p:nvSpPr>
        <p:spPr>
          <a:xfrm>
            <a:off x="4536027" y="4119620"/>
            <a:ext cx="1339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生人社会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02C5C64-5B26-4392-8412-519C41E51989}"/>
              </a:ext>
            </a:extLst>
          </p:cNvPr>
          <p:cNvSpPr txBox="1"/>
          <p:nvPr/>
        </p:nvSpPr>
        <p:spPr>
          <a:xfrm>
            <a:off x="1143762" y="2341115"/>
            <a:ext cx="461665" cy="15227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自我与环境</a:t>
            </a:r>
          </a:p>
        </p:txBody>
      </p:sp>
    </p:spTree>
    <p:extLst>
      <p:ext uri="{BB962C8B-B14F-4D97-AF65-F5344CB8AC3E}">
        <p14:creationId xmlns:p14="http://schemas.microsoft.com/office/powerpoint/2010/main" val="1626381748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4" grpId="0"/>
      <p:bldP spid="8" grpId="0"/>
      <p:bldP spid="24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:a16="http://schemas.microsoft.com/office/drawing/2014/main" id="{730E7458-37EF-40C1-8BDE-A40094B0AAB6}"/>
              </a:ext>
            </a:extLst>
          </p:cNvPr>
          <p:cNvGrpSpPr/>
          <p:nvPr/>
        </p:nvGrpSpPr>
        <p:grpSpPr>
          <a:xfrm>
            <a:off x="2542465" y="1551475"/>
            <a:ext cx="4752528" cy="3352800"/>
            <a:chOff x="1450833" y="1741498"/>
            <a:chExt cx="789184" cy="872971"/>
          </a:xfrm>
        </p:grpSpPr>
        <p:sp>
          <p:nvSpPr>
            <p:cNvPr id="33" name="矩形 150">
              <a:extLst>
                <a:ext uri="{FF2B5EF4-FFF2-40B4-BE49-F238E27FC236}">
                  <a16:creationId xmlns:a16="http://schemas.microsoft.com/office/drawing/2014/main" id="{EFE3621C-984B-43CC-BF0F-0B9BD9284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0833" y="1741498"/>
              <a:ext cx="789184" cy="872971"/>
            </a:xfrm>
            <a:prstGeom prst="rect">
              <a:avLst/>
            </a:pr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000000" scaled="0"/>
              <a:tileRect/>
            </a:gradFill>
            <a:ln w="222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宋体" pitchFamily="2" charset="-122"/>
              </a:endParaRPr>
            </a:p>
          </p:txBody>
        </p:sp>
        <p:sp>
          <p:nvSpPr>
            <p:cNvPr id="34" name="矩形 2">
              <a:extLst>
                <a:ext uri="{FF2B5EF4-FFF2-40B4-BE49-F238E27FC236}">
                  <a16:creationId xmlns:a16="http://schemas.microsoft.com/office/drawing/2014/main" id="{9E98439B-DBFE-40A8-B8D8-42049AFB5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0391" y="1808368"/>
              <a:ext cx="710126" cy="739231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宋体" pitchFamily="2" charset="-122"/>
              </a:endParaRPr>
            </a:p>
          </p:txBody>
        </p:sp>
      </p:grp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CA7E37FF-F42B-473D-8DDA-1DDB087EBC35}"/>
              </a:ext>
            </a:extLst>
          </p:cNvPr>
          <p:cNvSpPr/>
          <p:nvPr/>
        </p:nvSpPr>
        <p:spPr>
          <a:xfrm>
            <a:off x="2216238" y="2441642"/>
            <a:ext cx="564448" cy="1772998"/>
          </a:xfrm>
          <a:prstGeom prst="round2DiagRect">
            <a:avLst>
              <a:gd name="adj1" fmla="val 16667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890727" y="898861"/>
            <a:ext cx="52565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3"/>
                </a:solidFill>
              </a:rPr>
              <a:t>二  自我及其结构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CC9D2AF7-95A7-488D-BB43-6D9F047B6D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296"/>
          <a:stretch/>
        </p:blipFill>
        <p:spPr>
          <a:xfrm>
            <a:off x="2780511" y="1808301"/>
            <a:ext cx="4276610" cy="283926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602C5C64-5B26-4392-8412-519C41E51989}"/>
              </a:ext>
            </a:extLst>
          </p:cNvPr>
          <p:cNvSpPr txBox="1"/>
          <p:nvPr/>
        </p:nvSpPr>
        <p:spPr>
          <a:xfrm>
            <a:off x="2267630" y="2702813"/>
            <a:ext cx="461665" cy="15227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自我的结构</a:t>
            </a:r>
          </a:p>
        </p:txBody>
      </p:sp>
    </p:spTree>
    <p:extLst>
      <p:ext uri="{BB962C8B-B14F-4D97-AF65-F5344CB8AC3E}">
        <p14:creationId xmlns:p14="http://schemas.microsoft.com/office/powerpoint/2010/main" val="320700509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1868314" cy="1646137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2323326" y="1013749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为自己写一份自传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2205714"/>
            <a:ext cx="6925302" cy="2627026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01886" y="2334468"/>
            <a:ext cx="676926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行动步骤  ：</a:t>
            </a:r>
            <a:endParaRPr lang="en-US" altLang="zh-CN" sz="1900" dirty="0">
              <a:solidFill>
                <a:schemeClr val="accent3"/>
              </a:solidFill>
              <a:latin typeface="+mn-ea"/>
            </a:endParaRPr>
          </a:p>
          <a:p>
            <a:endParaRPr lang="zh-CN" altLang="en-US" sz="1900" dirty="0">
              <a:solidFill>
                <a:schemeClr val="accent3"/>
              </a:solidFill>
              <a:latin typeface="+mn-ea"/>
            </a:endParaRPr>
          </a:p>
          <a:p>
            <a:r>
              <a:rPr lang="zh-CN" altLang="en-US" dirty="0">
                <a:solidFill>
                  <a:schemeClr val="accent3"/>
                </a:solidFill>
                <a:latin typeface="+mn-ea"/>
              </a:rPr>
              <a:t>在以下两种写法中选择其一</a:t>
            </a:r>
          </a:p>
          <a:p>
            <a:r>
              <a:rPr lang="zh-CN" altLang="en-US" dirty="0">
                <a:solidFill>
                  <a:schemeClr val="accent3"/>
                </a:solidFill>
                <a:latin typeface="+mn-ea"/>
              </a:rPr>
              <a:t>    写法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1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： 自由写作。写一篇文章，叙述你从小到现在的经历，以及每一阶段中印象深刻的事。可以像写作文一样独立完成，也可通过与伙伴问答对话的方式，把对话录音整理出来，作为自传。</a:t>
            </a:r>
          </a:p>
          <a:p>
            <a:r>
              <a:rPr lang="zh-CN" altLang="en-US" dirty="0">
                <a:solidFill>
                  <a:schemeClr val="accent3"/>
                </a:solidFill>
                <a:latin typeface="+mn-ea"/>
              </a:rPr>
              <a:t>    写法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2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： 半结构化自传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.</a:t>
            </a:r>
            <a:endParaRPr lang="zh-CN" altLang="en-US" sz="2000" dirty="0">
              <a:solidFill>
                <a:schemeClr val="accent3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948264" y="152860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+mn-ea"/>
              </a:rPr>
              <a:t>按照要求写一份自传。</a:t>
            </a:r>
          </a:p>
        </p:txBody>
      </p:sp>
    </p:spTree>
    <p:extLst>
      <p:ext uri="{BB962C8B-B14F-4D97-AF65-F5344CB8AC3E}">
        <p14:creationId xmlns:p14="http://schemas.microsoft.com/office/powerpoint/2010/main" val="838899224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787170" y="178140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第二节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3859" y="1984635"/>
              <a:ext cx="1303346" cy="1303346"/>
              <a:chOff x="6775328" y="630868"/>
              <a:chExt cx="1652852" cy="165285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775328" y="630868"/>
                <a:ext cx="1652852" cy="165285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539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6959915" y="815455"/>
                <a:ext cx="1283679" cy="1283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st="101600" dir="180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71" tIns="34285" rIns="68571" bIns="342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2100" b="1"/>
              </a:p>
            </p:txBody>
          </p:sp>
        </p:grp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1653532" y="2384308"/>
              <a:ext cx="504000" cy="504000"/>
            </a:xfrm>
            <a:custGeom>
              <a:avLst/>
              <a:gdLst>
                <a:gd name="T0" fmla="*/ 1166395 w 3845"/>
                <a:gd name="T1" fmla="*/ 911373 h 3810"/>
                <a:gd name="T2" fmla="*/ 1340582 w 3845"/>
                <a:gd name="T3" fmla="*/ 945561 h 3810"/>
                <a:gd name="T4" fmla="*/ 1800397 w 3845"/>
                <a:gd name="T5" fmla="*/ 485660 h 3810"/>
                <a:gd name="T6" fmla="*/ 1793842 w 3845"/>
                <a:gd name="T7" fmla="*/ 407917 h 3810"/>
                <a:gd name="T8" fmla="*/ 1467476 w 3845"/>
                <a:gd name="T9" fmla="*/ 757292 h 3810"/>
                <a:gd name="T10" fmla="*/ 1159371 w 3845"/>
                <a:gd name="T11" fmla="*/ 701561 h 3810"/>
                <a:gd name="T12" fmla="*/ 1053548 w 3845"/>
                <a:gd name="T13" fmla="*/ 406512 h 3810"/>
                <a:gd name="T14" fmla="*/ 1405199 w 3845"/>
                <a:gd name="T15" fmla="*/ 30442 h 3810"/>
                <a:gd name="T16" fmla="*/ 1340582 w 3845"/>
                <a:gd name="T17" fmla="*/ 25290 h 3810"/>
                <a:gd name="T18" fmla="*/ 880766 w 3845"/>
                <a:gd name="T19" fmla="*/ 485660 h 3810"/>
                <a:gd name="T20" fmla="*/ 919162 w 3845"/>
                <a:gd name="T21" fmla="*/ 669246 h 3810"/>
                <a:gd name="T22" fmla="*/ 480418 w 3845"/>
                <a:gd name="T23" fmla="*/ 1205485 h 3810"/>
                <a:gd name="T24" fmla="*/ 398475 w 3845"/>
                <a:gd name="T25" fmla="*/ 1193309 h 3810"/>
                <a:gd name="T26" fmla="*/ 114720 w 3845"/>
                <a:gd name="T27" fmla="*/ 1477586 h 3810"/>
                <a:gd name="T28" fmla="*/ 398475 w 3845"/>
                <a:gd name="T29" fmla="*/ 1761395 h 3810"/>
                <a:gd name="T30" fmla="*/ 682699 w 3845"/>
                <a:gd name="T31" fmla="*/ 1477586 h 3810"/>
                <a:gd name="T32" fmla="*/ 661628 w 3845"/>
                <a:gd name="T33" fmla="*/ 1370338 h 3810"/>
                <a:gd name="T34" fmla="*/ 1166395 w 3845"/>
                <a:gd name="T35" fmla="*/ 911373 h 3810"/>
                <a:gd name="T36" fmla="*/ 398475 w 3845"/>
                <a:gd name="T37" fmla="*/ 1628389 h 3810"/>
                <a:gd name="T38" fmla="*/ 247701 w 3845"/>
                <a:gd name="T39" fmla="*/ 1477586 h 3810"/>
                <a:gd name="T40" fmla="*/ 398475 w 3845"/>
                <a:gd name="T41" fmla="*/ 1326315 h 3810"/>
                <a:gd name="T42" fmla="*/ 549718 w 3845"/>
                <a:gd name="T43" fmla="*/ 1477586 h 3810"/>
                <a:gd name="T44" fmla="*/ 398475 w 3845"/>
                <a:gd name="T45" fmla="*/ 1628389 h 3810"/>
                <a:gd name="T46" fmla="*/ 426102 w 3845"/>
                <a:gd name="T47" fmla="*/ 554973 h 3810"/>
                <a:gd name="T48" fmla="*/ 694874 w 3845"/>
                <a:gd name="T49" fmla="*/ 830820 h 3810"/>
                <a:gd name="T50" fmla="*/ 824109 w 3845"/>
                <a:gd name="T51" fmla="*/ 701561 h 3810"/>
                <a:gd name="T52" fmla="*/ 554869 w 3845"/>
                <a:gd name="T53" fmla="*/ 425713 h 3810"/>
                <a:gd name="T54" fmla="*/ 619486 w 3845"/>
                <a:gd name="T55" fmla="*/ 361084 h 3810"/>
                <a:gd name="T56" fmla="*/ 258471 w 3845"/>
                <a:gd name="T57" fmla="*/ 0 h 3810"/>
                <a:gd name="T58" fmla="*/ 0 w 3845"/>
                <a:gd name="T59" fmla="*/ 258051 h 3810"/>
                <a:gd name="T60" fmla="*/ 361484 w 3845"/>
                <a:gd name="T61" fmla="*/ 619134 h 3810"/>
                <a:gd name="T62" fmla="*/ 426102 w 3845"/>
                <a:gd name="T63" fmla="*/ 554973 h 3810"/>
                <a:gd name="T64" fmla="*/ 889663 w 3845"/>
                <a:gd name="T65" fmla="*/ 1296342 h 3810"/>
                <a:gd name="T66" fmla="*/ 890131 w 3845"/>
                <a:gd name="T67" fmla="*/ 1296342 h 3810"/>
                <a:gd name="T68" fmla="*/ 889663 w 3845"/>
                <a:gd name="T69" fmla="*/ 1296342 h 3810"/>
                <a:gd name="T70" fmla="*/ 1263321 w 3845"/>
                <a:gd name="T71" fmla="*/ 971788 h 3810"/>
                <a:gd name="T72" fmla="*/ 890131 w 3845"/>
                <a:gd name="T73" fmla="*/ 1296342 h 3810"/>
                <a:gd name="T74" fmla="*/ 1297035 w 3845"/>
                <a:gd name="T75" fmla="*/ 1713157 h 3810"/>
                <a:gd name="T76" fmla="*/ 1555037 w 3845"/>
                <a:gd name="T77" fmla="*/ 1713157 h 3810"/>
                <a:gd name="T78" fmla="*/ 1658519 w 3845"/>
                <a:gd name="T79" fmla="*/ 1610124 h 3810"/>
                <a:gd name="T80" fmla="*/ 1658519 w 3845"/>
                <a:gd name="T81" fmla="*/ 1352073 h 3810"/>
                <a:gd name="T82" fmla="*/ 1263321 w 3845"/>
                <a:gd name="T83" fmla="*/ 971788 h 3810"/>
                <a:gd name="T84" fmla="*/ 1441254 w 3845"/>
                <a:gd name="T85" fmla="*/ 1641970 h 3810"/>
                <a:gd name="T86" fmla="*/ 1376636 w 3845"/>
                <a:gd name="T87" fmla="*/ 1641970 h 3810"/>
                <a:gd name="T88" fmla="*/ 1044652 w 3845"/>
                <a:gd name="T89" fmla="*/ 1310392 h 3810"/>
                <a:gd name="T90" fmla="*/ 1044652 w 3845"/>
                <a:gd name="T91" fmla="*/ 1245293 h 3810"/>
                <a:gd name="T92" fmla="*/ 1109738 w 3845"/>
                <a:gd name="T93" fmla="*/ 1245293 h 3810"/>
                <a:gd name="T94" fmla="*/ 1441254 w 3845"/>
                <a:gd name="T95" fmla="*/ 1577340 h 3810"/>
                <a:gd name="T96" fmla="*/ 1441254 w 3845"/>
                <a:gd name="T97" fmla="*/ 1641970 h 3810"/>
                <a:gd name="T98" fmla="*/ 1587346 w 3845"/>
                <a:gd name="T99" fmla="*/ 1495851 h 3810"/>
                <a:gd name="T100" fmla="*/ 1522260 w 3845"/>
                <a:gd name="T101" fmla="*/ 1495851 h 3810"/>
                <a:gd name="T102" fmla="*/ 1190744 w 3845"/>
                <a:gd name="T103" fmla="*/ 1164272 h 3810"/>
                <a:gd name="T104" fmla="*/ 1190744 w 3845"/>
                <a:gd name="T105" fmla="*/ 1099642 h 3810"/>
                <a:gd name="T106" fmla="*/ 1255830 w 3845"/>
                <a:gd name="T107" fmla="*/ 1099642 h 3810"/>
                <a:gd name="T108" fmla="*/ 1587346 w 3845"/>
                <a:gd name="T109" fmla="*/ 1431221 h 3810"/>
                <a:gd name="T110" fmla="*/ 1587346 w 3845"/>
                <a:gd name="T111" fmla="*/ 1495851 h 38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845" h="3810">
                  <a:moveTo>
                    <a:pt x="2491" y="1946"/>
                  </a:moveTo>
                  <a:cubicBezTo>
                    <a:pt x="2606" y="1993"/>
                    <a:pt x="2731" y="2019"/>
                    <a:pt x="2863" y="2019"/>
                  </a:cubicBezTo>
                  <a:cubicBezTo>
                    <a:pt x="3405" y="2019"/>
                    <a:pt x="3845" y="1579"/>
                    <a:pt x="3845" y="1037"/>
                  </a:cubicBezTo>
                  <a:cubicBezTo>
                    <a:pt x="3845" y="980"/>
                    <a:pt x="3840" y="925"/>
                    <a:pt x="3831" y="871"/>
                  </a:cubicBezTo>
                  <a:cubicBezTo>
                    <a:pt x="3134" y="1617"/>
                    <a:pt x="3134" y="1617"/>
                    <a:pt x="3134" y="1617"/>
                  </a:cubicBezTo>
                  <a:cubicBezTo>
                    <a:pt x="2476" y="1498"/>
                    <a:pt x="2476" y="1498"/>
                    <a:pt x="2476" y="1498"/>
                  </a:cubicBezTo>
                  <a:cubicBezTo>
                    <a:pt x="2250" y="868"/>
                    <a:pt x="2250" y="868"/>
                    <a:pt x="2250" y="868"/>
                  </a:cubicBezTo>
                  <a:cubicBezTo>
                    <a:pt x="3001" y="65"/>
                    <a:pt x="3001" y="65"/>
                    <a:pt x="3001" y="65"/>
                  </a:cubicBezTo>
                  <a:cubicBezTo>
                    <a:pt x="2956" y="59"/>
                    <a:pt x="2910" y="54"/>
                    <a:pt x="2863" y="54"/>
                  </a:cubicBezTo>
                  <a:cubicBezTo>
                    <a:pt x="2320" y="54"/>
                    <a:pt x="1881" y="494"/>
                    <a:pt x="1881" y="1037"/>
                  </a:cubicBezTo>
                  <a:cubicBezTo>
                    <a:pt x="1881" y="1176"/>
                    <a:pt x="1910" y="1309"/>
                    <a:pt x="1963" y="1429"/>
                  </a:cubicBezTo>
                  <a:cubicBezTo>
                    <a:pt x="1659" y="1963"/>
                    <a:pt x="1205" y="2409"/>
                    <a:pt x="1026" y="2574"/>
                  </a:cubicBezTo>
                  <a:cubicBezTo>
                    <a:pt x="971" y="2557"/>
                    <a:pt x="912" y="2548"/>
                    <a:pt x="851" y="2548"/>
                  </a:cubicBezTo>
                  <a:cubicBezTo>
                    <a:pt x="516" y="2548"/>
                    <a:pt x="245" y="2820"/>
                    <a:pt x="245" y="3155"/>
                  </a:cubicBezTo>
                  <a:cubicBezTo>
                    <a:pt x="245" y="3490"/>
                    <a:pt x="516" y="3761"/>
                    <a:pt x="851" y="3761"/>
                  </a:cubicBezTo>
                  <a:cubicBezTo>
                    <a:pt x="1186" y="3761"/>
                    <a:pt x="1458" y="3490"/>
                    <a:pt x="1458" y="3155"/>
                  </a:cubicBezTo>
                  <a:cubicBezTo>
                    <a:pt x="1458" y="3074"/>
                    <a:pt x="1442" y="2997"/>
                    <a:pt x="1413" y="2926"/>
                  </a:cubicBezTo>
                  <a:cubicBezTo>
                    <a:pt x="1548" y="2747"/>
                    <a:pt x="1914" y="2308"/>
                    <a:pt x="2491" y="1946"/>
                  </a:cubicBezTo>
                  <a:close/>
                  <a:moveTo>
                    <a:pt x="851" y="3477"/>
                  </a:moveTo>
                  <a:cubicBezTo>
                    <a:pt x="673" y="3477"/>
                    <a:pt x="529" y="3333"/>
                    <a:pt x="529" y="3155"/>
                  </a:cubicBezTo>
                  <a:cubicBezTo>
                    <a:pt x="529" y="2976"/>
                    <a:pt x="673" y="2832"/>
                    <a:pt x="851" y="2832"/>
                  </a:cubicBezTo>
                  <a:cubicBezTo>
                    <a:pt x="1029" y="2832"/>
                    <a:pt x="1174" y="2976"/>
                    <a:pt x="1174" y="3155"/>
                  </a:cubicBezTo>
                  <a:cubicBezTo>
                    <a:pt x="1174" y="3333"/>
                    <a:pt x="1029" y="3477"/>
                    <a:pt x="851" y="3477"/>
                  </a:cubicBezTo>
                  <a:close/>
                  <a:moveTo>
                    <a:pt x="910" y="1185"/>
                  </a:moveTo>
                  <a:cubicBezTo>
                    <a:pt x="1484" y="1774"/>
                    <a:pt x="1484" y="1774"/>
                    <a:pt x="1484" y="1774"/>
                  </a:cubicBezTo>
                  <a:cubicBezTo>
                    <a:pt x="1760" y="1498"/>
                    <a:pt x="1760" y="1498"/>
                    <a:pt x="1760" y="1498"/>
                  </a:cubicBezTo>
                  <a:cubicBezTo>
                    <a:pt x="1185" y="909"/>
                    <a:pt x="1185" y="909"/>
                    <a:pt x="1185" y="909"/>
                  </a:cubicBezTo>
                  <a:cubicBezTo>
                    <a:pt x="1323" y="771"/>
                    <a:pt x="1323" y="771"/>
                    <a:pt x="1323" y="771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0" y="551"/>
                    <a:pt x="0" y="551"/>
                    <a:pt x="0" y="551"/>
                  </a:cubicBezTo>
                  <a:cubicBezTo>
                    <a:pt x="772" y="1322"/>
                    <a:pt x="772" y="1322"/>
                    <a:pt x="772" y="1322"/>
                  </a:cubicBezTo>
                  <a:lnTo>
                    <a:pt x="910" y="1185"/>
                  </a:lnTo>
                  <a:close/>
                  <a:moveTo>
                    <a:pt x="1900" y="2768"/>
                  </a:moveTo>
                  <a:cubicBezTo>
                    <a:pt x="1900" y="2768"/>
                    <a:pt x="1901" y="2768"/>
                    <a:pt x="1901" y="2768"/>
                  </a:cubicBezTo>
                  <a:cubicBezTo>
                    <a:pt x="1900" y="2767"/>
                    <a:pt x="1900" y="2768"/>
                    <a:pt x="1900" y="2768"/>
                  </a:cubicBezTo>
                  <a:close/>
                  <a:moveTo>
                    <a:pt x="2698" y="2075"/>
                  </a:moveTo>
                  <a:cubicBezTo>
                    <a:pt x="2698" y="2075"/>
                    <a:pt x="2225" y="2203"/>
                    <a:pt x="1901" y="2768"/>
                  </a:cubicBezTo>
                  <a:cubicBezTo>
                    <a:pt x="1926" y="2776"/>
                    <a:pt x="2770" y="3658"/>
                    <a:pt x="2770" y="3658"/>
                  </a:cubicBezTo>
                  <a:cubicBezTo>
                    <a:pt x="2923" y="3810"/>
                    <a:pt x="3169" y="3810"/>
                    <a:pt x="3321" y="3658"/>
                  </a:cubicBezTo>
                  <a:cubicBezTo>
                    <a:pt x="3542" y="3438"/>
                    <a:pt x="3542" y="3438"/>
                    <a:pt x="3542" y="3438"/>
                  </a:cubicBezTo>
                  <a:cubicBezTo>
                    <a:pt x="3694" y="3285"/>
                    <a:pt x="3694" y="3039"/>
                    <a:pt x="3542" y="2887"/>
                  </a:cubicBezTo>
                  <a:lnTo>
                    <a:pt x="2698" y="2075"/>
                  </a:lnTo>
                  <a:close/>
                  <a:moveTo>
                    <a:pt x="3078" y="3506"/>
                  </a:moveTo>
                  <a:cubicBezTo>
                    <a:pt x="3040" y="3544"/>
                    <a:pt x="2978" y="3544"/>
                    <a:pt x="2940" y="3506"/>
                  </a:cubicBezTo>
                  <a:cubicBezTo>
                    <a:pt x="2231" y="2798"/>
                    <a:pt x="2231" y="2798"/>
                    <a:pt x="2231" y="2798"/>
                  </a:cubicBezTo>
                  <a:cubicBezTo>
                    <a:pt x="2193" y="2760"/>
                    <a:pt x="2193" y="2698"/>
                    <a:pt x="2231" y="2659"/>
                  </a:cubicBezTo>
                  <a:cubicBezTo>
                    <a:pt x="2270" y="2621"/>
                    <a:pt x="2332" y="2621"/>
                    <a:pt x="2370" y="2659"/>
                  </a:cubicBezTo>
                  <a:cubicBezTo>
                    <a:pt x="3078" y="3368"/>
                    <a:pt x="3078" y="3368"/>
                    <a:pt x="3078" y="3368"/>
                  </a:cubicBezTo>
                  <a:cubicBezTo>
                    <a:pt x="3116" y="3406"/>
                    <a:pt x="3116" y="3468"/>
                    <a:pt x="3078" y="3506"/>
                  </a:cubicBezTo>
                  <a:close/>
                  <a:moveTo>
                    <a:pt x="3390" y="3194"/>
                  </a:moveTo>
                  <a:cubicBezTo>
                    <a:pt x="3352" y="3233"/>
                    <a:pt x="3290" y="3233"/>
                    <a:pt x="3251" y="3194"/>
                  </a:cubicBezTo>
                  <a:cubicBezTo>
                    <a:pt x="2543" y="2486"/>
                    <a:pt x="2543" y="2486"/>
                    <a:pt x="2543" y="2486"/>
                  </a:cubicBezTo>
                  <a:cubicBezTo>
                    <a:pt x="2505" y="2448"/>
                    <a:pt x="2505" y="2386"/>
                    <a:pt x="2543" y="2348"/>
                  </a:cubicBezTo>
                  <a:cubicBezTo>
                    <a:pt x="2581" y="2309"/>
                    <a:pt x="2643" y="2309"/>
                    <a:pt x="2682" y="2348"/>
                  </a:cubicBezTo>
                  <a:cubicBezTo>
                    <a:pt x="3390" y="3056"/>
                    <a:pt x="3390" y="3056"/>
                    <a:pt x="3390" y="3056"/>
                  </a:cubicBezTo>
                  <a:cubicBezTo>
                    <a:pt x="3428" y="3094"/>
                    <a:pt x="3428" y="3156"/>
                    <a:pt x="3390" y="3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F18B7C26-FB34-4CD8-962A-D54272260758}"/>
              </a:ext>
            </a:extLst>
          </p:cNvPr>
          <p:cNvSpPr txBox="1"/>
          <p:nvPr/>
        </p:nvSpPr>
        <p:spPr>
          <a:xfrm>
            <a:off x="2920137" y="2851669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开动你兴趣的发动机</a:t>
            </a:r>
          </a:p>
        </p:txBody>
      </p:sp>
    </p:spTree>
    <p:extLst>
      <p:ext uri="{BB962C8B-B14F-4D97-AF65-F5344CB8AC3E}">
        <p14:creationId xmlns:p14="http://schemas.microsoft.com/office/powerpoint/2010/main" val="17103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827584" y="1275605"/>
            <a:ext cx="3168352" cy="2880321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686" y="1419621"/>
            <a:ext cx="2800927" cy="2592287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0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你有哪些兴趣？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其中最核心的是什么？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这对于你的学习与就业有什么影响？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6979782-DD34-4A54-9DED-DCF92CCF22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39491">
            <a:off x="4852572" y="769858"/>
            <a:ext cx="3727679" cy="372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43568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004049" y="1563638"/>
            <a:ext cx="3456383" cy="2808312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328085" y="2000349"/>
            <a:ext cx="2952328" cy="1934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</a:rPr>
              <a:t>           </a:t>
            </a:r>
            <a:r>
              <a:rPr lang="zh-CN" altLang="en-US" sz="2400" b="1" dirty="0">
                <a:solidFill>
                  <a:schemeClr val="accent1"/>
                </a:solidFill>
                <a:latin typeface="+mn-ea"/>
              </a:rPr>
              <a:t>学习目标</a:t>
            </a:r>
          </a:p>
          <a:p>
            <a:endParaRPr lang="zh-CN" altLang="en-US" dirty="0"/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发现自己的兴趣类型，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并确认与它相关的专业与职业范围。</a:t>
            </a:r>
            <a:endParaRPr lang="zh-CN" altLang="en-US" sz="14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451B4BD-A121-4FE0-83F9-61E9936BED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25" y="1203598"/>
            <a:ext cx="3909053" cy="293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9895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203848" y="1010836"/>
            <a:ext cx="5616624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3563888" y="1471346"/>
            <a:ext cx="505627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</a:rPr>
              <a:t>   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小匡家开办着一家工厂，他从小耳濡目染工厂的各种活动。他先是在旁边看，然后做助手，到中学时期就想自己动手做了。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 有一天，他们家最昂贵的一架机器坏了，父亲打电话请专门的师傅来修，但师傅没时间，结果只能停工。小匡了解情况后，请求自己尝试修好它，但父亲不同意，不相信他的水平，担心他把机器弄得更坏。可是小匡不死心，当天半夜里等大家都睡着了，他偷偷爬起来，跑到厂里，开始拆卸机器，一件件检查零件，最终找到了原因，排除了故障，并重新安装好机器，然后回家继续睡觉。第二天检修师傅检查了机器之后，发现机器运行良好，没有故障。这时父亲才意识到，可能是儿子偷偷把机器修好了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5119786" y="107446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技术能手的成长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9A4C801-D77E-46BD-AE7C-67D719A6BF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92" y="1274515"/>
            <a:ext cx="3448528" cy="344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8242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4320480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467545" y="1203598"/>
            <a:ext cx="410445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高中毕业后，小匡考上了一所职业院校的机电设备维修与管理专业，他在学校听了很多专业理论，可几乎没有实习机会。然而，他喜欢动手做，于是就自己去找实习机会，在一家家电维修点做学徒。 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他眼明手快，半年时间就基本学会了常用电器的维修；一年后，几乎所有的家电都难不倒他了；两年后，小匡在家乡开了家电维修店，他连最新款的电脑、手机都会修。他自己家的电器经过他的再设计，可以用一个遥控器控制所有的电器。由于他德技双优，店铺发展很快，还招徒授业，最后开出四家分店。 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CC37F76-02A9-4499-AF44-6E431E5C3C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744" y="1186963"/>
            <a:ext cx="3830279" cy="350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996205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827584" y="3335372"/>
            <a:ext cx="7488832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0" y="411511"/>
            <a:ext cx="6156176" cy="1800200"/>
          </a:xfrm>
          <a:custGeom>
            <a:avLst/>
            <a:gdLst/>
            <a:ahLst/>
            <a:cxnLst/>
            <a:rect l="l" t="t" r="r" b="b"/>
            <a:pathLst>
              <a:path w="6156176" h="1800200">
                <a:moveTo>
                  <a:pt x="0" y="0"/>
                </a:moveTo>
                <a:lnTo>
                  <a:pt x="4355976" y="0"/>
                </a:lnTo>
                <a:lnTo>
                  <a:pt x="6156176" y="1800200"/>
                </a:lnTo>
                <a:lnTo>
                  <a:pt x="4355976" y="1800200"/>
                </a:lnTo>
                <a:lnTo>
                  <a:pt x="0" y="1800200"/>
                </a:ln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40210" y="411509"/>
            <a:ext cx="4803790" cy="1800201"/>
          </a:xfrm>
          <a:custGeom>
            <a:avLst/>
            <a:gdLst/>
            <a:ahLst/>
            <a:cxnLst/>
            <a:rect l="l" t="t" r="r" b="b"/>
            <a:pathLst>
              <a:path w="4803790" h="1800201">
                <a:moveTo>
                  <a:pt x="1800200" y="0"/>
                </a:moveTo>
                <a:lnTo>
                  <a:pt x="4803790" y="0"/>
                </a:lnTo>
                <a:lnTo>
                  <a:pt x="4803790" y="1800200"/>
                </a:lnTo>
                <a:lnTo>
                  <a:pt x="1800200" y="1800200"/>
                </a:lnTo>
                <a:lnTo>
                  <a:pt x="1800200" y="1800201"/>
                </a:lnTo>
                <a:lnTo>
                  <a:pt x="0" y="1"/>
                </a:lnTo>
                <a:lnTo>
                  <a:pt x="1800200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9963" y="627534"/>
            <a:ext cx="277200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</a:rPr>
              <a:t>第二章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203526" y="2586042"/>
            <a:ext cx="1440160" cy="1440160"/>
            <a:chOff x="1203526" y="2586042"/>
            <a:chExt cx="1440160" cy="1440160"/>
          </a:xfrm>
        </p:grpSpPr>
        <p:sp>
          <p:nvSpPr>
            <p:cNvPr id="25" name="矩形 7"/>
            <p:cNvSpPr/>
            <p:nvPr/>
          </p:nvSpPr>
          <p:spPr>
            <a:xfrm>
              <a:off x="1203526" y="258604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矩形 7"/>
            <p:cNvSpPr/>
            <p:nvPr/>
          </p:nvSpPr>
          <p:spPr>
            <a:xfrm>
              <a:off x="1311606" y="269412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444239" y="2615292"/>
            <a:ext cx="1440160" cy="1440160"/>
            <a:chOff x="6444239" y="2615292"/>
            <a:chExt cx="1440160" cy="1440160"/>
          </a:xfrm>
        </p:grpSpPr>
        <p:sp>
          <p:nvSpPr>
            <p:cNvPr id="32" name="矩形 7"/>
            <p:cNvSpPr/>
            <p:nvPr/>
          </p:nvSpPr>
          <p:spPr>
            <a:xfrm>
              <a:off x="6444239" y="261529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矩形 7"/>
            <p:cNvSpPr>
              <a:spLocks noChangeAspect="1"/>
            </p:cNvSpPr>
            <p:nvPr/>
          </p:nvSpPr>
          <p:spPr>
            <a:xfrm>
              <a:off x="6552319" y="272337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987824" y="2615292"/>
            <a:ext cx="1440160" cy="1440160"/>
            <a:chOff x="2987824" y="2615292"/>
            <a:chExt cx="1440160" cy="1440160"/>
          </a:xfrm>
        </p:grpSpPr>
        <p:sp>
          <p:nvSpPr>
            <p:cNvPr id="30" name="矩形 7"/>
            <p:cNvSpPr/>
            <p:nvPr/>
          </p:nvSpPr>
          <p:spPr>
            <a:xfrm>
              <a:off x="2987824" y="261529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矩形 7"/>
            <p:cNvSpPr/>
            <p:nvPr/>
          </p:nvSpPr>
          <p:spPr>
            <a:xfrm>
              <a:off x="3095904" y="272337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47883" y="2586042"/>
            <a:ext cx="1440160" cy="1440160"/>
            <a:chOff x="4747883" y="2586042"/>
            <a:chExt cx="1440160" cy="1440160"/>
          </a:xfrm>
        </p:grpSpPr>
        <p:sp>
          <p:nvSpPr>
            <p:cNvPr id="31" name="矩形 7"/>
            <p:cNvSpPr/>
            <p:nvPr/>
          </p:nvSpPr>
          <p:spPr>
            <a:xfrm>
              <a:off x="4747883" y="258604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7"/>
            <p:cNvSpPr/>
            <p:nvPr/>
          </p:nvSpPr>
          <p:spPr>
            <a:xfrm>
              <a:off x="4855963" y="269412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2D073E84-D23A-4547-8C8F-E41C28D4454A}"/>
              </a:ext>
            </a:extLst>
          </p:cNvPr>
          <p:cNvSpPr txBox="1"/>
          <p:nvPr/>
        </p:nvSpPr>
        <p:spPr>
          <a:xfrm>
            <a:off x="1611758" y="2950651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1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6C88015D-9AEA-414D-AA31-119246B21198}"/>
              </a:ext>
            </a:extLst>
          </p:cNvPr>
          <p:cNvSpPr txBox="1"/>
          <p:nvPr/>
        </p:nvSpPr>
        <p:spPr>
          <a:xfrm>
            <a:off x="3415788" y="2970868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2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44D9453E-7887-440E-B2D9-C33C47299AD2}"/>
              </a:ext>
            </a:extLst>
          </p:cNvPr>
          <p:cNvSpPr txBox="1"/>
          <p:nvPr/>
        </p:nvSpPr>
        <p:spPr>
          <a:xfrm>
            <a:off x="5212619" y="2976316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3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9AE0B14B-7BF0-4087-A720-6E77574AF4CB}"/>
              </a:ext>
            </a:extLst>
          </p:cNvPr>
          <p:cNvSpPr txBox="1"/>
          <p:nvPr/>
        </p:nvSpPr>
        <p:spPr>
          <a:xfrm>
            <a:off x="6912328" y="295065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4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6550A45-85B5-48ED-855A-FF3067BC58C9}"/>
              </a:ext>
            </a:extLst>
          </p:cNvPr>
          <p:cNvSpPr txBox="1"/>
          <p:nvPr/>
        </p:nvSpPr>
        <p:spPr>
          <a:xfrm>
            <a:off x="6298052" y="1631140"/>
            <a:ext cx="2956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发掘自我的宝藏</a:t>
            </a:r>
          </a:p>
        </p:txBody>
      </p:sp>
      <p:sp>
        <p:nvSpPr>
          <p:cNvPr id="23" name="TextBox 18">
            <a:extLst>
              <a:ext uri="{FF2B5EF4-FFF2-40B4-BE49-F238E27FC236}">
                <a16:creationId xmlns:a16="http://schemas.microsoft.com/office/drawing/2014/main" id="{7D79FB5E-2A2B-4833-9ABD-C33D9E5834F5}"/>
              </a:ext>
            </a:extLst>
          </p:cNvPr>
          <p:cNvSpPr txBox="1"/>
          <p:nvPr/>
        </p:nvSpPr>
        <p:spPr>
          <a:xfrm>
            <a:off x="1167590" y="4147031"/>
            <a:ext cx="1676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做自我决定的主人</a:t>
            </a:r>
          </a:p>
        </p:txBody>
      </p:sp>
      <p:sp>
        <p:nvSpPr>
          <p:cNvPr id="26" name="TextBox 18">
            <a:extLst>
              <a:ext uri="{FF2B5EF4-FFF2-40B4-BE49-F238E27FC236}">
                <a16:creationId xmlns:a16="http://schemas.microsoft.com/office/drawing/2014/main" id="{A3895426-79DA-4AE2-8388-44868BBD9BD9}"/>
              </a:ext>
            </a:extLst>
          </p:cNvPr>
          <p:cNvSpPr txBox="1"/>
          <p:nvPr/>
        </p:nvSpPr>
        <p:spPr>
          <a:xfrm>
            <a:off x="2951888" y="4151343"/>
            <a:ext cx="151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开动你兴趣的发动机</a:t>
            </a:r>
          </a:p>
        </p:txBody>
      </p:sp>
      <p:sp>
        <p:nvSpPr>
          <p:cNvPr id="27" name="TextBox 18">
            <a:extLst>
              <a:ext uri="{FF2B5EF4-FFF2-40B4-BE49-F238E27FC236}">
                <a16:creationId xmlns:a16="http://schemas.microsoft.com/office/drawing/2014/main" id="{53632F0B-A3DD-4C47-990A-09255933DF5E}"/>
              </a:ext>
            </a:extLst>
          </p:cNvPr>
          <p:cNvSpPr txBox="1"/>
          <p:nvPr/>
        </p:nvSpPr>
        <p:spPr>
          <a:xfrm>
            <a:off x="4672626" y="4147031"/>
            <a:ext cx="1699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盘点你的能力</a:t>
            </a:r>
          </a:p>
        </p:txBody>
      </p:sp>
      <p:sp>
        <p:nvSpPr>
          <p:cNvPr id="28" name="TextBox 18">
            <a:extLst>
              <a:ext uri="{FF2B5EF4-FFF2-40B4-BE49-F238E27FC236}">
                <a16:creationId xmlns:a16="http://schemas.microsoft.com/office/drawing/2014/main" id="{844D7E76-27D0-433D-986A-962FB1098748}"/>
              </a:ext>
            </a:extLst>
          </p:cNvPr>
          <p:cNvSpPr txBox="1"/>
          <p:nvPr/>
        </p:nvSpPr>
        <p:spPr>
          <a:xfrm>
            <a:off x="6444238" y="4134842"/>
            <a:ext cx="1656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澄清你的价值追求</a:t>
            </a:r>
          </a:p>
        </p:txBody>
      </p:sp>
    </p:spTree>
    <p:extLst>
      <p:ext uri="{BB962C8B-B14F-4D97-AF65-F5344CB8AC3E}">
        <p14:creationId xmlns:p14="http://schemas.microsoft.com/office/powerpoint/2010/main" val="245088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000">
        <p14:prism dir="d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1004922" y="1414701"/>
            <a:ext cx="6811399" cy="2167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请思考并和同学讨论以下问题：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小匡为什么可以将维修技术钻研到这样的程度？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是什么推动他克服阻力和困难去钻研技术的？</a:t>
            </a:r>
            <a:endParaRPr lang="zh-CN" altLang="en-US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你自己的动力是什么？怎样找到用武之地？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1453707-8DF1-4E9F-A40D-BD583AE694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120" y="2310024"/>
            <a:ext cx="1236755" cy="280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265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1">
            <a:extLst>
              <a:ext uri="{FF2B5EF4-FFF2-40B4-BE49-F238E27FC236}">
                <a16:creationId xmlns:a16="http://schemas.microsoft.com/office/drawing/2014/main" id="{8AC2E719-E403-42D6-82E2-C7553143C351}"/>
              </a:ext>
            </a:extLst>
          </p:cNvPr>
          <p:cNvSpPr/>
          <p:nvPr/>
        </p:nvSpPr>
        <p:spPr>
          <a:xfrm>
            <a:off x="906977" y="2984460"/>
            <a:ext cx="7409438" cy="64633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222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3347864" y="936470"/>
            <a:ext cx="5256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兴  趣  的  力  量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2917767" y="807303"/>
            <a:ext cx="3240360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561DFE7-BCF1-4D8B-936F-E6B9DD82527D}"/>
              </a:ext>
            </a:extLst>
          </p:cNvPr>
          <p:cNvSpPr txBox="1"/>
          <p:nvPr/>
        </p:nvSpPr>
        <p:spPr>
          <a:xfrm>
            <a:off x="960398" y="2969866"/>
            <a:ext cx="74094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兴趣是一种内在的行为动机，它不仅可以推动一个人完成各种活动，而且如果发展下去，就能塑造一个人的个性。 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02A04EB5-FC90-4392-880A-A4D12A3CB806}"/>
              </a:ext>
            </a:extLst>
          </p:cNvPr>
          <p:cNvSpPr/>
          <p:nvPr/>
        </p:nvSpPr>
        <p:spPr bwMode="auto">
          <a:xfrm>
            <a:off x="906977" y="2071284"/>
            <a:ext cx="2097900" cy="47947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40815" rIns="0" bIns="40815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 什么是兴趣？</a:t>
            </a:r>
            <a:endParaRPr lang="en-US" altLang="zh-CN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787188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1" name="六边形 10">
            <a:extLst>
              <a:ext uri="{FF2B5EF4-FFF2-40B4-BE49-F238E27FC236}">
                <a16:creationId xmlns:a16="http://schemas.microsoft.com/office/drawing/2014/main" id="{6D8AD2AF-4642-445C-9D94-2D4EF8E415A9}"/>
              </a:ext>
            </a:extLst>
          </p:cNvPr>
          <p:cNvSpPr/>
          <p:nvPr/>
        </p:nvSpPr>
        <p:spPr>
          <a:xfrm>
            <a:off x="2774561" y="1991139"/>
            <a:ext cx="4248472" cy="2665033"/>
          </a:xfrm>
          <a:prstGeom prst="hexagon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962863F-38E0-4508-AB62-2BBDD14ABD27}"/>
              </a:ext>
            </a:extLst>
          </p:cNvPr>
          <p:cNvCxnSpPr>
            <a:cxnSpLocks/>
            <a:stCxn id="11" idx="3"/>
            <a:endCxn id="11" idx="0"/>
          </p:cNvCxnSpPr>
          <p:nvPr/>
        </p:nvCxnSpPr>
        <p:spPr>
          <a:xfrm>
            <a:off x="2774561" y="3323656"/>
            <a:ext cx="4248472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C53A40CF-809D-412D-855A-187713FADDF0}"/>
              </a:ext>
            </a:extLst>
          </p:cNvPr>
          <p:cNvCxnSpPr>
            <a:cxnSpLocks/>
          </p:cNvCxnSpPr>
          <p:nvPr/>
        </p:nvCxnSpPr>
        <p:spPr>
          <a:xfrm>
            <a:off x="4932040" y="1991139"/>
            <a:ext cx="0" cy="2665033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E7F2013D-C427-4427-A919-BEE01906ECE1}"/>
              </a:ext>
            </a:extLst>
          </p:cNvPr>
          <p:cNvSpPr txBox="1"/>
          <p:nvPr/>
        </p:nvSpPr>
        <p:spPr>
          <a:xfrm>
            <a:off x="2188337" y="3078369"/>
            <a:ext cx="48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人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D53FEBF-C70A-4697-B487-4690FA916E31}"/>
              </a:ext>
            </a:extLst>
          </p:cNvPr>
          <p:cNvSpPr txBox="1"/>
          <p:nvPr/>
        </p:nvSpPr>
        <p:spPr>
          <a:xfrm>
            <a:off x="7302538" y="307371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物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13B56C4-B5F1-43BE-920B-B04B6467EB24}"/>
              </a:ext>
            </a:extLst>
          </p:cNvPr>
          <p:cNvSpPr txBox="1"/>
          <p:nvPr/>
        </p:nvSpPr>
        <p:spPr>
          <a:xfrm>
            <a:off x="4608004" y="163546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信息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94E3E19B-FD72-4947-9DFF-19C8FC0BDEA0}"/>
              </a:ext>
            </a:extLst>
          </p:cNvPr>
          <p:cNvSpPr txBox="1"/>
          <p:nvPr/>
        </p:nvSpPr>
        <p:spPr>
          <a:xfrm>
            <a:off x="4627132" y="4669174"/>
            <a:ext cx="72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理念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33D6AF1C-D2E9-4A33-9D08-F464F572A902}"/>
              </a:ext>
            </a:extLst>
          </p:cNvPr>
          <p:cNvSpPr txBox="1"/>
          <p:nvPr/>
        </p:nvSpPr>
        <p:spPr>
          <a:xfrm>
            <a:off x="3336962" y="1991139"/>
            <a:ext cx="1447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+mn-ea"/>
              </a:rPr>
              <a:t>E </a:t>
            </a:r>
            <a:r>
              <a:rPr lang="zh-CN" altLang="en-US" sz="1600" dirty="0">
                <a:latin typeface="+mn-ea"/>
              </a:rPr>
              <a:t>管理型</a:t>
            </a:r>
            <a:endParaRPr lang="en-US" altLang="zh-CN" sz="1600" dirty="0">
              <a:latin typeface="+mn-ea"/>
            </a:endParaRPr>
          </a:p>
          <a:p>
            <a:r>
              <a:rPr lang="en-US" altLang="zh-CN" sz="1600" dirty="0">
                <a:latin typeface="+mn-ea"/>
              </a:rPr>
              <a:t>Enterprising</a:t>
            </a:r>
            <a:endParaRPr lang="zh-CN" altLang="en-US" sz="1600" dirty="0">
              <a:latin typeface="+mn-ea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E6F60394-7FF9-4654-863C-C697184C1886}"/>
              </a:ext>
            </a:extLst>
          </p:cNvPr>
          <p:cNvSpPr txBox="1"/>
          <p:nvPr/>
        </p:nvSpPr>
        <p:spPr>
          <a:xfrm>
            <a:off x="4849583" y="2017798"/>
            <a:ext cx="1658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latin typeface="+mn-ea"/>
              </a:rPr>
              <a:t>事务型 </a:t>
            </a:r>
            <a:r>
              <a:rPr lang="en-US" altLang="zh-CN" sz="1600" dirty="0">
                <a:latin typeface="+mn-ea"/>
              </a:rPr>
              <a:t>C</a:t>
            </a:r>
          </a:p>
          <a:p>
            <a:pPr algn="r"/>
            <a:r>
              <a:rPr lang="en-US" altLang="zh-CN" sz="1600" dirty="0">
                <a:latin typeface="+mn-ea"/>
              </a:rPr>
              <a:t>Conventional</a:t>
            </a:r>
            <a:endParaRPr lang="zh-CN" altLang="en-US" sz="1600" dirty="0">
              <a:latin typeface="+mn-ea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4E5EA6A1-153C-4199-B93D-ABB50531B986}"/>
              </a:ext>
            </a:extLst>
          </p:cNvPr>
          <p:cNvSpPr txBox="1"/>
          <p:nvPr/>
        </p:nvSpPr>
        <p:spPr>
          <a:xfrm>
            <a:off x="2830929" y="3073713"/>
            <a:ext cx="1512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+mn-ea"/>
              </a:rPr>
              <a:t>S </a:t>
            </a:r>
            <a:r>
              <a:rPr lang="zh-CN" altLang="en-US" sz="1600" dirty="0">
                <a:latin typeface="+mn-ea"/>
              </a:rPr>
              <a:t>社会型</a:t>
            </a:r>
            <a:endParaRPr lang="en-US" altLang="zh-CN" sz="1600" dirty="0">
              <a:latin typeface="+mn-ea"/>
            </a:endParaRPr>
          </a:p>
          <a:p>
            <a:r>
              <a:rPr lang="en-US" altLang="zh-CN" sz="1600" dirty="0">
                <a:latin typeface="+mn-ea"/>
              </a:rPr>
              <a:t>Social</a:t>
            </a:r>
            <a:endParaRPr lang="zh-CN" altLang="en-US" sz="1600" dirty="0">
              <a:latin typeface="+mn-ea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B8129296-C68A-4582-8364-73616BAF9966}"/>
              </a:ext>
            </a:extLst>
          </p:cNvPr>
          <p:cNvSpPr txBox="1"/>
          <p:nvPr/>
        </p:nvSpPr>
        <p:spPr>
          <a:xfrm>
            <a:off x="5803281" y="3057506"/>
            <a:ext cx="1152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latin typeface="+mn-ea"/>
              </a:rPr>
              <a:t>实操型 </a:t>
            </a:r>
            <a:r>
              <a:rPr lang="en-US" altLang="zh-CN" sz="1600" dirty="0">
                <a:latin typeface="+mn-ea"/>
              </a:rPr>
              <a:t>R</a:t>
            </a:r>
          </a:p>
          <a:p>
            <a:pPr algn="r"/>
            <a:r>
              <a:rPr lang="en-US" altLang="zh-CN" sz="1600" dirty="0">
                <a:latin typeface="+mn-ea"/>
              </a:rPr>
              <a:t>Realistic</a:t>
            </a:r>
            <a:endParaRPr lang="zh-CN" altLang="en-US" sz="1600" dirty="0">
              <a:latin typeface="+mn-ea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071ABAFD-6ACE-485C-A44A-D227F50CB59B}"/>
              </a:ext>
            </a:extLst>
          </p:cNvPr>
          <p:cNvSpPr txBox="1"/>
          <p:nvPr/>
        </p:nvSpPr>
        <p:spPr>
          <a:xfrm>
            <a:off x="3402997" y="4139551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+mn-ea"/>
              </a:rPr>
              <a:t>A </a:t>
            </a:r>
            <a:r>
              <a:rPr lang="zh-CN" altLang="en-US" sz="1600" dirty="0">
                <a:latin typeface="+mn-ea"/>
              </a:rPr>
              <a:t>创意型</a:t>
            </a:r>
            <a:endParaRPr lang="en-US" altLang="zh-CN" sz="1600" dirty="0">
              <a:latin typeface="+mn-ea"/>
            </a:endParaRPr>
          </a:p>
          <a:p>
            <a:r>
              <a:rPr lang="en-US" altLang="zh-CN" sz="1600" dirty="0">
                <a:latin typeface="+mn-ea"/>
              </a:rPr>
              <a:t>Artistic</a:t>
            </a:r>
            <a:endParaRPr lang="zh-CN" altLang="en-US" sz="1600" dirty="0">
              <a:latin typeface="+mn-ea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C2D7F145-FC48-4369-B33E-EDD7B53C3CA9}"/>
              </a:ext>
            </a:extLst>
          </p:cNvPr>
          <p:cNvSpPr txBox="1"/>
          <p:nvPr/>
        </p:nvSpPr>
        <p:spPr>
          <a:xfrm>
            <a:off x="4074049" y="4152553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latin typeface="+mn-ea"/>
              </a:rPr>
              <a:t>研究型 </a:t>
            </a:r>
            <a:r>
              <a:rPr lang="en-US" altLang="zh-CN" sz="1600" dirty="0">
                <a:latin typeface="+mn-ea"/>
              </a:rPr>
              <a:t>I</a:t>
            </a:r>
          </a:p>
          <a:p>
            <a:pPr algn="r"/>
            <a:r>
              <a:rPr lang="en-US" altLang="zh-CN" sz="1600" dirty="0">
                <a:latin typeface="+mn-ea"/>
              </a:rPr>
              <a:t>Investigative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E426BF0-6725-4AC8-B7DE-AE5736E27E85}"/>
              </a:ext>
            </a:extLst>
          </p:cNvPr>
          <p:cNvSpPr txBox="1"/>
          <p:nvPr/>
        </p:nvSpPr>
        <p:spPr>
          <a:xfrm>
            <a:off x="1115616" y="1183239"/>
            <a:ext cx="1974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二  兴趣的类型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5DACBC5-BA3D-4C3E-AD10-C59F7E86170B}"/>
              </a:ext>
            </a:extLst>
          </p:cNvPr>
          <p:cNvSpPr txBox="1"/>
          <p:nvPr/>
        </p:nvSpPr>
        <p:spPr>
          <a:xfrm>
            <a:off x="6508528" y="4600377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六种兴趣类型关系图</a:t>
            </a:r>
          </a:p>
        </p:txBody>
      </p:sp>
    </p:spTree>
    <p:extLst>
      <p:ext uri="{BB962C8B-B14F-4D97-AF65-F5344CB8AC3E}">
        <p14:creationId xmlns:p14="http://schemas.microsoft.com/office/powerpoint/2010/main" val="2427272479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/>
      <p:bldP spid="17" grpId="0"/>
      <p:bldP spid="18" grpId="0"/>
      <p:bldP spid="19" grpId="0"/>
      <p:bldP spid="35" grpId="0"/>
      <p:bldP spid="36" grpId="0"/>
      <p:bldP spid="37" grpId="0"/>
      <p:bldP spid="38" grpId="0"/>
      <p:bldP spid="39" grpId="0"/>
      <p:bldP spid="40" grpId="0"/>
      <p:bldP spid="3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C97CF06-8EC4-4D38-911D-3E3A6ECD7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927606"/>
            <a:ext cx="6048672" cy="374380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3A5C9A74-9918-493C-AB92-19F778BE0D12}"/>
              </a:ext>
            </a:extLst>
          </p:cNvPr>
          <p:cNvSpPr txBox="1"/>
          <p:nvPr/>
        </p:nvSpPr>
        <p:spPr>
          <a:xfrm>
            <a:off x="3865984" y="4706729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六种个性的特点</a:t>
            </a:r>
          </a:p>
        </p:txBody>
      </p:sp>
    </p:spTree>
    <p:extLst>
      <p:ext uri="{BB962C8B-B14F-4D97-AF65-F5344CB8AC3E}">
        <p14:creationId xmlns:p14="http://schemas.microsoft.com/office/powerpoint/2010/main" val="25335395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2843808" y="2067694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探察你的个性类型</a:t>
            </a:r>
          </a:p>
        </p:txBody>
      </p:sp>
    </p:spTree>
    <p:extLst>
      <p:ext uri="{BB962C8B-B14F-4D97-AF65-F5344CB8AC3E}">
        <p14:creationId xmlns:p14="http://schemas.microsoft.com/office/powerpoint/2010/main" val="394443563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3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3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0" y="0"/>
                                      <p:to x="110000" y="110000"/>
                                    </p:animScale>
                                    <p:animScale>
                                      <p:cBhvr>
                                        <p:cTn id="9" dur="24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3859" y="1984635"/>
              <a:ext cx="1303346" cy="1303346"/>
              <a:chOff x="6775328" y="630868"/>
              <a:chExt cx="1652852" cy="165285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775328" y="630868"/>
                <a:ext cx="1652852" cy="165285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539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6959915" y="815455"/>
                <a:ext cx="1283679" cy="1283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st="101600" dir="180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71" tIns="34285" rIns="68571" bIns="342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2100" b="1"/>
              </a:p>
            </p:txBody>
          </p:sp>
        </p:grpSp>
        <p:sp>
          <p:nvSpPr>
            <p:cNvPr id="21" name="Freeform 69"/>
            <p:cNvSpPr>
              <a:spLocks noEditPoints="1"/>
            </p:cNvSpPr>
            <p:nvPr/>
          </p:nvSpPr>
          <p:spPr bwMode="auto">
            <a:xfrm>
              <a:off x="1671532" y="2402308"/>
              <a:ext cx="468000" cy="468000"/>
            </a:xfrm>
            <a:custGeom>
              <a:avLst/>
              <a:gdLst>
                <a:gd name="T0" fmla="*/ 712 w 1180"/>
                <a:gd name="T1" fmla="*/ 1180 h 1180"/>
                <a:gd name="T2" fmla="*/ 678 w 1180"/>
                <a:gd name="T3" fmla="*/ 1170 h 1180"/>
                <a:gd name="T4" fmla="*/ 656 w 1180"/>
                <a:gd name="T5" fmla="*/ 1143 h 1180"/>
                <a:gd name="T6" fmla="*/ 651 w 1180"/>
                <a:gd name="T7" fmla="*/ 712 h 1180"/>
                <a:gd name="T8" fmla="*/ 656 w 1180"/>
                <a:gd name="T9" fmla="*/ 688 h 1180"/>
                <a:gd name="T10" fmla="*/ 678 w 1180"/>
                <a:gd name="T11" fmla="*/ 661 h 1180"/>
                <a:gd name="T12" fmla="*/ 712 w 1180"/>
                <a:gd name="T13" fmla="*/ 651 h 1180"/>
                <a:gd name="T14" fmla="*/ 1131 w 1180"/>
                <a:gd name="T15" fmla="*/ 652 h 1180"/>
                <a:gd name="T16" fmla="*/ 1161 w 1180"/>
                <a:gd name="T17" fmla="*/ 669 h 1180"/>
                <a:gd name="T18" fmla="*/ 1178 w 1180"/>
                <a:gd name="T19" fmla="*/ 700 h 1180"/>
                <a:gd name="T20" fmla="*/ 1180 w 1180"/>
                <a:gd name="T21" fmla="*/ 1119 h 1180"/>
                <a:gd name="T22" fmla="*/ 1169 w 1180"/>
                <a:gd name="T23" fmla="*/ 1153 h 1180"/>
                <a:gd name="T24" fmla="*/ 1142 w 1180"/>
                <a:gd name="T25" fmla="*/ 1175 h 1180"/>
                <a:gd name="T26" fmla="*/ 1119 w 1180"/>
                <a:gd name="T27" fmla="*/ 529 h 1180"/>
                <a:gd name="T28" fmla="*/ 700 w 1180"/>
                <a:gd name="T29" fmla="*/ 527 h 1180"/>
                <a:gd name="T30" fmla="*/ 668 w 1180"/>
                <a:gd name="T31" fmla="*/ 511 h 1180"/>
                <a:gd name="T32" fmla="*/ 652 w 1180"/>
                <a:gd name="T33" fmla="*/ 480 h 1180"/>
                <a:gd name="T34" fmla="*/ 651 w 1180"/>
                <a:gd name="T35" fmla="*/ 61 h 1180"/>
                <a:gd name="T36" fmla="*/ 661 w 1180"/>
                <a:gd name="T37" fmla="*/ 27 h 1180"/>
                <a:gd name="T38" fmla="*/ 688 w 1180"/>
                <a:gd name="T39" fmla="*/ 5 h 1180"/>
                <a:gd name="T40" fmla="*/ 1119 w 1180"/>
                <a:gd name="T41" fmla="*/ 0 h 1180"/>
                <a:gd name="T42" fmla="*/ 1142 w 1180"/>
                <a:gd name="T43" fmla="*/ 5 h 1180"/>
                <a:gd name="T44" fmla="*/ 1169 w 1180"/>
                <a:gd name="T45" fmla="*/ 27 h 1180"/>
                <a:gd name="T46" fmla="*/ 1180 w 1180"/>
                <a:gd name="T47" fmla="*/ 61 h 1180"/>
                <a:gd name="T48" fmla="*/ 1178 w 1180"/>
                <a:gd name="T49" fmla="*/ 480 h 1180"/>
                <a:gd name="T50" fmla="*/ 1161 w 1180"/>
                <a:gd name="T51" fmla="*/ 511 h 1180"/>
                <a:gd name="T52" fmla="*/ 1131 w 1180"/>
                <a:gd name="T53" fmla="*/ 527 h 1180"/>
                <a:gd name="T54" fmla="*/ 61 w 1180"/>
                <a:gd name="T55" fmla="*/ 1180 h 1180"/>
                <a:gd name="T56" fmla="*/ 36 w 1180"/>
                <a:gd name="T57" fmla="*/ 1175 h 1180"/>
                <a:gd name="T58" fmla="*/ 9 w 1180"/>
                <a:gd name="T59" fmla="*/ 1153 h 1180"/>
                <a:gd name="T60" fmla="*/ 0 w 1180"/>
                <a:gd name="T61" fmla="*/ 1119 h 1180"/>
                <a:gd name="T62" fmla="*/ 1 w 1180"/>
                <a:gd name="T63" fmla="*/ 700 h 1180"/>
                <a:gd name="T64" fmla="*/ 17 w 1180"/>
                <a:gd name="T65" fmla="*/ 669 h 1180"/>
                <a:gd name="T66" fmla="*/ 49 w 1180"/>
                <a:gd name="T67" fmla="*/ 652 h 1180"/>
                <a:gd name="T68" fmla="*/ 467 w 1180"/>
                <a:gd name="T69" fmla="*/ 651 h 1180"/>
                <a:gd name="T70" fmla="*/ 502 w 1180"/>
                <a:gd name="T71" fmla="*/ 661 h 1180"/>
                <a:gd name="T72" fmla="*/ 524 w 1180"/>
                <a:gd name="T73" fmla="*/ 688 h 1180"/>
                <a:gd name="T74" fmla="*/ 528 w 1180"/>
                <a:gd name="T75" fmla="*/ 1119 h 1180"/>
                <a:gd name="T76" fmla="*/ 524 w 1180"/>
                <a:gd name="T77" fmla="*/ 1143 h 1180"/>
                <a:gd name="T78" fmla="*/ 502 w 1180"/>
                <a:gd name="T79" fmla="*/ 1170 h 1180"/>
                <a:gd name="T80" fmla="*/ 467 w 1180"/>
                <a:gd name="T81" fmla="*/ 1180 h 1180"/>
                <a:gd name="T82" fmla="*/ 61 w 1180"/>
                <a:gd name="T83" fmla="*/ 529 h 1180"/>
                <a:gd name="T84" fmla="*/ 27 w 1180"/>
                <a:gd name="T85" fmla="*/ 519 h 1180"/>
                <a:gd name="T86" fmla="*/ 5 w 1180"/>
                <a:gd name="T87" fmla="*/ 492 h 1180"/>
                <a:gd name="T88" fmla="*/ 0 w 1180"/>
                <a:gd name="T89" fmla="*/ 61 h 1180"/>
                <a:gd name="T90" fmla="*/ 5 w 1180"/>
                <a:gd name="T91" fmla="*/ 36 h 1180"/>
                <a:gd name="T92" fmla="*/ 27 w 1180"/>
                <a:gd name="T93" fmla="*/ 11 h 1180"/>
                <a:gd name="T94" fmla="*/ 61 w 1180"/>
                <a:gd name="T95" fmla="*/ 0 h 1180"/>
                <a:gd name="T96" fmla="*/ 480 w 1180"/>
                <a:gd name="T97" fmla="*/ 1 h 1180"/>
                <a:gd name="T98" fmla="*/ 510 w 1180"/>
                <a:gd name="T99" fmla="*/ 18 h 1180"/>
                <a:gd name="T100" fmla="*/ 527 w 1180"/>
                <a:gd name="T101" fmla="*/ 49 h 1180"/>
                <a:gd name="T102" fmla="*/ 528 w 1180"/>
                <a:gd name="T103" fmla="*/ 467 h 1180"/>
                <a:gd name="T104" fmla="*/ 517 w 1180"/>
                <a:gd name="T105" fmla="*/ 502 h 1180"/>
                <a:gd name="T106" fmla="*/ 492 w 1180"/>
                <a:gd name="T107" fmla="*/ 524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80" h="1180">
                  <a:moveTo>
                    <a:pt x="1119" y="1180"/>
                  </a:moveTo>
                  <a:lnTo>
                    <a:pt x="712" y="1180"/>
                  </a:lnTo>
                  <a:lnTo>
                    <a:pt x="712" y="1180"/>
                  </a:lnTo>
                  <a:lnTo>
                    <a:pt x="700" y="1179"/>
                  </a:lnTo>
                  <a:lnTo>
                    <a:pt x="688" y="1175"/>
                  </a:lnTo>
                  <a:lnTo>
                    <a:pt x="678" y="1170"/>
                  </a:lnTo>
                  <a:lnTo>
                    <a:pt x="668" y="1161"/>
                  </a:lnTo>
                  <a:lnTo>
                    <a:pt x="661" y="1153"/>
                  </a:lnTo>
                  <a:lnTo>
                    <a:pt x="656" y="1143"/>
                  </a:lnTo>
                  <a:lnTo>
                    <a:pt x="652" y="1131"/>
                  </a:lnTo>
                  <a:lnTo>
                    <a:pt x="651" y="1119"/>
                  </a:lnTo>
                  <a:lnTo>
                    <a:pt x="651" y="712"/>
                  </a:lnTo>
                  <a:lnTo>
                    <a:pt x="651" y="712"/>
                  </a:lnTo>
                  <a:lnTo>
                    <a:pt x="652" y="700"/>
                  </a:lnTo>
                  <a:lnTo>
                    <a:pt x="656" y="688"/>
                  </a:lnTo>
                  <a:lnTo>
                    <a:pt x="661" y="678"/>
                  </a:lnTo>
                  <a:lnTo>
                    <a:pt x="668" y="669"/>
                  </a:lnTo>
                  <a:lnTo>
                    <a:pt x="678" y="661"/>
                  </a:lnTo>
                  <a:lnTo>
                    <a:pt x="688" y="656"/>
                  </a:lnTo>
                  <a:lnTo>
                    <a:pt x="700" y="652"/>
                  </a:lnTo>
                  <a:lnTo>
                    <a:pt x="712" y="651"/>
                  </a:lnTo>
                  <a:lnTo>
                    <a:pt x="1119" y="651"/>
                  </a:lnTo>
                  <a:lnTo>
                    <a:pt x="1119" y="651"/>
                  </a:lnTo>
                  <a:lnTo>
                    <a:pt x="1131" y="652"/>
                  </a:lnTo>
                  <a:lnTo>
                    <a:pt x="1142" y="656"/>
                  </a:lnTo>
                  <a:lnTo>
                    <a:pt x="1153" y="661"/>
                  </a:lnTo>
                  <a:lnTo>
                    <a:pt x="1161" y="669"/>
                  </a:lnTo>
                  <a:lnTo>
                    <a:pt x="1169" y="678"/>
                  </a:lnTo>
                  <a:lnTo>
                    <a:pt x="1175" y="688"/>
                  </a:lnTo>
                  <a:lnTo>
                    <a:pt x="1178" y="700"/>
                  </a:lnTo>
                  <a:lnTo>
                    <a:pt x="1180" y="712"/>
                  </a:lnTo>
                  <a:lnTo>
                    <a:pt x="1180" y="1119"/>
                  </a:lnTo>
                  <a:lnTo>
                    <a:pt x="1180" y="1119"/>
                  </a:lnTo>
                  <a:lnTo>
                    <a:pt x="1178" y="1131"/>
                  </a:lnTo>
                  <a:lnTo>
                    <a:pt x="1175" y="1143"/>
                  </a:lnTo>
                  <a:lnTo>
                    <a:pt x="1169" y="1153"/>
                  </a:lnTo>
                  <a:lnTo>
                    <a:pt x="1161" y="1161"/>
                  </a:lnTo>
                  <a:lnTo>
                    <a:pt x="1153" y="1170"/>
                  </a:lnTo>
                  <a:lnTo>
                    <a:pt x="1142" y="1175"/>
                  </a:lnTo>
                  <a:lnTo>
                    <a:pt x="1131" y="1179"/>
                  </a:lnTo>
                  <a:lnTo>
                    <a:pt x="1119" y="1180"/>
                  </a:lnTo>
                  <a:close/>
                  <a:moveTo>
                    <a:pt x="1119" y="529"/>
                  </a:moveTo>
                  <a:lnTo>
                    <a:pt x="712" y="529"/>
                  </a:lnTo>
                  <a:lnTo>
                    <a:pt x="712" y="529"/>
                  </a:lnTo>
                  <a:lnTo>
                    <a:pt x="700" y="527"/>
                  </a:lnTo>
                  <a:lnTo>
                    <a:pt x="688" y="524"/>
                  </a:lnTo>
                  <a:lnTo>
                    <a:pt x="678" y="519"/>
                  </a:lnTo>
                  <a:lnTo>
                    <a:pt x="668" y="511"/>
                  </a:lnTo>
                  <a:lnTo>
                    <a:pt x="661" y="502"/>
                  </a:lnTo>
                  <a:lnTo>
                    <a:pt x="656" y="492"/>
                  </a:lnTo>
                  <a:lnTo>
                    <a:pt x="652" y="480"/>
                  </a:lnTo>
                  <a:lnTo>
                    <a:pt x="651" y="467"/>
                  </a:lnTo>
                  <a:lnTo>
                    <a:pt x="651" y="61"/>
                  </a:lnTo>
                  <a:lnTo>
                    <a:pt x="651" y="61"/>
                  </a:lnTo>
                  <a:lnTo>
                    <a:pt x="652" y="49"/>
                  </a:lnTo>
                  <a:lnTo>
                    <a:pt x="656" y="36"/>
                  </a:lnTo>
                  <a:lnTo>
                    <a:pt x="661" y="27"/>
                  </a:lnTo>
                  <a:lnTo>
                    <a:pt x="668" y="18"/>
                  </a:lnTo>
                  <a:lnTo>
                    <a:pt x="678" y="11"/>
                  </a:lnTo>
                  <a:lnTo>
                    <a:pt x="688" y="5"/>
                  </a:lnTo>
                  <a:lnTo>
                    <a:pt x="700" y="1"/>
                  </a:lnTo>
                  <a:lnTo>
                    <a:pt x="712" y="0"/>
                  </a:lnTo>
                  <a:lnTo>
                    <a:pt x="1119" y="0"/>
                  </a:lnTo>
                  <a:lnTo>
                    <a:pt x="1119" y="0"/>
                  </a:lnTo>
                  <a:lnTo>
                    <a:pt x="1131" y="1"/>
                  </a:lnTo>
                  <a:lnTo>
                    <a:pt x="1142" y="5"/>
                  </a:lnTo>
                  <a:lnTo>
                    <a:pt x="1153" y="11"/>
                  </a:lnTo>
                  <a:lnTo>
                    <a:pt x="1161" y="18"/>
                  </a:lnTo>
                  <a:lnTo>
                    <a:pt x="1169" y="27"/>
                  </a:lnTo>
                  <a:lnTo>
                    <a:pt x="1175" y="36"/>
                  </a:lnTo>
                  <a:lnTo>
                    <a:pt x="1178" y="49"/>
                  </a:lnTo>
                  <a:lnTo>
                    <a:pt x="1180" y="61"/>
                  </a:lnTo>
                  <a:lnTo>
                    <a:pt x="1180" y="467"/>
                  </a:lnTo>
                  <a:lnTo>
                    <a:pt x="1180" y="467"/>
                  </a:lnTo>
                  <a:lnTo>
                    <a:pt x="1178" y="480"/>
                  </a:lnTo>
                  <a:lnTo>
                    <a:pt x="1175" y="492"/>
                  </a:lnTo>
                  <a:lnTo>
                    <a:pt x="1169" y="502"/>
                  </a:lnTo>
                  <a:lnTo>
                    <a:pt x="1161" y="511"/>
                  </a:lnTo>
                  <a:lnTo>
                    <a:pt x="1153" y="519"/>
                  </a:lnTo>
                  <a:lnTo>
                    <a:pt x="1142" y="524"/>
                  </a:lnTo>
                  <a:lnTo>
                    <a:pt x="1131" y="527"/>
                  </a:lnTo>
                  <a:lnTo>
                    <a:pt x="1119" y="529"/>
                  </a:lnTo>
                  <a:close/>
                  <a:moveTo>
                    <a:pt x="467" y="1180"/>
                  </a:moveTo>
                  <a:lnTo>
                    <a:pt x="61" y="1180"/>
                  </a:lnTo>
                  <a:lnTo>
                    <a:pt x="61" y="1180"/>
                  </a:lnTo>
                  <a:lnTo>
                    <a:pt x="49" y="1179"/>
                  </a:lnTo>
                  <a:lnTo>
                    <a:pt x="36" y="1175"/>
                  </a:lnTo>
                  <a:lnTo>
                    <a:pt x="27" y="1170"/>
                  </a:lnTo>
                  <a:lnTo>
                    <a:pt x="17" y="1161"/>
                  </a:lnTo>
                  <a:lnTo>
                    <a:pt x="9" y="1153"/>
                  </a:lnTo>
                  <a:lnTo>
                    <a:pt x="5" y="1143"/>
                  </a:lnTo>
                  <a:lnTo>
                    <a:pt x="1" y="1131"/>
                  </a:lnTo>
                  <a:lnTo>
                    <a:pt x="0" y="1119"/>
                  </a:lnTo>
                  <a:lnTo>
                    <a:pt x="0" y="712"/>
                  </a:lnTo>
                  <a:lnTo>
                    <a:pt x="0" y="712"/>
                  </a:lnTo>
                  <a:lnTo>
                    <a:pt x="1" y="700"/>
                  </a:lnTo>
                  <a:lnTo>
                    <a:pt x="5" y="688"/>
                  </a:lnTo>
                  <a:lnTo>
                    <a:pt x="9" y="678"/>
                  </a:lnTo>
                  <a:lnTo>
                    <a:pt x="17" y="669"/>
                  </a:lnTo>
                  <a:lnTo>
                    <a:pt x="27" y="661"/>
                  </a:lnTo>
                  <a:lnTo>
                    <a:pt x="36" y="656"/>
                  </a:lnTo>
                  <a:lnTo>
                    <a:pt x="49" y="652"/>
                  </a:lnTo>
                  <a:lnTo>
                    <a:pt x="61" y="651"/>
                  </a:lnTo>
                  <a:lnTo>
                    <a:pt x="467" y="651"/>
                  </a:lnTo>
                  <a:lnTo>
                    <a:pt x="467" y="651"/>
                  </a:lnTo>
                  <a:lnTo>
                    <a:pt x="480" y="652"/>
                  </a:lnTo>
                  <a:lnTo>
                    <a:pt x="492" y="656"/>
                  </a:lnTo>
                  <a:lnTo>
                    <a:pt x="502" y="661"/>
                  </a:lnTo>
                  <a:lnTo>
                    <a:pt x="510" y="669"/>
                  </a:lnTo>
                  <a:lnTo>
                    <a:pt x="517" y="678"/>
                  </a:lnTo>
                  <a:lnTo>
                    <a:pt x="524" y="688"/>
                  </a:lnTo>
                  <a:lnTo>
                    <a:pt x="527" y="700"/>
                  </a:lnTo>
                  <a:lnTo>
                    <a:pt x="528" y="712"/>
                  </a:lnTo>
                  <a:lnTo>
                    <a:pt x="528" y="1119"/>
                  </a:lnTo>
                  <a:lnTo>
                    <a:pt x="528" y="1119"/>
                  </a:lnTo>
                  <a:lnTo>
                    <a:pt x="527" y="1131"/>
                  </a:lnTo>
                  <a:lnTo>
                    <a:pt x="524" y="1143"/>
                  </a:lnTo>
                  <a:lnTo>
                    <a:pt x="517" y="1153"/>
                  </a:lnTo>
                  <a:lnTo>
                    <a:pt x="510" y="1161"/>
                  </a:lnTo>
                  <a:lnTo>
                    <a:pt x="502" y="1170"/>
                  </a:lnTo>
                  <a:lnTo>
                    <a:pt x="492" y="1175"/>
                  </a:lnTo>
                  <a:lnTo>
                    <a:pt x="480" y="1179"/>
                  </a:lnTo>
                  <a:lnTo>
                    <a:pt x="467" y="1180"/>
                  </a:lnTo>
                  <a:close/>
                  <a:moveTo>
                    <a:pt x="467" y="529"/>
                  </a:moveTo>
                  <a:lnTo>
                    <a:pt x="61" y="529"/>
                  </a:lnTo>
                  <a:lnTo>
                    <a:pt x="61" y="529"/>
                  </a:lnTo>
                  <a:lnTo>
                    <a:pt x="49" y="527"/>
                  </a:lnTo>
                  <a:lnTo>
                    <a:pt x="36" y="524"/>
                  </a:lnTo>
                  <a:lnTo>
                    <a:pt x="27" y="519"/>
                  </a:lnTo>
                  <a:lnTo>
                    <a:pt x="17" y="511"/>
                  </a:lnTo>
                  <a:lnTo>
                    <a:pt x="9" y="502"/>
                  </a:lnTo>
                  <a:lnTo>
                    <a:pt x="5" y="492"/>
                  </a:lnTo>
                  <a:lnTo>
                    <a:pt x="1" y="480"/>
                  </a:lnTo>
                  <a:lnTo>
                    <a:pt x="0" y="467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49"/>
                  </a:lnTo>
                  <a:lnTo>
                    <a:pt x="5" y="36"/>
                  </a:lnTo>
                  <a:lnTo>
                    <a:pt x="9" y="27"/>
                  </a:lnTo>
                  <a:lnTo>
                    <a:pt x="17" y="18"/>
                  </a:lnTo>
                  <a:lnTo>
                    <a:pt x="27" y="11"/>
                  </a:lnTo>
                  <a:lnTo>
                    <a:pt x="36" y="5"/>
                  </a:lnTo>
                  <a:lnTo>
                    <a:pt x="49" y="1"/>
                  </a:lnTo>
                  <a:lnTo>
                    <a:pt x="61" y="0"/>
                  </a:lnTo>
                  <a:lnTo>
                    <a:pt x="467" y="0"/>
                  </a:lnTo>
                  <a:lnTo>
                    <a:pt x="467" y="0"/>
                  </a:lnTo>
                  <a:lnTo>
                    <a:pt x="480" y="1"/>
                  </a:lnTo>
                  <a:lnTo>
                    <a:pt x="492" y="5"/>
                  </a:lnTo>
                  <a:lnTo>
                    <a:pt x="502" y="11"/>
                  </a:lnTo>
                  <a:lnTo>
                    <a:pt x="510" y="18"/>
                  </a:lnTo>
                  <a:lnTo>
                    <a:pt x="517" y="27"/>
                  </a:lnTo>
                  <a:lnTo>
                    <a:pt x="524" y="36"/>
                  </a:lnTo>
                  <a:lnTo>
                    <a:pt x="527" y="49"/>
                  </a:lnTo>
                  <a:lnTo>
                    <a:pt x="528" y="61"/>
                  </a:lnTo>
                  <a:lnTo>
                    <a:pt x="528" y="467"/>
                  </a:lnTo>
                  <a:lnTo>
                    <a:pt x="528" y="467"/>
                  </a:lnTo>
                  <a:lnTo>
                    <a:pt x="527" y="480"/>
                  </a:lnTo>
                  <a:lnTo>
                    <a:pt x="524" y="492"/>
                  </a:lnTo>
                  <a:lnTo>
                    <a:pt x="517" y="502"/>
                  </a:lnTo>
                  <a:lnTo>
                    <a:pt x="510" y="511"/>
                  </a:lnTo>
                  <a:lnTo>
                    <a:pt x="502" y="519"/>
                  </a:lnTo>
                  <a:lnTo>
                    <a:pt x="492" y="524"/>
                  </a:lnTo>
                  <a:lnTo>
                    <a:pt x="480" y="527"/>
                  </a:lnTo>
                  <a:lnTo>
                    <a:pt x="467" y="5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11">
            <a:extLst>
              <a:ext uri="{FF2B5EF4-FFF2-40B4-BE49-F238E27FC236}">
                <a16:creationId xmlns:a16="http://schemas.microsoft.com/office/drawing/2014/main" id="{0D762A78-CB8A-4333-AD37-E5E1549E2417}"/>
              </a:ext>
            </a:extLst>
          </p:cNvPr>
          <p:cNvSpPr txBox="1"/>
          <p:nvPr/>
        </p:nvSpPr>
        <p:spPr>
          <a:xfrm>
            <a:off x="3787170" y="178140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第三节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2619F37-7FC1-441A-9891-23005EFE8240}"/>
              </a:ext>
            </a:extLst>
          </p:cNvPr>
          <p:cNvSpPr txBox="1"/>
          <p:nvPr/>
        </p:nvSpPr>
        <p:spPr>
          <a:xfrm>
            <a:off x="3439406" y="2851669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盘点你的能力</a:t>
            </a:r>
          </a:p>
        </p:txBody>
      </p:sp>
    </p:spTree>
    <p:extLst>
      <p:ext uri="{BB962C8B-B14F-4D97-AF65-F5344CB8AC3E}">
        <p14:creationId xmlns:p14="http://schemas.microsoft.com/office/powerpoint/2010/main" val="362468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0F6971F2-A5E2-470C-B1FB-173F9EC92BB9}"/>
              </a:ext>
            </a:extLst>
          </p:cNvPr>
          <p:cNvGrpSpPr/>
          <p:nvPr/>
        </p:nvGrpSpPr>
        <p:grpSpPr>
          <a:xfrm>
            <a:off x="683569" y="1335598"/>
            <a:ext cx="3312367" cy="3911165"/>
            <a:chOff x="683569" y="1335598"/>
            <a:chExt cx="3312367" cy="3911165"/>
          </a:xfrm>
        </p:grpSpPr>
        <p:sp>
          <p:nvSpPr>
            <p:cNvPr id="42" name="圆角矩形 8">
              <a:extLst>
                <a:ext uri="{FF2B5EF4-FFF2-40B4-BE49-F238E27FC236}">
                  <a16:creationId xmlns:a16="http://schemas.microsoft.com/office/drawing/2014/main" id="{17861265-52EE-42BE-AA05-759F9FAC4928}"/>
                </a:ext>
              </a:extLst>
            </p:cNvPr>
            <p:cNvSpPr/>
            <p:nvPr/>
          </p:nvSpPr>
          <p:spPr bwMode="auto">
            <a:xfrm>
              <a:off x="683569" y="1335598"/>
              <a:ext cx="3312367" cy="3096344"/>
            </a:xfrm>
            <a:prstGeom prst="roundRect">
              <a:avLst>
                <a:gd name="adj" fmla="val 10568"/>
              </a:avLst>
            </a:pr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>
              <a:outerShdw blurRad="203200" dist="177800" dir="39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69AC0AEB-3B49-4A98-8726-FCFE7DF36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584" y="1635646"/>
              <a:ext cx="3168352" cy="3611117"/>
            </a:xfrm>
            <a:prstGeom prst="rect">
              <a:avLst/>
            </a:prstGeom>
            <a:noFill/>
            <a:ln w="7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2400" b="1" dirty="0">
                  <a:solidFill>
                    <a:srgbClr val="F8F8F8"/>
                  </a:solidFill>
                  <a:latin typeface="+mj-ea"/>
                  <a:ea typeface="+mj-ea"/>
                </a:rPr>
                <a:t>课前思考</a:t>
              </a:r>
              <a:endParaRPr lang="en-US" altLang="zh-CN" sz="2400" b="1" dirty="0">
                <a:solidFill>
                  <a:srgbClr val="F8F8F8"/>
                </a:solidFill>
                <a:latin typeface="+mj-ea"/>
                <a:ea typeface="+mj-ea"/>
              </a:endParaRPr>
            </a:p>
            <a:p>
              <a:pPr algn="ctr"/>
              <a:endParaRPr lang="en-US" altLang="zh-CN" sz="2400" b="1" dirty="0">
                <a:solidFill>
                  <a:srgbClr val="F8F8F8"/>
                </a:solidFill>
                <a:latin typeface="+mj-ea"/>
                <a:ea typeface="+mj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+mn-ea"/>
                </a:rPr>
                <a:t>你有哪些能力？</a:t>
              </a:r>
              <a:endParaRPr lang="en-US" altLang="zh-CN" dirty="0">
                <a:solidFill>
                  <a:schemeClr val="bg1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+mn-ea"/>
                </a:rPr>
                <a:t>其中有哪些能力超过了一般人？</a:t>
              </a:r>
              <a:endParaRPr lang="en-US" altLang="zh-CN" dirty="0">
                <a:solidFill>
                  <a:schemeClr val="bg1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+mn-ea"/>
                </a:rPr>
                <a:t>怎样进一步发展你的能力</a:t>
              </a:r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？</a:t>
              </a:r>
              <a:endParaRPr lang="zh-CN" altLang="en-US" sz="2800" dirty="0">
                <a:latin typeface="+mn-ea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790D65C3-4BC6-4026-B1EF-56ACF903F3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266" y="913820"/>
            <a:ext cx="3518122" cy="351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98859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2.96296E-6 L 2.91667E-6 0.25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56E73375-8493-4F32-AA06-091397CC571A}"/>
              </a:ext>
            </a:extLst>
          </p:cNvPr>
          <p:cNvGrpSpPr/>
          <p:nvPr/>
        </p:nvGrpSpPr>
        <p:grpSpPr>
          <a:xfrm>
            <a:off x="5004050" y="1419622"/>
            <a:ext cx="3276363" cy="2880320"/>
            <a:chOff x="5004050" y="1419622"/>
            <a:chExt cx="3276363" cy="2880320"/>
          </a:xfrm>
        </p:grpSpPr>
        <p:sp>
          <p:nvSpPr>
            <p:cNvPr id="3" name="圆角矩形 7">
              <a:extLst>
                <a:ext uri="{FF2B5EF4-FFF2-40B4-BE49-F238E27FC236}">
                  <a16:creationId xmlns:a16="http://schemas.microsoft.com/office/drawing/2014/main" id="{8167AD99-FBA2-4458-BA6C-FEB5ED9A4AC3}"/>
                </a:ext>
              </a:extLst>
            </p:cNvPr>
            <p:cNvSpPr/>
            <p:nvPr/>
          </p:nvSpPr>
          <p:spPr bwMode="auto">
            <a:xfrm>
              <a:off x="5004050" y="1419622"/>
              <a:ext cx="3243024" cy="2880320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03200" dist="177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4192EA7C-F753-458A-B462-C60C7659059B}"/>
                </a:ext>
              </a:extLst>
            </p:cNvPr>
            <p:cNvSpPr txBox="1"/>
            <p:nvPr/>
          </p:nvSpPr>
          <p:spPr>
            <a:xfrm>
              <a:off x="5328085" y="2246343"/>
              <a:ext cx="2952328" cy="1082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        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rPr>
                <a:t>学习目标</a:t>
              </a:r>
            </a:p>
            <a:p>
              <a:endParaRPr lang="zh-CN" altLang="en-US" dirty="0"/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accent3"/>
                  </a:solidFill>
                  <a:latin typeface="+mn-ea"/>
                </a:rPr>
                <a:t>拟订你的能力发展计划</a:t>
              </a:r>
              <a:endParaRPr lang="zh-CN" altLang="en-US" sz="1400" dirty="0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BD708EDC-3957-4C70-8594-B15F0C27A2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27" y="1275606"/>
            <a:ext cx="3024336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3920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-0.25 2.96296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95845" y="1713200"/>
            <a:ext cx="8024317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小苗低着头，一脸愁容，向我咨询： 马上就要毕业了，但他还没找到工作。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我请他说说目前的情况和进入大学以来的经历。原来他是高职商务英语专业大三的同学，最近花了许多时间准备公务员考试，结果却失败了。三年来，除了准备公务员考试，他还做过其他很多事情。其中特别突出的是： 他很喜欢英语，除了作业，他还做了许多与英语有关的事，如学唱英语歌曲，为国际会议做志愿者，义务为外国人做导游，作为翻译陪同外国人参加商务洽谈，还为一家外贸公司翻译了近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页的商务文件。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于是我建议他收集、整理有关他这些经历的证据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照片、录音（录像）、实习鉴定书、感谢信、英语技能证书、翻译作品等，并将其分类汇总，装订成册，作为个人生涯档案。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再次求职时，他把简历和生涯档案一起呈现给招聘人员。一周后，他向我报告说，他被一家外贸公司录用了。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3707904" y="1166959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可展示的实力</a:t>
            </a:r>
          </a:p>
        </p:txBody>
      </p:sp>
    </p:spTree>
    <p:extLst>
      <p:ext uri="{BB962C8B-B14F-4D97-AF65-F5344CB8AC3E}">
        <p14:creationId xmlns:p14="http://schemas.microsoft.com/office/powerpoint/2010/main" val="2360035600"/>
      </p:ext>
    </p:extLst>
  </p:cSld>
  <p:clrMapOvr>
    <a:masterClrMapping/>
  </p:clrMapOvr>
  <p:transition spd="slow" advTm="7000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979984" y="1416368"/>
            <a:ext cx="6811399" cy="2167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请思考并和同学讨论以下问题：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小苗最终应聘成功靠的是什么？</a:t>
            </a:r>
            <a:endParaRPr lang="en-US" altLang="zh-CN" sz="16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这样的应聘条件是怎样创造的？</a:t>
            </a:r>
            <a:endParaRPr lang="en-US" altLang="zh-CN" sz="16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accent3"/>
                </a:solidFill>
                <a:latin typeface="+mn-ea"/>
              </a:rPr>
              <a:t>创造这样的条件并不容易，小苗为什么能够做到？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27076BF-653A-482F-8336-7C119320CC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450" y="2271199"/>
            <a:ext cx="2624475" cy="26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979308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9654" y="-91642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25" y="375963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339502"/>
            <a:ext cx="9156469" cy="4536504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EE6F4E-D55A-4684-8529-DE4E112F53F7}"/>
              </a:ext>
            </a:extLst>
          </p:cNvPr>
          <p:cNvSpPr txBox="1"/>
          <p:nvPr/>
        </p:nvSpPr>
        <p:spPr>
          <a:xfrm>
            <a:off x="8028384" y="3651870"/>
            <a:ext cx="923330" cy="136794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3"/>
                </a:solidFill>
                <a:latin typeface="方正清纯体简体 Bold" panose="02000000000000000000" pitchFamily="50" charset="-122"/>
                <a:ea typeface="方正清纯体简体 Bold" panose="02000000000000000000" pitchFamily="50" charset="-122"/>
              </a:rPr>
              <a:t>案例</a:t>
            </a:r>
            <a:endParaRPr lang="en-US" altLang="zh-CN" sz="4800" b="1" dirty="0">
              <a:solidFill>
                <a:schemeClr val="accent3"/>
              </a:solidFill>
              <a:latin typeface="方正清纯体简体 Bold" panose="02000000000000000000" pitchFamily="50" charset="-122"/>
              <a:ea typeface="方正清纯体简体 Bold" panose="02000000000000000000" pitchFamily="50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21C672F-B13F-46AD-8886-88DEF99B453C}"/>
              </a:ext>
            </a:extLst>
          </p:cNvPr>
          <p:cNvSpPr txBox="1"/>
          <p:nvPr/>
        </p:nvSpPr>
        <p:spPr>
          <a:xfrm>
            <a:off x="3779912" y="188110"/>
            <a:ext cx="2304256" cy="620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个性与行为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23CA9A0-1E36-4031-9F35-7A6DD9D22DE2}"/>
              </a:ext>
            </a:extLst>
          </p:cNvPr>
          <p:cNvSpPr txBox="1"/>
          <p:nvPr/>
        </p:nvSpPr>
        <p:spPr>
          <a:xfrm>
            <a:off x="107504" y="657528"/>
            <a:ext cx="8136904" cy="4111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某高职院校的学前教育专业有这样几位同学：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       A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女生，喜欢陪小孩玩，因此第一志愿填报了该校的这个专业，但因分数不够，被其他专业录取，后来经过努力（第一学期成绩优秀），又转到这个专业。虽然她的高考成绩不够理想，但由于自己特别喜欢这个专业，上课认真听讲，课后广泛研读，并经常主动求教专业老师、去幼儿园见习实习，因此，专业课成绩一直名列前茅，实习表现也很好，最终被实习幼儿园录用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该园本来计划招一位本科生的，但因为很欣赏她，所以才放弃了录用本科生。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B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男生，高考成绩超过本科线，但他不知道高考志愿怎么填，而父母觉得幼儿师范好就业，就帮他填报了本校的学前教育专业。进校以后，他发现全班只有三个男生，而且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觉得男生做幼儿园老师显得怪怪的，就不太想学这个专业，想转到其他专业；但由于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学习没下功夫，花很多时间玩电脑，第一学期成绩很靠后，结果转专业失败，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679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9" grpId="0"/>
      <p:bldP spid="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2683216" y="936471"/>
            <a:ext cx="5256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能 力 及 其 发 展 策 略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1943708" y="807304"/>
            <a:ext cx="5256584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8CD207B-D6B1-4935-950F-4BE5446654CB}"/>
              </a:ext>
            </a:extLst>
          </p:cNvPr>
          <p:cNvSpPr/>
          <p:nvPr/>
        </p:nvSpPr>
        <p:spPr bwMode="auto">
          <a:xfrm>
            <a:off x="515457" y="1885445"/>
            <a:ext cx="4056543" cy="468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40815" rIns="0" bIns="40815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0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  经过实践锻炼才能使兴趣转换为能力</a:t>
            </a:r>
            <a:endParaRPr lang="en-US" altLang="zh-CN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箭头: 下 3">
            <a:extLst>
              <a:ext uri="{FF2B5EF4-FFF2-40B4-BE49-F238E27FC236}">
                <a16:creationId xmlns:a16="http://schemas.microsoft.com/office/drawing/2014/main" id="{BB8004F1-9220-4851-AC82-F18A290B9FBD}"/>
              </a:ext>
            </a:extLst>
          </p:cNvPr>
          <p:cNvSpPr/>
          <p:nvPr/>
        </p:nvSpPr>
        <p:spPr>
          <a:xfrm>
            <a:off x="2255696" y="2358008"/>
            <a:ext cx="288032" cy="864096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B58E987-7610-4B8A-A957-B9BBC636E913}"/>
              </a:ext>
            </a:extLst>
          </p:cNvPr>
          <p:cNvSpPr txBox="1"/>
          <p:nvPr/>
        </p:nvSpPr>
        <p:spPr>
          <a:xfrm>
            <a:off x="644146" y="3378789"/>
            <a:ext cx="35276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足够的动机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善于学习或用脑思考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内行高手指导和反馈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CD69073-56F5-40B6-A0E1-2E48C3100F1D}"/>
              </a:ext>
            </a:extLst>
          </p:cNvPr>
          <p:cNvSpPr txBox="1"/>
          <p:nvPr/>
        </p:nvSpPr>
        <p:spPr>
          <a:xfrm>
            <a:off x="1533733" y="260539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条件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B579150-44D2-4C70-8C98-38121F710E40}"/>
              </a:ext>
            </a:extLst>
          </p:cNvPr>
          <p:cNvSpPr/>
          <p:nvPr/>
        </p:nvSpPr>
        <p:spPr>
          <a:xfrm>
            <a:off x="3603968" y="3404075"/>
            <a:ext cx="1071968" cy="405041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DA835BF-FF00-440F-AAC0-03C757B99437}"/>
              </a:ext>
            </a:extLst>
          </p:cNvPr>
          <p:cNvSpPr/>
          <p:nvPr/>
        </p:nvSpPr>
        <p:spPr>
          <a:xfrm>
            <a:off x="5690944" y="3426130"/>
            <a:ext cx="834701" cy="356402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65D8D7F5-540A-4289-984B-36DB72BBB01E}"/>
              </a:ext>
            </a:extLst>
          </p:cNvPr>
          <p:cNvSpPr/>
          <p:nvPr/>
        </p:nvSpPr>
        <p:spPr>
          <a:xfrm>
            <a:off x="7440442" y="3372733"/>
            <a:ext cx="948301" cy="467721"/>
          </a:xfrm>
          <a:prstGeom prst="ellipse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C16C1247-5E18-4698-9358-6D2AFD707578}"/>
              </a:ext>
            </a:extLst>
          </p:cNvPr>
          <p:cNvCxnSpPr>
            <a:cxnSpLocks/>
            <a:stCxn id="11" idx="3"/>
            <a:endCxn id="23" idx="1"/>
          </p:cNvCxnSpPr>
          <p:nvPr/>
        </p:nvCxnSpPr>
        <p:spPr>
          <a:xfrm flipV="1">
            <a:off x="4675936" y="3604331"/>
            <a:ext cx="1015008" cy="2265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E33DAF85-EC7F-4653-8C61-1FB894F5D34F}"/>
              </a:ext>
            </a:extLst>
          </p:cNvPr>
          <p:cNvCxnSpPr>
            <a:cxnSpLocks/>
            <a:stCxn id="23" idx="3"/>
            <a:endCxn id="12" idx="2"/>
          </p:cNvCxnSpPr>
          <p:nvPr/>
        </p:nvCxnSpPr>
        <p:spPr>
          <a:xfrm>
            <a:off x="6525645" y="3604331"/>
            <a:ext cx="914797" cy="2263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67EE97D7-F8F0-495D-BE23-0D90D40BEF6D}"/>
              </a:ext>
            </a:extLst>
          </p:cNvPr>
          <p:cNvCxnSpPr/>
          <p:nvPr/>
        </p:nvCxnSpPr>
        <p:spPr>
          <a:xfrm>
            <a:off x="5940152" y="2739200"/>
            <a:ext cx="0" cy="664874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C5B6896F-EE94-4C71-B73D-EADDFA251AE1}"/>
              </a:ext>
            </a:extLst>
          </p:cNvPr>
          <p:cNvCxnSpPr/>
          <p:nvPr/>
        </p:nvCxnSpPr>
        <p:spPr>
          <a:xfrm>
            <a:off x="5940152" y="2739200"/>
            <a:ext cx="2664296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EE57CBCE-0AB2-41E6-9ECF-0068B06B38E9}"/>
              </a:ext>
            </a:extLst>
          </p:cNvPr>
          <p:cNvCxnSpPr/>
          <p:nvPr/>
        </p:nvCxnSpPr>
        <p:spPr>
          <a:xfrm>
            <a:off x="8604448" y="2739200"/>
            <a:ext cx="0" cy="867393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5D895D7A-191C-4F19-A328-F381517A4EE5}"/>
              </a:ext>
            </a:extLst>
          </p:cNvPr>
          <p:cNvCxnSpPr>
            <a:cxnSpLocks/>
            <a:endCxn id="12" idx="6"/>
          </p:cNvCxnSpPr>
          <p:nvPr/>
        </p:nvCxnSpPr>
        <p:spPr>
          <a:xfrm flipH="1">
            <a:off x="8388743" y="3606593"/>
            <a:ext cx="215705" cy="1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id="{0B193D5E-9354-49C2-ABB2-5E83D93A9701}"/>
              </a:ext>
            </a:extLst>
          </p:cNvPr>
          <p:cNvSpPr txBox="1"/>
          <p:nvPr/>
        </p:nvSpPr>
        <p:spPr>
          <a:xfrm>
            <a:off x="3593281" y="3437316"/>
            <a:ext cx="1200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</a:rPr>
              <a:t>兴趣</a:t>
            </a:r>
            <a:r>
              <a:rPr lang="en-US" altLang="zh-CN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</a:rPr>
              <a:t>目标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73A8895A-50DF-4B22-9389-ADBD12B8BF6A}"/>
              </a:ext>
            </a:extLst>
          </p:cNvPr>
          <p:cNvSpPr txBox="1"/>
          <p:nvPr/>
        </p:nvSpPr>
        <p:spPr>
          <a:xfrm>
            <a:off x="5747904" y="3421927"/>
            <a:ext cx="864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知识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5451EFB1-53A8-4952-8890-00A4E76BA2B9}"/>
              </a:ext>
            </a:extLst>
          </p:cNvPr>
          <p:cNvSpPr txBox="1"/>
          <p:nvPr/>
        </p:nvSpPr>
        <p:spPr>
          <a:xfrm>
            <a:off x="4812120" y="3323809"/>
            <a:ext cx="767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接触了解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C12D6350-6F59-4DFB-BD10-506C6F28254E}"/>
              </a:ext>
            </a:extLst>
          </p:cNvPr>
          <p:cNvSpPr txBox="1"/>
          <p:nvPr/>
        </p:nvSpPr>
        <p:spPr>
          <a:xfrm>
            <a:off x="6736006" y="3323809"/>
            <a:ext cx="767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实践练习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882DA583-3B96-48FB-A0CD-0B921C0EACC5}"/>
              </a:ext>
            </a:extLst>
          </p:cNvPr>
          <p:cNvSpPr txBox="1"/>
          <p:nvPr/>
        </p:nvSpPr>
        <p:spPr>
          <a:xfrm>
            <a:off x="7596336" y="3443978"/>
            <a:ext cx="726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能力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881AB6E9-0FE4-4051-91D3-C92E474A91B5}"/>
              </a:ext>
            </a:extLst>
          </p:cNvPr>
          <p:cNvSpPr txBox="1"/>
          <p:nvPr/>
        </p:nvSpPr>
        <p:spPr>
          <a:xfrm>
            <a:off x="6736006" y="2459948"/>
            <a:ext cx="1438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</a:rPr>
              <a:t>高手指导</a:t>
            </a:r>
            <a:endParaRPr lang="en-US" altLang="zh-CN" sz="1600" dirty="0">
              <a:solidFill>
                <a:schemeClr val="accent1">
                  <a:lumMod val="60000"/>
                  <a:lumOff val="40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</a:rPr>
              <a:t>自我反思</a:t>
            </a:r>
          </a:p>
        </p:txBody>
      </p:sp>
    </p:spTree>
    <p:extLst>
      <p:ext uri="{BB962C8B-B14F-4D97-AF65-F5344CB8AC3E}">
        <p14:creationId xmlns:p14="http://schemas.microsoft.com/office/powerpoint/2010/main" val="1932297546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 animBg="1"/>
      <p:bldP spid="18" grpId="0"/>
      <p:bldP spid="8" grpId="0"/>
      <p:bldP spid="11" grpId="0" animBg="1"/>
      <p:bldP spid="23" grpId="0" animBg="1"/>
      <p:bldP spid="12" grpId="0" animBg="1"/>
      <p:bldP spid="37" grpId="0"/>
      <p:bldP spid="38" grpId="0"/>
      <p:bldP spid="39" grpId="0"/>
      <p:bldP spid="46" grpId="0"/>
      <p:bldP spid="49" grpId="0"/>
      <p:bldP spid="5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8CD207B-D6B1-4935-950F-4BE5446654CB}"/>
              </a:ext>
            </a:extLst>
          </p:cNvPr>
          <p:cNvSpPr/>
          <p:nvPr/>
        </p:nvSpPr>
        <p:spPr bwMode="auto">
          <a:xfrm>
            <a:off x="755576" y="1025683"/>
            <a:ext cx="1849675" cy="468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40815" rIns="0" bIns="40815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    多元智能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15423C92-2DA5-4D8D-98AC-C9C2B5444B3F}"/>
              </a:ext>
            </a:extLst>
          </p:cNvPr>
          <p:cNvGrpSpPr/>
          <p:nvPr/>
        </p:nvGrpSpPr>
        <p:grpSpPr>
          <a:xfrm>
            <a:off x="3138534" y="1524759"/>
            <a:ext cx="3442525" cy="2991969"/>
            <a:chOff x="3138534" y="1524759"/>
            <a:chExt cx="3442525" cy="2991969"/>
          </a:xfrm>
        </p:grpSpPr>
        <p:sp>
          <p:nvSpPr>
            <p:cNvPr id="29" name="矩形 150">
              <a:extLst>
                <a:ext uri="{FF2B5EF4-FFF2-40B4-BE49-F238E27FC236}">
                  <a16:creationId xmlns:a16="http://schemas.microsoft.com/office/drawing/2014/main" id="{41966027-C278-4065-B40B-274B37BB0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8534" y="1524759"/>
              <a:ext cx="3440253" cy="2954640"/>
            </a:xfrm>
            <a:prstGeom prst="rect">
              <a:avLst/>
            </a:pr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000000" scaled="0"/>
              <a:tileRect/>
            </a:gradFill>
            <a:ln w="222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宋体" pitchFamily="2" charset="-122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1EC67AB0-6802-41F4-943C-25C54694F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0850" y="1788655"/>
              <a:ext cx="3095619" cy="2426847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2DC9BE5E-1D07-403C-9841-15A2BEA34F1B}"/>
                </a:ext>
              </a:extLst>
            </p:cNvPr>
            <p:cNvSpPr txBox="1"/>
            <p:nvPr/>
          </p:nvSpPr>
          <p:spPr>
            <a:xfrm>
              <a:off x="3857885" y="4178174"/>
              <a:ext cx="27231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八种智能结构示意图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2742019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8CD207B-D6B1-4935-950F-4BE5446654CB}"/>
              </a:ext>
            </a:extLst>
          </p:cNvPr>
          <p:cNvSpPr/>
          <p:nvPr/>
        </p:nvSpPr>
        <p:spPr bwMode="auto">
          <a:xfrm>
            <a:off x="756000" y="1026000"/>
            <a:ext cx="1849674" cy="468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40815" rIns="0" bIns="40815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    </a:t>
            </a:r>
            <a:r>
              <a:rPr lang="en-US" altLang="zh-CN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世纪能力</a:t>
            </a:r>
            <a:endParaRPr lang="en-US" altLang="zh-CN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CDEFD74E-5170-466C-8B9D-C3D635DF3190}"/>
              </a:ext>
            </a:extLst>
          </p:cNvPr>
          <p:cNvGrpSpPr/>
          <p:nvPr/>
        </p:nvGrpSpPr>
        <p:grpSpPr>
          <a:xfrm>
            <a:off x="3128862" y="1656471"/>
            <a:ext cx="5256583" cy="3219535"/>
            <a:chOff x="3128862" y="1656471"/>
            <a:chExt cx="5256583" cy="3219535"/>
          </a:xfrm>
        </p:grpSpPr>
        <p:sp>
          <p:nvSpPr>
            <p:cNvPr id="12" name="矩形 150">
              <a:extLst>
                <a:ext uri="{FF2B5EF4-FFF2-40B4-BE49-F238E27FC236}">
                  <a16:creationId xmlns:a16="http://schemas.microsoft.com/office/drawing/2014/main" id="{D8726C46-EE8D-4BED-B254-2E58CDB50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8862" y="1656471"/>
              <a:ext cx="5256583" cy="3219535"/>
            </a:xfrm>
            <a:prstGeom prst="rect">
              <a:avLst/>
            </a:pr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000000" scaled="0"/>
              <a:tileRect/>
            </a:gradFill>
            <a:ln w="222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宋体" pitchFamily="2" charset="-122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3F853B42-AD70-4CD5-8259-50C959046CB8}"/>
                </a:ext>
              </a:extLst>
            </p:cNvPr>
            <p:cNvSpPr/>
            <p:nvPr/>
          </p:nvSpPr>
          <p:spPr>
            <a:xfrm>
              <a:off x="3275856" y="1795145"/>
              <a:ext cx="4968552" cy="30088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AD65BE63-BDE5-4B9C-AADF-86799F8A8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3019" y="1924313"/>
              <a:ext cx="4528268" cy="2757437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718472779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8CD207B-D6B1-4935-950F-4BE5446654CB}"/>
              </a:ext>
            </a:extLst>
          </p:cNvPr>
          <p:cNvSpPr/>
          <p:nvPr/>
        </p:nvSpPr>
        <p:spPr bwMode="auto">
          <a:xfrm>
            <a:off x="756000" y="1026000"/>
            <a:ext cx="1849674" cy="468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40815" rIns="0" bIns="40815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   能力的水平</a:t>
            </a:r>
            <a:endParaRPr lang="en-US" altLang="zh-CN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3A8838D5-4D71-4140-A0C0-BED8BCBA562F}"/>
              </a:ext>
            </a:extLst>
          </p:cNvPr>
          <p:cNvGrpSpPr/>
          <p:nvPr/>
        </p:nvGrpSpPr>
        <p:grpSpPr>
          <a:xfrm>
            <a:off x="3141041" y="1494000"/>
            <a:ext cx="4398412" cy="2904329"/>
            <a:chOff x="3141041" y="1494000"/>
            <a:chExt cx="4398412" cy="2904329"/>
          </a:xfrm>
        </p:grpSpPr>
        <p:sp>
          <p:nvSpPr>
            <p:cNvPr id="59" name="矩形 150">
              <a:extLst>
                <a:ext uri="{FF2B5EF4-FFF2-40B4-BE49-F238E27FC236}">
                  <a16:creationId xmlns:a16="http://schemas.microsoft.com/office/drawing/2014/main" id="{F137DEC5-A329-42E6-91F7-5EE226D21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1041" y="1494000"/>
              <a:ext cx="4398412" cy="2904329"/>
            </a:xfrm>
            <a:prstGeom prst="rect">
              <a:avLst/>
            </a:pr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000000" scaled="0"/>
              <a:tileRect/>
            </a:gradFill>
            <a:ln w="222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宋体" pitchFamily="2" charset="-122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58592EA1-6CCE-4D67-88A6-D1489B3B7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69931" y="1604100"/>
              <a:ext cx="4140631" cy="268412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808820945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2143813" cy="1884619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1979712" y="1055369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盘点你的能力结构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52886" y="2146895"/>
            <a:ext cx="6167789" cy="2253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+mn-ea"/>
              </a:rPr>
              <a:t>行动步骤  ：</a:t>
            </a:r>
            <a:endParaRPr lang="en-US" altLang="zh-CN" sz="2000" dirty="0">
              <a:solidFill>
                <a:schemeClr val="accent1"/>
              </a:solidFill>
              <a:latin typeface="+mn-ea"/>
            </a:endParaRPr>
          </a:p>
          <a:p>
            <a:pPr marL="457200" indent="-457200">
              <a:buFont typeface="+mj-ea"/>
              <a:buAutoNum type="circleNumDbPlain"/>
            </a:pPr>
            <a:endParaRPr lang="en-US" altLang="zh-CN" sz="2000" dirty="0">
              <a:solidFill>
                <a:schemeClr val="accent1"/>
              </a:solidFill>
              <a:latin typeface="+mn-ea"/>
            </a:endParaRPr>
          </a:p>
          <a:p>
            <a:pPr marL="457200" indent="-457200">
              <a:buFont typeface="+mj-ea"/>
              <a:buAutoNum type="circleNumDbPlain"/>
            </a:pPr>
            <a:endParaRPr lang="en-US" altLang="zh-CN" sz="2000" dirty="0">
              <a:solidFill>
                <a:schemeClr val="accent1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填写系列能力评估表。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完成上表以后，分析并与同伴讨论问题。 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</a:rPr>
              <a:t>    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893157" y="1380854"/>
            <a:ext cx="1944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+mn-ea"/>
              </a:rPr>
              <a:t>请你列出生活中的各种活动事项，并按照表</a:t>
            </a:r>
            <a:r>
              <a:rPr lang="en-US" altLang="zh-CN" dirty="0">
                <a:solidFill>
                  <a:schemeClr val="accent1"/>
                </a:solidFill>
                <a:latin typeface="+mn-ea"/>
              </a:rPr>
              <a:t>2-4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加以评估。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7571787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3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3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0" y="0"/>
                                      <p:to x="110000" y="110000"/>
                                    </p:animScale>
                                    <p:animScale>
                                      <p:cBhvr>
                                        <p:cTn id="9" dur="24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3859" y="1984635"/>
              <a:ext cx="1303346" cy="1303346"/>
              <a:chOff x="6775328" y="630868"/>
              <a:chExt cx="1652852" cy="165285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775328" y="630868"/>
                <a:ext cx="1652852" cy="165285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539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6959915" y="815455"/>
                <a:ext cx="1283679" cy="1283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st="101600" dir="180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71" tIns="34285" rIns="68571" bIns="342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2100" b="1"/>
              </a:p>
            </p:txBody>
          </p:sp>
        </p:grp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1707532" y="2373630"/>
              <a:ext cx="396000" cy="504000"/>
            </a:xfrm>
            <a:custGeom>
              <a:avLst/>
              <a:gdLst>
                <a:gd name="T0" fmla="*/ 2147483646 w 5278"/>
                <a:gd name="T1" fmla="*/ 2147483646 h 6863"/>
                <a:gd name="T2" fmla="*/ 2147483646 w 5278"/>
                <a:gd name="T3" fmla="*/ 2147483646 h 6863"/>
                <a:gd name="T4" fmla="*/ 2147483646 w 5278"/>
                <a:gd name="T5" fmla="*/ 2147483646 h 6863"/>
                <a:gd name="T6" fmla="*/ 2147483646 w 5278"/>
                <a:gd name="T7" fmla="*/ 2147483646 h 6863"/>
                <a:gd name="T8" fmla="*/ 2147483646 w 5278"/>
                <a:gd name="T9" fmla="*/ 2147483646 h 6863"/>
                <a:gd name="T10" fmla="*/ 2147483646 w 5278"/>
                <a:gd name="T11" fmla="*/ 2147483646 h 6863"/>
                <a:gd name="T12" fmla="*/ 2147483646 w 5278"/>
                <a:gd name="T13" fmla="*/ 2147483646 h 6863"/>
                <a:gd name="T14" fmla="*/ 2147483646 w 5278"/>
                <a:gd name="T15" fmla="*/ 2147483646 h 6863"/>
                <a:gd name="T16" fmla="*/ 2147483646 w 5278"/>
                <a:gd name="T17" fmla="*/ 2147483646 h 6863"/>
                <a:gd name="T18" fmla="*/ 2147483646 w 5278"/>
                <a:gd name="T19" fmla="*/ 2147483646 h 6863"/>
                <a:gd name="T20" fmla="*/ 2147483646 w 5278"/>
                <a:gd name="T21" fmla="*/ 2147483646 h 6863"/>
                <a:gd name="T22" fmla="*/ 2147483646 w 5278"/>
                <a:gd name="T23" fmla="*/ 2147483646 h 6863"/>
                <a:gd name="T24" fmla="*/ 2147483646 w 5278"/>
                <a:gd name="T25" fmla="*/ 2147483646 h 6863"/>
                <a:gd name="T26" fmla="*/ 2147483646 w 5278"/>
                <a:gd name="T27" fmla="*/ 2147483646 h 6863"/>
                <a:gd name="T28" fmla="*/ 2147483646 w 5278"/>
                <a:gd name="T29" fmla="*/ 2147483646 h 6863"/>
                <a:gd name="T30" fmla="*/ 2147483646 w 5278"/>
                <a:gd name="T31" fmla="*/ 2147483646 h 6863"/>
                <a:gd name="T32" fmla="*/ 2147483646 w 5278"/>
                <a:gd name="T33" fmla="*/ 2147483646 h 6863"/>
                <a:gd name="T34" fmla="*/ 2147483646 w 5278"/>
                <a:gd name="T35" fmla="*/ 2147483646 h 6863"/>
                <a:gd name="T36" fmla="*/ 2147483646 w 5278"/>
                <a:gd name="T37" fmla="*/ 2147483646 h 6863"/>
                <a:gd name="T38" fmla="*/ 2147483646 w 5278"/>
                <a:gd name="T39" fmla="*/ 2147483646 h 6863"/>
                <a:gd name="T40" fmla="*/ 2147483646 w 5278"/>
                <a:gd name="T41" fmla="*/ 2147483646 h 6863"/>
                <a:gd name="T42" fmla="*/ 2147483646 w 5278"/>
                <a:gd name="T43" fmla="*/ 2147483646 h 6863"/>
                <a:gd name="T44" fmla="*/ 2147483646 w 5278"/>
                <a:gd name="T45" fmla="*/ 2147483646 h 6863"/>
                <a:gd name="T46" fmla="*/ 2147483646 w 5278"/>
                <a:gd name="T47" fmla="*/ 2147483646 h 6863"/>
                <a:gd name="T48" fmla="*/ 2147483646 w 5278"/>
                <a:gd name="T49" fmla="*/ 2147483646 h 6863"/>
                <a:gd name="T50" fmla="*/ 2147483646 w 5278"/>
                <a:gd name="T51" fmla="*/ 2147483646 h 6863"/>
                <a:gd name="T52" fmla="*/ 2147483646 w 5278"/>
                <a:gd name="T53" fmla="*/ 2147483646 h 6863"/>
                <a:gd name="T54" fmla="*/ 2147483646 w 5278"/>
                <a:gd name="T55" fmla="*/ 2147483646 h 6863"/>
                <a:gd name="T56" fmla="*/ 2147483646 w 5278"/>
                <a:gd name="T57" fmla="*/ 2147483646 h 6863"/>
                <a:gd name="T58" fmla="*/ 2147483646 w 5278"/>
                <a:gd name="T59" fmla="*/ 2147483646 h 6863"/>
                <a:gd name="T60" fmla="*/ 2147483646 w 5278"/>
                <a:gd name="T61" fmla="*/ 2147483646 h 6863"/>
                <a:gd name="T62" fmla="*/ 2147483646 w 5278"/>
                <a:gd name="T63" fmla="*/ 2147483646 h 6863"/>
                <a:gd name="T64" fmla="*/ 2147483646 w 5278"/>
                <a:gd name="T65" fmla="*/ 2147483646 h 6863"/>
                <a:gd name="T66" fmla="*/ 2147483646 w 5278"/>
                <a:gd name="T67" fmla="*/ 2147483646 h 6863"/>
                <a:gd name="T68" fmla="*/ 2147483646 w 5278"/>
                <a:gd name="T69" fmla="*/ 2147483646 h 6863"/>
                <a:gd name="T70" fmla="*/ 2147483646 w 5278"/>
                <a:gd name="T71" fmla="*/ 2147483646 h 6863"/>
                <a:gd name="T72" fmla="*/ 2147483646 w 5278"/>
                <a:gd name="T73" fmla="*/ 2147483646 h 6863"/>
                <a:gd name="T74" fmla="*/ 2147483646 w 5278"/>
                <a:gd name="T75" fmla="*/ 2147483646 h 6863"/>
                <a:gd name="T76" fmla="*/ 2147483646 w 5278"/>
                <a:gd name="T77" fmla="*/ 2147483646 h 6863"/>
                <a:gd name="T78" fmla="*/ 2147483646 w 5278"/>
                <a:gd name="T79" fmla="*/ 2147483646 h 6863"/>
                <a:gd name="T80" fmla="*/ 2147483646 w 5278"/>
                <a:gd name="T81" fmla="*/ 2147483646 h 6863"/>
                <a:gd name="T82" fmla="*/ 2147483646 w 5278"/>
                <a:gd name="T83" fmla="*/ 2147483646 h 6863"/>
                <a:gd name="T84" fmla="*/ 0 w 5278"/>
                <a:gd name="T85" fmla="*/ 2147483646 h 6863"/>
                <a:gd name="T86" fmla="*/ 2147483646 w 5278"/>
                <a:gd name="T87" fmla="*/ 2147483646 h 6863"/>
                <a:gd name="T88" fmla="*/ 2147483646 w 5278"/>
                <a:gd name="T89" fmla="*/ 2147483646 h 6863"/>
                <a:gd name="T90" fmla="*/ 2147483646 w 5278"/>
                <a:gd name="T91" fmla="*/ 2147483646 h 6863"/>
                <a:gd name="T92" fmla="*/ 2147483646 w 5278"/>
                <a:gd name="T93" fmla="*/ 2147483646 h 6863"/>
                <a:gd name="T94" fmla="*/ 2147483646 w 5278"/>
                <a:gd name="T95" fmla="*/ 2147483646 h 6863"/>
                <a:gd name="T96" fmla="*/ 2147483646 w 5278"/>
                <a:gd name="T97" fmla="*/ 1347340187 h 6863"/>
                <a:gd name="T98" fmla="*/ 2147483646 w 5278"/>
                <a:gd name="T99" fmla="*/ 513294381 h 6863"/>
                <a:gd name="T100" fmla="*/ 2147483646 w 5278"/>
                <a:gd name="T101" fmla="*/ 42761601 h 6863"/>
                <a:gd name="T102" fmla="*/ 2147483646 w 5278"/>
                <a:gd name="T103" fmla="*/ 21419384 h 6863"/>
                <a:gd name="T104" fmla="*/ 2147483646 w 5278"/>
                <a:gd name="T105" fmla="*/ 363589915 h 6863"/>
                <a:gd name="T106" fmla="*/ 2147483646 w 5278"/>
                <a:gd name="T107" fmla="*/ 1133454737 h 6863"/>
                <a:gd name="T108" fmla="*/ 2147483646 w 5278"/>
                <a:gd name="T109" fmla="*/ 2147483646 h 6863"/>
                <a:gd name="T110" fmla="*/ 2147483646 w 5278"/>
                <a:gd name="T111" fmla="*/ 2147483646 h 6863"/>
                <a:gd name="T112" fmla="*/ 2147483646 w 5278"/>
                <a:gd name="T113" fmla="*/ 2147483646 h 6863"/>
                <a:gd name="T114" fmla="*/ 2147483646 w 5278"/>
                <a:gd name="T115" fmla="*/ 2147483646 h 6863"/>
                <a:gd name="T116" fmla="*/ 2147483646 w 5278"/>
                <a:gd name="T117" fmla="*/ 2147483646 h 6863"/>
                <a:gd name="T118" fmla="*/ 2147483646 w 5278"/>
                <a:gd name="T119" fmla="*/ 2147483646 h 68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78" h="6863">
                  <a:moveTo>
                    <a:pt x="4046" y="5103"/>
                  </a:moveTo>
                  <a:lnTo>
                    <a:pt x="1054" y="5103"/>
                  </a:lnTo>
                  <a:lnTo>
                    <a:pt x="1054" y="4927"/>
                  </a:lnTo>
                  <a:lnTo>
                    <a:pt x="4046" y="4927"/>
                  </a:lnTo>
                  <a:lnTo>
                    <a:pt x="4046" y="5103"/>
                  </a:lnTo>
                  <a:close/>
                  <a:moveTo>
                    <a:pt x="2814" y="4575"/>
                  </a:moveTo>
                  <a:lnTo>
                    <a:pt x="1054" y="4575"/>
                  </a:lnTo>
                  <a:lnTo>
                    <a:pt x="1054" y="4399"/>
                  </a:lnTo>
                  <a:lnTo>
                    <a:pt x="2814" y="4399"/>
                  </a:lnTo>
                  <a:lnTo>
                    <a:pt x="2814" y="4575"/>
                  </a:lnTo>
                  <a:close/>
                  <a:moveTo>
                    <a:pt x="3342" y="4047"/>
                  </a:moveTo>
                  <a:lnTo>
                    <a:pt x="1054" y="4047"/>
                  </a:lnTo>
                  <a:lnTo>
                    <a:pt x="1054" y="3872"/>
                  </a:lnTo>
                  <a:lnTo>
                    <a:pt x="3342" y="3872"/>
                  </a:lnTo>
                  <a:lnTo>
                    <a:pt x="3342" y="4047"/>
                  </a:lnTo>
                  <a:close/>
                  <a:moveTo>
                    <a:pt x="4222" y="3520"/>
                  </a:moveTo>
                  <a:lnTo>
                    <a:pt x="1054" y="3520"/>
                  </a:lnTo>
                  <a:lnTo>
                    <a:pt x="1054" y="3344"/>
                  </a:lnTo>
                  <a:lnTo>
                    <a:pt x="4222" y="3344"/>
                  </a:lnTo>
                  <a:lnTo>
                    <a:pt x="4222" y="3520"/>
                  </a:lnTo>
                  <a:close/>
                  <a:moveTo>
                    <a:pt x="2814" y="2992"/>
                  </a:moveTo>
                  <a:lnTo>
                    <a:pt x="1054" y="2992"/>
                  </a:lnTo>
                  <a:lnTo>
                    <a:pt x="1054" y="2816"/>
                  </a:lnTo>
                  <a:lnTo>
                    <a:pt x="2814" y="2816"/>
                  </a:lnTo>
                  <a:lnTo>
                    <a:pt x="2814" y="2992"/>
                  </a:lnTo>
                  <a:close/>
                  <a:moveTo>
                    <a:pt x="4750" y="1056"/>
                  </a:moveTo>
                  <a:lnTo>
                    <a:pt x="3518" y="1056"/>
                  </a:lnTo>
                  <a:lnTo>
                    <a:pt x="3620" y="1362"/>
                  </a:lnTo>
                  <a:lnTo>
                    <a:pt x="3664" y="1373"/>
                  </a:lnTo>
                  <a:lnTo>
                    <a:pt x="3707" y="1385"/>
                  </a:lnTo>
                  <a:lnTo>
                    <a:pt x="3747" y="1397"/>
                  </a:lnTo>
                  <a:lnTo>
                    <a:pt x="3785" y="1412"/>
                  </a:lnTo>
                  <a:lnTo>
                    <a:pt x="3822" y="1426"/>
                  </a:lnTo>
                  <a:lnTo>
                    <a:pt x="3856" y="1441"/>
                  </a:lnTo>
                  <a:lnTo>
                    <a:pt x="3888" y="1458"/>
                  </a:lnTo>
                  <a:lnTo>
                    <a:pt x="3919" y="1476"/>
                  </a:lnTo>
                  <a:lnTo>
                    <a:pt x="3948" y="1494"/>
                  </a:lnTo>
                  <a:lnTo>
                    <a:pt x="3976" y="1513"/>
                  </a:lnTo>
                  <a:lnTo>
                    <a:pt x="4001" y="1534"/>
                  </a:lnTo>
                  <a:lnTo>
                    <a:pt x="4025" y="1555"/>
                  </a:lnTo>
                  <a:lnTo>
                    <a:pt x="4046" y="1577"/>
                  </a:lnTo>
                  <a:lnTo>
                    <a:pt x="4067" y="1599"/>
                  </a:lnTo>
                  <a:lnTo>
                    <a:pt x="4086" y="1622"/>
                  </a:lnTo>
                  <a:lnTo>
                    <a:pt x="4104" y="1646"/>
                  </a:lnTo>
                  <a:lnTo>
                    <a:pt x="4119" y="1671"/>
                  </a:lnTo>
                  <a:lnTo>
                    <a:pt x="4134" y="1696"/>
                  </a:lnTo>
                  <a:lnTo>
                    <a:pt x="4148" y="1723"/>
                  </a:lnTo>
                  <a:lnTo>
                    <a:pt x="4160" y="1749"/>
                  </a:lnTo>
                  <a:lnTo>
                    <a:pt x="4171" y="1777"/>
                  </a:lnTo>
                  <a:lnTo>
                    <a:pt x="4180" y="1805"/>
                  </a:lnTo>
                  <a:lnTo>
                    <a:pt x="4189" y="1834"/>
                  </a:lnTo>
                  <a:lnTo>
                    <a:pt x="4196" y="1863"/>
                  </a:lnTo>
                  <a:lnTo>
                    <a:pt x="4203" y="1892"/>
                  </a:lnTo>
                  <a:lnTo>
                    <a:pt x="4208" y="1923"/>
                  </a:lnTo>
                  <a:lnTo>
                    <a:pt x="4213" y="1953"/>
                  </a:lnTo>
                  <a:lnTo>
                    <a:pt x="4216" y="1984"/>
                  </a:lnTo>
                  <a:lnTo>
                    <a:pt x="4219" y="2015"/>
                  </a:lnTo>
                  <a:lnTo>
                    <a:pt x="4221" y="2047"/>
                  </a:lnTo>
                  <a:lnTo>
                    <a:pt x="4222" y="2078"/>
                  </a:lnTo>
                  <a:lnTo>
                    <a:pt x="4222" y="2111"/>
                  </a:lnTo>
                  <a:lnTo>
                    <a:pt x="1054" y="2111"/>
                  </a:lnTo>
                  <a:lnTo>
                    <a:pt x="1056" y="2081"/>
                  </a:lnTo>
                  <a:lnTo>
                    <a:pt x="1057" y="2050"/>
                  </a:lnTo>
                  <a:lnTo>
                    <a:pt x="1058" y="2020"/>
                  </a:lnTo>
                  <a:lnTo>
                    <a:pt x="1062" y="1990"/>
                  </a:lnTo>
                  <a:lnTo>
                    <a:pt x="1065" y="1960"/>
                  </a:lnTo>
                  <a:lnTo>
                    <a:pt x="1070" y="1931"/>
                  </a:lnTo>
                  <a:lnTo>
                    <a:pt x="1076" y="1902"/>
                  </a:lnTo>
                  <a:lnTo>
                    <a:pt x="1083" y="1874"/>
                  </a:lnTo>
                  <a:lnTo>
                    <a:pt x="1092" y="1846"/>
                  </a:lnTo>
                  <a:lnTo>
                    <a:pt x="1101" y="1819"/>
                  </a:lnTo>
                  <a:lnTo>
                    <a:pt x="1111" y="1792"/>
                  </a:lnTo>
                  <a:lnTo>
                    <a:pt x="1123" y="1766"/>
                  </a:lnTo>
                  <a:lnTo>
                    <a:pt x="1135" y="1740"/>
                  </a:lnTo>
                  <a:lnTo>
                    <a:pt x="1149" y="1714"/>
                  </a:lnTo>
                  <a:lnTo>
                    <a:pt x="1165" y="1690"/>
                  </a:lnTo>
                  <a:lnTo>
                    <a:pt x="1180" y="1665"/>
                  </a:lnTo>
                  <a:lnTo>
                    <a:pt x="1198" y="1643"/>
                  </a:lnTo>
                  <a:lnTo>
                    <a:pt x="1217" y="1620"/>
                  </a:lnTo>
                  <a:lnTo>
                    <a:pt x="1239" y="1597"/>
                  </a:lnTo>
                  <a:lnTo>
                    <a:pt x="1260" y="1576"/>
                  </a:lnTo>
                  <a:lnTo>
                    <a:pt x="1284" y="1555"/>
                  </a:lnTo>
                  <a:lnTo>
                    <a:pt x="1309" y="1535"/>
                  </a:lnTo>
                  <a:lnTo>
                    <a:pt x="1336" y="1516"/>
                  </a:lnTo>
                  <a:lnTo>
                    <a:pt x="1363" y="1498"/>
                  </a:lnTo>
                  <a:lnTo>
                    <a:pt x="1393" y="1480"/>
                  </a:lnTo>
                  <a:lnTo>
                    <a:pt x="1426" y="1463"/>
                  </a:lnTo>
                  <a:lnTo>
                    <a:pt x="1458" y="1447"/>
                  </a:lnTo>
                  <a:lnTo>
                    <a:pt x="1493" y="1432"/>
                  </a:lnTo>
                  <a:lnTo>
                    <a:pt x="1530" y="1418"/>
                  </a:lnTo>
                  <a:lnTo>
                    <a:pt x="1568" y="1404"/>
                  </a:lnTo>
                  <a:lnTo>
                    <a:pt x="1609" y="1392"/>
                  </a:lnTo>
                  <a:lnTo>
                    <a:pt x="1651" y="1380"/>
                  </a:lnTo>
                  <a:lnTo>
                    <a:pt x="1758" y="1056"/>
                  </a:lnTo>
                  <a:lnTo>
                    <a:pt x="526" y="1056"/>
                  </a:lnTo>
                  <a:lnTo>
                    <a:pt x="526" y="6335"/>
                  </a:lnTo>
                  <a:lnTo>
                    <a:pt x="4750" y="6335"/>
                  </a:lnTo>
                  <a:lnTo>
                    <a:pt x="4750" y="1056"/>
                  </a:lnTo>
                  <a:close/>
                  <a:moveTo>
                    <a:pt x="2638" y="265"/>
                  </a:moveTo>
                  <a:lnTo>
                    <a:pt x="2638" y="265"/>
                  </a:lnTo>
                  <a:lnTo>
                    <a:pt x="2611" y="266"/>
                  </a:lnTo>
                  <a:lnTo>
                    <a:pt x="2584" y="269"/>
                  </a:lnTo>
                  <a:lnTo>
                    <a:pt x="2559" y="275"/>
                  </a:lnTo>
                  <a:lnTo>
                    <a:pt x="2535" y="285"/>
                  </a:lnTo>
                  <a:lnTo>
                    <a:pt x="2513" y="296"/>
                  </a:lnTo>
                  <a:lnTo>
                    <a:pt x="2491" y="309"/>
                  </a:lnTo>
                  <a:lnTo>
                    <a:pt x="2471" y="324"/>
                  </a:lnTo>
                  <a:lnTo>
                    <a:pt x="2452" y="341"/>
                  </a:lnTo>
                  <a:lnTo>
                    <a:pt x="2435" y="360"/>
                  </a:lnTo>
                  <a:lnTo>
                    <a:pt x="2419" y="381"/>
                  </a:lnTo>
                  <a:lnTo>
                    <a:pt x="2406" y="402"/>
                  </a:lnTo>
                  <a:lnTo>
                    <a:pt x="2395" y="425"/>
                  </a:lnTo>
                  <a:lnTo>
                    <a:pt x="2386" y="449"/>
                  </a:lnTo>
                  <a:lnTo>
                    <a:pt x="2380" y="474"/>
                  </a:lnTo>
                  <a:lnTo>
                    <a:pt x="2375" y="500"/>
                  </a:lnTo>
                  <a:lnTo>
                    <a:pt x="2374" y="528"/>
                  </a:lnTo>
                  <a:lnTo>
                    <a:pt x="2375" y="554"/>
                  </a:lnTo>
                  <a:lnTo>
                    <a:pt x="2380" y="581"/>
                  </a:lnTo>
                  <a:lnTo>
                    <a:pt x="2386" y="606"/>
                  </a:lnTo>
                  <a:lnTo>
                    <a:pt x="2395" y="631"/>
                  </a:lnTo>
                  <a:lnTo>
                    <a:pt x="2406" y="654"/>
                  </a:lnTo>
                  <a:lnTo>
                    <a:pt x="2419" y="675"/>
                  </a:lnTo>
                  <a:lnTo>
                    <a:pt x="2435" y="696"/>
                  </a:lnTo>
                  <a:lnTo>
                    <a:pt x="2452" y="715"/>
                  </a:lnTo>
                  <a:lnTo>
                    <a:pt x="2471" y="732"/>
                  </a:lnTo>
                  <a:lnTo>
                    <a:pt x="2491" y="747"/>
                  </a:lnTo>
                  <a:lnTo>
                    <a:pt x="2513" y="760"/>
                  </a:lnTo>
                  <a:lnTo>
                    <a:pt x="2535" y="771"/>
                  </a:lnTo>
                  <a:lnTo>
                    <a:pt x="2559" y="779"/>
                  </a:lnTo>
                  <a:lnTo>
                    <a:pt x="2584" y="787"/>
                  </a:lnTo>
                  <a:lnTo>
                    <a:pt x="2611" y="790"/>
                  </a:lnTo>
                  <a:lnTo>
                    <a:pt x="2638" y="791"/>
                  </a:lnTo>
                  <a:lnTo>
                    <a:pt x="2665" y="790"/>
                  </a:lnTo>
                  <a:lnTo>
                    <a:pt x="2691" y="787"/>
                  </a:lnTo>
                  <a:lnTo>
                    <a:pt x="2716" y="779"/>
                  </a:lnTo>
                  <a:lnTo>
                    <a:pt x="2741" y="771"/>
                  </a:lnTo>
                  <a:lnTo>
                    <a:pt x="2764" y="760"/>
                  </a:lnTo>
                  <a:lnTo>
                    <a:pt x="2786" y="747"/>
                  </a:lnTo>
                  <a:lnTo>
                    <a:pt x="2806" y="732"/>
                  </a:lnTo>
                  <a:lnTo>
                    <a:pt x="2825" y="715"/>
                  </a:lnTo>
                  <a:lnTo>
                    <a:pt x="2842" y="696"/>
                  </a:lnTo>
                  <a:lnTo>
                    <a:pt x="2857" y="675"/>
                  </a:lnTo>
                  <a:lnTo>
                    <a:pt x="2871" y="654"/>
                  </a:lnTo>
                  <a:lnTo>
                    <a:pt x="2881" y="631"/>
                  </a:lnTo>
                  <a:lnTo>
                    <a:pt x="2890" y="606"/>
                  </a:lnTo>
                  <a:lnTo>
                    <a:pt x="2897" y="581"/>
                  </a:lnTo>
                  <a:lnTo>
                    <a:pt x="2900" y="554"/>
                  </a:lnTo>
                  <a:lnTo>
                    <a:pt x="2902" y="528"/>
                  </a:lnTo>
                  <a:lnTo>
                    <a:pt x="2900" y="500"/>
                  </a:lnTo>
                  <a:lnTo>
                    <a:pt x="2897" y="474"/>
                  </a:lnTo>
                  <a:lnTo>
                    <a:pt x="2890" y="449"/>
                  </a:lnTo>
                  <a:lnTo>
                    <a:pt x="2881" y="425"/>
                  </a:lnTo>
                  <a:lnTo>
                    <a:pt x="2871" y="402"/>
                  </a:lnTo>
                  <a:lnTo>
                    <a:pt x="2857" y="381"/>
                  </a:lnTo>
                  <a:lnTo>
                    <a:pt x="2842" y="360"/>
                  </a:lnTo>
                  <a:lnTo>
                    <a:pt x="2825" y="341"/>
                  </a:lnTo>
                  <a:lnTo>
                    <a:pt x="2806" y="324"/>
                  </a:lnTo>
                  <a:lnTo>
                    <a:pt x="2786" y="309"/>
                  </a:lnTo>
                  <a:lnTo>
                    <a:pt x="2764" y="296"/>
                  </a:lnTo>
                  <a:lnTo>
                    <a:pt x="2741" y="285"/>
                  </a:lnTo>
                  <a:lnTo>
                    <a:pt x="2716" y="275"/>
                  </a:lnTo>
                  <a:lnTo>
                    <a:pt x="2691" y="269"/>
                  </a:lnTo>
                  <a:lnTo>
                    <a:pt x="2665" y="266"/>
                  </a:lnTo>
                  <a:lnTo>
                    <a:pt x="2638" y="265"/>
                  </a:lnTo>
                  <a:close/>
                  <a:moveTo>
                    <a:pt x="0" y="6863"/>
                  </a:moveTo>
                  <a:lnTo>
                    <a:pt x="0" y="528"/>
                  </a:lnTo>
                  <a:lnTo>
                    <a:pt x="2110" y="528"/>
                  </a:lnTo>
                  <a:lnTo>
                    <a:pt x="2110" y="500"/>
                  </a:lnTo>
                  <a:lnTo>
                    <a:pt x="2113" y="474"/>
                  </a:lnTo>
                  <a:lnTo>
                    <a:pt x="2116" y="448"/>
                  </a:lnTo>
                  <a:lnTo>
                    <a:pt x="2121" y="421"/>
                  </a:lnTo>
                  <a:lnTo>
                    <a:pt x="2127" y="396"/>
                  </a:lnTo>
                  <a:lnTo>
                    <a:pt x="2134" y="371"/>
                  </a:lnTo>
                  <a:lnTo>
                    <a:pt x="2143" y="346"/>
                  </a:lnTo>
                  <a:lnTo>
                    <a:pt x="2152" y="322"/>
                  </a:lnTo>
                  <a:lnTo>
                    <a:pt x="2162" y="299"/>
                  </a:lnTo>
                  <a:lnTo>
                    <a:pt x="2174" y="277"/>
                  </a:lnTo>
                  <a:lnTo>
                    <a:pt x="2187" y="254"/>
                  </a:lnTo>
                  <a:lnTo>
                    <a:pt x="2200" y="232"/>
                  </a:lnTo>
                  <a:lnTo>
                    <a:pt x="2216" y="212"/>
                  </a:lnTo>
                  <a:lnTo>
                    <a:pt x="2231" y="192"/>
                  </a:lnTo>
                  <a:lnTo>
                    <a:pt x="2248" y="172"/>
                  </a:lnTo>
                  <a:lnTo>
                    <a:pt x="2265" y="154"/>
                  </a:lnTo>
                  <a:lnTo>
                    <a:pt x="2283" y="136"/>
                  </a:lnTo>
                  <a:lnTo>
                    <a:pt x="2302" y="121"/>
                  </a:lnTo>
                  <a:lnTo>
                    <a:pt x="2322" y="105"/>
                  </a:lnTo>
                  <a:lnTo>
                    <a:pt x="2343" y="90"/>
                  </a:lnTo>
                  <a:lnTo>
                    <a:pt x="2364" y="77"/>
                  </a:lnTo>
                  <a:lnTo>
                    <a:pt x="2387" y="63"/>
                  </a:lnTo>
                  <a:lnTo>
                    <a:pt x="2410" y="53"/>
                  </a:lnTo>
                  <a:lnTo>
                    <a:pt x="2432" y="42"/>
                  </a:lnTo>
                  <a:lnTo>
                    <a:pt x="2456" y="32"/>
                  </a:lnTo>
                  <a:lnTo>
                    <a:pt x="2481" y="24"/>
                  </a:lnTo>
                  <a:lnTo>
                    <a:pt x="2507" y="17"/>
                  </a:lnTo>
                  <a:lnTo>
                    <a:pt x="2532" y="11"/>
                  </a:lnTo>
                  <a:lnTo>
                    <a:pt x="2558" y="6"/>
                  </a:lnTo>
                  <a:lnTo>
                    <a:pt x="2584" y="2"/>
                  </a:lnTo>
                  <a:lnTo>
                    <a:pt x="2611" y="1"/>
                  </a:lnTo>
                  <a:lnTo>
                    <a:pt x="2638" y="0"/>
                  </a:lnTo>
                  <a:lnTo>
                    <a:pt x="2665" y="1"/>
                  </a:lnTo>
                  <a:lnTo>
                    <a:pt x="2692" y="2"/>
                  </a:lnTo>
                  <a:lnTo>
                    <a:pt x="2718" y="6"/>
                  </a:lnTo>
                  <a:lnTo>
                    <a:pt x="2745" y="11"/>
                  </a:lnTo>
                  <a:lnTo>
                    <a:pt x="2770" y="17"/>
                  </a:lnTo>
                  <a:lnTo>
                    <a:pt x="2795" y="24"/>
                  </a:lnTo>
                  <a:lnTo>
                    <a:pt x="2820" y="32"/>
                  </a:lnTo>
                  <a:lnTo>
                    <a:pt x="2844" y="42"/>
                  </a:lnTo>
                  <a:lnTo>
                    <a:pt x="2867" y="53"/>
                  </a:lnTo>
                  <a:lnTo>
                    <a:pt x="2890" y="63"/>
                  </a:lnTo>
                  <a:lnTo>
                    <a:pt x="2912" y="77"/>
                  </a:lnTo>
                  <a:lnTo>
                    <a:pt x="2934" y="90"/>
                  </a:lnTo>
                  <a:lnTo>
                    <a:pt x="2954" y="105"/>
                  </a:lnTo>
                  <a:lnTo>
                    <a:pt x="2975" y="121"/>
                  </a:lnTo>
                  <a:lnTo>
                    <a:pt x="2994" y="136"/>
                  </a:lnTo>
                  <a:lnTo>
                    <a:pt x="3012" y="154"/>
                  </a:lnTo>
                  <a:lnTo>
                    <a:pt x="3030" y="172"/>
                  </a:lnTo>
                  <a:lnTo>
                    <a:pt x="3045" y="192"/>
                  </a:lnTo>
                  <a:lnTo>
                    <a:pt x="3062" y="212"/>
                  </a:lnTo>
                  <a:lnTo>
                    <a:pt x="3076" y="232"/>
                  </a:lnTo>
                  <a:lnTo>
                    <a:pt x="3090" y="254"/>
                  </a:lnTo>
                  <a:lnTo>
                    <a:pt x="3103" y="277"/>
                  </a:lnTo>
                  <a:lnTo>
                    <a:pt x="3115" y="299"/>
                  </a:lnTo>
                  <a:lnTo>
                    <a:pt x="3126" y="322"/>
                  </a:lnTo>
                  <a:lnTo>
                    <a:pt x="3134" y="346"/>
                  </a:lnTo>
                  <a:lnTo>
                    <a:pt x="3142" y="371"/>
                  </a:lnTo>
                  <a:lnTo>
                    <a:pt x="3149" y="396"/>
                  </a:lnTo>
                  <a:lnTo>
                    <a:pt x="3155" y="421"/>
                  </a:lnTo>
                  <a:lnTo>
                    <a:pt x="3160" y="448"/>
                  </a:lnTo>
                  <a:lnTo>
                    <a:pt x="3164" y="474"/>
                  </a:lnTo>
                  <a:lnTo>
                    <a:pt x="3166" y="500"/>
                  </a:lnTo>
                  <a:lnTo>
                    <a:pt x="3166" y="528"/>
                  </a:lnTo>
                  <a:lnTo>
                    <a:pt x="5278" y="528"/>
                  </a:lnTo>
                  <a:lnTo>
                    <a:pt x="5278" y="6863"/>
                  </a:lnTo>
                  <a:lnTo>
                    <a:pt x="0" y="68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11">
            <a:extLst>
              <a:ext uri="{FF2B5EF4-FFF2-40B4-BE49-F238E27FC236}">
                <a16:creationId xmlns:a16="http://schemas.microsoft.com/office/drawing/2014/main" id="{99958535-D6CB-4DD3-94C4-98525503EA78}"/>
              </a:ext>
            </a:extLst>
          </p:cNvPr>
          <p:cNvSpPr txBox="1"/>
          <p:nvPr/>
        </p:nvSpPr>
        <p:spPr>
          <a:xfrm>
            <a:off x="4074508" y="1764145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第四节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CA6A8798-1531-4B1E-8E5B-EA8AE6939257}"/>
              </a:ext>
            </a:extLst>
          </p:cNvPr>
          <p:cNvSpPr txBox="1"/>
          <p:nvPr/>
        </p:nvSpPr>
        <p:spPr>
          <a:xfrm>
            <a:off x="3294328" y="2851669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澄清你的价值追求</a:t>
            </a:r>
          </a:p>
        </p:txBody>
      </p:sp>
    </p:spTree>
    <p:extLst>
      <p:ext uri="{BB962C8B-B14F-4D97-AF65-F5344CB8AC3E}">
        <p14:creationId xmlns:p14="http://schemas.microsoft.com/office/powerpoint/2010/main" val="44451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1170322" y="1419622"/>
            <a:ext cx="3113646" cy="2952328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007" y="1707654"/>
            <a:ext cx="2484275" cy="3611117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0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当你面对多个选择时，该怎么决定？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怎样确定你的选择标准是合理的？</a:t>
            </a:r>
            <a:endParaRPr lang="zh-CN" altLang="en-US" sz="28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9A16DF3-F2B6-4F58-BABE-497231108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364" y="1491629"/>
            <a:ext cx="3395585" cy="338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543198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148064" y="1563638"/>
            <a:ext cx="3240360" cy="2726035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328085" y="1851670"/>
            <a:ext cx="2952328" cy="1519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</a:p>
          <a:p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确认自己生涯选择的核心价值标准。</a:t>
            </a:r>
            <a:endParaRPr lang="zh-CN" altLang="en-US" sz="14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C5B57C7-2EA8-4A90-A2F2-ED7FDF24D3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7" y="1707654"/>
            <a:ext cx="3526327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583014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95845" y="1471346"/>
            <a:ext cx="8152619" cy="323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小军马上就要毕业了，但毕业后究竟要干什么，却非常犹豫。家里有孤苦伶仃且身体不好的爸爸需要自己照顾，而自己学的宠物医学在家乡农村却没有用武之地。小军一直希望能做一些对社会有益的事，而且以前在自然保护区护理动物的经历至今令他难忘，仍十分向往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请思考并和同学讨论以下问题：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小军为什么会犹豫？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究竟优先选择什么，自己将来才不会后悔？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如要保证选择是对的，需要做些什么？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3707904" y="101083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留下还是离开</a:t>
            </a:r>
          </a:p>
        </p:txBody>
      </p:sp>
    </p:spTree>
    <p:extLst>
      <p:ext uri="{BB962C8B-B14F-4D97-AF65-F5344CB8AC3E}">
        <p14:creationId xmlns:p14="http://schemas.microsoft.com/office/powerpoint/2010/main" val="3833340589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0823359B-D7A3-4526-884C-EDB33568E77E}"/>
              </a:ext>
            </a:extLst>
          </p:cNvPr>
          <p:cNvSpPr/>
          <p:nvPr/>
        </p:nvSpPr>
        <p:spPr>
          <a:xfrm>
            <a:off x="0" y="967086"/>
            <a:ext cx="9252520" cy="417641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3609605" y="967086"/>
            <a:ext cx="1888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3"/>
                </a:solidFill>
              </a:rPr>
              <a:t>选择的关键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3383868" y="813651"/>
            <a:ext cx="2376264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01F27A7-EB8F-44F5-A898-5CD92482D433}"/>
              </a:ext>
            </a:extLst>
          </p:cNvPr>
          <p:cNvSpPr/>
          <p:nvPr/>
        </p:nvSpPr>
        <p:spPr>
          <a:xfrm>
            <a:off x="1619672" y="1707654"/>
            <a:ext cx="3096344" cy="59309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D4B9951A-6501-4129-83E6-FF6852894A13}"/>
              </a:ext>
            </a:extLst>
          </p:cNvPr>
          <p:cNvSpPr/>
          <p:nvPr/>
        </p:nvSpPr>
        <p:spPr>
          <a:xfrm>
            <a:off x="1619672" y="2525293"/>
            <a:ext cx="4896544" cy="59309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C523D1F-45D0-49F6-A5E9-B9349E8910FF}"/>
              </a:ext>
            </a:extLst>
          </p:cNvPr>
          <p:cNvSpPr/>
          <p:nvPr/>
        </p:nvSpPr>
        <p:spPr>
          <a:xfrm>
            <a:off x="1596287" y="3334034"/>
            <a:ext cx="5640010" cy="59309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4BA1FFF-BF72-4290-A1CC-90668F11D30D}"/>
              </a:ext>
            </a:extLst>
          </p:cNvPr>
          <p:cNvSpPr txBox="1"/>
          <p:nvPr/>
        </p:nvSpPr>
        <p:spPr>
          <a:xfrm>
            <a:off x="1871700" y="1823983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选择标准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=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价值观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ABC2E0A-7848-41AD-AC06-3521BAA2AD60}"/>
              </a:ext>
            </a:extLst>
          </p:cNvPr>
          <p:cNvSpPr txBox="1"/>
          <p:nvPr/>
        </p:nvSpPr>
        <p:spPr>
          <a:xfrm>
            <a:off x="1763688" y="263297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价值就是某样事物对人需求的满足（程度）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E1EA9D38-7114-45DE-9676-40CC71B139A9}"/>
              </a:ext>
            </a:extLst>
          </p:cNvPr>
          <p:cNvSpPr txBox="1"/>
          <p:nvPr/>
        </p:nvSpPr>
        <p:spPr>
          <a:xfrm>
            <a:off x="1871699" y="3442505"/>
            <a:ext cx="53645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价值观就是一个人判断事物价值高低的一般标准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EE8F7DAB-22F2-4A8C-9A28-D3CD539D6943}"/>
              </a:ext>
            </a:extLst>
          </p:cNvPr>
          <p:cNvSpPr/>
          <p:nvPr/>
        </p:nvSpPr>
        <p:spPr>
          <a:xfrm>
            <a:off x="1597647" y="4142775"/>
            <a:ext cx="6214712" cy="59309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4C7AD26-653A-4283-A6AB-F07A81906C75}"/>
              </a:ext>
            </a:extLst>
          </p:cNvPr>
          <p:cNvSpPr txBox="1"/>
          <p:nvPr/>
        </p:nvSpPr>
        <p:spPr>
          <a:xfrm>
            <a:off x="1871698" y="4258063"/>
            <a:ext cx="59406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对于事业选择来说，一般标准就是职业价值观或职业锚</a:t>
            </a:r>
          </a:p>
        </p:txBody>
      </p:sp>
    </p:spTree>
    <p:extLst>
      <p:ext uri="{BB962C8B-B14F-4D97-AF65-F5344CB8AC3E}">
        <p14:creationId xmlns:p14="http://schemas.microsoft.com/office/powerpoint/2010/main" val="410996739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8" grpId="0" animBg="1"/>
      <p:bldP spid="15" grpId="0" animBg="1"/>
      <p:bldP spid="16" grpId="0" animBg="1"/>
      <p:bldP spid="4" grpId="0"/>
      <p:bldP spid="17" grpId="0"/>
      <p:bldP spid="19" grpId="0"/>
      <p:bldP spid="18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9654" y="-91642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25" y="375963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339502"/>
            <a:ext cx="9156469" cy="4536504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EE6F4E-D55A-4684-8529-DE4E112F53F7}"/>
              </a:ext>
            </a:extLst>
          </p:cNvPr>
          <p:cNvSpPr txBox="1"/>
          <p:nvPr/>
        </p:nvSpPr>
        <p:spPr>
          <a:xfrm>
            <a:off x="8028384" y="3651870"/>
            <a:ext cx="923330" cy="136794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3"/>
                </a:solidFill>
                <a:latin typeface="方正清纯体简体 Bold" panose="02000000000000000000" pitchFamily="50" charset="-122"/>
                <a:ea typeface="方正清纯体简体 Bold" panose="02000000000000000000" pitchFamily="50" charset="-122"/>
              </a:rPr>
              <a:t>案例</a:t>
            </a:r>
            <a:endParaRPr lang="en-US" altLang="zh-CN" sz="4800" b="1" dirty="0">
              <a:solidFill>
                <a:schemeClr val="accent3"/>
              </a:solidFill>
              <a:latin typeface="方正清纯体简体 Bold" panose="02000000000000000000" pitchFamily="50" charset="-122"/>
              <a:ea typeface="方正清纯体简体 Bold" panose="02000000000000000000" pitchFamily="50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23CA9A0-1E36-4031-9F35-7A6DD9D22DE2}"/>
              </a:ext>
            </a:extLst>
          </p:cNvPr>
          <p:cNvSpPr txBox="1"/>
          <p:nvPr/>
        </p:nvSpPr>
        <p:spPr>
          <a:xfrm>
            <a:off x="107505" y="483518"/>
            <a:ext cx="8208911" cy="4111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最终只能马马虎虎应付专业作业。实习时，他因为觉得小孩子叽叽喳喳很烦，便尽可能回避工作，所以直到大多数同学都已走上工作岗位，他的工作还是没能落实，最终只得在家复习，准备参加专升本考试。在复习迎考的过程中，因了解到专科生也可以考研究生，于是努力学习了英语和几门计算机课程，最终考上了计算机专业的研究生。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      C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女生，高考成绩接近本科线，也对志愿填报没想法，哥哥帮她填了本校的学前教育专业。在学前教育专业学习的过程中，她认真听课、记笔记、完成作业，成绩中等，但是她性格不善言辞，与人交往不多，也没找到什么兴趣爱好。实习的时候，她不知道该怎样上课，说话声音很轻，难以掌控课堂，结果没能找到幼教工作，最终还是回家到自家的店里，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做父亲的助手。没几年，父亲因得了脑中风去世了，她不得不接替父亲做店主。尽管一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开始很困难，但她硬着头皮尽力支撑，慢慢地，她一天比一天变得开朗、自信、果断，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大家称赞她是胜过父亲的大老板。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5276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50">
            <a:extLst>
              <a:ext uri="{FF2B5EF4-FFF2-40B4-BE49-F238E27FC236}">
                <a16:creationId xmlns:a16="http://schemas.microsoft.com/office/drawing/2014/main" id="{F277C9A5-61BF-4B17-8F53-E051D60A42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776" y="978953"/>
            <a:ext cx="4248473" cy="3990190"/>
          </a:xfrm>
          <a:prstGeom prst="rect">
            <a:avLst/>
          </a:prstGeom>
          <a:gradFill flip="none" rotWithShape="1">
            <a:gsLst>
              <a:gs pos="45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000000" scaled="0"/>
            <a:tileRect/>
          </a:gradFill>
          <a:ln w="22225"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7400000" scaled="0"/>
            </a:gradFill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1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宋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564FA7E-73C7-43E5-8508-C6B636609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1143691"/>
            <a:ext cx="3816424" cy="37269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8" name="圆角矩形 85">
            <a:extLst>
              <a:ext uri="{FF2B5EF4-FFF2-40B4-BE49-F238E27FC236}">
                <a16:creationId xmlns:a16="http://schemas.microsoft.com/office/drawing/2014/main" id="{7AF1B6E0-990D-4484-8FEC-87C767745B85}"/>
              </a:ext>
            </a:extLst>
          </p:cNvPr>
          <p:cNvSpPr/>
          <p:nvPr/>
        </p:nvSpPr>
        <p:spPr>
          <a:xfrm rot="5400000">
            <a:off x="186404" y="2598678"/>
            <a:ext cx="2327891" cy="444187"/>
          </a:xfrm>
          <a:prstGeom prst="roundRect">
            <a:avLst/>
          </a:prstGeom>
          <a:gradFill flip="none" rotWithShape="1">
            <a:gsLst>
              <a:gs pos="45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000000" scaled="0"/>
            <a:tileRect/>
          </a:gradFill>
          <a:ln w="22225"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7400000" scaled="0"/>
            </a:gradFill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cs typeface="+mn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5EC337C-1108-45D9-8085-423B87AE4559}"/>
              </a:ext>
            </a:extLst>
          </p:cNvPr>
          <p:cNvSpPr txBox="1"/>
          <p:nvPr/>
        </p:nvSpPr>
        <p:spPr>
          <a:xfrm>
            <a:off x="1110778" y="2109902"/>
            <a:ext cx="461665" cy="18722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八种职业锚</a:t>
            </a:r>
          </a:p>
        </p:txBody>
      </p:sp>
    </p:spTree>
    <p:extLst>
      <p:ext uri="{BB962C8B-B14F-4D97-AF65-F5344CB8AC3E}">
        <p14:creationId xmlns:p14="http://schemas.microsoft.com/office/powerpoint/2010/main" val="2721019114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2143813" cy="2907581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2123728" y="1071918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价 值 观 测 试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52885" y="1999888"/>
            <a:ext cx="6167789" cy="306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行动步骤  </a:t>
            </a:r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：</a:t>
            </a:r>
            <a:r>
              <a:rPr lang="zh-CN" altLang="en-US" sz="3200" dirty="0"/>
              <a:t> </a:t>
            </a:r>
            <a:endParaRPr lang="en-US" altLang="zh-CN" sz="3200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下面共有</a:t>
            </a:r>
            <a:r>
              <a:rPr lang="en-US" altLang="zh-CN" dirty="0">
                <a:solidFill>
                  <a:schemeClr val="accent1"/>
                </a:solidFill>
                <a:latin typeface="+mn-ea"/>
              </a:rPr>
              <a:t>40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条陈述，请给每一条陈述打分。按照符合实际情况的程度，由低到高依次是</a:t>
            </a:r>
            <a:r>
              <a:rPr lang="en-US" altLang="zh-CN" dirty="0">
                <a:solidFill>
                  <a:schemeClr val="accent1"/>
                </a:solidFill>
                <a:latin typeface="+mn-ea"/>
              </a:rPr>
              <a:t>1—6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分。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你得分最高的</a:t>
            </a:r>
            <a:r>
              <a:rPr lang="en-US" altLang="zh-CN" dirty="0">
                <a:solidFill>
                  <a:schemeClr val="accent1"/>
                </a:solidFill>
                <a:latin typeface="+mn-ea"/>
              </a:rPr>
              <a:t>1—3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个职业锚是什么？如果用这样的职业锚来审视你想到的专业与职业，它们的优先次序是怎样的？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</a:rPr>
              <a:t>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893157" y="1380854"/>
            <a:ext cx="20713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按照本节介绍的步骤和方法，为自职业锚量表旨在引发你澄清自己的需求和价值观，请你按实际情况如实作答。己拟定一份生涯探索方案</a:t>
            </a:r>
            <a:r>
              <a:rPr lang="en-US" altLang="zh-CN" dirty="0">
                <a:solidFill>
                  <a:schemeClr val="accent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7488126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473750"/>
            <a:ext cx="2761685" cy="2196000"/>
          </a:xfrm>
          <a:custGeom>
            <a:avLst/>
            <a:gdLst/>
            <a:ahLst/>
            <a:cxnLst/>
            <a:rect l="l" t="t" r="r" b="b"/>
            <a:pathLst>
              <a:path w="2761685" h="2196000">
                <a:moveTo>
                  <a:pt x="0" y="0"/>
                </a:moveTo>
                <a:lnTo>
                  <a:pt x="2761685" y="0"/>
                </a:lnTo>
                <a:lnTo>
                  <a:pt x="2318746" y="2196000"/>
                </a:lnTo>
                <a:lnTo>
                  <a:pt x="0" y="2196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>
            <a:off x="2548726" y="1473750"/>
            <a:ext cx="6628125" cy="2196000"/>
          </a:xfrm>
          <a:custGeom>
            <a:avLst/>
            <a:gdLst/>
            <a:ahLst/>
            <a:cxnLst/>
            <a:rect l="l" t="t" r="r" b="b"/>
            <a:pathLst>
              <a:path w="6628125" h="2196000">
                <a:moveTo>
                  <a:pt x="442939" y="0"/>
                </a:moveTo>
                <a:lnTo>
                  <a:pt x="6628125" y="0"/>
                </a:lnTo>
                <a:lnTo>
                  <a:pt x="6628125" y="2196000"/>
                </a:lnTo>
                <a:lnTo>
                  <a:pt x="0" y="2196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134218" y="1979871"/>
            <a:ext cx="5902278" cy="80790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4800" spc="300" dirty="0">
                <a:solidFill>
                  <a:schemeClr val="bg1"/>
                </a:solidFill>
              </a:rPr>
              <a:t>感谢观看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67544" y="1745324"/>
            <a:ext cx="1652852" cy="1652852"/>
            <a:chOff x="6775328" y="630868"/>
            <a:chExt cx="1652852" cy="1652852"/>
          </a:xfrm>
        </p:grpSpPr>
        <p:sp>
          <p:nvSpPr>
            <p:cNvPr id="26" name="椭圆 25"/>
            <p:cNvSpPr/>
            <p:nvPr/>
          </p:nvSpPr>
          <p:spPr>
            <a:xfrm>
              <a:off x="6775328" y="630868"/>
              <a:ext cx="1652852" cy="165285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5397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 bwMode="auto">
            <a:xfrm>
              <a:off x="6959915" y="815455"/>
              <a:ext cx="1283679" cy="12836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71" tIns="34285" rIns="68571" bIns="342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2100" b="1"/>
            </a:p>
          </p:txBody>
        </p:sp>
        <p:sp>
          <p:nvSpPr>
            <p:cNvPr id="28" name="KSO_Shape"/>
            <p:cNvSpPr>
              <a:spLocks noChangeAspect="1"/>
            </p:cNvSpPr>
            <p:nvPr/>
          </p:nvSpPr>
          <p:spPr bwMode="auto">
            <a:xfrm>
              <a:off x="7214180" y="1164029"/>
              <a:ext cx="775149" cy="586531"/>
            </a:xfrm>
            <a:custGeom>
              <a:avLst/>
              <a:gdLst>
                <a:gd name="T0" fmla="*/ 354414 w 2295525"/>
                <a:gd name="T1" fmla="*/ 1437494 h 1735138"/>
                <a:gd name="T2" fmla="*/ 223983 w 2295525"/>
                <a:gd name="T3" fmla="*/ 1389407 h 1735138"/>
                <a:gd name="T4" fmla="*/ 200120 w 2295525"/>
                <a:gd name="T5" fmla="*/ 1433678 h 1735138"/>
                <a:gd name="T6" fmla="*/ 1871799 w 2295525"/>
                <a:gd name="T7" fmla="*/ 1202082 h 1735138"/>
                <a:gd name="T8" fmla="*/ 1862595 w 2295525"/>
                <a:gd name="T9" fmla="*/ 1430571 h 1735138"/>
                <a:gd name="T10" fmla="*/ 1585813 w 2295525"/>
                <a:gd name="T11" fmla="*/ 1207999 h 1735138"/>
                <a:gd name="T12" fmla="*/ 1490656 w 2295525"/>
                <a:gd name="T13" fmla="*/ 1402297 h 1735138"/>
                <a:gd name="T14" fmla="*/ 1152749 w 2295525"/>
                <a:gd name="T15" fmla="*/ 1383558 h 1735138"/>
                <a:gd name="T16" fmla="*/ 1090837 w 2295525"/>
                <a:gd name="T17" fmla="*/ 1220821 h 1735138"/>
                <a:gd name="T18" fmla="*/ 783516 w 2295525"/>
                <a:gd name="T19" fmla="*/ 1424982 h 1735138"/>
                <a:gd name="T20" fmla="*/ 1483025 w 2295525"/>
                <a:gd name="T21" fmla="*/ 1122300 h 1735138"/>
                <a:gd name="T22" fmla="*/ 1518730 w 2295525"/>
                <a:gd name="T23" fmla="*/ 1215802 h 1735138"/>
                <a:gd name="T24" fmla="*/ 1183050 w 2295525"/>
                <a:gd name="T25" fmla="*/ 1170419 h 1735138"/>
                <a:gd name="T26" fmla="*/ 1093135 w 2295525"/>
                <a:gd name="T27" fmla="*/ 1129269 h 1735138"/>
                <a:gd name="T28" fmla="*/ 556942 w 2295525"/>
                <a:gd name="T29" fmla="*/ 1349470 h 1735138"/>
                <a:gd name="T30" fmla="*/ 575056 w 2295525"/>
                <a:gd name="T31" fmla="*/ 1122300 h 1735138"/>
                <a:gd name="T32" fmla="*/ 1862842 w 2295525"/>
                <a:gd name="T33" fmla="*/ 1073163 h 1735138"/>
                <a:gd name="T34" fmla="*/ 1818708 w 2295525"/>
                <a:gd name="T35" fmla="*/ 1141187 h 1735138"/>
                <a:gd name="T36" fmla="*/ 1616812 w 2295525"/>
                <a:gd name="T37" fmla="*/ 1141187 h 1735138"/>
                <a:gd name="T38" fmla="*/ 1710350 w 2295525"/>
                <a:gd name="T39" fmla="*/ 973592 h 1735138"/>
                <a:gd name="T40" fmla="*/ 1049969 w 2295525"/>
                <a:gd name="T41" fmla="*/ 1053775 h 1735138"/>
                <a:gd name="T42" fmla="*/ 1014682 w 2295525"/>
                <a:gd name="T43" fmla="*/ 1139873 h 1735138"/>
                <a:gd name="T44" fmla="*/ 810877 w 2295525"/>
                <a:gd name="T45" fmla="*/ 1148088 h 1735138"/>
                <a:gd name="T46" fmla="*/ 894641 w 2295525"/>
                <a:gd name="T47" fmla="*/ 977206 h 1735138"/>
                <a:gd name="T48" fmla="*/ 1442943 w 2295525"/>
                <a:gd name="T49" fmla="*/ 1075103 h 1735138"/>
                <a:gd name="T50" fmla="*/ 1436373 w 2295525"/>
                <a:gd name="T51" fmla="*/ 1150050 h 1735138"/>
                <a:gd name="T52" fmla="*/ 1208721 w 2295525"/>
                <a:gd name="T53" fmla="*/ 1078390 h 1735138"/>
                <a:gd name="T54" fmla="*/ 1323368 w 2295525"/>
                <a:gd name="T55" fmla="*/ 948876 h 1735138"/>
                <a:gd name="T56" fmla="*/ 1621695 w 2295525"/>
                <a:gd name="T57" fmla="*/ 933562 h 1735138"/>
                <a:gd name="T58" fmla="*/ 1479674 w 2295525"/>
                <a:gd name="T59" fmla="*/ 1082709 h 1735138"/>
                <a:gd name="T60" fmla="*/ 1414939 w 2295525"/>
                <a:gd name="T61" fmla="*/ 921326 h 1735138"/>
                <a:gd name="T62" fmla="*/ 734217 w 2295525"/>
                <a:gd name="T63" fmla="*/ 885923 h 1735138"/>
                <a:gd name="T64" fmla="*/ 821379 w 2295525"/>
                <a:gd name="T65" fmla="*/ 995880 h 1735138"/>
                <a:gd name="T66" fmla="*/ 569798 w 2295525"/>
                <a:gd name="T67" fmla="*/ 1011399 h 1735138"/>
                <a:gd name="T68" fmla="*/ 708465 w 2295525"/>
                <a:gd name="T69" fmla="*/ 874696 h 1735138"/>
                <a:gd name="T70" fmla="*/ 1179427 w 2295525"/>
                <a:gd name="T71" fmla="*/ 987627 h 1735138"/>
                <a:gd name="T72" fmla="*/ 1053942 w 2295525"/>
                <a:gd name="T73" fmla="*/ 998854 h 1735138"/>
                <a:gd name="T74" fmla="*/ 1081279 w 2295525"/>
                <a:gd name="T75" fmla="*/ 872390 h 1735138"/>
                <a:gd name="T76" fmla="*/ 630962 w 2295525"/>
                <a:gd name="T77" fmla="*/ 582190 h 1735138"/>
                <a:gd name="T78" fmla="*/ 650134 w 2295525"/>
                <a:gd name="T79" fmla="*/ 606180 h 1735138"/>
                <a:gd name="T80" fmla="*/ 568156 w 2295525"/>
                <a:gd name="T81" fmla="*/ 576931 h 1735138"/>
                <a:gd name="T82" fmla="*/ 423066 w 2295525"/>
                <a:gd name="T83" fmla="*/ 442769 h 1735138"/>
                <a:gd name="T84" fmla="*/ 467582 w 2295525"/>
                <a:gd name="T85" fmla="*/ 701168 h 1735138"/>
                <a:gd name="T86" fmla="*/ 431639 w 2295525"/>
                <a:gd name="T87" fmla="*/ 840254 h 1735138"/>
                <a:gd name="T88" fmla="*/ 233461 w 2295525"/>
                <a:gd name="T89" fmla="*/ 1059432 h 1735138"/>
                <a:gd name="T90" fmla="*/ 24401 w 2295525"/>
                <a:gd name="T91" fmla="*/ 753902 h 1735138"/>
                <a:gd name="T92" fmla="*/ 24071 w 2295525"/>
                <a:gd name="T93" fmla="*/ 496162 h 1735138"/>
                <a:gd name="T94" fmla="*/ 271712 w 2295525"/>
                <a:gd name="T95" fmla="*/ 589107 h 1735138"/>
                <a:gd name="T96" fmla="*/ 114945 w 2295525"/>
                <a:gd name="T97" fmla="*/ 167158 h 1735138"/>
                <a:gd name="T98" fmla="*/ 805855 w 2295525"/>
                <a:gd name="T99" fmla="*/ 635663 h 1735138"/>
                <a:gd name="T100" fmla="*/ 259204 w 2295525"/>
                <a:gd name="T101" fmla="*/ 33300 h 1735138"/>
                <a:gd name="T102" fmla="*/ 328699 w 2295525"/>
                <a:gd name="T103" fmla="*/ 129902 h 1735138"/>
                <a:gd name="T104" fmla="*/ 367892 w 2295525"/>
                <a:gd name="T105" fmla="*/ 169466 h 1735138"/>
                <a:gd name="T106" fmla="*/ 336932 w 2295525"/>
                <a:gd name="T107" fmla="*/ 328712 h 1735138"/>
                <a:gd name="T108" fmla="*/ 211447 w 2295525"/>
                <a:gd name="T109" fmla="*/ 381464 h 1735138"/>
                <a:gd name="T110" fmla="*/ 106711 w 2295525"/>
                <a:gd name="T111" fmla="*/ 261452 h 1735138"/>
                <a:gd name="T112" fmla="*/ 105065 w 2295525"/>
                <a:gd name="T113" fmla="*/ 98581 h 1735138"/>
                <a:gd name="T114" fmla="*/ 1739362 w 2295525"/>
                <a:gd name="T115" fmla="*/ 11210 h 1735138"/>
                <a:gd name="T116" fmla="*/ 1780178 w 2295525"/>
                <a:gd name="T117" fmla="*/ 665335 h 1735138"/>
                <a:gd name="T118" fmla="*/ 801905 w 2295525"/>
                <a:gd name="T119" fmla="*/ 719736 h 1735138"/>
                <a:gd name="T120" fmla="*/ 728501 w 2295525"/>
                <a:gd name="T121" fmla="*/ 578954 h 1735138"/>
                <a:gd name="T122" fmla="*/ 797296 w 2295525"/>
                <a:gd name="T123" fmla="*/ 2967 h 17351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95525" h="1735138">
                  <a:moveTo>
                    <a:pt x="350837" y="1671638"/>
                  </a:moveTo>
                  <a:lnTo>
                    <a:pt x="438244" y="1671638"/>
                  </a:lnTo>
                  <a:lnTo>
                    <a:pt x="442634" y="1674019"/>
                  </a:lnTo>
                  <a:lnTo>
                    <a:pt x="452213" y="1680766"/>
                  </a:lnTo>
                  <a:lnTo>
                    <a:pt x="458599" y="1685132"/>
                  </a:lnTo>
                  <a:lnTo>
                    <a:pt x="465384" y="1690291"/>
                  </a:lnTo>
                  <a:lnTo>
                    <a:pt x="472169" y="1695847"/>
                  </a:lnTo>
                  <a:lnTo>
                    <a:pt x="478156" y="1701404"/>
                  </a:lnTo>
                  <a:lnTo>
                    <a:pt x="483743" y="1706960"/>
                  </a:lnTo>
                  <a:lnTo>
                    <a:pt x="488533" y="1712913"/>
                  </a:lnTo>
                  <a:lnTo>
                    <a:pt x="490129" y="1715691"/>
                  </a:lnTo>
                  <a:lnTo>
                    <a:pt x="490928" y="1718072"/>
                  </a:lnTo>
                  <a:lnTo>
                    <a:pt x="491726" y="1720454"/>
                  </a:lnTo>
                  <a:lnTo>
                    <a:pt x="492125" y="1723232"/>
                  </a:lnTo>
                  <a:lnTo>
                    <a:pt x="491726" y="1725216"/>
                  </a:lnTo>
                  <a:lnTo>
                    <a:pt x="490928" y="1727201"/>
                  </a:lnTo>
                  <a:lnTo>
                    <a:pt x="489331" y="1729582"/>
                  </a:lnTo>
                  <a:lnTo>
                    <a:pt x="486537" y="1730772"/>
                  </a:lnTo>
                  <a:lnTo>
                    <a:pt x="483743" y="1732360"/>
                  </a:lnTo>
                  <a:lnTo>
                    <a:pt x="479752" y="1733551"/>
                  </a:lnTo>
                  <a:lnTo>
                    <a:pt x="475362" y="1734344"/>
                  </a:lnTo>
                  <a:lnTo>
                    <a:pt x="469774" y="1734741"/>
                  </a:lnTo>
                  <a:lnTo>
                    <a:pt x="462590" y="1735138"/>
                  </a:lnTo>
                  <a:lnTo>
                    <a:pt x="455805" y="1735138"/>
                  </a:lnTo>
                  <a:lnTo>
                    <a:pt x="449419" y="1734741"/>
                  </a:lnTo>
                  <a:lnTo>
                    <a:pt x="443432" y="1733947"/>
                  </a:lnTo>
                  <a:lnTo>
                    <a:pt x="437446" y="1733154"/>
                  </a:lnTo>
                  <a:lnTo>
                    <a:pt x="431858" y="1731566"/>
                  </a:lnTo>
                  <a:lnTo>
                    <a:pt x="427069" y="1730376"/>
                  </a:lnTo>
                  <a:lnTo>
                    <a:pt x="421481" y="1727994"/>
                  </a:lnTo>
                  <a:lnTo>
                    <a:pt x="416691" y="1726010"/>
                  </a:lnTo>
                  <a:lnTo>
                    <a:pt x="411902" y="1724026"/>
                  </a:lnTo>
                  <a:lnTo>
                    <a:pt x="402722" y="1718866"/>
                  </a:lnTo>
                  <a:lnTo>
                    <a:pt x="394341" y="1712913"/>
                  </a:lnTo>
                  <a:lnTo>
                    <a:pt x="385560" y="1706960"/>
                  </a:lnTo>
                  <a:lnTo>
                    <a:pt x="381968" y="1704579"/>
                  </a:lnTo>
                  <a:lnTo>
                    <a:pt x="379573" y="1703785"/>
                  </a:lnTo>
                  <a:lnTo>
                    <a:pt x="377578" y="1703785"/>
                  </a:lnTo>
                  <a:lnTo>
                    <a:pt x="376780" y="1704182"/>
                  </a:lnTo>
                  <a:lnTo>
                    <a:pt x="376380" y="1705372"/>
                  </a:lnTo>
                  <a:lnTo>
                    <a:pt x="375582" y="1706563"/>
                  </a:lnTo>
                  <a:lnTo>
                    <a:pt x="375183" y="1707357"/>
                  </a:lnTo>
                  <a:lnTo>
                    <a:pt x="373986" y="1707754"/>
                  </a:lnTo>
                  <a:lnTo>
                    <a:pt x="364008" y="1707357"/>
                  </a:lnTo>
                  <a:lnTo>
                    <a:pt x="358420" y="1706563"/>
                  </a:lnTo>
                  <a:lnTo>
                    <a:pt x="356425" y="1706166"/>
                  </a:lnTo>
                  <a:lnTo>
                    <a:pt x="355227" y="1705769"/>
                  </a:lnTo>
                  <a:lnTo>
                    <a:pt x="353232" y="1697435"/>
                  </a:lnTo>
                  <a:lnTo>
                    <a:pt x="352433" y="1690688"/>
                  </a:lnTo>
                  <a:lnTo>
                    <a:pt x="351635" y="1685132"/>
                  </a:lnTo>
                  <a:lnTo>
                    <a:pt x="351236" y="1680766"/>
                  </a:lnTo>
                  <a:lnTo>
                    <a:pt x="351635" y="1677988"/>
                  </a:lnTo>
                  <a:lnTo>
                    <a:pt x="351635" y="1676004"/>
                  </a:lnTo>
                  <a:lnTo>
                    <a:pt x="352433" y="1674019"/>
                  </a:lnTo>
                  <a:lnTo>
                    <a:pt x="350837" y="1671638"/>
                  </a:lnTo>
                  <a:close/>
                  <a:moveTo>
                    <a:pt x="168275" y="1670050"/>
                  </a:moveTo>
                  <a:lnTo>
                    <a:pt x="265566" y="1670050"/>
                  </a:lnTo>
                  <a:lnTo>
                    <a:pt x="269899" y="1672491"/>
                  </a:lnTo>
                  <a:lnTo>
                    <a:pt x="281322" y="1679406"/>
                  </a:lnTo>
                  <a:lnTo>
                    <a:pt x="288018" y="1683881"/>
                  </a:lnTo>
                  <a:lnTo>
                    <a:pt x="295502" y="1689170"/>
                  </a:lnTo>
                  <a:lnTo>
                    <a:pt x="302986" y="1694458"/>
                  </a:lnTo>
                  <a:lnTo>
                    <a:pt x="309682" y="1700560"/>
                  </a:lnTo>
                  <a:lnTo>
                    <a:pt x="315984" y="1706255"/>
                  </a:lnTo>
                  <a:lnTo>
                    <a:pt x="318742" y="1709510"/>
                  </a:lnTo>
                  <a:lnTo>
                    <a:pt x="321105" y="1711950"/>
                  </a:lnTo>
                  <a:lnTo>
                    <a:pt x="322681" y="1714798"/>
                  </a:lnTo>
                  <a:lnTo>
                    <a:pt x="323862" y="1717646"/>
                  </a:lnTo>
                  <a:lnTo>
                    <a:pt x="325044" y="1720086"/>
                  </a:lnTo>
                  <a:lnTo>
                    <a:pt x="325438" y="1722934"/>
                  </a:lnTo>
                  <a:lnTo>
                    <a:pt x="325044" y="1724968"/>
                  </a:lnTo>
                  <a:lnTo>
                    <a:pt x="323862" y="1727002"/>
                  </a:lnTo>
                  <a:lnTo>
                    <a:pt x="321893" y="1728629"/>
                  </a:lnTo>
                  <a:lnTo>
                    <a:pt x="319529" y="1730663"/>
                  </a:lnTo>
                  <a:lnTo>
                    <a:pt x="315984" y="1732290"/>
                  </a:lnTo>
                  <a:lnTo>
                    <a:pt x="312046" y="1733104"/>
                  </a:lnTo>
                  <a:lnTo>
                    <a:pt x="306531" y="1734324"/>
                  </a:lnTo>
                  <a:lnTo>
                    <a:pt x="300229" y="1734731"/>
                  </a:lnTo>
                  <a:lnTo>
                    <a:pt x="292351" y="1735138"/>
                  </a:lnTo>
                  <a:lnTo>
                    <a:pt x="285261" y="1735138"/>
                  </a:lnTo>
                  <a:lnTo>
                    <a:pt x="278171" y="1734731"/>
                  </a:lnTo>
                  <a:lnTo>
                    <a:pt x="271475" y="1733918"/>
                  </a:lnTo>
                  <a:lnTo>
                    <a:pt x="264778" y="1732697"/>
                  </a:lnTo>
                  <a:lnTo>
                    <a:pt x="258476" y="1731477"/>
                  </a:lnTo>
                  <a:lnTo>
                    <a:pt x="252568" y="1729850"/>
                  </a:lnTo>
                  <a:lnTo>
                    <a:pt x="247053" y="1727816"/>
                  </a:lnTo>
                  <a:lnTo>
                    <a:pt x="241145" y="1725782"/>
                  </a:lnTo>
                  <a:lnTo>
                    <a:pt x="236024" y="1723748"/>
                  </a:lnTo>
                  <a:lnTo>
                    <a:pt x="225783" y="1718052"/>
                  </a:lnTo>
                  <a:lnTo>
                    <a:pt x="215936" y="1712357"/>
                  </a:lnTo>
                  <a:lnTo>
                    <a:pt x="206876" y="1706255"/>
                  </a:lnTo>
                  <a:lnTo>
                    <a:pt x="202543" y="1703814"/>
                  </a:lnTo>
                  <a:lnTo>
                    <a:pt x="200180" y="1703001"/>
                  </a:lnTo>
                  <a:lnTo>
                    <a:pt x="198211" y="1703001"/>
                  </a:lnTo>
                  <a:lnTo>
                    <a:pt x="197423" y="1703408"/>
                  </a:lnTo>
                  <a:lnTo>
                    <a:pt x="196241" y="1704628"/>
                  </a:lnTo>
                  <a:lnTo>
                    <a:pt x="195847" y="1705848"/>
                  </a:lnTo>
                  <a:lnTo>
                    <a:pt x="195060" y="1706662"/>
                  </a:lnTo>
                  <a:lnTo>
                    <a:pt x="193878" y="1707069"/>
                  </a:lnTo>
                  <a:lnTo>
                    <a:pt x="182455" y="1706662"/>
                  </a:lnTo>
                  <a:lnTo>
                    <a:pt x="176941" y="1705848"/>
                  </a:lnTo>
                  <a:lnTo>
                    <a:pt x="174183" y="1705442"/>
                  </a:lnTo>
                  <a:lnTo>
                    <a:pt x="173002" y="1705035"/>
                  </a:lnTo>
                  <a:lnTo>
                    <a:pt x="171032" y="1696492"/>
                  </a:lnTo>
                  <a:lnTo>
                    <a:pt x="169457" y="1689576"/>
                  </a:lnTo>
                  <a:lnTo>
                    <a:pt x="169063" y="1683881"/>
                  </a:lnTo>
                  <a:lnTo>
                    <a:pt x="168669" y="1679406"/>
                  </a:lnTo>
                  <a:lnTo>
                    <a:pt x="169063" y="1676152"/>
                  </a:lnTo>
                  <a:lnTo>
                    <a:pt x="169063" y="1674118"/>
                  </a:lnTo>
                  <a:lnTo>
                    <a:pt x="169457" y="1672491"/>
                  </a:lnTo>
                  <a:lnTo>
                    <a:pt x="168275" y="1670050"/>
                  </a:lnTo>
                  <a:close/>
                  <a:moveTo>
                    <a:pt x="1942197" y="1444625"/>
                  </a:moveTo>
                  <a:lnTo>
                    <a:pt x="2238486" y="1444625"/>
                  </a:lnTo>
                  <a:lnTo>
                    <a:pt x="2244427" y="1445021"/>
                  </a:lnTo>
                  <a:lnTo>
                    <a:pt x="2249973" y="1445812"/>
                  </a:lnTo>
                  <a:lnTo>
                    <a:pt x="2255518" y="1447000"/>
                  </a:lnTo>
                  <a:lnTo>
                    <a:pt x="2260272" y="1448978"/>
                  </a:lnTo>
                  <a:lnTo>
                    <a:pt x="2265421" y="1451748"/>
                  </a:lnTo>
                  <a:lnTo>
                    <a:pt x="2270174" y="1454123"/>
                  </a:lnTo>
                  <a:lnTo>
                    <a:pt x="2274532" y="1457289"/>
                  </a:lnTo>
                  <a:lnTo>
                    <a:pt x="2278493" y="1461246"/>
                  </a:lnTo>
                  <a:lnTo>
                    <a:pt x="2282454" y="1465204"/>
                  </a:lnTo>
                  <a:lnTo>
                    <a:pt x="2285623" y="1469557"/>
                  </a:lnTo>
                  <a:lnTo>
                    <a:pt x="2287999" y="1474306"/>
                  </a:lnTo>
                  <a:lnTo>
                    <a:pt x="2290772" y="1479451"/>
                  </a:lnTo>
                  <a:lnTo>
                    <a:pt x="2292356" y="1484200"/>
                  </a:lnTo>
                  <a:lnTo>
                    <a:pt x="2293941" y="1489740"/>
                  </a:lnTo>
                  <a:lnTo>
                    <a:pt x="2294733" y="1495280"/>
                  </a:lnTo>
                  <a:lnTo>
                    <a:pt x="2295525" y="1501217"/>
                  </a:lnTo>
                  <a:lnTo>
                    <a:pt x="2295525" y="1665451"/>
                  </a:lnTo>
                  <a:lnTo>
                    <a:pt x="2294733" y="1671387"/>
                  </a:lnTo>
                  <a:lnTo>
                    <a:pt x="2293941" y="1676927"/>
                  </a:lnTo>
                  <a:lnTo>
                    <a:pt x="2292356" y="1682468"/>
                  </a:lnTo>
                  <a:lnTo>
                    <a:pt x="2290772" y="1688008"/>
                  </a:lnTo>
                  <a:lnTo>
                    <a:pt x="2287999" y="1692361"/>
                  </a:lnTo>
                  <a:lnTo>
                    <a:pt x="2285623" y="1697110"/>
                  </a:lnTo>
                  <a:lnTo>
                    <a:pt x="2282454" y="1701859"/>
                  </a:lnTo>
                  <a:lnTo>
                    <a:pt x="2278493" y="1705421"/>
                  </a:lnTo>
                  <a:lnTo>
                    <a:pt x="2274532" y="1709378"/>
                  </a:lnTo>
                  <a:lnTo>
                    <a:pt x="2270174" y="1712544"/>
                  </a:lnTo>
                  <a:lnTo>
                    <a:pt x="2265421" y="1715315"/>
                  </a:lnTo>
                  <a:lnTo>
                    <a:pt x="2260272" y="1717689"/>
                  </a:lnTo>
                  <a:lnTo>
                    <a:pt x="2255518" y="1719668"/>
                  </a:lnTo>
                  <a:lnTo>
                    <a:pt x="2249973" y="1720855"/>
                  </a:lnTo>
                  <a:lnTo>
                    <a:pt x="2244427" y="1722042"/>
                  </a:lnTo>
                  <a:lnTo>
                    <a:pt x="2238486" y="1722438"/>
                  </a:lnTo>
                  <a:lnTo>
                    <a:pt x="1942197" y="1722438"/>
                  </a:lnTo>
                  <a:lnTo>
                    <a:pt x="1936652" y="1722042"/>
                  </a:lnTo>
                  <a:lnTo>
                    <a:pt x="1931106" y="1720855"/>
                  </a:lnTo>
                  <a:lnTo>
                    <a:pt x="1925561" y="1719668"/>
                  </a:lnTo>
                  <a:lnTo>
                    <a:pt x="1920412" y="1717689"/>
                  </a:lnTo>
                  <a:lnTo>
                    <a:pt x="1915262" y="1715315"/>
                  </a:lnTo>
                  <a:lnTo>
                    <a:pt x="1910905" y="1712544"/>
                  </a:lnTo>
                  <a:lnTo>
                    <a:pt x="1906548" y="1709378"/>
                  </a:lnTo>
                  <a:lnTo>
                    <a:pt x="1902191" y="1705421"/>
                  </a:lnTo>
                  <a:lnTo>
                    <a:pt x="1899022" y="1701859"/>
                  </a:lnTo>
                  <a:lnTo>
                    <a:pt x="1895457" y="1697110"/>
                  </a:lnTo>
                  <a:lnTo>
                    <a:pt x="1892684" y="1692361"/>
                  </a:lnTo>
                  <a:lnTo>
                    <a:pt x="1890307" y="1688008"/>
                  </a:lnTo>
                  <a:lnTo>
                    <a:pt x="1888327" y="1682468"/>
                  </a:lnTo>
                  <a:lnTo>
                    <a:pt x="1887139" y="1676927"/>
                  </a:lnTo>
                  <a:lnTo>
                    <a:pt x="1886346" y="1671387"/>
                  </a:lnTo>
                  <a:lnTo>
                    <a:pt x="1885950" y="1665451"/>
                  </a:lnTo>
                  <a:lnTo>
                    <a:pt x="1885950" y="1501217"/>
                  </a:lnTo>
                  <a:lnTo>
                    <a:pt x="1886346" y="1495280"/>
                  </a:lnTo>
                  <a:lnTo>
                    <a:pt x="1887139" y="1489740"/>
                  </a:lnTo>
                  <a:lnTo>
                    <a:pt x="1888327" y="1484200"/>
                  </a:lnTo>
                  <a:lnTo>
                    <a:pt x="1890307" y="1479451"/>
                  </a:lnTo>
                  <a:lnTo>
                    <a:pt x="1892684" y="1474306"/>
                  </a:lnTo>
                  <a:lnTo>
                    <a:pt x="1895457" y="1469557"/>
                  </a:lnTo>
                  <a:lnTo>
                    <a:pt x="1899022" y="1465204"/>
                  </a:lnTo>
                  <a:lnTo>
                    <a:pt x="1902191" y="1461246"/>
                  </a:lnTo>
                  <a:lnTo>
                    <a:pt x="1906548" y="1457289"/>
                  </a:lnTo>
                  <a:lnTo>
                    <a:pt x="1910905" y="1454123"/>
                  </a:lnTo>
                  <a:lnTo>
                    <a:pt x="1915262" y="1451748"/>
                  </a:lnTo>
                  <a:lnTo>
                    <a:pt x="1920412" y="1448978"/>
                  </a:lnTo>
                  <a:lnTo>
                    <a:pt x="1925561" y="1447000"/>
                  </a:lnTo>
                  <a:lnTo>
                    <a:pt x="1931106" y="1445812"/>
                  </a:lnTo>
                  <a:lnTo>
                    <a:pt x="1936652" y="1445021"/>
                  </a:lnTo>
                  <a:lnTo>
                    <a:pt x="1942197" y="1444625"/>
                  </a:lnTo>
                  <a:close/>
                  <a:moveTo>
                    <a:pt x="1445637" y="1444625"/>
                  </a:moveTo>
                  <a:lnTo>
                    <a:pt x="1743650" y="1444625"/>
                  </a:lnTo>
                  <a:lnTo>
                    <a:pt x="1749627" y="1445021"/>
                  </a:lnTo>
                  <a:lnTo>
                    <a:pt x="1755204" y="1445812"/>
                  </a:lnTo>
                  <a:lnTo>
                    <a:pt x="1760384" y="1447000"/>
                  </a:lnTo>
                  <a:lnTo>
                    <a:pt x="1765563" y="1448978"/>
                  </a:lnTo>
                  <a:lnTo>
                    <a:pt x="1770743" y="1451748"/>
                  </a:lnTo>
                  <a:lnTo>
                    <a:pt x="1775524" y="1454123"/>
                  </a:lnTo>
                  <a:lnTo>
                    <a:pt x="1779508" y="1457289"/>
                  </a:lnTo>
                  <a:lnTo>
                    <a:pt x="1783890" y="1461246"/>
                  </a:lnTo>
                  <a:lnTo>
                    <a:pt x="1787476" y="1465204"/>
                  </a:lnTo>
                  <a:lnTo>
                    <a:pt x="1790663" y="1469557"/>
                  </a:lnTo>
                  <a:lnTo>
                    <a:pt x="1793452" y="1474306"/>
                  </a:lnTo>
                  <a:lnTo>
                    <a:pt x="1796241" y="1479451"/>
                  </a:lnTo>
                  <a:lnTo>
                    <a:pt x="1797835" y="1484200"/>
                  </a:lnTo>
                  <a:lnTo>
                    <a:pt x="1799428" y="1489740"/>
                  </a:lnTo>
                  <a:lnTo>
                    <a:pt x="1800225" y="1495280"/>
                  </a:lnTo>
                  <a:lnTo>
                    <a:pt x="1800225" y="1501217"/>
                  </a:lnTo>
                  <a:lnTo>
                    <a:pt x="1800225" y="1665451"/>
                  </a:lnTo>
                  <a:lnTo>
                    <a:pt x="1800225" y="1671387"/>
                  </a:lnTo>
                  <a:lnTo>
                    <a:pt x="1799428" y="1676927"/>
                  </a:lnTo>
                  <a:lnTo>
                    <a:pt x="1797835" y="1682468"/>
                  </a:lnTo>
                  <a:lnTo>
                    <a:pt x="1796241" y="1688008"/>
                  </a:lnTo>
                  <a:lnTo>
                    <a:pt x="1793452" y="1692361"/>
                  </a:lnTo>
                  <a:lnTo>
                    <a:pt x="1790663" y="1697110"/>
                  </a:lnTo>
                  <a:lnTo>
                    <a:pt x="1787476" y="1701859"/>
                  </a:lnTo>
                  <a:lnTo>
                    <a:pt x="1783890" y="1705421"/>
                  </a:lnTo>
                  <a:lnTo>
                    <a:pt x="1779508" y="1709378"/>
                  </a:lnTo>
                  <a:lnTo>
                    <a:pt x="1775524" y="1712544"/>
                  </a:lnTo>
                  <a:lnTo>
                    <a:pt x="1770743" y="1715315"/>
                  </a:lnTo>
                  <a:lnTo>
                    <a:pt x="1765563" y="1717689"/>
                  </a:lnTo>
                  <a:lnTo>
                    <a:pt x="1760384" y="1719668"/>
                  </a:lnTo>
                  <a:lnTo>
                    <a:pt x="1755204" y="1720855"/>
                  </a:lnTo>
                  <a:lnTo>
                    <a:pt x="1749627" y="1722042"/>
                  </a:lnTo>
                  <a:lnTo>
                    <a:pt x="1743650" y="1722438"/>
                  </a:lnTo>
                  <a:lnTo>
                    <a:pt x="1445637" y="1722438"/>
                  </a:lnTo>
                  <a:lnTo>
                    <a:pt x="1439661" y="1722042"/>
                  </a:lnTo>
                  <a:lnTo>
                    <a:pt x="1434083" y="1720855"/>
                  </a:lnTo>
                  <a:lnTo>
                    <a:pt x="1428904" y="1719668"/>
                  </a:lnTo>
                  <a:lnTo>
                    <a:pt x="1423724" y="1717689"/>
                  </a:lnTo>
                  <a:lnTo>
                    <a:pt x="1418545" y="1715315"/>
                  </a:lnTo>
                  <a:lnTo>
                    <a:pt x="1413764" y="1712544"/>
                  </a:lnTo>
                  <a:lnTo>
                    <a:pt x="1409780" y="1709378"/>
                  </a:lnTo>
                  <a:lnTo>
                    <a:pt x="1405397" y="1705421"/>
                  </a:lnTo>
                  <a:lnTo>
                    <a:pt x="1401811" y="1701859"/>
                  </a:lnTo>
                  <a:lnTo>
                    <a:pt x="1398624" y="1697110"/>
                  </a:lnTo>
                  <a:lnTo>
                    <a:pt x="1395835" y="1692361"/>
                  </a:lnTo>
                  <a:lnTo>
                    <a:pt x="1393046" y="1688008"/>
                  </a:lnTo>
                  <a:lnTo>
                    <a:pt x="1391453" y="1682468"/>
                  </a:lnTo>
                  <a:lnTo>
                    <a:pt x="1389859" y="1676927"/>
                  </a:lnTo>
                  <a:lnTo>
                    <a:pt x="1389062" y="1671387"/>
                  </a:lnTo>
                  <a:lnTo>
                    <a:pt x="1389062" y="1665451"/>
                  </a:lnTo>
                  <a:lnTo>
                    <a:pt x="1389062" y="1501217"/>
                  </a:lnTo>
                  <a:lnTo>
                    <a:pt x="1389062" y="1495280"/>
                  </a:lnTo>
                  <a:lnTo>
                    <a:pt x="1389859" y="1489740"/>
                  </a:lnTo>
                  <a:lnTo>
                    <a:pt x="1391453" y="1484200"/>
                  </a:lnTo>
                  <a:lnTo>
                    <a:pt x="1393046" y="1479451"/>
                  </a:lnTo>
                  <a:lnTo>
                    <a:pt x="1395835" y="1474306"/>
                  </a:lnTo>
                  <a:lnTo>
                    <a:pt x="1398624" y="1469557"/>
                  </a:lnTo>
                  <a:lnTo>
                    <a:pt x="1401811" y="1465204"/>
                  </a:lnTo>
                  <a:lnTo>
                    <a:pt x="1405397" y="1461246"/>
                  </a:lnTo>
                  <a:lnTo>
                    <a:pt x="1409780" y="1457289"/>
                  </a:lnTo>
                  <a:lnTo>
                    <a:pt x="1413764" y="1454123"/>
                  </a:lnTo>
                  <a:lnTo>
                    <a:pt x="1418545" y="1451748"/>
                  </a:lnTo>
                  <a:lnTo>
                    <a:pt x="1423724" y="1448978"/>
                  </a:lnTo>
                  <a:lnTo>
                    <a:pt x="1428904" y="1447000"/>
                  </a:lnTo>
                  <a:lnTo>
                    <a:pt x="1434083" y="1445812"/>
                  </a:lnTo>
                  <a:lnTo>
                    <a:pt x="1439661" y="1445021"/>
                  </a:lnTo>
                  <a:lnTo>
                    <a:pt x="1445637" y="1444625"/>
                  </a:lnTo>
                  <a:close/>
                  <a:moveTo>
                    <a:pt x="971098" y="1444625"/>
                  </a:moveTo>
                  <a:lnTo>
                    <a:pt x="1267674" y="1444625"/>
                  </a:lnTo>
                  <a:lnTo>
                    <a:pt x="1273224" y="1445021"/>
                  </a:lnTo>
                  <a:lnTo>
                    <a:pt x="1278775" y="1445812"/>
                  </a:lnTo>
                  <a:lnTo>
                    <a:pt x="1284326" y="1447000"/>
                  </a:lnTo>
                  <a:lnTo>
                    <a:pt x="1289481" y="1448978"/>
                  </a:lnTo>
                  <a:lnTo>
                    <a:pt x="1294635" y="1451748"/>
                  </a:lnTo>
                  <a:lnTo>
                    <a:pt x="1298996" y="1454123"/>
                  </a:lnTo>
                  <a:lnTo>
                    <a:pt x="1303358" y="1457289"/>
                  </a:lnTo>
                  <a:lnTo>
                    <a:pt x="1307719" y="1461246"/>
                  </a:lnTo>
                  <a:lnTo>
                    <a:pt x="1311288" y="1465204"/>
                  </a:lnTo>
                  <a:lnTo>
                    <a:pt x="1314459" y="1469557"/>
                  </a:lnTo>
                  <a:lnTo>
                    <a:pt x="1317235" y="1474306"/>
                  </a:lnTo>
                  <a:lnTo>
                    <a:pt x="1319614" y="1479451"/>
                  </a:lnTo>
                  <a:lnTo>
                    <a:pt x="1321596" y="1484200"/>
                  </a:lnTo>
                  <a:lnTo>
                    <a:pt x="1323182" y="1489740"/>
                  </a:lnTo>
                  <a:lnTo>
                    <a:pt x="1323975" y="1495280"/>
                  </a:lnTo>
                  <a:lnTo>
                    <a:pt x="1323975" y="1501217"/>
                  </a:lnTo>
                  <a:lnTo>
                    <a:pt x="1323975" y="1665451"/>
                  </a:lnTo>
                  <a:lnTo>
                    <a:pt x="1323975" y="1671387"/>
                  </a:lnTo>
                  <a:lnTo>
                    <a:pt x="1323182" y="1676927"/>
                  </a:lnTo>
                  <a:lnTo>
                    <a:pt x="1321596" y="1682468"/>
                  </a:lnTo>
                  <a:lnTo>
                    <a:pt x="1319614" y="1688008"/>
                  </a:lnTo>
                  <a:lnTo>
                    <a:pt x="1317235" y="1692361"/>
                  </a:lnTo>
                  <a:lnTo>
                    <a:pt x="1314459" y="1697110"/>
                  </a:lnTo>
                  <a:lnTo>
                    <a:pt x="1311288" y="1701859"/>
                  </a:lnTo>
                  <a:lnTo>
                    <a:pt x="1307719" y="1705421"/>
                  </a:lnTo>
                  <a:lnTo>
                    <a:pt x="1303358" y="1709378"/>
                  </a:lnTo>
                  <a:lnTo>
                    <a:pt x="1298996" y="1712544"/>
                  </a:lnTo>
                  <a:lnTo>
                    <a:pt x="1294635" y="1715315"/>
                  </a:lnTo>
                  <a:lnTo>
                    <a:pt x="1289481" y="1717689"/>
                  </a:lnTo>
                  <a:lnTo>
                    <a:pt x="1284326" y="1719668"/>
                  </a:lnTo>
                  <a:lnTo>
                    <a:pt x="1278775" y="1720855"/>
                  </a:lnTo>
                  <a:lnTo>
                    <a:pt x="1273224" y="1722042"/>
                  </a:lnTo>
                  <a:lnTo>
                    <a:pt x="1267674" y="1722438"/>
                  </a:lnTo>
                  <a:lnTo>
                    <a:pt x="971098" y="1722438"/>
                  </a:lnTo>
                  <a:lnTo>
                    <a:pt x="965151" y="1722042"/>
                  </a:lnTo>
                  <a:lnTo>
                    <a:pt x="959600" y="1720855"/>
                  </a:lnTo>
                  <a:lnTo>
                    <a:pt x="954049" y="1719668"/>
                  </a:lnTo>
                  <a:lnTo>
                    <a:pt x="949291" y="1717689"/>
                  </a:lnTo>
                  <a:lnTo>
                    <a:pt x="944137" y="1715315"/>
                  </a:lnTo>
                  <a:lnTo>
                    <a:pt x="939379" y="1712544"/>
                  </a:lnTo>
                  <a:lnTo>
                    <a:pt x="935414" y="1709378"/>
                  </a:lnTo>
                  <a:lnTo>
                    <a:pt x="931053" y="1705421"/>
                  </a:lnTo>
                  <a:lnTo>
                    <a:pt x="927088" y="1701859"/>
                  </a:lnTo>
                  <a:lnTo>
                    <a:pt x="924312" y="1697110"/>
                  </a:lnTo>
                  <a:lnTo>
                    <a:pt x="921140" y="1692361"/>
                  </a:lnTo>
                  <a:lnTo>
                    <a:pt x="918762" y="1688008"/>
                  </a:lnTo>
                  <a:lnTo>
                    <a:pt x="917176" y="1682468"/>
                  </a:lnTo>
                  <a:lnTo>
                    <a:pt x="915590" y="1676927"/>
                  </a:lnTo>
                  <a:lnTo>
                    <a:pt x="914400" y="1671387"/>
                  </a:lnTo>
                  <a:lnTo>
                    <a:pt x="914400" y="1665451"/>
                  </a:lnTo>
                  <a:lnTo>
                    <a:pt x="914400" y="1501217"/>
                  </a:lnTo>
                  <a:lnTo>
                    <a:pt x="914400" y="1495280"/>
                  </a:lnTo>
                  <a:lnTo>
                    <a:pt x="915590" y="1489740"/>
                  </a:lnTo>
                  <a:lnTo>
                    <a:pt x="917176" y="1484200"/>
                  </a:lnTo>
                  <a:lnTo>
                    <a:pt x="918762" y="1479451"/>
                  </a:lnTo>
                  <a:lnTo>
                    <a:pt x="921140" y="1474306"/>
                  </a:lnTo>
                  <a:lnTo>
                    <a:pt x="924312" y="1469557"/>
                  </a:lnTo>
                  <a:lnTo>
                    <a:pt x="927088" y="1465204"/>
                  </a:lnTo>
                  <a:lnTo>
                    <a:pt x="931053" y="1461246"/>
                  </a:lnTo>
                  <a:lnTo>
                    <a:pt x="935414" y="1457289"/>
                  </a:lnTo>
                  <a:lnTo>
                    <a:pt x="939379" y="1454123"/>
                  </a:lnTo>
                  <a:lnTo>
                    <a:pt x="944137" y="1451748"/>
                  </a:lnTo>
                  <a:lnTo>
                    <a:pt x="949291" y="1448978"/>
                  </a:lnTo>
                  <a:lnTo>
                    <a:pt x="954049" y="1447000"/>
                  </a:lnTo>
                  <a:lnTo>
                    <a:pt x="959600" y="1445812"/>
                  </a:lnTo>
                  <a:lnTo>
                    <a:pt x="965151" y="1445021"/>
                  </a:lnTo>
                  <a:lnTo>
                    <a:pt x="971098" y="1444625"/>
                  </a:lnTo>
                  <a:close/>
                  <a:moveTo>
                    <a:pt x="1787045" y="1350963"/>
                  </a:moveTo>
                  <a:lnTo>
                    <a:pt x="1913358" y="1350963"/>
                  </a:lnTo>
                  <a:lnTo>
                    <a:pt x="1913358" y="1366815"/>
                  </a:lnTo>
                  <a:lnTo>
                    <a:pt x="1914148" y="1381479"/>
                  </a:lnTo>
                  <a:lnTo>
                    <a:pt x="1915332" y="1395746"/>
                  </a:lnTo>
                  <a:lnTo>
                    <a:pt x="1917700" y="1409617"/>
                  </a:lnTo>
                  <a:lnTo>
                    <a:pt x="1910200" y="1412391"/>
                  </a:lnTo>
                  <a:lnTo>
                    <a:pt x="1903095" y="1414769"/>
                  </a:lnTo>
                  <a:lnTo>
                    <a:pt x="1896385" y="1418732"/>
                  </a:lnTo>
                  <a:lnTo>
                    <a:pt x="1890069" y="1422299"/>
                  </a:lnTo>
                  <a:lnTo>
                    <a:pt x="1883753" y="1427055"/>
                  </a:lnTo>
                  <a:lnTo>
                    <a:pt x="1877833" y="1431810"/>
                  </a:lnTo>
                  <a:lnTo>
                    <a:pt x="1872306" y="1437359"/>
                  </a:lnTo>
                  <a:lnTo>
                    <a:pt x="1867570" y="1442907"/>
                  </a:lnTo>
                  <a:lnTo>
                    <a:pt x="1863228" y="1448852"/>
                  </a:lnTo>
                  <a:lnTo>
                    <a:pt x="1859280" y="1455589"/>
                  </a:lnTo>
                  <a:lnTo>
                    <a:pt x="1856122" y="1462326"/>
                  </a:lnTo>
                  <a:lnTo>
                    <a:pt x="1852965" y="1469460"/>
                  </a:lnTo>
                  <a:lnTo>
                    <a:pt x="1850596" y="1476990"/>
                  </a:lnTo>
                  <a:lnTo>
                    <a:pt x="1849017" y="1484916"/>
                  </a:lnTo>
                  <a:lnTo>
                    <a:pt x="1847833" y="1492842"/>
                  </a:lnTo>
                  <a:lnTo>
                    <a:pt x="1847438" y="1500768"/>
                  </a:lnTo>
                  <a:lnTo>
                    <a:pt x="1847438" y="1628776"/>
                  </a:lnTo>
                  <a:lnTo>
                    <a:pt x="1837570" y="1628776"/>
                  </a:lnTo>
                  <a:lnTo>
                    <a:pt x="1837570" y="1500768"/>
                  </a:lnTo>
                  <a:lnTo>
                    <a:pt x="1837175" y="1492842"/>
                  </a:lnTo>
                  <a:lnTo>
                    <a:pt x="1836386" y="1485312"/>
                  </a:lnTo>
                  <a:lnTo>
                    <a:pt x="1834412" y="1478178"/>
                  </a:lnTo>
                  <a:lnTo>
                    <a:pt x="1832439" y="1470252"/>
                  </a:lnTo>
                  <a:lnTo>
                    <a:pt x="1830070" y="1463515"/>
                  </a:lnTo>
                  <a:lnTo>
                    <a:pt x="1826518" y="1456778"/>
                  </a:lnTo>
                  <a:lnTo>
                    <a:pt x="1822965" y="1450833"/>
                  </a:lnTo>
                  <a:lnTo>
                    <a:pt x="1818623" y="1444888"/>
                  </a:lnTo>
                  <a:lnTo>
                    <a:pt x="1813886" y="1438944"/>
                  </a:lnTo>
                  <a:lnTo>
                    <a:pt x="1809150" y="1433792"/>
                  </a:lnTo>
                  <a:lnTo>
                    <a:pt x="1803623" y="1428640"/>
                  </a:lnTo>
                  <a:lnTo>
                    <a:pt x="1798097" y="1424280"/>
                  </a:lnTo>
                  <a:lnTo>
                    <a:pt x="1791781" y="1420317"/>
                  </a:lnTo>
                  <a:lnTo>
                    <a:pt x="1785466" y="1416354"/>
                  </a:lnTo>
                  <a:lnTo>
                    <a:pt x="1778755" y="1413580"/>
                  </a:lnTo>
                  <a:lnTo>
                    <a:pt x="1771650" y="1411202"/>
                  </a:lnTo>
                  <a:lnTo>
                    <a:pt x="1774808" y="1406446"/>
                  </a:lnTo>
                  <a:lnTo>
                    <a:pt x="1777571" y="1401294"/>
                  </a:lnTo>
                  <a:lnTo>
                    <a:pt x="1779940" y="1394953"/>
                  </a:lnTo>
                  <a:lnTo>
                    <a:pt x="1782308" y="1388216"/>
                  </a:lnTo>
                  <a:lnTo>
                    <a:pt x="1784282" y="1380290"/>
                  </a:lnTo>
                  <a:lnTo>
                    <a:pt x="1785466" y="1371571"/>
                  </a:lnTo>
                  <a:lnTo>
                    <a:pt x="1786650" y="1361663"/>
                  </a:lnTo>
                  <a:lnTo>
                    <a:pt x="1787045" y="1350963"/>
                  </a:lnTo>
                  <a:close/>
                  <a:moveTo>
                    <a:pt x="1316831" y="1350963"/>
                  </a:moveTo>
                  <a:lnTo>
                    <a:pt x="1412875" y="1350963"/>
                  </a:lnTo>
                  <a:lnTo>
                    <a:pt x="1413272" y="1360950"/>
                  </a:lnTo>
                  <a:lnTo>
                    <a:pt x="1414066" y="1370138"/>
                  </a:lnTo>
                  <a:lnTo>
                    <a:pt x="1415653" y="1378527"/>
                  </a:lnTo>
                  <a:lnTo>
                    <a:pt x="1416844" y="1386116"/>
                  </a:lnTo>
                  <a:lnTo>
                    <a:pt x="1418828" y="1392907"/>
                  </a:lnTo>
                  <a:lnTo>
                    <a:pt x="1420813" y="1398900"/>
                  </a:lnTo>
                  <a:lnTo>
                    <a:pt x="1423194" y="1404492"/>
                  </a:lnTo>
                  <a:lnTo>
                    <a:pt x="1425575" y="1408886"/>
                  </a:lnTo>
                  <a:lnTo>
                    <a:pt x="1419622" y="1410884"/>
                  </a:lnTo>
                  <a:lnTo>
                    <a:pt x="1413272" y="1412881"/>
                  </a:lnTo>
                  <a:lnTo>
                    <a:pt x="1407716" y="1414878"/>
                  </a:lnTo>
                  <a:lnTo>
                    <a:pt x="1402556" y="1418074"/>
                  </a:lnTo>
                  <a:lnTo>
                    <a:pt x="1397000" y="1420870"/>
                  </a:lnTo>
                  <a:lnTo>
                    <a:pt x="1391841" y="1424466"/>
                  </a:lnTo>
                  <a:lnTo>
                    <a:pt x="1386681" y="1427661"/>
                  </a:lnTo>
                  <a:lnTo>
                    <a:pt x="1382316" y="1432056"/>
                  </a:lnTo>
                  <a:lnTo>
                    <a:pt x="1377950" y="1436050"/>
                  </a:lnTo>
                  <a:lnTo>
                    <a:pt x="1374378" y="1440844"/>
                  </a:lnTo>
                  <a:lnTo>
                    <a:pt x="1370410" y="1445638"/>
                  </a:lnTo>
                  <a:lnTo>
                    <a:pt x="1366441" y="1450431"/>
                  </a:lnTo>
                  <a:lnTo>
                    <a:pt x="1363663" y="1456024"/>
                  </a:lnTo>
                  <a:lnTo>
                    <a:pt x="1360885" y="1461616"/>
                  </a:lnTo>
                  <a:lnTo>
                    <a:pt x="1358106" y="1467209"/>
                  </a:lnTo>
                  <a:lnTo>
                    <a:pt x="1356519" y="1473201"/>
                  </a:lnTo>
                  <a:lnTo>
                    <a:pt x="1352947" y="1464413"/>
                  </a:lnTo>
                  <a:lnTo>
                    <a:pt x="1348978" y="1456423"/>
                  </a:lnTo>
                  <a:lnTo>
                    <a:pt x="1344216" y="1448833"/>
                  </a:lnTo>
                  <a:lnTo>
                    <a:pt x="1339056" y="1441643"/>
                  </a:lnTo>
                  <a:lnTo>
                    <a:pt x="1332706" y="1434852"/>
                  </a:lnTo>
                  <a:lnTo>
                    <a:pt x="1325960" y="1428860"/>
                  </a:lnTo>
                  <a:lnTo>
                    <a:pt x="1318816" y="1423267"/>
                  </a:lnTo>
                  <a:lnTo>
                    <a:pt x="1311275" y="1418873"/>
                  </a:lnTo>
                  <a:lnTo>
                    <a:pt x="1314053" y="1401696"/>
                  </a:lnTo>
                  <a:lnTo>
                    <a:pt x="1316038" y="1384918"/>
                  </a:lnTo>
                  <a:lnTo>
                    <a:pt x="1316435" y="1376130"/>
                  </a:lnTo>
                  <a:lnTo>
                    <a:pt x="1316831" y="1367741"/>
                  </a:lnTo>
                  <a:lnTo>
                    <a:pt x="1317228" y="1359352"/>
                  </a:lnTo>
                  <a:lnTo>
                    <a:pt x="1316831" y="1350963"/>
                  </a:lnTo>
                  <a:close/>
                  <a:moveTo>
                    <a:pt x="692943" y="1350963"/>
                  </a:moveTo>
                  <a:lnTo>
                    <a:pt x="941785" y="1350963"/>
                  </a:lnTo>
                  <a:lnTo>
                    <a:pt x="941785" y="1366815"/>
                  </a:lnTo>
                  <a:lnTo>
                    <a:pt x="942578" y="1381479"/>
                  </a:lnTo>
                  <a:lnTo>
                    <a:pt x="944166" y="1395746"/>
                  </a:lnTo>
                  <a:lnTo>
                    <a:pt x="946150" y="1409617"/>
                  </a:lnTo>
                  <a:lnTo>
                    <a:pt x="938610" y="1412391"/>
                  </a:lnTo>
                  <a:lnTo>
                    <a:pt x="931466" y="1414769"/>
                  </a:lnTo>
                  <a:lnTo>
                    <a:pt x="924719" y="1418732"/>
                  </a:lnTo>
                  <a:lnTo>
                    <a:pt x="917972" y="1422299"/>
                  </a:lnTo>
                  <a:lnTo>
                    <a:pt x="912019" y="1427055"/>
                  </a:lnTo>
                  <a:lnTo>
                    <a:pt x="906066" y="1431810"/>
                  </a:lnTo>
                  <a:lnTo>
                    <a:pt x="900906" y="1437359"/>
                  </a:lnTo>
                  <a:lnTo>
                    <a:pt x="896144" y="1442907"/>
                  </a:lnTo>
                  <a:lnTo>
                    <a:pt x="891381" y="1448852"/>
                  </a:lnTo>
                  <a:lnTo>
                    <a:pt x="887809" y="1455589"/>
                  </a:lnTo>
                  <a:lnTo>
                    <a:pt x="883841" y="1462326"/>
                  </a:lnTo>
                  <a:lnTo>
                    <a:pt x="881459" y="1469460"/>
                  </a:lnTo>
                  <a:lnTo>
                    <a:pt x="878681" y="1476990"/>
                  </a:lnTo>
                  <a:lnTo>
                    <a:pt x="877094" y="1484916"/>
                  </a:lnTo>
                  <a:lnTo>
                    <a:pt x="876300" y="1492842"/>
                  </a:lnTo>
                  <a:lnTo>
                    <a:pt x="875903" y="1500768"/>
                  </a:lnTo>
                  <a:lnTo>
                    <a:pt x="875903" y="1628776"/>
                  </a:lnTo>
                  <a:lnTo>
                    <a:pt x="692943" y="1628776"/>
                  </a:lnTo>
                  <a:lnTo>
                    <a:pt x="686990" y="1628776"/>
                  </a:lnTo>
                  <a:lnTo>
                    <a:pt x="681434" y="1627983"/>
                  </a:lnTo>
                  <a:lnTo>
                    <a:pt x="675878" y="1626002"/>
                  </a:lnTo>
                  <a:lnTo>
                    <a:pt x="671115" y="1624417"/>
                  </a:lnTo>
                  <a:lnTo>
                    <a:pt x="665956" y="1622039"/>
                  </a:lnTo>
                  <a:lnTo>
                    <a:pt x="661193" y="1618868"/>
                  </a:lnTo>
                  <a:lnTo>
                    <a:pt x="657224" y="1616094"/>
                  </a:lnTo>
                  <a:lnTo>
                    <a:pt x="652859" y="1612131"/>
                  </a:lnTo>
                  <a:lnTo>
                    <a:pt x="648890" y="1608168"/>
                  </a:lnTo>
                  <a:lnTo>
                    <a:pt x="646112" y="1603809"/>
                  </a:lnTo>
                  <a:lnTo>
                    <a:pt x="643334" y="1599053"/>
                  </a:lnTo>
                  <a:lnTo>
                    <a:pt x="640556" y="1594297"/>
                  </a:lnTo>
                  <a:lnTo>
                    <a:pt x="638968" y="1589145"/>
                  </a:lnTo>
                  <a:lnTo>
                    <a:pt x="637381" y="1583597"/>
                  </a:lnTo>
                  <a:lnTo>
                    <a:pt x="636587" y="1578048"/>
                  </a:lnTo>
                  <a:lnTo>
                    <a:pt x="636587" y="1572104"/>
                  </a:lnTo>
                  <a:lnTo>
                    <a:pt x="636587" y="1407635"/>
                  </a:lnTo>
                  <a:lnTo>
                    <a:pt x="636587" y="1401691"/>
                  </a:lnTo>
                  <a:lnTo>
                    <a:pt x="637381" y="1396142"/>
                  </a:lnTo>
                  <a:lnTo>
                    <a:pt x="638968" y="1390990"/>
                  </a:lnTo>
                  <a:lnTo>
                    <a:pt x="640556" y="1385442"/>
                  </a:lnTo>
                  <a:lnTo>
                    <a:pt x="643334" y="1380686"/>
                  </a:lnTo>
                  <a:lnTo>
                    <a:pt x="646112" y="1375534"/>
                  </a:lnTo>
                  <a:lnTo>
                    <a:pt x="648890" y="1371571"/>
                  </a:lnTo>
                  <a:lnTo>
                    <a:pt x="652859" y="1367608"/>
                  </a:lnTo>
                  <a:lnTo>
                    <a:pt x="657224" y="1364041"/>
                  </a:lnTo>
                  <a:lnTo>
                    <a:pt x="661193" y="1360474"/>
                  </a:lnTo>
                  <a:lnTo>
                    <a:pt x="665956" y="1357700"/>
                  </a:lnTo>
                  <a:lnTo>
                    <a:pt x="671115" y="1355322"/>
                  </a:lnTo>
                  <a:lnTo>
                    <a:pt x="675878" y="1353341"/>
                  </a:lnTo>
                  <a:lnTo>
                    <a:pt x="681434" y="1352152"/>
                  </a:lnTo>
                  <a:lnTo>
                    <a:pt x="686990" y="1351359"/>
                  </a:lnTo>
                  <a:lnTo>
                    <a:pt x="692943" y="1350963"/>
                  </a:lnTo>
                  <a:close/>
                  <a:moveTo>
                    <a:pt x="2082006" y="1166813"/>
                  </a:moveTo>
                  <a:lnTo>
                    <a:pt x="2083990" y="1169978"/>
                  </a:lnTo>
                  <a:lnTo>
                    <a:pt x="2086768" y="1172747"/>
                  </a:lnTo>
                  <a:lnTo>
                    <a:pt x="2089547" y="1175120"/>
                  </a:lnTo>
                  <a:lnTo>
                    <a:pt x="2093515" y="1176702"/>
                  </a:lnTo>
                  <a:lnTo>
                    <a:pt x="2096293" y="1177494"/>
                  </a:lnTo>
                  <a:lnTo>
                    <a:pt x="2100262" y="1177494"/>
                  </a:lnTo>
                  <a:lnTo>
                    <a:pt x="2107803" y="1177098"/>
                  </a:lnTo>
                  <a:lnTo>
                    <a:pt x="2116137" y="1176702"/>
                  </a:lnTo>
                  <a:lnTo>
                    <a:pt x="2125662" y="1177098"/>
                  </a:lnTo>
                  <a:lnTo>
                    <a:pt x="2135584" y="1177889"/>
                  </a:lnTo>
                  <a:lnTo>
                    <a:pt x="2144315" y="1179076"/>
                  </a:lnTo>
                  <a:lnTo>
                    <a:pt x="2152650" y="1180658"/>
                  </a:lnTo>
                  <a:lnTo>
                    <a:pt x="2161381" y="1183427"/>
                  </a:lnTo>
                  <a:lnTo>
                    <a:pt x="2169318" y="1186196"/>
                  </a:lnTo>
                  <a:lnTo>
                    <a:pt x="2176462" y="1189756"/>
                  </a:lnTo>
                  <a:lnTo>
                    <a:pt x="2183606" y="1193317"/>
                  </a:lnTo>
                  <a:lnTo>
                    <a:pt x="2190353" y="1197668"/>
                  </a:lnTo>
                  <a:lnTo>
                    <a:pt x="2196703" y="1202810"/>
                  </a:lnTo>
                  <a:lnTo>
                    <a:pt x="2202656" y="1208348"/>
                  </a:lnTo>
                  <a:lnTo>
                    <a:pt x="2207815" y="1213886"/>
                  </a:lnTo>
                  <a:lnTo>
                    <a:pt x="2212975" y="1220611"/>
                  </a:lnTo>
                  <a:lnTo>
                    <a:pt x="2217737" y="1227731"/>
                  </a:lnTo>
                  <a:lnTo>
                    <a:pt x="2222500" y="1234852"/>
                  </a:lnTo>
                  <a:lnTo>
                    <a:pt x="2226072" y="1243554"/>
                  </a:lnTo>
                  <a:lnTo>
                    <a:pt x="2231628" y="1256213"/>
                  </a:lnTo>
                  <a:lnTo>
                    <a:pt x="2236787" y="1268476"/>
                  </a:lnTo>
                  <a:lnTo>
                    <a:pt x="2240756" y="1280343"/>
                  </a:lnTo>
                  <a:lnTo>
                    <a:pt x="2244725" y="1291814"/>
                  </a:lnTo>
                  <a:lnTo>
                    <a:pt x="2247503" y="1302890"/>
                  </a:lnTo>
                  <a:lnTo>
                    <a:pt x="2250281" y="1313175"/>
                  </a:lnTo>
                  <a:lnTo>
                    <a:pt x="2252265" y="1323460"/>
                  </a:lnTo>
                  <a:lnTo>
                    <a:pt x="2253853" y="1333350"/>
                  </a:lnTo>
                  <a:lnTo>
                    <a:pt x="2254647" y="1342843"/>
                  </a:lnTo>
                  <a:lnTo>
                    <a:pt x="2255043" y="1352337"/>
                  </a:lnTo>
                  <a:lnTo>
                    <a:pt x="2255837" y="1361831"/>
                  </a:lnTo>
                  <a:lnTo>
                    <a:pt x="2255043" y="1371325"/>
                  </a:lnTo>
                  <a:lnTo>
                    <a:pt x="2254647" y="1380027"/>
                  </a:lnTo>
                  <a:lnTo>
                    <a:pt x="2253853" y="1389126"/>
                  </a:lnTo>
                  <a:lnTo>
                    <a:pt x="2252662" y="1398619"/>
                  </a:lnTo>
                  <a:lnTo>
                    <a:pt x="2251075" y="1408113"/>
                  </a:lnTo>
                  <a:lnTo>
                    <a:pt x="2245122" y="1407322"/>
                  </a:lnTo>
                  <a:lnTo>
                    <a:pt x="2239168" y="1406926"/>
                  </a:lnTo>
                  <a:lnTo>
                    <a:pt x="2220118" y="1406926"/>
                  </a:lnTo>
                  <a:lnTo>
                    <a:pt x="2219722" y="1396246"/>
                  </a:lnTo>
                  <a:lnTo>
                    <a:pt x="2219325" y="1385961"/>
                  </a:lnTo>
                  <a:lnTo>
                    <a:pt x="2218928" y="1382401"/>
                  </a:lnTo>
                  <a:lnTo>
                    <a:pt x="2218134" y="1379632"/>
                  </a:lnTo>
                  <a:lnTo>
                    <a:pt x="2216547" y="1377258"/>
                  </a:lnTo>
                  <a:lnTo>
                    <a:pt x="2214165" y="1374489"/>
                  </a:lnTo>
                  <a:lnTo>
                    <a:pt x="2212181" y="1372907"/>
                  </a:lnTo>
                  <a:lnTo>
                    <a:pt x="2209403" y="1371325"/>
                  </a:lnTo>
                  <a:lnTo>
                    <a:pt x="2206228" y="1370534"/>
                  </a:lnTo>
                  <a:lnTo>
                    <a:pt x="2203053" y="1369742"/>
                  </a:lnTo>
                  <a:lnTo>
                    <a:pt x="2199878" y="1369742"/>
                  </a:lnTo>
                  <a:lnTo>
                    <a:pt x="2196703" y="1370929"/>
                  </a:lnTo>
                  <a:lnTo>
                    <a:pt x="2193925" y="1372116"/>
                  </a:lnTo>
                  <a:lnTo>
                    <a:pt x="2191543" y="1373698"/>
                  </a:lnTo>
                  <a:lnTo>
                    <a:pt x="2189559" y="1376072"/>
                  </a:lnTo>
                  <a:lnTo>
                    <a:pt x="2187178" y="1378841"/>
                  </a:lnTo>
                  <a:lnTo>
                    <a:pt x="2185987" y="1381214"/>
                  </a:lnTo>
                  <a:lnTo>
                    <a:pt x="2185590" y="1384774"/>
                  </a:lnTo>
                  <a:lnTo>
                    <a:pt x="2184003" y="1395455"/>
                  </a:lnTo>
                  <a:lnTo>
                    <a:pt x="2182018" y="1406926"/>
                  </a:lnTo>
                  <a:lnTo>
                    <a:pt x="2013743" y="1406926"/>
                  </a:lnTo>
                  <a:lnTo>
                    <a:pt x="2010965" y="1399015"/>
                  </a:lnTo>
                  <a:lnTo>
                    <a:pt x="2009775" y="1395850"/>
                  </a:lnTo>
                  <a:lnTo>
                    <a:pt x="2008584" y="1393477"/>
                  </a:lnTo>
                  <a:lnTo>
                    <a:pt x="2006600" y="1391499"/>
                  </a:lnTo>
                  <a:lnTo>
                    <a:pt x="2003822" y="1389126"/>
                  </a:lnTo>
                  <a:lnTo>
                    <a:pt x="2001440" y="1387939"/>
                  </a:lnTo>
                  <a:lnTo>
                    <a:pt x="1998662" y="1387148"/>
                  </a:lnTo>
                  <a:lnTo>
                    <a:pt x="1995090" y="1386752"/>
                  </a:lnTo>
                  <a:lnTo>
                    <a:pt x="1992312" y="1386752"/>
                  </a:lnTo>
                  <a:lnTo>
                    <a:pt x="1988740" y="1387543"/>
                  </a:lnTo>
                  <a:lnTo>
                    <a:pt x="1986359" y="1388730"/>
                  </a:lnTo>
                  <a:lnTo>
                    <a:pt x="1983581" y="1390708"/>
                  </a:lnTo>
                  <a:lnTo>
                    <a:pt x="1981597" y="1393081"/>
                  </a:lnTo>
                  <a:lnTo>
                    <a:pt x="1980009" y="1395455"/>
                  </a:lnTo>
                  <a:lnTo>
                    <a:pt x="1978818" y="1398224"/>
                  </a:lnTo>
                  <a:lnTo>
                    <a:pt x="1978025" y="1400993"/>
                  </a:lnTo>
                  <a:lnTo>
                    <a:pt x="1978025" y="1404553"/>
                  </a:lnTo>
                  <a:lnTo>
                    <a:pt x="1978025" y="1406926"/>
                  </a:lnTo>
                  <a:lnTo>
                    <a:pt x="1952625" y="1406926"/>
                  </a:lnTo>
                  <a:lnTo>
                    <a:pt x="1949847" y="1390708"/>
                  </a:lnTo>
                  <a:lnTo>
                    <a:pt x="1949053" y="1382005"/>
                  </a:lnTo>
                  <a:lnTo>
                    <a:pt x="1948259" y="1373698"/>
                  </a:lnTo>
                  <a:lnTo>
                    <a:pt x="1947862" y="1364996"/>
                  </a:lnTo>
                  <a:lnTo>
                    <a:pt x="1947862" y="1355897"/>
                  </a:lnTo>
                  <a:lnTo>
                    <a:pt x="1948259" y="1346404"/>
                  </a:lnTo>
                  <a:lnTo>
                    <a:pt x="1949053" y="1337305"/>
                  </a:lnTo>
                  <a:lnTo>
                    <a:pt x="1950243" y="1327020"/>
                  </a:lnTo>
                  <a:lnTo>
                    <a:pt x="1952228" y="1316736"/>
                  </a:lnTo>
                  <a:lnTo>
                    <a:pt x="1954609" y="1305659"/>
                  </a:lnTo>
                  <a:lnTo>
                    <a:pt x="1958181" y="1294188"/>
                  </a:lnTo>
                  <a:lnTo>
                    <a:pt x="1961356" y="1282716"/>
                  </a:lnTo>
                  <a:lnTo>
                    <a:pt x="1966118" y="1270453"/>
                  </a:lnTo>
                  <a:lnTo>
                    <a:pt x="1971675" y="1257399"/>
                  </a:lnTo>
                  <a:lnTo>
                    <a:pt x="1977231" y="1243554"/>
                  </a:lnTo>
                  <a:lnTo>
                    <a:pt x="1980803" y="1237225"/>
                  </a:lnTo>
                  <a:lnTo>
                    <a:pt x="1984772" y="1230896"/>
                  </a:lnTo>
                  <a:lnTo>
                    <a:pt x="1988740" y="1224567"/>
                  </a:lnTo>
                  <a:lnTo>
                    <a:pt x="1993106" y="1218238"/>
                  </a:lnTo>
                  <a:lnTo>
                    <a:pt x="1994693" y="1215864"/>
                  </a:lnTo>
                  <a:lnTo>
                    <a:pt x="1996281" y="1213491"/>
                  </a:lnTo>
                  <a:lnTo>
                    <a:pt x="2001440" y="1208744"/>
                  </a:lnTo>
                  <a:lnTo>
                    <a:pt x="2006600" y="1203601"/>
                  </a:lnTo>
                  <a:lnTo>
                    <a:pt x="2011362" y="1198855"/>
                  </a:lnTo>
                  <a:lnTo>
                    <a:pt x="2016522" y="1194899"/>
                  </a:lnTo>
                  <a:lnTo>
                    <a:pt x="2022078" y="1190943"/>
                  </a:lnTo>
                  <a:lnTo>
                    <a:pt x="2027634" y="1186987"/>
                  </a:lnTo>
                  <a:lnTo>
                    <a:pt x="2033190" y="1184218"/>
                  </a:lnTo>
                  <a:lnTo>
                    <a:pt x="2038350" y="1181449"/>
                  </a:lnTo>
                  <a:lnTo>
                    <a:pt x="2043906" y="1178285"/>
                  </a:lnTo>
                  <a:lnTo>
                    <a:pt x="2049859" y="1176307"/>
                  </a:lnTo>
                  <a:lnTo>
                    <a:pt x="2060972" y="1171956"/>
                  </a:lnTo>
                  <a:lnTo>
                    <a:pt x="2071290" y="1169187"/>
                  </a:lnTo>
                  <a:lnTo>
                    <a:pt x="2082006" y="1166813"/>
                  </a:lnTo>
                  <a:close/>
                  <a:moveTo>
                    <a:pt x="1110232" y="1166813"/>
                  </a:moveTo>
                  <a:lnTo>
                    <a:pt x="1112219" y="1169978"/>
                  </a:lnTo>
                  <a:lnTo>
                    <a:pt x="1115000" y="1172747"/>
                  </a:lnTo>
                  <a:lnTo>
                    <a:pt x="1118179" y="1175120"/>
                  </a:lnTo>
                  <a:lnTo>
                    <a:pt x="1121359" y="1176702"/>
                  </a:lnTo>
                  <a:lnTo>
                    <a:pt x="1124935" y="1177494"/>
                  </a:lnTo>
                  <a:lnTo>
                    <a:pt x="1128114" y="1177494"/>
                  </a:lnTo>
                  <a:lnTo>
                    <a:pt x="1136062" y="1177098"/>
                  </a:lnTo>
                  <a:lnTo>
                    <a:pt x="1144407" y="1176702"/>
                  </a:lnTo>
                  <a:lnTo>
                    <a:pt x="1154342" y="1177098"/>
                  </a:lnTo>
                  <a:lnTo>
                    <a:pt x="1163879" y="1177889"/>
                  </a:lnTo>
                  <a:lnTo>
                    <a:pt x="1173019" y="1179076"/>
                  </a:lnTo>
                  <a:lnTo>
                    <a:pt x="1181364" y="1180658"/>
                  </a:lnTo>
                  <a:lnTo>
                    <a:pt x="1189709" y="1183427"/>
                  </a:lnTo>
                  <a:lnTo>
                    <a:pt x="1197259" y="1186196"/>
                  </a:lnTo>
                  <a:lnTo>
                    <a:pt x="1204810" y="1189756"/>
                  </a:lnTo>
                  <a:lnTo>
                    <a:pt x="1211963" y="1193317"/>
                  </a:lnTo>
                  <a:lnTo>
                    <a:pt x="1218718" y="1197668"/>
                  </a:lnTo>
                  <a:lnTo>
                    <a:pt x="1225077" y="1202810"/>
                  </a:lnTo>
                  <a:lnTo>
                    <a:pt x="1231037" y="1208348"/>
                  </a:lnTo>
                  <a:lnTo>
                    <a:pt x="1236601" y="1213886"/>
                  </a:lnTo>
                  <a:lnTo>
                    <a:pt x="1241767" y="1220611"/>
                  </a:lnTo>
                  <a:lnTo>
                    <a:pt x="1246138" y="1227731"/>
                  </a:lnTo>
                  <a:lnTo>
                    <a:pt x="1250907" y="1234852"/>
                  </a:lnTo>
                  <a:lnTo>
                    <a:pt x="1254881" y="1243554"/>
                  </a:lnTo>
                  <a:lnTo>
                    <a:pt x="1260444" y="1256213"/>
                  </a:lnTo>
                  <a:lnTo>
                    <a:pt x="1265213" y="1268476"/>
                  </a:lnTo>
                  <a:lnTo>
                    <a:pt x="1269584" y="1280343"/>
                  </a:lnTo>
                  <a:lnTo>
                    <a:pt x="1273160" y="1291814"/>
                  </a:lnTo>
                  <a:lnTo>
                    <a:pt x="1276339" y="1302890"/>
                  </a:lnTo>
                  <a:lnTo>
                    <a:pt x="1278724" y="1313175"/>
                  </a:lnTo>
                  <a:lnTo>
                    <a:pt x="1281108" y="1323460"/>
                  </a:lnTo>
                  <a:lnTo>
                    <a:pt x="1282300" y="1333350"/>
                  </a:lnTo>
                  <a:lnTo>
                    <a:pt x="1283492" y="1342843"/>
                  </a:lnTo>
                  <a:lnTo>
                    <a:pt x="1283890" y="1352337"/>
                  </a:lnTo>
                  <a:lnTo>
                    <a:pt x="1284287" y="1361831"/>
                  </a:lnTo>
                  <a:lnTo>
                    <a:pt x="1283890" y="1371325"/>
                  </a:lnTo>
                  <a:lnTo>
                    <a:pt x="1283492" y="1380027"/>
                  </a:lnTo>
                  <a:lnTo>
                    <a:pt x="1282300" y="1389126"/>
                  </a:lnTo>
                  <a:lnTo>
                    <a:pt x="1281506" y="1398619"/>
                  </a:lnTo>
                  <a:lnTo>
                    <a:pt x="1279519" y="1408113"/>
                  </a:lnTo>
                  <a:lnTo>
                    <a:pt x="1273558" y="1407322"/>
                  </a:lnTo>
                  <a:lnTo>
                    <a:pt x="1267994" y="1406926"/>
                  </a:lnTo>
                  <a:lnTo>
                    <a:pt x="1248920" y="1406926"/>
                  </a:lnTo>
                  <a:lnTo>
                    <a:pt x="1248125" y="1385961"/>
                  </a:lnTo>
                  <a:lnTo>
                    <a:pt x="1247728" y="1382401"/>
                  </a:lnTo>
                  <a:lnTo>
                    <a:pt x="1246138" y="1379632"/>
                  </a:lnTo>
                  <a:lnTo>
                    <a:pt x="1244946" y="1377258"/>
                  </a:lnTo>
                  <a:lnTo>
                    <a:pt x="1242959" y="1374489"/>
                  </a:lnTo>
                  <a:lnTo>
                    <a:pt x="1240575" y="1372907"/>
                  </a:lnTo>
                  <a:lnTo>
                    <a:pt x="1237793" y="1371325"/>
                  </a:lnTo>
                  <a:lnTo>
                    <a:pt x="1235011" y="1370534"/>
                  </a:lnTo>
                  <a:lnTo>
                    <a:pt x="1231435" y="1369742"/>
                  </a:lnTo>
                  <a:lnTo>
                    <a:pt x="1228653" y="1369742"/>
                  </a:lnTo>
                  <a:lnTo>
                    <a:pt x="1225077" y="1370929"/>
                  </a:lnTo>
                  <a:lnTo>
                    <a:pt x="1222692" y="1372116"/>
                  </a:lnTo>
                  <a:lnTo>
                    <a:pt x="1220308" y="1373698"/>
                  </a:lnTo>
                  <a:lnTo>
                    <a:pt x="1217526" y="1376072"/>
                  </a:lnTo>
                  <a:lnTo>
                    <a:pt x="1215937" y="1378841"/>
                  </a:lnTo>
                  <a:lnTo>
                    <a:pt x="1214745" y="1381214"/>
                  </a:lnTo>
                  <a:lnTo>
                    <a:pt x="1214347" y="1384774"/>
                  </a:lnTo>
                  <a:lnTo>
                    <a:pt x="1211963" y="1395455"/>
                  </a:lnTo>
                  <a:lnTo>
                    <a:pt x="1209976" y="1406926"/>
                  </a:lnTo>
                  <a:lnTo>
                    <a:pt x="1041881" y="1406926"/>
                  </a:lnTo>
                  <a:lnTo>
                    <a:pt x="1039497" y="1399015"/>
                  </a:lnTo>
                  <a:lnTo>
                    <a:pt x="1038305" y="1395850"/>
                  </a:lnTo>
                  <a:lnTo>
                    <a:pt x="1036715" y="1393477"/>
                  </a:lnTo>
                  <a:lnTo>
                    <a:pt x="1034728" y="1391499"/>
                  </a:lnTo>
                  <a:lnTo>
                    <a:pt x="1032344" y="1389126"/>
                  </a:lnTo>
                  <a:lnTo>
                    <a:pt x="1029960" y="1387939"/>
                  </a:lnTo>
                  <a:lnTo>
                    <a:pt x="1026780" y="1387148"/>
                  </a:lnTo>
                  <a:lnTo>
                    <a:pt x="1023601" y="1386752"/>
                  </a:lnTo>
                  <a:lnTo>
                    <a:pt x="1020422" y="1386752"/>
                  </a:lnTo>
                  <a:lnTo>
                    <a:pt x="1017243" y="1387543"/>
                  </a:lnTo>
                  <a:lnTo>
                    <a:pt x="1014461" y="1388730"/>
                  </a:lnTo>
                  <a:lnTo>
                    <a:pt x="1012077" y="1390708"/>
                  </a:lnTo>
                  <a:lnTo>
                    <a:pt x="1010090" y="1393081"/>
                  </a:lnTo>
                  <a:lnTo>
                    <a:pt x="1008103" y="1395455"/>
                  </a:lnTo>
                  <a:lnTo>
                    <a:pt x="1006911" y="1398224"/>
                  </a:lnTo>
                  <a:lnTo>
                    <a:pt x="1006116" y="1400993"/>
                  </a:lnTo>
                  <a:lnTo>
                    <a:pt x="1006116" y="1404553"/>
                  </a:lnTo>
                  <a:lnTo>
                    <a:pt x="1006116" y="1406926"/>
                  </a:lnTo>
                  <a:lnTo>
                    <a:pt x="980684" y="1406926"/>
                  </a:lnTo>
                  <a:lnTo>
                    <a:pt x="978299" y="1390708"/>
                  </a:lnTo>
                  <a:lnTo>
                    <a:pt x="977107" y="1382005"/>
                  </a:lnTo>
                  <a:lnTo>
                    <a:pt x="976710" y="1373698"/>
                  </a:lnTo>
                  <a:lnTo>
                    <a:pt x="976312" y="1364996"/>
                  </a:lnTo>
                  <a:lnTo>
                    <a:pt x="976312" y="1355897"/>
                  </a:lnTo>
                  <a:lnTo>
                    <a:pt x="976710" y="1346404"/>
                  </a:lnTo>
                  <a:lnTo>
                    <a:pt x="977504" y="1337305"/>
                  </a:lnTo>
                  <a:lnTo>
                    <a:pt x="978697" y="1327020"/>
                  </a:lnTo>
                  <a:lnTo>
                    <a:pt x="980286" y="1316736"/>
                  </a:lnTo>
                  <a:lnTo>
                    <a:pt x="983068" y="1305659"/>
                  </a:lnTo>
                  <a:lnTo>
                    <a:pt x="985850" y="1294188"/>
                  </a:lnTo>
                  <a:lnTo>
                    <a:pt x="989823" y="1282716"/>
                  </a:lnTo>
                  <a:lnTo>
                    <a:pt x="994195" y="1270453"/>
                  </a:lnTo>
                  <a:lnTo>
                    <a:pt x="999758" y="1257399"/>
                  </a:lnTo>
                  <a:lnTo>
                    <a:pt x="1005719" y="1243554"/>
                  </a:lnTo>
                  <a:lnTo>
                    <a:pt x="1008898" y="1237225"/>
                  </a:lnTo>
                  <a:lnTo>
                    <a:pt x="1012872" y="1230500"/>
                  </a:lnTo>
                  <a:lnTo>
                    <a:pt x="1016846" y="1224567"/>
                  </a:lnTo>
                  <a:lnTo>
                    <a:pt x="1021217" y="1218238"/>
                  </a:lnTo>
                  <a:lnTo>
                    <a:pt x="1023204" y="1215864"/>
                  </a:lnTo>
                  <a:lnTo>
                    <a:pt x="1024793" y="1213491"/>
                  </a:lnTo>
                  <a:lnTo>
                    <a:pt x="1029960" y="1208744"/>
                  </a:lnTo>
                  <a:lnTo>
                    <a:pt x="1034331" y="1203601"/>
                  </a:lnTo>
                  <a:lnTo>
                    <a:pt x="1039894" y="1198855"/>
                  </a:lnTo>
                  <a:lnTo>
                    <a:pt x="1045060" y="1194899"/>
                  </a:lnTo>
                  <a:lnTo>
                    <a:pt x="1050624" y="1190943"/>
                  </a:lnTo>
                  <a:lnTo>
                    <a:pt x="1055790" y="1186987"/>
                  </a:lnTo>
                  <a:lnTo>
                    <a:pt x="1061353" y="1184218"/>
                  </a:lnTo>
                  <a:lnTo>
                    <a:pt x="1066917" y="1181449"/>
                  </a:lnTo>
                  <a:lnTo>
                    <a:pt x="1072480" y="1178285"/>
                  </a:lnTo>
                  <a:lnTo>
                    <a:pt x="1078043" y="1176307"/>
                  </a:lnTo>
                  <a:lnTo>
                    <a:pt x="1089170" y="1171956"/>
                  </a:lnTo>
                  <a:lnTo>
                    <a:pt x="1099900" y="1169187"/>
                  </a:lnTo>
                  <a:lnTo>
                    <a:pt x="1110232" y="1166813"/>
                  </a:lnTo>
                  <a:close/>
                  <a:moveTo>
                    <a:pt x="1601784" y="1141413"/>
                  </a:moveTo>
                  <a:lnTo>
                    <a:pt x="1608513" y="1141413"/>
                  </a:lnTo>
                  <a:lnTo>
                    <a:pt x="1616826" y="1141413"/>
                  </a:lnTo>
                  <a:lnTo>
                    <a:pt x="1628701" y="1141809"/>
                  </a:lnTo>
                  <a:lnTo>
                    <a:pt x="1639785" y="1142996"/>
                  </a:lnTo>
                  <a:lnTo>
                    <a:pt x="1644139" y="1143392"/>
                  </a:lnTo>
                  <a:lnTo>
                    <a:pt x="1656410" y="1145766"/>
                  </a:lnTo>
                  <a:lnTo>
                    <a:pt x="1668285" y="1149327"/>
                  </a:lnTo>
                  <a:lnTo>
                    <a:pt x="1673431" y="1150910"/>
                  </a:lnTo>
                  <a:lnTo>
                    <a:pt x="1682140" y="1154075"/>
                  </a:lnTo>
                  <a:lnTo>
                    <a:pt x="1690453" y="1157241"/>
                  </a:lnTo>
                  <a:lnTo>
                    <a:pt x="1694807" y="1158823"/>
                  </a:lnTo>
                  <a:lnTo>
                    <a:pt x="1703516" y="1163572"/>
                  </a:lnTo>
                  <a:lnTo>
                    <a:pt x="1711828" y="1167924"/>
                  </a:lnTo>
                  <a:lnTo>
                    <a:pt x="1714995" y="1169903"/>
                  </a:lnTo>
                  <a:lnTo>
                    <a:pt x="1726079" y="1177421"/>
                  </a:lnTo>
                  <a:lnTo>
                    <a:pt x="1729245" y="1179399"/>
                  </a:lnTo>
                  <a:lnTo>
                    <a:pt x="1739142" y="1186918"/>
                  </a:lnTo>
                  <a:lnTo>
                    <a:pt x="1740329" y="1188105"/>
                  </a:lnTo>
                  <a:lnTo>
                    <a:pt x="1745475" y="1192853"/>
                  </a:lnTo>
                  <a:lnTo>
                    <a:pt x="1747058" y="1194436"/>
                  </a:lnTo>
                  <a:lnTo>
                    <a:pt x="1748642" y="1196018"/>
                  </a:lnTo>
                  <a:lnTo>
                    <a:pt x="1743100" y="1240732"/>
                  </a:lnTo>
                  <a:lnTo>
                    <a:pt x="1739142" y="1274761"/>
                  </a:lnTo>
                  <a:lnTo>
                    <a:pt x="1736766" y="1296128"/>
                  </a:lnTo>
                  <a:lnTo>
                    <a:pt x="1738746" y="1294150"/>
                  </a:lnTo>
                  <a:lnTo>
                    <a:pt x="1739537" y="1293358"/>
                  </a:lnTo>
                  <a:lnTo>
                    <a:pt x="1740725" y="1293358"/>
                  </a:lnTo>
                  <a:lnTo>
                    <a:pt x="1741912" y="1293754"/>
                  </a:lnTo>
                  <a:lnTo>
                    <a:pt x="1743100" y="1294150"/>
                  </a:lnTo>
                  <a:lnTo>
                    <a:pt x="1744288" y="1295733"/>
                  </a:lnTo>
                  <a:lnTo>
                    <a:pt x="1745079" y="1297315"/>
                  </a:lnTo>
                  <a:lnTo>
                    <a:pt x="1747454" y="1301668"/>
                  </a:lnTo>
                  <a:lnTo>
                    <a:pt x="1749038" y="1307603"/>
                  </a:lnTo>
                  <a:lnTo>
                    <a:pt x="1750621" y="1315121"/>
                  </a:lnTo>
                  <a:lnTo>
                    <a:pt x="1751809" y="1323827"/>
                  </a:lnTo>
                  <a:lnTo>
                    <a:pt x="1752204" y="1332928"/>
                  </a:lnTo>
                  <a:lnTo>
                    <a:pt x="1752600" y="1343216"/>
                  </a:lnTo>
                  <a:lnTo>
                    <a:pt x="1752204" y="1352712"/>
                  </a:lnTo>
                  <a:lnTo>
                    <a:pt x="1751809" y="1361813"/>
                  </a:lnTo>
                  <a:lnTo>
                    <a:pt x="1750621" y="1370518"/>
                  </a:lnTo>
                  <a:lnTo>
                    <a:pt x="1749038" y="1378036"/>
                  </a:lnTo>
                  <a:lnTo>
                    <a:pt x="1747454" y="1383972"/>
                  </a:lnTo>
                  <a:lnTo>
                    <a:pt x="1745079" y="1388324"/>
                  </a:lnTo>
                  <a:lnTo>
                    <a:pt x="1744288" y="1390303"/>
                  </a:lnTo>
                  <a:lnTo>
                    <a:pt x="1743100" y="1391490"/>
                  </a:lnTo>
                  <a:lnTo>
                    <a:pt x="1741912" y="1391886"/>
                  </a:lnTo>
                  <a:lnTo>
                    <a:pt x="1740725" y="1392281"/>
                  </a:lnTo>
                  <a:lnTo>
                    <a:pt x="1739142" y="1391886"/>
                  </a:lnTo>
                  <a:lnTo>
                    <a:pt x="1737954" y="1391094"/>
                  </a:lnTo>
                  <a:lnTo>
                    <a:pt x="1736766" y="1389511"/>
                  </a:lnTo>
                  <a:lnTo>
                    <a:pt x="1735975" y="1387929"/>
                  </a:lnTo>
                  <a:lnTo>
                    <a:pt x="1733996" y="1382785"/>
                  </a:lnTo>
                  <a:lnTo>
                    <a:pt x="1731620" y="1376849"/>
                  </a:lnTo>
                  <a:lnTo>
                    <a:pt x="1730829" y="1384367"/>
                  </a:lnTo>
                  <a:lnTo>
                    <a:pt x="1729641" y="1391886"/>
                  </a:lnTo>
                  <a:lnTo>
                    <a:pt x="1725683" y="1406526"/>
                  </a:lnTo>
                  <a:lnTo>
                    <a:pt x="1475905" y="1406526"/>
                  </a:lnTo>
                  <a:lnTo>
                    <a:pt x="1471551" y="1394260"/>
                  </a:lnTo>
                  <a:lnTo>
                    <a:pt x="1469968" y="1388324"/>
                  </a:lnTo>
                  <a:lnTo>
                    <a:pt x="1467592" y="1381993"/>
                  </a:lnTo>
                  <a:lnTo>
                    <a:pt x="1466009" y="1387137"/>
                  </a:lnTo>
                  <a:lnTo>
                    <a:pt x="1464426" y="1391490"/>
                  </a:lnTo>
                  <a:lnTo>
                    <a:pt x="1463238" y="1392677"/>
                  </a:lnTo>
                  <a:lnTo>
                    <a:pt x="1462051" y="1393864"/>
                  </a:lnTo>
                  <a:lnTo>
                    <a:pt x="1460863" y="1394260"/>
                  </a:lnTo>
                  <a:lnTo>
                    <a:pt x="1459676" y="1394655"/>
                  </a:lnTo>
                  <a:lnTo>
                    <a:pt x="1458884" y="1394260"/>
                  </a:lnTo>
                  <a:lnTo>
                    <a:pt x="1457696" y="1393468"/>
                  </a:lnTo>
                  <a:lnTo>
                    <a:pt x="1456509" y="1392281"/>
                  </a:lnTo>
                  <a:lnTo>
                    <a:pt x="1454925" y="1391094"/>
                  </a:lnTo>
                  <a:lnTo>
                    <a:pt x="1452946" y="1386346"/>
                  </a:lnTo>
                  <a:lnTo>
                    <a:pt x="1451363" y="1380015"/>
                  </a:lnTo>
                  <a:lnTo>
                    <a:pt x="1450175" y="1372892"/>
                  </a:lnTo>
                  <a:lnTo>
                    <a:pt x="1448592" y="1364583"/>
                  </a:lnTo>
                  <a:lnTo>
                    <a:pt x="1447800" y="1355086"/>
                  </a:lnTo>
                  <a:lnTo>
                    <a:pt x="1447800" y="1345194"/>
                  </a:lnTo>
                  <a:lnTo>
                    <a:pt x="1447800" y="1334906"/>
                  </a:lnTo>
                  <a:lnTo>
                    <a:pt x="1448592" y="1325805"/>
                  </a:lnTo>
                  <a:lnTo>
                    <a:pt x="1450175" y="1317496"/>
                  </a:lnTo>
                  <a:lnTo>
                    <a:pt x="1451363" y="1310373"/>
                  </a:lnTo>
                  <a:lnTo>
                    <a:pt x="1452946" y="1304438"/>
                  </a:lnTo>
                  <a:lnTo>
                    <a:pt x="1454925" y="1299689"/>
                  </a:lnTo>
                  <a:lnTo>
                    <a:pt x="1456509" y="1298107"/>
                  </a:lnTo>
                  <a:lnTo>
                    <a:pt x="1457696" y="1296920"/>
                  </a:lnTo>
                  <a:lnTo>
                    <a:pt x="1458884" y="1296128"/>
                  </a:lnTo>
                  <a:lnTo>
                    <a:pt x="1459676" y="1296128"/>
                  </a:lnTo>
                  <a:lnTo>
                    <a:pt x="1460467" y="1296128"/>
                  </a:lnTo>
                  <a:lnTo>
                    <a:pt x="1461259" y="1296524"/>
                  </a:lnTo>
                  <a:lnTo>
                    <a:pt x="1462051" y="1283466"/>
                  </a:lnTo>
                  <a:lnTo>
                    <a:pt x="1462446" y="1277531"/>
                  </a:lnTo>
                  <a:lnTo>
                    <a:pt x="1464030" y="1271991"/>
                  </a:lnTo>
                  <a:lnTo>
                    <a:pt x="1462051" y="1258142"/>
                  </a:lnTo>
                  <a:lnTo>
                    <a:pt x="1460071" y="1245480"/>
                  </a:lnTo>
                  <a:lnTo>
                    <a:pt x="1456905" y="1223717"/>
                  </a:lnTo>
                  <a:lnTo>
                    <a:pt x="1453738" y="1208681"/>
                  </a:lnTo>
                  <a:lnTo>
                    <a:pt x="1452550" y="1203537"/>
                  </a:lnTo>
                  <a:lnTo>
                    <a:pt x="1458488" y="1199975"/>
                  </a:lnTo>
                  <a:lnTo>
                    <a:pt x="1465217" y="1196018"/>
                  </a:lnTo>
                  <a:lnTo>
                    <a:pt x="1471551" y="1191270"/>
                  </a:lnTo>
                  <a:lnTo>
                    <a:pt x="1477884" y="1186522"/>
                  </a:lnTo>
                  <a:lnTo>
                    <a:pt x="1489760" y="1177421"/>
                  </a:lnTo>
                  <a:lnTo>
                    <a:pt x="1495302" y="1173464"/>
                  </a:lnTo>
                  <a:lnTo>
                    <a:pt x="1500843" y="1170299"/>
                  </a:lnTo>
                  <a:lnTo>
                    <a:pt x="1515490" y="1163176"/>
                  </a:lnTo>
                  <a:lnTo>
                    <a:pt x="1530136" y="1157241"/>
                  </a:lnTo>
                  <a:lnTo>
                    <a:pt x="1539636" y="1154075"/>
                  </a:lnTo>
                  <a:lnTo>
                    <a:pt x="1548741" y="1150910"/>
                  </a:lnTo>
                  <a:lnTo>
                    <a:pt x="1558241" y="1148536"/>
                  </a:lnTo>
                  <a:lnTo>
                    <a:pt x="1568533" y="1145766"/>
                  </a:lnTo>
                  <a:lnTo>
                    <a:pt x="1576450" y="1144183"/>
                  </a:lnTo>
                  <a:lnTo>
                    <a:pt x="1583971" y="1142996"/>
                  </a:lnTo>
                  <a:lnTo>
                    <a:pt x="1594658" y="1142204"/>
                  </a:lnTo>
                  <a:lnTo>
                    <a:pt x="1601784" y="1141413"/>
                  </a:lnTo>
                  <a:close/>
                  <a:moveTo>
                    <a:pt x="1832358" y="1052513"/>
                  </a:moveTo>
                  <a:lnTo>
                    <a:pt x="1843104" y="1052513"/>
                  </a:lnTo>
                  <a:lnTo>
                    <a:pt x="1847083" y="1052911"/>
                  </a:lnTo>
                  <a:lnTo>
                    <a:pt x="1839522" y="1055300"/>
                  </a:lnTo>
                  <a:lnTo>
                    <a:pt x="1831960" y="1058882"/>
                  </a:lnTo>
                  <a:lnTo>
                    <a:pt x="1825194" y="1062067"/>
                  </a:lnTo>
                  <a:lnTo>
                    <a:pt x="1818428" y="1065650"/>
                  </a:lnTo>
                  <a:lnTo>
                    <a:pt x="1820418" y="1066446"/>
                  </a:lnTo>
                  <a:lnTo>
                    <a:pt x="1828776" y="1066048"/>
                  </a:lnTo>
                  <a:lnTo>
                    <a:pt x="1837532" y="1065650"/>
                  </a:lnTo>
                  <a:lnTo>
                    <a:pt x="1846685" y="1066048"/>
                  </a:lnTo>
                  <a:lnTo>
                    <a:pt x="1856237" y="1066446"/>
                  </a:lnTo>
                  <a:lnTo>
                    <a:pt x="1865789" y="1067640"/>
                  </a:lnTo>
                  <a:lnTo>
                    <a:pt x="1876137" y="1069631"/>
                  </a:lnTo>
                  <a:lnTo>
                    <a:pt x="1885688" y="1072417"/>
                  </a:lnTo>
                  <a:lnTo>
                    <a:pt x="1895638" y="1075602"/>
                  </a:lnTo>
                  <a:lnTo>
                    <a:pt x="1905588" y="1079981"/>
                  </a:lnTo>
                  <a:lnTo>
                    <a:pt x="1910761" y="1082369"/>
                  </a:lnTo>
                  <a:lnTo>
                    <a:pt x="1915139" y="1085156"/>
                  </a:lnTo>
                  <a:lnTo>
                    <a:pt x="1919915" y="1088340"/>
                  </a:lnTo>
                  <a:lnTo>
                    <a:pt x="1924691" y="1091525"/>
                  </a:lnTo>
                  <a:lnTo>
                    <a:pt x="1929069" y="1095506"/>
                  </a:lnTo>
                  <a:lnTo>
                    <a:pt x="1933845" y="1099487"/>
                  </a:lnTo>
                  <a:lnTo>
                    <a:pt x="1938223" y="1103468"/>
                  </a:lnTo>
                  <a:lnTo>
                    <a:pt x="1942202" y="1108245"/>
                  </a:lnTo>
                  <a:lnTo>
                    <a:pt x="1946580" y="1112623"/>
                  </a:lnTo>
                  <a:lnTo>
                    <a:pt x="1950162" y="1118197"/>
                  </a:lnTo>
                  <a:lnTo>
                    <a:pt x="1954142" y="1123770"/>
                  </a:lnTo>
                  <a:lnTo>
                    <a:pt x="1957724" y="1129741"/>
                  </a:lnTo>
                  <a:lnTo>
                    <a:pt x="1960908" y="1136110"/>
                  </a:lnTo>
                  <a:lnTo>
                    <a:pt x="1964490" y="1142878"/>
                  </a:lnTo>
                  <a:lnTo>
                    <a:pt x="1968868" y="1152830"/>
                  </a:lnTo>
                  <a:lnTo>
                    <a:pt x="1972847" y="1163180"/>
                  </a:lnTo>
                  <a:lnTo>
                    <a:pt x="1979613" y="1182288"/>
                  </a:lnTo>
                  <a:lnTo>
                    <a:pt x="1975633" y="1185871"/>
                  </a:lnTo>
                  <a:lnTo>
                    <a:pt x="1972051" y="1190249"/>
                  </a:lnTo>
                  <a:lnTo>
                    <a:pt x="1967674" y="1192638"/>
                  </a:lnTo>
                  <a:lnTo>
                    <a:pt x="1965684" y="1193832"/>
                  </a:lnTo>
                  <a:lnTo>
                    <a:pt x="1963694" y="1195823"/>
                  </a:lnTo>
                  <a:lnTo>
                    <a:pt x="1962102" y="1197415"/>
                  </a:lnTo>
                  <a:lnTo>
                    <a:pt x="1961306" y="1199007"/>
                  </a:lnTo>
                  <a:lnTo>
                    <a:pt x="1960112" y="1201396"/>
                  </a:lnTo>
                  <a:lnTo>
                    <a:pt x="1959316" y="1202988"/>
                  </a:lnTo>
                  <a:lnTo>
                    <a:pt x="1958918" y="1205377"/>
                  </a:lnTo>
                  <a:lnTo>
                    <a:pt x="1958918" y="1207367"/>
                  </a:lnTo>
                  <a:lnTo>
                    <a:pt x="1952152" y="1218115"/>
                  </a:lnTo>
                  <a:lnTo>
                    <a:pt x="1946580" y="1229262"/>
                  </a:lnTo>
                  <a:lnTo>
                    <a:pt x="1941008" y="1240806"/>
                  </a:lnTo>
                  <a:lnTo>
                    <a:pt x="1936233" y="1252350"/>
                  </a:lnTo>
                  <a:lnTo>
                    <a:pt x="1932253" y="1263895"/>
                  </a:lnTo>
                  <a:lnTo>
                    <a:pt x="1928273" y="1274245"/>
                  </a:lnTo>
                  <a:lnTo>
                    <a:pt x="1925089" y="1284993"/>
                  </a:lnTo>
                  <a:lnTo>
                    <a:pt x="1921905" y="1294945"/>
                  </a:lnTo>
                  <a:lnTo>
                    <a:pt x="1919915" y="1304897"/>
                  </a:lnTo>
                  <a:lnTo>
                    <a:pt x="1917925" y="1314451"/>
                  </a:lnTo>
                  <a:lnTo>
                    <a:pt x="1784997" y="1314451"/>
                  </a:lnTo>
                  <a:lnTo>
                    <a:pt x="1783007" y="1303305"/>
                  </a:lnTo>
                  <a:lnTo>
                    <a:pt x="1780222" y="1293353"/>
                  </a:lnTo>
                  <a:lnTo>
                    <a:pt x="1778630" y="1288974"/>
                  </a:lnTo>
                  <a:lnTo>
                    <a:pt x="1777038" y="1284993"/>
                  </a:lnTo>
                  <a:lnTo>
                    <a:pt x="1775446" y="1281410"/>
                  </a:lnTo>
                  <a:lnTo>
                    <a:pt x="1773058" y="1278226"/>
                  </a:lnTo>
                  <a:lnTo>
                    <a:pt x="1782609" y="1200202"/>
                  </a:lnTo>
                  <a:lnTo>
                    <a:pt x="1783007" y="1196619"/>
                  </a:lnTo>
                  <a:lnTo>
                    <a:pt x="1783007" y="1192638"/>
                  </a:lnTo>
                  <a:lnTo>
                    <a:pt x="1782211" y="1189453"/>
                  </a:lnTo>
                  <a:lnTo>
                    <a:pt x="1781416" y="1185472"/>
                  </a:lnTo>
                  <a:lnTo>
                    <a:pt x="1779824" y="1182288"/>
                  </a:lnTo>
                  <a:lnTo>
                    <a:pt x="1778232" y="1178705"/>
                  </a:lnTo>
                  <a:lnTo>
                    <a:pt x="1776242" y="1175919"/>
                  </a:lnTo>
                  <a:lnTo>
                    <a:pt x="1774252" y="1172734"/>
                  </a:lnTo>
                  <a:lnTo>
                    <a:pt x="1767884" y="1166763"/>
                  </a:lnTo>
                  <a:lnTo>
                    <a:pt x="1761516" y="1161588"/>
                  </a:lnTo>
                  <a:lnTo>
                    <a:pt x="1752362" y="1154422"/>
                  </a:lnTo>
                  <a:lnTo>
                    <a:pt x="1741219" y="1146460"/>
                  </a:lnTo>
                  <a:lnTo>
                    <a:pt x="1734851" y="1142480"/>
                  </a:lnTo>
                  <a:lnTo>
                    <a:pt x="1728085" y="1138101"/>
                  </a:lnTo>
                  <a:lnTo>
                    <a:pt x="1720921" y="1134518"/>
                  </a:lnTo>
                  <a:lnTo>
                    <a:pt x="1712564" y="1130139"/>
                  </a:lnTo>
                  <a:lnTo>
                    <a:pt x="1704206" y="1126158"/>
                  </a:lnTo>
                  <a:lnTo>
                    <a:pt x="1695450" y="1122576"/>
                  </a:lnTo>
                  <a:lnTo>
                    <a:pt x="1698236" y="1118197"/>
                  </a:lnTo>
                  <a:lnTo>
                    <a:pt x="1701420" y="1114216"/>
                  </a:lnTo>
                  <a:lnTo>
                    <a:pt x="1697440" y="1114614"/>
                  </a:lnTo>
                  <a:lnTo>
                    <a:pt x="1701420" y="1111827"/>
                  </a:lnTo>
                  <a:lnTo>
                    <a:pt x="1705002" y="1109041"/>
                  </a:lnTo>
                  <a:lnTo>
                    <a:pt x="1710176" y="1103069"/>
                  </a:lnTo>
                  <a:lnTo>
                    <a:pt x="1715748" y="1097894"/>
                  </a:lnTo>
                  <a:lnTo>
                    <a:pt x="1721319" y="1093117"/>
                  </a:lnTo>
                  <a:lnTo>
                    <a:pt x="1726891" y="1088340"/>
                  </a:lnTo>
                  <a:lnTo>
                    <a:pt x="1732463" y="1083962"/>
                  </a:lnTo>
                  <a:lnTo>
                    <a:pt x="1738035" y="1080379"/>
                  </a:lnTo>
                  <a:lnTo>
                    <a:pt x="1744005" y="1076398"/>
                  </a:lnTo>
                  <a:lnTo>
                    <a:pt x="1749975" y="1073611"/>
                  </a:lnTo>
                  <a:lnTo>
                    <a:pt x="1755944" y="1070427"/>
                  </a:lnTo>
                  <a:lnTo>
                    <a:pt x="1761914" y="1067640"/>
                  </a:lnTo>
                  <a:lnTo>
                    <a:pt x="1773456" y="1063261"/>
                  </a:lnTo>
                  <a:lnTo>
                    <a:pt x="1784997" y="1059679"/>
                  </a:lnTo>
                  <a:lnTo>
                    <a:pt x="1796539" y="1056892"/>
                  </a:lnTo>
                  <a:lnTo>
                    <a:pt x="1806489" y="1054902"/>
                  </a:lnTo>
                  <a:lnTo>
                    <a:pt x="1816438" y="1053707"/>
                  </a:lnTo>
                  <a:lnTo>
                    <a:pt x="1824796" y="1052911"/>
                  </a:lnTo>
                  <a:lnTo>
                    <a:pt x="1832358" y="1052513"/>
                  </a:lnTo>
                  <a:close/>
                  <a:moveTo>
                    <a:pt x="861259" y="1052513"/>
                  </a:moveTo>
                  <a:lnTo>
                    <a:pt x="871603" y="1052513"/>
                  </a:lnTo>
                  <a:lnTo>
                    <a:pt x="875581" y="1052911"/>
                  </a:lnTo>
                  <a:lnTo>
                    <a:pt x="868022" y="1055295"/>
                  </a:lnTo>
                  <a:lnTo>
                    <a:pt x="860861" y="1058873"/>
                  </a:lnTo>
                  <a:lnTo>
                    <a:pt x="854098" y="1062053"/>
                  </a:lnTo>
                  <a:lnTo>
                    <a:pt x="847335" y="1065630"/>
                  </a:lnTo>
                  <a:lnTo>
                    <a:pt x="849324" y="1066425"/>
                  </a:lnTo>
                  <a:lnTo>
                    <a:pt x="857281" y="1066027"/>
                  </a:lnTo>
                  <a:lnTo>
                    <a:pt x="866033" y="1065630"/>
                  </a:lnTo>
                  <a:lnTo>
                    <a:pt x="875183" y="1066027"/>
                  </a:lnTo>
                  <a:lnTo>
                    <a:pt x="884732" y="1066425"/>
                  </a:lnTo>
                  <a:lnTo>
                    <a:pt x="894678" y="1067617"/>
                  </a:lnTo>
                  <a:lnTo>
                    <a:pt x="904624" y="1069605"/>
                  </a:lnTo>
                  <a:lnTo>
                    <a:pt x="914172" y="1072387"/>
                  </a:lnTo>
                  <a:lnTo>
                    <a:pt x="924516" y="1075567"/>
                  </a:lnTo>
                  <a:lnTo>
                    <a:pt x="934064" y="1079939"/>
                  </a:lnTo>
                  <a:lnTo>
                    <a:pt x="939236" y="1082324"/>
                  </a:lnTo>
                  <a:lnTo>
                    <a:pt x="944010" y="1085106"/>
                  </a:lnTo>
                  <a:lnTo>
                    <a:pt x="948784" y="1088286"/>
                  </a:lnTo>
                  <a:lnTo>
                    <a:pt x="953160" y="1091466"/>
                  </a:lnTo>
                  <a:lnTo>
                    <a:pt x="957934" y="1095441"/>
                  </a:lnTo>
                  <a:lnTo>
                    <a:pt x="962708" y="1099415"/>
                  </a:lnTo>
                  <a:lnTo>
                    <a:pt x="966687" y="1103390"/>
                  </a:lnTo>
                  <a:lnTo>
                    <a:pt x="971063" y="1108160"/>
                  </a:lnTo>
                  <a:lnTo>
                    <a:pt x="974644" y="1112532"/>
                  </a:lnTo>
                  <a:lnTo>
                    <a:pt x="979020" y="1118097"/>
                  </a:lnTo>
                  <a:lnTo>
                    <a:pt x="982998" y="1123662"/>
                  </a:lnTo>
                  <a:lnTo>
                    <a:pt x="986181" y="1129624"/>
                  </a:lnTo>
                  <a:lnTo>
                    <a:pt x="989762" y="1135983"/>
                  </a:lnTo>
                  <a:lnTo>
                    <a:pt x="992944" y="1142741"/>
                  </a:lnTo>
                  <a:lnTo>
                    <a:pt x="997321" y="1152678"/>
                  </a:lnTo>
                  <a:lnTo>
                    <a:pt x="1001299" y="1163012"/>
                  </a:lnTo>
                  <a:lnTo>
                    <a:pt x="1008062" y="1182091"/>
                  </a:lnTo>
                  <a:lnTo>
                    <a:pt x="1004482" y="1185668"/>
                  </a:lnTo>
                  <a:lnTo>
                    <a:pt x="1000105" y="1190040"/>
                  </a:lnTo>
                  <a:lnTo>
                    <a:pt x="996525" y="1192425"/>
                  </a:lnTo>
                  <a:lnTo>
                    <a:pt x="994138" y="1193618"/>
                  </a:lnTo>
                  <a:lnTo>
                    <a:pt x="992546" y="1195605"/>
                  </a:lnTo>
                  <a:lnTo>
                    <a:pt x="990955" y="1197195"/>
                  </a:lnTo>
                  <a:lnTo>
                    <a:pt x="989762" y="1198785"/>
                  </a:lnTo>
                  <a:lnTo>
                    <a:pt x="988568" y="1201170"/>
                  </a:lnTo>
                  <a:lnTo>
                    <a:pt x="987772" y="1202760"/>
                  </a:lnTo>
                  <a:lnTo>
                    <a:pt x="987375" y="1205145"/>
                  </a:lnTo>
                  <a:lnTo>
                    <a:pt x="987375" y="1207132"/>
                  </a:lnTo>
                  <a:lnTo>
                    <a:pt x="980611" y="1217864"/>
                  </a:lnTo>
                  <a:lnTo>
                    <a:pt x="975041" y="1228993"/>
                  </a:lnTo>
                  <a:lnTo>
                    <a:pt x="969870" y="1240520"/>
                  </a:lnTo>
                  <a:lnTo>
                    <a:pt x="965095" y="1252047"/>
                  </a:lnTo>
                  <a:lnTo>
                    <a:pt x="960321" y="1263574"/>
                  </a:lnTo>
                  <a:lnTo>
                    <a:pt x="956741" y="1273908"/>
                  </a:lnTo>
                  <a:lnTo>
                    <a:pt x="953558" y="1284640"/>
                  </a:lnTo>
                  <a:lnTo>
                    <a:pt x="950773" y="1294577"/>
                  </a:lnTo>
                  <a:lnTo>
                    <a:pt x="948784" y="1304514"/>
                  </a:lnTo>
                  <a:lnTo>
                    <a:pt x="946397" y="1314054"/>
                  </a:lnTo>
                  <a:lnTo>
                    <a:pt x="746283" y="1314054"/>
                  </a:lnTo>
                  <a:lnTo>
                    <a:pt x="745487" y="1310874"/>
                  </a:lnTo>
                  <a:lnTo>
                    <a:pt x="745487" y="1314054"/>
                  </a:lnTo>
                  <a:lnTo>
                    <a:pt x="692972" y="1314054"/>
                  </a:lnTo>
                  <a:lnTo>
                    <a:pt x="688994" y="1314054"/>
                  </a:lnTo>
                  <a:lnTo>
                    <a:pt x="685811" y="1314451"/>
                  </a:lnTo>
                  <a:lnTo>
                    <a:pt x="683026" y="1296565"/>
                  </a:lnTo>
                  <a:lnTo>
                    <a:pt x="681833" y="1287423"/>
                  </a:lnTo>
                  <a:lnTo>
                    <a:pt x="681435" y="1278281"/>
                  </a:lnTo>
                  <a:lnTo>
                    <a:pt x="681037" y="1268344"/>
                  </a:lnTo>
                  <a:lnTo>
                    <a:pt x="681435" y="1258804"/>
                  </a:lnTo>
                  <a:lnTo>
                    <a:pt x="681833" y="1249265"/>
                  </a:lnTo>
                  <a:lnTo>
                    <a:pt x="682628" y="1238930"/>
                  </a:lnTo>
                  <a:lnTo>
                    <a:pt x="684617" y="1228596"/>
                  </a:lnTo>
                  <a:lnTo>
                    <a:pt x="686607" y="1217466"/>
                  </a:lnTo>
                  <a:lnTo>
                    <a:pt x="688994" y="1205940"/>
                  </a:lnTo>
                  <a:lnTo>
                    <a:pt x="692176" y="1194810"/>
                  </a:lnTo>
                  <a:lnTo>
                    <a:pt x="696155" y="1182488"/>
                  </a:lnTo>
                  <a:lnTo>
                    <a:pt x="700929" y="1169769"/>
                  </a:lnTo>
                  <a:lnTo>
                    <a:pt x="706499" y="1156255"/>
                  </a:lnTo>
                  <a:lnTo>
                    <a:pt x="712466" y="1142741"/>
                  </a:lnTo>
                  <a:lnTo>
                    <a:pt x="716445" y="1134791"/>
                  </a:lnTo>
                  <a:lnTo>
                    <a:pt x="720821" y="1127636"/>
                  </a:lnTo>
                  <a:lnTo>
                    <a:pt x="725595" y="1120482"/>
                  </a:lnTo>
                  <a:lnTo>
                    <a:pt x="729971" y="1114122"/>
                  </a:lnTo>
                  <a:lnTo>
                    <a:pt x="726391" y="1114520"/>
                  </a:lnTo>
                  <a:lnTo>
                    <a:pt x="729971" y="1111737"/>
                  </a:lnTo>
                  <a:lnTo>
                    <a:pt x="733950" y="1108955"/>
                  </a:lnTo>
                  <a:lnTo>
                    <a:pt x="739122" y="1102993"/>
                  </a:lnTo>
                  <a:lnTo>
                    <a:pt x="744294" y="1097826"/>
                  </a:lnTo>
                  <a:lnTo>
                    <a:pt x="749863" y="1093056"/>
                  </a:lnTo>
                  <a:lnTo>
                    <a:pt x="755433" y="1088286"/>
                  </a:lnTo>
                  <a:lnTo>
                    <a:pt x="761401" y="1083914"/>
                  </a:lnTo>
                  <a:lnTo>
                    <a:pt x="766970" y="1080337"/>
                  </a:lnTo>
                  <a:lnTo>
                    <a:pt x="772938" y="1076362"/>
                  </a:lnTo>
                  <a:lnTo>
                    <a:pt x="778508" y="1073579"/>
                  </a:lnTo>
                  <a:lnTo>
                    <a:pt x="784475" y="1070400"/>
                  </a:lnTo>
                  <a:lnTo>
                    <a:pt x="790443" y="1067617"/>
                  </a:lnTo>
                  <a:lnTo>
                    <a:pt x="802378" y="1063245"/>
                  </a:lnTo>
                  <a:lnTo>
                    <a:pt x="813916" y="1059668"/>
                  </a:lnTo>
                  <a:lnTo>
                    <a:pt x="824658" y="1056885"/>
                  </a:lnTo>
                  <a:lnTo>
                    <a:pt x="835399" y="1054898"/>
                  </a:lnTo>
                  <a:lnTo>
                    <a:pt x="844947" y="1053705"/>
                  </a:lnTo>
                  <a:lnTo>
                    <a:pt x="853700" y="1052911"/>
                  </a:lnTo>
                  <a:lnTo>
                    <a:pt x="861259" y="1052513"/>
                  </a:lnTo>
                  <a:close/>
                  <a:moveTo>
                    <a:pt x="1326357" y="1047750"/>
                  </a:moveTo>
                  <a:lnTo>
                    <a:pt x="1337469" y="1047750"/>
                  </a:lnTo>
                  <a:lnTo>
                    <a:pt x="1348582" y="1048148"/>
                  </a:lnTo>
                  <a:lnTo>
                    <a:pt x="1358901" y="1048942"/>
                  </a:lnTo>
                  <a:lnTo>
                    <a:pt x="1368822" y="1050532"/>
                  </a:lnTo>
                  <a:lnTo>
                    <a:pt x="1378347" y="1052520"/>
                  </a:lnTo>
                  <a:lnTo>
                    <a:pt x="1387476" y="1054904"/>
                  </a:lnTo>
                  <a:lnTo>
                    <a:pt x="1396604" y="1057289"/>
                  </a:lnTo>
                  <a:lnTo>
                    <a:pt x="1404541" y="1060469"/>
                  </a:lnTo>
                  <a:lnTo>
                    <a:pt x="1412479" y="1063251"/>
                  </a:lnTo>
                  <a:lnTo>
                    <a:pt x="1419623" y="1066828"/>
                  </a:lnTo>
                  <a:lnTo>
                    <a:pt x="1426766" y="1070008"/>
                  </a:lnTo>
                  <a:lnTo>
                    <a:pt x="1433116" y="1073983"/>
                  </a:lnTo>
                  <a:lnTo>
                    <a:pt x="1444626" y="1081137"/>
                  </a:lnTo>
                  <a:lnTo>
                    <a:pt x="1454151" y="1087894"/>
                  </a:lnTo>
                  <a:lnTo>
                    <a:pt x="1461691" y="1093856"/>
                  </a:lnTo>
                  <a:lnTo>
                    <a:pt x="1466851" y="1098228"/>
                  </a:lnTo>
                  <a:lnTo>
                    <a:pt x="1471613" y="1102600"/>
                  </a:lnTo>
                  <a:lnTo>
                    <a:pt x="1465660" y="1153079"/>
                  </a:lnTo>
                  <a:lnTo>
                    <a:pt x="1458913" y="1157848"/>
                  </a:lnTo>
                  <a:lnTo>
                    <a:pt x="1447404" y="1166195"/>
                  </a:lnTo>
                  <a:lnTo>
                    <a:pt x="1441848" y="1170170"/>
                  </a:lnTo>
                  <a:lnTo>
                    <a:pt x="1437482" y="1172555"/>
                  </a:lnTo>
                  <a:lnTo>
                    <a:pt x="1434704" y="1174542"/>
                  </a:lnTo>
                  <a:lnTo>
                    <a:pt x="1432323" y="1175734"/>
                  </a:lnTo>
                  <a:lnTo>
                    <a:pt x="1427560" y="1179311"/>
                  </a:lnTo>
                  <a:lnTo>
                    <a:pt x="1424385" y="1184081"/>
                  </a:lnTo>
                  <a:lnTo>
                    <a:pt x="1421210" y="1188851"/>
                  </a:lnTo>
                  <a:lnTo>
                    <a:pt x="1419226" y="1194018"/>
                  </a:lnTo>
                  <a:lnTo>
                    <a:pt x="1418035" y="1199582"/>
                  </a:lnTo>
                  <a:lnTo>
                    <a:pt x="1418035" y="1205544"/>
                  </a:lnTo>
                  <a:lnTo>
                    <a:pt x="1418432" y="1208724"/>
                  </a:lnTo>
                  <a:lnTo>
                    <a:pt x="1418829" y="1211506"/>
                  </a:lnTo>
                  <a:lnTo>
                    <a:pt x="1419623" y="1216673"/>
                  </a:lnTo>
                  <a:lnTo>
                    <a:pt x="1422401" y="1229392"/>
                  </a:lnTo>
                  <a:lnTo>
                    <a:pt x="1425576" y="1248073"/>
                  </a:lnTo>
                  <a:lnTo>
                    <a:pt x="1427163" y="1259202"/>
                  </a:lnTo>
                  <a:lnTo>
                    <a:pt x="1429148" y="1271524"/>
                  </a:lnTo>
                  <a:lnTo>
                    <a:pt x="1427560" y="1279076"/>
                  </a:lnTo>
                  <a:lnTo>
                    <a:pt x="1425973" y="1282255"/>
                  </a:lnTo>
                  <a:lnTo>
                    <a:pt x="1423988" y="1285832"/>
                  </a:lnTo>
                  <a:lnTo>
                    <a:pt x="1422401" y="1289807"/>
                  </a:lnTo>
                  <a:lnTo>
                    <a:pt x="1420416" y="1293782"/>
                  </a:lnTo>
                  <a:lnTo>
                    <a:pt x="1418035" y="1303718"/>
                  </a:lnTo>
                  <a:lnTo>
                    <a:pt x="1416051" y="1314450"/>
                  </a:lnTo>
                  <a:lnTo>
                    <a:pt x="1312863" y="1314450"/>
                  </a:lnTo>
                  <a:lnTo>
                    <a:pt x="1310879" y="1304911"/>
                  </a:lnTo>
                  <a:lnTo>
                    <a:pt x="1308894" y="1294974"/>
                  </a:lnTo>
                  <a:lnTo>
                    <a:pt x="1305719" y="1285038"/>
                  </a:lnTo>
                  <a:lnTo>
                    <a:pt x="1302544" y="1274306"/>
                  </a:lnTo>
                  <a:lnTo>
                    <a:pt x="1298972" y="1263972"/>
                  </a:lnTo>
                  <a:lnTo>
                    <a:pt x="1295004" y="1252843"/>
                  </a:lnTo>
                  <a:lnTo>
                    <a:pt x="1290241" y="1240919"/>
                  </a:lnTo>
                  <a:lnTo>
                    <a:pt x="1285082" y="1229392"/>
                  </a:lnTo>
                  <a:lnTo>
                    <a:pt x="1280319" y="1219456"/>
                  </a:lnTo>
                  <a:lnTo>
                    <a:pt x="1275160" y="1210711"/>
                  </a:lnTo>
                  <a:lnTo>
                    <a:pt x="1270000" y="1202365"/>
                  </a:lnTo>
                  <a:lnTo>
                    <a:pt x="1264047" y="1194813"/>
                  </a:lnTo>
                  <a:lnTo>
                    <a:pt x="1258094" y="1188056"/>
                  </a:lnTo>
                  <a:lnTo>
                    <a:pt x="1251744" y="1181696"/>
                  </a:lnTo>
                  <a:lnTo>
                    <a:pt x="1244997" y="1175734"/>
                  </a:lnTo>
                  <a:lnTo>
                    <a:pt x="1238250" y="1170567"/>
                  </a:lnTo>
                  <a:lnTo>
                    <a:pt x="1231503" y="1165400"/>
                  </a:lnTo>
                  <a:lnTo>
                    <a:pt x="1224757" y="1161823"/>
                  </a:lnTo>
                  <a:lnTo>
                    <a:pt x="1217613" y="1157848"/>
                  </a:lnTo>
                  <a:lnTo>
                    <a:pt x="1210469" y="1154669"/>
                  </a:lnTo>
                  <a:lnTo>
                    <a:pt x="1202928" y="1151886"/>
                  </a:lnTo>
                  <a:lnTo>
                    <a:pt x="1195785" y="1149501"/>
                  </a:lnTo>
                  <a:lnTo>
                    <a:pt x="1188641" y="1147912"/>
                  </a:lnTo>
                  <a:lnTo>
                    <a:pt x="1181497" y="1145924"/>
                  </a:lnTo>
                  <a:lnTo>
                    <a:pt x="1179116" y="1131218"/>
                  </a:lnTo>
                  <a:lnTo>
                    <a:pt x="1176735" y="1120486"/>
                  </a:lnTo>
                  <a:lnTo>
                    <a:pt x="1174750" y="1110152"/>
                  </a:lnTo>
                  <a:lnTo>
                    <a:pt x="1180703" y="1106973"/>
                  </a:lnTo>
                  <a:lnTo>
                    <a:pt x="1187053" y="1102998"/>
                  </a:lnTo>
                  <a:lnTo>
                    <a:pt x="1193800" y="1098228"/>
                  </a:lnTo>
                  <a:lnTo>
                    <a:pt x="1200150" y="1093856"/>
                  </a:lnTo>
                  <a:lnTo>
                    <a:pt x="1212453" y="1084317"/>
                  </a:lnTo>
                  <a:lnTo>
                    <a:pt x="1217613" y="1080342"/>
                  </a:lnTo>
                  <a:lnTo>
                    <a:pt x="1223169" y="1077163"/>
                  </a:lnTo>
                  <a:lnTo>
                    <a:pt x="1237060" y="1070406"/>
                  </a:lnTo>
                  <a:lnTo>
                    <a:pt x="1250950" y="1064444"/>
                  </a:lnTo>
                  <a:lnTo>
                    <a:pt x="1264444" y="1059674"/>
                  </a:lnTo>
                  <a:lnTo>
                    <a:pt x="1277541" y="1055699"/>
                  </a:lnTo>
                  <a:lnTo>
                    <a:pt x="1290241" y="1052520"/>
                  </a:lnTo>
                  <a:lnTo>
                    <a:pt x="1302941" y="1050135"/>
                  </a:lnTo>
                  <a:lnTo>
                    <a:pt x="1314847" y="1048545"/>
                  </a:lnTo>
                  <a:lnTo>
                    <a:pt x="1326357" y="1047750"/>
                  </a:lnTo>
                  <a:close/>
                  <a:moveTo>
                    <a:pt x="525022" y="1035050"/>
                  </a:moveTo>
                  <a:lnTo>
                    <a:pt x="554037" y="1036676"/>
                  </a:lnTo>
                  <a:lnTo>
                    <a:pt x="512762" y="1068388"/>
                  </a:lnTo>
                  <a:lnTo>
                    <a:pt x="525022" y="1035050"/>
                  </a:lnTo>
                  <a:close/>
                  <a:moveTo>
                    <a:pt x="174832" y="915044"/>
                  </a:moveTo>
                  <a:lnTo>
                    <a:pt x="50860" y="916631"/>
                  </a:lnTo>
                  <a:lnTo>
                    <a:pt x="57218" y="934484"/>
                  </a:lnTo>
                  <a:lnTo>
                    <a:pt x="174832" y="915044"/>
                  </a:lnTo>
                  <a:close/>
                  <a:moveTo>
                    <a:pt x="403703" y="711119"/>
                  </a:moveTo>
                  <a:lnTo>
                    <a:pt x="403703" y="723418"/>
                  </a:lnTo>
                  <a:lnTo>
                    <a:pt x="512179" y="715086"/>
                  </a:lnTo>
                  <a:lnTo>
                    <a:pt x="403703" y="711119"/>
                  </a:lnTo>
                  <a:close/>
                  <a:moveTo>
                    <a:pt x="773852" y="677863"/>
                  </a:moveTo>
                  <a:lnTo>
                    <a:pt x="777038" y="678259"/>
                  </a:lnTo>
                  <a:lnTo>
                    <a:pt x="778632" y="678259"/>
                  </a:lnTo>
                  <a:lnTo>
                    <a:pt x="779428" y="679050"/>
                  </a:lnTo>
                  <a:lnTo>
                    <a:pt x="780225" y="679446"/>
                  </a:lnTo>
                  <a:lnTo>
                    <a:pt x="780623" y="680632"/>
                  </a:lnTo>
                  <a:lnTo>
                    <a:pt x="780623" y="681423"/>
                  </a:lnTo>
                  <a:lnTo>
                    <a:pt x="780225" y="682215"/>
                  </a:lnTo>
                  <a:lnTo>
                    <a:pt x="779428" y="684588"/>
                  </a:lnTo>
                  <a:lnTo>
                    <a:pt x="777038" y="687357"/>
                  </a:lnTo>
                  <a:lnTo>
                    <a:pt x="774648" y="689731"/>
                  </a:lnTo>
                  <a:lnTo>
                    <a:pt x="771860" y="692500"/>
                  </a:lnTo>
                  <a:lnTo>
                    <a:pt x="767877" y="695665"/>
                  </a:lnTo>
                  <a:lnTo>
                    <a:pt x="763894" y="698038"/>
                  </a:lnTo>
                  <a:lnTo>
                    <a:pt x="760309" y="700808"/>
                  </a:lnTo>
                  <a:lnTo>
                    <a:pt x="755927" y="702785"/>
                  </a:lnTo>
                  <a:lnTo>
                    <a:pt x="752342" y="704368"/>
                  </a:lnTo>
                  <a:lnTo>
                    <a:pt x="748758" y="705555"/>
                  </a:lnTo>
                  <a:lnTo>
                    <a:pt x="745969" y="705950"/>
                  </a:lnTo>
                  <a:lnTo>
                    <a:pt x="742783" y="706346"/>
                  </a:lnTo>
                  <a:lnTo>
                    <a:pt x="740791" y="706741"/>
                  </a:lnTo>
                  <a:lnTo>
                    <a:pt x="738800" y="707928"/>
                  </a:lnTo>
                  <a:lnTo>
                    <a:pt x="737605" y="708719"/>
                  </a:lnTo>
                  <a:lnTo>
                    <a:pt x="736011" y="709906"/>
                  </a:lnTo>
                  <a:lnTo>
                    <a:pt x="735215" y="711093"/>
                  </a:lnTo>
                  <a:lnTo>
                    <a:pt x="734816" y="712280"/>
                  </a:lnTo>
                  <a:lnTo>
                    <a:pt x="734816" y="713467"/>
                  </a:lnTo>
                  <a:lnTo>
                    <a:pt x="735215" y="715049"/>
                  </a:lnTo>
                  <a:lnTo>
                    <a:pt x="736011" y="716236"/>
                  </a:lnTo>
                  <a:lnTo>
                    <a:pt x="738003" y="717027"/>
                  </a:lnTo>
                  <a:lnTo>
                    <a:pt x="739596" y="717818"/>
                  </a:lnTo>
                  <a:lnTo>
                    <a:pt x="741986" y="718609"/>
                  </a:lnTo>
                  <a:lnTo>
                    <a:pt x="745173" y="719005"/>
                  </a:lnTo>
                  <a:lnTo>
                    <a:pt x="748359" y="719400"/>
                  </a:lnTo>
                  <a:lnTo>
                    <a:pt x="752342" y="719005"/>
                  </a:lnTo>
                  <a:lnTo>
                    <a:pt x="760707" y="719005"/>
                  </a:lnTo>
                  <a:lnTo>
                    <a:pt x="763894" y="719400"/>
                  </a:lnTo>
                  <a:lnTo>
                    <a:pt x="767877" y="719796"/>
                  </a:lnTo>
                  <a:lnTo>
                    <a:pt x="770665" y="720983"/>
                  </a:lnTo>
                  <a:lnTo>
                    <a:pt x="773852" y="722169"/>
                  </a:lnTo>
                  <a:lnTo>
                    <a:pt x="776640" y="723356"/>
                  </a:lnTo>
                  <a:lnTo>
                    <a:pt x="779428" y="724939"/>
                  </a:lnTo>
                  <a:lnTo>
                    <a:pt x="781420" y="726917"/>
                  </a:lnTo>
                  <a:lnTo>
                    <a:pt x="783411" y="729686"/>
                  </a:lnTo>
                  <a:lnTo>
                    <a:pt x="785403" y="732455"/>
                  </a:lnTo>
                  <a:lnTo>
                    <a:pt x="786598" y="736015"/>
                  </a:lnTo>
                  <a:lnTo>
                    <a:pt x="787793" y="739180"/>
                  </a:lnTo>
                  <a:lnTo>
                    <a:pt x="788191" y="743531"/>
                  </a:lnTo>
                  <a:lnTo>
                    <a:pt x="788988" y="747883"/>
                  </a:lnTo>
                  <a:lnTo>
                    <a:pt x="788988" y="752630"/>
                  </a:lnTo>
                  <a:lnTo>
                    <a:pt x="788590" y="756982"/>
                  </a:lnTo>
                  <a:lnTo>
                    <a:pt x="787793" y="760542"/>
                  </a:lnTo>
                  <a:lnTo>
                    <a:pt x="786200" y="764102"/>
                  </a:lnTo>
                  <a:lnTo>
                    <a:pt x="783810" y="767267"/>
                  </a:lnTo>
                  <a:lnTo>
                    <a:pt x="781420" y="770827"/>
                  </a:lnTo>
                  <a:lnTo>
                    <a:pt x="778632" y="773596"/>
                  </a:lnTo>
                  <a:lnTo>
                    <a:pt x="775445" y="776761"/>
                  </a:lnTo>
                  <a:lnTo>
                    <a:pt x="771860" y="779135"/>
                  </a:lnTo>
                  <a:lnTo>
                    <a:pt x="767479" y="781113"/>
                  </a:lnTo>
                  <a:lnTo>
                    <a:pt x="763097" y="783486"/>
                  </a:lnTo>
                  <a:lnTo>
                    <a:pt x="753936" y="787442"/>
                  </a:lnTo>
                  <a:lnTo>
                    <a:pt x="744376" y="790607"/>
                  </a:lnTo>
                  <a:lnTo>
                    <a:pt x="734020" y="792980"/>
                  </a:lnTo>
                  <a:lnTo>
                    <a:pt x="724062" y="795354"/>
                  </a:lnTo>
                  <a:lnTo>
                    <a:pt x="714104" y="796936"/>
                  </a:lnTo>
                  <a:lnTo>
                    <a:pt x="704942" y="798123"/>
                  </a:lnTo>
                  <a:lnTo>
                    <a:pt x="696179" y="798914"/>
                  </a:lnTo>
                  <a:lnTo>
                    <a:pt x="684230" y="799705"/>
                  </a:lnTo>
                  <a:lnTo>
                    <a:pt x="679450" y="800101"/>
                  </a:lnTo>
                  <a:lnTo>
                    <a:pt x="682636" y="698830"/>
                  </a:lnTo>
                  <a:lnTo>
                    <a:pt x="683433" y="697247"/>
                  </a:lnTo>
                  <a:lnTo>
                    <a:pt x="683831" y="695665"/>
                  </a:lnTo>
                  <a:lnTo>
                    <a:pt x="684628" y="694478"/>
                  </a:lnTo>
                  <a:lnTo>
                    <a:pt x="685425" y="692896"/>
                  </a:lnTo>
                  <a:lnTo>
                    <a:pt x="688213" y="690522"/>
                  </a:lnTo>
                  <a:lnTo>
                    <a:pt x="692196" y="688940"/>
                  </a:lnTo>
                  <a:lnTo>
                    <a:pt x="696976" y="687357"/>
                  </a:lnTo>
                  <a:lnTo>
                    <a:pt x="701756" y="685775"/>
                  </a:lnTo>
                  <a:lnTo>
                    <a:pt x="707731" y="684588"/>
                  </a:lnTo>
                  <a:lnTo>
                    <a:pt x="714104" y="683797"/>
                  </a:lnTo>
                  <a:lnTo>
                    <a:pt x="727647" y="682610"/>
                  </a:lnTo>
                  <a:lnTo>
                    <a:pt x="741588" y="681819"/>
                  </a:lnTo>
                  <a:lnTo>
                    <a:pt x="755529" y="680632"/>
                  </a:lnTo>
                  <a:lnTo>
                    <a:pt x="762300" y="679446"/>
                  </a:lnTo>
                  <a:lnTo>
                    <a:pt x="768275" y="678654"/>
                  </a:lnTo>
                  <a:lnTo>
                    <a:pt x="773852" y="677863"/>
                  </a:lnTo>
                  <a:close/>
                  <a:moveTo>
                    <a:pt x="425557" y="466725"/>
                  </a:moveTo>
                  <a:lnTo>
                    <a:pt x="429928" y="467122"/>
                  </a:lnTo>
                  <a:lnTo>
                    <a:pt x="434299" y="467519"/>
                  </a:lnTo>
                  <a:lnTo>
                    <a:pt x="438272" y="467915"/>
                  </a:lnTo>
                  <a:lnTo>
                    <a:pt x="442643" y="468709"/>
                  </a:lnTo>
                  <a:lnTo>
                    <a:pt x="446219" y="470296"/>
                  </a:lnTo>
                  <a:lnTo>
                    <a:pt x="453769" y="473073"/>
                  </a:lnTo>
                  <a:lnTo>
                    <a:pt x="461716" y="477040"/>
                  </a:lnTo>
                  <a:lnTo>
                    <a:pt x="468471" y="481801"/>
                  </a:lnTo>
                  <a:lnTo>
                    <a:pt x="475225" y="487356"/>
                  </a:lnTo>
                  <a:lnTo>
                    <a:pt x="481980" y="493307"/>
                  </a:lnTo>
                  <a:lnTo>
                    <a:pt x="487543" y="500052"/>
                  </a:lnTo>
                  <a:lnTo>
                    <a:pt x="493503" y="507590"/>
                  </a:lnTo>
                  <a:lnTo>
                    <a:pt x="499066" y="515524"/>
                  </a:lnTo>
                  <a:lnTo>
                    <a:pt x="504629" y="524253"/>
                  </a:lnTo>
                  <a:lnTo>
                    <a:pt x="509795" y="532981"/>
                  </a:lnTo>
                  <a:lnTo>
                    <a:pt x="514165" y="542106"/>
                  </a:lnTo>
                  <a:lnTo>
                    <a:pt x="518933" y="552025"/>
                  </a:lnTo>
                  <a:lnTo>
                    <a:pt x="523304" y="561943"/>
                  </a:lnTo>
                  <a:lnTo>
                    <a:pt x="526880" y="572259"/>
                  </a:lnTo>
                  <a:lnTo>
                    <a:pt x="530854" y="582177"/>
                  </a:lnTo>
                  <a:lnTo>
                    <a:pt x="534033" y="592889"/>
                  </a:lnTo>
                  <a:lnTo>
                    <a:pt x="540390" y="613520"/>
                  </a:lnTo>
                  <a:lnTo>
                    <a:pt x="545953" y="634150"/>
                  </a:lnTo>
                  <a:lnTo>
                    <a:pt x="550721" y="653988"/>
                  </a:lnTo>
                  <a:lnTo>
                    <a:pt x="554297" y="673031"/>
                  </a:lnTo>
                  <a:lnTo>
                    <a:pt x="557873" y="690091"/>
                  </a:lnTo>
                  <a:lnTo>
                    <a:pt x="559860" y="705167"/>
                  </a:lnTo>
                  <a:lnTo>
                    <a:pt x="592045" y="701597"/>
                  </a:lnTo>
                  <a:lnTo>
                    <a:pt x="621449" y="697629"/>
                  </a:lnTo>
                  <a:lnTo>
                    <a:pt x="647673" y="694455"/>
                  </a:lnTo>
                  <a:lnTo>
                    <a:pt x="669925" y="690488"/>
                  </a:lnTo>
                  <a:lnTo>
                    <a:pt x="669527" y="696042"/>
                  </a:lnTo>
                  <a:lnTo>
                    <a:pt x="669130" y="702390"/>
                  </a:lnTo>
                  <a:lnTo>
                    <a:pt x="668733" y="716276"/>
                  </a:lnTo>
                  <a:lnTo>
                    <a:pt x="668733" y="750396"/>
                  </a:lnTo>
                  <a:lnTo>
                    <a:pt x="669130" y="768646"/>
                  </a:lnTo>
                  <a:lnTo>
                    <a:pt x="668733" y="786103"/>
                  </a:lnTo>
                  <a:lnTo>
                    <a:pt x="667938" y="803559"/>
                  </a:lnTo>
                  <a:lnTo>
                    <a:pt x="667143" y="811494"/>
                  </a:lnTo>
                  <a:lnTo>
                    <a:pt x="666349" y="819032"/>
                  </a:lnTo>
                  <a:lnTo>
                    <a:pt x="645289" y="825380"/>
                  </a:lnTo>
                  <a:lnTo>
                    <a:pt x="620654" y="831331"/>
                  </a:lnTo>
                  <a:lnTo>
                    <a:pt x="593237" y="837679"/>
                  </a:lnTo>
                  <a:lnTo>
                    <a:pt x="563436" y="844027"/>
                  </a:lnTo>
                  <a:lnTo>
                    <a:pt x="561052" y="872593"/>
                  </a:lnTo>
                  <a:lnTo>
                    <a:pt x="558668" y="896000"/>
                  </a:lnTo>
                  <a:lnTo>
                    <a:pt x="557873" y="905125"/>
                  </a:lnTo>
                  <a:lnTo>
                    <a:pt x="557079" y="916631"/>
                  </a:lnTo>
                  <a:lnTo>
                    <a:pt x="556681" y="928930"/>
                  </a:lnTo>
                  <a:lnTo>
                    <a:pt x="556284" y="942022"/>
                  </a:lnTo>
                  <a:lnTo>
                    <a:pt x="556284" y="955908"/>
                  </a:lnTo>
                  <a:lnTo>
                    <a:pt x="556284" y="970588"/>
                  </a:lnTo>
                  <a:lnTo>
                    <a:pt x="557079" y="984474"/>
                  </a:lnTo>
                  <a:lnTo>
                    <a:pt x="558271" y="997566"/>
                  </a:lnTo>
                  <a:lnTo>
                    <a:pt x="558668" y="1004311"/>
                  </a:lnTo>
                  <a:lnTo>
                    <a:pt x="558668" y="1009469"/>
                  </a:lnTo>
                  <a:lnTo>
                    <a:pt x="558271" y="1014626"/>
                  </a:lnTo>
                  <a:lnTo>
                    <a:pt x="557079" y="1018991"/>
                  </a:lnTo>
                  <a:lnTo>
                    <a:pt x="555489" y="1022164"/>
                  </a:lnTo>
                  <a:lnTo>
                    <a:pt x="553900" y="1024942"/>
                  </a:lnTo>
                  <a:lnTo>
                    <a:pt x="552310" y="1026925"/>
                  </a:lnTo>
                  <a:lnTo>
                    <a:pt x="549926" y="1028512"/>
                  </a:lnTo>
                  <a:lnTo>
                    <a:pt x="547145" y="1029306"/>
                  </a:lnTo>
                  <a:lnTo>
                    <a:pt x="544761" y="1030099"/>
                  </a:lnTo>
                  <a:lnTo>
                    <a:pt x="541582" y="1030496"/>
                  </a:lnTo>
                  <a:lnTo>
                    <a:pt x="538801" y="1030496"/>
                  </a:lnTo>
                  <a:lnTo>
                    <a:pt x="532046" y="1030099"/>
                  </a:lnTo>
                  <a:lnTo>
                    <a:pt x="525688" y="1028909"/>
                  </a:lnTo>
                  <a:lnTo>
                    <a:pt x="524894" y="1028512"/>
                  </a:lnTo>
                  <a:lnTo>
                    <a:pt x="524099" y="1027719"/>
                  </a:lnTo>
                  <a:lnTo>
                    <a:pt x="522510" y="1023751"/>
                  </a:lnTo>
                  <a:lnTo>
                    <a:pt x="520920" y="1018594"/>
                  </a:lnTo>
                  <a:lnTo>
                    <a:pt x="520125" y="1011452"/>
                  </a:lnTo>
                  <a:lnTo>
                    <a:pt x="519331" y="1002327"/>
                  </a:lnTo>
                  <a:lnTo>
                    <a:pt x="518536" y="992409"/>
                  </a:lnTo>
                  <a:lnTo>
                    <a:pt x="517741" y="968207"/>
                  </a:lnTo>
                  <a:lnTo>
                    <a:pt x="517344" y="941229"/>
                  </a:lnTo>
                  <a:lnTo>
                    <a:pt x="516947" y="911870"/>
                  </a:lnTo>
                  <a:lnTo>
                    <a:pt x="516549" y="853152"/>
                  </a:lnTo>
                  <a:lnTo>
                    <a:pt x="513768" y="853549"/>
                  </a:lnTo>
                  <a:lnTo>
                    <a:pt x="513768" y="976142"/>
                  </a:lnTo>
                  <a:lnTo>
                    <a:pt x="508602" y="1036050"/>
                  </a:lnTo>
                  <a:lnTo>
                    <a:pt x="504232" y="1082469"/>
                  </a:lnTo>
                  <a:lnTo>
                    <a:pt x="500258" y="1124127"/>
                  </a:lnTo>
                  <a:lnTo>
                    <a:pt x="499861" y="1128095"/>
                  </a:lnTo>
                  <a:lnTo>
                    <a:pt x="497874" y="1134443"/>
                  </a:lnTo>
                  <a:lnTo>
                    <a:pt x="495490" y="1141187"/>
                  </a:lnTo>
                  <a:lnTo>
                    <a:pt x="492311" y="1147535"/>
                  </a:lnTo>
                  <a:lnTo>
                    <a:pt x="489530" y="1153883"/>
                  </a:lnTo>
                  <a:lnTo>
                    <a:pt x="485954" y="1160231"/>
                  </a:lnTo>
                  <a:lnTo>
                    <a:pt x="482378" y="1166579"/>
                  </a:lnTo>
                  <a:lnTo>
                    <a:pt x="474828" y="1178481"/>
                  </a:lnTo>
                  <a:lnTo>
                    <a:pt x="438670" y="1654175"/>
                  </a:lnTo>
                  <a:lnTo>
                    <a:pt x="342512" y="1654175"/>
                  </a:lnTo>
                  <a:lnTo>
                    <a:pt x="294433" y="1276080"/>
                  </a:lnTo>
                  <a:lnTo>
                    <a:pt x="288473" y="1276873"/>
                  </a:lnTo>
                  <a:lnTo>
                    <a:pt x="282115" y="1277270"/>
                  </a:lnTo>
                  <a:lnTo>
                    <a:pt x="281718" y="1276873"/>
                  </a:lnTo>
                  <a:lnTo>
                    <a:pt x="281321" y="1276873"/>
                  </a:lnTo>
                  <a:lnTo>
                    <a:pt x="282115" y="1275683"/>
                  </a:lnTo>
                  <a:lnTo>
                    <a:pt x="282115" y="1275286"/>
                  </a:lnTo>
                  <a:lnTo>
                    <a:pt x="281321" y="1275286"/>
                  </a:lnTo>
                  <a:lnTo>
                    <a:pt x="281321" y="1276873"/>
                  </a:lnTo>
                  <a:lnTo>
                    <a:pt x="282910" y="1650208"/>
                  </a:lnTo>
                  <a:lnTo>
                    <a:pt x="170859" y="1653778"/>
                  </a:lnTo>
                  <a:lnTo>
                    <a:pt x="119998" y="1254655"/>
                  </a:lnTo>
                  <a:lnTo>
                    <a:pt x="116422" y="1253069"/>
                  </a:lnTo>
                  <a:lnTo>
                    <a:pt x="112846" y="1251482"/>
                  </a:lnTo>
                  <a:lnTo>
                    <a:pt x="109667" y="1249498"/>
                  </a:lnTo>
                  <a:lnTo>
                    <a:pt x="106489" y="1246721"/>
                  </a:lnTo>
                  <a:lnTo>
                    <a:pt x="103707" y="1243943"/>
                  </a:lnTo>
                  <a:lnTo>
                    <a:pt x="100528" y="1240373"/>
                  </a:lnTo>
                  <a:lnTo>
                    <a:pt x="98144" y="1236802"/>
                  </a:lnTo>
                  <a:lnTo>
                    <a:pt x="96158" y="1232438"/>
                  </a:lnTo>
                  <a:lnTo>
                    <a:pt x="91389" y="1223710"/>
                  </a:lnTo>
                  <a:lnTo>
                    <a:pt x="87416" y="1214188"/>
                  </a:lnTo>
                  <a:lnTo>
                    <a:pt x="84237" y="1203872"/>
                  </a:lnTo>
                  <a:lnTo>
                    <a:pt x="81853" y="1193557"/>
                  </a:lnTo>
                  <a:lnTo>
                    <a:pt x="79072" y="1182845"/>
                  </a:lnTo>
                  <a:lnTo>
                    <a:pt x="77085" y="1172133"/>
                  </a:lnTo>
                  <a:lnTo>
                    <a:pt x="73906" y="1153486"/>
                  </a:lnTo>
                  <a:lnTo>
                    <a:pt x="71522" y="1137616"/>
                  </a:lnTo>
                  <a:lnTo>
                    <a:pt x="70330" y="1132062"/>
                  </a:lnTo>
                  <a:lnTo>
                    <a:pt x="69535" y="1128491"/>
                  </a:lnTo>
                  <a:lnTo>
                    <a:pt x="69138" y="1124127"/>
                  </a:lnTo>
                  <a:lnTo>
                    <a:pt x="63178" y="1061839"/>
                  </a:lnTo>
                  <a:lnTo>
                    <a:pt x="56820" y="994392"/>
                  </a:lnTo>
                  <a:lnTo>
                    <a:pt x="50065" y="909490"/>
                  </a:lnTo>
                  <a:lnTo>
                    <a:pt x="42119" y="909490"/>
                  </a:lnTo>
                  <a:lnTo>
                    <a:pt x="35364" y="908299"/>
                  </a:lnTo>
                  <a:lnTo>
                    <a:pt x="29403" y="907506"/>
                  </a:lnTo>
                  <a:lnTo>
                    <a:pt x="24238" y="906316"/>
                  </a:lnTo>
                  <a:lnTo>
                    <a:pt x="20662" y="905125"/>
                  </a:lnTo>
                  <a:lnTo>
                    <a:pt x="17880" y="903935"/>
                  </a:lnTo>
                  <a:lnTo>
                    <a:pt x="17086" y="902745"/>
                  </a:lnTo>
                  <a:lnTo>
                    <a:pt x="16688" y="901555"/>
                  </a:lnTo>
                  <a:lnTo>
                    <a:pt x="16291" y="900761"/>
                  </a:lnTo>
                  <a:lnTo>
                    <a:pt x="16291" y="899571"/>
                  </a:lnTo>
                  <a:lnTo>
                    <a:pt x="14702" y="894413"/>
                  </a:lnTo>
                  <a:lnTo>
                    <a:pt x="12318" y="887669"/>
                  </a:lnTo>
                  <a:lnTo>
                    <a:pt x="10331" y="879734"/>
                  </a:lnTo>
                  <a:lnTo>
                    <a:pt x="8344" y="870212"/>
                  </a:lnTo>
                  <a:lnTo>
                    <a:pt x="6755" y="859103"/>
                  </a:lnTo>
                  <a:lnTo>
                    <a:pt x="4768" y="847201"/>
                  </a:lnTo>
                  <a:lnTo>
                    <a:pt x="3179" y="834109"/>
                  </a:lnTo>
                  <a:lnTo>
                    <a:pt x="1987" y="819826"/>
                  </a:lnTo>
                  <a:lnTo>
                    <a:pt x="795" y="805146"/>
                  </a:lnTo>
                  <a:lnTo>
                    <a:pt x="397" y="789277"/>
                  </a:lnTo>
                  <a:lnTo>
                    <a:pt x="0" y="773010"/>
                  </a:lnTo>
                  <a:lnTo>
                    <a:pt x="0" y="756347"/>
                  </a:lnTo>
                  <a:lnTo>
                    <a:pt x="795" y="738494"/>
                  </a:lnTo>
                  <a:lnTo>
                    <a:pt x="1987" y="721434"/>
                  </a:lnTo>
                  <a:lnTo>
                    <a:pt x="3576" y="703184"/>
                  </a:lnTo>
                  <a:lnTo>
                    <a:pt x="5563" y="684934"/>
                  </a:lnTo>
                  <a:lnTo>
                    <a:pt x="9139" y="667477"/>
                  </a:lnTo>
                  <a:lnTo>
                    <a:pt x="12715" y="649227"/>
                  </a:lnTo>
                  <a:lnTo>
                    <a:pt x="17483" y="631770"/>
                  </a:lnTo>
                  <a:lnTo>
                    <a:pt x="22649" y="614313"/>
                  </a:lnTo>
                  <a:lnTo>
                    <a:pt x="25430" y="605982"/>
                  </a:lnTo>
                  <a:lnTo>
                    <a:pt x="29006" y="597253"/>
                  </a:lnTo>
                  <a:lnTo>
                    <a:pt x="32185" y="588922"/>
                  </a:lnTo>
                  <a:lnTo>
                    <a:pt x="36158" y="580987"/>
                  </a:lnTo>
                  <a:lnTo>
                    <a:pt x="40132" y="573052"/>
                  </a:lnTo>
                  <a:lnTo>
                    <a:pt x="44503" y="565117"/>
                  </a:lnTo>
                  <a:lnTo>
                    <a:pt x="48873" y="557579"/>
                  </a:lnTo>
                  <a:lnTo>
                    <a:pt x="53244" y="549644"/>
                  </a:lnTo>
                  <a:lnTo>
                    <a:pt x="58410" y="542503"/>
                  </a:lnTo>
                  <a:lnTo>
                    <a:pt x="63973" y="535362"/>
                  </a:lnTo>
                  <a:lnTo>
                    <a:pt x="69535" y="528617"/>
                  </a:lnTo>
                  <a:lnTo>
                    <a:pt x="75496" y="522269"/>
                  </a:lnTo>
                  <a:lnTo>
                    <a:pt x="81456" y="515921"/>
                  </a:lnTo>
                  <a:lnTo>
                    <a:pt x="87416" y="509970"/>
                  </a:lnTo>
                  <a:lnTo>
                    <a:pt x="94171" y="504416"/>
                  </a:lnTo>
                  <a:lnTo>
                    <a:pt x="101720" y="498861"/>
                  </a:lnTo>
                  <a:lnTo>
                    <a:pt x="108873" y="493704"/>
                  </a:lnTo>
                  <a:lnTo>
                    <a:pt x="116422" y="488943"/>
                  </a:lnTo>
                  <a:lnTo>
                    <a:pt x="124369" y="484579"/>
                  </a:lnTo>
                  <a:lnTo>
                    <a:pt x="132713" y="480611"/>
                  </a:lnTo>
                  <a:lnTo>
                    <a:pt x="141455" y="477040"/>
                  </a:lnTo>
                  <a:lnTo>
                    <a:pt x="150594" y="473470"/>
                  </a:lnTo>
                  <a:lnTo>
                    <a:pt x="159733" y="470693"/>
                  </a:lnTo>
                  <a:lnTo>
                    <a:pt x="169667" y="467915"/>
                  </a:lnTo>
                  <a:lnTo>
                    <a:pt x="172845" y="467915"/>
                  </a:lnTo>
                  <a:lnTo>
                    <a:pt x="179998" y="468312"/>
                  </a:lnTo>
                  <a:lnTo>
                    <a:pt x="200262" y="469502"/>
                  </a:lnTo>
                  <a:lnTo>
                    <a:pt x="231652" y="471883"/>
                  </a:lnTo>
                  <a:lnTo>
                    <a:pt x="312711" y="730162"/>
                  </a:lnTo>
                  <a:lnTo>
                    <a:pt x="329400" y="728575"/>
                  </a:lnTo>
                  <a:lnTo>
                    <a:pt x="327413" y="709135"/>
                  </a:lnTo>
                  <a:lnTo>
                    <a:pt x="322247" y="527427"/>
                  </a:lnTo>
                  <a:lnTo>
                    <a:pt x="315492" y="509970"/>
                  </a:lnTo>
                  <a:lnTo>
                    <a:pt x="329002" y="486959"/>
                  </a:lnTo>
                  <a:lnTo>
                    <a:pt x="359598" y="486562"/>
                  </a:lnTo>
                  <a:lnTo>
                    <a:pt x="371916" y="509970"/>
                  </a:lnTo>
                  <a:lnTo>
                    <a:pt x="366353" y="530601"/>
                  </a:lnTo>
                  <a:lnTo>
                    <a:pt x="393372" y="722624"/>
                  </a:lnTo>
                  <a:lnTo>
                    <a:pt x="402114" y="721831"/>
                  </a:lnTo>
                  <a:lnTo>
                    <a:pt x="397346" y="476247"/>
                  </a:lnTo>
                  <a:lnTo>
                    <a:pt x="403703" y="473073"/>
                  </a:lnTo>
                  <a:lnTo>
                    <a:pt x="408869" y="470693"/>
                  </a:lnTo>
                  <a:lnTo>
                    <a:pt x="411253" y="468709"/>
                  </a:lnTo>
                  <a:lnTo>
                    <a:pt x="412047" y="467915"/>
                  </a:lnTo>
                  <a:lnTo>
                    <a:pt x="416816" y="467122"/>
                  </a:lnTo>
                  <a:lnTo>
                    <a:pt x="421584" y="467122"/>
                  </a:lnTo>
                  <a:lnTo>
                    <a:pt x="425557" y="466725"/>
                  </a:lnTo>
                  <a:close/>
                  <a:moveTo>
                    <a:pt x="2003425" y="196850"/>
                  </a:moveTo>
                  <a:lnTo>
                    <a:pt x="2003425" y="720725"/>
                  </a:lnTo>
                  <a:lnTo>
                    <a:pt x="1071562" y="720328"/>
                  </a:lnTo>
                  <a:lnTo>
                    <a:pt x="1251744" y="585391"/>
                  </a:lnTo>
                  <a:lnTo>
                    <a:pt x="1404144" y="665163"/>
                  </a:lnTo>
                  <a:lnTo>
                    <a:pt x="1657350" y="399256"/>
                  </a:lnTo>
                  <a:lnTo>
                    <a:pt x="1796653" y="458788"/>
                  </a:lnTo>
                  <a:lnTo>
                    <a:pt x="2003425" y="196850"/>
                  </a:lnTo>
                  <a:close/>
                  <a:moveTo>
                    <a:pt x="140097" y="182563"/>
                  </a:moveTo>
                  <a:lnTo>
                    <a:pt x="138509" y="201216"/>
                  </a:lnTo>
                  <a:lnTo>
                    <a:pt x="137319" y="215107"/>
                  </a:lnTo>
                  <a:lnTo>
                    <a:pt x="137716" y="215504"/>
                  </a:lnTo>
                  <a:lnTo>
                    <a:pt x="138509" y="201216"/>
                  </a:lnTo>
                  <a:lnTo>
                    <a:pt x="139303" y="194469"/>
                  </a:lnTo>
                  <a:lnTo>
                    <a:pt x="140097" y="188516"/>
                  </a:lnTo>
                  <a:lnTo>
                    <a:pt x="140097" y="182563"/>
                  </a:lnTo>
                  <a:close/>
                  <a:moveTo>
                    <a:pt x="164306" y="111125"/>
                  </a:moveTo>
                  <a:lnTo>
                    <a:pt x="162719" y="111522"/>
                  </a:lnTo>
                  <a:lnTo>
                    <a:pt x="161131" y="111919"/>
                  </a:lnTo>
                  <a:lnTo>
                    <a:pt x="159544" y="112713"/>
                  </a:lnTo>
                  <a:lnTo>
                    <a:pt x="158353" y="113507"/>
                  </a:lnTo>
                  <a:lnTo>
                    <a:pt x="155972" y="117078"/>
                  </a:lnTo>
                  <a:lnTo>
                    <a:pt x="153591" y="120650"/>
                  </a:lnTo>
                  <a:lnTo>
                    <a:pt x="158353" y="115491"/>
                  </a:lnTo>
                  <a:lnTo>
                    <a:pt x="161131" y="113110"/>
                  </a:lnTo>
                  <a:lnTo>
                    <a:pt x="164306" y="111125"/>
                  </a:lnTo>
                  <a:close/>
                  <a:moveTo>
                    <a:pt x="988111" y="91679"/>
                  </a:moveTo>
                  <a:lnTo>
                    <a:pt x="984541" y="92075"/>
                  </a:lnTo>
                  <a:lnTo>
                    <a:pt x="980971" y="93266"/>
                  </a:lnTo>
                  <a:lnTo>
                    <a:pt x="977798" y="94853"/>
                  </a:lnTo>
                  <a:lnTo>
                    <a:pt x="975022" y="97632"/>
                  </a:lnTo>
                  <a:lnTo>
                    <a:pt x="972642" y="100013"/>
                  </a:lnTo>
                  <a:lnTo>
                    <a:pt x="971055" y="103188"/>
                  </a:lnTo>
                  <a:lnTo>
                    <a:pt x="970262" y="106760"/>
                  </a:lnTo>
                  <a:lnTo>
                    <a:pt x="969865" y="110332"/>
                  </a:lnTo>
                  <a:lnTo>
                    <a:pt x="969865" y="578644"/>
                  </a:lnTo>
                  <a:lnTo>
                    <a:pt x="1457734" y="287338"/>
                  </a:lnTo>
                  <a:lnTo>
                    <a:pt x="1494622" y="333375"/>
                  </a:lnTo>
                  <a:lnTo>
                    <a:pt x="969865" y="642938"/>
                  </a:lnTo>
                  <a:lnTo>
                    <a:pt x="969865" y="758032"/>
                  </a:lnTo>
                  <a:lnTo>
                    <a:pt x="970262" y="762001"/>
                  </a:lnTo>
                  <a:lnTo>
                    <a:pt x="971055" y="765176"/>
                  </a:lnTo>
                  <a:lnTo>
                    <a:pt x="972642" y="768747"/>
                  </a:lnTo>
                  <a:lnTo>
                    <a:pt x="975022" y="771129"/>
                  </a:lnTo>
                  <a:lnTo>
                    <a:pt x="977798" y="773510"/>
                  </a:lnTo>
                  <a:lnTo>
                    <a:pt x="980971" y="775494"/>
                  </a:lnTo>
                  <a:lnTo>
                    <a:pt x="984541" y="776685"/>
                  </a:lnTo>
                  <a:lnTo>
                    <a:pt x="988111" y="776685"/>
                  </a:lnTo>
                  <a:lnTo>
                    <a:pt x="2043178" y="776685"/>
                  </a:lnTo>
                  <a:lnTo>
                    <a:pt x="2047144" y="776685"/>
                  </a:lnTo>
                  <a:lnTo>
                    <a:pt x="2050714" y="775494"/>
                  </a:lnTo>
                  <a:lnTo>
                    <a:pt x="2053887" y="773510"/>
                  </a:lnTo>
                  <a:lnTo>
                    <a:pt x="2056663" y="771129"/>
                  </a:lnTo>
                  <a:lnTo>
                    <a:pt x="2059043" y="768747"/>
                  </a:lnTo>
                  <a:lnTo>
                    <a:pt x="2060630" y="765176"/>
                  </a:lnTo>
                  <a:lnTo>
                    <a:pt x="2061820" y="762001"/>
                  </a:lnTo>
                  <a:lnTo>
                    <a:pt x="2062216" y="758032"/>
                  </a:lnTo>
                  <a:lnTo>
                    <a:pt x="2062216" y="110332"/>
                  </a:lnTo>
                  <a:lnTo>
                    <a:pt x="2061820" y="106760"/>
                  </a:lnTo>
                  <a:lnTo>
                    <a:pt x="2060630" y="103188"/>
                  </a:lnTo>
                  <a:lnTo>
                    <a:pt x="2059043" y="100013"/>
                  </a:lnTo>
                  <a:lnTo>
                    <a:pt x="2056663" y="97632"/>
                  </a:lnTo>
                  <a:lnTo>
                    <a:pt x="2053887" y="94853"/>
                  </a:lnTo>
                  <a:lnTo>
                    <a:pt x="2050714" y="93266"/>
                  </a:lnTo>
                  <a:lnTo>
                    <a:pt x="2047144" y="92075"/>
                  </a:lnTo>
                  <a:lnTo>
                    <a:pt x="2043178" y="91679"/>
                  </a:lnTo>
                  <a:lnTo>
                    <a:pt x="988111" y="91679"/>
                  </a:lnTo>
                  <a:close/>
                  <a:moveTo>
                    <a:pt x="273050" y="38100"/>
                  </a:moveTo>
                  <a:lnTo>
                    <a:pt x="286544" y="38497"/>
                  </a:lnTo>
                  <a:lnTo>
                    <a:pt x="299641" y="38894"/>
                  </a:lnTo>
                  <a:lnTo>
                    <a:pt x="312341" y="40085"/>
                  </a:lnTo>
                  <a:lnTo>
                    <a:pt x="323850" y="42466"/>
                  </a:lnTo>
                  <a:lnTo>
                    <a:pt x="335756" y="44847"/>
                  </a:lnTo>
                  <a:lnTo>
                    <a:pt x="347266" y="47229"/>
                  </a:lnTo>
                  <a:lnTo>
                    <a:pt x="357981" y="50800"/>
                  </a:lnTo>
                  <a:lnTo>
                    <a:pt x="368697" y="53975"/>
                  </a:lnTo>
                  <a:lnTo>
                    <a:pt x="378222" y="57944"/>
                  </a:lnTo>
                  <a:lnTo>
                    <a:pt x="387747" y="61516"/>
                  </a:lnTo>
                  <a:lnTo>
                    <a:pt x="396478" y="65881"/>
                  </a:lnTo>
                  <a:lnTo>
                    <a:pt x="404813" y="70247"/>
                  </a:lnTo>
                  <a:lnTo>
                    <a:pt x="412750" y="74216"/>
                  </a:lnTo>
                  <a:lnTo>
                    <a:pt x="419894" y="78582"/>
                  </a:lnTo>
                  <a:lnTo>
                    <a:pt x="432197" y="86519"/>
                  </a:lnTo>
                  <a:lnTo>
                    <a:pt x="442516" y="93266"/>
                  </a:lnTo>
                  <a:lnTo>
                    <a:pt x="449660" y="99219"/>
                  </a:lnTo>
                  <a:lnTo>
                    <a:pt x="455613" y="104378"/>
                  </a:lnTo>
                  <a:lnTo>
                    <a:pt x="454025" y="107553"/>
                  </a:lnTo>
                  <a:lnTo>
                    <a:pt x="451644" y="111522"/>
                  </a:lnTo>
                  <a:lnTo>
                    <a:pt x="448866" y="116285"/>
                  </a:lnTo>
                  <a:lnTo>
                    <a:pt x="444897" y="122238"/>
                  </a:lnTo>
                  <a:lnTo>
                    <a:pt x="440532" y="128588"/>
                  </a:lnTo>
                  <a:lnTo>
                    <a:pt x="434578" y="134938"/>
                  </a:lnTo>
                  <a:lnTo>
                    <a:pt x="427832" y="141288"/>
                  </a:lnTo>
                  <a:lnTo>
                    <a:pt x="423863" y="144066"/>
                  </a:lnTo>
                  <a:lnTo>
                    <a:pt x="420291" y="146844"/>
                  </a:lnTo>
                  <a:lnTo>
                    <a:pt x="415925" y="149225"/>
                  </a:lnTo>
                  <a:lnTo>
                    <a:pt x="411163" y="151607"/>
                  </a:lnTo>
                  <a:lnTo>
                    <a:pt x="406797" y="153591"/>
                  </a:lnTo>
                  <a:lnTo>
                    <a:pt x="401638" y="155179"/>
                  </a:lnTo>
                  <a:lnTo>
                    <a:pt x="396082" y="156369"/>
                  </a:lnTo>
                  <a:lnTo>
                    <a:pt x="390525" y="157560"/>
                  </a:lnTo>
                  <a:lnTo>
                    <a:pt x="384572" y="157957"/>
                  </a:lnTo>
                  <a:lnTo>
                    <a:pt x="379016" y="157957"/>
                  </a:lnTo>
                  <a:lnTo>
                    <a:pt x="372666" y="157560"/>
                  </a:lnTo>
                  <a:lnTo>
                    <a:pt x="365919" y="155973"/>
                  </a:lnTo>
                  <a:lnTo>
                    <a:pt x="358775" y="154385"/>
                  </a:lnTo>
                  <a:lnTo>
                    <a:pt x="351235" y="152003"/>
                  </a:lnTo>
                  <a:lnTo>
                    <a:pt x="343694" y="148828"/>
                  </a:lnTo>
                  <a:lnTo>
                    <a:pt x="335756" y="145257"/>
                  </a:lnTo>
                  <a:lnTo>
                    <a:pt x="327025" y="140891"/>
                  </a:lnTo>
                  <a:lnTo>
                    <a:pt x="317103" y="136525"/>
                  </a:lnTo>
                  <a:lnTo>
                    <a:pt x="355203" y="155179"/>
                  </a:lnTo>
                  <a:lnTo>
                    <a:pt x="373063" y="163116"/>
                  </a:lnTo>
                  <a:lnTo>
                    <a:pt x="381397" y="166688"/>
                  </a:lnTo>
                  <a:lnTo>
                    <a:pt x="389335" y="169466"/>
                  </a:lnTo>
                  <a:lnTo>
                    <a:pt x="397272" y="172244"/>
                  </a:lnTo>
                  <a:lnTo>
                    <a:pt x="404813" y="173832"/>
                  </a:lnTo>
                  <a:lnTo>
                    <a:pt x="411957" y="175023"/>
                  </a:lnTo>
                  <a:lnTo>
                    <a:pt x="418703" y="175419"/>
                  </a:lnTo>
                  <a:lnTo>
                    <a:pt x="425053" y="175023"/>
                  </a:lnTo>
                  <a:lnTo>
                    <a:pt x="428228" y="174625"/>
                  </a:lnTo>
                  <a:lnTo>
                    <a:pt x="431007" y="173832"/>
                  </a:lnTo>
                  <a:lnTo>
                    <a:pt x="434182" y="173038"/>
                  </a:lnTo>
                  <a:lnTo>
                    <a:pt x="436563" y="171847"/>
                  </a:lnTo>
                  <a:lnTo>
                    <a:pt x="438944" y="169863"/>
                  </a:lnTo>
                  <a:lnTo>
                    <a:pt x="441722" y="168276"/>
                  </a:lnTo>
                  <a:lnTo>
                    <a:pt x="442913" y="180976"/>
                  </a:lnTo>
                  <a:lnTo>
                    <a:pt x="443310" y="192882"/>
                  </a:lnTo>
                  <a:lnTo>
                    <a:pt x="443310" y="203994"/>
                  </a:lnTo>
                  <a:lnTo>
                    <a:pt x="442913" y="215107"/>
                  </a:lnTo>
                  <a:lnTo>
                    <a:pt x="444500" y="213122"/>
                  </a:lnTo>
                  <a:lnTo>
                    <a:pt x="445691" y="212328"/>
                  </a:lnTo>
                  <a:lnTo>
                    <a:pt x="446882" y="212328"/>
                  </a:lnTo>
                  <a:lnTo>
                    <a:pt x="447675" y="212726"/>
                  </a:lnTo>
                  <a:lnTo>
                    <a:pt x="448072" y="213519"/>
                  </a:lnTo>
                  <a:lnTo>
                    <a:pt x="448866" y="216297"/>
                  </a:lnTo>
                  <a:lnTo>
                    <a:pt x="448866" y="221457"/>
                  </a:lnTo>
                  <a:lnTo>
                    <a:pt x="448866" y="228204"/>
                  </a:lnTo>
                  <a:lnTo>
                    <a:pt x="447675" y="244079"/>
                  </a:lnTo>
                  <a:lnTo>
                    <a:pt x="445294" y="262335"/>
                  </a:lnTo>
                  <a:lnTo>
                    <a:pt x="443310" y="279797"/>
                  </a:lnTo>
                  <a:lnTo>
                    <a:pt x="440928" y="294482"/>
                  </a:lnTo>
                  <a:lnTo>
                    <a:pt x="439738" y="300038"/>
                  </a:lnTo>
                  <a:lnTo>
                    <a:pt x="438547" y="303213"/>
                  </a:lnTo>
                  <a:lnTo>
                    <a:pt x="437753" y="304800"/>
                  </a:lnTo>
                  <a:lnTo>
                    <a:pt x="437357" y="304800"/>
                  </a:lnTo>
                  <a:lnTo>
                    <a:pt x="436960" y="304007"/>
                  </a:lnTo>
                  <a:lnTo>
                    <a:pt x="435769" y="313929"/>
                  </a:lnTo>
                  <a:lnTo>
                    <a:pt x="434182" y="323057"/>
                  </a:lnTo>
                  <a:lnTo>
                    <a:pt x="432197" y="332185"/>
                  </a:lnTo>
                  <a:lnTo>
                    <a:pt x="429816" y="341313"/>
                  </a:lnTo>
                  <a:lnTo>
                    <a:pt x="427435" y="349647"/>
                  </a:lnTo>
                  <a:lnTo>
                    <a:pt x="424260" y="357982"/>
                  </a:lnTo>
                  <a:lnTo>
                    <a:pt x="421482" y="365919"/>
                  </a:lnTo>
                  <a:lnTo>
                    <a:pt x="417513" y="373460"/>
                  </a:lnTo>
                  <a:lnTo>
                    <a:pt x="413941" y="381397"/>
                  </a:lnTo>
                  <a:lnTo>
                    <a:pt x="409972" y="388938"/>
                  </a:lnTo>
                  <a:lnTo>
                    <a:pt x="406003" y="395685"/>
                  </a:lnTo>
                  <a:lnTo>
                    <a:pt x="401241" y="402432"/>
                  </a:lnTo>
                  <a:lnTo>
                    <a:pt x="396875" y="408782"/>
                  </a:lnTo>
                  <a:lnTo>
                    <a:pt x="391716" y="415132"/>
                  </a:lnTo>
                  <a:lnTo>
                    <a:pt x="386953" y="420688"/>
                  </a:lnTo>
                  <a:lnTo>
                    <a:pt x="381794" y="426244"/>
                  </a:lnTo>
                  <a:lnTo>
                    <a:pt x="376635" y="431801"/>
                  </a:lnTo>
                  <a:lnTo>
                    <a:pt x="371078" y="436563"/>
                  </a:lnTo>
                  <a:lnTo>
                    <a:pt x="365919" y="440929"/>
                  </a:lnTo>
                  <a:lnTo>
                    <a:pt x="360363" y="445691"/>
                  </a:lnTo>
                  <a:lnTo>
                    <a:pt x="354806" y="449660"/>
                  </a:lnTo>
                  <a:lnTo>
                    <a:pt x="349250" y="453232"/>
                  </a:lnTo>
                  <a:lnTo>
                    <a:pt x="343297" y="456804"/>
                  </a:lnTo>
                  <a:lnTo>
                    <a:pt x="337741" y="459582"/>
                  </a:lnTo>
                  <a:lnTo>
                    <a:pt x="332185" y="462757"/>
                  </a:lnTo>
                  <a:lnTo>
                    <a:pt x="326628" y="464741"/>
                  </a:lnTo>
                  <a:lnTo>
                    <a:pt x="320675" y="466726"/>
                  </a:lnTo>
                  <a:lnTo>
                    <a:pt x="315119" y="468313"/>
                  </a:lnTo>
                  <a:lnTo>
                    <a:pt x="309563" y="469901"/>
                  </a:lnTo>
                  <a:lnTo>
                    <a:pt x="304403" y="470694"/>
                  </a:lnTo>
                  <a:lnTo>
                    <a:pt x="298847" y="471091"/>
                  </a:lnTo>
                  <a:lnTo>
                    <a:pt x="293688" y="471488"/>
                  </a:lnTo>
                  <a:lnTo>
                    <a:pt x="288925" y="471091"/>
                  </a:lnTo>
                  <a:lnTo>
                    <a:pt x="284956" y="470694"/>
                  </a:lnTo>
                  <a:lnTo>
                    <a:pt x="280194" y="469901"/>
                  </a:lnTo>
                  <a:lnTo>
                    <a:pt x="275034" y="467916"/>
                  </a:lnTo>
                  <a:lnTo>
                    <a:pt x="270669" y="466329"/>
                  </a:lnTo>
                  <a:lnTo>
                    <a:pt x="265509" y="464344"/>
                  </a:lnTo>
                  <a:lnTo>
                    <a:pt x="259953" y="462360"/>
                  </a:lnTo>
                  <a:lnTo>
                    <a:pt x="254794" y="459185"/>
                  </a:lnTo>
                  <a:lnTo>
                    <a:pt x="244078" y="452438"/>
                  </a:lnTo>
                  <a:lnTo>
                    <a:pt x="232966" y="444898"/>
                  </a:lnTo>
                  <a:lnTo>
                    <a:pt x="221853" y="435769"/>
                  </a:lnTo>
                  <a:lnTo>
                    <a:pt x="211534" y="425450"/>
                  </a:lnTo>
                  <a:lnTo>
                    <a:pt x="200819" y="413941"/>
                  </a:lnTo>
                  <a:lnTo>
                    <a:pt x="190500" y="402035"/>
                  </a:lnTo>
                  <a:lnTo>
                    <a:pt x="185737" y="395685"/>
                  </a:lnTo>
                  <a:lnTo>
                    <a:pt x="180578" y="388938"/>
                  </a:lnTo>
                  <a:lnTo>
                    <a:pt x="176609" y="381794"/>
                  </a:lnTo>
                  <a:lnTo>
                    <a:pt x="171847" y="374651"/>
                  </a:lnTo>
                  <a:lnTo>
                    <a:pt x="167481" y="367507"/>
                  </a:lnTo>
                  <a:lnTo>
                    <a:pt x="163512" y="359569"/>
                  </a:lnTo>
                  <a:lnTo>
                    <a:pt x="159544" y="351632"/>
                  </a:lnTo>
                  <a:lnTo>
                    <a:pt x="156369" y="343694"/>
                  </a:lnTo>
                  <a:lnTo>
                    <a:pt x="152797" y="335757"/>
                  </a:lnTo>
                  <a:lnTo>
                    <a:pt x="150019" y="327422"/>
                  </a:lnTo>
                  <a:lnTo>
                    <a:pt x="147241" y="318691"/>
                  </a:lnTo>
                  <a:lnTo>
                    <a:pt x="144859" y="310357"/>
                  </a:lnTo>
                  <a:lnTo>
                    <a:pt x="142875" y="316310"/>
                  </a:lnTo>
                  <a:lnTo>
                    <a:pt x="140494" y="320676"/>
                  </a:lnTo>
                  <a:lnTo>
                    <a:pt x="139700" y="322263"/>
                  </a:lnTo>
                  <a:lnTo>
                    <a:pt x="138509" y="323057"/>
                  </a:lnTo>
                  <a:lnTo>
                    <a:pt x="137319" y="323851"/>
                  </a:lnTo>
                  <a:lnTo>
                    <a:pt x="136128" y="324247"/>
                  </a:lnTo>
                  <a:lnTo>
                    <a:pt x="134541" y="323851"/>
                  </a:lnTo>
                  <a:lnTo>
                    <a:pt x="133350" y="323057"/>
                  </a:lnTo>
                  <a:lnTo>
                    <a:pt x="132159" y="321866"/>
                  </a:lnTo>
                  <a:lnTo>
                    <a:pt x="130969" y="319485"/>
                  </a:lnTo>
                  <a:lnTo>
                    <a:pt x="128587" y="314722"/>
                  </a:lnTo>
                  <a:lnTo>
                    <a:pt x="126603" y="308372"/>
                  </a:lnTo>
                  <a:lnTo>
                    <a:pt x="125016" y="300038"/>
                  </a:lnTo>
                  <a:lnTo>
                    <a:pt x="123825" y="290513"/>
                  </a:lnTo>
                  <a:lnTo>
                    <a:pt x="123031" y="280591"/>
                  </a:lnTo>
                  <a:lnTo>
                    <a:pt x="122634" y="269478"/>
                  </a:lnTo>
                  <a:lnTo>
                    <a:pt x="123031" y="259557"/>
                  </a:lnTo>
                  <a:lnTo>
                    <a:pt x="123428" y="250032"/>
                  </a:lnTo>
                  <a:lnTo>
                    <a:pt x="124619" y="241300"/>
                  </a:lnTo>
                  <a:lnTo>
                    <a:pt x="125809" y="233760"/>
                  </a:lnTo>
                  <a:lnTo>
                    <a:pt x="127397" y="227013"/>
                  </a:lnTo>
                  <a:lnTo>
                    <a:pt x="129778" y="221854"/>
                  </a:lnTo>
                  <a:lnTo>
                    <a:pt x="131762" y="217488"/>
                  </a:lnTo>
                  <a:lnTo>
                    <a:pt x="132953" y="216297"/>
                  </a:lnTo>
                  <a:lnTo>
                    <a:pt x="134144" y="215504"/>
                  </a:lnTo>
                  <a:lnTo>
                    <a:pt x="130572" y="211138"/>
                  </a:lnTo>
                  <a:lnTo>
                    <a:pt x="127000" y="207169"/>
                  </a:lnTo>
                  <a:lnTo>
                    <a:pt x="124619" y="202407"/>
                  </a:lnTo>
                  <a:lnTo>
                    <a:pt x="122634" y="197247"/>
                  </a:lnTo>
                  <a:lnTo>
                    <a:pt x="120253" y="192485"/>
                  </a:lnTo>
                  <a:lnTo>
                    <a:pt x="119062" y="186928"/>
                  </a:lnTo>
                  <a:lnTo>
                    <a:pt x="118269" y="181372"/>
                  </a:lnTo>
                  <a:lnTo>
                    <a:pt x="117475" y="175816"/>
                  </a:lnTo>
                  <a:lnTo>
                    <a:pt x="117475" y="170260"/>
                  </a:lnTo>
                  <a:lnTo>
                    <a:pt x="117475" y="164704"/>
                  </a:lnTo>
                  <a:lnTo>
                    <a:pt x="117872" y="158751"/>
                  </a:lnTo>
                  <a:lnTo>
                    <a:pt x="118269" y="152797"/>
                  </a:lnTo>
                  <a:lnTo>
                    <a:pt x="120253" y="140891"/>
                  </a:lnTo>
                  <a:lnTo>
                    <a:pt x="123428" y="129381"/>
                  </a:lnTo>
                  <a:lnTo>
                    <a:pt x="126603" y="118666"/>
                  </a:lnTo>
                  <a:lnTo>
                    <a:pt x="130969" y="107951"/>
                  </a:lnTo>
                  <a:lnTo>
                    <a:pt x="135334" y="98426"/>
                  </a:lnTo>
                  <a:lnTo>
                    <a:pt x="139700" y="90091"/>
                  </a:lnTo>
                  <a:lnTo>
                    <a:pt x="144066" y="82154"/>
                  </a:lnTo>
                  <a:lnTo>
                    <a:pt x="148034" y="76597"/>
                  </a:lnTo>
                  <a:lnTo>
                    <a:pt x="152003" y="72231"/>
                  </a:lnTo>
                  <a:lnTo>
                    <a:pt x="153194" y="70644"/>
                  </a:lnTo>
                  <a:lnTo>
                    <a:pt x="154781" y="69850"/>
                  </a:lnTo>
                  <a:lnTo>
                    <a:pt x="170656" y="61913"/>
                  </a:lnTo>
                  <a:lnTo>
                    <a:pt x="186134" y="55960"/>
                  </a:lnTo>
                  <a:lnTo>
                    <a:pt x="201216" y="50403"/>
                  </a:lnTo>
                  <a:lnTo>
                    <a:pt x="216297" y="46038"/>
                  </a:lnTo>
                  <a:lnTo>
                    <a:pt x="230981" y="42863"/>
                  </a:lnTo>
                  <a:lnTo>
                    <a:pt x="245269" y="40482"/>
                  </a:lnTo>
                  <a:lnTo>
                    <a:pt x="259556" y="38894"/>
                  </a:lnTo>
                  <a:lnTo>
                    <a:pt x="273050" y="38100"/>
                  </a:lnTo>
                  <a:close/>
                  <a:moveTo>
                    <a:pt x="982954" y="0"/>
                  </a:moveTo>
                  <a:lnTo>
                    <a:pt x="988111" y="0"/>
                  </a:lnTo>
                  <a:lnTo>
                    <a:pt x="2043178" y="0"/>
                  </a:lnTo>
                  <a:lnTo>
                    <a:pt x="2049127" y="0"/>
                  </a:lnTo>
                  <a:lnTo>
                    <a:pt x="2054680" y="397"/>
                  </a:lnTo>
                  <a:lnTo>
                    <a:pt x="2060233" y="1191"/>
                  </a:lnTo>
                  <a:lnTo>
                    <a:pt x="2065786" y="1985"/>
                  </a:lnTo>
                  <a:lnTo>
                    <a:pt x="2070942" y="3572"/>
                  </a:lnTo>
                  <a:lnTo>
                    <a:pt x="2076099" y="5160"/>
                  </a:lnTo>
                  <a:lnTo>
                    <a:pt x="2081255" y="6747"/>
                  </a:lnTo>
                  <a:lnTo>
                    <a:pt x="2086411" y="8732"/>
                  </a:lnTo>
                  <a:lnTo>
                    <a:pt x="2091171" y="11113"/>
                  </a:lnTo>
                  <a:lnTo>
                    <a:pt x="2095931" y="13494"/>
                  </a:lnTo>
                  <a:lnTo>
                    <a:pt x="2100691" y="16272"/>
                  </a:lnTo>
                  <a:lnTo>
                    <a:pt x="2105054" y="19050"/>
                  </a:lnTo>
                  <a:lnTo>
                    <a:pt x="2109417" y="21828"/>
                  </a:lnTo>
                  <a:lnTo>
                    <a:pt x="2113780" y="25401"/>
                  </a:lnTo>
                  <a:lnTo>
                    <a:pt x="2121713" y="32544"/>
                  </a:lnTo>
                  <a:lnTo>
                    <a:pt x="2128852" y="40085"/>
                  </a:lnTo>
                  <a:lnTo>
                    <a:pt x="2131629" y="44451"/>
                  </a:lnTo>
                  <a:lnTo>
                    <a:pt x="2135198" y="48816"/>
                  </a:lnTo>
                  <a:lnTo>
                    <a:pt x="2137578" y="53182"/>
                  </a:lnTo>
                  <a:lnTo>
                    <a:pt x="2140751" y="57944"/>
                  </a:lnTo>
                  <a:lnTo>
                    <a:pt x="2143131" y="62707"/>
                  </a:lnTo>
                  <a:lnTo>
                    <a:pt x="2145114" y="67469"/>
                  </a:lnTo>
                  <a:lnTo>
                    <a:pt x="2147494" y="72628"/>
                  </a:lnTo>
                  <a:lnTo>
                    <a:pt x="2149081" y="77788"/>
                  </a:lnTo>
                  <a:lnTo>
                    <a:pt x="2150271" y="82947"/>
                  </a:lnTo>
                  <a:lnTo>
                    <a:pt x="2151461" y="88107"/>
                  </a:lnTo>
                  <a:lnTo>
                    <a:pt x="2152254" y="93663"/>
                  </a:lnTo>
                  <a:lnTo>
                    <a:pt x="2153444" y="99219"/>
                  </a:lnTo>
                  <a:lnTo>
                    <a:pt x="2153841" y="105172"/>
                  </a:lnTo>
                  <a:lnTo>
                    <a:pt x="2154237" y="110332"/>
                  </a:lnTo>
                  <a:lnTo>
                    <a:pt x="2154237" y="758032"/>
                  </a:lnTo>
                  <a:lnTo>
                    <a:pt x="2153841" y="763588"/>
                  </a:lnTo>
                  <a:lnTo>
                    <a:pt x="2153444" y="769144"/>
                  </a:lnTo>
                  <a:lnTo>
                    <a:pt x="2152254" y="775097"/>
                  </a:lnTo>
                  <a:lnTo>
                    <a:pt x="2151461" y="779860"/>
                  </a:lnTo>
                  <a:lnTo>
                    <a:pt x="2150271" y="785416"/>
                  </a:lnTo>
                  <a:lnTo>
                    <a:pt x="2149081" y="790972"/>
                  </a:lnTo>
                  <a:lnTo>
                    <a:pt x="2147494" y="796132"/>
                  </a:lnTo>
                  <a:lnTo>
                    <a:pt x="2145114" y="800894"/>
                  </a:lnTo>
                  <a:lnTo>
                    <a:pt x="2143131" y="805657"/>
                  </a:lnTo>
                  <a:lnTo>
                    <a:pt x="2140751" y="810816"/>
                  </a:lnTo>
                  <a:lnTo>
                    <a:pt x="2137578" y="815579"/>
                  </a:lnTo>
                  <a:lnTo>
                    <a:pt x="2135198" y="819547"/>
                  </a:lnTo>
                  <a:lnTo>
                    <a:pt x="2131629" y="824310"/>
                  </a:lnTo>
                  <a:lnTo>
                    <a:pt x="2128852" y="827882"/>
                  </a:lnTo>
                  <a:lnTo>
                    <a:pt x="2124886" y="832247"/>
                  </a:lnTo>
                  <a:lnTo>
                    <a:pt x="2121713" y="836216"/>
                  </a:lnTo>
                  <a:lnTo>
                    <a:pt x="2117350" y="839788"/>
                  </a:lnTo>
                  <a:lnTo>
                    <a:pt x="2113780" y="843360"/>
                  </a:lnTo>
                  <a:lnTo>
                    <a:pt x="2109417" y="846535"/>
                  </a:lnTo>
                  <a:lnTo>
                    <a:pt x="2105054" y="849710"/>
                  </a:lnTo>
                  <a:lnTo>
                    <a:pt x="2100691" y="852488"/>
                  </a:lnTo>
                  <a:lnTo>
                    <a:pt x="2095931" y="854869"/>
                  </a:lnTo>
                  <a:lnTo>
                    <a:pt x="2091171" y="857647"/>
                  </a:lnTo>
                  <a:lnTo>
                    <a:pt x="2086411" y="859632"/>
                  </a:lnTo>
                  <a:lnTo>
                    <a:pt x="2081255" y="861616"/>
                  </a:lnTo>
                  <a:lnTo>
                    <a:pt x="2076099" y="863601"/>
                  </a:lnTo>
                  <a:lnTo>
                    <a:pt x="2070942" y="865188"/>
                  </a:lnTo>
                  <a:lnTo>
                    <a:pt x="2065786" y="866379"/>
                  </a:lnTo>
                  <a:lnTo>
                    <a:pt x="2060233" y="867172"/>
                  </a:lnTo>
                  <a:lnTo>
                    <a:pt x="2054680" y="867966"/>
                  </a:lnTo>
                  <a:lnTo>
                    <a:pt x="2049127" y="868363"/>
                  </a:lnTo>
                  <a:lnTo>
                    <a:pt x="2043178" y="868363"/>
                  </a:lnTo>
                  <a:lnTo>
                    <a:pt x="988111" y="868363"/>
                  </a:lnTo>
                  <a:lnTo>
                    <a:pt x="982954" y="868363"/>
                  </a:lnTo>
                  <a:lnTo>
                    <a:pt x="977401" y="867966"/>
                  </a:lnTo>
                  <a:lnTo>
                    <a:pt x="971452" y="867172"/>
                  </a:lnTo>
                  <a:lnTo>
                    <a:pt x="966295" y="866379"/>
                  </a:lnTo>
                  <a:lnTo>
                    <a:pt x="960742" y="865188"/>
                  </a:lnTo>
                  <a:lnTo>
                    <a:pt x="955586" y="863601"/>
                  </a:lnTo>
                  <a:lnTo>
                    <a:pt x="950430" y="861616"/>
                  </a:lnTo>
                  <a:lnTo>
                    <a:pt x="945273" y="859632"/>
                  </a:lnTo>
                  <a:lnTo>
                    <a:pt x="940514" y="857647"/>
                  </a:lnTo>
                  <a:lnTo>
                    <a:pt x="935754" y="854869"/>
                  </a:lnTo>
                  <a:lnTo>
                    <a:pt x="930994" y="852488"/>
                  </a:lnTo>
                  <a:lnTo>
                    <a:pt x="926631" y="849710"/>
                  </a:lnTo>
                  <a:lnTo>
                    <a:pt x="922268" y="846535"/>
                  </a:lnTo>
                  <a:lnTo>
                    <a:pt x="918302" y="843360"/>
                  </a:lnTo>
                  <a:lnTo>
                    <a:pt x="913939" y="839788"/>
                  </a:lnTo>
                  <a:lnTo>
                    <a:pt x="910369" y="836216"/>
                  </a:lnTo>
                  <a:lnTo>
                    <a:pt x="906402" y="832247"/>
                  </a:lnTo>
                  <a:lnTo>
                    <a:pt x="903229" y="827882"/>
                  </a:lnTo>
                  <a:lnTo>
                    <a:pt x="899659" y="824310"/>
                  </a:lnTo>
                  <a:lnTo>
                    <a:pt x="896883" y="819547"/>
                  </a:lnTo>
                  <a:lnTo>
                    <a:pt x="893710" y="815579"/>
                  </a:lnTo>
                  <a:lnTo>
                    <a:pt x="891330" y="810816"/>
                  </a:lnTo>
                  <a:lnTo>
                    <a:pt x="888950" y="805657"/>
                  </a:lnTo>
                  <a:lnTo>
                    <a:pt x="886570" y="800894"/>
                  </a:lnTo>
                  <a:lnTo>
                    <a:pt x="884587" y="796132"/>
                  </a:lnTo>
                  <a:lnTo>
                    <a:pt x="883001" y="790972"/>
                  </a:lnTo>
                  <a:lnTo>
                    <a:pt x="881414" y="785416"/>
                  </a:lnTo>
                  <a:lnTo>
                    <a:pt x="879827" y="779860"/>
                  </a:lnTo>
                  <a:lnTo>
                    <a:pt x="879034" y="775097"/>
                  </a:lnTo>
                  <a:lnTo>
                    <a:pt x="878241" y="769144"/>
                  </a:lnTo>
                  <a:lnTo>
                    <a:pt x="877844" y="763588"/>
                  </a:lnTo>
                  <a:lnTo>
                    <a:pt x="877844" y="758032"/>
                  </a:lnTo>
                  <a:lnTo>
                    <a:pt x="877844" y="696913"/>
                  </a:lnTo>
                  <a:lnTo>
                    <a:pt x="833420" y="723504"/>
                  </a:lnTo>
                  <a:lnTo>
                    <a:pt x="804862" y="676672"/>
                  </a:lnTo>
                  <a:lnTo>
                    <a:pt x="877844" y="633413"/>
                  </a:lnTo>
                  <a:lnTo>
                    <a:pt x="877844" y="110332"/>
                  </a:lnTo>
                  <a:lnTo>
                    <a:pt x="877844" y="105172"/>
                  </a:lnTo>
                  <a:lnTo>
                    <a:pt x="878241" y="99219"/>
                  </a:lnTo>
                  <a:lnTo>
                    <a:pt x="879034" y="93663"/>
                  </a:lnTo>
                  <a:lnTo>
                    <a:pt x="879827" y="88107"/>
                  </a:lnTo>
                  <a:lnTo>
                    <a:pt x="881414" y="82947"/>
                  </a:lnTo>
                  <a:lnTo>
                    <a:pt x="883001" y="77788"/>
                  </a:lnTo>
                  <a:lnTo>
                    <a:pt x="884587" y="72628"/>
                  </a:lnTo>
                  <a:lnTo>
                    <a:pt x="886570" y="67469"/>
                  </a:lnTo>
                  <a:lnTo>
                    <a:pt x="888950" y="62707"/>
                  </a:lnTo>
                  <a:lnTo>
                    <a:pt x="891330" y="57944"/>
                  </a:lnTo>
                  <a:lnTo>
                    <a:pt x="893710" y="53182"/>
                  </a:lnTo>
                  <a:lnTo>
                    <a:pt x="896883" y="48816"/>
                  </a:lnTo>
                  <a:lnTo>
                    <a:pt x="899659" y="44451"/>
                  </a:lnTo>
                  <a:lnTo>
                    <a:pt x="903229" y="40085"/>
                  </a:lnTo>
                  <a:lnTo>
                    <a:pt x="910369" y="32544"/>
                  </a:lnTo>
                  <a:lnTo>
                    <a:pt x="918302" y="25401"/>
                  </a:lnTo>
                  <a:lnTo>
                    <a:pt x="922268" y="21828"/>
                  </a:lnTo>
                  <a:lnTo>
                    <a:pt x="926631" y="19050"/>
                  </a:lnTo>
                  <a:lnTo>
                    <a:pt x="930994" y="16272"/>
                  </a:lnTo>
                  <a:lnTo>
                    <a:pt x="935754" y="13494"/>
                  </a:lnTo>
                  <a:lnTo>
                    <a:pt x="940514" y="11113"/>
                  </a:lnTo>
                  <a:lnTo>
                    <a:pt x="945273" y="8732"/>
                  </a:lnTo>
                  <a:lnTo>
                    <a:pt x="950430" y="6747"/>
                  </a:lnTo>
                  <a:lnTo>
                    <a:pt x="955586" y="5160"/>
                  </a:lnTo>
                  <a:lnTo>
                    <a:pt x="960742" y="3572"/>
                  </a:lnTo>
                  <a:lnTo>
                    <a:pt x="966295" y="1985"/>
                  </a:lnTo>
                  <a:lnTo>
                    <a:pt x="971452" y="1191"/>
                  </a:lnTo>
                  <a:lnTo>
                    <a:pt x="977401" y="397"/>
                  </a:lnTo>
                  <a:lnTo>
                    <a:pt x="9829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2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6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9" name="7"/>
          <p:cNvSpPr/>
          <p:nvPr>
            <p:custDataLst>
              <p:tags r:id="rId8"/>
            </p:custDataLst>
          </p:nvPr>
        </p:nvSpPr>
        <p:spPr>
          <a:xfrm flipH="1">
            <a:off x="3348157" y="473469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2" name="11"/>
          <p:cNvSpPr/>
          <p:nvPr>
            <p:custDataLst>
              <p:tags r:id="rId11"/>
            </p:custDataLst>
          </p:nvPr>
        </p:nvSpPr>
        <p:spPr>
          <a:xfrm flipH="1">
            <a:off x="-418155" y="4578455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3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025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9654" y="-91642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25" y="375963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339502"/>
            <a:ext cx="9156469" cy="4536504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EE6F4E-D55A-4684-8529-DE4E112F53F7}"/>
              </a:ext>
            </a:extLst>
          </p:cNvPr>
          <p:cNvSpPr txBox="1"/>
          <p:nvPr/>
        </p:nvSpPr>
        <p:spPr>
          <a:xfrm>
            <a:off x="8028384" y="3651870"/>
            <a:ext cx="923330" cy="136794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3"/>
                </a:solidFill>
                <a:latin typeface="方正清纯体简体 Bold" panose="02000000000000000000" pitchFamily="50" charset="-122"/>
                <a:ea typeface="方正清纯体简体 Bold" panose="02000000000000000000" pitchFamily="50" charset="-122"/>
              </a:rPr>
              <a:t>案例</a:t>
            </a:r>
            <a:endParaRPr lang="en-US" altLang="zh-CN" sz="4800" b="1" dirty="0">
              <a:solidFill>
                <a:schemeClr val="accent3"/>
              </a:solidFill>
              <a:latin typeface="方正清纯体简体 Bold" panose="02000000000000000000" pitchFamily="50" charset="-122"/>
              <a:ea typeface="方正清纯体简体 Bold" panose="02000000000000000000" pitchFamily="50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23CA9A0-1E36-4031-9F35-7A6DD9D22DE2}"/>
              </a:ext>
            </a:extLst>
          </p:cNvPr>
          <p:cNvSpPr txBox="1"/>
          <p:nvPr/>
        </p:nvSpPr>
        <p:spPr>
          <a:xfrm>
            <a:off x="107504" y="483518"/>
            <a:ext cx="8629685" cy="41628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      D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女生，性格开朗，多才多艺，得知学前教育专业有艺体课程，便填报了该专业。进入专业学习以后，她很投入地学习各类课程，课堂主动发言，实训演练表现出色，很早就被专业老师介绍到幼儿园做助教。实习中，她表现优异，多家幼儿园都想录用她。但她与家人商量以后，觉得幼师的收入偏低，最后去了一家房地产公司，做房产销售员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请思考并与伙伴讨论以下问题：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同一所学校、同一个专业，同学们的表现和出路为什么各不相同？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作为一个学生，哪些个人因素会影响专业学习与就业？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你现在的状态受到了哪些个人因素的影响？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6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565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787170" y="196841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第一节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sp>
          <p:nvSpPr>
            <p:cNvPr id="20" name="椭圆 19"/>
            <p:cNvSpPr/>
            <p:nvPr/>
          </p:nvSpPr>
          <p:spPr>
            <a:xfrm>
              <a:off x="1253859" y="1984635"/>
              <a:ext cx="1303346" cy="1303346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5397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1399414" y="2130190"/>
              <a:ext cx="1012237" cy="1012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71" tIns="34285" rIns="68571" bIns="342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2100" b="1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1659160" y="2384342"/>
              <a:ext cx="555808" cy="503933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17F82E8-7B35-4042-ADDB-2AF239C00A37}"/>
              </a:ext>
            </a:extLst>
          </p:cNvPr>
          <p:cNvSpPr txBox="1"/>
          <p:nvPr/>
        </p:nvSpPr>
        <p:spPr>
          <a:xfrm>
            <a:off x="3122983" y="2829929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做自我决定的主人</a:t>
            </a:r>
          </a:p>
        </p:txBody>
      </p:sp>
    </p:spTree>
    <p:extLst>
      <p:ext uri="{BB962C8B-B14F-4D97-AF65-F5344CB8AC3E}">
        <p14:creationId xmlns:p14="http://schemas.microsoft.com/office/powerpoint/2010/main" val="63683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683569" y="1288890"/>
            <a:ext cx="3528392" cy="2952328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055" y="1635647"/>
            <a:ext cx="3168352" cy="2232248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0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在你每天的生活中，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究竟谁是主人？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怎样发挥对自己生活的掌控权</a:t>
            </a:r>
            <a:r>
              <a:rPr lang="zh-CN" altLang="en-US" sz="2000" b="1" dirty="0">
                <a:solidFill>
                  <a:srgbClr val="F8F8F8"/>
                </a:solidFill>
                <a:latin typeface="+mj-ea"/>
                <a:ea typeface="+mj-ea"/>
              </a:rPr>
              <a:t>？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446EDC3C-12F6-4294-AFD3-89B3853687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981" y="499369"/>
            <a:ext cx="4531370" cy="453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5459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004049" y="1347614"/>
            <a:ext cx="3456383" cy="2885639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220072" y="1851670"/>
            <a:ext cx="29523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n-ea"/>
              </a:rPr>
              <a:t>学习目标</a:t>
            </a:r>
          </a:p>
          <a:p>
            <a:endParaRPr lang="zh-CN" altLang="en-US" dirty="0"/>
          </a:p>
          <a:p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说明自己可以怎样发挥自主性，以便掌控生活</a:t>
            </a:r>
            <a:r>
              <a:rPr lang="zh-CN" altLang="en-US" sz="2000" dirty="0">
                <a:solidFill>
                  <a:schemeClr val="accent1"/>
                </a:solidFill>
                <a:latin typeface="+mj-ea"/>
                <a:ea typeface="+mj-ea"/>
              </a:rPr>
              <a:t>。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768826B-8CB4-4A83-90C4-5661FAB59B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47614"/>
            <a:ext cx="2826426" cy="2885639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4447545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: 剪去单角 15">
            <a:extLst>
              <a:ext uri="{FF2B5EF4-FFF2-40B4-BE49-F238E27FC236}">
                <a16:creationId xmlns:a16="http://schemas.microsoft.com/office/drawing/2014/main" id="{42F2B841-AB99-422B-A0C3-A27C77ADCDC3}"/>
              </a:ext>
            </a:extLst>
          </p:cNvPr>
          <p:cNvSpPr/>
          <p:nvPr/>
        </p:nvSpPr>
        <p:spPr>
          <a:xfrm flipH="1">
            <a:off x="4844434" y="1412764"/>
            <a:ext cx="4104456" cy="3344312"/>
          </a:xfrm>
          <a:prstGeom prst="snip1Rect">
            <a:avLst/>
          </a:prstGeom>
          <a:solidFill>
            <a:schemeClr val="bg1">
              <a:lumMod val="50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剪去单角 5">
            <a:extLst>
              <a:ext uri="{FF2B5EF4-FFF2-40B4-BE49-F238E27FC236}">
                <a16:creationId xmlns:a16="http://schemas.microsoft.com/office/drawing/2014/main" id="{4F37C2B4-7429-4B84-BE78-DBA62D6D5530}"/>
              </a:ext>
            </a:extLst>
          </p:cNvPr>
          <p:cNvSpPr/>
          <p:nvPr/>
        </p:nvSpPr>
        <p:spPr>
          <a:xfrm>
            <a:off x="180206" y="1419622"/>
            <a:ext cx="4679132" cy="3344312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C5E51CC-8EA1-4418-92F6-3F6A05D95344}"/>
              </a:ext>
            </a:extLst>
          </p:cNvPr>
          <p:cNvSpPr txBox="1"/>
          <p:nvPr/>
        </p:nvSpPr>
        <p:spPr>
          <a:xfrm>
            <a:off x="107504" y="932030"/>
            <a:ext cx="4835178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</a:rPr>
              <a:t>请根据实际情况，为下面的句子填上主语。</a:t>
            </a:r>
          </a:p>
          <a:p>
            <a:r>
              <a:rPr lang="zh-CN" altLang="en-US" dirty="0"/>
              <a:t>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 让我来这里上课。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 注意到了我现在的状态。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 影响了我现在的情绪。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让我分心。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选择了我现在的这种学习方法。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对我本节课的学习结果负责。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知道我为什么要学习。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可以改变我的生活状态。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闲暇时，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 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决定我做什么。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对于我的事，当我与别人的意见有分歧时，最后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 说了算。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6799E8F-7E75-4225-8E44-3AFB0EF13B17}"/>
              </a:ext>
            </a:extLst>
          </p:cNvPr>
          <p:cNvSpPr txBox="1"/>
          <p:nvPr/>
        </p:nvSpPr>
        <p:spPr>
          <a:xfrm>
            <a:off x="4942682" y="1399319"/>
            <a:ext cx="41044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当我需要安心而专注地做事的时候， 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可以排除环境的干扰。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对于一项需要长期做的大事，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 能保证持续努力，直到完成它。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对于我的学习评价，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 说了算。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可以让我停下上网或玩游戏，而去做更有意义的事。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对于接下来的选择，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 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有决定权。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 ________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决定我的未来生活。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3752229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1_Office 主题​​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3487C"/>
      </a:accent1>
      <a:accent2>
        <a:srgbClr val="A5A5A5"/>
      </a:accent2>
      <a:accent3>
        <a:srgbClr val="23487C"/>
      </a:accent3>
      <a:accent4>
        <a:srgbClr val="A5A5A5"/>
      </a:accent4>
      <a:accent5>
        <a:srgbClr val="A2C8A3"/>
      </a:accent5>
      <a:accent6>
        <a:srgbClr val="92D050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6714</TotalTime>
  <Words>2905</Words>
  <Application>Microsoft Office PowerPoint</Application>
  <PresentationFormat>全屏显示(16:9)</PresentationFormat>
  <Paragraphs>293</Paragraphs>
  <Slides>42</Slides>
  <Notes>42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3" baseType="lpstr">
      <vt:lpstr>Impact</vt:lpstr>
      <vt:lpstr>等线</vt:lpstr>
      <vt:lpstr>Verdana</vt:lpstr>
      <vt:lpstr>思源黑体 CN Regular</vt:lpstr>
      <vt:lpstr>庞门正道标题体</vt:lpstr>
      <vt:lpstr>方正清纯体简体 Bold</vt:lpstr>
      <vt:lpstr>Calibri</vt:lpstr>
      <vt:lpstr>Arial Black</vt:lpstr>
      <vt:lpstr>微软雅黑</vt:lpstr>
      <vt:lpstr>方正清刻本悦宋简体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airxi</dc:creator>
  <cp:lastModifiedBy>      </cp:lastModifiedBy>
  <cp:revision>58</cp:revision>
  <dcterms:created xsi:type="dcterms:W3CDTF">2016-12-11T00:22:34Z</dcterms:created>
  <dcterms:modified xsi:type="dcterms:W3CDTF">2022-03-10T04:50:41Z</dcterms:modified>
</cp:coreProperties>
</file>