
<file path=[Content_Types].xml><?xml version="1.0" encoding="utf-8"?>
<Types xmlns="http://schemas.openxmlformats.org/package/2006/content-types">
  <Default Extension="png" ContentType="image/png"/>
  <Default Extension="wma" ContentType="audio/x-ms-wma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6"/>
  </p:notesMasterIdLst>
  <p:sldIdLst>
    <p:sldId id="256" r:id="rId2"/>
    <p:sldId id="257" r:id="rId3"/>
    <p:sldId id="340" r:id="rId4"/>
    <p:sldId id="286" r:id="rId5"/>
    <p:sldId id="305" r:id="rId6"/>
    <p:sldId id="291" r:id="rId7"/>
    <p:sldId id="309" r:id="rId8"/>
    <p:sldId id="341" r:id="rId9"/>
    <p:sldId id="351" r:id="rId10"/>
    <p:sldId id="311" r:id="rId11"/>
    <p:sldId id="352" r:id="rId12"/>
    <p:sldId id="312" r:id="rId13"/>
    <p:sldId id="287" r:id="rId14"/>
    <p:sldId id="313" r:id="rId15"/>
    <p:sldId id="314" r:id="rId16"/>
    <p:sldId id="315" r:id="rId17"/>
    <p:sldId id="353" r:id="rId18"/>
    <p:sldId id="316" r:id="rId19"/>
    <p:sldId id="317" r:id="rId20"/>
    <p:sldId id="355" r:id="rId21"/>
    <p:sldId id="356" r:id="rId22"/>
    <p:sldId id="360" r:id="rId23"/>
    <p:sldId id="357" r:id="rId24"/>
    <p:sldId id="361" r:id="rId25"/>
    <p:sldId id="318" r:id="rId26"/>
    <p:sldId id="288" r:id="rId27"/>
    <p:sldId id="319" r:id="rId28"/>
    <p:sldId id="320" r:id="rId29"/>
    <p:sldId id="325" r:id="rId30"/>
    <p:sldId id="368" r:id="rId31"/>
    <p:sldId id="323" r:id="rId32"/>
    <p:sldId id="367" r:id="rId33"/>
    <p:sldId id="324" r:id="rId34"/>
    <p:sldId id="296" r:id="rId35"/>
  </p:sldIdLst>
  <p:sldSz cx="9144000" cy="5143500" type="screen16x9"/>
  <p:notesSz cx="6858000" cy="9144000"/>
  <p:custDataLst>
    <p:tags r:id="rId3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05" autoAdjust="0"/>
    <p:restoredTop sz="95203" autoAdjust="0"/>
  </p:normalViewPr>
  <p:slideViewPr>
    <p:cSldViewPr>
      <p:cViewPr varScale="1">
        <p:scale>
          <a:sx n="142" d="100"/>
          <a:sy n="142" d="100"/>
        </p:scale>
        <p:origin x="672" y="10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0" d="100"/>
        <a:sy n="60" d="100"/>
      </p:scale>
      <p:origin x="0" y="-290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gs" Target="tags/tag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38A702-CEA7-413B-8D8B-CA3DFDC33490}" type="datetimeFigureOut">
              <a:rPr lang="zh-CN" altLang="en-US" smtClean="0"/>
              <a:t>2022/3/10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54EF16-2C2F-4878-9027-FCDB2D58A6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68122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9575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280580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642502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089984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104435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003935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591820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991571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450728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556310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49898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225267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627555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225196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175842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24090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857363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203804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748178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56193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948466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50448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197201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196038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31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676828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32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0679075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33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275986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更多精品素材：</a:t>
            </a:r>
            <a:r>
              <a:rPr lang="en-US" altLang="zh-CN" dirty="0"/>
              <a:t>http://shop248912786.taobao.com/index.htm  </a:t>
            </a:r>
            <a:r>
              <a:rPr lang="zh-CN" altLang="en-US"/>
              <a:t>（下拉可隐藏）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34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17835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19611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47840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79709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07961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55892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4EF16-2C2F-4878-9027-FCDB2D58A631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96798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72508"/>
            <a:ext cx="2133600" cy="273844"/>
          </a:xfr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86690" y="4772508"/>
            <a:ext cx="2895600" cy="273844"/>
          </a:xfrm>
        </p:spPr>
        <p:txBody>
          <a:bodyPr vert="horz" lIns="76618" tIns="38309" rIns="76618" bIns="38309" rtlCol="0" anchor="ctr"/>
          <a:lstStyle>
            <a:lvl1pPr>
              <a:defRPr lang="en-US" altLang="zh-CN" smtClean="0">
                <a:solidFill>
                  <a:prstClr val="white">
                    <a:lumMod val="65000"/>
                  </a:prstClr>
                </a:solidFill>
                <a:latin typeface="Calibri"/>
              </a:defRPr>
            </a:lvl1pPr>
          </a:lstStyle>
          <a:p>
            <a:endParaRPr lang="zh-CN" altLang="en-US"/>
          </a:p>
        </p:txBody>
      </p:sp>
      <p:sp>
        <p:nvSpPr>
          <p:cNvPr id="22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948573" y="4763842"/>
            <a:ext cx="1388046" cy="282500"/>
          </a:xfrm>
        </p:spPr>
        <p:txBody>
          <a:bodyPr vert="horz" lIns="102156" tIns="51076" rIns="102156" bIns="51076" rtlCol="0" anchor="ctr"/>
          <a:lstStyle>
            <a:lvl1pPr algn="r">
              <a:defRPr lang="zh-CN" altLang="en-US" smtClean="0"/>
            </a:lvl1pPr>
          </a:lstStyle>
          <a:p>
            <a:fld id="{0C913308-F349-4B6D-A68A-DD1791B4A57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8405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000">
        <p14:vortex dir="r"/>
      </p:transition>
    </mc:Choice>
    <mc:Fallback xmlns="">
      <p:transition spd="slow" advTm="11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2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06977" y="267494"/>
            <a:ext cx="5897272" cy="330507"/>
          </a:xfrm>
        </p:spPr>
        <p:txBody>
          <a:bodyPr vert="horz" lIns="68580" tIns="34290" rIns="68580" bIns="34290" rtlCol="0" anchor="ctr">
            <a:noAutofit/>
          </a:bodyPr>
          <a:lstStyle>
            <a:lvl1pPr algn="l">
              <a:defRPr lang="zh-CN" altLang="en-US" sz="2000" b="0" i="0" baseline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 defTabSz="514350">
              <a:lnSpc>
                <a:spcPct val="90000"/>
              </a:lnSpc>
            </a:pPr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91015"/>
            <a:ext cx="2895600" cy="273844"/>
          </a:xfrm>
        </p:spPr>
        <p:txBody>
          <a:bodyPr/>
          <a:lstStyle>
            <a:lvl1pPr>
              <a:defRPr sz="1050"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7452320" y="4788216"/>
            <a:ext cx="1224136" cy="304675"/>
          </a:xfrm>
        </p:spPr>
        <p:txBody>
          <a:bodyPr/>
          <a:lstStyle>
            <a:lvl1pPr algn="ctr">
              <a:defRPr sz="1400">
                <a:latin typeface="Impact" panose="020B0806030902050204" pitchFamily="34" charset="0"/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12" name="直接连接符 11"/>
          <p:cNvCxnSpPr/>
          <p:nvPr/>
        </p:nvCxnSpPr>
        <p:spPr>
          <a:xfrm flipV="1">
            <a:off x="953128" y="654062"/>
            <a:ext cx="7859428" cy="1"/>
          </a:xfrm>
          <a:prstGeom prst="line">
            <a:avLst/>
          </a:prstGeom>
          <a:ln w="15875" cmpd="sng"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4" name="组合 13"/>
          <p:cNvGrpSpPr/>
          <p:nvPr/>
        </p:nvGrpSpPr>
        <p:grpSpPr>
          <a:xfrm>
            <a:off x="395576" y="248444"/>
            <a:ext cx="396000" cy="396000"/>
            <a:chOff x="406574" y="236732"/>
            <a:chExt cx="612048" cy="593261"/>
          </a:xfrm>
        </p:grpSpPr>
        <p:sp>
          <p:nvSpPr>
            <p:cNvPr id="15" name="矩形 14"/>
            <p:cNvSpPr/>
            <p:nvPr userDrawn="1"/>
          </p:nvSpPr>
          <p:spPr>
            <a:xfrm>
              <a:off x="406574" y="236732"/>
              <a:ext cx="504000" cy="504000"/>
            </a:xfrm>
            <a:prstGeom prst="rect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6" name="矩形 15"/>
            <p:cNvSpPr/>
            <p:nvPr userDrawn="1"/>
          </p:nvSpPr>
          <p:spPr>
            <a:xfrm>
              <a:off x="694606" y="512239"/>
              <a:ext cx="324016" cy="3177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2133879"/>
      </p:ext>
    </p:extLst>
  </p:cSld>
  <p:clrMapOvr>
    <a:masterClrMapping/>
  </p:clrMapOvr>
  <p:transition spd="slow" advTm="11000">
    <p:pull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102156" tIns="51076" rIns="102156" bIns="51076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63"/>
            <a:ext cx="8229600" cy="3394472"/>
          </a:xfrm>
          <a:prstGeom prst="rect">
            <a:avLst/>
          </a:prstGeom>
        </p:spPr>
        <p:txBody>
          <a:bodyPr vert="horz" lIns="102156" tIns="51076" rIns="102156" bIns="51076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102156" tIns="51076" rIns="102156" bIns="51076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102156" tIns="51076" rIns="102156" bIns="51076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102156" tIns="51076" rIns="102156" bIns="51076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850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Tm="11000">
        <p14:vortex dir="r"/>
      </p:transition>
    </mc:Choice>
    <mc:Fallback xmlns="">
      <p:transition spd="slow" advTm="11000">
        <p:fade/>
      </p:transition>
    </mc:Fallback>
  </mc:AlternateContent>
  <p:txStyles>
    <p:titleStyle>
      <a:lvl1pPr algn="ctr" defTabSz="1023252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3717" indent="-383717" algn="l" defTabSz="1023252" rtl="0" eaLnBrk="1" latinLnBrk="0" hangingPunct="1">
        <a:spcBef>
          <a:spcPct val="20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31392" indent="-319759" algn="l" defTabSz="1023252" rtl="0" eaLnBrk="1" latinLnBrk="0" hangingPunct="1">
        <a:spcBef>
          <a:spcPct val="20000"/>
        </a:spcBef>
        <a:buFont typeface="Arial" panose="020B0604020202020204" pitchFamily="34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79062" indent="-255814" algn="l" defTabSz="1023252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90687" indent="-255814" algn="l" defTabSz="1023252" rtl="0" eaLnBrk="1" latinLnBrk="0" hangingPunct="1">
        <a:spcBef>
          <a:spcPct val="20000"/>
        </a:spcBef>
        <a:buFont typeface="Arial" panose="020B0604020202020204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2317" indent="-255814" algn="l" defTabSz="1023252" rtl="0" eaLnBrk="1" latinLnBrk="0" hangingPunct="1">
        <a:spcBef>
          <a:spcPct val="20000"/>
        </a:spcBef>
        <a:buFont typeface="Arial" panose="020B0604020202020204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13940" indent="-255814" algn="l" defTabSz="1023252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25564" indent="-255814" algn="l" defTabSz="1023252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837188" indent="-255814" algn="l" defTabSz="1023252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348819" indent="-255814" algn="l" defTabSz="1023252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02325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11626" algn="l" defTabSz="102325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23252" algn="l" defTabSz="102325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34879" algn="l" defTabSz="102325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46502" algn="l" defTabSz="102325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58128" algn="l" defTabSz="102325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69752" algn="l" defTabSz="102325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81376" algn="l" defTabSz="102325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93003" algn="l" defTabSz="102325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microsoft.com/office/2007/relationships/media" Target="../media/media1.wma"/><Relationship Id="rId18" Type="http://schemas.openxmlformats.org/officeDocument/2006/relationships/image" Target="../media/image3.png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17" Type="http://schemas.openxmlformats.org/officeDocument/2006/relationships/image" Target="../media/image2.png"/><Relationship Id="rId2" Type="http://schemas.openxmlformats.org/officeDocument/2006/relationships/tags" Target="../tags/tag3.xml"/><Relationship Id="rId16" Type="http://schemas.openxmlformats.org/officeDocument/2006/relationships/notesSlide" Target="../notesSlides/notesSlide1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5" Type="http://schemas.openxmlformats.org/officeDocument/2006/relationships/slideLayout" Target="../slideLayouts/slideLayout1.xml"/><Relationship Id="rId10" Type="http://schemas.openxmlformats.org/officeDocument/2006/relationships/tags" Target="../tags/tag11.xml"/><Relationship Id="rId19" Type="http://schemas.openxmlformats.org/officeDocument/2006/relationships/image" Target="../media/image4.png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audio" Target="../media/media1.wma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tags" Target="../tags/tag21.xml"/><Relationship Id="rId13" Type="http://schemas.openxmlformats.org/officeDocument/2006/relationships/slideLayout" Target="../slideLayouts/slideLayout1.xml"/><Relationship Id="rId3" Type="http://schemas.openxmlformats.org/officeDocument/2006/relationships/tags" Target="../tags/tag16.xml"/><Relationship Id="rId7" Type="http://schemas.openxmlformats.org/officeDocument/2006/relationships/tags" Target="../tags/tag20.xml"/><Relationship Id="rId12" Type="http://schemas.openxmlformats.org/officeDocument/2006/relationships/tags" Target="../tags/tag25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tags" Target="../tags/tag19.xml"/><Relationship Id="rId11" Type="http://schemas.openxmlformats.org/officeDocument/2006/relationships/tags" Target="../tags/tag24.xml"/><Relationship Id="rId5" Type="http://schemas.openxmlformats.org/officeDocument/2006/relationships/tags" Target="../tags/tag18.xml"/><Relationship Id="rId10" Type="http://schemas.openxmlformats.org/officeDocument/2006/relationships/tags" Target="../tags/tag23.xml"/><Relationship Id="rId4" Type="http://schemas.openxmlformats.org/officeDocument/2006/relationships/tags" Target="../tags/tag17.xml"/><Relationship Id="rId9" Type="http://schemas.openxmlformats.org/officeDocument/2006/relationships/tags" Target="../tags/tag22.xml"/><Relationship Id="rId14" Type="http://schemas.openxmlformats.org/officeDocument/2006/relationships/notesSlide" Target="../notesSlides/notesSlide3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1473750"/>
            <a:ext cx="2761685" cy="2196000"/>
          </a:xfrm>
          <a:custGeom>
            <a:avLst/>
            <a:gdLst/>
            <a:ahLst/>
            <a:cxnLst/>
            <a:rect l="l" t="t" r="r" b="b"/>
            <a:pathLst>
              <a:path w="2761685" h="2196000">
                <a:moveTo>
                  <a:pt x="0" y="0"/>
                </a:moveTo>
                <a:lnTo>
                  <a:pt x="2761685" y="0"/>
                </a:lnTo>
                <a:lnTo>
                  <a:pt x="2318746" y="2196000"/>
                </a:lnTo>
                <a:lnTo>
                  <a:pt x="0" y="21960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4"/>
          <p:cNvSpPr/>
          <p:nvPr/>
        </p:nvSpPr>
        <p:spPr>
          <a:xfrm>
            <a:off x="2428644" y="1473749"/>
            <a:ext cx="6628125" cy="2196000"/>
          </a:xfrm>
          <a:custGeom>
            <a:avLst/>
            <a:gdLst/>
            <a:ahLst/>
            <a:cxnLst/>
            <a:rect l="l" t="t" r="r" b="b"/>
            <a:pathLst>
              <a:path w="6628125" h="2196000">
                <a:moveTo>
                  <a:pt x="442939" y="0"/>
                </a:moveTo>
                <a:lnTo>
                  <a:pt x="6628125" y="0"/>
                </a:lnTo>
                <a:lnTo>
                  <a:pt x="6628125" y="2196000"/>
                </a:lnTo>
                <a:lnTo>
                  <a:pt x="0" y="2196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7979272" y="2586311"/>
            <a:ext cx="187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第三版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0333" y="3334032"/>
            <a:ext cx="187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zh-CN" altLang="en-US" dirty="0">
                <a:solidFill>
                  <a:schemeClr val="bg1"/>
                </a:solidFill>
              </a:rPr>
              <a:t>主编  刘德恩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136897" y="1566301"/>
            <a:ext cx="5902278" cy="1084902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pPr algn="ctr"/>
            <a:r>
              <a:rPr lang="zh-CN" altLang="en-US" sz="6600" spc="300" dirty="0">
                <a:solidFill>
                  <a:schemeClr val="bg1"/>
                </a:solidFill>
                <a:latin typeface="庞门正道标题体" panose="02010600030101010101" pitchFamily="2" charset="-122"/>
                <a:ea typeface="庞门正道标题体" panose="02010600030101010101" pitchFamily="2" charset="-122"/>
              </a:rPr>
              <a:t>就 业 设 计</a:t>
            </a:r>
          </a:p>
        </p:txBody>
      </p:sp>
      <p:sp>
        <p:nvSpPr>
          <p:cNvPr id="32" name="2"/>
          <p:cNvSpPr/>
          <p:nvPr>
            <p:custDataLst>
              <p:tags r:id="rId1"/>
            </p:custDataLst>
          </p:nvPr>
        </p:nvSpPr>
        <p:spPr>
          <a:xfrm>
            <a:off x="5998020" y="78908"/>
            <a:ext cx="765377" cy="756534"/>
          </a:xfrm>
          <a:prstGeom prst="ellipse">
            <a:avLst/>
          </a:prstGeom>
          <a:gradFill flip="none" rotWithShape="1">
            <a:gsLst>
              <a:gs pos="5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  <a:gs pos="0">
                <a:schemeClr val="bg1"/>
              </a:gs>
            </a:gsLst>
            <a:lin ang="189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  <a:sym typeface="+mn-lt"/>
            </a:endParaRPr>
          </a:p>
        </p:txBody>
      </p:sp>
      <p:sp>
        <p:nvSpPr>
          <p:cNvPr id="33" name="1"/>
          <p:cNvSpPr/>
          <p:nvPr>
            <p:custDataLst>
              <p:tags r:id="rId2"/>
            </p:custDataLst>
          </p:nvPr>
        </p:nvSpPr>
        <p:spPr>
          <a:xfrm>
            <a:off x="5272345" y="-285387"/>
            <a:ext cx="520817" cy="520817"/>
          </a:xfrm>
          <a:prstGeom prst="ellipse">
            <a:avLst/>
          </a:prstGeom>
          <a:gradFill flip="none" rotWithShape="1">
            <a:gsLst>
              <a:gs pos="50000">
                <a:schemeClr val="accent1"/>
              </a:gs>
              <a:gs pos="100000">
                <a:schemeClr val="accent1">
                  <a:lumMod val="75000"/>
                </a:schemeClr>
              </a:gs>
              <a:gs pos="0">
                <a:schemeClr val="accent1">
                  <a:lumMod val="60000"/>
                  <a:lumOff val="40000"/>
                </a:schemeClr>
              </a:gs>
            </a:gsLst>
            <a:lin ang="18900000" scaled="0"/>
            <a:tileRect/>
          </a:gradFill>
          <a:ln w="15875">
            <a:gradFill>
              <a:gsLst>
                <a:gs pos="5000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lumMod val="75000"/>
                  </a:schemeClr>
                </a:gs>
                <a:gs pos="0">
                  <a:schemeClr val="accent1">
                    <a:lumMod val="60000"/>
                    <a:lumOff val="40000"/>
                  </a:schemeClr>
                </a:gs>
              </a:gsLst>
              <a:lin ang="81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2000">
              <a:solidFill>
                <a:prstClr val="white"/>
              </a:solidFill>
              <a:latin typeface="Impact" panose="020B0806030902050204" pitchFamily="34" charset="0"/>
              <a:sym typeface="+mn-lt"/>
            </a:endParaRPr>
          </a:p>
        </p:txBody>
      </p:sp>
      <p:sp>
        <p:nvSpPr>
          <p:cNvPr id="34" name="3"/>
          <p:cNvSpPr/>
          <p:nvPr>
            <p:custDataLst>
              <p:tags r:id="rId3"/>
            </p:custDataLst>
          </p:nvPr>
        </p:nvSpPr>
        <p:spPr>
          <a:xfrm>
            <a:off x="6839826" y="-572185"/>
            <a:ext cx="947414" cy="936468"/>
          </a:xfrm>
          <a:prstGeom prst="ellipse">
            <a:avLst/>
          </a:prstGeom>
          <a:gradFill flip="none" rotWithShape="1">
            <a:gsLst>
              <a:gs pos="5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  <a:gs pos="0">
                <a:schemeClr val="bg1"/>
              </a:gs>
            </a:gsLst>
            <a:lin ang="189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  <a:sym typeface="+mn-lt"/>
            </a:endParaRPr>
          </a:p>
        </p:txBody>
      </p:sp>
      <p:sp>
        <p:nvSpPr>
          <p:cNvPr id="35" name="4"/>
          <p:cNvSpPr/>
          <p:nvPr>
            <p:custDataLst>
              <p:tags r:id="rId4"/>
            </p:custDataLst>
          </p:nvPr>
        </p:nvSpPr>
        <p:spPr>
          <a:xfrm>
            <a:off x="7979664" y="-120201"/>
            <a:ext cx="596669" cy="589775"/>
          </a:xfrm>
          <a:prstGeom prst="ellipse">
            <a:avLst/>
          </a:prstGeom>
          <a:gradFill flip="none" rotWithShape="1">
            <a:gsLst>
              <a:gs pos="50000">
                <a:schemeClr val="accent1"/>
              </a:gs>
              <a:gs pos="100000">
                <a:schemeClr val="accent1">
                  <a:lumMod val="75000"/>
                </a:schemeClr>
              </a:gs>
              <a:gs pos="0">
                <a:schemeClr val="accent1">
                  <a:lumMod val="60000"/>
                  <a:lumOff val="40000"/>
                </a:schemeClr>
              </a:gs>
            </a:gsLst>
            <a:lin ang="18900000" scaled="0"/>
            <a:tileRect/>
          </a:gradFill>
          <a:ln w="15875">
            <a:gradFill>
              <a:gsLst>
                <a:gs pos="5000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lumMod val="75000"/>
                  </a:schemeClr>
                </a:gs>
                <a:gs pos="0">
                  <a:schemeClr val="accent1">
                    <a:lumMod val="60000"/>
                    <a:lumOff val="40000"/>
                  </a:schemeClr>
                </a:gs>
              </a:gsLst>
              <a:lin ang="81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2000">
              <a:solidFill>
                <a:prstClr val="white"/>
              </a:solidFill>
              <a:latin typeface="Impact" panose="020B0806030902050204" pitchFamily="34" charset="0"/>
              <a:sym typeface="+mn-lt"/>
            </a:endParaRPr>
          </a:p>
        </p:txBody>
      </p:sp>
      <p:sp>
        <p:nvSpPr>
          <p:cNvPr id="36" name="6"/>
          <p:cNvSpPr/>
          <p:nvPr>
            <p:custDataLst>
              <p:tags r:id="rId5"/>
            </p:custDataLst>
          </p:nvPr>
        </p:nvSpPr>
        <p:spPr>
          <a:xfrm>
            <a:off x="8797087" y="-510681"/>
            <a:ext cx="722005" cy="713663"/>
          </a:xfrm>
          <a:prstGeom prst="ellipse">
            <a:avLst/>
          </a:prstGeom>
          <a:gradFill flip="none" rotWithShape="1">
            <a:gsLst>
              <a:gs pos="5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  <a:gs pos="0">
                <a:schemeClr val="bg1"/>
              </a:gs>
            </a:gsLst>
            <a:lin ang="189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  <a:sym typeface="+mn-lt"/>
            </a:endParaRPr>
          </a:p>
        </p:txBody>
      </p:sp>
      <p:sp>
        <p:nvSpPr>
          <p:cNvPr id="37" name="5"/>
          <p:cNvSpPr/>
          <p:nvPr>
            <p:custDataLst>
              <p:tags r:id="rId6"/>
            </p:custDataLst>
          </p:nvPr>
        </p:nvSpPr>
        <p:spPr>
          <a:xfrm>
            <a:off x="8647909" y="423634"/>
            <a:ext cx="195306" cy="195306"/>
          </a:xfrm>
          <a:prstGeom prst="ellipse">
            <a:avLst/>
          </a:prstGeom>
          <a:gradFill flip="none" rotWithShape="1">
            <a:gsLst>
              <a:gs pos="100000">
                <a:schemeClr val="bg1"/>
              </a:gs>
              <a:gs pos="0">
                <a:srgbClr val="E0E0E0"/>
              </a:gs>
            </a:gsLst>
            <a:lin ang="81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2249" tIns="51123" rIns="102249" bIns="51123" anchor="ctr"/>
          <a:lstStyle/>
          <a:p>
            <a:pPr algn="ctr"/>
            <a:endParaRPr lang="en-US">
              <a:solidFill>
                <a:prstClr val="white"/>
              </a:solidFill>
              <a:sym typeface="+mn-lt"/>
            </a:endParaRPr>
          </a:p>
        </p:txBody>
      </p:sp>
      <p:sp>
        <p:nvSpPr>
          <p:cNvPr id="38" name="8"/>
          <p:cNvSpPr/>
          <p:nvPr>
            <p:custDataLst>
              <p:tags r:id="rId7"/>
            </p:custDataLst>
          </p:nvPr>
        </p:nvSpPr>
        <p:spPr>
          <a:xfrm flipH="1">
            <a:off x="2371520" y="4912873"/>
            <a:ext cx="765377" cy="756534"/>
          </a:xfrm>
          <a:prstGeom prst="ellipse">
            <a:avLst/>
          </a:prstGeom>
          <a:gradFill flip="none" rotWithShape="1">
            <a:gsLst>
              <a:gs pos="5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  <a:gs pos="0">
                <a:schemeClr val="bg1"/>
              </a:gs>
            </a:gsLst>
            <a:lin ang="189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  <a:sym typeface="+mn-lt"/>
            </a:endParaRPr>
          </a:p>
        </p:txBody>
      </p:sp>
      <p:sp>
        <p:nvSpPr>
          <p:cNvPr id="39" name="7"/>
          <p:cNvSpPr/>
          <p:nvPr>
            <p:custDataLst>
              <p:tags r:id="rId8"/>
            </p:custDataLst>
          </p:nvPr>
        </p:nvSpPr>
        <p:spPr>
          <a:xfrm flipH="1">
            <a:off x="3348157" y="4734697"/>
            <a:ext cx="520817" cy="520817"/>
          </a:xfrm>
          <a:prstGeom prst="ellipse">
            <a:avLst/>
          </a:prstGeom>
          <a:gradFill flip="none" rotWithShape="1">
            <a:gsLst>
              <a:gs pos="5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  <a:gs pos="0">
                <a:schemeClr val="bg1"/>
              </a:gs>
            </a:gsLst>
            <a:lin ang="189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  <a:sym typeface="+mn-lt"/>
            </a:endParaRPr>
          </a:p>
        </p:txBody>
      </p:sp>
      <p:sp>
        <p:nvSpPr>
          <p:cNvPr id="40" name="9"/>
          <p:cNvSpPr/>
          <p:nvPr>
            <p:custDataLst>
              <p:tags r:id="rId9"/>
            </p:custDataLst>
          </p:nvPr>
        </p:nvSpPr>
        <p:spPr>
          <a:xfrm flipH="1">
            <a:off x="1259632" y="4587974"/>
            <a:ext cx="947414" cy="936468"/>
          </a:xfrm>
          <a:prstGeom prst="ellipse">
            <a:avLst/>
          </a:prstGeom>
          <a:gradFill flip="none" rotWithShape="1">
            <a:gsLst>
              <a:gs pos="50000">
                <a:schemeClr val="accent1"/>
              </a:gs>
              <a:gs pos="100000">
                <a:schemeClr val="accent1">
                  <a:lumMod val="75000"/>
                </a:schemeClr>
              </a:gs>
              <a:gs pos="0">
                <a:schemeClr val="accent1">
                  <a:lumMod val="60000"/>
                  <a:lumOff val="40000"/>
                </a:schemeClr>
              </a:gs>
            </a:gsLst>
            <a:lin ang="18900000" scaled="0"/>
            <a:tileRect/>
          </a:gradFill>
          <a:ln w="15875">
            <a:gradFill>
              <a:gsLst>
                <a:gs pos="5000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lumMod val="75000"/>
                  </a:schemeClr>
                </a:gs>
                <a:gs pos="0">
                  <a:schemeClr val="accent1">
                    <a:lumMod val="60000"/>
                    <a:lumOff val="40000"/>
                  </a:schemeClr>
                </a:gs>
              </a:gsLst>
              <a:lin ang="81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2000">
              <a:solidFill>
                <a:prstClr val="white"/>
              </a:solidFill>
              <a:latin typeface="Impact" panose="020B0806030902050204" pitchFamily="34" charset="0"/>
              <a:sym typeface="+mn-lt"/>
            </a:endParaRPr>
          </a:p>
        </p:txBody>
      </p:sp>
      <p:sp>
        <p:nvSpPr>
          <p:cNvPr id="41" name="9"/>
          <p:cNvSpPr/>
          <p:nvPr>
            <p:custDataLst>
              <p:tags r:id="rId10"/>
            </p:custDataLst>
          </p:nvPr>
        </p:nvSpPr>
        <p:spPr>
          <a:xfrm flipH="1">
            <a:off x="524650" y="4934310"/>
            <a:ext cx="596669" cy="589775"/>
          </a:xfrm>
          <a:prstGeom prst="ellipse">
            <a:avLst/>
          </a:prstGeom>
          <a:gradFill flip="none" rotWithShape="1">
            <a:gsLst>
              <a:gs pos="5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  <a:gs pos="0">
                <a:schemeClr val="bg1"/>
              </a:gs>
            </a:gsLst>
            <a:lin ang="189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  <a:sym typeface="+mn-lt"/>
            </a:endParaRPr>
          </a:p>
        </p:txBody>
      </p:sp>
      <p:sp>
        <p:nvSpPr>
          <p:cNvPr id="42" name="11"/>
          <p:cNvSpPr/>
          <p:nvPr>
            <p:custDataLst>
              <p:tags r:id="rId11"/>
            </p:custDataLst>
          </p:nvPr>
        </p:nvSpPr>
        <p:spPr>
          <a:xfrm flipH="1">
            <a:off x="-418155" y="4578455"/>
            <a:ext cx="722005" cy="713663"/>
          </a:xfrm>
          <a:prstGeom prst="ellipse">
            <a:avLst/>
          </a:prstGeom>
          <a:gradFill flip="none" rotWithShape="1">
            <a:gsLst>
              <a:gs pos="50000">
                <a:schemeClr val="accent1"/>
              </a:gs>
              <a:gs pos="100000">
                <a:schemeClr val="accent1">
                  <a:lumMod val="75000"/>
                </a:schemeClr>
              </a:gs>
              <a:gs pos="0">
                <a:schemeClr val="accent1">
                  <a:lumMod val="60000"/>
                  <a:lumOff val="40000"/>
                </a:schemeClr>
              </a:gs>
            </a:gsLst>
            <a:lin ang="18900000" scaled="0"/>
            <a:tileRect/>
          </a:gradFill>
          <a:ln w="15875">
            <a:gradFill>
              <a:gsLst>
                <a:gs pos="5000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lumMod val="75000"/>
                  </a:schemeClr>
                </a:gs>
                <a:gs pos="0">
                  <a:schemeClr val="accent1">
                    <a:lumMod val="60000"/>
                    <a:lumOff val="40000"/>
                  </a:schemeClr>
                </a:gs>
              </a:gsLst>
              <a:lin ang="81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2000">
              <a:solidFill>
                <a:prstClr val="white"/>
              </a:solidFill>
              <a:latin typeface="Impact" panose="020B0806030902050204" pitchFamily="34" charset="0"/>
              <a:sym typeface="+mn-lt"/>
            </a:endParaRPr>
          </a:p>
        </p:txBody>
      </p:sp>
      <p:sp>
        <p:nvSpPr>
          <p:cNvPr id="43" name="10"/>
          <p:cNvSpPr/>
          <p:nvPr>
            <p:custDataLst>
              <p:tags r:id="rId12"/>
            </p:custDataLst>
          </p:nvPr>
        </p:nvSpPr>
        <p:spPr>
          <a:xfrm flipH="1">
            <a:off x="257710" y="5511785"/>
            <a:ext cx="195306" cy="195306"/>
          </a:xfrm>
          <a:prstGeom prst="ellipse">
            <a:avLst/>
          </a:prstGeom>
          <a:gradFill flip="none" rotWithShape="1">
            <a:gsLst>
              <a:gs pos="5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  <a:gs pos="0">
                <a:schemeClr val="bg1"/>
              </a:gs>
            </a:gsLst>
            <a:lin ang="189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  <a:sym typeface="+mn-lt"/>
            </a:endParaRPr>
          </a:p>
        </p:txBody>
      </p:sp>
      <p:pic>
        <p:nvPicPr>
          <p:cNvPr id="45" name="jim brickman - angel eyes.mp3">
            <a:hlinkClick r:id="" action="ppaction://media"/>
          </p:cNvPr>
          <p:cNvPicPr>
            <a:picLocks noChangeAspect="1"/>
          </p:cNvPicPr>
          <p:nvPr>
            <a:audioFile r:link="rId14"/>
            <p:extLst>
              <p:ext uri="{DAA4B4D4-6D71-4841-9C94-3DE7FCFB9230}">
                <p14:media xmlns:p14="http://schemas.microsoft.com/office/powerpoint/2010/main" r:embed="rId13"/>
              </p:ext>
            </p:extLst>
          </p:nvPr>
        </p:nvPicPr>
        <p:blipFill>
          <a:blip r:embed="rId17"/>
          <a:stretch>
            <a:fillRect/>
          </a:stretch>
        </p:blipFill>
        <p:spPr>
          <a:xfrm>
            <a:off x="4232040" y="5511785"/>
            <a:ext cx="609600" cy="60960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D0D3B01C-F693-4E95-AE3B-0EE9BF8C6713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850" y="1409745"/>
            <a:ext cx="1849938" cy="2884263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016" y="325438"/>
            <a:ext cx="2207046" cy="577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8295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>
        <p14:vortex dir="r"/>
      </p:transition>
    </mc:Choice>
    <mc:Fallback xmlns="">
      <p:transition spd="slow" advTm="10000">
        <p:fade/>
      </p:transition>
    </mc:Fallback>
  </mc:AlternateContent>
  <p:timing>
    <p:tnLst>
      <p:par>
        <p:cTn id="1" dur="indefinite" restart="never" nodeType="tmRoot">
          <p:childTnLst>
            <p:audio>
              <p:cMediaNode vol="80000" numSld="33">
                <p:cTn id="2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课前思考</a:t>
            </a:r>
            <a:r>
              <a:rPr lang="en-US" altLang="zh-CN" dirty="0"/>
              <a:t>/</a:t>
            </a:r>
            <a:r>
              <a:rPr lang="zh-CN" altLang="en-US" dirty="0"/>
              <a:t>学习目标</a:t>
            </a:r>
            <a:r>
              <a:rPr lang="en-US" altLang="zh-CN" dirty="0"/>
              <a:t>/</a:t>
            </a:r>
            <a:r>
              <a:rPr lang="zh-CN" altLang="en-US" dirty="0"/>
              <a:t>活动体验</a:t>
            </a:r>
            <a:r>
              <a:rPr lang="en-US" altLang="zh-CN" dirty="0"/>
              <a:t>/</a:t>
            </a:r>
            <a:r>
              <a:rPr lang="zh-CN" altLang="en-US" b="1" dirty="0">
                <a:solidFill>
                  <a:schemeClr val="accent3"/>
                </a:solidFill>
              </a:rPr>
              <a:t>生涯智慧</a:t>
            </a:r>
            <a:r>
              <a:rPr lang="en-US" altLang="zh-CN" dirty="0"/>
              <a:t>/</a:t>
            </a:r>
            <a:r>
              <a:rPr lang="zh-CN" altLang="en-US" dirty="0"/>
              <a:t>行动项目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596B88F0-DB7C-4B4D-B495-1BBD3EFEBB7B}"/>
              </a:ext>
            </a:extLst>
          </p:cNvPr>
          <p:cNvSpPr txBox="1"/>
          <p:nvPr/>
        </p:nvSpPr>
        <p:spPr>
          <a:xfrm>
            <a:off x="2555776" y="938155"/>
            <a:ext cx="525658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accent3"/>
                </a:solidFill>
              </a:rPr>
              <a:t>职业世界的远景图和近景图</a:t>
            </a:r>
          </a:p>
        </p:txBody>
      </p:sp>
      <p:sp>
        <p:nvSpPr>
          <p:cNvPr id="25" name="矩形: 圆角 24">
            <a:extLst>
              <a:ext uri="{FF2B5EF4-FFF2-40B4-BE49-F238E27FC236}">
                <a16:creationId xmlns:a16="http://schemas.microsoft.com/office/drawing/2014/main" id="{C938B0F5-B45B-4A66-A4A7-9C94CB7EEAB1}"/>
              </a:ext>
            </a:extLst>
          </p:cNvPr>
          <p:cNvSpPr/>
          <p:nvPr/>
        </p:nvSpPr>
        <p:spPr>
          <a:xfrm>
            <a:off x="1943708" y="807304"/>
            <a:ext cx="5256584" cy="720000"/>
          </a:xfrm>
          <a:prstGeom prst="roundRect">
            <a:avLst>
              <a:gd name="adj" fmla="val 50000"/>
            </a:avLst>
          </a:prstGeom>
          <a:noFill/>
          <a:ln>
            <a:gradFill flip="none" rotWithShape="1">
              <a:gsLst>
                <a:gs pos="0">
                  <a:schemeClr val="accent3"/>
                </a:gs>
                <a:gs pos="44000">
                  <a:schemeClr val="accent1">
                    <a:lumMod val="45000"/>
                    <a:lumOff val="55000"/>
                  </a:schemeClr>
                </a:gs>
                <a:gs pos="72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grpSp>
        <p:nvGrpSpPr>
          <p:cNvPr id="27" name="组合 26">
            <a:extLst>
              <a:ext uri="{FF2B5EF4-FFF2-40B4-BE49-F238E27FC236}">
                <a16:creationId xmlns:a16="http://schemas.microsoft.com/office/drawing/2014/main" id="{FC081EE7-5FA9-4CE9-99ED-307060FEE4AF}"/>
              </a:ext>
            </a:extLst>
          </p:cNvPr>
          <p:cNvGrpSpPr/>
          <p:nvPr/>
        </p:nvGrpSpPr>
        <p:grpSpPr>
          <a:xfrm>
            <a:off x="1259632" y="1923678"/>
            <a:ext cx="6804756" cy="3177451"/>
            <a:chOff x="-840833" y="1002100"/>
            <a:chExt cx="11879517" cy="5223341"/>
          </a:xfrm>
        </p:grpSpPr>
        <p:sp>
          <p:nvSpPr>
            <p:cNvPr id="29" name="任意多边形 26">
              <a:extLst>
                <a:ext uri="{FF2B5EF4-FFF2-40B4-BE49-F238E27FC236}">
                  <a16:creationId xmlns:a16="http://schemas.microsoft.com/office/drawing/2014/main" id="{8EA63871-54FB-4715-A842-8A01A3A2D708}"/>
                </a:ext>
              </a:extLst>
            </p:cNvPr>
            <p:cNvSpPr/>
            <p:nvPr/>
          </p:nvSpPr>
          <p:spPr>
            <a:xfrm rot="5400000" flipV="1">
              <a:off x="4554523" y="3288127"/>
              <a:ext cx="1285681" cy="640529"/>
            </a:xfrm>
            <a:custGeom>
              <a:avLst/>
              <a:gdLst>
                <a:gd name="connsiteX0" fmla="*/ 1403227 w 2806455"/>
                <a:gd name="connsiteY0" fmla="*/ 0 h 1398182"/>
                <a:gd name="connsiteX1" fmla="*/ 2799477 w 2806455"/>
                <a:gd name="connsiteY1" fmla="*/ 1259997 h 1398182"/>
                <a:gd name="connsiteX2" fmla="*/ 2806455 w 2806455"/>
                <a:gd name="connsiteY2" fmla="*/ 1398182 h 1398182"/>
                <a:gd name="connsiteX3" fmla="*/ 0 w 2806455"/>
                <a:gd name="connsiteY3" fmla="*/ 1398182 h 1398182"/>
                <a:gd name="connsiteX4" fmla="*/ 6977 w 2806455"/>
                <a:gd name="connsiteY4" fmla="*/ 1259997 h 1398182"/>
                <a:gd name="connsiteX5" fmla="*/ 1403227 w 2806455"/>
                <a:gd name="connsiteY5" fmla="*/ 0 h 1398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06455" h="1398182">
                  <a:moveTo>
                    <a:pt x="1403227" y="0"/>
                  </a:moveTo>
                  <a:cubicBezTo>
                    <a:pt x="2129911" y="0"/>
                    <a:pt x="2727604" y="552276"/>
                    <a:pt x="2799477" y="1259997"/>
                  </a:cubicBezTo>
                  <a:lnTo>
                    <a:pt x="2806455" y="1398182"/>
                  </a:lnTo>
                  <a:lnTo>
                    <a:pt x="0" y="1398182"/>
                  </a:lnTo>
                  <a:lnTo>
                    <a:pt x="6977" y="1259997"/>
                  </a:lnTo>
                  <a:cubicBezTo>
                    <a:pt x="78850" y="552276"/>
                    <a:pt x="676544" y="0"/>
                    <a:pt x="1403227" y="0"/>
                  </a:cubicBezTo>
                  <a:close/>
                </a:path>
              </a:pathLst>
            </a:custGeom>
            <a:solidFill>
              <a:schemeClr val="accent3"/>
            </a:solidFill>
            <a:ln w="38100" cap="rnd">
              <a:noFill/>
              <a:prstDash val="solid"/>
              <a:round/>
              <a:headEnd/>
              <a:tailEnd/>
            </a:ln>
            <a:effectLst>
              <a:outerShdw blurRad="254000" dist="127000" algn="ctr" rotWithShape="0">
                <a:schemeClr val="accent5"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54"/>
              <a:endParaRPr lang="zh-CN" altLang="en-US" sz="2000" b="1">
                <a:solidFill>
                  <a:schemeClr val="bg1"/>
                </a:solidFill>
              </a:endParaRPr>
            </a:p>
          </p:txBody>
        </p:sp>
        <p:sp>
          <p:nvSpPr>
            <p:cNvPr id="32" name="任意多边形 27">
              <a:extLst>
                <a:ext uri="{FF2B5EF4-FFF2-40B4-BE49-F238E27FC236}">
                  <a16:creationId xmlns:a16="http://schemas.microsoft.com/office/drawing/2014/main" id="{35362A01-5A44-4BDD-8423-C8FC7C3E2DC8}"/>
                </a:ext>
              </a:extLst>
            </p:cNvPr>
            <p:cNvSpPr/>
            <p:nvPr/>
          </p:nvSpPr>
          <p:spPr>
            <a:xfrm rot="5400000" flipV="1">
              <a:off x="4554523" y="5262336"/>
              <a:ext cx="1285681" cy="640529"/>
            </a:xfrm>
            <a:custGeom>
              <a:avLst/>
              <a:gdLst>
                <a:gd name="connsiteX0" fmla="*/ 1403227 w 2806455"/>
                <a:gd name="connsiteY0" fmla="*/ 0 h 1398182"/>
                <a:gd name="connsiteX1" fmla="*/ 2799477 w 2806455"/>
                <a:gd name="connsiteY1" fmla="*/ 1259997 h 1398182"/>
                <a:gd name="connsiteX2" fmla="*/ 2806455 w 2806455"/>
                <a:gd name="connsiteY2" fmla="*/ 1398182 h 1398182"/>
                <a:gd name="connsiteX3" fmla="*/ 0 w 2806455"/>
                <a:gd name="connsiteY3" fmla="*/ 1398182 h 1398182"/>
                <a:gd name="connsiteX4" fmla="*/ 6977 w 2806455"/>
                <a:gd name="connsiteY4" fmla="*/ 1259997 h 1398182"/>
                <a:gd name="connsiteX5" fmla="*/ 1403227 w 2806455"/>
                <a:gd name="connsiteY5" fmla="*/ 0 h 1398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06455" h="1398182">
                  <a:moveTo>
                    <a:pt x="1403227" y="0"/>
                  </a:moveTo>
                  <a:cubicBezTo>
                    <a:pt x="2129911" y="0"/>
                    <a:pt x="2727604" y="552276"/>
                    <a:pt x="2799477" y="1259997"/>
                  </a:cubicBezTo>
                  <a:lnTo>
                    <a:pt x="2806455" y="1398182"/>
                  </a:lnTo>
                  <a:lnTo>
                    <a:pt x="0" y="1398182"/>
                  </a:lnTo>
                  <a:lnTo>
                    <a:pt x="6977" y="1259997"/>
                  </a:lnTo>
                  <a:cubicBezTo>
                    <a:pt x="78850" y="552276"/>
                    <a:pt x="676544" y="0"/>
                    <a:pt x="1403227" y="0"/>
                  </a:cubicBezTo>
                  <a:close/>
                </a:path>
              </a:pathLst>
            </a:custGeom>
            <a:solidFill>
              <a:schemeClr val="accent5"/>
            </a:solidFill>
            <a:ln w="38100" cap="rnd">
              <a:noFill/>
              <a:prstDash val="solid"/>
              <a:round/>
              <a:headEnd/>
              <a:tailEnd/>
            </a:ln>
            <a:effectLst>
              <a:outerShdw blurRad="254000" dist="127000" algn="ctr" rotWithShape="0">
                <a:schemeClr val="accent5"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54"/>
              <a:endParaRPr lang="zh-CN" altLang="en-US" sz="2000" b="1">
                <a:solidFill>
                  <a:schemeClr val="bg1"/>
                </a:solidFill>
              </a:endParaRPr>
            </a:p>
          </p:txBody>
        </p:sp>
        <p:sp>
          <p:nvSpPr>
            <p:cNvPr id="35" name="任意多边形 25">
              <a:extLst>
                <a:ext uri="{FF2B5EF4-FFF2-40B4-BE49-F238E27FC236}">
                  <a16:creationId xmlns:a16="http://schemas.microsoft.com/office/drawing/2014/main" id="{119547B0-1594-4BC3-9054-DCE2AFB43DDC}"/>
                </a:ext>
              </a:extLst>
            </p:cNvPr>
            <p:cNvSpPr/>
            <p:nvPr/>
          </p:nvSpPr>
          <p:spPr>
            <a:xfrm rot="5400000" flipV="1">
              <a:off x="4554523" y="1324676"/>
              <a:ext cx="1285681" cy="640529"/>
            </a:xfrm>
            <a:custGeom>
              <a:avLst/>
              <a:gdLst>
                <a:gd name="connsiteX0" fmla="*/ 1403227 w 2806455"/>
                <a:gd name="connsiteY0" fmla="*/ 0 h 1398182"/>
                <a:gd name="connsiteX1" fmla="*/ 2799477 w 2806455"/>
                <a:gd name="connsiteY1" fmla="*/ 1259997 h 1398182"/>
                <a:gd name="connsiteX2" fmla="*/ 2806455 w 2806455"/>
                <a:gd name="connsiteY2" fmla="*/ 1398182 h 1398182"/>
                <a:gd name="connsiteX3" fmla="*/ 0 w 2806455"/>
                <a:gd name="connsiteY3" fmla="*/ 1398182 h 1398182"/>
                <a:gd name="connsiteX4" fmla="*/ 6977 w 2806455"/>
                <a:gd name="connsiteY4" fmla="*/ 1259997 h 1398182"/>
                <a:gd name="connsiteX5" fmla="*/ 1403227 w 2806455"/>
                <a:gd name="connsiteY5" fmla="*/ 0 h 1398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06455" h="1398182">
                  <a:moveTo>
                    <a:pt x="1403227" y="0"/>
                  </a:moveTo>
                  <a:cubicBezTo>
                    <a:pt x="2129911" y="0"/>
                    <a:pt x="2727604" y="552276"/>
                    <a:pt x="2799477" y="1259997"/>
                  </a:cubicBezTo>
                  <a:lnTo>
                    <a:pt x="2806455" y="1398182"/>
                  </a:lnTo>
                  <a:lnTo>
                    <a:pt x="0" y="1398182"/>
                  </a:lnTo>
                  <a:lnTo>
                    <a:pt x="6977" y="1259997"/>
                  </a:lnTo>
                  <a:cubicBezTo>
                    <a:pt x="78850" y="552276"/>
                    <a:pt x="676544" y="0"/>
                    <a:pt x="1403227" y="0"/>
                  </a:cubicBezTo>
                  <a:close/>
                </a:path>
              </a:pathLst>
            </a:custGeom>
            <a:solidFill>
              <a:schemeClr val="accent4"/>
            </a:solidFill>
            <a:ln w="38100" cap="rnd">
              <a:noFill/>
              <a:prstDash val="solid"/>
              <a:round/>
              <a:headEnd/>
              <a:tailEnd/>
            </a:ln>
            <a:effectLst>
              <a:outerShdw blurRad="254000" dist="127000" algn="ctr" rotWithShape="0">
                <a:schemeClr val="accent4"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defTabSz="914354"/>
              <a:endParaRPr lang="zh-CN" altLang="en-US" sz="2000" b="1">
                <a:solidFill>
                  <a:schemeClr val="bg1"/>
                </a:solidFill>
              </a:endParaRPr>
            </a:p>
          </p:txBody>
        </p:sp>
        <p:sp>
          <p:nvSpPr>
            <p:cNvPr id="36" name="圆角矩形 4">
              <a:extLst>
                <a:ext uri="{FF2B5EF4-FFF2-40B4-BE49-F238E27FC236}">
                  <a16:creationId xmlns:a16="http://schemas.microsoft.com/office/drawing/2014/main" id="{7890E65C-952D-4396-A88C-9F35EDD54072}"/>
                </a:ext>
              </a:extLst>
            </p:cNvPr>
            <p:cNvSpPr/>
            <p:nvPr/>
          </p:nvSpPr>
          <p:spPr>
            <a:xfrm>
              <a:off x="5057432" y="1178013"/>
              <a:ext cx="5981252" cy="934057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38100" cap="rnd">
              <a:noFill/>
              <a:prstDash val="solid"/>
              <a:round/>
              <a:headEnd/>
              <a:tailEnd/>
            </a:ln>
            <a:effectLst>
              <a:outerShdw blurRad="254000" dist="127000" algn="ctr" rotWithShape="0">
                <a:schemeClr val="bg1">
                  <a:lumMod val="6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 defTabSz="914354"/>
              <a:endParaRPr lang="zh-CN" altLang="en-US" sz="2000" b="1">
                <a:solidFill>
                  <a:schemeClr val="tx1"/>
                </a:solidFill>
              </a:endParaRPr>
            </a:p>
          </p:txBody>
        </p:sp>
        <p:sp>
          <p:nvSpPr>
            <p:cNvPr id="37" name="文本框 36">
              <a:extLst>
                <a:ext uri="{FF2B5EF4-FFF2-40B4-BE49-F238E27FC236}">
                  <a16:creationId xmlns:a16="http://schemas.microsoft.com/office/drawing/2014/main" id="{44FB493D-ADEB-4CD9-A127-648EFA7BDCBE}"/>
                </a:ext>
              </a:extLst>
            </p:cNvPr>
            <p:cNvSpPr txBox="1"/>
            <p:nvPr/>
          </p:nvSpPr>
          <p:spPr>
            <a:xfrm>
              <a:off x="5563893" y="1353976"/>
              <a:ext cx="5150995" cy="58192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Autofit/>
            </a:bodyPr>
            <a:lstStyle/>
            <a:p>
              <a:pPr>
                <a:buSzPct val="25000"/>
              </a:pP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分析智力</a:t>
              </a:r>
              <a:endParaRPr lang="en-US" altLang="zh-CN" sz="1600" b="1" dirty="0"/>
            </a:p>
          </p:txBody>
        </p:sp>
        <p:sp>
          <p:nvSpPr>
            <p:cNvPr id="38" name="右中括号 37">
              <a:extLst>
                <a:ext uri="{FF2B5EF4-FFF2-40B4-BE49-F238E27FC236}">
                  <a16:creationId xmlns:a16="http://schemas.microsoft.com/office/drawing/2014/main" id="{F860B708-7FDE-48CD-AA89-A77CFC8A03AA}"/>
                </a:ext>
              </a:extLst>
            </p:cNvPr>
            <p:cNvSpPr/>
            <p:nvPr/>
          </p:nvSpPr>
          <p:spPr>
            <a:xfrm rot="10800000">
              <a:off x="3912948" y="1596570"/>
              <a:ext cx="642686" cy="4023645"/>
            </a:xfrm>
            <a:prstGeom prst="rightBracket">
              <a:avLst>
                <a:gd name="adj" fmla="val 96046"/>
              </a:avLst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9" name="直接连接符 38">
              <a:extLst>
                <a:ext uri="{FF2B5EF4-FFF2-40B4-BE49-F238E27FC236}">
                  <a16:creationId xmlns:a16="http://schemas.microsoft.com/office/drawing/2014/main" id="{17754CCC-79D8-4A65-9669-801675663D21}"/>
                </a:ext>
              </a:extLst>
            </p:cNvPr>
            <p:cNvCxnSpPr>
              <a:cxnSpLocks/>
            </p:cNvCxnSpPr>
            <p:nvPr/>
          </p:nvCxnSpPr>
          <p:spPr>
            <a:xfrm>
              <a:off x="2856375" y="3534117"/>
              <a:ext cx="1056572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圆角矩形 15">
              <a:extLst>
                <a:ext uri="{FF2B5EF4-FFF2-40B4-BE49-F238E27FC236}">
                  <a16:creationId xmlns:a16="http://schemas.microsoft.com/office/drawing/2014/main" id="{9AF34446-7C02-4B17-8C22-A20DA7AF0F01}"/>
                </a:ext>
              </a:extLst>
            </p:cNvPr>
            <p:cNvSpPr/>
            <p:nvPr/>
          </p:nvSpPr>
          <p:spPr>
            <a:xfrm>
              <a:off x="5057432" y="3141363"/>
              <a:ext cx="5981252" cy="934057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38100" cap="rnd">
              <a:noFill/>
              <a:prstDash val="solid"/>
              <a:round/>
              <a:headEnd/>
              <a:tailEnd/>
            </a:ln>
            <a:effectLst>
              <a:outerShdw blurRad="254000" dist="127000" algn="ctr" rotWithShape="0">
                <a:schemeClr val="bg1">
                  <a:lumMod val="6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 defTabSz="914354"/>
              <a:endParaRPr lang="zh-CN" altLang="en-US" sz="2000" b="1">
                <a:solidFill>
                  <a:schemeClr val="tx1"/>
                </a:solidFill>
              </a:endParaRPr>
            </a:p>
          </p:txBody>
        </p:sp>
        <p:sp>
          <p:nvSpPr>
            <p:cNvPr id="41" name="文本框 40">
              <a:extLst>
                <a:ext uri="{FF2B5EF4-FFF2-40B4-BE49-F238E27FC236}">
                  <a16:creationId xmlns:a16="http://schemas.microsoft.com/office/drawing/2014/main" id="{B101BCF7-6A98-4606-871A-CA4D27DE1F94}"/>
                </a:ext>
              </a:extLst>
            </p:cNvPr>
            <p:cNvSpPr txBox="1"/>
            <p:nvPr/>
          </p:nvSpPr>
          <p:spPr>
            <a:xfrm>
              <a:off x="5563893" y="3370976"/>
              <a:ext cx="5150995" cy="58192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Autofit/>
            </a:bodyPr>
            <a:lstStyle/>
            <a:p>
              <a:pPr>
                <a:buSzPct val="25000"/>
              </a:pP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实践智力</a:t>
              </a:r>
              <a:endParaRPr lang="en-US" altLang="zh-CN" sz="1600" b="1" dirty="0"/>
            </a:p>
          </p:txBody>
        </p:sp>
        <p:sp>
          <p:nvSpPr>
            <p:cNvPr id="42" name="圆角矩形 21">
              <a:extLst>
                <a:ext uri="{FF2B5EF4-FFF2-40B4-BE49-F238E27FC236}">
                  <a16:creationId xmlns:a16="http://schemas.microsoft.com/office/drawing/2014/main" id="{5B4A3651-34FE-447F-B011-D2F122406C5A}"/>
                </a:ext>
              </a:extLst>
            </p:cNvPr>
            <p:cNvSpPr/>
            <p:nvPr/>
          </p:nvSpPr>
          <p:spPr>
            <a:xfrm>
              <a:off x="5057432" y="5120020"/>
              <a:ext cx="5981252" cy="934057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38100" cap="rnd">
              <a:noFill/>
              <a:prstDash val="solid"/>
              <a:round/>
              <a:headEnd/>
              <a:tailEnd/>
            </a:ln>
            <a:effectLst>
              <a:outerShdw blurRad="254000" dist="127000" algn="ctr" rotWithShape="0">
                <a:schemeClr val="bg1">
                  <a:lumMod val="6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 defTabSz="914354"/>
              <a:endParaRPr lang="zh-CN" altLang="en-US" sz="2000" b="1">
                <a:solidFill>
                  <a:schemeClr val="tx1"/>
                </a:solidFill>
              </a:endParaRPr>
            </a:p>
          </p:txBody>
        </p:sp>
        <p:sp>
          <p:nvSpPr>
            <p:cNvPr id="43" name="文本框 42">
              <a:extLst>
                <a:ext uri="{FF2B5EF4-FFF2-40B4-BE49-F238E27FC236}">
                  <a16:creationId xmlns:a16="http://schemas.microsoft.com/office/drawing/2014/main" id="{5ACA6E4F-C7FB-4AE9-BDF3-639880435AA3}"/>
                </a:ext>
              </a:extLst>
            </p:cNvPr>
            <p:cNvSpPr txBox="1"/>
            <p:nvPr/>
          </p:nvSpPr>
          <p:spPr>
            <a:xfrm>
              <a:off x="5563893" y="5291516"/>
              <a:ext cx="5150995" cy="58192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Autofit/>
            </a:bodyPr>
            <a:lstStyle/>
            <a:p>
              <a:pPr>
                <a:buSzPct val="25000"/>
              </a:pP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创造智力</a:t>
              </a:r>
              <a:endParaRPr lang="en-US" altLang="zh-CN" sz="1600" b="1" dirty="0"/>
            </a:p>
          </p:txBody>
        </p:sp>
        <p:sp>
          <p:nvSpPr>
            <p:cNvPr id="44" name="文本框 43">
              <a:extLst>
                <a:ext uri="{FF2B5EF4-FFF2-40B4-BE49-F238E27FC236}">
                  <a16:creationId xmlns:a16="http://schemas.microsoft.com/office/drawing/2014/main" id="{EA6E10A4-B7AD-4A35-B6E0-1D99CFD0DAD4}"/>
                </a:ext>
              </a:extLst>
            </p:cNvPr>
            <p:cNvSpPr txBox="1"/>
            <p:nvPr/>
          </p:nvSpPr>
          <p:spPr>
            <a:xfrm>
              <a:off x="-840833" y="3210392"/>
              <a:ext cx="3679121" cy="58192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Autofit/>
            </a:bodyPr>
            <a:lstStyle/>
            <a:p>
              <a:pPr algn="ctr">
                <a:buSzPct val="25000"/>
              </a:pPr>
              <a:r>
                <a:rPr lang="zh-CN" altLang="en-US" sz="2000" b="1" dirty="0">
                  <a:solidFill>
                    <a:schemeClr val="accent1"/>
                  </a:solidFill>
                  <a:latin typeface="+mn-ea"/>
                </a:rPr>
                <a:t>一</a:t>
              </a:r>
              <a:endParaRPr lang="en-US" altLang="zh-CN" sz="2000" b="1" dirty="0">
                <a:solidFill>
                  <a:schemeClr val="accent1"/>
                </a:solidFill>
                <a:latin typeface="+mn-ea"/>
              </a:endParaRPr>
            </a:p>
            <a:p>
              <a:pPr algn="ctr">
                <a:buSzPct val="25000"/>
              </a:pPr>
              <a:r>
                <a:rPr lang="zh-CN" altLang="en-US" sz="2000" b="1" dirty="0">
                  <a:solidFill>
                    <a:schemeClr val="accent1"/>
                  </a:solidFill>
                  <a:latin typeface="+mn-ea"/>
                </a:rPr>
                <a:t>成功智力： 事业成功的三要素 </a:t>
              </a:r>
              <a:endParaRPr lang="en-US" altLang="zh-CN" sz="2000" b="1" dirty="0">
                <a:solidFill>
                  <a:schemeClr val="accent1"/>
                </a:solidFill>
                <a:latin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07230947"/>
      </p:ext>
    </p:extLst>
  </p:cSld>
  <p:clrMapOvr>
    <a:masterClrMapping/>
  </p:clrMapOvr>
  <p:transition spd="slow" advTm="7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课前思考</a:t>
            </a:r>
            <a:r>
              <a:rPr lang="en-US" altLang="zh-CN" dirty="0"/>
              <a:t>/</a:t>
            </a:r>
            <a:r>
              <a:rPr lang="zh-CN" altLang="en-US" dirty="0"/>
              <a:t>学习目标</a:t>
            </a:r>
            <a:r>
              <a:rPr lang="en-US" altLang="zh-CN" dirty="0"/>
              <a:t>/</a:t>
            </a:r>
            <a:r>
              <a:rPr lang="zh-CN" altLang="en-US" dirty="0"/>
              <a:t>活动体验</a:t>
            </a:r>
            <a:r>
              <a:rPr lang="en-US" altLang="zh-CN" dirty="0"/>
              <a:t>/</a:t>
            </a:r>
            <a:r>
              <a:rPr lang="zh-CN" altLang="en-US" b="1" dirty="0">
                <a:solidFill>
                  <a:schemeClr val="accent3"/>
                </a:solidFill>
              </a:rPr>
              <a:t>生涯智慧</a:t>
            </a:r>
            <a:r>
              <a:rPr lang="en-US" altLang="zh-CN" dirty="0"/>
              <a:t>/</a:t>
            </a:r>
            <a:r>
              <a:rPr lang="zh-CN" altLang="en-US" dirty="0"/>
              <a:t>行动项目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0819744B-FD31-46E2-ADB2-B6840678DDEF}"/>
              </a:ext>
            </a:extLst>
          </p:cNvPr>
          <p:cNvSpPr txBox="1"/>
          <p:nvPr/>
        </p:nvSpPr>
        <p:spPr>
          <a:xfrm>
            <a:off x="1099771" y="2336430"/>
            <a:ext cx="1843169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accent1"/>
                </a:solidFill>
                <a:latin typeface="+mn-ea"/>
              </a:rPr>
              <a:t>二</a:t>
            </a:r>
            <a:endParaRPr lang="en-US" altLang="zh-CN" sz="2000" b="1" dirty="0">
              <a:solidFill>
                <a:schemeClr val="accent1"/>
              </a:solidFill>
              <a:latin typeface="+mn-ea"/>
            </a:endParaRPr>
          </a:p>
          <a:p>
            <a:pPr algn="ctr"/>
            <a:r>
              <a:rPr lang="zh-CN" altLang="en-US" sz="2000" b="1" dirty="0">
                <a:solidFill>
                  <a:schemeClr val="accent1"/>
                </a:solidFill>
                <a:latin typeface="+mn-ea"/>
              </a:rPr>
              <a:t> 职场地图： 职业世界的结构与路径</a:t>
            </a:r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id="{1679A4FA-4D75-44CA-9565-43F36337C65D}"/>
              </a:ext>
            </a:extLst>
          </p:cNvPr>
          <p:cNvGrpSpPr/>
          <p:nvPr/>
        </p:nvGrpSpPr>
        <p:grpSpPr>
          <a:xfrm>
            <a:off x="1627528" y="1779662"/>
            <a:ext cx="6399603" cy="2536412"/>
            <a:chOff x="1089816" y="1130300"/>
            <a:chExt cx="9646179" cy="5003800"/>
          </a:xfrm>
        </p:grpSpPr>
        <p:sp>
          <p:nvSpPr>
            <p:cNvPr id="8" name="右中括号 7">
              <a:extLst>
                <a:ext uri="{FF2B5EF4-FFF2-40B4-BE49-F238E27FC236}">
                  <a16:creationId xmlns:a16="http://schemas.microsoft.com/office/drawing/2014/main" id="{65017CC8-396F-431C-AAB0-FC8B894DF29A}"/>
                </a:ext>
              </a:extLst>
            </p:cNvPr>
            <p:cNvSpPr/>
            <p:nvPr/>
          </p:nvSpPr>
          <p:spPr>
            <a:xfrm rot="10800000">
              <a:off x="3912948" y="2015433"/>
              <a:ext cx="528423" cy="3259951"/>
            </a:xfrm>
            <a:prstGeom prst="rightBracket">
              <a:avLst>
                <a:gd name="adj" fmla="val 96046"/>
              </a:avLst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n-ea"/>
              </a:endParaRPr>
            </a:p>
          </p:txBody>
        </p: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id="{690C5FEE-D114-49FE-B1D1-E7F3F97ED4DD}"/>
                </a:ext>
              </a:extLst>
            </p:cNvPr>
            <p:cNvCxnSpPr>
              <a:cxnSpLocks/>
            </p:cNvCxnSpPr>
            <p:nvPr/>
          </p:nvCxnSpPr>
          <p:spPr>
            <a:xfrm>
              <a:off x="2856375" y="3534117"/>
              <a:ext cx="1056572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id="{553D9918-9011-4AE1-84D5-F94BA861FD5D}"/>
                </a:ext>
              </a:extLst>
            </p:cNvPr>
            <p:cNvGrpSpPr/>
            <p:nvPr/>
          </p:nvGrpSpPr>
          <p:grpSpPr>
            <a:xfrm>
              <a:off x="4716324" y="4203700"/>
              <a:ext cx="6019671" cy="1930400"/>
              <a:chOff x="4877099" y="4305301"/>
              <a:chExt cx="6019671" cy="1930400"/>
            </a:xfrm>
          </p:grpSpPr>
          <p:sp>
            <p:nvSpPr>
              <p:cNvPr id="16" name="任意多边形 26">
                <a:extLst>
                  <a:ext uri="{FF2B5EF4-FFF2-40B4-BE49-F238E27FC236}">
                    <a16:creationId xmlns:a16="http://schemas.microsoft.com/office/drawing/2014/main" id="{72B8817E-50A1-4D4B-94CD-8151D6A2BA4F}"/>
                  </a:ext>
                </a:extLst>
              </p:cNvPr>
              <p:cNvSpPr/>
              <p:nvPr/>
            </p:nvSpPr>
            <p:spPr>
              <a:xfrm rot="5400000" flipV="1">
                <a:off x="4392764" y="4789636"/>
                <a:ext cx="1930400" cy="961729"/>
              </a:xfrm>
              <a:custGeom>
                <a:avLst/>
                <a:gdLst>
                  <a:gd name="connsiteX0" fmla="*/ 1403227 w 2806455"/>
                  <a:gd name="connsiteY0" fmla="*/ 0 h 1398182"/>
                  <a:gd name="connsiteX1" fmla="*/ 2799477 w 2806455"/>
                  <a:gd name="connsiteY1" fmla="*/ 1259997 h 1398182"/>
                  <a:gd name="connsiteX2" fmla="*/ 2806455 w 2806455"/>
                  <a:gd name="connsiteY2" fmla="*/ 1398182 h 1398182"/>
                  <a:gd name="connsiteX3" fmla="*/ 0 w 2806455"/>
                  <a:gd name="connsiteY3" fmla="*/ 1398182 h 1398182"/>
                  <a:gd name="connsiteX4" fmla="*/ 6977 w 2806455"/>
                  <a:gd name="connsiteY4" fmla="*/ 1259997 h 1398182"/>
                  <a:gd name="connsiteX5" fmla="*/ 1403227 w 2806455"/>
                  <a:gd name="connsiteY5" fmla="*/ 0 h 1398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806455" h="1398182">
                    <a:moveTo>
                      <a:pt x="1403227" y="0"/>
                    </a:moveTo>
                    <a:cubicBezTo>
                      <a:pt x="2129911" y="0"/>
                      <a:pt x="2727604" y="552276"/>
                      <a:pt x="2799477" y="1259997"/>
                    </a:cubicBezTo>
                    <a:lnTo>
                      <a:pt x="2806455" y="1398182"/>
                    </a:lnTo>
                    <a:lnTo>
                      <a:pt x="0" y="1398182"/>
                    </a:lnTo>
                    <a:lnTo>
                      <a:pt x="6977" y="1259997"/>
                    </a:lnTo>
                    <a:cubicBezTo>
                      <a:pt x="78850" y="552276"/>
                      <a:pt x="676544" y="0"/>
                      <a:pt x="1403227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38100" cap="rnd">
                <a:noFill/>
                <a:prstDash val="solid"/>
                <a:round/>
                <a:headEnd/>
                <a:tailEnd/>
              </a:ln>
              <a:effectLst>
                <a:outerShdw blurRad="254000" dist="127000" algn="ctr" rotWithShape="0">
                  <a:schemeClr val="accent5"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54"/>
                <a:endParaRPr lang="zh-CN" altLang="en-US" sz="2000" b="1">
                  <a:solidFill>
                    <a:schemeClr val="bg1"/>
                  </a:solidFill>
                  <a:latin typeface="+mn-ea"/>
                </a:endParaRPr>
              </a:p>
            </p:txBody>
          </p:sp>
          <p:sp>
            <p:nvSpPr>
              <p:cNvPr id="17" name="圆角矩形 15">
                <a:extLst>
                  <a:ext uri="{FF2B5EF4-FFF2-40B4-BE49-F238E27FC236}">
                    <a16:creationId xmlns:a16="http://schemas.microsoft.com/office/drawing/2014/main" id="{DD29B4E4-737A-4D0E-A7CB-B3F1321C27D2}"/>
                  </a:ext>
                </a:extLst>
              </p:cNvPr>
              <p:cNvSpPr/>
              <p:nvPr/>
            </p:nvSpPr>
            <p:spPr>
              <a:xfrm>
                <a:off x="5057431" y="4475756"/>
                <a:ext cx="5839339" cy="1589488"/>
              </a:xfrm>
              <a:prstGeom prst="roundRect">
                <a:avLst>
                  <a:gd name="adj" fmla="val 50000"/>
                </a:avLst>
              </a:prstGeom>
              <a:solidFill>
                <a:srgbClr val="FFFFFF"/>
              </a:solidFill>
              <a:ln w="38100" cap="rnd">
                <a:noFill/>
                <a:prstDash val="solid"/>
                <a:round/>
                <a:headEnd/>
                <a:tailEnd/>
              </a:ln>
              <a:effectLst>
                <a:outerShdw blurRad="254000" dist="127000" algn="ctr" rotWithShape="0">
                  <a:schemeClr val="bg1">
                    <a:lumMod val="6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endParaRPr lang="zh-CN" altLang="en-US" sz="2000" b="1">
                  <a:solidFill>
                    <a:schemeClr val="tx1"/>
                  </a:solidFill>
                  <a:latin typeface="+mn-ea"/>
                </a:endParaRPr>
              </a:p>
            </p:txBody>
          </p:sp>
          <p:sp>
            <p:nvSpPr>
              <p:cNvPr id="18" name="文本框 17">
                <a:extLst>
                  <a:ext uri="{FF2B5EF4-FFF2-40B4-BE49-F238E27FC236}">
                    <a16:creationId xmlns:a16="http://schemas.microsoft.com/office/drawing/2014/main" id="{39916903-23EA-4038-8C6C-7DE4A5267832}"/>
                  </a:ext>
                </a:extLst>
              </p:cNvPr>
              <p:cNvSpPr txBox="1"/>
              <p:nvPr/>
            </p:nvSpPr>
            <p:spPr>
              <a:xfrm>
                <a:off x="5484168" y="5086022"/>
                <a:ext cx="4985863" cy="58192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ctr" anchorCtr="0">
                <a:noAutofit/>
              </a:bodyPr>
              <a:lstStyle/>
              <a:p>
                <a:pPr>
                  <a:buSzPct val="25000"/>
                </a:pPr>
                <a:r>
                  <a:rPr lang="zh-CN" altLang="en-US" sz="16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</a:rPr>
                  <a:t>组织内职业结构</a:t>
                </a:r>
                <a:endParaRPr lang="en-US" altLang="zh-CN" sz="1600" b="1" dirty="0">
                  <a:latin typeface="+mn-ea"/>
                </a:endParaRPr>
              </a:p>
            </p:txBody>
          </p:sp>
        </p:grpSp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id="{482A4F96-88F9-4DEE-991D-184FEE7188C1}"/>
                </a:ext>
              </a:extLst>
            </p:cNvPr>
            <p:cNvSpPr txBox="1"/>
            <p:nvPr/>
          </p:nvSpPr>
          <p:spPr>
            <a:xfrm>
              <a:off x="1089816" y="3210391"/>
              <a:ext cx="1748473" cy="58192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Autofit/>
            </a:bodyPr>
            <a:lstStyle/>
            <a:p>
              <a:pPr algn="ctr">
                <a:buSzPct val="25000"/>
              </a:pPr>
              <a:endParaRPr lang="en-US" altLang="zh-CN" sz="2000" b="1" dirty="0">
                <a:latin typeface="+mn-ea"/>
              </a:endParaRPr>
            </a:p>
          </p:txBody>
        </p:sp>
        <p:grpSp>
          <p:nvGrpSpPr>
            <p:cNvPr id="13" name="组合 12">
              <a:extLst>
                <a:ext uri="{FF2B5EF4-FFF2-40B4-BE49-F238E27FC236}">
                  <a16:creationId xmlns:a16="http://schemas.microsoft.com/office/drawing/2014/main" id="{BE8D9875-A7FC-4186-AB59-21A2979DA7C4}"/>
                </a:ext>
              </a:extLst>
            </p:cNvPr>
            <p:cNvGrpSpPr/>
            <p:nvPr/>
          </p:nvGrpSpPr>
          <p:grpSpPr>
            <a:xfrm>
              <a:off x="4716324" y="1130300"/>
              <a:ext cx="6019671" cy="1930400"/>
              <a:chOff x="4877099" y="4305301"/>
              <a:chExt cx="6019671" cy="1930400"/>
            </a:xfrm>
          </p:grpSpPr>
          <p:sp>
            <p:nvSpPr>
              <p:cNvPr id="14" name="任意多边形 32">
                <a:extLst>
                  <a:ext uri="{FF2B5EF4-FFF2-40B4-BE49-F238E27FC236}">
                    <a16:creationId xmlns:a16="http://schemas.microsoft.com/office/drawing/2014/main" id="{11697D88-7C93-446F-B089-8A7CE99A9D3C}"/>
                  </a:ext>
                </a:extLst>
              </p:cNvPr>
              <p:cNvSpPr/>
              <p:nvPr/>
            </p:nvSpPr>
            <p:spPr>
              <a:xfrm rot="5400000" flipV="1">
                <a:off x="4392764" y="4789636"/>
                <a:ext cx="1930400" cy="961729"/>
              </a:xfrm>
              <a:custGeom>
                <a:avLst/>
                <a:gdLst>
                  <a:gd name="connsiteX0" fmla="*/ 1403227 w 2806455"/>
                  <a:gd name="connsiteY0" fmla="*/ 0 h 1398182"/>
                  <a:gd name="connsiteX1" fmla="*/ 2799477 w 2806455"/>
                  <a:gd name="connsiteY1" fmla="*/ 1259997 h 1398182"/>
                  <a:gd name="connsiteX2" fmla="*/ 2806455 w 2806455"/>
                  <a:gd name="connsiteY2" fmla="*/ 1398182 h 1398182"/>
                  <a:gd name="connsiteX3" fmla="*/ 0 w 2806455"/>
                  <a:gd name="connsiteY3" fmla="*/ 1398182 h 1398182"/>
                  <a:gd name="connsiteX4" fmla="*/ 6977 w 2806455"/>
                  <a:gd name="connsiteY4" fmla="*/ 1259997 h 1398182"/>
                  <a:gd name="connsiteX5" fmla="*/ 1403227 w 2806455"/>
                  <a:gd name="connsiteY5" fmla="*/ 0 h 1398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806455" h="1398182">
                    <a:moveTo>
                      <a:pt x="1403227" y="0"/>
                    </a:moveTo>
                    <a:cubicBezTo>
                      <a:pt x="2129911" y="0"/>
                      <a:pt x="2727604" y="552276"/>
                      <a:pt x="2799477" y="1259997"/>
                    </a:cubicBezTo>
                    <a:lnTo>
                      <a:pt x="2806455" y="1398182"/>
                    </a:lnTo>
                    <a:lnTo>
                      <a:pt x="0" y="1398182"/>
                    </a:lnTo>
                    <a:lnTo>
                      <a:pt x="6977" y="1259997"/>
                    </a:lnTo>
                    <a:cubicBezTo>
                      <a:pt x="78850" y="552276"/>
                      <a:pt x="676544" y="0"/>
                      <a:pt x="1403227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8100" cap="rnd">
                <a:noFill/>
                <a:prstDash val="solid"/>
                <a:round/>
                <a:headEnd/>
                <a:tailEnd/>
              </a:ln>
              <a:effectLst>
                <a:outerShdw blurRad="254000" dist="127000" algn="ctr" rotWithShape="0">
                  <a:schemeClr val="accent4"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defTabSz="914354"/>
                <a:endParaRPr lang="zh-CN" altLang="en-US" sz="2000" b="1">
                  <a:solidFill>
                    <a:schemeClr val="bg1"/>
                  </a:solidFill>
                  <a:latin typeface="+mn-ea"/>
                </a:endParaRPr>
              </a:p>
            </p:txBody>
          </p:sp>
          <p:sp>
            <p:nvSpPr>
              <p:cNvPr id="15" name="圆角矩形 33">
                <a:extLst>
                  <a:ext uri="{FF2B5EF4-FFF2-40B4-BE49-F238E27FC236}">
                    <a16:creationId xmlns:a16="http://schemas.microsoft.com/office/drawing/2014/main" id="{6283DEB9-B889-4936-8EE9-50DEBA8A8643}"/>
                  </a:ext>
                </a:extLst>
              </p:cNvPr>
              <p:cNvSpPr/>
              <p:nvPr/>
            </p:nvSpPr>
            <p:spPr>
              <a:xfrm>
                <a:off x="5057431" y="4475756"/>
                <a:ext cx="5839339" cy="1589488"/>
              </a:xfrm>
              <a:prstGeom prst="roundRect">
                <a:avLst>
                  <a:gd name="adj" fmla="val 50000"/>
                </a:avLst>
              </a:prstGeom>
              <a:solidFill>
                <a:srgbClr val="FFFFFF"/>
              </a:solidFill>
              <a:ln w="38100" cap="rnd">
                <a:noFill/>
                <a:prstDash val="solid"/>
                <a:round/>
                <a:headEnd/>
                <a:tailEnd/>
              </a:ln>
              <a:effectLst>
                <a:outerShdw blurRad="254000" dist="127000" algn="ctr" rotWithShape="0">
                  <a:schemeClr val="bg1">
                    <a:lumMod val="6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endParaRPr lang="zh-CN" altLang="en-US" sz="2000" b="1">
                  <a:solidFill>
                    <a:schemeClr val="tx1"/>
                  </a:solidFill>
                  <a:latin typeface="+mn-ea"/>
                </a:endParaRPr>
              </a:p>
            </p:txBody>
          </p:sp>
        </p:grpSp>
      </p:grpSp>
      <p:sp>
        <p:nvSpPr>
          <p:cNvPr id="19" name="文本框 18">
            <a:extLst>
              <a:ext uri="{FF2B5EF4-FFF2-40B4-BE49-F238E27FC236}">
                <a16:creationId xmlns:a16="http://schemas.microsoft.com/office/drawing/2014/main" id="{FE48AA59-2449-4C7F-A438-1030E92902A2}"/>
              </a:ext>
            </a:extLst>
          </p:cNvPr>
          <p:cNvSpPr txBox="1"/>
          <p:nvPr/>
        </p:nvSpPr>
        <p:spPr>
          <a:xfrm>
            <a:off x="4515396" y="2104886"/>
            <a:ext cx="3578317" cy="328063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noAutofit/>
          </a:bodyPr>
          <a:lstStyle/>
          <a:p>
            <a:pPr>
              <a:buSzPct val="25000"/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社会职业蓝图</a:t>
            </a:r>
            <a:endParaRPr lang="en-US" altLang="zh-CN" sz="1600" b="1" dirty="0"/>
          </a:p>
        </p:txBody>
      </p:sp>
    </p:spTree>
    <p:extLst>
      <p:ext uri="{BB962C8B-B14F-4D97-AF65-F5344CB8AC3E}">
        <p14:creationId xmlns:p14="http://schemas.microsoft.com/office/powerpoint/2010/main" val="4110249527"/>
      </p:ext>
    </p:extLst>
  </p:cSld>
  <p:clrMapOvr>
    <a:masterClrMapping/>
  </p:clrMapOvr>
  <p:transition spd="slow" advTm="7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id="{667E00C7-CD72-40D2-84A2-890B3A001AF8}"/>
              </a:ext>
            </a:extLst>
          </p:cNvPr>
          <p:cNvSpPr/>
          <p:nvPr/>
        </p:nvSpPr>
        <p:spPr>
          <a:xfrm>
            <a:off x="0" y="4299942"/>
            <a:ext cx="9144000" cy="84355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课前思考</a:t>
            </a:r>
            <a:r>
              <a:rPr lang="en-US" altLang="zh-CN" dirty="0"/>
              <a:t>/</a:t>
            </a:r>
            <a:r>
              <a:rPr lang="zh-CN" altLang="en-US" dirty="0"/>
              <a:t>学习目标</a:t>
            </a:r>
            <a:r>
              <a:rPr lang="en-US" altLang="zh-CN" dirty="0"/>
              <a:t>/</a:t>
            </a:r>
            <a:r>
              <a:rPr lang="zh-CN" altLang="en-US" dirty="0"/>
              <a:t>活动体验</a:t>
            </a:r>
            <a:r>
              <a:rPr lang="en-US" altLang="zh-CN" dirty="0"/>
              <a:t>/</a:t>
            </a:r>
            <a:r>
              <a:rPr lang="zh-CN" altLang="en-US" dirty="0"/>
              <a:t>生涯智慧</a:t>
            </a:r>
            <a:r>
              <a:rPr lang="en-US" altLang="zh-CN" dirty="0"/>
              <a:t>/</a:t>
            </a:r>
            <a:r>
              <a:rPr lang="zh-CN" altLang="en-US" b="1" dirty="0">
                <a:solidFill>
                  <a:schemeClr val="accent3"/>
                </a:solidFill>
              </a:rPr>
              <a:t>行动项目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5EAC2317-A0B0-4A66-BC5C-3AE8CF16EA51}"/>
              </a:ext>
            </a:extLst>
          </p:cNvPr>
          <p:cNvSpPr txBox="1"/>
          <p:nvPr/>
        </p:nvSpPr>
        <p:spPr>
          <a:xfrm>
            <a:off x="1259632" y="1055369"/>
            <a:ext cx="61926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accent3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调查职业人及其所在组织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D78B8CF6-7B7B-433A-8DBC-03A14283E7D0}"/>
              </a:ext>
            </a:extLst>
          </p:cNvPr>
          <p:cNvSpPr txBox="1"/>
          <p:nvPr/>
        </p:nvSpPr>
        <p:spPr>
          <a:xfrm>
            <a:off x="6876256" y="855314"/>
            <a:ext cx="578411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000" dirty="0">
                <a:solidFill>
                  <a:schemeClr val="accent3"/>
                </a:solidFill>
                <a:latin typeface="+mn-ea"/>
              </a:rPr>
              <a:t>行动任务：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E01629E9-679D-44CD-914E-75DF4DA3C5AC}"/>
              </a:ext>
            </a:extLst>
          </p:cNvPr>
          <p:cNvSpPr/>
          <p:nvPr/>
        </p:nvSpPr>
        <p:spPr>
          <a:xfrm>
            <a:off x="455011" y="1970418"/>
            <a:ext cx="6493254" cy="2761572"/>
          </a:xfrm>
          <a:prstGeom prst="rect">
            <a:avLst/>
          </a:prstGeom>
          <a:solidFill>
            <a:schemeClr val="bg2">
              <a:lumMod val="95000"/>
              <a:alpha val="71000"/>
            </a:schemeClr>
          </a:solidFill>
          <a:ln>
            <a:noFill/>
          </a:ln>
          <a:effectLst>
            <a:outerShdw blurRad="635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35A5B722-F013-465E-B0F9-5583562CD529}"/>
              </a:ext>
            </a:extLst>
          </p:cNvPr>
          <p:cNvSpPr txBox="1"/>
          <p:nvPr/>
        </p:nvSpPr>
        <p:spPr>
          <a:xfrm>
            <a:off x="652885" y="1999888"/>
            <a:ext cx="6151364" cy="30315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900" dirty="0">
                <a:solidFill>
                  <a:schemeClr val="accent3"/>
                </a:solidFill>
                <a:latin typeface="+mn-ea"/>
              </a:rPr>
              <a:t>行动步骤  ：</a:t>
            </a:r>
            <a:endParaRPr lang="en-US" altLang="zh-CN" sz="1900" dirty="0">
              <a:solidFill>
                <a:schemeClr val="accent3"/>
              </a:solidFill>
              <a:latin typeface="+mn-ea"/>
            </a:endParaRPr>
          </a:p>
          <a:p>
            <a:pPr marL="342900" indent="-3429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dirty="0">
                <a:solidFill>
                  <a:schemeClr val="accent3"/>
                </a:solidFill>
                <a:latin typeface="+mn-ea"/>
              </a:rPr>
              <a:t>调查方法： 访谈职业人物（如能进一步参观其所在的组织现场会更好）。</a:t>
            </a:r>
          </a:p>
          <a:p>
            <a:pPr marL="342900" indent="-3429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dirty="0">
                <a:solidFill>
                  <a:schemeClr val="accent3"/>
                </a:solidFill>
                <a:latin typeface="+mn-ea"/>
              </a:rPr>
              <a:t>访谈结束后，尝试画出类似于图</a:t>
            </a:r>
            <a:r>
              <a:rPr lang="en-US" altLang="zh-CN" dirty="0">
                <a:solidFill>
                  <a:schemeClr val="accent3"/>
                </a:solidFill>
                <a:latin typeface="+mn-ea"/>
              </a:rPr>
              <a:t>3-2</a:t>
            </a:r>
            <a:r>
              <a:rPr lang="zh-CN" altLang="en-US" dirty="0">
                <a:solidFill>
                  <a:schemeClr val="accent3"/>
                </a:solidFill>
                <a:latin typeface="+mn-ea"/>
              </a:rPr>
              <a:t>的职业网和员工职位变动图</a:t>
            </a:r>
            <a:r>
              <a:rPr lang="en-US" altLang="zh-CN" dirty="0">
                <a:solidFill>
                  <a:schemeClr val="accent3"/>
                </a:solidFill>
                <a:latin typeface="+mn-ea"/>
              </a:rPr>
              <a:t>——</a:t>
            </a:r>
            <a:r>
              <a:rPr lang="zh-CN" altLang="en-US" dirty="0">
                <a:solidFill>
                  <a:schemeClr val="accent3"/>
                </a:solidFill>
                <a:latin typeface="+mn-ea"/>
              </a:rPr>
              <a:t>把被访的员工职位变动路线画在组织内职业网中，然后再与同伴互相介绍一下各自的成果。</a:t>
            </a:r>
          </a:p>
          <a:p>
            <a:endParaRPr lang="zh-CN" altLang="en-US" sz="2000" dirty="0">
              <a:solidFill>
                <a:schemeClr val="accent3"/>
              </a:solidFill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E2A54B44-9D67-4B7C-8888-8B431ABF65FC}"/>
              </a:ext>
            </a:extLst>
          </p:cNvPr>
          <p:cNvSpPr/>
          <p:nvPr/>
        </p:nvSpPr>
        <p:spPr>
          <a:xfrm>
            <a:off x="6820676" y="781597"/>
            <a:ext cx="1868313" cy="3106835"/>
          </a:xfrm>
          <a:prstGeom prst="rect">
            <a:avLst/>
          </a:prstGeom>
          <a:noFill/>
          <a:ln>
            <a:solidFill>
              <a:schemeClr val="bg1">
                <a:lumMod val="50000"/>
                <a:alpha val="43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EAFBFDFD-755E-47D8-AF45-B9CFCDD27EC6}"/>
              </a:ext>
            </a:extLst>
          </p:cNvPr>
          <p:cNvSpPr txBox="1"/>
          <p:nvPr/>
        </p:nvSpPr>
        <p:spPr>
          <a:xfrm>
            <a:off x="6820676" y="1320828"/>
            <a:ext cx="1999796" cy="26007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900" dirty="0">
                <a:solidFill>
                  <a:schemeClr val="accent3"/>
                </a:solidFill>
                <a:latin typeface="+mn-ea"/>
              </a:rPr>
              <a:t> </a:t>
            </a:r>
            <a:r>
              <a:rPr lang="zh-CN" altLang="en-US" dirty="0">
                <a:solidFill>
                  <a:schemeClr val="accent3"/>
                </a:solidFill>
                <a:latin typeface="+mn-ea"/>
              </a:rPr>
              <a:t>就你感兴趣的行业与职业领域，寻找一两位员工，系统考察他</a:t>
            </a:r>
            <a:r>
              <a:rPr lang="en-US" altLang="zh-CN" dirty="0">
                <a:solidFill>
                  <a:schemeClr val="accent3"/>
                </a:solidFill>
                <a:latin typeface="+mn-ea"/>
              </a:rPr>
              <a:t>/</a:t>
            </a:r>
            <a:r>
              <a:rPr lang="zh-CN" altLang="en-US" dirty="0">
                <a:solidFill>
                  <a:schemeClr val="accent3"/>
                </a:solidFill>
                <a:latin typeface="+mn-ea"/>
              </a:rPr>
              <a:t>她所在的组织、他</a:t>
            </a:r>
            <a:r>
              <a:rPr lang="en-US" altLang="zh-CN" dirty="0">
                <a:solidFill>
                  <a:schemeClr val="accent3"/>
                </a:solidFill>
                <a:latin typeface="+mn-ea"/>
              </a:rPr>
              <a:t>/</a:t>
            </a:r>
            <a:r>
              <a:rPr lang="zh-CN" altLang="en-US" dirty="0">
                <a:solidFill>
                  <a:schemeClr val="accent3"/>
                </a:solidFill>
                <a:latin typeface="+mn-ea"/>
              </a:rPr>
              <a:t>她在组织的位置，以及他</a:t>
            </a:r>
            <a:r>
              <a:rPr lang="en-US" altLang="zh-CN" dirty="0">
                <a:solidFill>
                  <a:schemeClr val="accent3"/>
                </a:solidFill>
                <a:latin typeface="+mn-ea"/>
              </a:rPr>
              <a:t>/</a:t>
            </a:r>
            <a:r>
              <a:rPr lang="zh-CN" altLang="en-US" dirty="0">
                <a:solidFill>
                  <a:schemeClr val="accent3"/>
                </a:solidFill>
                <a:latin typeface="+mn-ea"/>
              </a:rPr>
              <a:t>她在组织中变动的经历和未来方向。</a:t>
            </a:r>
            <a:endParaRPr lang="zh-CN" altLang="en-US" sz="1900" dirty="0">
              <a:solidFill>
                <a:schemeClr val="accent3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838899224"/>
      </p:ext>
    </p:extLst>
  </p:cSld>
  <p:clrMapOvr>
    <a:masterClrMapping/>
  </p:clrMapOvr>
  <p:transition spd="slow" advTm="7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  <p:bldP spid="13" grpId="0" animBg="1"/>
      <p:bldP spid="15" grpId="0"/>
      <p:bldP spid="14" grpId="0" animBg="1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557205" y="1023734"/>
            <a:ext cx="6586815" cy="1404000"/>
          </a:xfrm>
          <a:custGeom>
            <a:avLst/>
            <a:gdLst/>
            <a:ahLst/>
            <a:cxnLst/>
            <a:rect l="l" t="t" r="r" b="b"/>
            <a:pathLst>
              <a:path w="6586815" h="1404000">
                <a:moveTo>
                  <a:pt x="810600" y="0"/>
                </a:moveTo>
                <a:lnTo>
                  <a:pt x="6586815" y="0"/>
                </a:lnTo>
                <a:lnTo>
                  <a:pt x="6586815" y="1404000"/>
                </a:lnTo>
                <a:lnTo>
                  <a:pt x="0" y="1404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0" y="2931790"/>
            <a:ext cx="4284268" cy="1404000"/>
          </a:xfrm>
          <a:custGeom>
            <a:avLst/>
            <a:gdLst/>
            <a:ahLst/>
            <a:cxnLst/>
            <a:rect l="l" t="t" r="r" b="b"/>
            <a:pathLst>
              <a:path w="4284268" h="1404000">
                <a:moveTo>
                  <a:pt x="0" y="0"/>
                </a:moveTo>
                <a:lnTo>
                  <a:pt x="4284268" y="0"/>
                </a:lnTo>
                <a:lnTo>
                  <a:pt x="3473668" y="1404000"/>
                </a:lnTo>
                <a:lnTo>
                  <a:pt x="0" y="140400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0" y="1491630"/>
            <a:ext cx="7959928" cy="2268000"/>
          </a:xfrm>
          <a:custGeom>
            <a:avLst/>
            <a:gdLst/>
            <a:ahLst/>
            <a:cxnLst/>
            <a:rect l="l" t="t" r="r" b="b"/>
            <a:pathLst>
              <a:path w="7959928" h="2268000">
                <a:moveTo>
                  <a:pt x="0" y="0"/>
                </a:moveTo>
                <a:lnTo>
                  <a:pt x="7959928" y="0"/>
                </a:lnTo>
                <a:lnTo>
                  <a:pt x="6650498" y="2268000"/>
                </a:lnTo>
                <a:lnTo>
                  <a:pt x="0" y="2268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3787170" y="1781403"/>
            <a:ext cx="15696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3600" b="1" dirty="0">
                <a:solidFill>
                  <a:schemeClr val="bg1"/>
                </a:solidFill>
                <a:latin typeface="微软雅黑"/>
              </a:rPr>
              <a:t>第二节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1253859" y="1984635"/>
            <a:ext cx="1303346" cy="1303346"/>
            <a:chOff x="1253859" y="1984635"/>
            <a:chExt cx="1303346" cy="1303346"/>
          </a:xfrm>
        </p:grpSpPr>
        <p:grpSp>
          <p:nvGrpSpPr>
            <p:cNvPr id="19" name="组合 18"/>
            <p:cNvGrpSpPr/>
            <p:nvPr/>
          </p:nvGrpSpPr>
          <p:grpSpPr>
            <a:xfrm>
              <a:off x="1253859" y="1984635"/>
              <a:ext cx="1303346" cy="1303346"/>
              <a:chOff x="6775328" y="630868"/>
              <a:chExt cx="1652852" cy="1652852"/>
            </a:xfrm>
          </p:grpSpPr>
          <p:sp>
            <p:nvSpPr>
              <p:cNvPr id="20" name="椭圆 19"/>
              <p:cNvSpPr/>
              <p:nvPr/>
            </p:nvSpPr>
            <p:spPr>
              <a:xfrm>
                <a:off x="6775328" y="630868"/>
                <a:ext cx="1652852" cy="1652852"/>
              </a:xfrm>
              <a:prstGeom prst="ellipse">
                <a:avLst/>
              </a:prstGeom>
              <a:gradFill flip="none" rotWithShape="1">
                <a:gsLst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  <a:gs pos="0">
                    <a:schemeClr val="bg1"/>
                  </a:gs>
                </a:gsLst>
                <a:lin ang="18900000" scaled="0"/>
                <a:tileRect/>
              </a:gradFill>
              <a:ln w="53975">
                <a:gradFill>
                  <a:gsLst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8100000" scaled="0"/>
                </a:gradFill>
              </a:ln>
              <a:effectLst>
                <a:outerShdw blurRad="444500" dist="254000" dir="8100000" algn="tr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2" name="椭圆 21"/>
              <p:cNvSpPr/>
              <p:nvPr/>
            </p:nvSpPr>
            <p:spPr bwMode="auto">
              <a:xfrm>
                <a:off x="6959915" y="815455"/>
                <a:ext cx="1283679" cy="128367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>
                <a:innerShdw blurRad="76200" dist="101600" dir="18000000">
                  <a:prstClr val="black">
                    <a:alpha val="3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68571" tIns="34285" rIns="68571" bIns="34285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/>
                <a:endParaRPr lang="en-US" sz="2100" b="1"/>
              </a:p>
            </p:txBody>
          </p:sp>
        </p:grpSp>
        <p:sp>
          <p:nvSpPr>
            <p:cNvPr id="21" name="KSO_Shape"/>
            <p:cNvSpPr>
              <a:spLocks/>
            </p:cNvSpPr>
            <p:nvPr/>
          </p:nvSpPr>
          <p:spPr bwMode="auto">
            <a:xfrm>
              <a:off x="1653532" y="2384308"/>
              <a:ext cx="504000" cy="504000"/>
            </a:xfrm>
            <a:custGeom>
              <a:avLst/>
              <a:gdLst>
                <a:gd name="T0" fmla="*/ 1166395 w 3845"/>
                <a:gd name="T1" fmla="*/ 911373 h 3810"/>
                <a:gd name="T2" fmla="*/ 1340582 w 3845"/>
                <a:gd name="T3" fmla="*/ 945561 h 3810"/>
                <a:gd name="T4" fmla="*/ 1800397 w 3845"/>
                <a:gd name="T5" fmla="*/ 485660 h 3810"/>
                <a:gd name="T6" fmla="*/ 1793842 w 3845"/>
                <a:gd name="T7" fmla="*/ 407917 h 3810"/>
                <a:gd name="T8" fmla="*/ 1467476 w 3845"/>
                <a:gd name="T9" fmla="*/ 757292 h 3810"/>
                <a:gd name="T10" fmla="*/ 1159371 w 3845"/>
                <a:gd name="T11" fmla="*/ 701561 h 3810"/>
                <a:gd name="T12" fmla="*/ 1053548 w 3845"/>
                <a:gd name="T13" fmla="*/ 406512 h 3810"/>
                <a:gd name="T14" fmla="*/ 1405199 w 3845"/>
                <a:gd name="T15" fmla="*/ 30442 h 3810"/>
                <a:gd name="T16" fmla="*/ 1340582 w 3845"/>
                <a:gd name="T17" fmla="*/ 25290 h 3810"/>
                <a:gd name="T18" fmla="*/ 880766 w 3845"/>
                <a:gd name="T19" fmla="*/ 485660 h 3810"/>
                <a:gd name="T20" fmla="*/ 919162 w 3845"/>
                <a:gd name="T21" fmla="*/ 669246 h 3810"/>
                <a:gd name="T22" fmla="*/ 480418 w 3845"/>
                <a:gd name="T23" fmla="*/ 1205485 h 3810"/>
                <a:gd name="T24" fmla="*/ 398475 w 3845"/>
                <a:gd name="T25" fmla="*/ 1193309 h 3810"/>
                <a:gd name="T26" fmla="*/ 114720 w 3845"/>
                <a:gd name="T27" fmla="*/ 1477586 h 3810"/>
                <a:gd name="T28" fmla="*/ 398475 w 3845"/>
                <a:gd name="T29" fmla="*/ 1761395 h 3810"/>
                <a:gd name="T30" fmla="*/ 682699 w 3845"/>
                <a:gd name="T31" fmla="*/ 1477586 h 3810"/>
                <a:gd name="T32" fmla="*/ 661628 w 3845"/>
                <a:gd name="T33" fmla="*/ 1370338 h 3810"/>
                <a:gd name="T34" fmla="*/ 1166395 w 3845"/>
                <a:gd name="T35" fmla="*/ 911373 h 3810"/>
                <a:gd name="T36" fmla="*/ 398475 w 3845"/>
                <a:gd name="T37" fmla="*/ 1628389 h 3810"/>
                <a:gd name="T38" fmla="*/ 247701 w 3845"/>
                <a:gd name="T39" fmla="*/ 1477586 h 3810"/>
                <a:gd name="T40" fmla="*/ 398475 w 3845"/>
                <a:gd name="T41" fmla="*/ 1326315 h 3810"/>
                <a:gd name="T42" fmla="*/ 549718 w 3845"/>
                <a:gd name="T43" fmla="*/ 1477586 h 3810"/>
                <a:gd name="T44" fmla="*/ 398475 w 3845"/>
                <a:gd name="T45" fmla="*/ 1628389 h 3810"/>
                <a:gd name="T46" fmla="*/ 426102 w 3845"/>
                <a:gd name="T47" fmla="*/ 554973 h 3810"/>
                <a:gd name="T48" fmla="*/ 694874 w 3845"/>
                <a:gd name="T49" fmla="*/ 830820 h 3810"/>
                <a:gd name="T50" fmla="*/ 824109 w 3845"/>
                <a:gd name="T51" fmla="*/ 701561 h 3810"/>
                <a:gd name="T52" fmla="*/ 554869 w 3845"/>
                <a:gd name="T53" fmla="*/ 425713 h 3810"/>
                <a:gd name="T54" fmla="*/ 619486 w 3845"/>
                <a:gd name="T55" fmla="*/ 361084 h 3810"/>
                <a:gd name="T56" fmla="*/ 258471 w 3845"/>
                <a:gd name="T57" fmla="*/ 0 h 3810"/>
                <a:gd name="T58" fmla="*/ 0 w 3845"/>
                <a:gd name="T59" fmla="*/ 258051 h 3810"/>
                <a:gd name="T60" fmla="*/ 361484 w 3845"/>
                <a:gd name="T61" fmla="*/ 619134 h 3810"/>
                <a:gd name="T62" fmla="*/ 426102 w 3845"/>
                <a:gd name="T63" fmla="*/ 554973 h 3810"/>
                <a:gd name="T64" fmla="*/ 889663 w 3845"/>
                <a:gd name="T65" fmla="*/ 1296342 h 3810"/>
                <a:gd name="T66" fmla="*/ 890131 w 3845"/>
                <a:gd name="T67" fmla="*/ 1296342 h 3810"/>
                <a:gd name="T68" fmla="*/ 889663 w 3845"/>
                <a:gd name="T69" fmla="*/ 1296342 h 3810"/>
                <a:gd name="T70" fmla="*/ 1263321 w 3845"/>
                <a:gd name="T71" fmla="*/ 971788 h 3810"/>
                <a:gd name="T72" fmla="*/ 890131 w 3845"/>
                <a:gd name="T73" fmla="*/ 1296342 h 3810"/>
                <a:gd name="T74" fmla="*/ 1297035 w 3845"/>
                <a:gd name="T75" fmla="*/ 1713157 h 3810"/>
                <a:gd name="T76" fmla="*/ 1555037 w 3845"/>
                <a:gd name="T77" fmla="*/ 1713157 h 3810"/>
                <a:gd name="T78" fmla="*/ 1658519 w 3845"/>
                <a:gd name="T79" fmla="*/ 1610124 h 3810"/>
                <a:gd name="T80" fmla="*/ 1658519 w 3845"/>
                <a:gd name="T81" fmla="*/ 1352073 h 3810"/>
                <a:gd name="T82" fmla="*/ 1263321 w 3845"/>
                <a:gd name="T83" fmla="*/ 971788 h 3810"/>
                <a:gd name="T84" fmla="*/ 1441254 w 3845"/>
                <a:gd name="T85" fmla="*/ 1641970 h 3810"/>
                <a:gd name="T86" fmla="*/ 1376636 w 3845"/>
                <a:gd name="T87" fmla="*/ 1641970 h 3810"/>
                <a:gd name="T88" fmla="*/ 1044652 w 3845"/>
                <a:gd name="T89" fmla="*/ 1310392 h 3810"/>
                <a:gd name="T90" fmla="*/ 1044652 w 3845"/>
                <a:gd name="T91" fmla="*/ 1245293 h 3810"/>
                <a:gd name="T92" fmla="*/ 1109738 w 3845"/>
                <a:gd name="T93" fmla="*/ 1245293 h 3810"/>
                <a:gd name="T94" fmla="*/ 1441254 w 3845"/>
                <a:gd name="T95" fmla="*/ 1577340 h 3810"/>
                <a:gd name="T96" fmla="*/ 1441254 w 3845"/>
                <a:gd name="T97" fmla="*/ 1641970 h 3810"/>
                <a:gd name="T98" fmla="*/ 1587346 w 3845"/>
                <a:gd name="T99" fmla="*/ 1495851 h 3810"/>
                <a:gd name="T100" fmla="*/ 1522260 w 3845"/>
                <a:gd name="T101" fmla="*/ 1495851 h 3810"/>
                <a:gd name="T102" fmla="*/ 1190744 w 3845"/>
                <a:gd name="T103" fmla="*/ 1164272 h 3810"/>
                <a:gd name="T104" fmla="*/ 1190744 w 3845"/>
                <a:gd name="T105" fmla="*/ 1099642 h 3810"/>
                <a:gd name="T106" fmla="*/ 1255830 w 3845"/>
                <a:gd name="T107" fmla="*/ 1099642 h 3810"/>
                <a:gd name="T108" fmla="*/ 1587346 w 3845"/>
                <a:gd name="T109" fmla="*/ 1431221 h 3810"/>
                <a:gd name="T110" fmla="*/ 1587346 w 3845"/>
                <a:gd name="T111" fmla="*/ 1495851 h 381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3845" h="3810">
                  <a:moveTo>
                    <a:pt x="2491" y="1946"/>
                  </a:moveTo>
                  <a:cubicBezTo>
                    <a:pt x="2606" y="1993"/>
                    <a:pt x="2731" y="2019"/>
                    <a:pt x="2863" y="2019"/>
                  </a:cubicBezTo>
                  <a:cubicBezTo>
                    <a:pt x="3405" y="2019"/>
                    <a:pt x="3845" y="1579"/>
                    <a:pt x="3845" y="1037"/>
                  </a:cubicBezTo>
                  <a:cubicBezTo>
                    <a:pt x="3845" y="980"/>
                    <a:pt x="3840" y="925"/>
                    <a:pt x="3831" y="871"/>
                  </a:cubicBezTo>
                  <a:cubicBezTo>
                    <a:pt x="3134" y="1617"/>
                    <a:pt x="3134" y="1617"/>
                    <a:pt x="3134" y="1617"/>
                  </a:cubicBezTo>
                  <a:cubicBezTo>
                    <a:pt x="2476" y="1498"/>
                    <a:pt x="2476" y="1498"/>
                    <a:pt x="2476" y="1498"/>
                  </a:cubicBezTo>
                  <a:cubicBezTo>
                    <a:pt x="2250" y="868"/>
                    <a:pt x="2250" y="868"/>
                    <a:pt x="2250" y="868"/>
                  </a:cubicBezTo>
                  <a:cubicBezTo>
                    <a:pt x="3001" y="65"/>
                    <a:pt x="3001" y="65"/>
                    <a:pt x="3001" y="65"/>
                  </a:cubicBezTo>
                  <a:cubicBezTo>
                    <a:pt x="2956" y="59"/>
                    <a:pt x="2910" y="54"/>
                    <a:pt x="2863" y="54"/>
                  </a:cubicBezTo>
                  <a:cubicBezTo>
                    <a:pt x="2320" y="54"/>
                    <a:pt x="1881" y="494"/>
                    <a:pt x="1881" y="1037"/>
                  </a:cubicBezTo>
                  <a:cubicBezTo>
                    <a:pt x="1881" y="1176"/>
                    <a:pt x="1910" y="1309"/>
                    <a:pt x="1963" y="1429"/>
                  </a:cubicBezTo>
                  <a:cubicBezTo>
                    <a:pt x="1659" y="1963"/>
                    <a:pt x="1205" y="2409"/>
                    <a:pt x="1026" y="2574"/>
                  </a:cubicBezTo>
                  <a:cubicBezTo>
                    <a:pt x="971" y="2557"/>
                    <a:pt x="912" y="2548"/>
                    <a:pt x="851" y="2548"/>
                  </a:cubicBezTo>
                  <a:cubicBezTo>
                    <a:pt x="516" y="2548"/>
                    <a:pt x="245" y="2820"/>
                    <a:pt x="245" y="3155"/>
                  </a:cubicBezTo>
                  <a:cubicBezTo>
                    <a:pt x="245" y="3490"/>
                    <a:pt x="516" y="3761"/>
                    <a:pt x="851" y="3761"/>
                  </a:cubicBezTo>
                  <a:cubicBezTo>
                    <a:pt x="1186" y="3761"/>
                    <a:pt x="1458" y="3490"/>
                    <a:pt x="1458" y="3155"/>
                  </a:cubicBezTo>
                  <a:cubicBezTo>
                    <a:pt x="1458" y="3074"/>
                    <a:pt x="1442" y="2997"/>
                    <a:pt x="1413" y="2926"/>
                  </a:cubicBezTo>
                  <a:cubicBezTo>
                    <a:pt x="1548" y="2747"/>
                    <a:pt x="1914" y="2308"/>
                    <a:pt x="2491" y="1946"/>
                  </a:cubicBezTo>
                  <a:close/>
                  <a:moveTo>
                    <a:pt x="851" y="3477"/>
                  </a:moveTo>
                  <a:cubicBezTo>
                    <a:pt x="673" y="3477"/>
                    <a:pt x="529" y="3333"/>
                    <a:pt x="529" y="3155"/>
                  </a:cubicBezTo>
                  <a:cubicBezTo>
                    <a:pt x="529" y="2976"/>
                    <a:pt x="673" y="2832"/>
                    <a:pt x="851" y="2832"/>
                  </a:cubicBezTo>
                  <a:cubicBezTo>
                    <a:pt x="1029" y="2832"/>
                    <a:pt x="1174" y="2976"/>
                    <a:pt x="1174" y="3155"/>
                  </a:cubicBezTo>
                  <a:cubicBezTo>
                    <a:pt x="1174" y="3333"/>
                    <a:pt x="1029" y="3477"/>
                    <a:pt x="851" y="3477"/>
                  </a:cubicBezTo>
                  <a:close/>
                  <a:moveTo>
                    <a:pt x="910" y="1185"/>
                  </a:moveTo>
                  <a:cubicBezTo>
                    <a:pt x="1484" y="1774"/>
                    <a:pt x="1484" y="1774"/>
                    <a:pt x="1484" y="1774"/>
                  </a:cubicBezTo>
                  <a:cubicBezTo>
                    <a:pt x="1760" y="1498"/>
                    <a:pt x="1760" y="1498"/>
                    <a:pt x="1760" y="1498"/>
                  </a:cubicBezTo>
                  <a:cubicBezTo>
                    <a:pt x="1185" y="909"/>
                    <a:pt x="1185" y="909"/>
                    <a:pt x="1185" y="909"/>
                  </a:cubicBezTo>
                  <a:cubicBezTo>
                    <a:pt x="1323" y="771"/>
                    <a:pt x="1323" y="771"/>
                    <a:pt x="1323" y="771"/>
                  </a:cubicBezTo>
                  <a:cubicBezTo>
                    <a:pt x="552" y="0"/>
                    <a:pt x="552" y="0"/>
                    <a:pt x="552" y="0"/>
                  </a:cubicBezTo>
                  <a:cubicBezTo>
                    <a:pt x="0" y="551"/>
                    <a:pt x="0" y="551"/>
                    <a:pt x="0" y="551"/>
                  </a:cubicBezTo>
                  <a:cubicBezTo>
                    <a:pt x="772" y="1322"/>
                    <a:pt x="772" y="1322"/>
                    <a:pt x="772" y="1322"/>
                  </a:cubicBezTo>
                  <a:lnTo>
                    <a:pt x="910" y="1185"/>
                  </a:lnTo>
                  <a:close/>
                  <a:moveTo>
                    <a:pt x="1900" y="2768"/>
                  </a:moveTo>
                  <a:cubicBezTo>
                    <a:pt x="1900" y="2768"/>
                    <a:pt x="1901" y="2768"/>
                    <a:pt x="1901" y="2768"/>
                  </a:cubicBezTo>
                  <a:cubicBezTo>
                    <a:pt x="1900" y="2767"/>
                    <a:pt x="1900" y="2768"/>
                    <a:pt x="1900" y="2768"/>
                  </a:cubicBezTo>
                  <a:close/>
                  <a:moveTo>
                    <a:pt x="2698" y="2075"/>
                  </a:moveTo>
                  <a:cubicBezTo>
                    <a:pt x="2698" y="2075"/>
                    <a:pt x="2225" y="2203"/>
                    <a:pt x="1901" y="2768"/>
                  </a:cubicBezTo>
                  <a:cubicBezTo>
                    <a:pt x="1926" y="2776"/>
                    <a:pt x="2770" y="3658"/>
                    <a:pt x="2770" y="3658"/>
                  </a:cubicBezTo>
                  <a:cubicBezTo>
                    <a:pt x="2923" y="3810"/>
                    <a:pt x="3169" y="3810"/>
                    <a:pt x="3321" y="3658"/>
                  </a:cubicBezTo>
                  <a:cubicBezTo>
                    <a:pt x="3542" y="3438"/>
                    <a:pt x="3542" y="3438"/>
                    <a:pt x="3542" y="3438"/>
                  </a:cubicBezTo>
                  <a:cubicBezTo>
                    <a:pt x="3694" y="3285"/>
                    <a:pt x="3694" y="3039"/>
                    <a:pt x="3542" y="2887"/>
                  </a:cubicBezTo>
                  <a:lnTo>
                    <a:pt x="2698" y="2075"/>
                  </a:lnTo>
                  <a:close/>
                  <a:moveTo>
                    <a:pt x="3078" y="3506"/>
                  </a:moveTo>
                  <a:cubicBezTo>
                    <a:pt x="3040" y="3544"/>
                    <a:pt x="2978" y="3544"/>
                    <a:pt x="2940" y="3506"/>
                  </a:cubicBezTo>
                  <a:cubicBezTo>
                    <a:pt x="2231" y="2798"/>
                    <a:pt x="2231" y="2798"/>
                    <a:pt x="2231" y="2798"/>
                  </a:cubicBezTo>
                  <a:cubicBezTo>
                    <a:pt x="2193" y="2760"/>
                    <a:pt x="2193" y="2698"/>
                    <a:pt x="2231" y="2659"/>
                  </a:cubicBezTo>
                  <a:cubicBezTo>
                    <a:pt x="2270" y="2621"/>
                    <a:pt x="2332" y="2621"/>
                    <a:pt x="2370" y="2659"/>
                  </a:cubicBezTo>
                  <a:cubicBezTo>
                    <a:pt x="3078" y="3368"/>
                    <a:pt x="3078" y="3368"/>
                    <a:pt x="3078" y="3368"/>
                  </a:cubicBezTo>
                  <a:cubicBezTo>
                    <a:pt x="3116" y="3406"/>
                    <a:pt x="3116" y="3468"/>
                    <a:pt x="3078" y="3506"/>
                  </a:cubicBezTo>
                  <a:close/>
                  <a:moveTo>
                    <a:pt x="3390" y="3194"/>
                  </a:moveTo>
                  <a:cubicBezTo>
                    <a:pt x="3352" y="3233"/>
                    <a:pt x="3290" y="3233"/>
                    <a:pt x="3251" y="3194"/>
                  </a:cubicBezTo>
                  <a:cubicBezTo>
                    <a:pt x="2543" y="2486"/>
                    <a:pt x="2543" y="2486"/>
                    <a:pt x="2543" y="2486"/>
                  </a:cubicBezTo>
                  <a:cubicBezTo>
                    <a:pt x="2505" y="2448"/>
                    <a:pt x="2505" y="2386"/>
                    <a:pt x="2543" y="2348"/>
                  </a:cubicBezTo>
                  <a:cubicBezTo>
                    <a:pt x="2581" y="2309"/>
                    <a:pt x="2643" y="2309"/>
                    <a:pt x="2682" y="2348"/>
                  </a:cubicBezTo>
                  <a:cubicBezTo>
                    <a:pt x="3390" y="3056"/>
                    <a:pt x="3390" y="3056"/>
                    <a:pt x="3390" y="3056"/>
                  </a:cubicBezTo>
                  <a:cubicBezTo>
                    <a:pt x="3428" y="3094"/>
                    <a:pt x="3428" y="3156"/>
                    <a:pt x="3390" y="319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 anchorCtr="1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sp>
        <p:nvSpPr>
          <p:cNvPr id="23" name="文本框 22">
            <a:extLst>
              <a:ext uri="{FF2B5EF4-FFF2-40B4-BE49-F238E27FC236}">
                <a16:creationId xmlns:a16="http://schemas.microsoft.com/office/drawing/2014/main" id="{F18B7C26-FB34-4CD8-962A-D54272260758}"/>
              </a:ext>
            </a:extLst>
          </p:cNvPr>
          <p:cNvSpPr txBox="1"/>
          <p:nvPr/>
        </p:nvSpPr>
        <p:spPr>
          <a:xfrm>
            <a:off x="3163294" y="2832072"/>
            <a:ext cx="51125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/>
              </a:rPr>
              <a:t>谋划你的发展道路</a:t>
            </a:r>
          </a:p>
        </p:txBody>
      </p:sp>
    </p:spTree>
    <p:extLst>
      <p:ext uri="{BB962C8B-B14F-4D97-AF65-F5344CB8AC3E}">
        <p14:creationId xmlns:p14="http://schemas.microsoft.com/office/powerpoint/2010/main" val="171033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6000">
        <p14:warp dir="in"/>
      </p:transition>
    </mc:Choice>
    <mc:Fallback xmlns="">
      <p:transition spd="slow" advTm="6000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>
                <a:solidFill>
                  <a:schemeClr val="accent1"/>
                </a:solidFill>
              </a:rPr>
              <a:t>课前思考</a:t>
            </a:r>
            <a:r>
              <a:rPr lang="en-US" altLang="zh-CN" dirty="0"/>
              <a:t>/</a:t>
            </a:r>
            <a:r>
              <a:rPr lang="zh-CN" altLang="en-US" dirty="0"/>
              <a:t>学习目标</a:t>
            </a:r>
            <a:r>
              <a:rPr lang="en-US" altLang="zh-CN" dirty="0"/>
              <a:t>/</a:t>
            </a:r>
            <a:r>
              <a:rPr lang="zh-CN" altLang="en-US" dirty="0"/>
              <a:t>活动体验</a:t>
            </a:r>
            <a:r>
              <a:rPr lang="en-US" altLang="zh-CN" dirty="0"/>
              <a:t>/</a:t>
            </a:r>
            <a:r>
              <a:rPr lang="zh-CN" altLang="en-US" dirty="0"/>
              <a:t>生涯智慧</a:t>
            </a:r>
            <a:r>
              <a:rPr lang="en-US" altLang="zh-CN" dirty="0"/>
              <a:t>/</a:t>
            </a:r>
            <a:r>
              <a:rPr lang="zh-CN" altLang="en-US" dirty="0"/>
              <a:t>行动项目</a:t>
            </a:r>
          </a:p>
        </p:txBody>
      </p:sp>
      <p:sp>
        <p:nvSpPr>
          <p:cNvPr id="42" name="圆角矩形 8">
            <a:extLst>
              <a:ext uri="{FF2B5EF4-FFF2-40B4-BE49-F238E27FC236}">
                <a16:creationId xmlns:a16="http://schemas.microsoft.com/office/drawing/2014/main" id="{17861265-52EE-42BE-AA05-759F9FAC4928}"/>
              </a:ext>
            </a:extLst>
          </p:cNvPr>
          <p:cNvSpPr/>
          <p:nvPr/>
        </p:nvSpPr>
        <p:spPr bwMode="auto">
          <a:xfrm>
            <a:off x="1259632" y="1275607"/>
            <a:ext cx="3312368" cy="3096344"/>
          </a:xfrm>
          <a:prstGeom prst="roundRect">
            <a:avLst>
              <a:gd name="adj" fmla="val 10568"/>
            </a:avLst>
          </a:prstGeom>
          <a:solidFill>
            <a:schemeClr val="accent1"/>
          </a:solidFill>
          <a:ln w="7938" cap="flat">
            <a:noFill/>
            <a:prstDash val="solid"/>
            <a:miter lim="800000"/>
            <a:headEnd/>
            <a:tailEnd/>
          </a:ln>
          <a:effectLst>
            <a:outerShdw blurRad="203200" dist="177800" dir="39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j-ea"/>
              <a:ea typeface="+mj-ea"/>
            </a:endParaRPr>
          </a:p>
        </p:txBody>
      </p:sp>
      <p:sp>
        <p:nvSpPr>
          <p:cNvPr id="43" name="矩形 42">
            <a:extLst>
              <a:ext uri="{FF2B5EF4-FFF2-40B4-BE49-F238E27FC236}">
                <a16:creationId xmlns:a16="http://schemas.microsoft.com/office/drawing/2014/main" id="{69AC0AEB-3B49-4A98-8726-FCFE7DF36F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31640" y="1483161"/>
            <a:ext cx="3168352" cy="3611117"/>
          </a:xfrm>
          <a:prstGeom prst="rect">
            <a:avLst/>
          </a:prstGeom>
          <a:noFill/>
          <a:ln w="7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2400" b="1" dirty="0">
                <a:solidFill>
                  <a:srgbClr val="F8F8F8"/>
                </a:solidFill>
                <a:latin typeface="+mj-ea"/>
                <a:ea typeface="+mj-ea"/>
              </a:rPr>
              <a:t>课前思考</a:t>
            </a:r>
            <a:endParaRPr lang="en-US" altLang="zh-CN" sz="2400" b="1" dirty="0">
              <a:solidFill>
                <a:srgbClr val="F8F8F8"/>
              </a:solidFill>
              <a:latin typeface="+mj-ea"/>
              <a:ea typeface="+mj-ea"/>
            </a:endParaRPr>
          </a:p>
          <a:p>
            <a:pPr algn="ctr"/>
            <a:endParaRPr lang="en-US" altLang="zh-CN" sz="2000" b="1" dirty="0">
              <a:solidFill>
                <a:srgbClr val="F8F8F8"/>
              </a:solidFill>
              <a:latin typeface="+mj-ea"/>
              <a:ea typeface="+mj-ea"/>
            </a:endParaRPr>
          </a:p>
          <a:p>
            <a:pPr algn="ctr"/>
            <a:r>
              <a:rPr lang="zh-CN" altLang="en-US" dirty="0">
                <a:solidFill>
                  <a:srgbClr val="F8F8F8"/>
                </a:solidFill>
                <a:latin typeface="+mj-ea"/>
                <a:ea typeface="+mj-ea"/>
              </a:rPr>
              <a:t>上坡路、平路、下坡路，你最喜欢哪一种？</a:t>
            </a:r>
            <a:endParaRPr lang="en-US" altLang="zh-CN" dirty="0">
              <a:solidFill>
                <a:srgbClr val="F8F8F8"/>
              </a:solidFill>
              <a:latin typeface="+mj-ea"/>
              <a:ea typeface="+mj-ea"/>
            </a:endParaRPr>
          </a:p>
          <a:p>
            <a:pPr algn="ctr"/>
            <a:r>
              <a:rPr lang="zh-CN" altLang="en-US" dirty="0">
                <a:solidFill>
                  <a:srgbClr val="F8F8F8"/>
                </a:solidFill>
                <a:latin typeface="+mj-ea"/>
                <a:ea typeface="+mj-ea"/>
              </a:rPr>
              <a:t>假如是在黄山风景区呢？</a:t>
            </a:r>
            <a:endParaRPr lang="en-US" altLang="zh-CN" dirty="0">
              <a:solidFill>
                <a:srgbClr val="F8F8F8"/>
              </a:solidFill>
              <a:latin typeface="+mj-ea"/>
              <a:ea typeface="+mj-ea"/>
            </a:endParaRPr>
          </a:p>
          <a:p>
            <a:pPr algn="ctr"/>
            <a:r>
              <a:rPr lang="zh-CN" altLang="en-US" dirty="0">
                <a:solidFill>
                  <a:srgbClr val="F8F8F8"/>
                </a:solidFill>
                <a:latin typeface="+mj-ea"/>
                <a:ea typeface="+mj-ea"/>
              </a:rPr>
              <a:t>在人生这样的风景区，你打算怎么走呢？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36979782-DD34-4A54-9DED-DCF92CCF220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839491">
            <a:off x="4767522" y="652035"/>
            <a:ext cx="4415494" cy="4415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8043568"/>
      </p:ext>
    </p:extLst>
  </p:cSld>
  <p:clrMapOvr>
    <a:masterClrMapping/>
  </p:clrMapOvr>
  <p:transition spd="slow" advTm="7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课前思考</a:t>
            </a:r>
            <a:r>
              <a:rPr lang="en-US" altLang="zh-CN" dirty="0"/>
              <a:t>/</a:t>
            </a:r>
            <a:r>
              <a:rPr lang="zh-CN" altLang="en-US" b="1" dirty="0">
                <a:solidFill>
                  <a:schemeClr val="accent1"/>
                </a:solidFill>
              </a:rPr>
              <a:t>学习目标</a:t>
            </a:r>
            <a:r>
              <a:rPr lang="en-US" altLang="zh-CN" dirty="0"/>
              <a:t>/</a:t>
            </a:r>
            <a:r>
              <a:rPr lang="zh-CN" altLang="en-US" dirty="0"/>
              <a:t>活动体验</a:t>
            </a:r>
            <a:r>
              <a:rPr lang="en-US" altLang="zh-CN" dirty="0"/>
              <a:t>/</a:t>
            </a:r>
            <a:r>
              <a:rPr lang="zh-CN" altLang="en-US" dirty="0"/>
              <a:t>生涯智慧</a:t>
            </a:r>
            <a:r>
              <a:rPr lang="en-US" altLang="zh-CN" dirty="0"/>
              <a:t>/</a:t>
            </a:r>
            <a:r>
              <a:rPr lang="zh-CN" altLang="en-US" dirty="0"/>
              <a:t>行动项目</a:t>
            </a:r>
          </a:p>
        </p:txBody>
      </p:sp>
      <p:sp>
        <p:nvSpPr>
          <p:cNvPr id="3" name="圆角矩形 7">
            <a:extLst>
              <a:ext uri="{FF2B5EF4-FFF2-40B4-BE49-F238E27FC236}">
                <a16:creationId xmlns:a16="http://schemas.microsoft.com/office/drawing/2014/main" id="{8167AD99-FBA2-4458-BA6C-FEB5ED9A4AC3}"/>
              </a:ext>
            </a:extLst>
          </p:cNvPr>
          <p:cNvSpPr/>
          <p:nvPr/>
        </p:nvSpPr>
        <p:spPr bwMode="auto">
          <a:xfrm>
            <a:off x="5004049" y="1563638"/>
            <a:ext cx="3384374" cy="2808312"/>
          </a:xfrm>
          <a:prstGeom prst="roundRect">
            <a:avLst>
              <a:gd name="adj" fmla="val 10568"/>
            </a:avLst>
          </a:prstGeom>
          <a:gradFill flip="none" rotWithShape="1">
            <a:gsLst>
              <a:gs pos="100000">
                <a:schemeClr val="bg1"/>
              </a:gs>
              <a:gs pos="0">
                <a:srgbClr val="E0E0E0"/>
              </a:gs>
            </a:gsLst>
            <a:lin ang="8100000" scaled="0"/>
            <a:tileRect/>
          </a:gradFill>
          <a:ln w="3492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>
            <a:outerShdw blurRad="203200" dist="1778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4192EA7C-F753-458A-B462-C60C7659059B}"/>
              </a:ext>
            </a:extLst>
          </p:cNvPr>
          <p:cNvSpPr txBox="1"/>
          <p:nvPr/>
        </p:nvSpPr>
        <p:spPr>
          <a:xfrm>
            <a:off x="5274079" y="2000349"/>
            <a:ext cx="3060339" cy="19348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        </a:t>
            </a:r>
            <a:r>
              <a:rPr lang="zh-CN" altLang="en-US" sz="2400" b="1" dirty="0">
                <a:solidFill>
                  <a:schemeClr val="accent1"/>
                </a:solidFill>
                <a:latin typeface="+mj-ea"/>
                <a:ea typeface="+mj-ea"/>
              </a:rPr>
              <a:t>学习目标</a:t>
            </a:r>
          </a:p>
          <a:p>
            <a:endParaRPr lang="zh-CN" altLang="en-US" dirty="0"/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accent3"/>
                </a:solidFill>
                <a:latin typeface="+mn-ea"/>
              </a:rPr>
              <a:t>理解在自己偏爱的领域打造专长的方法，并做出专长发展规划。</a:t>
            </a:r>
            <a:endParaRPr lang="zh-CN" altLang="en-US" sz="1400" dirty="0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C451B4BD-A121-4FE0-83F9-61E9936BED9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325" y="1203598"/>
            <a:ext cx="3909053" cy="2931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2898952"/>
      </p:ext>
    </p:extLst>
  </p:cSld>
  <p:clrMapOvr>
    <a:masterClrMapping/>
  </p:clrMapOvr>
  <p:transition spd="slow" advTm="7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课前思考</a:t>
            </a:r>
            <a:r>
              <a:rPr lang="en-US" altLang="zh-CN" dirty="0"/>
              <a:t>/</a:t>
            </a:r>
            <a:r>
              <a:rPr lang="zh-CN" altLang="en-US" dirty="0"/>
              <a:t>学习目标</a:t>
            </a:r>
            <a:r>
              <a:rPr lang="en-US" altLang="zh-CN" dirty="0"/>
              <a:t>/</a:t>
            </a:r>
            <a:r>
              <a:rPr lang="zh-CN" altLang="en-US" b="1" dirty="0">
                <a:solidFill>
                  <a:schemeClr val="accent1"/>
                </a:solidFill>
              </a:rPr>
              <a:t>活动体验</a:t>
            </a:r>
            <a:r>
              <a:rPr lang="en-US" altLang="zh-CN" dirty="0"/>
              <a:t>/</a:t>
            </a:r>
            <a:r>
              <a:rPr lang="zh-CN" altLang="en-US" dirty="0"/>
              <a:t>生涯智慧</a:t>
            </a:r>
            <a:r>
              <a:rPr lang="en-US" altLang="zh-CN" dirty="0"/>
              <a:t>/</a:t>
            </a:r>
            <a:r>
              <a:rPr lang="zh-CN" altLang="en-US" dirty="0"/>
              <a:t>行动项目</a:t>
            </a:r>
          </a:p>
        </p:txBody>
      </p:sp>
      <p:sp>
        <p:nvSpPr>
          <p:cNvPr id="7" name="矩形: 圆角 6">
            <a:extLst>
              <a:ext uri="{FF2B5EF4-FFF2-40B4-BE49-F238E27FC236}">
                <a16:creationId xmlns:a16="http://schemas.microsoft.com/office/drawing/2014/main" id="{41FD2800-4680-4A97-887D-2665B2881FCC}"/>
              </a:ext>
            </a:extLst>
          </p:cNvPr>
          <p:cNvSpPr/>
          <p:nvPr/>
        </p:nvSpPr>
        <p:spPr>
          <a:xfrm>
            <a:off x="395536" y="1010836"/>
            <a:ext cx="8424936" cy="3888432"/>
          </a:xfrm>
          <a:prstGeom prst="roundRect">
            <a:avLst/>
          </a:prstGeom>
          <a:noFill/>
          <a:ln w="12700">
            <a:solidFill>
              <a:schemeClr val="accent1">
                <a:alpha val="83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056EEFD4-E89F-46DF-AFF1-CD2F75E9EC58}"/>
              </a:ext>
            </a:extLst>
          </p:cNvPr>
          <p:cNvSpPr txBox="1"/>
          <p:nvPr/>
        </p:nvSpPr>
        <p:spPr>
          <a:xfrm>
            <a:off x="559841" y="1506296"/>
            <a:ext cx="8024317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2">
                    <a:lumMod val="65000"/>
                    <a:lumOff val="35000"/>
                  </a:schemeClr>
                </a:solidFill>
                <a:latin typeface="+mn-ea"/>
              </a:rPr>
              <a:t>       小金童年时期比较调皮，成绩一直不好。到初中毕业的时候，他便没有继续升学，而是去跟父亲学养香菇。</a:t>
            </a:r>
          </a:p>
          <a:p>
            <a:r>
              <a:rPr lang="zh-CN" altLang="en-US" sz="1600" dirty="0">
                <a:solidFill>
                  <a:schemeClr val="tx2">
                    <a:lumMod val="65000"/>
                    <a:lumOff val="35000"/>
                  </a:schemeClr>
                </a:solidFill>
                <a:latin typeface="+mn-ea"/>
              </a:rPr>
              <a:t>       小金努力干活，进步很快，三四年之后，养菇的技术就超过了父亲。但是好景不长，由于当地养香菇的人日渐增多，原料也越来越贵，而香菇的价格却越来越低，使得香菇的生意并不好做。小金又坚持了两年，觉得必须另谋出路。经过多方了解，结合现场考察，他决定到邻省的山区承包山地养蘑菇，而且要多样化经营。</a:t>
            </a:r>
          </a:p>
          <a:p>
            <a:r>
              <a:rPr lang="zh-CN" altLang="en-US" sz="1600" dirty="0">
                <a:solidFill>
                  <a:schemeClr val="tx2">
                    <a:lumMod val="65000"/>
                    <a:lumOff val="35000"/>
                  </a:schemeClr>
                </a:solidFill>
                <a:latin typeface="+mn-ea"/>
              </a:rPr>
              <a:t>      于是，小金开始在邻省规模化培植各种真菌。他把常规的培植工作交给手下的工人，自己则把主要精力放在包括选种、育种、防虫、加工、保鲜、包装、销路等重难点事项上。为此，他不得不订阅各种专业杂志、购买专业书籍进行学习，不懂的就查字典，查专业工具书，还经常外出参加培训和交流会。最后，他还参加了农业工程师考试，而且居然通过了！</a:t>
            </a:r>
            <a:endParaRPr lang="en-US" altLang="zh-CN" sz="1600" dirty="0">
              <a:solidFill>
                <a:schemeClr val="tx2">
                  <a:lumMod val="65000"/>
                  <a:lumOff val="35000"/>
                </a:schemeClr>
              </a:solidFill>
              <a:latin typeface="+mn-ea"/>
            </a:endParaRPr>
          </a:p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     正当小金的事业蒸蒸日上的时候，国家出台了禁止滥垦滥伐、保护山林的政策，小金停止了真菌规模化培植。经过痛苦挣扎，他在全新的电子行业找了推销员的工作。</a:t>
            </a:r>
          </a:p>
          <a:p>
            <a:endParaRPr lang="zh-CN" altLang="en-US" sz="1600" dirty="0">
              <a:solidFill>
                <a:schemeClr val="tx2">
                  <a:lumMod val="65000"/>
                  <a:lumOff val="35000"/>
                </a:schemeClr>
              </a:solidFill>
              <a:latin typeface="+mn-ea"/>
            </a:endParaRPr>
          </a:p>
          <a:p>
            <a:r>
              <a:rPr lang="zh-CN" altLang="en-US" dirty="0">
                <a:latin typeface="+mn-ea"/>
              </a:rPr>
              <a:t>    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85EF0CCF-0955-4302-9F8B-D259E513FBCF}"/>
              </a:ext>
            </a:extLst>
          </p:cNvPr>
          <p:cNvSpPr txBox="1"/>
          <p:nvPr/>
        </p:nvSpPr>
        <p:spPr>
          <a:xfrm>
            <a:off x="1079612" y="1058511"/>
            <a:ext cx="69847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accent3"/>
                </a:solidFill>
                <a:latin typeface="+mn-ea"/>
              </a:rPr>
              <a:t>工程师成长记</a:t>
            </a:r>
          </a:p>
        </p:txBody>
      </p:sp>
    </p:spTree>
    <p:extLst>
      <p:ext uri="{BB962C8B-B14F-4D97-AF65-F5344CB8AC3E}">
        <p14:creationId xmlns:p14="http://schemas.microsoft.com/office/powerpoint/2010/main" val="2345996205"/>
      </p:ext>
    </p:extLst>
  </p:cSld>
  <p:clrMapOvr>
    <a:masterClrMapping/>
  </p:clrMapOvr>
  <p:transition spd="slow" advTm="7000">
    <p:pull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课前思考</a:t>
            </a:r>
            <a:r>
              <a:rPr lang="en-US" altLang="zh-CN" dirty="0"/>
              <a:t>/</a:t>
            </a:r>
            <a:r>
              <a:rPr lang="zh-CN" altLang="en-US" dirty="0"/>
              <a:t>学习目标</a:t>
            </a:r>
            <a:r>
              <a:rPr lang="en-US" altLang="zh-CN" dirty="0"/>
              <a:t>/</a:t>
            </a:r>
            <a:r>
              <a:rPr lang="zh-CN" altLang="en-US" b="1" dirty="0">
                <a:solidFill>
                  <a:schemeClr val="accent1"/>
                </a:solidFill>
              </a:rPr>
              <a:t>活动体验</a:t>
            </a:r>
            <a:r>
              <a:rPr lang="en-US" altLang="zh-CN" dirty="0"/>
              <a:t>/</a:t>
            </a:r>
            <a:r>
              <a:rPr lang="zh-CN" altLang="en-US" dirty="0"/>
              <a:t>生涯智慧</a:t>
            </a:r>
            <a:r>
              <a:rPr lang="en-US" altLang="zh-CN" dirty="0"/>
              <a:t>/</a:t>
            </a:r>
            <a:r>
              <a:rPr lang="zh-CN" altLang="en-US" dirty="0"/>
              <a:t>行动项目</a:t>
            </a:r>
          </a:p>
        </p:txBody>
      </p:sp>
      <p:sp>
        <p:nvSpPr>
          <p:cNvPr id="7" name="矩形: 圆角 6">
            <a:extLst>
              <a:ext uri="{FF2B5EF4-FFF2-40B4-BE49-F238E27FC236}">
                <a16:creationId xmlns:a16="http://schemas.microsoft.com/office/drawing/2014/main" id="{41FD2800-4680-4A97-887D-2665B2881FCC}"/>
              </a:ext>
            </a:extLst>
          </p:cNvPr>
          <p:cNvSpPr/>
          <p:nvPr/>
        </p:nvSpPr>
        <p:spPr>
          <a:xfrm>
            <a:off x="395536" y="1010836"/>
            <a:ext cx="8424936" cy="3888432"/>
          </a:xfrm>
          <a:prstGeom prst="roundRect">
            <a:avLst/>
          </a:prstGeom>
          <a:noFill/>
          <a:ln w="12700">
            <a:solidFill>
              <a:schemeClr val="accent1">
                <a:alpha val="83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056EEFD4-E89F-46DF-AFF1-CD2F75E9EC58}"/>
              </a:ext>
            </a:extLst>
          </p:cNvPr>
          <p:cNvSpPr txBox="1"/>
          <p:nvPr/>
        </p:nvSpPr>
        <p:spPr>
          <a:xfrm>
            <a:off x="559841" y="1203598"/>
            <a:ext cx="8024317" cy="38841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      一开始，小金什么都不懂，只能跟在师傅后面做助手，但他在师傅旁边仔细地观察。师傅方便的时候，小金就向他求教；小金自己有空时，就钻研产品说明书。没几个月，他就可以独立工作了，而且销售量不断上升，最后成了小组长。两三年下来，他带的团队已经卖出了许多产品，但好的销量也带来了“麻烦”： 维修量激增，且维修要求更高。由于售后服务是由别的部门负责的，且该部门因维修量大而忙不过来，使得他经常被客户投诉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——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维修服务太迟缓。这种状况已经影响到小金的销售业绩了。</a:t>
            </a:r>
            <a:endParaRPr lang="en-US" altLang="zh-CN" sz="16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>
              <a:lnSpc>
                <a:spcPct val="12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      鉴于此，小金开始钻研产品的拆装与维修。除了钻研说明书外，他一有空就跟着维修师傅到现场观察学习，还买来各种专业书钻研。慢慢地，他已能排除一些常见的故障。之后，对于一般的故障，他就自己上门，不再转交售后服务部。为了精益求精，他还多次参加智能电子设备维护培训班，主攻电子防盗门。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5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年之后，他不仅可以维修自己售出的产品，还通过了电子工程师考试。</a:t>
            </a:r>
          </a:p>
          <a:p>
            <a:pPr>
              <a:lnSpc>
                <a:spcPct val="12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      接下来，他的计划是在苏州和上海独立开办智能电子设备商店。</a:t>
            </a:r>
          </a:p>
          <a:p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040565481"/>
      </p:ext>
    </p:extLst>
  </p:cSld>
  <p:clrMapOvr>
    <a:masterClrMapping/>
  </p:clrMapOvr>
  <p:transition spd="slow" advTm="7000">
    <p:pull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: 圆角 14">
            <a:extLst>
              <a:ext uri="{FF2B5EF4-FFF2-40B4-BE49-F238E27FC236}">
                <a16:creationId xmlns:a16="http://schemas.microsoft.com/office/drawing/2014/main" id="{139F72E7-E7E5-4938-94DA-D4BC3078308E}"/>
              </a:ext>
            </a:extLst>
          </p:cNvPr>
          <p:cNvSpPr/>
          <p:nvPr/>
        </p:nvSpPr>
        <p:spPr>
          <a:xfrm>
            <a:off x="979984" y="1283990"/>
            <a:ext cx="7344816" cy="2952328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课前思考</a:t>
            </a:r>
            <a:r>
              <a:rPr lang="en-US" altLang="zh-CN" dirty="0"/>
              <a:t>/</a:t>
            </a:r>
            <a:r>
              <a:rPr lang="zh-CN" altLang="en-US" dirty="0"/>
              <a:t>学习目标</a:t>
            </a:r>
            <a:r>
              <a:rPr lang="en-US" altLang="zh-CN" dirty="0"/>
              <a:t>/</a:t>
            </a:r>
            <a:r>
              <a:rPr lang="zh-CN" altLang="en-US" b="1" dirty="0">
                <a:solidFill>
                  <a:schemeClr val="accent1"/>
                </a:solidFill>
              </a:rPr>
              <a:t>活动体验</a:t>
            </a:r>
            <a:r>
              <a:rPr lang="en-US" altLang="zh-CN" dirty="0"/>
              <a:t>/</a:t>
            </a:r>
            <a:r>
              <a:rPr lang="zh-CN" altLang="en-US" dirty="0"/>
              <a:t>生涯智慧</a:t>
            </a:r>
            <a:r>
              <a:rPr lang="en-US" altLang="zh-CN" dirty="0"/>
              <a:t>/</a:t>
            </a:r>
            <a:r>
              <a:rPr lang="zh-CN" altLang="en-US" dirty="0"/>
              <a:t>行动项目</a:t>
            </a:r>
          </a:p>
        </p:txBody>
      </p:sp>
      <p:sp>
        <p:nvSpPr>
          <p:cNvPr id="3" name="矩形: 圆角 2">
            <a:extLst>
              <a:ext uri="{FF2B5EF4-FFF2-40B4-BE49-F238E27FC236}">
                <a16:creationId xmlns:a16="http://schemas.microsoft.com/office/drawing/2014/main" id="{ADFDF4B2-60AA-4EEB-B5BA-480E8BACEF2F}"/>
              </a:ext>
            </a:extLst>
          </p:cNvPr>
          <p:cNvSpPr/>
          <p:nvPr/>
        </p:nvSpPr>
        <p:spPr>
          <a:xfrm>
            <a:off x="847679" y="1160253"/>
            <a:ext cx="7344816" cy="2952328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717E2B84-FDAA-4407-A1C0-5E9D22F0A58C}"/>
              </a:ext>
            </a:extLst>
          </p:cNvPr>
          <p:cNvSpPr txBox="1"/>
          <p:nvPr/>
        </p:nvSpPr>
        <p:spPr>
          <a:xfrm>
            <a:off x="986909" y="1283990"/>
            <a:ext cx="6094211" cy="24929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accent3"/>
                </a:solidFill>
                <a:latin typeface="+mn-ea"/>
              </a:rPr>
              <a:t>请思考并和同学讨论以下问题：</a:t>
            </a:r>
            <a:endParaRPr lang="en-US" altLang="zh-CN" sz="2000" dirty="0">
              <a:solidFill>
                <a:schemeClr val="accent3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endParaRPr lang="en-US" altLang="zh-CN" sz="2400" dirty="0">
              <a:solidFill>
                <a:schemeClr val="accent3"/>
              </a:solidFill>
              <a:latin typeface="+mn-ea"/>
            </a:endParaRPr>
          </a:p>
          <a:p>
            <a:pPr marL="457200" indent="-457200">
              <a:buFont typeface="+mj-ea"/>
              <a:buAutoNum type="circleNumDbPlain"/>
            </a:pPr>
            <a:r>
              <a:rPr lang="zh-CN" altLang="en-US" dirty="0">
                <a:solidFill>
                  <a:schemeClr val="accent3"/>
                </a:solidFill>
                <a:latin typeface="+mn-ea"/>
              </a:rPr>
              <a:t>文化程度不高的小金却能成为农业、电子两个专业的工程师，靠的是什么？</a:t>
            </a:r>
            <a:endParaRPr lang="en-US" altLang="zh-CN" dirty="0">
              <a:solidFill>
                <a:schemeClr val="accent3"/>
              </a:solidFill>
              <a:latin typeface="+mn-ea"/>
            </a:endParaRPr>
          </a:p>
          <a:p>
            <a:pPr marL="457200" indent="-457200">
              <a:buFont typeface="+mj-ea"/>
              <a:buAutoNum type="circleNumDbPlain"/>
            </a:pPr>
            <a:r>
              <a:rPr lang="zh-CN" altLang="en-US" dirty="0">
                <a:solidFill>
                  <a:schemeClr val="accent3"/>
                </a:solidFill>
                <a:latin typeface="+mn-ea"/>
              </a:rPr>
              <a:t>农业与电子行业的跨度很大，小金为什么能够成功转型？</a:t>
            </a:r>
            <a:endParaRPr lang="en-US" altLang="zh-CN" dirty="0">
              <a:solidFill>
                <a:schemeClr val="accent3"/>
              </a:solidFill>
              <a:latin typeface="+mn-ea"/>
            </a:endParaRPr>
          </a:p>
          <a:p>
            <a:pPr marL="457200" indent="-457200">
              <a:buFont typeface="+mj-ea"/>
              <a:buAutoNum type="circleNumDbPlain"/>
            </a:pPr>
            <a:r>
              <a:rPr lang="zh-CN" altLang="en-US" dirty="0">
                <a:solidFill>
                  <a:schemeClr val="accent3"/>
                </a:solidFill>
                <a:latin typeface="+mn-ea"/>
              </a:rPr>
              <a:t>小金的哪些经验是你可以借鉴的？</a:t>
            </a:r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id="{71453707-8DF1-4E9F-A40D-BD583AE6941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1120" y="2310024"/>
            <a:ext cx="1236755" cy="2807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792650"/>
      </p:ext>
    </p:extLst>
  </p:cSld>
  <p:clrMapOvr>
    <a:masterClrMapping/>
  </p:clrMapOvr>
  <p:transition spd="slow" advTm="7000">
    <p:pull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课前思考</a:t>
            </a:r>
            <a:r>
              <a:rPr lang="en-US" altLang="zh-CN" dirty="0"/>
              <a:t>/</a:t>
            </a:r>
            <a:r>
              <a:rPr lang="zh-CN" altLang="en-US" dirty="0"/>
              <a:t>学习目标</a:t>
            </a:r>
            <a:r>
              <a:rPr lang="en-US" altLang="zh-CN" dirty="0"/>
              <a:t>/</a:t>
            </a:r>
            <a:r>
              <a:rPr lang="zh-CN" altLang="en-US" dirty="0"/>
              <a:t>活动体验</a:t>
            </a:r>
            <a:r>
              <a:rPr lang="en-US" altLang="zh-CN" dirty="0"/>
              <a:t>/</a:t>
            </a:r>
            <a:r>
              <a:rPr lang="zh-CN" altLang="en-US" b="1" dirty="0">
                <a:solidFill>
                  <a:schemeClr val="accent3"/>
                </a:solidFill>
              </a:rPr>
              <a:t>生涯智慧</a:t>
            </a:r>
            <a:r>
              <a:rPr lang="en-US" altLang="zh-CN" dirty="0"/>
              <a:t>/</a:t>
            </a:r>
            <a:r>
              <a:rPr lang="zh-CN" altLang="en-US" dirty="0"/>
              <a:t>行动项目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596B88F0-DB7C-4B4D-B495-1BBD3EFEBB7B}"/>
              </a:ext>
            </a:extLst>
          </p:cNvPr>
          <p:cNvSpPr txBox="1"/>
          <p:nvPr/>
        </p:nvSpPr>
        <p:spPr>
          <a:xfrm>
            <a:off x="3159556" y="925939"/>
            <a:ext cx="318492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accent3"/>
                </a:solidFill>
              </a:rPr>
              <a:t>职业世界的发展台阶</a:t>
            </a:r>
          </a:p>
        </p:txBody>
      </p:sp>
      <p:sp>
        <p:nvSpPr>
          <p:cNvPr id="25" name="矩形: 圆角 24">
            <a:extLst>
              <a:ext uri="{FF2B5EF4-FFF2-40B4-BE49-F238E27FC236}">
                <a16:creationId xmlns:a16="http://schemas.microsoft.com/office/drawing/2014/main" id="{C938B0F5-B45B-4A66-A4A7-9C94CB7EEAB1}"/>
              </a:ext>
            </a:extLst>
          </p:cNvPr>
          <p:cNvSpPr/>
          <p:nvPr/>
        </p:nvSpPr>
        <p:spPr>
          <a:xfrm>
            <a:off x="2740305" y="807304"/>
            <a:ext cx="3816424" cy="720000"/>
          </a:xfrm>
          <a:prstGeom prst="roundRect">
            <a:avLst>
              <a:gd name="adj" fmla="val 50000"/>
            </a:avLst>
          </a:prstGeom>
          <a:noFill/>
          <a:ln>
            <a:gradFill flip="none" rotWithShape="1">
              <a:gsLst>
                <a:gs pos="0">
                  <a:schemeClr val="accent3"/>
                </a:gs>
                <a:gs pos="44000">
                  <a:schemeClr val="accent1">
                    <a:lumMod val="45000"/>
                    <a:lumOff val="55000"/>
                  </a:schemeClr>
                </a:gs>
                <a:gs pos="72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4B0D9666-A670-4635-B616-6FD6996692E3}"/>
              </a:ext>
            </a:extLst>
          </p:cNvPr>
          <p:cNvSpPr txBox="1"/>
          <p:nvPr/>
        </p:nvSpPr>
        <p:spPr>
          <a:xfrm>
            <a:off x="4375688" y="2617590"/>
            <a:ext cx="9361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accent1"/>
                </a:solidFill>
              </a:rPr>
              <a:t>决定</a:t>
            </a:r>
          </a:p>
        </p:txBody>
      </p:sp>
      <p:sp>
        <p:nvSpPr>
          <p:cNvPr id="56" name="箭头: 右 55">
            <a:extLst>
              <a:ext uri="{FF2B5EF4-FFF2-40B4-BE49-F238E27FC236}">
                <a16:creationId xmlns:a16="http://schemas.microsoft.com/office/drawing/2014/main" id="{89EF8525-83AB-4E7C-B213-DEB5133319AE}"/>
              </a:ext>
            </a:extLst>
          </p:cNvPr>
          <p:cNvSpPr/>
          <p:nvPr/>
        </p:nvSpPr>
        <p:spPr>
          <a:xfrm>
            <a:off x="4283968" y="2997375"/>
            <a:ext cx="936105" cy="528236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矩形 56">
            <a:extLst>
              <a:ext uri="{FF2B5EF4-FFF2-40B4-BE49-F238E27FC236}">
                <a16:creationId xmlns:a16="http://schemas.microsoft.com/office/drawing/2014/main" id="{E9CFB58F-B627-48A1-ACDC-19EE3B83C425}"/>
              </a:ext>
            </a:extLst>
          </p:cNvPr>
          <p:cNvSpPr/>
          <p:nvPr/>
        </p:nvSpPr>
        <p:spPr>
          <a:xfrm>
            <a:off x="0" y="1398136"/>
            <a:ext cx="470641" cy="304582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文本框 57">
            <a:extLst>
              <a:ext uri="{FF2B5EF4-FFF2-40B4-BE49-F238E27FC236}">
                <a16:creationId xmlns:a16="http://schemas.microsoft.com/office/drawing/2014/main" id="{D9A05DDA-BF14-4B3E-9F21-130BCCAEE2CB}"/>
              </a:ext>
            </a:extLst>
          </p:cNvPr>
          <p:cNvSpPr txBox="1"/>
          <p:nvPr/>
        </p:nvSpPr>
        <p:spPr>
          <a:xfrm>
            <a:off x="0" y="1516601"/>
            <a:ext cx="461665" cy="280889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一 内生涯比外生涯更重要</a:t>
            </a:r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id="{DF6E7CC6-E2FC-4F0A-A053-44E16FDCD4C7}"/>
              </a:ext>
            </a:extLst>
          </p:cNvPr>
          <p:cNvGrpSpPr/>
          <p:nvPr/>
        </p:nvGrpSpPr>
        <p:grpSpPr>
          <a:xfrm>
            <a:off x="914423" y="1911626"/>
            <a:ext cx="3884808" cy="2800688"/>
            <a:chOff x="914423" y="1911626"/>
            <a:chExt cx="3884808" cy="2800688"/>
          </a:xfrm>
        </p:grpSpPr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id="{68A1E84F-3C3E-4A34-AEA4-5DBC0C8882B7}"/>
                </a:ext>
              </a:extLst>
            </p:cNvPr>
            <p:cNvGrpSpPr/>
            <p:nvPr/>
          </p:nvGrpSpPr>
          <p:grpSpPr>
            <a:xfrm>
              <a:off x="914423" y="1911626"/>
              <a:ext cx="3884808" cy="2800688"/>
              <a:chOff x="971600" y="1915294"/>
              <a:chExt cx="3884808" cy="2800688"/>
            </a:xfrm>
          </p:grpSpPr>
          <p:sp>
            <p:nvSpPr>
              <p:cNvPr id="46" name="任意多边形: 形状 45">
                <a:extLst>
                  <a:ext uri="{FF2B5EF4-FFF2-40B4-BE49-F238E27FC236}">
                    <a16:creationId xmlns:a16="http://schemas.microsoft.com/office/drawing/2014/main" id="{7D13529E-9FB2-422C-BEDD-723C9A412ED2}"/>
                  </a:ext>
                </a:extLst>
              </p:cNvPr>
              <p:cNvSpPr/>
              <p:nvPr/>
            </p:nvSpPr>
            <p:spPr>
              <a:xfrm>
                <a:off x="2843281" y="3913601"/>
                <a:ext cx="2013127" cy="802381"/>
              </a:xfrm>
              <a:custGeom>
                <a:avLst/>
                <a:gdLst>
                  <a:gd name="connsiteX0" fmla="*/ 5930496 w 6374060"/>
                  <a:gd name="connsiteY0" fmla="*/ 2310066 h 2540538"/>
                  <a:gd name="connsiteX1" fmla="*/ 6045732 w 6374060"/>
                  <a:gd name="connsiteY1" fmla="*/ 2425302 h 2540538"/>
                  <a:gd name="connsiteX2" fmla="*/ 5930496 w 6374060"/>
                  <a:gd name="connsiteY2" fmla="*/ 2540538 h 2540538"/>
                  <a:gd name="connsiteX3" fmla="*/ 5815260 w 6374060"/>
                  <a:gd name="connsiteY3" fmla="*/ 2425302 h 2540538"/>
                  <a:gd name="connsiteX4" fmla="*/ 5930496 w 6374060"/>
                  <a:gd name="connsiteY4" fmla="*/ 2310066 h 2540538"/>
                  <a:gd name="connsiteX5" fmla="*/ 5542812 w 6374060"/>
                  <a:gd name="connsiteY5" fmla="*/ 2310066 h 2540538"/>
                  <a:gd name="connsiteX6" fmla="*/ 5658048 w 6374060"/>
                  <a:gd name="connsiteY6" fmla="*/ 2425302 h 2540538"/>
                  <a:gd name="connsiteX7" fmla="*/ 5542812 w 6374060"/>
                  <a:gd name="connsiteY7" fmla="*/ 2540538 h 2540538"/>
                  <a:gd name="connsiteX8" fmla="*/ 5427576 w 6374060"/>
                  <a:gd name="connsiteY8" fmla="*/ 2425302 h 2540538"/>
                  <a:gd name="connsiteX9" fmla="*/ 5542812 w 6374060"/>
                  <a:gd name="connsiteY9" fmla="*/ 2310066 h 2540538"/>
                  <a:gd name="connsiteX10" fmla="*/ 5155128 w 6374060"/>
                  <a:gd name="connsiteY10" fmla="*/ 2310066 h 2540538"/>
                  <a:gd name="connsiteX11" fmla="*/ 5270364 w 6374060"/>
                  <a:gd name="connsiteY11" fmla="*/ 2425302 h 2540538"/>
                  <a:gd name="connsiteX12" fmla="*/ 5155128 w 6374060"/>
                  <a:gd name="connsiteY12" fmla="*/ 2540538 h 2540538"/>
                  <a:gd name="connsiteX13" fmla="*/ 5039892 w 6374060"/>
                  <a:gd name="connsiteY13" fmla="*/ 2425302 h 2540538"/>
                  <a:gd name="connsiteX14" fmla="*/ 5155128 w 6374060"/>
                  <a:gd name="connsiteY14" fmla="*/ 2310066 h 2540538"/>
                  <a:gd name="connsiteX15" fmla="*/ 4767444 w 6374060"/>
                  <a:gd name="connsiteY15" fmla="*/ 2310066 h 2540538"/>
                  <a:gd name="connsiteX16" fmla="*/ 4882680 w 6374060"/>
                  <a:gd name="connsiteY16" fmla="*/ 2425302 h 2540538"/>
                  <a:gd name="connsiteX17" fmla="*/ 4767444 w 6374060"/>
                  <a:gd name="connsiteY17" fmla="*/ 2540538 h 2540538"/>
                  <a:gd name="connsiteX18" fmla="*/ 4652208 w 6374060"/>
                  <a:gd name="connsiteY18" fmla="*/ 2425302 h 2540538"/>
                  <a:gd name="connsiteX19" fmla="*/ 4767444 w 6374060"/>
                  <a:gd name="connsiteY19" fmla="*/ 2310066 h 2540538"/>
                  <a:gd name="connsiteX20" fmla="*/ 4379760 w 6374060"/>
                  <a:gd name="connsiteY20" fmla="*/ 2310066 h 2540538"/>
                  <a:gd name="connsiteX21" fmla="*/ 4494996 w 6374060"/>
                  <a:gd name="connsiteY21" fmla="*/ 2425302 h 2540538"/>
                  <a:gd name="connsiteX22" fmla="*/ 4379760 w 6374060"/>
                  <a:gd name="connsiteY22" fmla="*/ 2540538 h 2540538"/>
                  <a:gd name="connsiteX23" fmla="*/ 4264524 w 6374060"/>
                  <a:gd name="connsiteY23" fmla="*/ 2425302 h 2540538"/>
                  <a:gd name="connsiteX24" fmla="*/ 4379760 w 6374060"/>
                  <a:gd name="connsiteY24" fmla="*/ 2310066 h 2540538"/>
                  <a:gd name="connsiteX25" fmla="*/ 3992076 w 6374060"/>
                  <a:gd name="connsiteY25" fmla="*/ 2310066 h 2540538"/>
                  <a:gd name="connsiteX26" fmla="*/ 4107312 w 6374060"/>
                  <a:gd name="connsiteY26" fmla="*/ 2425302 h 2540538"/>
                  <a:gd name="connsiteX27" fmla="*/ 3992076 w 6374060"/>
                  <a:gd name="connsiteY27" fmla="*/ 2540538 h 2540538"/>
                  <a:gd name="connsiteX28" fmla="*/ 3876840 w 6374060"/>
                  <a:gd name="connsiteY28" fmla="*/ 2425302 h 2540538"/>
                  <a:gd name="connsiteX29" fmla="*/ 3992076 w 6374060"/>
                  <a:gd name="connsiteY29" fmla="*/ 2310066 h 2540538"/>
                  <a:gd name="connsiteX30" fmla="*/ 3604392 w 6374060"/>
                  <a:gd name="connsiteY30" fmla="*/ 2310066 h 2540538"/>
                  <a:gd name="connsiteX31" fmla="*/ 3719628 w 6374060"/>
                  <a:gd name="connsiteY31" fmla="*/ 2425302 h 2540538"/>
                  <a:gd name="connsiteX32" fmla="*/ 3604392 w 6374060"/>
                  <a:gd name="connsiteY32" fmla="*/ 2540538 h 2540538"/>
                  <a:gd name="connsiteX33" fmla="*/ 3489156 w 6374060"/>
                  <a:gd name="connsiteY33" fmla="*/ 2425302 h 2540538"/>
                  <a:gd name="connsiteX34" fmla="*/ 3604392 w 6374060"/>
                  <a:gd name="connsiteY34" fmla="*/ 2310066 h 2540538"/>
                  <a:gd name="connsiteX35" fmla="*/ 3216708 w 6374060"/>
                  <a:gd name="connsiteY35" fmla="*/ 2310066 h 2540538"/>
                  <a:gd name="connsiteX36" fmla="*/ 3331944 w 6374060"/>
                  <a:gd name="connsiteY36" fmla="*/ 2425302 h 2540538"/>
                  <a:gd name="connsiteX37" fmla="*/ 3216708 w 6374060"/>
                  <a:gd name="connsiteY37" fmla="*/ 2540538 h 2540538"/>
                  <a:gd name="connsiteX38" fmla="*/ 3101472 w 6374060"/>
                  <a:gd name="connsiteY38" fmla="*/ 2425302 h 2540538"/>
                  <a:gd name="connsiteX39" fmla="*/ 3216708 w 6374060"/>
                  <a:gd name="connsiteY39" fmla="*/ 2310066 h 2540538"/>
                  <a:gd name="connsiteX40" fmla="*/ 2829024 w 6374060"/>
                  <a:gd name="connsiteY40" fmla="*/ 2310066 h 2540538"/>
                  <a:gd name="connsiteX41" fmla="*/ 2944260 w 6374060"/>
                  <a:gd name="connsiteY41" fmla="*/ 2425302 h 2540538"/>
                  <a:gd name="connsiteX42" fmla="*/ 2829024 w 6374060"/>
                  <a:gd name="connsiteY42" fmla="*/ 2540538 h 2540538"/>
                  <a:gd name="connsiteX43" fmla="*/ 2713788 w 6374060"/>
                  <a:gd name="connsiteY43" fmla="*/ 2425302 h 2540538"/>
                  <a:gd name="connsiteX44" fmla="*/ 2829024 w 6374060"/>
                  <a:gd name="connsiteY44" fmla="*/ 2310066 h 2540538"/>
                  <a:gd name="connsiteX45" fmla="*/ 2441340 w 6374060"/>
                  <a:gd name="connsiteY45" fmla="*/ 2310066 h 2540538"/>
                  <a:gd name="connsiteX46" fmla="*/ 2556576 w 6374060"/>
                  <a:gd name="connsiteY46" fmla="*/ 2425302 h 2540538"/>
                  <a:gd name="connsiteX47" fmla="*/ 2441340 w 6374060"/>
                  <a:gd name="connsiteY47" fmla="*/ 2540538 h 2540538"/>
                  <a:gd name="connsiteX48" fmla="*/ 2326104 w 6374060"/>
                  <a:gd name="connsiteY48" fmla="*/ 2425302 h 2540538"/>
                  <a:gd name="connsiteX49" fmla="*/ 2441340 w 6374060"/>
                  <a:gd name="connsiteY49" fmla="*/ 2310066 h 2540538"/>
                  <a:gd name="connsiteX50" fmla="*/ 2053656 w 6374060"/>
                  <a:gd name="connsiteY50" fmla="*/ 2310066 h 2540538"/>
                  <a:gd name="connsiteX51" fmla="*/ 2168892 w 6374060"/>
                  <a:gd name="connsiteY51" fmla="*/ 2425302 h 2540538"/>
                  <a:gd name="connsiteX52" fmla="*/ 2053656 w 6374060"/>
                  <a:gd name="connsiteY52" fmla="*/ 2540538 h 2540538"/>
                  <a:gd name="connsiteX53" fmla="*/ 1938420 w 6374060"/>
                  <a:gd name="connsiteY53" fmla="*/ 2425302 h 2540538"/>
                  <a:gd name="connsiteX54" fmla="*/ 2053656 w 6374060"/>
                  <a:gd name="connsiteY54" fmla="*/ 2310066 h 2540538"/>
                  <a:gd name="connsiteX55" fmla="*/ 1665972 w 6374060"/>
                  <a:gd name="connsiteY55" fmla="*/ 2310066 h 2540538"/>
                  <a:gd name="connsiteX56" fmla="*/ 1781208 w 6374060"/>
                  <a:gd name="connsiteY56" fmla="*/ 2425302 h 2540538"/>
                  <a:gd name="connsiteX57" fmla="*/ 1665972 w 6374060"/>
                  <a:gd name="connsiteY57" fmla="*/ 2540538 h 2540538"/>
                  <a:gd name="connsiteX58" fmla="*/ 1550736 w 6374060"/>
                  <a:gd name="connsiteY58" fmla="*/ 2425302 h 2540538"/>
                  <a:gd name="connsiteX59" fmla="*/ 1665972 w 6374060"/>
                  <a:gd name="connsiteY59" fmla="*/ 2310066 h 2540538"/>
                  <a:gd name="connsiteX60" fmla="*/ 1278288 w 6374060"/>
                  <a:gd name="connsiteY60" fmla="*/ 2310066 h 2540538"/>
                  <a:gd name="connsiteX61" fmla="*/ 1393524 w 6374060"/>
                  <a:gd name="connsiteY61" fmla="*/ 2425302 h 2540538"/>
                  <a:gd name="connsiteX62" fmla="*/ 1278288 w 6374060"/>
                  <a:gd name="connsiteY62" fmla="*/ 2540538 h 2540538"/>
                  <a:gd name="connsiteX63" fmla="*/ 1163052 w 6374060"/>
                  <a:gd name="connsiteY63" fmla="*/ 2425302 h 2540538"/>
                  <a:gd name="connsiteX64" fmla="*/ 1278288 w 6374060"/>
                  <a:gd name="connsiteY64" fmla="*/ 2310066 h 2540538"/>
                  <a:gd name="connsiteX65" fmla="*/ 890604 w 6374060"/>
                  <a:gd name="connsiteY65" fmla="*/ 2310066 h 2540538"/>
                  <a:gd name="connsiteX66" fmla="*/ 1005840 w 6374060"/>
                  <a:gd name="connsiteY66" fmla="*/ 2425302 h 2540538"/>
                  <a:gd name="connsiteX67" fmla="*/ 890604 w 6374060"/>
                  <a:gd name="connsiteY67" fmla="*/ 2540538 h 2540538"/>
                  <a:gd name="connsiteX68" fmla="*/ 775368 w 6374060"/>
                  <a:gd name="connsiteY68" fmla="*/ 2425302 h 2540538"/>
                  <a:gd name="connsiteX69" fmla="*/ 890604 w 6374060"/>
                  <a:gd name="connsiteY69" fmla="*/ 2310066 h 2540538"/>
                  <a:gd name="connsiteX70" fmla="*/ 502920 w 6374060"/>
                  <a:gd name="connsiteY70" fmla="*/ 2310066 h 2540538"/>
                  <a:gd name="connsiteX71" fmla="*/ 618156 w 6374060"/>
                  <a:gd name="connsiteY71" fmla="*/ 2425302 h 2540538"/>
                  <a:gd name="connsiteX72" fmla="*/ 502920 w 6374060"/>
                  <a:gd name="connsiteY72" fmla="*/ 2540538 h 2540538"/>
                  <a:gd name="connsiteX73" fmla="*/ 387684 w 6374060"/>
                  <a:gd name="connsiteY73" fmla="*/ 2425302 h 2540538"/>
                  <a:gd name="connsiteX74" fmla="*/ 502920 w 6374060"/>
                  <a:gd name="connsiteY74" fmla="*/ 2310066 h 2540538"/>
                  <a:gd name="connsiteX75" fmla="*/ 115236 w 6374060"/>
                  <a:gd name="connsiteY75" fmla="*/ 2310066 h 2540538"/>
                  <a:gd name="connsiteX76" fmla="*/ 230472 w 6374060"/>
                  <a:gd name="connsiteY76" fmla="*/ 2425302 h 2540538"/>
                  <a:gd name="connsiteX77" fmla="*/ 115236 w 6374060"/>
                  <a:gd name="connsiteY77" fmla="*/ 2540538 h 2540538"/>
                  <a:gd name="connsiteX78" fmla="*/ 0 w 6374060"/>
                  <a:gd name="connsiteY78" fmla="*/ 2425302 h 2540538"/>
                  <a:gd name="connsiteX79" fmla="*/ 115236 w 6374060"/>
                  <a:gd name="connsiteY79" fmla="*/ 2310066 h 2540538"/>
                  <a:gd name="connsiteX80" fmla="*/ 5985217 w 6374060"/>
                  <a:gd name="connsiteY80" fmla="*/ 1925055 h 2540538"/>
                  <a:gd name="connsiteX81" fmla="*/ 6100453 w 6374060"/>
                  <a:gd name="connsiteY81" fmla="*/ 2040291 h 2540538"/>
                  <a:gd name="connsiteX82" fmla="*/ 5985217 w 6374060"/>
                  <a:gd name="connsiteY82" fmla="*/ 2155527 h 2540538"/>
                  <a:gd name="connsiteX83" fmla="*/ 5869981 w 6374060"/>
                  <a:gd name="connsiteY83" fmla="*/ 2040291 h 2540538"/>
                  <a:gd name="connsiteX84" fmla="*/ 5985217 w 6374060"/>
                  <a:gd name="connsiteY84" fmla="*/ 1925055 h 2540538"/>
                  <a:gd name="connsiteX85" fmla="*/ 5597533 w 6374060"/>
                  <a:gd name="connsiteY85" fmla="*/ 1925055 h 2540538"/>
                  <a:gd name="connsiteX86" fmla="*/ 5712769 w 6374060"/>
                  <a:gd name="connsiteY86" fmla="*/ 2040291 h 2540538"/>
                  <a:gd name="connsiteX87" fmla="*/ 5597533 w 6374060"/>
                  <a:gd name="connsiteY87" fmla="*/ 2155527 h 2540538"/>
                  <a:gd name="connsiteX88" fmla="*/ 5482297 w 6374060"/>
                  <a:gd name="connsiteY88" fmla="*/ 2040291 h 2540538"/>
                  <a:gd name="connsiteX89" fmla="*/ 5597533 w 6374060"/>
                  <a:gd name="connsiteY89" fmla="*/ 1925055 h 2540538"/>
                  <a:gd name="connsiteX90" fmla="*/ 5209849 w 6374060"/>
                  <a:gd name="connsiteY90" fmla="*/ 1925055 h 2540538"/>
                  <a:gd name="connsiteX91" fmla="*/ 5325085 w 6374060"/>
                  <a:gd name="connsiteY91" fmla="*/ 2040291 h 2540538"/>
                  <a:gd name="connsiteX92" fmla="*/ 5209849 w 6374060"/>
                  <a:gd name="connsiteY92" fmla="*/ 2155527 h 2540538"/>
                  <a:gd name="connsiteX93" fmla="*/ 5094613 w 6374060"/>
                  <a:gd name="connsiteY93" fmla="*/ 2040291 h 2540538"/>
                  <a:gd name="connsiteX94" fmla="*/ 5209849 w 6374060"/>
                  <a:gd name="connsiteY94" fmla="*/ 1925055 h 2540538"/>
                  <a:gd name="connsiteX95" fmla="*/ 4822165 w 6374060"/>
                  <a:gd name="connsiteY95" fmla="*/ 1925055 h 2540538"/>
                  <a:gd name="connsiteX96" fmla="*/ 4937401 w 6374060"/>
                  <a:gd name="connsiteY96" fmla="*/ 2040291 h 2540538"/>
                  <a:gd name="connsiteX97" fmla="*/ 4822165 w 6374060"/>
                  <a:gd name="connsiteY97" fmla="*/ 2155527 h 2540538"/>
                  <a:gd name="connsiteX98" fmla="*/ 4706929 w 6374060"/>
                  <a:gd name="connsiteY98" fmla="*/ 2040291 h 2540538"/>
                  <a:gd name="connsiteX99" fmla="*/ 4822165 w 6374060"/>
                  <a:gd name="connsiteY99" fmla="*/ 1925055 h 2540538"/>
                  <a:gd name="connsiteX100" fmla="*/ 4434481 w 6374060"/>
                  <a:gd name="connsiteY100" fmla="*/ 1925055 h 2540538"/>
                  <a:gd name="connsiteX101" fmla="*/ 4549717 w 6374060"/>
                  <a:gd name="connsiteY101" fmla="*/ 2040291 h 2540538"/>
                  <a:gd name="connsiteX102" fmla="*/ 4434481 w 6374060"/>
                  <a:gd name="connsiteY102" fmla="*/ 2155527 h 2540538"/>
                  <a:gd name="connsiteX103" fmla="*/ 4319245 w 6374060"/>
                  <a:gd name="connsiteY103" fmla="*/ 2040291 h 2540538"/>
                  <a:gd name="connsiteX104" fmla="*/ 4434481 w 6374060"/>
                  <a:gd name="connsiteY104" fmla="*/ 1925055 h 2540538"/>
                  <a:gd name="connsiteX105" fmla="*/ 4046797 w 6374060"/>
                  <a:gd name="connsiteY105" fmla="*/ 1925055 h 2540538"/>
                  <a:gd name="connsiteX106" fmla="*/ 4162033 w 6374060"/>
                  <a:gd name="connsiteY106" fmla="*/ 2040291 h 2540538"/>
                  <a:gd name="connsiteX107" fmla="*/ 4046797 w 6374060"/>
                  <a:gd name="connsiteY107" fmla="*/ 2155527 h 2540538"/>
                  <a:gd name="connsiteX108" fmla="*/ 3931561 w 6374060"/>
                  <a:gd name="connsiteY108" fmla="*/ 2040291 h 2540538"/>
                  <a:gd name="connsiteX109" fmla="*/ 4046797 w 6374060"/>
                  <a:gd name="connsiteY109" fmla="*/ 1925055 h 2540538"/>
                  <a:gd name="connsiteX110" fmla="*/ 3659113 w 6374060"/>
                  <a:gd name="connsiteY110" fmla="*/ 1925055 h 2540538"/>
                  <a:gd name="connsiteX111" fmla="*/ 3774349 w 6374060"/>
                  <a:gd name="connsiteY111" fmla="*/ 2040291 h 2540538"/>
                  <a:gd name="connsiteX112" fmla="*/ 3659113 w 6374060"/>
                  <a:gd name="connsiteY112" fmla="*/ 2155527 h 2540538"/>
                  <a:gd name="connsiteX113" fmla="*/ 3543877 w 6374060"/>
                  <a:gd name="connsiteY113" fmla="*/ 2040291 h 2540538"/>
                  <a:gd name="connsiteX114" fmla="*/ 3659113 w 6374060"/>
                  <a:gd name="connsiteY114" fmla="*/ 1925055 h 2540538"/>
                  <a:gd name="connsiteX115" fmla="*/ 3271429 w 6374060"/>
                  <a:gd name="connsiteY115" fmla="*/ 1925055 h 2540538"/>
                  <a:gd name="connsiteX116" fmla="*/ 3386665 w 6374060"/>
                  <a:gd name="connsiteY116" fmla="*/ 2040291 h 2540538"/>
                  <a:gd name="connsiteX117" fmla="*/ 3271429 w 6374060"/>
                  <a:gd name="connsiteY117" fmla="*/ 2155527 h 2540538"/>
                  <a:gd name="connsiteX118" fmla="*/ 3156193 w 6374060"/>
                  <a:gd name="connsiteY118" fmla="*/ 2040291 h 2540538"/>
                  <a:gd name="connsiteX119" fmla="*/ 3271429 w 6374060"/>
                  <a:gd name="connsiteY119" fmla="*/ 1925055 h 2540538"/>
                  <a:gd name="connsiteX120" fmla="*/ 2883745 w 6374060"/>
                  <a:gd name="connsiteY120" fmla="*/ 1925055 h 2540538"/>
                  <a:gd name="connsiteX121" fmla="*/ 2998981 w 6374060"/>
                  <a:gd name="connsiteY121" fmla="*/ 2040291 h 2540538"/>
                  <a:gd name="connsiteX122" fmla="*/ 2883745 w 6374060"/>
                  <a:gd name="connsiteY122" fmla="*/ 2155527 h 2540538"/>
                  <a:gd name="connsiteX123" fmla="*/ 2768509 w 6374060"/>
                  <a:gd name="connsiteY123" fmla="*/ 2040291 h 2540538"/>
                  <a:gd name="connsiteX124" fmla="*/ 2883745 w 6374060"/>
                  <a:gd name="connsiteY124" fmla="*/ 1925055 h 2540538"/>
                  <a:gd name="connsiteX125" fmla="*/ 2496061 w 6374060"/>
                  <a:gd name="connsiteY125" fmla="*/ 1925055 h 2540538"/>
                  <a:gd name="connsiteX126" fmla="*/ 2611297 w 6374060"/>
                  <a:gd name="connsiteY126" fmla="*/ 2040291 h 2540538"/>
                  <a:gd name="connsiteX127" fmla="*/ 2496061 w 6374060"/>
                  <a:gd name="connsiteY127" fmla="*/ 2155527 h 2540538"/>
                  <a:gd name="connsiteX128" fmla="*/ 2380825 w 6374060"/>
                  <a:gd name="connsiteY128" fmla="*/ 2040291 h 2540538"/>
                  <a:gd name="connsiteX129" fmla="*/ 2496061 w 6374060"/>
                  <a:gd name="connsiteY129" fmla="*/ 1925055 h 2540538"/>
                  <a:gd name="connsiteX130" fmla="*/ 2108377 w 6374060"/>
                  <a:gd name="connsiteY130" fmla="*/ 1925055 h 2540538"/>
                  <a:gd name="connsiteX131" fmla="*/ 2223613 w 6374060"/>
                  <a:gd name="connsiteY131" fmla="*/ 2040291 h 2540538"/>
                  <a:gd name="connsiteX132" fmla="*/ 2108377 w 6374060"/>
                  <a:gd name="connsiteY132" fmla="*/ 2155527 h 2540538"/>
                  <a:gd name="connsiteX133" fmla="*/ 1993141 w 6374060"/>
                  <a:gd name="connsiteY133" fmla="*/ 2040291 h 2540538"/>
                  <a:gd name="connsiteX134" fmla="*/ 2108377 w 6374060"/>
                  <a:gd name="connsiteY134" fmla="*/ 1925055 h 2540538"/>
                  <a:gd name="connsiteX135" fmla="*/ 1720693 w 6374060"/>
                  <a:gd name="connsiteY135" fmla="*/ 1925055 h 2540538"/>
                  <a:gd name="connsiteX136" fmla="*/ 1835929 w 6374060"/>
                  <a:gd name="connsiteY136" fmla="*/ 2040291 h 2540538"/>
                  <a:gd name="connsiteX137" fmla="*/ 1720693 w 6374060"/>
                  <a:gd name="connsiteY137" fmla="*/ 2155527 h 2540538"/>
                  <a:gd name="connsiteX138" fmla="*/ 1605457 w 6374060"/>
                  <a:gd name="connsiteY138" fmla="*/ 2040291 h 2540538"/>
                  <a:gd name="connsiteX139" fmla="*/ 1720693 w 6374060"/>
                  <a:gd name="connsiteY139" fmla="*/ 1925055 h 2540538"/>
                  <a:gd name="connsiteX140" fmla="*/ 1333009 w 6374060"/>
                  <a:gd name="connsiteY140" fmla="*/ 1925055 h 2540538"/>
                  <a:gd name="connsiteX141" fmla="*/ 1448245 w 6374060"/>
                  <a:gd name="connsiteY141" fmla="*/ 2040291 h 2540538"/>
                  <a:gd name="connsiteX142" fmla="*/ 1333009 w 6374060"/>
                  <a:gd name="connsiteY142" fmla="*/ 2155527 h 2540538"/>
                  <a:gd name="connsiteX143" fmla="*/ 1217773 w 6374060"/>
                  <a:gd name="connsiteY143" fmla="*/ 2040291 h 2540538"/>
                  <a:gd name="connsiteX144" fmla="*/ 1333009 w 6374060"/>
                  <a:gd name="connsiteY144" fmla="*/ 1925055 h 2540538"/>
                  <a:gd name="connsiteX145" fmla="*/ 945325 w 6374060"/>
                  <a:gd name="connsiteY145" fmla="*/ 1925055 h 2540538"/>
                  <a:gd name="connsiteX146" fmla="*/ 1060561 w 6374060"/>
                  <a:gd name="connsiteY146" fmla="*/ 2040291 h 2540538"/>
                  <a:gd name="connsiteX147" fmla="*/ 945325 w 6374060"/>
                  <a:gd name="connsiteY147" fmla="*/ 2155527 h 2540538"/>
                  <a:gd name="connsiteX148" fmla="*/ 830089 w 6374060"/>
                  <a:gd name="connsiteY148" fmla="*/ 2040291 h 2540538"/>
                  <a:gd name="connsiteX149" fmla="*/ 945325 w 6374060"/>
                  <a:gd name="connsiteY149" fmla="*/ 1925055 h 2540538"/>
                  <a:gd name="connsiteX150" fmla="*/ 557641 w 6374060"/>
                  <a:gd name="connsiteY150" fmla="*/ 1925055 h 2540538"/>
                  <a:gd name="connsiteX151" fmla="*/ 672877 w 6374060"/>
                  <a:gd name="connsiteY151" fmla="*/ 2040291 h 2540538"/>
                  <a:gd name="connsiteX152" fmla="*/ 557641 w 6374060"/>
                  <a:gd name="connsiteY152" fmla="*/ 2155527 h 2540538"/>
                  <a:gd name="connsiteX153" fmla="*/ 442405 w 6374060"/>
                  <a:gd name="connsiteY153" fmla="*/ 2040291 h 2540538"/>
                  <a:gd name="connsiteX154" fmla="*/ 557641 w 6374060"/>
                  <a:gd name="connsiteY154" fmla="*/ 1925055 h 2540538"/>
                  <a:gd name="connsiteX155" fmla="*/ 169957 w 6374060"/>
                  <a:gd name="connsiteY155" fmla="*/ 1925055 h 2540538"/>
                  <a:gd name="connsiteX156" fmla="*/ 285193 w 6374060"/>
                  <a:gd name="connsiteY156" fmla="*/ 2040291 h 2540538"/>
                  <a:gd name="connsiteX157" fmla="*/ 169957 w 6374060"/>
                  <a:gd name="connsiteY157" fmla="*/ 2155527 h 2540538"/>
                  <a:gd name="connsiteX158" fmla="*/ 54721 w 6374060"/>
                  <a:gd name="connsiteY158" fmla="*/ 2040291 h 2540538"/>
                  <a:gd name="connsiteX159" fmla="*/ 169957 w 6374060"/>
                  <a:gd name="connsiteY159" fmla="*/ 1925055 h 2540538"/>
                  <a:gd name="connsiteX160" fmla="*/ 6039938 w 6374060"/>
                  <a:gd name="connsiteY160" fmla="*/ 1540044 h 2540538"/>
                  <a:gd name="connsiteX161" fmla="*/ 6155174 w 6374060"/>
                  <a:gd name="connsiteY161" fmla="*/ 1655280 h 2540538"/>
                  <a:gd name="connsiteX162" fmla="*/ 6039938 w 6374060"/>
                  <a:gd name="connsiteY162" fmla="*/ 1770516 h 2540538"/>
                  <a:gd name="connsiteX163" fmla="*/ 5924702 w 6374060"/>
                  <a:gd name="connsiteY163" fmla="*/ 1655280 h 2540538"/>
                  <a:gd name="connsiteX164" fmla="*/ 6039938 w 6374060"/>
                  <a:gd name="connsiteY164" fmla="*/ 1540044 h 2540538"/>
                  <a:gd name="connsiteX165" fmla="*/ 5652254 w 6374060"/>
                  <a:gd name="connsiteY165" fmla="*/ 1540044 h 2540538"/>
                  <a:gd name="connsiteX166" fmla="*/ 5767490 w 6374060"/>
                  <a:gd name="connsiteY166" fmla="*/ 1655280 h 2540538"/>
                  <a:gd name="connsiteX167" fmla="*/ 5652254 w 6374060"/>
                  <a:gd name="connsiteY167" fmla="*/ 1770516 h 2540538"/>
                  <a:gd name="connsiteX168" fmla="*/ 5537018 w 6374060"/>
                  <a:gd name="connsiteY168" fmla="*/ 1655280 h 2540538"/>
                  <a:gd name="connsiteX169" fmla="*/ 5652254 w 6374060"/>
                  <a:gd name="connsiteY169" fmla="*/ 1540044 h 2540538"/>
                  <a:gd name="connsiteX170" fmla="*/ 5264570 w 6374060"/>
                  <a:gd name="connsiteY170" fmla="*/ 1540044 h 2540538"/>
                  <a:gd name="connsiteX171" fmla="*/ 5379806 w 6374060"/>
                  <a:gd name="connsiteY171" fmla="*/ 1655280 h 2540538"/>
                  <a:gd name="connsiteX172" fmla="*/ 5264570 w 6374060"/>
                  <a:gd name="connsiteY172" fmla="*/ 1770516 h 2540538"/>
                  <a:gd name="connsiteX173" fmla="*/ 5149334 w 6374060"/>
                  <a:gd name="connsiteY173" fmla="*/ 1655280 h 2540538"/>
                  <a:gd name="connsiteX174" fmla="*/ 5264570 w 6374060"/>
                  <a:gd name="connsiteY174" fmla="*/ 1540044 h 2540538"/>
                  <a:gd name="connsiteX175" fmla="*/ 4876886 w 6374060"/>
                  <a:gd name="connsiteY175" fmla="*/ 1540044 h 2540538"/>
                  <a:gd name="connsiteX176" fmla="*/ 4992122 w 6374060"/>
                  <a:gd name="connsiteY176" fmla="*/ 1655280 h 2540538"/>
                  <a:gd name="connsiteX177" fmla="*/ 4876886 w 6374060"/>
                  <a:gd name="connsiteY177" fmla="*/ 1770516 h 2540538"/>
                  <a:gd name="connsiteX178" fmla="*/ 4761650 w 6374060"/>
                  <a:gd name="connsiteY178" fmla="*/ 1655280 h 2540538"/>
                  <a:gd name="connsiteX179" fmla="*/ 4876886 w 6374060"/>
                  <a:gd name="connsiteY179" fmla="*/ 1540044 h 2540538"/>
                  <a:gd name="connsiteX180" fmla="*/ 4489202 w 6374060"/>
                  <a:gd name="connsiteY180" fmla="*/ 1540044 h 2540538"/>
                  <a:gd name="connsiteX181" fmla="*/ 4604438 w 6374060"/>
                  <a:gd name="connsiteY181" fmla="*/ 1655280 h 2540538"/>
                  <a:gd name="connsiteX182" fmla="*/ 4489202 w 6374060"/>
                  <a:gd name="connsiteY182" fmla="*/ 1770516 h 2540538"/>
                  <a:gd name="connsiteX183" fmla="*/ 4373966 w 6374060"/>
                  <a:gd name="connsiteY183" fmla="*/ 1655280 h 2540538"/>
                  <a:gd name="connsiteX184" fmla="*/ 4489202 w 6374060"/>
                  <a:gd name="connsiteY184" fmla="*/ 1540044 h 2540538"/>
                  <a:gd name="connsiteX185" fmla="*/ 4101518 w 6374060"/>
                  <a:gd name="connsiteY185" fmla="*/ 1540044 h 2540538"/>
                  <a:gd name="connsiteX186" fmla="*/ 4216754 w 6374060"/>
                  <a:gd name="connsiteY186" fmla="*/ 1655280 h 2540538"/>
                  <a:gd name="connsiteX187" fmla="*/ 4101518 w 6374060"/>
                  <a:gd name="connsiteY187" fmla="*/ 1770516 h 2540538"/>
                  <a:gd name="connsiteX188" fmla="*/ 3986282 w 6374060"/>
                  <a:gd name="connsiteY188" fmla="*/ 1655280 h 2540538"/>
                  <a:gd name="connsiteX189" fmla="*/ 4101518 w 6374060"/>
                  <a:gd name="connsiteY189" fmla="*/ 1540044 h 2540538"/>
                  <a:gd name="connsiteX190" fmla="*/ 3713834 w 6374060"/>
                  <a:gd name="connsiteY190" fmla="*/ 1540044 h 2540538"/>
                  <a:gd name="connsiteX191" fmla="*/ 3829070 w 6374060"/>
                  <a:gd name="connsiteY191" fmla="*/ 1655280 h 2540538"/>
                  <a:gd name="connsiteX192" fmla="*/ 3713834 w 6374060"/>
                  <a:gd name="connsiteY192" fmla="*/ 1770516 h 2540538"/>
                  <a:gd name="connsiteX193" fmla="*/ 3598598 w 6374060"/>
                  <a:gd name="connsiteY193" fmla="*/ 1655280 h 2540538"/>
                  <a:gd name="connsiteX194" fmla="*/ 3713834 w 6374060"/>
                  <a:gd name="connsiteY194" fmla="*/ 1540044 h 2540538"/>
                  <a:gd name="connsiteX195" fmla="*/ 3326150 w 6374060"/>
                  <a:gd name="connsiteY195" fmla="*/ 1540044 h 2540538"/>
                  <a:gd name="connsiteX196" fmla="*/ 3441386 w 6374060"/>
                  <a:gd name="connsiteY196" fmla="*/ 1655280 h 2540538"/>
                  <a:gd name="connsiteX197" fmla="*/ 3326150 w 6374060"/>
                  <a:gd name="connsiteY197" fmla="*/ 1770516 h 2540538"/>
                  <a:gd name="connsiteX198" fmla="*/ 3210914 w 6374060"/>
                  <a:gd name="connsiteY198" fmla="*/ 1655280 h 2540538"/>
                  <a:gd name="connsiteX199" fmla="*/ 3326150 w 6374060"/>
                  <a:gd name="connsiteY199" fmla="*/ 1540044 h 2540538"/>
                  <a:gd name="connsiteX200" fmla="*/ 2938466 w 6374060"/>
                  <a:gd name="connsiteY200" fmla="*/ 1540044 h 2540538"/>
                  <a:gd name="connsiteX201" fmla="*/ 3053702 w 6374060"/>
                  <a:gd name="connsiteY201" fmla="*/ 1655280 h 2540538"/>
                  <a:gd name="connsiteX202" fmla="*/ 2938466 w 6374060"/>
                  <a:gd name="connsiteY202" fmla="*/ 1770516 h 2540538"/>
                  <a:gd name="connsiteX203" fmla="*/ 2823230 w 6374060"/>
                  <a:gd name="connsiteY203" fmla="*/ 1655280 h 2540538"/>
                  <a:gd name="connsiteX204" fmla="*/ 2938466 w 6374060"/>
                  <a:gd name="connsiteY204" fmla="*/ 1540044 h 2540538"/>
                  <a:gd name="connsiteX205" fmla="*/ 2550782 w 6374060"/>
                  <a:gd name="connsiteY205" fmla="*/ 1540044 h 2540538"/>
                  <a:gd name="connsiteX206" fmla="*/ 2666018 w 6374060"/>
                  <a:gd name="connsiteY206" fmla="*/ 1655280 h 2540538"/>
                  <a:gd name="connsiteX207" fmla="*/ 2550782 w 6374060"/>
                  <a:gd name="connsiteY207" fmla="*/ 1770516 h 2540538"/>
                  <a:gd name="connsiteX208" fmla="*/ 2435546 w 6374060"/>
                  <a:gd name="connsiteY208" fmla="*/ 1655280 h 2540538"/>
                  <a:gd name="connsiteX209" fmla="*/ 2550782 w 6374060"/>
                  <a:gd name="connsiteY209" fmla="*/ 1540044 h 2540538"/>
                  <a:gd name="connsiteX210" fmla="*/ 2163098 w 6374060"/>
                  <a:gd name="connsiteY210" fmla="*/ 1540044 h 2540538"/>
                  <a:gd name="connsiteX211" fmla="*/ 2278334 w 6374060"/>
                  <a:gd name="connsiteY211" fmla="*/ 1655280 h 2540538"/>
                  <a:gd name="connsiteX212" fmla="*/ 2163098 w 6374060"/>
                  <a:gd name="connsiteY212" fmla="*/ 1770516 h 2540538"/>
                  <a:gd name="connsiteX213" fmla="*/ 2047862 w 6374060"/>
                  <a:gd name="connsiteY213" fmla="*/ 1655280 h 2540538"/>
                  <a:gd name="connsiteX214" fmla="*/ 2163098 w 6374060"/>
                  <a:gd name="connsiteY214" fmla="*/ 1540044 h 2540538"/>
                  <a:gd name="connsiteX215" fmla="*/ 1775414 w 6374060"/>
                  <a:gd name="connsiteY215" fmla="*/ 1540044 h 2540538"/>
                  <a:gd name="connsiteX216" fmla="*/ 1890650 w 6374060"/>
                  <a:gd name="connsiteY216" fmla="*/ 1655280 h 2540538"/>
                  <a:gd name="connsiteX217" fmla="*/ 1775414 w 6374060"/>
                  <a:gd name="connsiteY217" fmla="*/ 1770516 h 2540538"/>
                  <a:gd name="connsiteX218" fmla="*/ 1660178 w 6374060"/>
                  <a:gd name="connsiteY218" fmla="*/ 1655280 h 2540538"/>
                  <a:gd name="connsiteX219" fmla="*/ 1775414 w 6374060"/>
                  <a:gd name="connsiteY219" fmla="*/ 1540044 h 2540538"/>
                  <a:gd name="connsiteX220" fmla="*/ 1387730 w 6374060"/>
                  <a:gd name="connsiteY220" fmla="*/ 1540044 h 2540538"/>
                  <a:gd name="connsiteX221" fmla="*/ 1502966 w 6374060"/>
                  <a:gd name="connsiteY221" fmla="*/ 1655280 h 2540538"/>
                  <a:gd name="connsiteX222" fmla="*/ 1387730 w 6374060"/>
                  <a:gd name="connsiteY222" fmla="*/ 1770516 h 2540538"/>
                  <a:gd name="connsiteX223" fmla="*/ 1272494 w 6374060"/>
                  <a:gd name="connsiteY223" fmla="*/ 1655280 h 2540538"/>
                  <a:gd name="connsiteX224" fmla="*/ 1387730 w 6374060"/>
                  <a:gd name="connsiteY224" fmla="*/ 1540044 h 2540538"/>
                  <a:gd name="connsiteX225" fmla="*/ 1000046 w 6374060"/>
                  <a:gd name="connsiteY225" fmla="*/ 1540044 h 2540538"/>
                  <a:gd name="connsiteX226" fmla="*/ 1115282 w 6374060"/>
                  <a:gd name="connsiteY226" fmla="*/ 1655280 h 2540538"/>
                  <a:gd name="connsiteX227" fmla="*/ 1000046 w 6374060"/>
                  <a:gd name="connsiteY227" fmla="*/ 1770516 h 2540538"/>
                  <a:gd name="connsiteX228" fmla="*/ 884810 w 6374060"/>
                  <a:gd name="connsiteY228" fmla="*/ 1655280 h 2540538"/>
                  <a:gd name="connsiteX229" fmla="*/ 1000046 w 6374060"/>
                  <a:gd name="connsiteY229" fmla="*/ 1540044 h 2540538"/>
                  <a:gd name="connsiteX230" fmla="*/ 612362 w 6374060"/>
                  <a:gd name="connsiteY230" fmla="*/ 1540044 h 2540538"/>
                  <a:gd name="connsiteX231" fmla="*/ 727598 w 6374060"/>
                  <a:gd name="connsiteY231" fmla="*/ 1655280 h 2540538"/>
                  <a:gd name="connsiteX232" fmla="*/ 612362 w 6374060"/>
                  <a:gd name="connsiteY232" fmla="*/ 1770516 h 2540538"/>
                  <a:gd name="connsiteX233" fmla="*/ 497126 w 6374060"/>
                  <a:gd name="connsiteY233" fmla="*/ 1655280 h 2540538"/>
                  <a:gd name="connsiteX234" fmla="*/ 612362 w 6374060"/>
                  <a:gd name="connsiteY234" fmla="*/ 1540044 h 2540538"/>
                  <a:gd name="connsiteX235" fmla="*/ 224678 w 6374060"/>
                  <a:gd name="connsiteY235" fmla="*/ 1540044 h 2540538"/>
                  <a:gd name="connsiteX236" fmla="*/ 339914 w 6374060"/>
                  <a:gd name="connsiteY236" fmla="*/ 1655280 h 2540538"/>
                  <a:gd name="connsiteX237" fmla="*/ 224678 w 6374060"/>
                  <a:gd name="connsiteY237" fmla="*/ 1770516 h 2540538"/>
                  <a:gd name="connsiteX238" fmla="*/ 109442 w 6374060"/>
                  <a:gd name="connsiteY238" fmla="*/ 1655280 h 2540538"/>
                  <a:gd name="connsiteX239" fmla="*/ 224678 w 6374060"/>
                  <a:gd name="connsiteY239" fmla="*/ 1540044 h 2540538"/>
                  <a:gd name="connsiteX240" fmla="*/ 6094660 w 6374060"/>
                  <a:gd name="connsiteY240" fmla="*/ 1155033 h 2540538"/>
                  <a:gd name="connsiteX241" fmla="*/ 6209896 w 6374060"/>
                  <a:gd name="connsiteY241" fmla="*/ 1270269 h 2540538"/>
                  <a:gd name="connsiteX242" fmla="*/ 6094660 w 6374060"/>
                  <a:gd name="connsiteY242" fmla="*/ 1385505 h 2540538"/>
                  <a:gd name="connsiteX243" fmla="*/ 5979424 w 6374060"/>
                  <a:gd name="connsiteY243" fmla="*/ 1270269 h 2540538"/>
                  <a:gd name="connsiteX244" fmla="*/ 6094660 w 6374060"/>
                  <a:gd name="connsiteY244" fmla="*/ 1155033 h 2540538"/>
                  <a:gd name="connsiteX245" fmla="*/ 5706976 w 6374060"/>
                  <a:gd name="connsiteY245" fmla="*/ 1155033 h 2540538"/>
                  <a:gd name="connsiteX246" fmla="*/ 5822212 w 6374060"/>
                  <a:gd name="connsiteY246" fmla="*/ 1270269 h 2540538"/>
                  <a:gd name="connsiteX247" fmla="*/ 5706976 w 6374060"/>
                  <a:gd name="connsiteY247" fmla="*/ 1385505 h 2540538"/>
                  <a:gd name="connsiteX248" fmla="*/ 5591740 w 6374060"/>
                  <a:gd name="connsiteY248" fmla="*/ 1270269 h 2540538"/>
                  <a:gd name="connsiteX249" fmla="*/ 5706976 w 6374060"/>
                  <a:gd name="connsiteY249" fmla="*/ 1155033 h 2540538"/>
                  <a:gd name="connsiteX250" fmla="*/ 5319292 w 6374060"/>
                  <a:gd name="connsiteY250" fmla="*/ 1155033 h 2540538"/>
                  <a:gd name="connsiteX251" fmla="*/ 5434528 w 6374060"/>
                  <a:gd name="connsiteY251" fmla="*/ 1270269 h 2540538"/>
                  <a:gd name="connsiteX252" fmla="*/ 5319292 w 6374060"/>
                  <a:gd name="connsiteY252" fmla="*/ 1385505 h 2540538"/>
                  <a:gd name="connsiteX253" fmla="*/ 5204056 w 6374060"/>
                  <a:gd name="connsiteY253" fmla="*/ 1270269 h 2540538"/>
                  <a:gd name="connsiteX254" fmla="*/ 5319292 w 6374060"/>
                  <a:gd name="connsiteY254" fmla="*/ 1155033 h 2540538"/>
                  <a:gd name="connsiteX255" fmla="*/ 4931608 w 6374060"/>
                  <a:gd name="connsiteY255" fmla="*/ 1155033 h 2540538"/>
                  <a:gd name="connsiteX256" fmla="*/ 5046844 w 6374060"/>
                  <a:gd name="connsiteY256" fmla="*/ 1270269 h 2540538"/>
                  <a:gd name="connsiteX257" fmla="*/ 4931608 w 6374060"/>
                  <a:gd name="connsiteY257" fmla="*/ 1385505 h 2540538"/>
                  <a:gd name="connsiteX258" fmla="*/ 4816372 w 6374060"/>
                  <a:gd name="connsiteY258" fmla="*/ 1270269 h 2540538"/>
                  <a:gd name="connsiteX259" fmla="*/ 4931608 w 6374060"/>
                  <a:gd name="connsiteY259" fmla="*/ 1155033 h 2540538"/>
                  <a:gd name="connsiteX260" fmla="*/ 4543924 w 6374060"/>
                  <a:gd name="connsiteY260" fmla="*/ 1155033 h 2540538"/>
                  <a:gd name="connsiteX261" fmla="*/ 4659160 w 6374060"/>
                  <a:gd name="connsiteY261" fmla="*/ 1270269 h 2540538"/>
                  <a:gd name="connsiteX262" fmla="*/ 4543924 w 6374060"/>
                  <a:gd name="connsiteY262" fmla="*/ 1385505 h 2540538"/>
                  <a:gd name="connsiteX263" fmla="*/ 4428688 w 6374060"/>
                  <a:gd name="connsiteY263" fmla="*/ 1270269 h 2540538"/>
                  <a:gd name="connsiteX264" fmla="*/ 4543924 w 6374060"/>
                  <a:gd name="connsiteY264" fmla="*/ 1155033 h 2540538"/>
                  <a:gd name="connsiteX265" fmla="*/ 4156240 w 6374060"/>
                  <a:gd name="connsiteY265" fmla="*/ 1155033 h 2540538"/>
                  <a:gd name="connsiteX266" fmla="*/ 4271476 w 6374060"/>
                  <a:gd name="connsiteY266" fmla="*/ 1270269 h 2540538"/>
                  <a:gd name="connsiteX267" fmla="*/ 4156240 w 6374060"/>
                  <a:gd name="connsiteY267" fmla="*/ 1385505 h 2540538"/>
                  <a:gd name="connsiteX268" fmla="*/ 4041004 w 6374060"/>
                  <a:gd name="connsiteY268" fmla="*/ 1270269 h 2540538"/>
                  <a:gd name="connsiteX269" fmla="*/ 4156240 w 6374060"/>
                  <a:gd name="connsiteY269" fmla="*/ 1155033 h 2540538"/>
                  <a:gd name="connsiteX270" fmla="*/ 3768556 w 6374060"/>
                  <a:gd name="connsiteY270" fmla="*/ 1155033 h 2540538"/>
                  <a:gd name="connsiteX271" fmla="*/ 3883792 w 6374060"/>
                  <a:gd name="connsiteY271" fmla="*/ 1270269 h 2540538"/>
                  <a:gd name="connsiteX272" fmla="*/ 3768556 w 6374060"/>
                  <a:gd name="connsiteY272" fmla="*/ 1385505 h 2540538"/>
                  <a:gd name="connsiteX273" fmla="*/ 3653320 w 6374060"/>
                  <a:gd name="connsiteY273" fmla="*/ 1270269 h 2540538"/>
                  <a:gd name="connsiteX274" fmla="*/ 3768556 w 6374060"/>
                  <a:gd name="connsiteY274" fmla="*/ 1155033 h 2540538"/>
                  <a:gd name="connsiteX275" fmla="*/ 3380872 w 6374060"/>
                  <a:gd name="connsiteY275" fmla="*/ 1155033 h 2540538"/>
                  <a:gd name="connsiteX276" fmla="*/ 3496108 w 6374060"/>
                  <a:gd name="connsiteY276" fmla="*/ 1270269 h 2540538"/>
                  <a:gd name="connsiteX277" fmla="*/ 3380872 w 6374060"/>
                  <a:gd name="connsiteY277" fmla="*/ 1385505 h 2540538"/>
                  <a:gd name="connsiteX278" fmla="*/ 3265636 w 6374060"/>
                  <a:gd name="connsiteY278" fmla="*/ 1270269 h 2540538"/>
                  <a:gd name="connsiteX279" fmla="*/ 3380872 w 6374060"/>
                  <a:gd name="connsiteY279" fmla="*/ 1155033 h 2540538"/>
                  <a:gd name="connsiteX280" fmla="*/ 2993188 w 6374060"/>
                  <a:gd name="connsiteY280" fmla="*/ 1155033 h 2540538"/>
                  <a:gd name="connsiteX281" fmla="*/ 3108424 w 6374060"/>
                  <a:gd name="connsiteY281" fmla="*/ 1270269 h 2540538"/>
                  <a:gd name="connsiteX282" fmla="*/ 2993188 w 6374060"/>
                  <a:gd name="connsiteY282" fmla="*/ 1385505 h 2540538"/>
                  <a:gd name="connsiteX283" fmla="*/ 2877952 w 6374060"/>
                  <a:gd name="connsiteY283" fmla="*/ 1270269 h 2540538"/>
                  <a:gd name="connsiteX284" fmla="*/ 2993188 w 6374060"/>
                  <a:gd name="connsiteY284" fmla="*/ 1155033 h 2540538"/>
                  <a:gd name="connsiteX285" fmla="*/ 2605504 w 6374060"/>
                  <a:gd name="connsiteY285" fmla="*/ 1155033 h 2540538"/>
                  <a:gd name="connsiteX286" fmla="*/ 2720740 w 6374060"/>
                  <a:gd name="connsiteY286" fmla="*/ 1270269 h 2540538"/>
                  <a:gd name="connsiteX287" fmla="*/ 2605504 w 6374060"/>
                  <a:gd name="connsiteY287" fmla="*/ 1385505 h 2540538"/>
                  <a:gd name="connsiteX288" fmla="*/ 2490268 w 6374060"/>
                  <a:gd name="connsiteY288" fmla="*/ 1270269 h 2540538"/>
                  <a:gd name="connsiteX289" fmla="*/ 2605504 w 6374060"/>
                  <a:gd name="connsiteY289" fmla="*/ 1155033 h 2540538"/>
                  <a:gd name="connsiteX290" fmla="*/ 2217820 w 6374060"/>
                  <a:gd name="connsiteY290" fmla="*/ 1155033 h 2540538"/>
                  <a:gd name="connsiteX291" fmla="*/ 2333056 w 6374060"/>
                  <a:gd name="connsiteY291" fmla="*/ 1270269 h 2540538"/>
                  <a:gd name="connsiteX292" fmla="*/ 2217820 w 6374060"/>
                  <a:gd name="connsiteY292" fmla="*/ 1385505 h 2540538"/>
                  <a:gd name="connsiteX293" fmla="*/ 2102584 w 6374060"/>
                  <a:gd name="connsiteY293" fmla="*/ 1270269 h 2540538"/>
                  <a:gd name="connsiteX294" fmla="*/ 2217820 w 6374060"/>
                  <a:gd name="connsiteY294" fmla="*/ 1155033 h 2540538"/>
                  <a:gd name="connsiteX295" fmla="*/ 1830136 w 6374060"/>
                  <a:gd name="connsiteY295" fmla="*/ 1155033 h 2540538"/>
                  <a:gd name="connsiteX296" fmla="*/ 1945372 w 6374060"/>
                  <a:gd name="connsiteY296" fmla="*/ 1270269 h 2540538"/>
                  <a:gd name="connsiteX297" fmla="*/ 1830136 w 6374060"/>
                  <a:gd name="connsiteY297" fmla="*/ 1385505 h 2540538"/>
                  <a:gd name="connsiteX298" fmla="*/ 1714900 w 6374060"/>
                  <a:gd name="connsiteY298" fmla="*/ 1270269 h 2540538"/>
                  <a:gd name="connsiteX299" fmla="*/ 1830136 w 6374060"/>
                  <a:gd name="connsiteY299" fmla="*/ 1155033 h 2540538"/>
                  <a:gd name="connsiteX300" fmla="*/ 1442452 w 6374060"/>
                  <a:gd name="connsiteY300" fmla="*/ 1155033 h 2540538"/>
                  <a:gd name="connsiteX301" fmla="*/ 1557688 w 6374060"/>
                  <a:gd name="connsiteY301" fmla="*/ 1270269 h 2540538"/>
                  <a:gd name="connsiteX302" fmla="*/ 1442452 w 6374060"/>
                  <a:gd name="connsiteY302" fmla="*/ 1385505 h 2540538"/>
                  <a:gd name="connsiteX303" fmla="*/ 1327216 w 6374060"/>
                  <a:gd name="connsiteY303" fmla="*/ 1270269 h 2540538"/>
                  <a:gd name="connsiteX304" fmla="*/ 1442452 w 6374060"/>
                  <a:gd name="connsiteY304" fmla="*/ 1155033 h 2540538"/>
                  <a:gd name="connsiteX305" fmla="*/ 1054768 w 6374060"/>
                  <a:gd name="connsiteY305" fmla="*/ 1155033 h 2540538"/>
                  <a:gd name="connsiteX306" fmla="*/ 1170004 w 6374060"/>
                  <a:gd name="connsiteY306" fmla="*/ 1270269 h 2540538"/>
                  <a:gd name="connsiteX307" fmla="*/ 1054768 w 6374060"/>
                  <a:gd name="connsiteY307" fmla="*/ 1385505 h 2540538"/>
                  <a:gd name="connsiteX308" fmla="*/ 939532 w 6374060"/>
                  <a:gd name="connsiteY308" fmla="*/ 1270269 h 2540538"/>
                  <a:gd name="connsiteX309" fmla="*/ 1054768 w 6374060"/>
                  <a:gd name="connsiteY309" fmla="*/ 1155033 h 2540538"/>
                  <a:gd name="connsiteX310" fmla="*/ 667084 w 6374060"/>
                  <a:gd name="connsiteY310" fmla="*/ 1155033 h 2540538"/>
                  <a:gd name="connsiteX311" fmla="*/ 782320 w 6374060"/>
                  <a:gd name="connsiteY311" fmla="*/ 1270269 h 2540538"/>
                  <a:gd name="connsiteX312" fmla="*/ 667084 w 6374060"/>
                  <a:gd name="connsiteY312" fmla="*/ 1385505 h 2540538"/>
                  <a:gd name="connsiteX313" fmla="*/ 551848 w 6374060"/>
                  <a:gd name="connsiteY313" fmla="*/ 1270269 h 2540538"/>
                  <a:gd name="connsiteX314" fmla="*/ 667084 w 6374060"/>
                  <a:gd name="connsiteY314" fmla="*/ 1155033 h 2540538"/>
                  <a:gd name="connsiteX315" fmla="*/ 279400 w 6374060"/>
                  <a:gd name="connsiteY315" fmla="*/ 1155033 h 2540538"/>
                  <a:gd name="connsiteX316" fmla="*/ 394636 w 6374060"/>
                  <a:gd name="connsiteY316" fmla="*/ 1270269 h 2540538"/>
                  <a:gd name="connsiteX317" fmla="*/ 279400 w 6374060"/>
                  <a:gd name="connsiteY317" fmla="*/ 1385505 h 2540538"/>
                  <a:gd name="connsiteX318" fmla="*/ 164164 w 6374060"/>
                  <a:gd name="connsiteY318" fmla="*/ 1270269 h 2540538"/>
                  <a:gd name="connsiteX319" fmla="*/ 279400 w 6374060"/>
                  <a:gd name="connsiteY319" fmla="*/ 1155033 h 2540538"/>
                  <a:gd name="connsiteX320" fmla="*/ 6149381 w 6374060"/>
                  <a:gd name="connsiteY320" fmla="*/ 770022 h 2540538"/>
                  <a:gd name="connsiteX321" fmla="*/ 6264617 w 6374060"/>
                  <a:gd name="connsiteY321" fmla="*/ 885258 h 2540538"/>
                  <a:gd name="connsiteX322" fmla="*/ 6149381 w 6374060"/>
                  <a:gd name="connsiteY322" fmla="*/ 1000494 h 2540538"/>
                  <a:gd name="connsiteX323" fmla="*/ 6034145 w 6374060"/>
                  <a:gd name="connsiteY323" fmla="*/ 885258 h 2540538"/>
                  <a:gd name="connsiteX324" fmla="*/ 6149381 w 6374060"/>
                  <a:gd name="connsiteY324" fmla="*/ 770022 h 2540538"/>
                  <a:gd name="connsiteX325" fmla="*/ 5761697 w 6374060"/>
                  <a:gd name="connsiteY325" fmla="*/ 770022 h 2540538"/>
                  <a:gd name="connsiteX326" fmla="*/ 5876933 w 6374060"/>
                  <a:gd name="connsiteY326" fmla="*/ 885258 h 2540538"/>
                  <a:gd name="connsiteX327" fmla="*/ 5761697 w 6374060"/>
                  <a:gd name="connsiteY327" fmla="*/ 1000494 h 2540538"/>
                  <a:gd name="connsiteX328" fmla="*/ 5646461 w 6374060"/>
                  <a:gd name="connsiteY328" fmla="*/ 885258 h 2540538"/>
                  <a:gd name="connsiteX329" fmla="*/ 5761697 w 6374060"/>
                  <a:gd name="connsiteY329" fmla="*/ 770022 h 2540538"/>
                  <a:gd name="connsiteX330" fmla="*/ 5374013 w 6374060"/>
                  <a:gd name="connsiteY330" fmla="*/ 770022 h 2540538"/>
                  <a:gd name="connsiteX331" fmla="*/ 5489249 w 6374060"/>
                  <a:gd name="connsiteY331" fmla="*/ 885258 h 2540538"/>
                  <a:gd name="connsiteX332" fmla="*/ 5374013 w 6374060"/>
                  <a:gd name="connsiteY332" fmla="*/ 1000494 h 2540538"/>
                  <a:gd name="connsiteX333" fmla="*/ 5258777 w 6374060"/>
                  <a:gd name="connsiteY333" fmla="*/ 885258 h 2540538"/>
                  <a:gd name="connsiteX334" fmla="*/ 5374013 w 6374060"/>
                  <a:gd name="connsiteY334" fmla="*/ 770022 h 2540538"/>
                  <a:gd name="connsiteX335" fmla="*/ 4986329 w 6374060"/>
                  <a:gd name="connsiteY335" fmla="*/ 770022 h 2540538"/>
                  <a:gd name="connsiteX336" fmla="*/ 5101565 w 6374060"/>
                  <a:gd name="connsiteY336" fmla="*/ 885258 h 2540538"/>
                  <a:gd name="connsiteX337" fmla="*/ 4986329 w 6374060"/>
                  <a:gd name="connsiteY337" fmla="*/ 1000494 h 2540538"/>
                  <a:gd name="connsiteX338" fmla="*/ 4871093 w 6374060"/>
                  <a:gd name="connsiteY338" fmla="*/ 885258 h 2540538"/>
                  <a:gd name="connsiteX339" fmla="*/ 4986329 w 6374060"/>
                  <a:gd name="connsiteY339" fmla="*/ 770022 h 2540538"/>
                  <a:gd name="connsiteX340" fmla="*/ 4598645 w 6374060"/>
                  <a:gd name="connsiteY340" fmla="*/ 770022 h 2540538"/>
                  <a:gd name="connsiteX341" fmla="*/ 4713881 w 6374060"/>
                  <a:gd name="connsiteY341" fmla="*/ 885258 h 2540538"/>
                  <a:gd name="connsiteX342" fmla="*/ 4598645 w 6374060"/>
                  <a:gd name="connsiteY342" fmla="*/ 1000494 h 2540538"/>
                  <a:gd name="connsiteX343" fmla="*/ 4483409 w 6374060"/>
                  <a:gd name="connsiteY343" fmla="*/ 885258 h 2540538"/>
                  <a:gd name="connsiteX344" fmla="*/ 4598645 w 6374060"/>
                  <a:gd name="connsiteY344" fmla="*/ 770022 h 2540538"/>
                  <a:gd name="connsiteX345" fmla="*/ 4210961 w 6374060"/>
                  <a:gd name="connsiteY345" fmla="*/ 770022 h 2540538"/>
                  <a:gd name="connsiteX346" fmla="*/ 4326197 w 6374060"/>
                  <a:gd name="connsiteY346" fmla="*/ 885258 h 2540538"/>
                  <a:gd name="connsiteX347" fmla="*/ 4210961 w 6374060"/>
                  <a:gd name="connsiteY347" fmla="*/ 1000494 h 2540538"/>
                  <a:gd name="connsiteX348" fmla="*/ 4095725 w 6374060"/>
                  <a:gd name="connsiteY348" fmla="*/ 885258 h 2540538"/>
                  <a:gd name="connsiteX349" fmla="*/ 4210961 w 6374060"/>
                  <a:gd name="connsiteY349" fmla="*/ 770022 h 2540538"/>
                  <a:gd name="connsiteX350" fmla="*/ 3823277 w 6374060"/>
                  <a:gd name="connsiteY350" fmla="*/ 770022 h 2540538"/>
                  <a:gd name="connsiteX351" fmla="*/ 3938513 w 6374060"/>
                  <a:gd name="connsiteY351" fmla="*/ 885258 h 2540538"/>
                  <a:gd name="connsiteX352" fmla="*/ 3823277 w 6374060"/>
                  <a:gd name="connsiteY352" fmla="*/ 1000494 h 2540538"/>
                  <a:gd name="connsiteX353" fmla="*/ 3708041 w 6374060"/>
                  <a:gd name="connsiteY353" fmla="*/ 885258 h 2540538"/>
                  <a:gd name="connsiteX354" fmla="*/ 3823277 w 6374060"/>
                  <a:gd name="connsiteY354" fmla="*/ 770022 h 2540538"/>
                  <a:gd name="connsiteX355" fmla="*/ 3435593 w 6374060"/>
                  <a:gd name="connsiteY355" fmla="*/ 770022 h 2540538"/>
                  <a:gd name="connsiteX356" fmla="*/ 3550829 w 6374060"/>
                  <a:gd name="connsiteY356" fmla="*/ 885258 h 2540538"/>
                  <a:gd name="connsiteX357" fmla="*/ 3435593 w 6374060"/>
                  <a:gd name="connsiteY357" fmla="*/ 1000494 h 2540538"/>
                  <a:gd name="connsiteX358" fmla="*/ 3320357 w 6374060"/>
                  <a:gd name="connsiteY358" fmla="*/ 885258 h 2540538"/>
                  <a:gd name="connsiteX359" fmla="*/ 3435593 w 6374060"/>
                  <a:gd name="connsiteY359" fmla="*/ 770022 h 2540538"/>
                  <a:gd name="connsiteX360" fmla="*/ 3047909 w 6374060"/>
                  <a:gd name="connsiteY360" fmla="*/ 770022 h 2540538"/>
                  <a:gd name="connsiteX361" fmla="*/ 3163145 w 6374060"/>
                  <a:gd name="connsiteY361" fmla="*/ 885258 h 2540538"/>
                  <a:gd name="connsiteX362" fmla="*/ 3047909 w 6374060"/>
                  <a:gd name="connsiteY362" fmla="*/ 1000494 h 2540538"/>
                  <a:gd name="connsiteX363" fmla="*/ 2932673 w 6374060"/>
                  <a:gd name="connsiteY363" fmla="*/ 885258 h 2540538"/>
                  <a:gd name="connsiteX364" fmla="*/ 3047909 w 6374060"/>
                  <a:gd name="connsiteY364" fmla="*/ 770022 h 2540538"/>
                  <a:gd name="connsiteX365" fmla="*/ 2660225 w 6374060"/>
                  <a:gd name="connsiteY365" fmla="*/ 770022 h 2540538"/>
                  <a:gd name="connsiteX366" fmla="*/ 2775461 w 6374060"/>
                  <a:gd name="connsiteY366" fmla="*/ 885258 h 2540538"/>
                  <a:gd name="connsiteX367" fmla="*/ 2660225 w 6374060"/>
                  <a:gd name="connsiteY367" fmla="*/ 1000494 h 2540538"/>
                  <a:gd name="connsiteX368" fmla="*/ 2544989 w 6374060"/>
                  <a:gd name="connsiteY368" fmla="*/ 885258 h 2540538"/>
                  <a:gd name="connsiteX369" fmla="*/ 2660225 w 6374060"/>
                  <a:gd name="connsiteY369" fmla="*/ 770022 h 2540538"/>
                  <a:gd name="connsiteX370" fmla="*/ 2272541 w 6374060"/>
                  <a:gd name="connsiteY370" fmla="*/ 770022 h 2540538"/>
                  <a:gd name="connsiteX371" fmla="*/ 2387777 w 6374060"/>
                  <a:gd name="connsiteY371" fmla="*/ 885258 h 2540538"/>
                  <a:gd name="connsiteX372" fmla="*/ 2272541 w 6374060"/>
                  <a:gd name="connsiteY372" fmla="*/ 1000494 h 2540538"/>
                  <a:gd name="connsiteX373" fmla="*/ 2157305 w 6374060"/>
                  <a:gd name="connsiteY373" fmla="*/ 885258 h 2540538"/>
                  <a:gd name="connsiteX374" fmla="*/ 2272541 w 6374060"/>
                  <a:gd name="connsiteY374" fmla="*/ 770022 h 2540538"/>
                  <a:gd name="connsiteX375" fmla="*/ 1884857 w 6374060"/>
                  <a:gd name="connsiteY375" fmla="*/ 770022 h 2540538"/>
                  <a:gd name="connsiteX376" fmla="*/ 2000093 w 6374060"/>
                  <a:gd name="connsiteY376" fmla="*/ 885258 h 2540538"/>
                  <a:gd name="connsiteX377" fmla="*/ 1884857 w 6374060"/>
                  <a:gd name="connsiteY377" fmla="*/ 1000494 h 2540538"/>
                  <a:gd name="connsiteX378" fmla="*/ 1769621 w 6374060"/>
                  <a:gd name="connsiteY378" fmla="*/ 885258 h 2540538"/>
                  <a:gd name="connsiteX379" fmla="*/ 1884857 w 6374060"/>
                  <a:gd name="connsiteY379" fmla="*/ 770022 h 2540538"/>
                  <a:gd name="connsiteX380" fmla="*/ 1497173 w 6374060"/>
                  <a:gd name="connsiteY380" fmla="*/ 770022 h 2540538"/>
                  <a:gd name="connsiteX381" fmla="*/ 1612409 w 6374060"/>
                  <a:gd name="connsiteY381" fmla="*/ 885258 h 2540538"/>
                  <a:gd name="connsiteX382" fmla="*/ 1497173 w 6374060"/>
                  <a:gd name="connsiteY382" fmla="*/ 1000494 h 2540538"/>
                  <a:gd name="connsiteX383" fmla="*/ 1381937 w 6374060"/>
                  <a:gd name="connsiteY383" fmla="*/ 885258 h 2540538"/>
                  <a:gd name="connsiteX384" fmla="*/ 1497173 w 6374060"/>
                  <a:gd name="connsiteY384" fmla="*/ 770022 h 2540538"/>
                  <a:gd name="connsiteX385" fmla="*/ 1109489 w 6374060"/>
                  <a:gd name="connsiteY385" fmla="*/ 770022 h 2540538"/>
                  <a:gd name="connsiteX386" fmla="*/ 1224725 w 6374060"/>
                  <a:gd name="connsiteY386" fmla="*/ 885258 h 2540538"/>
                  <a:gd name="connsiteX387" fmla="*/ 1109489 w 6374060"/>
                  <a:gd name="connsiteY387" fmla="*/ 1000494 h 2540538"/>
                  <a:gd name="connsiteX388" fmla="*/ 994253 w 6374060"/>
                  <a:gd name="connsiteY388" fmla="*/ 885258 h 2540538"/>
                  <a:gd name="connsiteX389" fmla="*/ 1109489 w 6374060"/>
                  <a:gd name="connsiteY389" fmla="*/ 770022 h 2540538"/>
                  <a:gd name="connsiteX390" fmla="*/ 721805 w 6374060"/>
                  <a:gd name="connsiteY390" fmla="*/ 770022 h 2540538"/>
                  <a:gd name="connsiteX391" fmla="*/ 837041 w 6374060"/>
                  <a:gd name="connsiteY391" fmla="*/ 885258 h 2540538"/>
                  <a:gd name="connsiteX392" fmla="*/ 721805 w 6374060"/>
                  <a:gd name="connsiteY392" fmla="*/ 1000494 h 2540538"/>
                  <a:gd name="connsiteX393" fmla="*/ 606569 w 6374060"/>
                  <a:gd name="connsiteY393" fmla="*/ 885258 h 2540538"/>
                  <a:gd name="connsiteX394" fmla="*/ 721805 w 6374060"/>
                  <a:gd name="connsiteY394" fmla="*/ 770022 h 2540538"/>
                  <a:gd name="connsiteX395" fmla="*/ 334121 w 6374060"/>
                  <a:gd name="connsiteY395" fmla="*/ 770022 h 2540538"/>
                  <a:gd name="connsiteX396" fmla="*/ 449357 w 6374060"/>
                  <a:gd name="connsiteY396" fmla="*/ 885258 h 2540538"/>
                  <a:gd name="connsiteX397" fmla="*/ 334121 w 6374060"/>
                  <a:gd name="connsiteY397" fmla="*/ 1000494 h 2540538"/>
                  <a:gd name="connsiteX398" fmla="*/ 218885 w 6374060"/>
                  <a:gd name="connsiteY398" fmla="*/ 885258 h 2540538"/>
                  <a:gd name="connsiteX399" fmla="*/ 334121 w 6374060"/>
                  <a:gd name="connsiteY399" fmla="*/ 770022 h 2540538"/>
                  <a:gd name="connsiteX400" fmla="*/ 6204102 w 6374060"/>
                  <a:gd name="connsiteY400" fmla="*/ 385011 h 2540538"/>
                  <a:gd name="connsiteX401" fmla="*/ 6319338 w 6374060"/>
                  <a:gd name="connsiteY401" fmla="*/ 500247 h 2540538"/>
                  <a:gd name="connsiteX402" fmla="*/ 6204102 w 6374060"/>
                  <a:gd name="connsiteY402" fmla="*/ 615483 h 2540538"/>
                  <a:gd name="connsiteX403" fmla="*/ 6088866 w 6374060"/>
                  <a:gd name="connsiteY403" fmla="*/ 500247 h 2540538"/>
                  <a:gd name="connsiteX404" fmla="*/ 6204102 w 6374060"/>
                  <a:gd name="connsiteY404" fmla="*/ 385011 h 2540538"/>
                  <a:gd name="connsiteX405" fmla="*/ 5816418 w 6374060"/>
                  <a:gd name="connsiteY405" fmla="*/ 385011 h 2540538"/>
                  <a:gd name="connsiteX406" fmla="*/ 5931654 w 6374060"/>
                  <a:gd name="connsiteY406" fmla="*/ 500247 h 2540538"/>
                  <a:gd name="connsiteX407" fmla="*/ 5816418 w 6374060"/>
                  <a:gd name="connsiteY407" fmla="*/ 615483 h 2540538"/>
                  <a:gd name="connsiteX408" fmla="*/ 5701182 w 6374060"/>
                  <a:gd name="connsiteY408" fmla="*/ 500247 h 2540538"/>
                  <a:gd name="connsiteX409" fmla="*/ 5816418 w 6374060"/>
                  <a:gd name="connsiteY409" fmla="*/ 385011 h 2540538"/>
                  <a:gd name="connsiteX410" fmla="*/ 5428734 w 6374060"/>
                  <a:gd name="connsiteY410" fmla="*/ 385011 h 2540538"/>
                  <a:gd name="connsiteX411" fmla="*/ 5543970 w 6374060"/>
                  <a:gd name="connsiteY411" fmla="*/ 500247 h 2540538"/>
                  <a:gd name="connsiteX412" fmla="*/ 5428734 w 6374060"/>
                  <a:gd name="connsiteY412" fmla="*/ 615483 h 2540538"/>
                  <a:gd name="connsiteX413" fmla="*/ 5313498 w 6374060"/>
                  <a:gd name="connsiteY413" fmla="*/ 500247 h 2540538"/>
                  <a:gd name="connsiteX414" fmla="*/ 5428734 w 6374060"/>
                  <a:gd name="connsiteY414" fmla="*/ 385011 h 2540538"/>
                  <a:gd name="connsiteX415" fmla="*/ 5041050 w 6374060"/>
                  <a:gd name="connsiteY415" fmla="*/ 385011 h 2540538"/>
                  <a:gd name="connsiteX416" fmla="*/ 5156286 w 6374060"/>
                  <a:gd name="connsiteY416" fmla="*/ 500247 h 2540538"/>
                  <a:gd name="connsiteX417" fmla="*/ 5041050 w 6374060"/>
                  <a:gd name="connsiteY417" fmla="*/ 615483 h 2540538"/>
                  <a:gd name="connsiteX418" fmla="*/ 4925814 w 6374060"/>
                  <a:gd name="connsiteY418" fmla="*/ 500247 h 2540538"/>
                  <a:gd name="connsiteX419" fmla="*/ 5041050 w 6374060"/>
                  <a:gd name="connsiteY419" fmla="*/ 385011 h 2540538"/>
                  <a:gd name="connsiteX420" fmla="*/ 4653366 w 6374060"/>
                  <a:gd name="connsiteY420" fmla="*/ 385011 h 2540538"/>
                  <a:gd name="connsiteX421" fmla="*/ 4768602 w 6374060"/>
                  <a:gd name="connsiteY421" fmla="*/ 500247 h 2540538"/>
                  <a:gd name="connsiteX422" fmla="*/ 4653366 w 6374060"/>
                  <a:gd name="connsiteY422" fmla="*/ 615483 h 2540538"/>
                  <a:gd name="connsiteX423" fmla="*/ 4538130 w 6374060"/>
                  <a:gd name="connsiteY423" fmla="*/ 500247 h 2540538"/>
                  <a:gd name="connsiteX424" fmla="*/ 4653366 w 6374060"/>
                  <a:gd name="connsiteY424" fmla="*/ 385011 h 2540538"/>
                  <a:gd name="connsiteX425" fmla="*/ 4265682 w 6374060"/>
                  <a:gd name="connsiteY425" fmla="*/ 385011 h 2540538"/>
                  <a:gd name="connsiteX426" fmla="*/ 4380918 w 6374060"/>
                  <a:gd name="connsiteY426" fmla="*/ 500247 h 2540538"/>
                  <a:gd name="connsiteX427" fmla="*/ 4265682 w 6374060"/>
                  <a:gd name="connsiteY427" fmla="*/ 615483 h 2540538"/>
                  <a:gd name="connsiteX428" fmla="*/ 4150446 w 6374060"/>
                  <a:gd name="connsiteY428" fmla="*/ 500247 h 2540538"/>
                  <a:gd name="connsiteX429" fmla="*/ 4265682 w 6374060"/>
                  <a:gd name="connsiteY429" fmla="*/ 385011 h 2540538"/>
                  <a:gd name="connsiteX430" fmla="*/ 3877998 w 6374060"/>
                  <a:gd name="connsiteY430" fmla="*/ 385011 h 2540538"/>
                  <a:gd name="connsiteX431" fmla="*/ 3993234 w 6374060"/>
                  <a:gd name="connsiteY431" fmla="*/ 500247 h 2540538"/>
                  <a:gd name="connsiteX432" fmla="*/ 3877998 w 6374060"/>
                  <a:gd name="connsiteY432" fmla="*/ 615483 h 2540538"/>
                  <a:gd name="connsiteX433" fmla="*/ 3762762 w 6374060"/>
                  <a:gd name="connsiteY433" fmla="*/ 500247 h 2540538"/>
                  <a:gd name="connsiteX434" fmla="*/ 3877998 w 6374060"/>
                  <a:gd name="connsiteY434" fmla="*/ 385011 h 2540538"/>
                  <a:gd name="connsiteX435" fmla="*/ 3490314 w 6374060"/>
                  <a:gd name="connsiteY435" fmla="*/ 385011 h 2540538"/>
                  <a:gd name="connsiteX436" fmla="*/ 3605550 w 6374060"/>
                  <a:gd name="connsiteY436" fmla="*/ 500247 h 2540538"/>
                  <a:gd name="connsiteX437" fmla="*/ 3490314 w 6374060"/>
                  <a:gd name="connsiteY437" fmla="*/ 615483 h 2540538"/>
                  <a:gd name="connsiteX438" fmla="*/ 3375078 w 6374060"/>
                  <a:gd name="connsiteY438" fmla="*/ 500247 h 2540538"/>
                  <a:gd name="connsiteX439" fmla="*/ 3490314 w 6374060"/>
                  <a:gd name="connsiteY439" fmla="*/ 385011 h 2540538"/>
                  <a:gd name="connsiteX440" fmla="*/ 3102630 w 6374060"/>
                  <a:gd name="connsiteY440" fmla="*/ 385011 h 2540538"/>
                  <a:gd name="connsiteX441" fmla="*/ 3217866 w 6374060"/>
                  <a:gd name="connsiteY441" fmla="*/ 500247 h 2540538"/>
                  <a:gd name="connsiteX442" fmla="*/ 3102630 w 6374060"/>
                  <a:gd name="connsiteY442" fmla="*/ 615483 h 2540538"/>
                  <a:gd name="connsiteX443" fmla="*/ 2987394 w 6374060"/>
                  <a:gd name="connsiteY443" fmla="*/ 500247 h 2540538"/>
                  <a:gd name="connsiteX444" fmla="*/ 3102630 w 6374060"/>
                  <a:gd name="connsiteY444" fmla="*/ 385011 h 2540538"/>
                  <a:gd name="connsiteX445" fmla="*/ 2714946 w 6374060"/>
                  <a:gd name="connsiteY445" fmla="*/ 385011 h 2540538"/>
                  <a:gd name="connsiteX446" fmla="*/ 2830182 w 6374060"/>
                  <a:gd name="connsiteY446" fmla="*/ 500247 h 2540538"/>
                  <a:gd name="connsiteX447" fmla="*/ 2714946 w 6374060"/>
                  <a:gd name="connsiteY447" fmla="*/ 615483 h 2540538"/>
                  <a:gd name="connsiteX448" fmla="*/ 2599710 w 6374060"/>
                  <a:gd name="connsiteY448" fmla="*/ 500247 h 2540538"/>
                  <a:gd name="connsiteX449" fmla="*/ 2714946 w 6374060"/>
                  <a:gd name="connsiteY449" fmla="*/ 385011 h 2540538"/>
                  <a:gd name="connsiteX450" fmla="*/ 2327262 w 6374060"/>
                  <a:gd name="connsiteY450" fmla="*/ 385011 h 2540538"/>
                  <a:gd name="connsiteX451" fmla="*/ 2442498 w 6374060"/>
                  <a:gd name="connsiteY451" fmla="*/ 500247 h 2540538"/>
                  <a:gd name="connsiteX452" fmla="*/ 2327262 w 6374060"/>
                  <a:gd name="connsiteY452" fmla="*/ 615483 h 2540538"/>
                  <a:gd name="connsiteX453" fmla="*/ 2212026 w 6374060"/>
                  <a:gd name="connsiteY453" fmla="*/ 500247 h 2540538"/>
                  <a:gd name="connsiteX454" fmla="*/ 2327262 w 6374060"/>
                  <a:gd name="connsiteY454" fmla="*/ 385011 h 2540538"/>
                  <a:gd name="connsiteX455" fmla="*/ 1939578 w 6374060"/>
                  <a:gd name="connsiteY455" fmla="*/ 385011 h 2540538"/>
                  <a:gd name="connsiteX456" fmla="*/ 2054814 w 6374060"/>
                  <a:gd name="connsiteY456" fmla="*/ 500247 h 2540538"/>
                  <a:gd name="connsiteX457" fmla="*/ 1939578 w 6374060"/>
                  <a:gd name="connsiteY457" fmla="*/ 615483 h 2540538"/>
                  <a:gd name="connsiteX458" fmla="*/ 1824342 w 6374060"/>
                  <a:gd name="connsiteY458" fmla="*/ 500247 h 2540538"/>
                  <a:gd name="connsiteX459" fmla="*/ 1939578 w 6374060"/>
                  <a:gd name="connsiteY459" fmla="*/ 385011 h 2540538"/>
                  <a:gd name="connsiteX460" fmla="*/ 1551894 w 6374060"/>
                  <a:gd name="connsiteY460" fmla="*/ 385011 h 2540538"/>
                  <a:gd name="connsiteX461" fmla="*/ 1667130 w 6374060"/>
                  <a:gd name="connsiteY461" fmla="*/ 500247 h 2540538"/>
                  <a:gd name="connsiteX462" fmla="*/ 1551894 w 6374060"/>
                  <a:gd name="connsiteY462" fmla="*/ 615483 h 2540538"/>
                  <a:gd name="connsiteX463" fmla="*/ 1436658 w 6374060"/>
                  <a:gd name="connsiteY463" fmla="*/ 500247 h 2540538"/>
                  <a:gd name="connsiteX464" fmla="*/ 1551894 w 6374060"/>
                  <a:gd name="connsiteY464" fmla="*/ 385011 h 2540538"/>
                  <a:gd name="connsiteX465" fmla="*/ 1164210 w 6374060"/>
                  <a:gd name="connsiteY465" fmla="*/ 385011 h 2540538"/>
                  <a:gd name="connsiteX466" fmla="*/ 1279446 w 6374060"/>
                  <a:gd name="connsiteY466" fmla="*/ 500247 h 2540538"/>
                  <a:gd name="connsiteX467" fmla="*/ 1164210 w 6374060"/>
                  <a:gd name="connsiteY467" fmla="*/ 615483 h 2540538"/>
                  <a:gd name="connsiteX468" fmla="*/ 1048974 w 6374060"/>
                  <a:gd name="connsiteY468" fmla="*/ 500247 h 2540538"/>
                  <a:gd name="connsiteX469" fmla="*/ 1164210 w 6374060"/>
                  <a:gd name="connsiteY469" fmla="*/ 385011 h 2540538"/>
                  <a:gd name="connsiteX470" fmla="*/ 776526 w 6374060"/>
                  <a:gd name="connsiteY470" fmla="*/ 385011 h 2540538"/>
                  <a:gd name="connsiteX471" fmla="*/ 891762 w 6374060"/>
                  <a:gd name="connsiteY471" fmla="*/ 500247 h 2540538"/>
                  <a:gd name="connsiteX472" fmla="*/ 776526 w 6374060"/>
                  <a:gd name="connsiteY472" fmla="*/ 615483 h 2540538"/>
                  <a:gd name="connsiteX473" fmla="*/ 661290 w 6374060"/>
                  <a:gd name="connsiteY473" fmla="*/ 500247 h 2540538"/>
                  <a:gd name="connsiteX474" fmla="*/ 776526 w 6374060"/>
                  <a:gd name="connsiteY474" fmla="*/ 385011 h 2540538"/>
                  <a:gd name="connsiteX475" fmla="*/ 388842 w 6374060"/>
                  <a:gd name="connsiteY475" fmla="*/ 385011 h 2540538"/>
                  <a:gd name="connsiteX476" fmla="*/ 504078 w 6374060"/>
                  <a:gd name="connsiteY476" fmla="*/ 500247 h 2540538"/>
                  <a:gd name="connsiteX477" fmla="*/ 388842 w 6374060"/>
                  <a:gd name="connsiteY477" fmla="*/ 615483 h 2540538"/>
                  <a:gd name="connsiteX478" fmla="*/ 273606 w 6374060"/>
                  <a:gd name="connsiteY478" fmla="*/ 500247 h 2540538"/>
                  <a:gd name="connsiteX479" fmla="*/ 388842 w 6374060"/>
                  <a:gd name="connsiteY479" fmla="*/ 385011 h 2540538"/>
                  <a:gd name="connsiteX480" fmla="*/ 6258824 w 6374060"/>
                  <a:gd name="connsiteY480" fmla="*/ 0 h 2540538"/>
                  <a:gd name="connsiteX481" fmla="*/ 6374060 w 6374060"/>
                  <a:gd name="connsiteY481" fmla="*/ 115236 h 2540538"/>
                  <a:gd name="connsiteX482" fmla="*/ 6258824 w 6374060"/>
                  <a:gd name="connsiteY482" fmla="*/ 230472 h 2540538"/>
                  <a:gd name="connsiteX483" fmla="*/ 6143588 w 6374060"/>
                  <a:gd name="connsiteY483" fmla="*/ 115236 h 2540538"/>
                  <a:gd name="connsiteX484" fmla="*/ 6258824 w 6374060"/>
                  <a:gd name="connsiteY484" fmla="*/ 0 h 2540538"/>
                  <a:gd name="connsiteX485" fmla="*/ 5871140 w 6374060"/>
                  <a:gd name="connsiteY485" fmla="*/ 0 h 2540538"/>
                  <a:gd name="connsiteX486" fmla="*/ 5986376 w 6374060"/>
                  <a:gd name="connsiteY486" fmla="*/ 115236 h 2540538"/>
                  <a:gd name="connsiteX487" fmla="*/ 5871140 w 6374060"/>
                  <a:gd name="connsiteY487" fmla="*/ 230472 h 2540538"/>
                  <a:gd name="connsiteX488" fmla="*/ 5755904 w 6374060"/>
                  <a:gd name="connsiteY488" fmla="*/ 115236 h 2540538"/>
                  <a:gd name="connsiteX489" fmla="*/ 5871140 w 6374060"/>
                  <a:gd name="connsiteY489" fmla="*/ 0 h 2540538"/>
                  <a:gd name="connsiteX490" fmla="*/ 5483456 w 6374060"/>
                  <a:gd name="connsiteY490" fmla="*/ 0 h 2540538"/>
                  <a:gd name="connsiteX491" fmla="*/ 5598692 w 6374060"/>
                  <a:gd name="connsiteY491" fmla="*/ 115236 h 2540538"/>
                  <a:gd name="connsiteX492" fmla="*/ 5483456 w 6374060"/>
                  <a:gd name="connsiteY492" fmla="*/ 230472 h 2540538"/>
                  <a:gd name="connsiteX493" fmla="*/ 5368220 w 6374060"/>
                  <a:gd name="connsiteY493" fmla="*/ 115236 h 2540538"/>
                  <a:gd name="connsiteX494" fmla="*/ 5483456 w 6374060"/>
                  <a:gd name="connsiteY494" fmla="*/ 0 h 2540538"/>
                  <a:gd name="connsiteX495" fmla="*/ 5095772 w 6374060"/>
                  <a:gd name="connsiteY495" fmla="*/ 0 h 2540538"/>
                  <a:gd name="connsiteX496" fmla="*/ 5211008 w 6374060"/>
                  <a:gd name="connsiteY496" fmla="*/ 115236 h 2540538"/>
                  <a:gd name="connsiteX497" fmla="*/ 5095772 w 6374060"/>
                  <a:gd name="connsiteY497" fmla="*/ 230472 h 2540538"/>
                  <a:gd name="connsiteX498" fmla="*/ 4980536 w 6374060"/>
                  <a:gd name="connsiteY498" fmla="*/ 115236 h 2540538"/>
                  <a:gd name="connsiteX499" fmla="*/ 5095772 w 6374060"/>
                  <a:gd name="connsiteY499" fmla="*/ 0 h 2540538"/>
                  <a:gd name="connsiteX500" fmla="*/ 4708088 w 6374060"/>
                  <a:gd name="connsiteY500" fmla="*/ 0 h 2540538"/>
                  <a:gd name="connsiteX501" fmla="*/ 4823324 w 6374060"/>
                  <a:gd name="connsiteY501" fmla="*/ 115236 h 2540538"/>
                  <a:gd name="connsiteX502" fmla="*/ 4708088 w 6374060"/>
                  <a:gd name="connsiteY502" fmla="*/ 230472 h 2540538"/>
                  <a:gd name="connsiteX503" fmla="*/ 4592852 w 6374060"/>
                  <a:gd name="connsiteY503" fmla="*/ 115236 h 2540538"/>
                  <a:gd name="connsiteX504" fmla="*/ 4708088 w 6374060"/>
                  <a:gd name="connsiteY504" fmla="*/ 0 h 2540538"/>
                  <a:gd name="connsiteX505" fmla="*/ 4320404 w 6374060"/>
                  <a:gd name="connsiteY505" fmla="*/ 0 h 2540538"/>
                  <a:gd name="connsiteX506" fmla="*/ 4435640 w 6374060"/>
                  <a:gd name="connsiteY506" fmla="*/ 115236 h 2540538"/>
                  <a:gd name="connsiteX507" fmla="*/ 4320404 w 6374060"/>
                  <a:gd name="connsiteY507" fmla="*/ 230472 h 2540538"/>
                  <a:gd name="connsiteX508" fmla="*/ 4205168 w 6374060"/>
                  <a:gd name="connsiteY508" fmla="*/ 115236 h 2540538"/>
                  <a:gd name="connsiteX509" fmla="*/ 4320404 w 6374060"/>
                  <a:gd name="connsiteY509" fmla="*/ 0 h 2540538"/>
                  <a:gd name="connsiteX510" fmla="*/ 3932720 w 6374060"/>
                  <a:gd name="connsiteY510" fmla="*/ 0 h 2540538"/>
                  <a:gd name="connsiteX511" fmla="*/ 4047956 w 6374060"/>
                  <a:gd name="connsiteY511" fmla="*/ 115236 h 2540538"/>
                  <a:gd name="connsiteX512" fmla="*/ 3932720 w 6374060"/>
                  <a:gd name="connsiteY512" fmla="*/ 230472 h 2540538"/>
                  <a:gd name="connsiteX513" fmla="*/ 3817484 w 6374060"/>
                  <a:gd name="connsiteY513" fmla="*/ 115236 h 2540538"/>
                  <a:gd name="connsiteX514" fmla="*/ 3932720 w 6374060"/>
                  <a:gd name="connsiteY514" fmla="*/ 0 h 2540538"/>
                  <a:gd name="connsiteX515" fmla="*/ 3545036 w 6374060"/>
                  <a:gd name="connsiteY515" fmla="*/ 0 h 2540538"/>
                  <a:gd name="connsiteX516" fmla="*/ 3660272 w 6374060"/>
                  <a:gd name="connsiteY516" fmla="*/ 115236 h 2540538"/>
                  <a:gd name="connsiteX517" fmla="*/ 3545036 w 6374060"/>
                  <a:gd name="connsiteY517" fmla="*/ 230472 h 2540538"/>
                  <a:gd name="connsiteX518" fmla="*/ 3429800 w 6374060"/>
                  <a:gd name="connsiteY518" fmla="*/ 115236 h 2540538"/>
                  <a:gd name="connsiteX519" fmla="*/ 3545036 w 6374060"/>
                  <a:gd name="connsiteY519" fmla="*/ 0 h 2540538"/>
                  <a:gd name="connsiteX520" fmla="*/ 3157352 w 6374060"/>
                  <a:gd name="connsiteY520" fmla="*/ 0 h 2540538"/>
                  <a:gd name="connsiteX521" fmla="*/ 3272588 w 6374060"/>
                  <a:gd name="connsiteY521" fmla="*/ 115236 h 2540538"/>
                  <a:gd name="connsiteX522" fmla="*/ 3157352 w 6374060"/>
                  <a:gd name="connsiteY522" fmla="*/ 230472 h 2540538"/>
                  <a:gd name="connsiteX523" fmla="*/ 3042116 w 6374060"/>
                  <a:gd name="connsiteY523" fmla="*/ 115236 h 2540538"/>
                  <a:gd name="connsiteX524" fmla="*/ 3157352 w 6374060"/>
                  <a:gd name="connsiteY524" fmla="*/ 0 h 2540538"/>
                  <a:gd name="connsiteX525" fmla="*/ 2769668 w 6374060"/>
                  <a:gd name="connsiteY525" fmla="*/ 0 h 2540538"/>
                  <a:gd name="connsiteX526" fmla="*/ 2884904 w 6374060"/>
                  <a:gd name="connsiteY526" fmla="*/ 115236 h 2540538"/>
                  <a:gd name="connsiteX527" fmla="*/ 2769668 w 6374060"/>
                  <a:gd name="connsiteY527" fmla="*/ 230472 h 2540538"/>
                  <a:gd name="connsiteX528" fmla="*/ 2654432 w 6374060"/>
                  <a:gd name="connsiteY528" fmla="*/ 115236 h 2540538"/>
                  <a:gd name="connsiteX529" fmla="*/ 2769668 w 6374060"/>
                  <a:gd name="connsiteY529" fmla="*/ 0 h 2540538"/>
                  <a:gd name="connsiteX530" fmla="*/ 2381984 w 6374060"/>
                  <a:gd name="connsiteY530" fmla="*/ 0 h 2540538"/>
                  <a:gd name="connsiteX531" fmla="*/ 2497220 w 6374060"/>
                  <a:gd name="connsiteY531" fmla="*/ 115236 h 2540538"/>
                  <a:gd name="connsiteX532" fmla="*/ 2381984 w 6374060"/>
                  <a:gd name="connsiteY532" fmla="*/ 230472 h 2540538"/>
                  <a:gd name="connsiteX533" fmla="*/ 2266748 w 6374060"/>
                  <a:gd name="connsiteY533" fmla="*/ 115236 h 2540538"/>
                  <a:gd name="connsiteX534" fmla="*/ 2381984 w 6374060"/>
                  <a:gd name="connsiteY534" fmla="*/ 0 h 2540538"/>
                  <a:gd name="connsiteX535" fmla="*/ 1994300 w 6374060"/>
                  <a:gd name="connsiteY535" fmla="*/ 0 h 2540538"/>
                  <a:gd name="connsiteX536" fmla="*/ 2109536 w 6374060"/>
                  <a:gd name="connsiteY536" fmla="*/ 115236 h 2540538"/>
                  <a:gd name="connsiteX537" fmla="*/ 1994300 w 6374060"/>
                  <a:gd name="connsiteY537" fmla="*/ 230472 h 2540538"/>
                  <a:gd name="connsiteX538" fmla="*/ 1879064 w 6374060"/>
                  <a:gd name="connsiteY538" fmla="*/ 115236 h 2540538"/>
                  <a:gd name="connsiteX539" fmla="*/ 1994300 w 6374060"/>
                  <a:gd name="connsiteY539" fmla="*/ 0 h 2540538"/>
                  <a:gd name="connsiteX540" fmla="*/ 1606616 w 6374060"/>
                  <a:gd name="connsiteY540" fmla="*/ 0 h 2540538"/>
                  <a:gd name="connsiteX541" fmla="*/ 1721852 w 6374060"/>
                  <a:gd name="connsiteY541" fmla="*/ 115236 h 2540538"/>
                  <a:gd name="connsiteX542" fmla="*/ 1606616 w 6374060"/>
                  <a:gd name="connsiteY542" fmla="*/ 230472 h 2540538"/>
                  <a:gd name="connsiteX543" fmla="*/ 1491380 w 6374060"/>
                  <a:gd name="connsiteY543" fmla="*/ 115236 h 2540538"/>
                  <a:gd name="connsiteX544" fmla="*/ 1606616 w 6374060"/>
                  <a:gd name="connsiteY544" fmla="*/ 0 h 2540538"/>
                  <a:gd name="connsiteX545" fmla="*/ 1218932 w 6374060"/>
                  <a:gd name="connsiteY545" fmla="*/ 0 h 2540538"/>
                  <a:gd name="connsiteX546" fmla="*/ 1334168 w 6374060"/>
                  <a:gd name="connsiteY546" fmla="*/ 115236 h 2540538"/>
                  <a:gd name="connsiteX547" fmla="*/ 1218932 w 6374060"/>
                  <a:gd name="connsiteY547" fmla="*/ 230472 h 2540538"/>
                  <a:gd name="connsiteX548" fmla="*/ 1103696 w 6374060"/>
                  <a:gd name="connsiteY548" fmla="*/ 115236 h 2540538"/>
                  <a:gd name="connsiteX549" fmla="*/ 1218932 w 6374060"/>
                  <a:gd name="connsiteY549" fmla="*/ 0 h 2540538"/>
                  <a:gd name="connsiteX550" fmla="*/ 831248 w 6374060"/>
                  <a:gd name="connsiteY550" fmla="*/ 0 h 2540538"/>
                  <a:gd name="connsiteX551" fmla="*/ 946484 w 6374060"/>
                  <a:gd name="connsiteY551" fmla="*/ 115236 h 2540538"/>
                  <a:gd name="connsiteX552" fmla="*/ 831248 w 6374060"/>
                  <a:gd name="connsiteY552" fmla="*/ 230472 h 2540538"/>
                  <a:gd name="connsiteX553" fmla="*/ 716012 w 6374060"/>
                  <a:gd name="connsiteY553" fmla="*/ 115236 h 2540538"/>
                  <a:gd name="connsiteX554" fmla="*/ 831248 w 6374060"/>
                  <a:gd name="connsiteY554" fmla="*/ 0 h 2540538"/>
                  <a:gd name="connsiteX555" fmla="*/ 443564 w 6374060"/>
                  <a:gd name="connsiteY555" fmla="*/ 0 h 2540538"/>
                  <a:gd name="connsiteX556" fmla="*/ 558800 w 6374060"/>
                  <a:gd name="connsiteY556" fmla="*/ 115236 h 2540538"/>
                  <a:gd name="connsiteX557" fmla="*/ 443564 w 6374060"/>
                  <a:gd name="connsiteY557" fmla="*/ 230472 h 2540538"/>
                  <a:gd name="connsiteX558" fmla="*/ 328328 w 6374060"/>
                  <a:gd name="connsiteY558" fmla="*/ 115236 h 2540538"/>
                  <a:gd name="connsiteX559" fmla="*/ 443564 w 6374060"/>
                  <a:gd name="connsiteY559" fmla="*/ 0 h 2540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</a:cxnLst>
                <a:rect l="l" t="t" r="r" b="b"/>
                <a:pathLst>
                  <a:path w="6374060" h="2540538">
                    <a:moveTo>
                      <a:pt x="5930496" y="2310066"/>
                    </a:moveTo>
                    <a:cubicBezTo>
                      <a:pt x="5994139" y="2310066"/>
                      <a:pt x="6045732" y="2361659"/>
                      <a:pt x="6045732" y="2425302"/>
                    </a:cubicBezTo>
                    <a:cubicBezTo>
                      <a:pt x="6045732" y="2488945"/>
                      <a:pt x="5994139" y="2540538"/>
                      <a:pt x="5930496" y="2540538"/>
                    </a:cubicBezTo>
                    <a:cubicBezTo>
                      <a:pt x="5866853" y="2540538"/>
                      <a:pt x="5815260" y="2488945"/>
                      <a:pt x="5815260" y="2425302"/>
                    </a:cubicBezTo>
                    <a:cubicBezTo>
                      <a:pt x="5815260" y="2361659"/>
                      <a:pt x="5866853" y="2310066"/>
                      <a:pt x="5930496" y="2310066"/>
                    </a:cubicBezTo>
                    <a:close/>
                    <a:moveTo>
                      <a:pt x="5542812" y="2310066"/>
                    </a:moveTo>
                    <a:cubicBezTo>
                      <a:pt x="5606455" y="2310066"/>
                      <a:pt x="5658048" y="2361659"/>
                      <a:pt x="5658048" y="2425302"/>
                    </a:cubicBezTo>
                    <a:cubicBezTo>
                      <a:pt x="5658048" y="2488945"/>
                      <a:pt x="5606455" y="2540538"/>
                      <a:pt x="5542812" y="2540538"/>
                    </a:cubicBezTo>
                    <a:cubicBezTo>
                      <a:pt x="5479169" y="2540538"/>
                      <a:pt x="5427576" y="2488945"/>
                      <a:pt x="5427576" y="2425302"/>
                    </a:cubicBezTo>
                    <a:cubicBezTo>
                      <a:pt x="5427576" y="2361659"/>
                      <a:pt x="5479169" y="2310066"/>
                      <a:pt x="5542812" y="2310066"/>
                    </a:cubicBezTo>
                    <a:close/>
                    <a:moveTo>
                      <a:pt x="5155128" y="2310066"/>
                    </a:moveTo>
                    <a:cubicBezTo>
                      <a:pt x="5218771" y="2310066"/>
                      <a:pt x="5270364" y="2361659"/>
                      <a:pt x="5270364" y="2425302"/>
                    </a:cubicBezTo>
                    <a:cubicBezTo>
                      <a:pt x="5270364" y="2488945"/>
                      <a:pt x="5218771" y="2540538"/>
                      <a:pt x="5155128" y="2540538"/>
                    </a:cubicBezTo>
                    <a:cubicBezTo>
                      <a:pt x="5091485" y="2540538"/>
                      <a:pt x="5039892" y="2488945"/>
                      <a:pt x="5039892" y="2425302"/>
                    </a:cubicBezTo>
                    <a:cubicBezTo>
                      <a:pt x="5039892" y="2361659"/>
                      <a:pt x="5091485" y="2310066"/>
                      <a:pt x="5155128" y="2310066"/>
                    </a:cubicBezTo>
                    <a:close/>
                    <a:moveTo>
                      <a:pt x="4767444" y="2310066"/>
                    </a:moveTo>
                    <a:cubicBezTo>
                      <a:pt x="4831087" y="2310066"/>
                      <a:pt x="4882680" y="2361659"/>
                      <a:pt x="4882680" y="2425302"/>
                    </a:cubicBezTo>
                    <a:cubicBezTo>
                      <a:pt x="4882680" y="2488945"/>
                      <a:pt x="4831087" y="2540538"/>
                      <a:pt x="4767444" y="2540538"/>
                    </a:cubicBezTo>
                    <a:cubicBezTo>
                      <a:pt x="4703801" y="2540538"/>
                      <a:pt x="4652208" y="2488945"/>
                      <a:pt x="4652208" y="2425302"/>
                    </a:cubicBezTo>
                    <a:cubicBezTo>
                      <a:pt x="4652208" y="2361659"/>
                      <a:pt x="4703801" y="2310066"/>
                      <a:pt x="4767444" y="2310066"/>
                    </a:cubicBezTo>
                    <a:close/>
                    <a:moveTo>
                      <a:pt x="4379760" y="2310066"/>
                    </a:moveTo>
                    <a:cubicBezTo>
                      <a:pt x="4443403" y="2310066"/>
                      <a:pt x="4494996" y="2361659"/>
                      <a:pt x="4494996" y="2425302"/>
                    </a:cubicBezTo>
                    <a:cubicBezTo>
                      <a:pt x="4494996" y="2488945"/>
                      <a:pt x="4443403" y="2540538"/>
                      <a:pt x="4379760" y="2540538"/>
                    </a:cubicBezTo>
                    <a:cubicBezTo>
                      <a:pt x="4316117" y="2540538"/>
                      <a:pt x="4264524" y="2488945"/>
                      <a:pt x="4264524" y="2425302"/>
                    </a:cubicBezTo>
                    <a:cubicBezTo>
                      <a:pt x="4264524" y="2361659"/>
                      <a:pt x="4316117" y="2310066"/>
                      <a:pt x="4379760" y="2310066"/>
                    </a:cubicBezTo>
                    <a:close/>
                    <a:moveTo>
                      <a:pt x="3992076" y="2310066"/>
                    </a:moveTo>
                    <a:cubicBezTo>
                      <a:pt x="4055719" y="2310066"/>
                      <a:pt x="4107312" y="2361659"/>
                      <a:pt x="4107312" y="2425302"/>
                    </a:cubicBezTo>
                    <a:cubicBezTo>
                      <a:pt x="4107312" y="2488945"/>
                      <a:pt x="4055719" y="2540538"/>
                      <a:pt x="3992076" y="2540538"/>
                    </a:cubicBezTo>
                    <a:cubicBezTo>
                      <a:pt x="3928433" y="2540538"/>
                      <a:pt x="3876840" y="2488945"/>
                      <a:pt x="3876840" y="2425302"/>
                    </a:cubicBezTo>
                    <a:cubicBezTo>
                      <a:pt x="3876840" y="2361659"/>
                      <a:pt x="3928433" y="2310066"/>
                      <a:pt x="3992076" y="2310066"/>
                    </a:cubicBezTo>
                    <a:close/>
                    <a:moveTo>
                      <a:pt x="3604392" y="2310066"/>
                    </a:moveTo>
                    <a:cubicBezTo>
                      <a:pt x="3668035" y="2310066"/>
                      <a:pt x="3719628" y="2361659"/>
                      <a:pt x="3719628" y="2425302"/>
                    </a:cubicBezTo>
                    <a:cubicBezTo>
                      <a:pt x="3719628" y="2488945"/>
                      <a:pt x="3668035" y="2540538"/>
                      <a:pt x="3604392" y="2540538"/>
                    </a:cubicBezTo>
                    <a:cubicBezTo>
                      <a:pt x="3540749" y="2540538"/>
                      <a:pt x="3489156" y="2488945"/>
                      <a:pt x="3489156" y="2425302"/>
                    </a:cubicBezTo>
                    <a:cubicBezTo>
                      <a:pt x="3489156" y="2361659"/>
                      <a:pt x="3540749" y="2310066"/>
                      <a:pt x="3604392" y="2310066"/>
                    </a:cubicBezTo>
                    <a:close/>
                    <a:moveTo>
                      <a:pt x="3216708" y="2310066"/>
                    </a:moveTo>
                    <a:cubicBezTo>
                      <a:pt x="3280351" y="2310066"/>
                      <a:pt x="3331944" y="2361659"/>
                      <a:pt x="3331944" y="2425302"/>
                    </a:cubicBezTo>
                    <a:cubicBezTo>
                      <a:pt x="3331944" y="2488945"/>
                      <a:pt x="3280351" y="2540538"/>
                      <a:pt x="3216708" y="2540538"/>
                    </a:cubicBezTo>
                    <a:cubicBezTo>
                      <a:pt x="3153065" y="2540538"/>
                      <a:pt x="3101472" y="2488945"/>
                      <a:pt x="3101472" y="2425302"/>
                    </a:cubicBezTo>
                    <a:cubicBezTo>
                      <a:pt x="3101472" y="2361659"/>
                      <a:pt x="3153065" y="2310066"/>
                      <a:pt x="3216708" y="2310066"/>
                    </a:cubicBezTo>
                    <a:close/>
                    <a:moveTo>
                      <a:pt x="2829024" y="2310066"/>
                    </a:moveTo>
                    <a:cubicBezTo>
                      <a:pt x="2892667" y="2310066"/>
                      <a:pt x="2944260" y="2361659"/>
                      <a:pt x="2944260" y="2425302"/>
                    </a:cubicBezTo>
                    <a:cubicBezTo>
                      <a:pt x="2944260" y="2488945"/>
                      <a:pt x="2892667" y="2540538"/>
                      <a:pt x="2829024" y="2540538"/>
                    </a:cubicBezTo>
                    <a:cubicBezTo>
                      <a:pt x="2765381" y="2540538"/>
                      <a:pt x="2713788" y="2488945"/>
                      <a:pt x="2713788" y="2425302"/>
                    </a:cubicBezTo>
                    <a:cubicBezTo>
                      <a:pt x="2713788" y="2361659"/>
                      <a:pt x="2765381" y="2310066"/>
                      <a:pt x="2829024" y="2310066"/>
                    </a:cubicBezTo>
                    <a:close/>
                    <a:moveTo>
                      <a:pt x="2441340" y="2310066"/>
                    </a:moveTo>
                    <a:cubicBezTo>
                      <a:pt x="2504983" y="2310066"/>
                      <a:pt x="2556576" y="2361659"/>
                      <a:pt x="2556576" y="2425302"/>
                    </a:cubicBezTo>
                    <a:cubicBezTo>
                      <a:pt x="2556576" y="2488945"/>
                      <a:pt x="2504983" y="2540538"/>
                      <a:pt x="2441340" y="2540538"/>
                    </a:cubicBezTo>
                    <a:cubicBezTo>
                      <a:pt x="2377697" y="2540538"/>
                      <a:pt x="2326104" y="2488945"/>
                      <a:pt x="2326104" y="2425302"/>
                    </a:cubicBezTo>
                    <a:cubicBezTo>
                      <a:pt x="2326104" y="2361659"/>
                      <a:pt x="2377697" y="2310066"/>
                      <a:pt x="2441340" y="2310066"/>
                    </a:cubicBezTo>
                    <a:close/>
                    <a:moveTo>
                      <a:pt x="2053656" y="2310066"/>
                    </a:moveTo>
                    <a:cubicBezTo>
                      <a:pt x="2117299" y="2310066"/>
                      <a:pt x="2168892" y="2361659"/>
                      <a:pt x="2168892" y="2425302"/>
                    </a:cubicBezTo>
                    <a:cubicBezTo>
                      <a:pt x="2168892" y="2488945"/>
                      <a:pt x="2117299" y="2540538"/>
                      <a:pt x="2053656" y="2540538"/>
                    </a:cubicBezTo>
                    <a:cubicBezTo>
                      <a:pt x="1990013" y="2540538"/>
                      <a:pt x="1938420" y="2488945"/>
                      <a:pt x="1938420" y="2425302"/>
                    </a:cubicBezTo>
                    <a:cubicBezTo>
                      <a:pt x="1938420" y="2361659"/>
                      <a:pt x="1990013" y="2310066"/>
                      <a:pt x="2053656" y="2310066"/>
                    </a:cubicBezTo>
                    <a:close/>
                    <a:moveTo>
                      <a:pt x="1665972" y="2310066"/>
                    </a:moveTo>
                    <a:cubicBezTo>
                      <a:pt x="1729615" y="2310066"/>
                      <a:pt x="1781208" y="2361659"/>
                      <a:pt x="1781208" y="2425302"/>
                    </a:cubicBezTo>
                    <a:cubicBezTo>
                      <a:pt x="1781208" y="2488945"/>
                      <a:pt x="1729615" y="2540538"/>
                      <a:pt x="1665972" y="2540538"/>
                    </a:cubicBezTo>
                    <a:cubicBezTo>
                      <a:pt x="1602329" y="2540538"/>
                      <a:pt x="1550736" y="2488945"/>
                      <a:pt x="1550736" y="2425302"/>
                    </a:cubicBezTo>
                    <a:cubicBezTo>
                      <a:pt x="1550736" y="2361659"/>
                      <a:pt x="1602329" y="2310066"/>
                      <a:pt x="1665972" y="2310066"/>
                    </a:cubicBezTo>
                    <a:close/>
                    <a:moveTo>
                      <a:pt x="1278288" y="2310066"/>
                    </a:moveTo>
                    <a:cubicBezTo>
                      <a:pt x="1341931" y="2310066"/>
                      <a:pt x="1393524" y="2361659"/>
                      <a:pt x="1393524" y="2425302"/>
                    </a:cubicBezTo>
                    <a:cubicBezTo>
                      <a:pt x="1393524" y="2488945"/>
                      <a:pt x="1341931" y="2540538"/>
                      <a:pt x="1278288" y="2540538"/>
                    </a:cubicBezTo>
                    <a:cubicBezTo>
                      <a:pt x="1214645" y="2540538"/>
                      <a:pt x="1163052" y="2488945"/>
                      <a:pt x="1163052" y="2425302"/>
                    </a:cubicBezTo>
                    <a:cubicBezTo>
                      <a:pt x="1163052" y="2361659"/>
                      <a:pt x="1214645" y="2310066"/>
                      <a:pt x="1278288" y="2310066"/>
                    </a:cubicBezTo>
                    <a:close/>
                    <a:moveTo>
                      <a:pt x="890604" y="2310066"/>
                    </a:moveTo>
                    <a:cubicBezTo>
                      <a:pt x="954247" y="2310066"/>
                      <a:pt x="1005840" y="2361659"/>
                      <a:pt x="1005840" y="2425302"/>
                    </a:cubicBezTo>
                    <a:cubicBezTo>
                      <a:pt x="1005840" y="2488945"/>
                      <a:pt x="954247" y="2540538"/>
                      <a:pt x="890604" y="2540538"/>
                    </a:cubicBezTo>
                    <a:cubicBezTo>
                      <a:pt x="826961" y="2540538"/>
                      <a:pt x="775368" y="2488945"/>
                      <a:pt x="775368" y="2425302"/>
                    </a:cubicBezTo>
                    <a:cubicBezTo>
                      <a:pt x="775368" y="2361659"/>
                      <a:pt x="826961" y="2310066"/>
                      <a:pt x="890604" y="2310066"/>
                    </a:cubicBezTo>
                    <a:close/>
                    <a:moveTo>
                      <a:pt x="502920" y="2310066"/>
                    </a:moveTo>
                    <a:cubicBezTo>
                      <a:pt x="566563" y="2310066"/>
                      <a:pt x="618156" y="2361659"/>
                      <a:pt x="618156" y="2425302"/>
                    </a:cubicBezTo>
                    <a:cubicBezTo>
                      <a:pt x="618156" y="2488945"/>
                      <a:pt x="566563" y="2540538"/>
                      <a:pt x="502920" y="2540538"/>
                    </a:cubicBezTo>
                    <a:cubicBezTo>
                      <a:pt x="439277" y="2540538"/>
                      <a:pt x="387684" y="2488945"/>
                      <a:pt x="387684" y="2425302"/>
                    </a:cubicBezTo>
                    <a:cubicBezTo>
                      <a:pt x="387684" y="2361659"/>
                      <a:pt x="439277" y="2310066"/>
                      <a:pt x="502920" y="2310066"/>
                    </a:cubicBezTo>
                    <a:close/>
                    <a:moveTo>
                      <a:pt x="115236" y="2310066"/>
                    </a:moveTo>
                    <a:cubicBezTo>
                      <a:pt x="178879" y="2310066"/>
                      <a:pt x="230472" y="2361659"/>
                      <a:pt x="230472" y="2425302"/>
                    </a:cubicBezTo>
                    <a:cubicBezTo>
                      <a:pt x="230472" y="2488945"/>
                      <a:pt x="178879" y="2540538"/>
                      <a:pt x="115236" y="2540538"/>
                    </a:cubicBezTo>
                    <a:cubicBezTo>
                      <a:pt x="51593" y="2540538"/>
                      <a:pt x="0" y="2488945"/>
                      <a:pt x="0" y="2425302"/>
                    </a:cubicBezTo>
                    <a:cubicBezTo>
                      <a:pt x="0" y="2361659"/>
                      <a:pt x="51593" y="2310066"/>
                      <a:pt x="115236" y="2310066"/>
                    </a:cubicBezTo>
                    <a:close/>
                    <a:moveTo>
                      <a:pt x="5985217" y="1925055"/>
                    </a:moveTo>
                    <a:cubicBezTo>
                      <a:pt x="6048860" y="1925055"/>
                      <a:pt x="6100453" y="1976648"/>
                      <a:pt x="6100453" y="2040291"/>
                    </a:cubicBezTo>
                    <a:cubicBezTo>
                      <a:pt x="6100453" y="2103934"/>
                      <a:pt x="6048860" y="2155527"/>
                      <a:pt x="5985217" y="2155527"/>
                    </a:cubicBezTo>
                    <a:cubicBezTo>
                      <a:pt x="5921574" y="2155527"/>
                      <a:pt x="5869981" y="2103934"/>
                      <a:pt x="5869981" y="2040291"/>
                    </a:cubicBezTo>
                    <a:cubicBezTo>
                      <a:pt x="5869981" y="1976648"/>
                      <a:pt x="5921574" y="1925055"/>
                      <a:pt x="5985217" y="1925055"/>
                    </a:cubicBezTo>
                    <a:close/>
                    <a:moveTo>
                      <a:pt x="5597533" y="1925055"/>
                    </a:moveTo>
                    <a:cubicBezTo>
                      <a:pt x="5661176" y="1925055"/>
                      <a:pt x="5712769" y="1976648"/>
                      <a:pt x="5712769" y="2040291"/>
                    </a:cubicBezTo>
                    <a:cubicBezTo>
                      <a:pt x="5712769" y="2103934"/>
                      <a:pt x="5661176" y="2155527"/>
                      <a:pt x="5597533" y="2155527"/>
                    </a:cubicBezTo>
                    <a:cubicBezTo>
                      <a:pt x="5533890" y="2155527"/>
                      <a:pt x="5482297" y="2103934"/>
                      <a:pt x="5482297" y="2040291"/>
                    </a:cubicBezTo>
                    <a:cubicBezTo>
                      <a:pt x="5482297" y="1976648"/>
                      <a:pt x="5533890" y="1925055"/>
                      <a:pt x="5597533" y="1925055"/>
                    </a:cubicBezTo>
                    <a:close/>
                    <a:moveTo>
                      <a:pt x="5209849" y="1925055"/>
                    </a:moveTo>
                    <a:cubicBezTo>
                      <a:pt x="5273492" y="1925055"/>
                      <a:pt x="5325085" y="1976648"/>
                      <a:pt x="5325085" y="2040291"/>
                    </a:cubicBezTo>
                    <a:cubicBezTo>
                      <a:pt x="5325085" y="2103934"/>
                      <a:pt x="5273492" y="2155527"/>
                      <a:pt x="5209849" y="2155527"/>
                    </a:cubicBezTo>
                    <a:cubicBezTo>
                      <a:pt x="5146206" y="2155527"/>
                      <a:pt x="5094613" y="2103934"/>
                      <a:pt x="5094613" y="2040291"/>
                    </a:cubicBezTo>
                    <a:cubicBezTo>
                      <a:pt x="5094613" y="1976648"/>
                      <a:pt x="5146206" y="1925055"/>
                      <a:pt x="5209849" y="1925055"/>
                    </a:cubicBezTo>
                    <a:close/>
                    <a:moveTo>
                      <a:pt x="4822165" y="1925055"/>
                    </a:moveTo>
                    <a:cubicBezTo>
                      <a:pt x="4885808" y="1925055"/>
                      <a:pt x="4937401" y="1976648"/>
                      <a:pt x="4937401" y="2040291"/>
                    </a:cubicBezTo>
                    <a:cubicBezTo>
                      <a:pt x="4937401" y="2103934"/>
                      <a:pt x="4885808" y="2155527"/>
                      <a:pt x="4822165" y="2155527"/>
                    </a:cubicBezTo>
                    <a:cubicBezTo>
                      <a:pt x="4758522" y="2155527"/>
                      <a:pt x="4706929" y="2103934"/>
                      <a:pt x="4706929" y="2040291"/>
                    </a:cubicBezTo>
                    <a:cubicBezTo>
                      <a:pt x="4706929" y="1976648"/>
                      <a:pt x="4758522" y="1925055"/>
                      <a:pt x="4822165" y="1925055"/>
                    </a:cubicBezTo>
                    <a:close/>
                    <a:moveTo>
                      <a:pt x="4434481" y="1925055"/>
                    </a:moveTo>
                    <a:cubicBezTo>
                      <a:pt x="4498124" y="1925055"/>
                      <a:pt x="4549717" y="1976648"/>
                      <a:pt x="4549717" y="2040291"/>
                    </a:cubicBezTo>
                    <a:cubicBezTo>
                      <a:pt x="4549717" y="2103934"/>
                      <a:pt x="4498124" y="2155527"/>
                      <a:pt x="4434481" y="2155527"/>
                    </a:cubicBezTo>
                    <a:cubicBezTo>
                      <a:pt x="4370838" y="2155527"/>
                      <a:pt x="4319245" y="2103934"/>
                      <a:pt x="4319245" y="2040291"/>
                    </a:cubicBezTo>
                    <a:cubicBezTo>
                      <a:pt x="4319245" y="1976648"/>
                      <a:pt x="4370838" y="1925055"/>
                      <a:pt x="4434481" y="1925055"/>
                    </a:cubicBezTo>
                    <a:close/>
                    <a:moveTo>
                      <a:pt x="4046797" y="1925055"/>
                    </a:moveTo>
                    <a:cubicBezTo>
                      <a:pt x="4110440" y="1925055"/>
                      <a:pt x="4162033" y="1976648"/>
                      <a:pt x="4162033" y="2040291"/>
                    </a:cubicBezTo>
                    <a:cubicBezTo>
                      <a:pt x="4162033" y="2103934"/>
                      <a:pt x="4110440" y="2155527"/>
                      <a:pt x="4046797" y="2155527"/>
                    </a:cubicBezTo>
                    <a:cubicBezTo>
                      <a:pt x="3983154" y="2155527"/>
                      <a:pt x="3931561" y="2103934"/>
                      <a:pt x="3931561" y="2040291"/>
                    </a:cubicBezTo>
                    <a:cubicBezTo>
                      <a:pt x="3931561" y="1976648"/>
                      <a:pt x="3983154" y="1925055"/>
                      <a:pt x="4046797" y="1925055"/>
                    </a:cubicBezTo>
                    <a:close/>
                    <a:moveTo>
                      <a:pt x="3659113" y="1925055"/>
                    </a:moveTo>
                    <a:cubicBezTo>
                      <a:pt x="3722756" y="1925055"/>
                      <a:pt x="3774349" y="1976648"/>
                      <a:pt x="3774349" y="2040291"/>
                    </a:cubicBezTo>
                    <a:cubicBezTo>
                      <a:pt x="3774349" y="2103934"/>
                      <a:pt x="3722756" y="2155527"/>
                      <a:pt x="3659113" y="2155527"/>
                    </a:cubicBezTo>
                    <a:cubicBezTo>
                      <a:pt x="3595470" y="2155527"/>
                      <a:pt x="3543877" y="2103934"/>
                      <a:pt x="3543877" y="2040291"/>
                    </a:cubicBezTo>
                    <a:cubicBezTo>
                      <a:pt x="3543877" y="1976648"/>
                      <a:pt x="3595470" y="1925055"/>
                      <a:pt x="3659113" y="1925055"/>
                    </a:cubicBezTo>
                    <a:close/>
                    <a:moveTo>
                      <a:pt x="3271429" y="1925055"/>
                    </a:moveTo>
                    <a:cubicBezTo>
                      <a:pt x="3335072" y="1925055"/>
                      <a:pt x="3386665" y="1976648"/>
                      <a:pt x="3386665" y="2040291"/>
                    </a:cubicBezTo>
                    <a:cubicBezTo>
                      <a:pt x="3386665" y="2103934"/>
                      <a:pt x="3335072" y="2155527"/>
                      <a:pt x="3271429" y="2155527"/>
                    </a:cubicBezTo>
                    <a:cubicBezTo>
                      <a:pt x="3207786" y="2155527"/>
                      <a:pt x="3156193" y="2103934"/>
                      <a:pt x="3156193" y="2040291"/>
                    </a:cubicBezTo>
                    <a:cubicBezTo>
                      <a:pt x="3156193" y="1976648"/>
                      <a:pt x="3207786" y="1925055"/>
                      <a:pt x="3271429" y="1925055"/>
                    </a:cubicBezTo>
                    <a:close/>
                    <a:moveTo>
                      <a:pt x="2883745" y="1925055"/>
                    </a:moveTo>
                    <a:cubicBezTo>
                      <a:pt x="2947388" y="1925055"/>
                      <a:pt x="2998981" y="1976648"/>
                      <a:pt x="2998981" y="2040291"/>
                    </a:cubicBezTo>
                    <a:cubicBezTo>
                      <a:pt x="2998981" y="2103934"/>
                      <a:pt x="2947388" y="2155527"/>
                      <a:pt x="2883745" y="2155527"/>
                    </a:cubicBezTo>
                    <a:cubicBezTo>
                      <a:pt x="2820102" y="2155527"/>
                      <a:pt x="2768509" y="2103934"/>
                      <a:pt x="2768509" y="2040291"/>
                    </a:cubicBezTo>
                    <a:cubicBezTo>
                      <a:pt x="2768509" y="1976648"/>
                      <a:pt x="2820102" y="1925055"/>
                      <a:pt x="2883745" y="1925055"/>
                    </a:cubicBezTo>
                    <a:close/>
                    <a:moveTo>
                      <a:pt x="2496061" y="1925055"/>
                    </a:moveTo>
                    <a:cubicBezTo>
                      <a:pt x="2559704" y="1925055"/>
                      <a:pt x="2611297" y="1976648"/>
                      <a:pt x="2611297" y="2040291"/>
                    </a:cubicBezTo>
                    <a:cubicBezTo>
                      <a:pt x="2611297" y="2103934"/>
                      <a:pt x="2559704" y="2155527"/>
                      <a:pt x="2496061" y="2155527"/>
                    </a:cubicBezTo>
                    <a:cubicBezTo>
                      <a:pt x="2432418" y="2155527"/>
                      <a:pt x="2380825" y="2103934"/>
                      <a:pt x="2380825" y="2040291"/>
                    </a:cubicBezTo>
                    <a:cubicBezTo>
                      <a:pt x="2380825" y="1976648"/>
                      <a:pt x="2432418" y="1925055"/>
                      <a:pt x="2496061" y="1925055"/>
                    </a:cubicBezTo>
                    <a:close/>
                    <a:moveTo>
                      <a:pt x="2108377" y="1925055"/>
                    </a:moveTo>
                    <a:cubicBezTo>
                      <a:pt x="2172020" y="1925055"/>
                      <a:pt x="2223613" y="1976648"/>
                      <a:pt x="2223613" y="2040291"/>
                    </a:cubicBezTo>
                    <a:cubicBezTo>
                      <a:pt x="2223613" y="2103934"/>
                      <a:pt x="2172020" y="2155527"/>
                      <a:pt x="2108377" y="2155527"/>
                    </a:cubicBezTo>
                    <a:cubicBezTo>
                      <a:pt x="2044734" y="2155527"/>
                      <a:pt x="1993141" y="2103934"/>
                      <a:pt x="1993141" y="2040291"/>
                    </a:cubicBezTo>
                    <a:cubicBezTo>
                      <a:pt x="1993141" y="1976648"/>
                      <a:pt x="2044734" y="1925055"/>
                      <a:pt x="2108377" y="1925055"/>
                    </a:cubicBezTo>
                    <a:close/>
                    <a:moveTo>
                      <a:pt x="1720693" y="1925055"/>
                    </a:moveTo>
                    <a:cubicBezTo>
                      <a:pt x="1784336" y="1925055"/>
                      <a:pt x="1835929" y="1976648"/>
                      <a:pt x="1835929" y="2040291"/>
                    </a:cubicBezTo>
                    <a:cubicBezTo>
                      <a:pt x="1835929" y="2103934"/>
                      <a:pt x="1784336" y="2155527"/>
                      <a:pt x="1720693" y="2155527"/>
                    </a:cubicBezTo>
                    <a:cubicBezTo>
                      <a:pt x="1657050" y="2155527"/>
                      <a:pt x="1605457" y="2103934"/>
                      <a:pt x="1605457" y="2040291"/>
                    </a:cubicBezTo>
                    <a:cubicBezTo>
                      <a:pt x="1605457" y="1976648"/>
                      <a:pt x="1657050" y="1925055"/>
                      <a:pt x="1720693" y="1925055"/>
                    </a:cubicBezTo>
                    <a:close/>
                    <a:moveTo>
                      <a:pt x="1333009" y="1925055"/>
                    </a:moveTo>
                    <a:cubicBezTo>
                      <a:pt x="1396652" y="1925055"/>
                      <a:pt x="1448245" y="1976648"/>
                      <a:pt x="1448245" y="2040291"/>
                    </a:cubicBezTo>
                    <a:cubicBezTo>
                      <a:pt x="1448245" y="2103934"/>
                      <a:pt x="1396652" y="2155527"/>
                      <a:pt x="1333009" y="2155527"/>
                    </a:cubicBezTo>
                    <a:cubicBezTo>
                      <a:pt x="1269366" y="2155527"/>
                      <a:pt x="1217773" y="2103934"/>
                      <a:pt x="1217773" y="2040291"/>
                    </a:cubicBezTo>
                    <a:cubicBezTo>
                      <a:pt x="1217773" y="1976648"/>
                      <a:pt x="1269366" y="1925055"/>
                      <a:pt x="1333009" y="1925055"/>
                    </a:cubicBezTo>
                    <a:close/>
                    <a:moveTo>
                      <a:pt x="945325" y="1925055"/>
                    </a:moveTo>
                    <a:cubicBezTo>
                      <a:pt x="1008968" y="1925055"/>
                      <a:pt x="1060561" y="1976648"/>
                      <a:pt x="1060561" y="2040291"/>
                    </a:cubicBezTo>
                    <a:cubicBezTo>
                      <a:pt x="1060561" y="2103934"/>
                      <a:pt x="1008968" y="2155527"/>
                      <a:pt x="945325" y="2155527"/>
                    </a:cubicBezTo>
                    <a:cubicBezTo>
                      <a:pt x="881682" y="2155527"/>
                      <a:pt x="830089" y="2103934"/>
                      <a:pt x="830089" y="2040291"/>
                    </a:cubicBezTo>
                    <a:cubicBezTo>
                      <a:pt x="830089" y="1976648"/>
                      <a:pt x="881682" y="1925055"/>
                      <a:pt x="945325" y="1925055"/>
                    </a:cubicBezTo>
                    <a:close/>
                    <a:moveTo>
                      <a:pt x="557641" y="1925055"/>
                    </a:moveTo>
                    <a:cubicBezTo>
                      <a:pt x="621284" y="1925055"/>
                      <a:pt x="672877" y="1976648"/>
                      <a:pt x="672877" y="2040291"/>
                    </a:cubicBezTo>
                    <a:cubicBezTo>
                      <a:pt x="672877" y="2103934"/>
                      <a:pt x="621284" y="2155527"/>
                      <a:pt x="557641" y="2155527"/>
                    </a:cubicBezTo>
                    <a:cubicBezTo>
                      <a:pt x="493998" y="2155527"/>
                      <a:pt x="442405" y="2103934"/>
                      <a:pt x="442405" y="2040291"/>
                    </a:cubicBezTo>
                    <a:cubicBezTo>
                      <a:pt x="442405" y="1976648"/>
                      <a:pt x="493998" y="1925055"/>
                      <a:pt x="557641" y="1925055"/>
                    </a:cubicBezTo>
                    <a:close/>
                    <a:moveTo>
                      <a:pt x="169957" y="1925055"/>
                    </a:moveTo>
                    <a:cubicBezTo>
                      <a:pt x="233600" y="1925055"/>
                      <a:pt x="285193" y="1976648"/>
                      <a:pt x="285193" y="2040291"/>
                    </a:cubicBezTo>
                    <a:cubicBezTo>
                      <a:pt x="285193" y="2103934"/>
                      <a:pt x="233600" y="2155527"/>
                      <a:pt x="169957" y="2155527"/>
                    </a:cubicBezTo>
                    <a:cubicBezTo>
                      <a:pt x="106314" y="2155527"/>
                      <a:pt x="54721" y="2103934"/>
                      <a:pt x="54721" y="2040291"/>
                    </a:cubicBezTo>
                    <a:cubicBezTo>
                      <a:pt x="54721" y="1976648"/>
                      <a:pt x="106314" y="1925055"/>
                      <a:pt x="169957" y="1925055"/>
                    </a:cubicBezTo>
                    <a:close/>
                    <a:moveTo>
                      <a:pt x="6039938" y="1540044"/>
                    </a:moveTo>
                    <a:cubicBezTo>
                      <a:pt x="6103581" y="1540044"/>
                      <a:pt x="6155174" y="1591637"/>
                      <a:pt x="6155174" y="1655280"/>
                    </a:cubicBezTo>
                    <a:cubicBezTo>
                      <a:pt x="6155174" y="1718923"/>
                      <a:pt x="6103581" y="1770516"/>
                      <a:pt x="6039938" y="1770516"/>
                    </a:cubicBezTo>
                    <a:cubicBezTo>
                      <a:pt x="5976295" y="1770516"/>
                      <a:pt x="5924702" y="1718923"/>
                      <a:pt x="5924702" y="1655280"/>
                    </a:cubicBezTo>
                    <a:cubicBezTo>
                      <a:pt x="5924702" y="1591637"/>
                      <a:pt x="5976295" y="1540044"/>
                      <a:pt x="6039938" y="1540044"/>
                    </a:cubicBezTo>
                    <a:close/>
                    <a:moveTo>
                      <a:pt x="5652254" y="1540044"/>
                    </a:moveTo>
                    <a:cubicBezTo>
                      <a:pt x="5715897" y="1540044"/>
                      <a:pt x="5767490" y="1591637"/>
                      <a:pt x="5767490" y="1655280"/>
                    </a:cubicBezTo>
                    <a:cubicBezTo>
                      <a:pt x="5767490" y="1718923"/>
                      <a:pt x="5715897" y="1770516"/>
                      <a:pt x="5652254" y="1770516"/>
                    </a:cubicBezTo>
                    <a:cubicBezTo>
                      <a:pt x="5588611" y="1770516"/>
                      <a:pt x="5537018" y="1718923"/>
                      <a:pt x="5537018" y="1655280"/>
                    </a:cubicBezTo>
                    <a:cubicBezTo>
                      <a:pt x="5537018" y="1591637"/>
                      <a:pt x="5588611" y="1540044"/>
                      <a:pt x="5652254" y="1540044"/>
                    </a:cubicBezTo>
                    <a:close/>
                    <a:moveTo>
                      <a:pt x="5264570" y="1540044"/>
                    </a:moveTo>
                    <a:cubicBezTo>
                      <a:pt x="5328213" y="1540044"/>
                      <a:pt x="5379806" y="1591637"/>
                      <a:pt x="5379806" y="1655280"/>
                    </a:cubicBezTo>
                    <a:cubicBezTo>
                      <a:pt x="5379806" y="1718923"/>
                      <a:pt x="5328213" y="1770516"/>
                      <a:pt x="5264570" y="1770516"/>
                    </a:cubicBezTo>
                    <a:cubicBezTo>
                      <a:pt x="5200927" y="1770516"/>
                      <a:pt x="5149334" y="1718923"/>
                      <a:pt x="5149334" y="1655280"/>
                    </a:cubicBezTo>
                    <a:cubicBezTo>
                      <a:pt x="5149334" y="1591637"/>
                      <a:pt x="5200927" y="1540044"/>
                      <a:pt x="5264570" y="1540044"/>
                    </a:cubicBezTo>
                    <a:close/>
                    <a:moveTo>
                      <a:pt x="4876886" y="1540044"/>
                    </a:moveTo>
                    <a:cubicBezTo>
                      <a:pt x="4940529" y="1540044"/>
                      <a:pt x="4992122" y="1591637"/>
                      <a:pt x="4992122" y="1655280"/>
                    </a:cubicBezTo>
                    <a:cubicBezTo>
                      <a:pt x="4992122" y="1718923"/>
                      <a:pt x="4940529" y="1770516"/>
                      <a:pt x="4876886" y="1770516"/>
                    </a:cubicBezTo>
                    <a:cubicBezTo>
                      <a:pt x="4813243" y="1770516"/>
                      <a:pt x="4761650" y="1718923"/>
                      <a:pt x="4761650" y="1655280"/>
                    </a:cubicBezTo>
                    <a:cubicBezTo>
                      <a:pt x="4761650" y="1591637"/>
                      <a:pt x="4813243" y="1540044"/>
                      <a:pt x="4876886" y="1540044"/>
                    </a:cubicBezTo>
                    <a:close/>
                    <a:moveTo>
                      <a:pt x="4489202" y="1540044"/>
                    </a:moveTo>
                    <a:cubicBezTo>
                      <a:pt x="4552845" y="1540044"/>
                      <a:pt x="4604438" y="1591637"/>
                      <a:pt x="4604438" y="1655280"/>
                    </a:cubicBezTo>
                    <a:cubicBezTo>
                      <a:pt x="4604438" y="1718923"/>
                      <a:pt x="4552845" y="1770516"/>
                      <a:pt x="4489202" y="1770516"/>
                    </a:cubicBezTo>
                    <a:cubicBezTo>
                      <a:pt x="4425559" y="1770516"/>
                      <a:pt x="4373966" y="1718923"/>
                      <a:pt x="4373966" y="1655280"/>
                    </a:cubicBezTo>
                    <a:cubicBezTo>
                      <a:pt x="4373966" y="1591637"/>
                      <a:pt x="4425559" y="1540044"/>
                      <a:pt x="4489202" y="1540044"/>
                    </a:cubicBezTo>
                    <a:close/>
                    <a:moveTo>
                      <a:pt x="4101518" y="1540044"/>
                    </a:moveTo>
                    <a:cubicBezTo>
                      <a:pt x="4165161" y="1540044"/>
                      <a:pt x="4216754" y="1591637"/>
                      <a:pt x="4216754" y="1655280"/>
                    </a:cubicBezTo>
                    <a:cubicBezTo>
                      <a:pt x="4216754" y="1718923"/>
                      <a:pt x="4165161" y="1770516"/>
                      <a:pt x="4101518" y="1770516"/>
                    </a:cubicBezTo>
                    <a:cubicBezTo>
                      <a:pt x="4037875" y="1770516"/>
                      <a:pt x="3986282" y="1718923"/>
                      <a:pt x="3986282" y="1655280"/>
                    </a:cubicBezTo>
                    <a:cubicBezTo>
                      <a:pt x="3986282" y="1591637"/>
                      <a:pt x="4037875" y="1540044"/>
                      <a:pt x="4101518" y="1540044"/>
                    </a:cubicBezTo>
                    <a:close/>
                    <a:moveTo>
                      <a:pt x="3713834" y="1540044"/>
                    </a:moveTo>
                    <a:cubicBezTo>
                      <a:pt x="3777477" y="1540044"/>
                      <a:pt x="3829070" y="1591637"/>
                      <a:pt x="3829070" y="1655280"/>
                    </a:cubicBezTo>
                    <a:cubicBezTo>
                      <a:pt x="3829070" y="1718923"/>
                      <a:pt x="3777477" y="1770516"/>
                      <a:pt x="3713834" y="1770516"/>
                    </a:cubicBezTo>
                    <a:cubicBezTo>
                      <a:pt x="3650191" y="1770516"/>
                      <a:pt x="3598598" y="1718923"/>
                      <a:pt x="3598598" y="1655280"/>
                    </a:cubicBezTo>
                    <a:cubicBezTo>
                      <a:pt x="3598598" y="1591637"/>
                      <a:pt x="3650191" y="1540044"/>
                      <a:pt x="3713834" y="1540044"/>
                    </a:cubicBezTo>
                    <a:close/>
                    <a:moveTo>
                      <a:pt x="3326150" y="1540044"/>
                    </a:moveTo>
                    <a:cubicBezTo>
                      <a:pt x="3389793" y="1540044"/>
                      <a:pt x="3441386" y="1591637"/>
                      <a:pt x="3441386" y="1655280"/>
                    </a:cubicBezTo>
                    <a:cubicBezTo>
                      <a:pt x="3441386" y="1718923"/>
                      <a:pt x="3389793" y="1770516"/>
                      <a:pt x="3326150" y="1770516"/>
                    </a:cubicBezTo>
                    <a:cubicBezTo>
                      <a:pt x="3262507" y="1770516"/>
                      <a:pt x="3210914" y="1718923"/>
                      <a:pt x="3210914" y="1655280"/>
                    </a:cubicBezTo>
                    <a:cubicBezTo>
                      <a:pt x="3210914" y="1591637"/>
                      <a:pt x="3262507" y="1540044"/>
                      <a:pt x="3326150" y="1540044"/>
                    </a:cubicBezTo>
                    <a:close/>
                    <a:moveTo>
                      <a:pt x="2938466" y="1540044"/>
                    </a:moveTo>
                    <a:cubicBezTo>
                      <a:pt x="3002109" y="1540044"/>
                      <a:pt x="3053702" y="1591637"/>
                      <a:pt x="3053702" y="1655280"/>
                    </a:cubicBezTo>
                    <a:cubicBezTo>
                      <a:pt x="3053702" y="1718923"/>
                      <a:pt x="3002109" y="1770516"/>
                      <a:pt x="2938466" y="1770516"/>
                    </a:cubicBezTo>
                    <a:cubicBezTo>
                      <a:pt x="2874823" y="1770516"/>
                      <a:pt x="2823230" y="1718923"/>
                      <a:pt x="2823230" y="1655280"/>
                    </a:cubicBezTo>
                    <a:cubicBezTo>
                      <a:pt x="2823230" y="1591637"/>
                      <a:pt x="2874823" y="1540044"/>
                      <a:pt x="2938466" y="1540044"/>
                    </a:cubicBezTo>
                    <a:close/>
                    <a:moveTo>
                      <a:pt x="2550782" y="1540044"/>
                    </a:moveTo>
                    <a:cubicBezTo>
                      <a:pt x="2614425" y="1540044"/>
                      <a:pt x="2666018" y="1591637"/>
                      <a:pt x="2666018" y="1655280"/>
                    </a:cubicBezTo>
                    <a:cubicBezTo>
                      <a:pt x="2666018" y="1718923"/>
                      <a:pt x="2614425" y="1770516"/>
                      <a:pt x="2550782" y="1770516"/>
                    </a:cubicBezTo>
                    <a:cubicBezTo>
                      <a:pt x="2487139" y="1770516"/>
                      <a:pt x="2435546" y="1718923"/>
                      <a:pt x="2435546" y="1655280"/>
                    </a:cubicBezTo>
                    <a:cubicBezTo>
                      <a:pt x="2435546" y="1591637"/>
                      <a:pt x="2487139" y="1540044"/>
                      <a:pt x="2550782" y="1540044"/>
                    </a:cubicBezTo>
                    <a:close/>
                    <a:moveTo>
                      <a:pt x="2163098" y="1540044"/>
                    </a:moveTo>
                    <a:cubicBezTo>
                      <a:pt x="2226741" y="1540044"/>
                      <a:pt x="2278334" y="1591637"/>
                      <a:pt x="2278334" y="1655280"/>
                    </a:cubicBezTo>
                    <a:cubicBezTo>
                      <a:pt x="2278334" y="1718923"/>
                      <a:pt x="2226741" y="1770516"/>
                      <a:pt x="2163098" y="1770516"/>
                    </a:cubicBezTo>
                    <a:cubicBezTo>
                      <a:pt x="2099455" y="1770516"/>
                      <a:pt x="2047862" y="1718923"/>
                      <a:pt x="2047862" y="1655280"/>
                    </a:cubicBezTo>
                    <a:cubicBezTo>
                      <a:pt x="2047862" y="1591637"/>
                      <a:pt x="2099455" y="1540044"/>
                      <a:pt x="2163098" y="1540044"/>
                    </a:cubicBezTo>
                    <a:close/>
                    <a:moveTo>
                      <a:pt x="1775414" y="1540044"/>
                    </a:moveTo>
                    <a:cubicBezTo>
                      <a:pt x="1839057" y="1540044"/>
                      <a:pt x="1890650" y="1591637"/>
                      <a:pt x="1890650" y="1655280"/>
                    </a:cubicBezTo>
                    <a:cubicBezTo>
                      <a:pt x="1890650" y="1718923"/>
                      <a:pt x="1839057" y="1770516"/>
                      <a:pt x="1775414" y="1770516"/>
                    </a:cubicBezTo>
                    <a:cubicBezTo>
                      <a:pt x="1711771" y="1770516"/>
                      <a:pt x="1660178" y="1718923"/>
                      <a:pt x="1660178" y="1655280"/>
                    </a:cubicBezTo>
                    <a:cubicBezTo>
                      <a:pt x="1660178" y="1591637"/>
                      <a:pt x="1711771" y="1540044"/>
                      <a:pt x="1775414" y="1540044"/>
                    </a:cubicBezTo>
                    <a:close/>
                    <a:moveTo>
                      <a:pt x="1387730" y="1540044"/>
                    </a:moveTo>
                    <a:cubicBezTo>
                      <a:pt x="1451373" y="1540044"/>
                      <a:pt x="1502966" y="1591637"/>
                      <a:pt x="1502966" y="1655280"/>
                    </a:cubicBezTo>
                    <a:cubicBezTo>
                      <a:pt x="1502966" y="1718923"/>
                      <a:pt x="1451373" y="1770516"/>
                      <a:pt x="1387730" y="1770516"/>
                    </a:cubicBezTo>
                    <a:cubicBezTo>
                      <a:pt x="1324087" y="1770516"/>
                      <a:pt x="1272494" y="1718923"/>
                      <a:pt x="1272494" y="1655280"/>
                    </a:cubicBezTo>
                    <a:cubicBezTo>
                      <a:pt x="1272494" y="1591637"/>
                      <a:pt x="1324087" y="1540044"/>
                      <a:pt x="1387730" y="1540044"/>
                    </a:cubicBezTo>
                    <a:close/>
                    <a:moveTo>
                      <a:pt x="1000046" y="1540044"/>
                    </a:moveTo>
                    <a:cubicBezTo>
                      <a:pt x="1063689" y="1540044"/>
                      <a:pt x="1115282" y="1591637"/>
                      <a:pt x="1115282" y="1655280"/>
                    </a:cubicBezTo>
                    <a:cubicBezTo>
                      <a:pt x="1115282" y="1718923"/>
                      <a:pt x="1063689" y="1770516"/>
                      <a:pt x="1000046" y="1770516"/>
                    </a:cubicBezTo>
                    <a:cubicBezTo>
                      <a:pt x="936403" y="1770516"/>
                      <a:pt x="884810" y="1718923"/>
                      <a:pt x="884810" y="1655280"/>
                    </a:cubicBezTo>
                    <a:cubicBezTo>
                      <a:pt x="884810" y="1591637"/>
                      <a:pt x="936403" y="1540044"/>
                      <a:pt x="1000046" y="1540044"/>
                    </a:cubicBezTo>
                    <a:close/>
                    <a:moveTo>
                      <a:pt x="612362" y="1540044"/>
                    </a:moveTo>
                    <a:cubicBezTo>
                      <a:pt x="676005" y="1540044"/>
                      <a:pt x="727598" y="1591637"/>
                      <a:pt x="727598" y="1655280"/>
                    </a:cubicBezTo>
                    <a:cubicBezTo>
                      <a:pt x="727598" y="1718923"/>
                      <a:pt x="676005" y="1770516"/>
                      <a:pt x="612362" y="1770516"/>
                    </a:cubicBezTo>
                    <a:cubicBezTo>
                      <a:pt x="548719" y="1770516"/>
                      <a:pt x="497126" y="1718923"/>
                      <a:pt x="497126" y="1655280"/>
                    </a:cubicBezTo>
                    <a:cubicBezTo>
                      <a:pt x="497126" y="1591637"/>
                      <a:pt x="548719" y="1540044"/>
                      <a:pt x="612362" y="1540044"/>
                    </a:cubicBezTo>
                    <a:close/>
                    <a:moveTo>
                      <a:pt x="224678" y="1540044"/>
                    </a:moveTo>
                    <a:cubicBezTo>
                      <a:pt x="288321" y="1540044"/>
                      <a:pt x="339914" y="1591637"/>
                      <a:pt x="339914" y="1655280"/>
                    </a:cubicBezTo>
                    <a:cubicBezTo>
                      <a:pt x="339914" y="1718923"/>
                      <a:pt x="288321" y="1770516"/>
                      <a:pt x="224678" y="1770516"/>
                    </a:cubicBezTo>
                    <a:cubicBezTo>
                      <a:pt x="161035" y="1770516"/>
                      <a:pt x="109442" y="1718923"/>
                      <a:pt x="109442" y="1655280"/>
                    </a:cubicBezTo>
                    <a:cubicBezTo>
                      <a:pt x="109442" y="1591637"/>
                      <a:pt x="161035" y="1540044"/>
                      <a:pt x="224678" y="1540044"/>
                    </a:cubicBezTo>
                    <a:close/>
                    <a:moveTo>
                      <a:pt x="6094660" y="1155033"/>
                    </a:moveTo>
                    <a:cubicBezTo>
                      <a:pt x="6158303" y="1155033"/>
                      <a:pt x="6209896" y="1206626"/>
                      <a:pt x="6209896" y="1270269"/>
                    </a:cubicBezTo>
                    <a:cubicBezTo>
                      <a:pt x="6209896" y="1333912"/>
                      <a:pt x="6158303" y="1385505"/>
                      <a:pt x="6094660" y="1385505"/>
                    </a:cubicBezTo>
                    <a:cubicBezTo>
                      <a:pt x="6031017" y="1385505"/>
                      <a:pt x="5979424" y="1333912"/>
                      <a:pt x="5979424" y="1270269"/>
                    </a:cubicBezTo>
                    <a:cubicBezTo>
                      <a:pt x="5979424" y="1206626"/>
                      <a:pt x="6031017" y="1155033"/>
                      <a:pt x="6094660" y="1155033"/>
                    </a:cubicBezTo>
                    <a:close/>
                    <a:moveTo>
                      <a:pt x="5706976" y="1155033"/>
                    </a:moveTo>
                    <a:cubicBezTo>
                      <a:pt x="5770619" y="1155033"/>
                      <a:pt x="5822212" y="1206626"/>
                      <a:pt x="5822212" y="1270269"/>
                    </a:cubicBezTo>
                    <a:cubicBezTo>
                      <a:pt x="5822212" y="1333912"/>
                      <a:pt x="5770619" y="1385505"/>
                      <a:pt x="5706976" y="1385505"/>
                    </a:cubicBezTo>
                    <a:cubicBezTo>
                      <a:pt x="5643333" y="1385505"/>
                      <a:pt x="5591740" y="1333912"/>
                      <a:pt x="5591740" y="1270269"/>
                    </a:cubicBezTo>
                    <a:cubicBezTo>
                      <a:pt x="5591740" y="1206626"/>
                      <a:pt x="5643333" y="1155033"/>
                      <a:pt x="5706976" y="1155033"/>
                    </a:cubicBezTo>
                    <a:close/>
                    <a:moveTo>
                      <a:pt x="5319292" y="1155033"/>
                    </a:moveTo>
                    <a:cubicBezTo>
                      <a:pt x="5382935" y="1155033"/>
                      <a:pt x="5434528" y="1206626"/>
                      <a:pt x="5434528" y="1270269"/>
                    </a:cubicBezTo>
                    <a:cubicBezTo>
                      <a:pt x="5434528" y="1333912"/>
                      <a:pt x="5382935" y="1385505"/>
                      <a:pt x="5319292" y="1385505"/>
                    </a:cubicBezTo>
                    <a:cubicBezTo>
                      <a:pt x="5255649" y="1385505"/>
                      <a:pt x="5204056" y="1333912"/>
                      <a:pt x="5204056" y="1270269"/>
                    </a:cubicBezTo>
                    <a:cubicBezTo>
                      <a:pt x="5204056" y="1206626"/>
                      <a:pt x="5255649" y="1155033"/>
                      <a:pt x="5319292" y="1155033"/>
                    </a:cubicBezTo>
                    <a:close/>
                    <a:moveTo>
                      <a:pt x="4931608" y="1155033"/>
                    </a:moveTo>
                    <a:cubicBezTo>
                      <a:pt x="4995251" y="1155033"/>
                      <a:pt x="5046844" y="1206626"/>
                      <a:pt x="5046844" y="1270269"/>
                    </a:cubicBezTo>
                    <a:cubicBezTo>
                      <a:pt x="5046844" y="1333912"/>
                      <a:pt x="4995251" y="1385505"/>
                      <a:pt x="4931608" y="1385505"/>
                    </a:cubicBezTo>
                    <a:cubicBezTo>
                      <a:pt x="4867965" y="1385505"/>
                      <a:pt x="4816372" y="1333912"/>
                      <a:pt x="4816372" y="1270269"/>
                    </a:cubicBezTo>
                    <a:cubicBezTo>
                      <a:pt x="4816372" y="1206626"/>
                      <a:pt x="4867965" y="1155033"/>
                      <a:pt x="4931608" y="1155033"/>
                    </a:cubicBezTo>
                    <a:close/>
                    <a:moveTo>
                      <a:pt x="4543924" y="1155033"/>
                    </a:moveTo>
                    <a:cubicBezTo>
                      <a:pt x="4607567" y="1155033"/>
                      <a:pt x="4659160" y="1206626"/>
                      <a:pt x="4659160" y="1270269"/>
                    </a:cubicBezTo>
                    <a:cubicBezTo>
                      <a:pt x="4659160" y="1333912"/>
                      <a:pt x="4607567" y="1385505"/>
                      <a:pt x="4543924" y="1385505"/>
                    </a:cubicBezTo>
                    <a:cubicBezTo>
                      <a:pt x="4480281" y="1385505"/>
                      <a:pt x="4428688" y="1333912"/>
                      <a:pt x="4428688" y="1270269"/>
                    </a:cubicBezTo>
                    <a:cubicBezTo>
                      <a:pt x="4428688" y="1206626"/>
                      <a:pt x="4480281" y="1155033"/>
                      <a:pt x="4543924" y="1155033"/>
                    </a:cubicBezTo>
                    <a:close/>
                    <a:moveTo>
                      <a:pt x="4156240" y="1155033"/>
                    </a:moveTo>
                    <a:cubicBezTo>
                      <a:pt x="4219883" y="1155033"/>
                      <a:pt x="4271476" y="1206626"/>
                      <a:pt x="4271476" y="1270269"/>
                    </a:cubicBezTo>
                    <a:cubicBezTo>
                      <a:pt x="4271476" y="1333912"/>
                      <a:pt x="4219883" y="1385505"/>
                      <a:pt x="4156240" y="1385505"/>
                    </a:cubicBezTo>
                    <a:cubicBezTo>
                      <a:pt x="4092597" y="1385505"/>
                      <a:pt x="4041004" y="1333912"/>
                      <a:pt x="4041004" y="1270269"/>
                    </a:cubicBezTo>
                    <a:cubicBezTo>
                      <a:pt x="4041004" y="1206626"/>
                      <a:pt x="4092597" y="1155033"/>
                      <a:pt x="4156240" y="1155033"/>
                    </a:cubicBezTo>
                    <a:close/>
                    <a:moveTo>
                      <a:pt x="3768556" y="1155033"/>
                    </a:moveTo>
                    <a:cubicBezTo>
                      <a:pt x="3832199" y="1155033"/>
                      <a:pt x="3883792" y="1206626"/>
                      <a:pt x="3883792" y="1270269"/>
                    </a:cubicBezTo>
                    <a:cubicBezTo>
                      <a:pt x="3883792" y="1333912"/>
                      <a:pt x="3832199" y="1385505"/>
                      <a:pt x="3768556" y="1385505"/>
                    </a:cubicBezTo>
                    <a:cubicBezTo>
                      <a:pt x="3704913" y="1385505"/>
                      <a:pt x="3653320" y="1333912"/>
                      <a:pt x="3653320" y="1270269"/>
                    </a:cubicBezTo>
                    <a:cubicBezTo>
                      <a:pt x="3653320" y="1206626"/>
                      <a:pt x="3704913" y="1155033"/>
                      <a:pt x="3768556" y="1155033"/>
                    </a:cubicBezTo>
                    <a:close/>
                    <a:moveTo>
                      <a:pt x="3380872" y="1155033"/>
                    </a:moveTo>
                    <a:cubicBezTo>
                      <a:pt x="3444515" y="1155033"/>
                      <a:pt x="3496108" y="1206626"/>
                      <a:pt x="3496108" y="1270269"/>
                    </a:cubicBezTo>
                    <a:cubicBezTo>
                      <a:pt x="3496108" y="1333912"/>
                      <a:pt x="3444515" y="1385505"/>
                      <a:pt x="3380872" y="1385505"/>
                    </a:cubicBezTo>
                    <a:cubicBezTo>
                      <a:pt x="3317229" y="1385505"/>
                      <a:pt x="3265636" y="1333912"/>
                      <a:pt x="3265636" y="1270269"/>
                    </a:cubicBezTo>
                    <a:cubicBezTo>
                      <a:pt x="3265636" y="1206626"/>
                      <a:pt x="3317229" y="1155033"/>
                      <a:pt x="3380872" y="1155033"/>
                    </a:cubicBezTo>
                    <a:close/>
                    <a:moveTo>
                      <a:pt x="2993188" y="1155033"/>
                    </a:moveTo>
                    <a:cubicBezTo>
                      <a:pt x="3056831" y="1155033"/>
                      <a:pt x="3108424" y="1206626"/>
                      <a:pt x="3108424" y="1270269"/>
                    </a:cubicBezTo>
                    <a:cubicBezTo>
                      <a:pt x="3108424" y="1333912"/>
                      <a:pt x="3056831" y="1385505"/>
                      <a:pt x="2993188" y="1385505"/>
                    </a:cubicBezTo>
                    <a:cubicBezTo>
                      <a:pt x="2929545" y="1385505"/>
                      <a:pt x="2877952" y="1333912"/>
                      <a:pt x="2877952" y="1270269"/>
                    </a:cubicBezTo>
                    <a:cubicBezTo>
                      <a:pt x="2877952" y="1206626"/>
                      <a:pt x="2929545" y="1155033"/>
                      <a:pt x="2993188" y="1155033"/>
                    </a:cubicBezTo>
                    <a:close/>
                    <a:moveTo>
                      <a:pt x="2605504" y="1155033"/>
                    </a:moveTo>
                    <a:cubicBezTo>
                      <a:pt x="2669147" y="1155033"/>
                      <a:pt x="2720740" y="1206626"/>
                      <a:pt x="2720740" y="1270269"/>
                    </a:cubicBezTo>
                    <a:cubicBezTo>
                      <a:pt x="2720740" y="1333912"/>
                      <a:pt x="2669147" y="1385505"/>
                      <a:pt x="2605504" y="1385505"/>
                    </a:cubicBezTo>
                    <a:cubicBezTo>
                      <a:pt x="2541861" y="1385505"/>
                      <a:pt x="2490268" y="1333912"/>
                      <a:pt x="2490268" y="1270269"/>
                    </a:cubicBezTo>
                    <a:cubicBezTo>
                      <a:pt x="2490268" y="1206626"/>
                      <a:pt x="2541861" y="1155033"/>
                      <a:pt x="2605504" y="1155033"/>
                    </a:cubicBezTo>
                    <a:close/>
                    <a:moveTo>
                      <a:pt x="2217820" y="1155033"/>
                    </a:moveTo>
                    <a:cubicBezTo>
                      <a:pt x="2281463" y="1155033"/>
                      <a:pt x="2333056" y="1206626"/>
                      <a:pt x="2333056" y="1270269"/>
                    </a:cubicBezTo>
                    <a:cubicBezTo>
                      <a:pt x="2333056" y="1333912"/>
                      <a:pt x="2281463" y="1385505"/>
                      <a:pt x="2217820" y="1385505"/>
                    </a:cubicBezTo>
                    <a:cubicBezTo>
                      <a:pt x="2154177" y="1385505"/>
                      <a:pt x="2102584" y="1333912"/>
                      <a:pt x="2102584" y="1270269"/>
                    </a:cubicBezTo>
                    <a:cubicBezTo>
                      <a:pt x="2102584" y="1206626"/>
                      <a:pt x="2154177" y="1155033"/>
                      <a:pt x="2217820" y="1155033"/>
                    </a:cubicBezTo>
                    <a:close/>
                    <a:moveTo>
                      <a:pt x="1830136" y="1155033"/>
                    </a:moveTo>
                    <a:cubicBezTo>
                      <a:pt x="1893779" y="1155033"/>
                      <a:pt x="1945372" y="1206626"/>
                      <a:pt x="1945372" y="1270269"/>
                    </a:cubicBezTo>
                    <a:cubicBezTo>
                      <a:pt x="1945372" y="1333912"/>
                      <a:pt x="1893779" y="1385505"/>
                      <a:pt x="1830136" y="1385505"/>
                    </a:cubicBezTo>
                    <a:cubicBezTo>
                      <a:pt x="1766493" y="1385505"/>
                      <a:pt x="1714900" y="1333912"/>
                      <a:pt x="1714900" y="1270269"/>
                    </a:cubicBezTo>
                    <a:cubicBezTo>
                      <a:pt x="1714900" y="1206626"/>
                      <a:pt x="1766493" y="1155033"/>
                      <a:pt x="1830136" y="1155033"/>
                    </a:cubicBezTo>
                    <a:close/>
                    <a:moveTo>
                      <a:pt x="1442452" y="1155033"/>
                    </a:moveTo>
                    <a:cubicBezTo>
                      <a:pt x="1506095" y="1155033"/>
                      <a:pt x="1557688" y="1206626"/>
                      <a:pt x="1557688" y="1270269"/>
                    </a:cubicBezTo>
                    <a:cubicBezTo>
                      <a:pt x="1557688" y="1333912"/>
                      <a:pt x="1506095" y="1385505"/>
                      <a:pt x="1442452" y="1385505"/>
                    </a:cubicBezTo>
                    <a:cubicBezTo>
                      <a:pt x="1378809" y="1385505"/>
                      <a:pt x="1327216" y="1333912"/>
                      <a:pt x="1327216" y="1270269"/>
                    </a:cubicBezTo>
                    <a:cubicBezTo>
                      <a:pt x="1327216" y="1206626"/>
                      <a:pt x="1378809" y="1155033"/>
                      <a:pt x="1442452" y="1155033"/>
                    </a:cubicBezTo>
                    <a:close/>
                    <a:moveTo>
                      <a:pt x="1054768" y="1155033"/>
                    </a:moveTo>
                    <a:cubicBezTo>
                      <a:pt x="1118411" y="1155033"/>
                      <a:pt x="1170004" y="1206626"/>
                      <a:pt x="1170004" y="1270269"/>
                    </a:cubicBezTo>
                    <a:cubicBezTo>
                      <a:pt x="1170004" y="1333912"/>
                      <a:pt x="1118411" y="1385505"/>
                      <a:pt x="1054768" y="1385505"/>
                    </a:cubicBezTo>
                    <a:cubicBezTo>
                      <a:pt x="991125" y="1385505"/>
                      <a:pt x="939532" y="1333912"/>
                      <a:pt x="939532" y="1270269"/>
                    </a:cubicBezTo>
                    <a:cubicBezTo>
                      <a:pt x="939532" y="1206626"/>
                      <a:pt x="991125" y="1155033"/>
                      <a:pt x="1054768" y="1155033"/>
                    </a:cubicBezTo>
                    <a:close/>
                    <a:moveTo>
                      <a:pt x="667084" y="1155033"/>
                    </a:moveTo>
                    <a:cubicBezTo>
                      <a:pt x="730727" y="1155033"/>
                      <a:pt x="782320" y="1206626"/>
                      <a:pt x="782320" y="1270269"/>
                    </a:cubicBezTo>
                    <a:cubicBezTo>
                      <a:pt x="782320" y="1333912"/>
                      <a:pt x="730727" y="1385505"/>
                      <a:pt x="667084" y="1385505"/>
                    </a:cubicBezTo>
                    <a:cubicBezTo>
                      <a:pt x="603441" y="1385505"/>
                      <a:pt x="551848" y="1333912"/>
                      <a:pt x="551848" y="1270269"/>
                    </a:cubicBezTo>
                    <a:cubicBezTo>
                      <a:pt x="551848" y="1206626"/>
                      <a:pt x="603441" y="1155033"/>
                      <a:pt x="667084" y="1155033"/>
                    </a:cubicBezTo>
                    <a:close/>
                    <a:moveTo>
                      <a:pt x="279400" y="1155033"/>
                    </a:moveTo>
                    <a:cubicBezTo>
                      <a:pt x="343043" y="1155033"/>
                      <a:pt x="394636" y="1206626"/>
                      <a:pt x="394636" y="1270269"/>
                    </a:cubicBezTo>
                    <a:cubicBezTo>
                      <a:pt x="394636" y="1333912"/>
                      <a:pt x="343043" y="1385505"/>
                      <a:pt x="279400" y="1385505"/>
                    </a:cubicBezTo>
                    <a:cubicBezTo>
                      <a:pt x="215757" y="1385505"/>
                      <a:pt x="164164" y="1333912"/>
                      <a:pt x="164164" y="1270269"/>
                    </a:cubicBezTo>
                    <a:cubicBezTo>
                      <a:pt x="164164" y="1206626"/>
                      <a:pt x="215757" y="1155033"/>
                      <a:pt x="279400" y="1155033"/>
                    </a:cubicBezTo>
                    <a:close/>
                    <a:moveTo>
                      <a:pt x="6149381" y="770022"/>
                    </a:moveTo>
                    <a:cubicBezTo>
                      <a:pt x="6213024" y="770022"/>
                      <a:pt x="6264617" y="821615"/>
                      <a:pt x="6264617" y="885258"/>
                    </a:cubicBezTo>
                    <a:cubicBezTo>
                      <a:pt x="6264617" y="948901"/>
                      <a:pt x="6213024" y="1000494"/>
                      <a:pt x="6149381" y="1000494"/>
                    </a:cubicBezTo>
                    <a:cubicBezTo>
                      <a:pt x="6085738" y="1000494"/>
                      <a:pt x="6034145" y="948901"/>
                      <a:pt x="6034145" y="885258"/>
                    </a:cubicBezTo>
                    <a:cubicBezTo>
                      <a:pt x="6034145" y="821615"/>
                      <a:pt x="6085738" y="770022"/>
                      <a:pt x="6149381" y="770022"/>
                    </a:cubicBezTo>
                    <a:close/>
                    <a:moveTo>
                      <a:pt x="5761697" y="770022"/>
                    </a:moveTo>
                    <a:cubicBezTo>
                      <a:pt x="5825340" y="770022"/>
                      <a:pt x="5876933" y="821615"/>
                      <a:pt x="5876933" y="885258"/>
                    </a:cubicBezTo>
                    <a:cubicBezTo>
                      <a:pt x="5876933" y="948901"/>
                      <a:pt x="5825340" y="1000494"/>
                      <a:pt x="5761697" y="1000494"/>
                    </a:cubicBezTo>
                    <a:cubicBezTo>
                      <a:pt x="5698054" y="1000494"/>
                      <a:pt x="5646461" y="948901"/>
                      <a:pt x="5646461" y="885258"/>
                    </a:cubicBezTo>
                    <a:cubicBezTo>
                      <a:pt x="5646461" y="821615"/>
                      <a:pt x="5698054" y="770022"/>
                      <a:pt x="5761697" y="770022"/>
                    </a:cubicBezTo>
                    <a:close/>
                    <a:moveTo>
                      <a:pt x="5374013" y="770022"/>
                    </a:moveTo>
                    <a:cubicBezTo>
                      <a:pt x="5437656" y="770022"/>
                      <a:pt x="5489249" y="821615"/>
                      <a:pt x="5489249" y="885258"/>
                    </a:cubicBezTo>
                    <a:cubicBezTo>
                      <a:pt x="5489249" y="948901"/>
                      <a:pt x="5437656" y="1000494"/>
                      <a:pt x="5374013" y="1000494"/>
                    </a:cubicBezTo>
                    <a:cubicBezTo>
                      <a:pt x="5310370" y="1000494"/>
                      <a:pt x="5258777" y="948901"/>
                      <a:pt x="5258777" y="885258"/>
                    </a:cubicBezTo>
                    <a:cubicBezTo>
                      <a:pt x="5258777" y="821615"/>
                      <a:pt x="5310370" y="770022"/>
                      <a:pt x="5374013" y="770022"/>
                    </a:cubicBezTo>
                    <a:close/>
                    <a:moveTo>
                      <a:pt x="4986329" y="770022"/>
                    </a:moveTo>
                    <a:cubicBezTo>
                      <a:pt x="5049972" y="770022"/>
                      <a:pt x="5101565" y="821615"/>
                      <a:pt x="5101565" y="885258"/>
                    </a:cubicBezTo>
                    <a:cubicBezTo>
                      <a:pt x="5101565" y="948901"/>
                      <a:pt x="5049972" y="1000494"/>
                      <a:pt x="4986329" y="1000494"/>
                    </a:cubicBezTo>
                    <a:cubicBezTo>
                      <a:pt x="4922686" y="1000494"/>
                      <a:pt x="4871093" y="948901"/>
                      <a:pt x="4871093" y="885258"/>
                    </a:cubicBezTo>
                    <a:cubicBezTo>
                      <a:pt x="4871093" y="821615"/>
                      <a:pt x="4922686" y="770022"/>
                      <a:pt x="4986329" y="770022"/>
                    </a:cubicBezTo>
                    <a:close/>
                    <a:moveTo>
                      <a:pt x="4598645" y="770022"/>
                    </a:moveTo>
                    <a:cubicBezTo>
                      <a:pt x="4662288" y="770022"/>
                      <a:pt x="4713881" y="821615"/>
                      <a:pt x="4713881" y="885258"/>
                    </a:cubicBezTo>
                    <a:cubicBezTo>
                      <a:pt x="4713881" y="948901"/>
                      <a:pt x="4662288" y="1000494"/>
                      <a:pt x="4598645" y="1000494"/>
                    </a:cubicBezTo>
                    <a:cubicBezTo>
                      <a:pt x="4535002" y="1000494"/>
                      <a:pt x="4483409" y="948901"/>
                      <a:pt x="4483409" y="885258"/>
                    </a:cubicBezTo>
                    <a:cubicBezTo>
                      <a:pt x="4483409" y="821615"/>
                      <a:pt x="4535002" y="770022"/>
                      <a:pt x="4598645" y="770022"/>
                    </a:cubicBezTo>
                    <a:close/>
                    <a:moveTo>
                      <a:pt x="4210961" y="770022"/>
                    </a:moveTo>
                    <a:cubicBezTo>
                      <a:pt x="4274604" y="770022"/>
                      <a:pt x="4326197" y="821615"/>
                      <a:pt x="4326197" y="885258"/>
                    </a:cubicBezTo>
                    <a:cubicBezTo>
                      <a:pt x="4326197" y="948901"/>
                      <a:pt x="4274604" y="1000494"/>
                      <a:pt x="4210961" y="1000494"/>
                    </a:cubicBezTo>
                    <a:cubicBezTo>
                      <a:pt x="4147318" y="1000494"/>
                      <a:pt x="4095725" y="948901"/>
                      <a:pt x="4095725" y="885258"/>
                    </a:cubicBezTo>
                    <a:cubicBezTo>
                      <a:pt x="4095725" y="821615"/>
                      <a:pt x="4147318" y="770022"/>
                      <a:pt x="4210961" y="770022"/>
                    </a:cubicBezTo>
                    <a:close/>
                    <a:moveTo>
                      <a:pt x="3823277" y="770022"/>
                    </a:moveTo>
                    <a:cubicBezTo>
                      <a:pt x="3886920" y="770022"/>
                      <a:pt x="3938513" y="821615"/>
                      <a:pt x="3938513" y="885258"/>
                    </a:cubicBezTo>
                    <a:cubicBezTo>
                      <a:pt x="3938513" y="948901"/>
                      <a:pt x="3886920" y="1000494"/>
                      <a:pt x="3823277" y="1000494"/>
                    </a:cubicBezTo>
                    <a:cubicBezTo>
                      <a:pt x="3759634" y="1000494"/>
                      <a:pt x="3708041" y="948901"/>
                      <a:pt x="3708041" y="885258"/>
                    </a:cubicBezTo>
                    <a:cubicBezTo>
                      <a:pt x="3708041" y="821615"/>
                      <a:pt x="3759634" y="770022"/>
                      <a:pt x="3823277" y="770022"/>
                    </a:cubicBezTo>
                    <a:close/>
                    <a:moveTo>
                      <a:pt x="3435593" y="770022"/>
                    </a:moveTo>
                    <a:cubicBezTo>
                      <a:pt x="3499236" y="770022"/>
                      <a:pt x="3550829" y="821615"/>
                      <a:pt x="3550829" y="885258"/>
                    </a:cubicBezTo>
                    <a:cubicBezTo>
                      <a:pt x="3550829" y="948901"/>
                      <a:pt x="3499236" y="1000494"/>
                      <a:pt x="3435593" y="1000494"/>
                    </a:cubicBezTo>
                    <a:cubicBezTo>
                      <a:pt x="3371950" y="1000494"/>
                      <a:pt x="3320357" y="948901"/>
                      <a:pt x="3320357" y="885258"/>
                    </a:cubicBezTo>
                    <a:cubicBezTo>
                      <a:pt x="3320357" y="821615"/>
                      <a:pt x="3371950" y="770022"/>
                      <a:pt x="3435593" y="770022"/>
                    </a:cubicBezTo>
                    <a:close/>
                    <a:moveTo>
                      <a:pt x="3047909" y="770022"/>
                    </a:moveTo>
                    <a:cubicBezTo>
                      <a:pt x="3111552" y="770022"/>
                      <a:pt x="3163145" y="821615"/>
                      <a:pt x="3163145" y="885258"/>
                    </a:cubicBezTo>
                    <a:cubicBezTo>
                      <a:pt x="3163145" y="948901"/>
                      <a:pt x="3111552" y="1000494"/>
                      <a:pt x="3047909" y="1000494"/>
                    </a:cubicBezTo>
                    <a:cubicBezTo>
                      <a:pt x="2984266" y="1000494"/>
                      <a:pt x="2932673" y="948901"/>
                      <a:pt x="2932673" y="885258"/>
                    </a:cubicBezTo>
                    <a:cubicBezTo>
                      <a:pt x="2932673" y="821615"/>
                      <a:pt x="2984266" y="770022"/>
                      <a:pt x="3047909" y="770022"/>
                    </a:cubicBezTo>
                    <a:close/>
                    <a:moveTo>
                      <a:pt x="2660225" y="770022"/>
                    </a:moveTo>
                    <a:cubicBezTo>
                      <a:pt x="2723868" y="770022"/>
                      <a:pt x="2775461" y="821615"/>
                      <a:pt x="2775461" y="885258"/>
                    </a:cubicBezTo>
                    <a:cubicBezTo>
                      <a:pt x="2775461" y="948901"/>
                      <a:pt x="2723868" y="1000494"/>
                      <a:pt x="2660225" y="1000494"/>
                    </a:cubicBezTo>
                    <a:cubicBezTo>
                      <a:pt x="2596582" y="1000494"/>
                      <a:pt x="2544989" y="948901"/>
                      <a:pt x="2544989" y="885258"/>
                    </a:cubicBezTo>
                    <a:cubicBezTo>
                      <a:pt x="2544989" y="821615"/>
                      <a:pt x="2596582" y="770022"/>
                      <a:pt x="2660225" y="770022"/>
                    </a:cubicBezTo>
                    <a:close/>
                    <a:moveTo>
                      <a:pt x="2272541" y="770022"/>
                    </a:moveTo>
                    <a:cubicBezTo>
                      <a:pt x="2336184" y="770022"/>
                      <a:pt x="2387777" y="821615"/>
                      <a:pt x="2387777" y="885258"/>
                    </a:cubicBezTo>
                    <a:cubicBezTo>
                      <a:pt x="2387777" y="948901"/>
                      <a:pt x="2336184" y="1000494"/>
                      <a:pt x="2272541" y="1000494"/>
                    </a:cubicBezTo>
                    <a:cubicBezTo>
                      <a:pt x="2208898" y="1000494"/>
                      <a:pt x="2157305" y="948901"/>
                      <a:pt x="2157305" y="885258"/>
                    </a:cubicBezTo>
                    <a:cubicBezTo>
                      <a:pt x="2157305" y="821615"/>
                      <a:pt x="2208898" y="770022"/>
                      <a:pt x="2272541" y="770022"/>
                    </a:cubicBezTo>
                    <a:close/>
                    <a:moveTo>
                      <a:pt x="1884857" y="770022"/>
                    </a:moveTo>
                    <a:cubicBezTo>
                      <a:pt x="1948500" y="770022"/>
                      <a:pt x="2000093" y="821615"/>
                      <a:pt x="2000093" y="885258"/>
                    </a:cubicBezTo>
                    <a:cubicBezTo>
                      <a:pt x="2000093" y="948901"/>
                      <a:pt x="1948500" y="1000494"/>
                      <a:pt x="1884857" y="1000494"/>
                    </a:cubicBezTo>
                    <a:cubicBezTo>
                      <a:pt x="1821214" y="1000494"/>
                      <a:pt x="1769621" y="948901"/>
                      <a:pt x="1769621" y="885258"/>
                    </a:cubicBezTo>
                    <a:cubicBezTo>
                      <a:pt x="1769621" y="821615"/>
                      <a:pt x="1821214" y="770022"/>
                      <a:pt x="1884857" y="770022"/>
                    </a:cubicBezTo>
                    <a:close/>
                    <a:moveTo>
                      <a:pt x="1497173" y="770022"/>
                    </a:moveTo>
                    <a:cubicBezTo>
                      <a:pt x="1560816" y="770022"/>
                      <a:pt x="1612409" y="821615"/>
                      <a:pt x="1612409" y="885258"/>
                    </a:cubicBezTo>
                    <a:cubicBezTo>
                      <a:pt x="1612409" y="948901"/>
                      <a:pt x="1560816" y="1000494"/>
                      <a:pt x="1497173" y="1000494"/>
                    </a:cubicBezTo>
                    <a:cubicBezTo>
                      <a:pt x="1433530" y="1000494"/>
                      <a:pt x="1381937" y="948901"/>
                      <a:pt x="1381937" y="885258"/>
                    </a:cubicBezTo>
                    <a:cubicBezTo>
                      <a:pt x="1381937" y="821615"/>
                      <a:pt x="1433530" y="770022"/>
                      <a:pt x="1497173" y="770022"/>
                    </a:cubicBezTo>
                    <a:close/>
                    <a:moveTo>
                      <a:pt x="1109489" y="770022"/>
                    </a:moveTo>
                    <a:cubicBezTo>
                      <a:pt x="1173132" y="770022"/>
                      <a:pt x="1224725" y="821615"/>
                      <a:pt x="1224725" y="885258"/>
                    </a:cubicBezTo>
                    <a:cubicBezTo>
                      <a:pt x="1224725" y="948901"/>
                      <a:pt x="1173132" y="1000494"/>
                      <a:pt x="1109489" y="1000494"/>
                    </a:cubicBezTo>
                    <a:cubicBezTo>
                      <a:pt x="1045846" y="1000494"/>
                      <a:pt x="994253" y="948901"/>
                      <a:pt x="994253" y="885258"/>
                    </a:cubicBezTo>
                    <a:cubicBezTo>
                      <a:pt x="994253" y="821615"/>
                      <a:pt x="1045846" y="770022"/>
                      <a:pt x="1109489" y="770022"/>
                    </a:cubicBezTo>
                    <a:close/>
                    <a:moveTo>
                      <a:pt x="721805" y="770022"/>
                    </a:moveTo>
                    <a:cubicBezTo>
                      <a:pt x="785448" y="770022"/>
                      <a:pt x="837041" y="821615"/>
                      <a:pt x="837041" y="885258"/>
                    </a:cubicBezTo>
                    <a:cubicBezTo>
                      <a:pt x="837041" y="948901"/>
                      <a:pt x="785448" y="1000494"/>
                      <a:pt x="721805" y="1000494"/>
                    </a:cubicBezTo>
                    <a:cubicBezTo>
                      <a:pt x="658162" y="1000494"/>
                      <a:pt x="606569" y="948901"/>
                      <a:pt x="606569" y="885258"/>
                    </a:cubicBezTo>
                    <a:cubicBezTo>
                      <a:pt x="606569" y="821615"/>
                      <a:pt x="658162" y="770022"/>
                      <a:pt x="721805" y="770022"/>
                    </a:cubicBezTo>
                    <a:close/>
                    <a:moveTo>
                      <a:pt x="334121" y="770022"/>
                    </a:moveTo>
                    <a:cubicBezTo>
                      <a:pt x="397764" y="770022"/>
                      <a:pt x="449357" y="821615"/>
                      <a:pt x="449357" y="885258"/>
                    </a:cubicBezTo>
                    <a:cubicBezTo>
                      <a:pt x="449357" y="948901"/>
                      <a:pt x="397764" y="1000494"/>
                      <a:pt x="334121" y="1000494"/>
                    </a:cubicBezTo>
                    <a:cubicBezTo>
                      <a:pt x="270478" y="1000494"/>
                      <a:pt x="218885" y="948901"/>
                      <a:pt x="218885" y="885258"/>
                    </a:cubicBezTo>
                    <a:cubicBezTo>
                      <a:pt x="218885" y="821615"/>
                      <a:pt x="270478" y="770022"/>
                      <a:pt x="334121" y="770022"/>
                    </a:cubicBezTo>
                    <a:close/>
                    <a:moveTo>
                      <a:pt x="6204102" y="385011"/>
                    </a:moveTo>
                    <a:cubicBezTo>
                      <a:pt x="6267745" y="385011"/>
                      <a:pt x="6319338" y="436604"/>
                      <a:pt x="6319338" y="500247"/>
                    </a:cubicBezTo>
                    <a:cubicBezTo>
                      <a:pt x="6319338" y="563890"/>
                      <a:pt x="6267745" y="615483"/>
                      <a:pt x="6204102" y="615483"/>
                    </a:cubicBezTo>
                    <a:cubicBezTo>
                      <a:pt x="6140459" y="615483"/>
                      <a:pt x="6088866" y="563890"/>
                      <a:pt x="6088866" y="500247"/>
                    </a:cubicBezTo>
                    <a:cubicBezTo>
                      <a:pt x="6088866" y="436604"/>
                      <a:pt x="6140459" y="385011"/>
                      <a:pt x="6204102" y="385011"/>
                    </a:cubicBezTo>
                    <a:close/>
                    <a:moveTo>
                      <a:pt x="5816418" y="385011"/>
                    </a:moveTo>
                    <a:cubicBezTo>
                      <a:pt x="5880061" y="385011"/>
                      <a:pt x="5931654" y="436604"/>
                      <a:pt x="5931654" y="500247"/>
                    </a:cubicBezTo>
                    <a:cubicBezTo>
                      <a:pt x="5931654" y="563890"/>
                      <a:pt x="5880061" y="615483"/>
                      <a:pt x="5816418" y="615483"/>
                    </a:cubicBezTo>
                    <a:cubicBezTo>
                      <a:pt x="5752775" y="615483"/>
                      <a:pt x="5701182" y="563890"/>
                      <a:pt x="5701182" y="500247"/>
                    </a:cubicBezTo>
                    <a:cubicBezTo>
                      <a:pt x="5701182" y="436604"/>
                      <a:pt x="5752775" y="385011"/>
                      <a:pt x="5816418" y="385011"/>
                    </a:cubicBezTo>
                    <a:close/>
                    <a:moveTo>
                      <a:pt x="5428734" y="385011"/>
                    </a:moveTo>
                    <a:cubicBezTo>
                      <a:pt x="5492377" y="385011"/>
                      <a:pt x="5543970" y="436604"/>
                      <a:pt x="5543970" y="500247"/>
                    </a:cubicBezTo>
                    <a:cubicBezTo>
                      <a:pt x="5543970" y="563890"/>
                      <a:pt x="5492377" y="615483"/>
                      <a:pt x="5428734" y="615483"/>
                    </a:cubicBezTo>
                    <a:cubicBezTo>
                      <a:pt x="5365091" y="615483"/>
                      <a:pt x="5313498" y="563890"/>
                      <a:pt x="5313498" y="500247"/>
                    </a:cubicBezTo>
                    <a:cubicBezTo>
                      <a:pt x="5313498" y="436604"/>
                      <a:pt x="5365091" y="385011"/>
                      <a:pt x="5428734" y="385011"/>
                    </a:cubicBezTo>
                    <a:close/>
                    <a:moveTo>
                      <a:pt x="5041050" y="385011"/>
                    </a:moveTo>
                    <a:cubicBezTo>
                      <a:pt x="5104693" y="385011"/>
                      <a:pt x="5156286" y="436604"/>
                      <a:pt x="5156286" y="500247"/>
                    </a:cubicBezTo>
                    <a:cubicBezTo>
                      <a:pt x="5156286" y="563890"/>
                      <a:pt x="5104693" y="615483"/>
                      <a:pt x="5041050" y="615483"/>
                    </a:cubicBezTo>
                    <a:cubicBezTo>
                      <a:pt x="4977407" y="615483"/>
                      <a:pt x="4925814" y="563890"/>
                      <a:pt x="4925814" y="500247"/>
                    </a:cubicBezTo>
                    <a:cubicBezTo>
                      <a:pt x="4925814" y="436604"/>
                      <a:pt x="4977407" y="385011"/>
                      <a:pt x="5041050" y="385011"/>
                    </a:cubicBezTo>
                    <a:close/>
                    <a:moveTo>
                      <a:pt x="4653366" y="385011"/>
                    </a:moveTo>
                    <a:cubicBezTo>
                      <a:pt x="4717009" y="385011"/>
                      <a:pt x="4768602" y="436604"/>
                      <a:pt x="4768602" y="500247"/>
                    </a:cubicBezTo>
                    <a:cubicBezTo>
                      <a:pt x="4768602" y="563890"/>
                      <a:pt x="4717009" y="615483"/>
                      <a:pt x="4653366" y="615483"/>
                    </a:cubicBezTo>
                    <a:cubicBezTo>
                      <a:pt x="4589723" y="615483"/>
                      <a:pt x="4538130" y="563890"/>
                      <a:pt x="4538130" y="500247"/>
                    </a:cubicBezTo>
                    <a:cubicBezTo>
                      <a:pt x="4538130" y="436604"/>
                      <a:pt x="4589723" y="385011"/>
                      <a:pt x="4653366" y="385011"/>
                    </a:cubicBezTo>
                    <a:close/>
                    <a:moveTo>
                      <a:pt x="4265682" y="385011"/>
                    </a:moveTo>
                    <a:cubicBezTo>
                      <a:pt x="4329325" y="385011"/>
                      <a:pt x="4380918" y="436604"/>
                      <a:pt x="4380918" y="500247"/>
                    </a:cubicBezTo>
                    <a:cubicBezTo>
                      <a:pt x="4380918" y="563890"/>
                      <a:pt x="4329325" y="615483"/>
                      <a:pt x="4265682" y="615483"/>
                    </a:cubicBezTo>
                    <a:cubicBezTo>
                      <a:pt x="4202039" y="615483"/>
                      <a:pt x="4150446" y="563890"/>
                      <a:pt x="4150446" y="500247"/>
                    </a:cubicBezTo>
                    <a:cubicBezTo>
                      <a:pt x="4150446" y="436604"/>
                      <a:pt x="4202039" y="385011"/>
                      <a:pt x="4265682" y="385011"/>
                    </a:cubicBezTo>
                    <a:close/>
                    <a:moveTo>
                      <a:pt x="3877998" y="385011"/>
                    </a:moveTo>
                    <a:cubicBezTo>
                      <a:pt x="3941641" y="385011"/>
                      <a:pt x="3993234" y="436604"/>
                      <a:pt x="3993234" y="500247"/>
                    </a:cubicBezTo>
                    <a:cubicBezTo>
                      <a:pt x="3993234" y="563890"/>
                      <a:pt x="3941641" y="615483"/>
                      <a:pt x="3877998" y="615483"/>
                    </a:cubicBezTo>
                    <a:cubicBezTo>
                      <a:pt x="3814355" y="615483"/>
                      <a:pt x="3762762" y="563890"/>
                      <a:pt x="3762762" y="500247"/>
                    </a:cubicBezTo>
                    <a:cubicBezTo>
                      <a:pt x="3762762" y="436604"/>
                      <a:pt x="3814355" y="385011"/>
                      <a:pt x="3877998" y="385011"/>
                    </a:cubicBezTo>
                    <a:close/>
                    <a:moveTo>
                      <a:pt x="3490314" y="385011"/>
                    </a:moveTo>
                    <a:cubicBezTo>
                      <a:pt x="3553957" y="385011"/>
                      <a:pt x="3605550" y="436604"/>
                      <a:pt x="3605550" y="500247"/>
                    </a:cubicBezTo>
                    <a:cubicBezTo>
                      <a:pt x="3605550" y="563890"/>
                      <a:pt x="3553957" y="615483"/>
                      <a:pt x="3490314" y="615483"/>
                    </a:cubicBezTo>
                    <a:cubicBezTo>
                      <a:pt x="3426671" y="615483"/>
                      <a:pt x="3375078" y="563890"/>
                      <a:pt x="3375078" y="500247"/>
                    </a:cubicBezTo>
                    <a:cubicBezTo>
                      <a:pt x="3375078" y="436604"/>
                      <a:pt x="3426671" y="385011"/>
                      <a:pt x="3490314" y="385011"/>
                    </a:cubicBezTo>
                    <a:close/>
                    <a:moveTo>
                      <a:pt x="3102630" y="385011"/>
                    </a:moveTo>
                    <a:cubicBezTo>
                      <a:pt x="3166273" y="385011"/>
                      <a:pt x="3217866" y="436604"/>
                      <a:pt x="3217866" y="500247"/>
                    </a:cubicBezTo>
                    <a:cubicBezTo>
                      <a:pt x="3217866" y="563890"/>
                      <a:pt x="3166273" y="615483"/>
                      <a:pt x="3102630" y="615483"/>
                    </a:cubicBezTo>
                    <a:cubicBezTo>
                      <a:pt x="3038987" y="615483"/>
                      <a:pt x="2987394" y="563890"/>
                      <a:pt x="2987394" y="500247"/>
                    </a:cubicBezTo>
                    <a:cubicBezTo>
                      <a:pt x="2987394" y="436604"/>
                      <a:pt x="3038987" y="385011"/>
                      <a:pt x="3102630" y="385011"/>
                    </a:cubicBezTo>
                    <a:close/>
                    <a:moveTo>
                      <a:pt x="2714946" y="385011"/>
                    </a:moveTo>
                    <a:cubicBezTo>
                      <a:pt x="2778589" y="385011"/>
                      <a:pt x="2830182" y="436604"/>
                      <a:pt x="2830182" y="500247"/>
                    </a:cubicBezTo>
                    <a:cubicBezTo>
                      <a:pt x="2830182" y="563890"/>
                      <a:pt x="2778589" y="615483"/>
                      <a:pt x="2714946" y="615483"/>
                    </a:cubicBezTo>
                    <a:cubicBezTo>
                      <a:pt x="2651303" y="615483"/>
                      <a:pt x="2599710" y="563890"/>
                      <a:pt x="2599710" y="500247"/>
                    </a:cubicBezTo>
                    <a:cubicBezTo>
                      <a:pt x="2599710" y="436604"/>
                      <a:pt x="2651303" y="385011"/>
                      <a:pt x="2714946" y="385011"/>
                    </a:cubicBezTo>
                    <a:close/>
                    <a:moveTo>
                      <a:pt x="2327262" y="385011"/>
                    </a:moveTo>
                    <a:cubicBezTo>
                      <a:pt x="2390905" y="385011"/>
                      <a:pt x="2442498" y="436604"/>
                      <a:pt x="2442498" y="500247"/>
                    </a:cubicBezTo>
                    <a:cubicBezTo>
                      <a:pt x="2442498" y="563890"/>
                      <a:pt x="2390905" y="615483"/>
                      <a:pt x="2327262" y="615483"/>
                    </a:cubicBezTo>
                    <a:cubicBezTo>
                      <a:pt x="2263619" y="615483"/>
                      <a:pt x="2212026" y="563890"/>
                      <a:pt x="2212026" y="500247"/>
                    </a:cubicBezTo>
                    <a:cubicBezTo>
                      <a:pt x="2212026" y="436604"/>
                      <a:pt x="2263619" y="385011"/>
                      <a:pt x="2327262" y="385011"/>
                    </a:cubicBezTo>
                    <a:close/>
                    <a:moveTo>
                      <a:pt x="1939578" y="385011"/>
                    </a:moveTo>
                    <a:cubicBezTo>
                      <a:pt x="2003221" y="385011"/>
                      <a:pt x="2054814" y="436604"/>
                      <a:pt x="2054814" y="500247"/>
                    </a:cubicBezTo>
                    <a:cubicBezTo>
                      <a:pt x="2054814" y="563890"/>
                      <a:pt x="2003221" y="615483"/>
                      <a:pt x="1939578" y="615483"/>
                    </a:cubicBezTo>
                    <a:cubicBezTo>
                      <a:pt x="1875935" y="615483"/>
                      <a:pt x="1824342" y="563890"/>
                      <a:pt x="1824342" y="500247"/>
                    </a:cubicBezTo>
                    <a:cubicBezTo>
                      <a:pt x="1824342" y="436604"/>
                      <a:pt x="1875935" y="385011"/>
                      <a:pt x="1939578" y="385011"/>
                    </a:cubicBezTo>
                    <a:close/>
                    <a:moveTo>
                      <a:pt x="1551894" y="385011"/>
                    </a:moveTo>
                    <a:cubicBezTo>
                      <a:pt x="1615537" y="385011"/>
                      <a:pt x="1667130" y="436604"/>
                      <a:pt x="1667130" y="500247"/>
                    </a:cubicBezTo>
                    <a:cubicBezTo>
                      <a:pt x="1667130" y="563890"/>
                      <a:pt x="1615537" y="615483"/>
                      <a:pt x="1551894" y="615483"/>
                    </a:cubicBezTo>
                    <a:cubicBezTo>
                      <a:pt x="1488251" y="615483"/>
                      <a:pt x="1436658" y="563890"/>
                      <a:pt x="1436658" y="500247"/>
                    </a:cubicBezTo>
                    <a:cubicBezTo>
                      <a:pt x="1436658" y="436604"/>
                      <a:pt x="1488251" y="385011"/>
                      <a:pt x="1551894" y="385011"/>
                    </a:cubicBezTo>
                    <a:close/>
                    <a:moveTo>
                      <a:pt x="1164210" y="385011"/>
                    </a:moveTo>
                    <a:cubicBezTo>
                      <a:pt x="1227853" y="385011"/>
                      <a:pt x="1279446" y="436604"/>
                      <a:pt x="1279446" y="500247"/>
                    </a:cubicBezTo>
                    <a:cubicBezTo>
                      <a:pt x="1279446" y="563890"/>
                      <a:pt x="1227853" y="615483"/>
                      <a:pt x="1164210" y="615483"/>
                    </a:cubicBezTo>
                    <a:cubicBezTo>
                      <a:pt x="1100567" y="615483"/>
                      <a:pt x="1048974" y="563890"/>
                      <a:pt x="1048974" y="500247"/>
                    </a:cubicBezTo>
                    <a:cubicBezTo>
                      <a:pt x="1048974" y="436604"/>
                      <a:pt x="1100567" y="385011"/>
                      <a:pt x="1164210" y="385011"/>
                    </a:cubicBezTo>
                    <a:close/>
                    <a:moveTo>
                      <a:pt x="776526" y="385011"/>
                    </a:moveTo>
                    <a:cubicBezTo>
                      <a:pt x="840169" y="385011"/>
                      <a:pt x="891762" y="436604"/>
                      <a:pt x="891762" y="500247"/>
                    </a:cubicBezTo>
                    <a:cubicBezTo>
                      <a:pt x="891762" y="563890"/>
                      <a:pt x="840169" y="615483"/>
                      <a:pt x="776526" y="615483"/>
                    </a:cubicBezTo>
                    <a:cubicBezTo>
                      <a:pt x="712883" y="615483"/>
                      <a:pt x="661290" y="563890"/>
                      <a:pt x="661290" y="500247"/>
                    </a:cubicBezTo>
                    <a:cubicBezTo>
                      <a:pt x="661290" y="436604"/>
                      <a:pt x="712883" y="385011"/>
                      <a:pt x="776526" y="385011"/>
                    </a:cubicBezTo>
                    <a:close/>
                    <a:moveTo>
                      <a:pt x="388842" y="385011"/>
                    </a:moveTo>
                    <a:cubicBezTo>
                      <a:pt x="452485" y="385011"/>
                      <a:pt x="504078" y="436604"/>
                      <a:pt x="504078" y="500247"/>
                    </a:cubicBezTo>
                    <a:cubicBezTo>
                      <a:pt x="504078" y="563890"/>
                      <a:pt x="452485" y="615483"/>
                      <a:pt x="388842" y="615483"/>
                    </a:cubicBezTo>
                    <a:cubicBezTo>
                      <a:pt x="325199" y="615483"/>
                      <a:pt x="273606" y="563890"/>
                      <a:pt x="273606" y="500247"/>
                    </a:cubicBezTo>
                    <a:cubicBezTo>
                      <a:pt x="273606" y="436604"/>
                      <a:pt x="325199" y="385011"/>
                      <a:pt x="388842" y="385011"/>
                    </a:cubicBezTo>
                    <a:close/>
                    <a:moveTo>
                      <a:pt x="6258824" y="0"/>
                    </a:moveTo>
                    <a:cubicBezTo>
                      <a:pt x="6322467" y="0"/>
                      <a:pt x="6374060" y="51593"/>
                      <a:pt x="6374060" y="115236"/>
                    </a:cubicBezTo>
                    <a:cubicBezTo>
                      <a:pt x="6374060" y="178879"/>
                      <a:pt x="6322467" y="230472"/>
                      <a:pt x="6258824" y="230472"/>
                    </a:cubicBezTo>
                    <a:cubicBezTo>
                      <a:pt x="6195181" y="230472"/>
                      <a:pt x="6143588" y="178879"/>
                      <a:pt x="6143588" y="115236"/>
                    </a:cubicBezTo>
                    <a:cubicBezTo>
                      <a:pt x="6143588" y="51593"/>
                      <a:pt x="6195181" y="0"/>
                      <a:pt x="6258824" y="0"/>
                    </a:cubicBezTo>
                    <a:close/>
                    <a:moveTo>
                      <a:pt x="5871140" y="0"/>
                    </a:moveTo>
                    <a:cubicBezTo>
                      <a:pt x="5934783" y="0"/>
                      <a:pt x="5986376" y="51593"/>
                      <a:pt x="5986376" y="115236"/>
                    </a:cubicBezTo>
                    <a:cubicBezTo>
                      <a:pt x="5986376" y="178879"/>
                      <a:pt x="5934783" y="230472"/>
                      <a:pt x="5871140" y="230472"/>
                    </a:cubicBezTo>
                    <a:cubicBezTo>
                      <a:pt x="5807497" y="230472"/>
                      <a:pt x="5755904" y="178879"/>
                      <a:pt x="5755904" y="115236"/>
                    </a:cubicBezTo>
                    <a:cubicBezTo>
                      <a:pt x="5755904" y="51593"/>
                      <a:pt x="5807497" y="0"/>
                      <a:pt x="5871140" y="0"/>
                    </a:cubicBezTo>
                    <a:close/>
                    <a:moveTo>
                      <a:pt x="5483456" y="0"/>
                    </a:moveTo>
                    <a:cubicBezTo>
                      <a:pt x="5547099" y="0"/>
                      <a:pt x="5598692" y="51593"/>
                      <a:pt x="5598692" y="115236"/>
                    </a:cubicBezTo>
                    <a:cubicBezTo>
                      <a:pt x="5598692" y="178879"/>
                      <a:pt x="5547099" y="230472"/>
                      <a:pt x="5483456" y="230472"/>
                    </a:cubicBezTo>
                    <a:cubicBezTo>
                      <a:pt x="5419813" y="230472"/>
                      <a:pt x="5368220" y="178879"/>
                      <a:pt x="5368220" y="115236"/>
                    </a:cubicBezTo>
                    <a:cubicBezTo>
                      <a:pt x="5368220" y="51593"/>
                      <a:pt x="5419813" y="0"/>
                      <a:pt x="5483456" y="0"/>
                    </a:cubicBezTo>
                    <a:close/>
                    <a:moveTo>
                      <a:pt x="5095772" y="0"/>
                    </a:moveTo>
                    <a:cubicBezTo>
                      <a:pt x="5159415" y="0"/>
                      <a:pt x="5211008" y="51593"/>
                      <a:pt x="5211008" y="115236"/>
                    </a:cubicBezTo>
                    <a:cubicBezTo>
                      <a:pt x="5211008" y="178879"/>
                      <a:pt x="5159415" y="230472"/>
                      <a:pt x="5095772" y="230472"/>
                    </a:cubicBezTo>
                    <a:cubicBezTo>
                      <a:pt x="5032129" y="230472"/>
                      <a:pt x="4980536" y="178879"/>
                      <a:pt x="4980536" y="115236"/>
                    </a:cubicBezTo>
                    <a:cubicBezTo>
                      <a:pt x="4980536" y="51593"/>
                      <a:pt x="5032129" y="0"/>
                      <a:pt x="5095772" y="0"/>
                    </a:cubicBezTo>
                    <a:close/>
                    <a:moveTo>
                      <a:pt x="4708088" y="0"/>
                    </a:moveTo>
                    <a:cubicBezTo>
                      <a:pt x="4771731" y="0"/>
                      <a:pt x="4823324" y="51593"/>
                      <a:pt x="4823324" y="115236"/>
                    </a:cubicBezTo>
                    <a:cubicBezTo>
                      <a:pt x="4823324" y="178879"/>
                      <a:pt x="4771731" y="230472"/>
                      <a:pt x="4708088" y="230472"/>
                    </a:cubicBezTo>
                    <a:cubicBezTo>
                      <a:pt x="4644445" y="230472"/>
                      <a:pt x="4592852" y="178879"/>
                      <a:pt x="4592852" y="115236"/>
                    </a:cubicBezTo>
                    <a:cubicBezTo>
                      <a:pt x="4592852" y="51593"/>
                      <a:pt x="4644445" y="0"/>
                      <a:pt x="4708088" y="0"/>
                    </a:cubicBezTo>
                    <a:close/>
                    <a:moveTo>
                      <a:pt x="4320404" y="0"/>
                    </a:moveTo>
                    <a:cubicBezTo>
                      <a:pt x="4384047" y="0"/>
                      <a:pt x="4435640" y="51593"/>
                      <a:pt x="4435640" y="115236"/>
                    </a:cubicBezTo>
                    <a:cubicBezTo>
                      <a:pt x="4435640" y="178879"/>
                      <a:pt x="4384047" y="230472"/>
                      <a:pt x="4320404" y="230472"/>
                    </a:cubicBezTo>
                    <a:cubicBezTo>
                      <a:pt x="4256761" y="230472"/>
                      <a:pt x="4205168" y="178879"/>
                      <a:pt x="4205168" y="115236"/>
                    </a:cubicBezTo>
                    <a:cubicBezTo>
                      <a:pt x="4205168" y="51593"/>
                      <a:pt x="4256761" y="0"/>
                      <a:pt x="4320404" y="0"/>
                    </a:cubicBezTo>
                    <a:close/>
                    <a:moveTo>
                      <a:pt x="3932720" y="0"/>
                    </a:moveTo>
                    <a:cubicBezTo>
                      <a:pt x="3996363" y="0"/>
                      <a:pt x="4047956" y="51593"/>
                      <a:pt x="4047956" y="115236"/>
                    </a:cubicBezTo>
                    <a:cubicBezTo>
                      <a:pt x="4047956" y="178879"/>
                      <a:pt x="3996363" y="230472"/>
                      <a:pt x="3932720" y="230472"/>
                    </a:cubicBezTo>
                    <a:cubicBezTo>
                      <a:pt x="3869077" y="230472"/>
                      <a:pt x="3817484" y="178879"/>
                      <a:pt x="3817484" y="115236"/>
                    </a:cubicBezTo>
                    <a:cubicBezTo>
                      <a:pt x="3817484" y="51593"/>
                      <a:pt x="3869077" y="0"/>
                      <a:pt x="3932720" y="0"/>
                    </a:cubicBezTo>
                    <a:close/>
                    <a:moveTo>
                      <a:pt x="3545036" y="0"/>
                    </a:moveTo>
                    <a:cubicBezTo>
                      <a:pt x="3608679" y="0"/>
                      <a:pt x="3660272" y="51593"/>
                      <a:pt x="3660272" y="115236"/>
                    </a:cubicBezTo>
                    <a:cubicBezTo>
                      <a:pt x="3660272" y="178879"/>
                      <a:pt x="3608679" y="230472"/>
                      <a:pt x="3545036" y="230472"/>
                    </a:cubicBezTo>
                    <a:cubicBezTo>
                      <a:pt x="3481393" y="230472"/>
                      <a:pt x="3429800" y="178879"/>
                      <a:pt x="3429800" y="115236"/>
                    </a:cubicBezTo>
                    <a:cubicBezTo>
                      <a:pt x="3429800" y="51593"/>
                      <a:pt x="3481393" y="0"/>
                      <a:pt x="3545036" y="0"/>
                    </a:cubicBezTo>
                    <a:close/>
                    <a:moveTo>
                      <a:pt x="3157352" y="0"/>
                    </a:moveTo>
                    <a:cubicBezTo>
                      <a:pt x="3220995" y="0"/>
                      <a:pt x="3272588" y="51593"/>
                      <a:pt x="3272588" y="115236"/>
                    </a:cubicBezTo>
                    <a:cubicBezTo>
                      <a:pt x="3272588" y="178879"/>
                      <a:pt x="3220995" y="230472"/>
                      <a:pt x="3157352" y="230472"/>
                    </a:cubicBezTo>
                    <a:cubicBezTo>
                      <a:pt x="3093709" y="230472"/>
                      <a:pt x="3042116" y="178879"/>
                      <a:pt x="3042116" y="115236"/>
                    </a:cubicBezTo>
                    <a:cubicBezTo>
                      <a:pt x="3042116" y="51593"/>
                      <a:pt x="3093709" y="0"/>
                      <a:pt x="3157352" y="0"/>
                    </a:cubicBezTo>
                    <a:close/>
                    <a:moveTo>
                      <a:pt x="2769668" y="0"/>
                    </a:moveTo>
                    <a:cubicBezTo>
                      <a:pt x="2833311" y="0"/>
                      <a:pt x="2884904" y="51593"/>
                      <a:pt x="2884904" y="115236"/>
                    </a:cubicBezTo>
                    <a:cubicBezTo>
                      <a:pt x="2884904" y="178879"/>
                      <a:pt x="2833311" y="230472"/>
                      <a:pt x="2769668" y="230472"/>
                    </a:cubicBezTo>
                    <a:cubicBezTo>
                      <a:pt x="2706025" y="230472"/>
                      <a:pt x="2654432" y="178879"/>
                      <a:pt x="2654432" y="115236"/>
                    </a:cubicBezTo>
                    <a:cubicBezTo>
                      <a:pt x="2654432" y="51593"/>
                      <a:pt x="2706025" y="0"/>
                      <a:pt x="2769668" y="0"/>
                    </a:cubicBezTo>
                    <a:close/>
                    <a:moveTo>
                      <a:pt x="2381984" y="0"/>
                    </a:moveTo>
                    <a:cubicBezTo>
                      <a:pt x="2445627" y="0"/>
                      <a:pt x="2497220" y="51593"/>
                      <a:pt x="2497220" y="115236"/>
                    </a:cubicBezTo>
                    <a:cubicBezTo>
                      <a:pt x="2497220" y="178879"/>
                      <a:pt x="2445627" y="230472"/>
                      <a:pt x="2381984" y="230472"/>
                    </a:cubicBezTo>
                    <a:cubicBezTo>
                      <a:pt x="2318341" y="230472"/>
                      <a:pt x="2266748" y="178879"/>
                      <a:pt x="2266748" y="115236"/>
                    </a:cubicBezTo>
                    <a:cubicBezTo>
                      <a:pt x="2266748" y="51593"/>
                      <a:pt x="2318341" y="0"/>
                      <a:pt x="2381984" y="0"/>
                    </a:cubicBezTo>
                    <a:close/>
                    <a:moveTo>
                      <a:pt x="1994300" y="0"/>
                    </a:moveTo>
                    <a:cubicBezTo>
                      <a:pt x="2057943" y="0"/>
                      <a:pt x="2109536" y="51593"/>
                      <a:pt x="2109536" y="115236"/>
                    </a:cubicBezTo>
                    <a:cubicBezTo>
                      <a:pt x="2109536" y="178879"/>
                      <a:pt x="2057943" y="230472"/>
                      <a:pt x="1994300" y="230472"/>
                    </a:cubicBezTo>
                    <a:cubicBezTo>
                      <a:pt x="1930657" y="230472"/>
                      <a:pt x="1879064" y="178879"/>
                      <a:pt x="1879064" y="115236"/>
                    </a:cubicBezTo>
                    <a:cubicBezTo>
                      <a:pt x="1879064" y="51593"/>
                      <a:pt x="1930657" y="0"/>
                      <a:pt x="1994300" y="0"/>
                    </a:cubicBezTo>
                    <a:close/>
                    <a:moveTo>
                      <a:pt x="1606616" y="0"/>
                    </a:moveTo>
                    <a:cubicBezTo>
                      <a:pt x="1670259" y="0"/>
                      <a:pt x="1721852" y="51593"/>
                      <a:pt x="1721852" y="115236"/>
                    </a:cubicBezTo>
                    <a:cubicBezTo>
                      <a:pt x="1721852" y="178879"/>
                      <a:pt x="1670259" y="230472"/>
                      <a:pt x="1606616" y="230472"/>
                    </a:cubicBezTo>
                    <a:cubicBezTo>
                      <a:pt x="1542973" y="230472"/>
                      <a:pt x="1491380" y="178879"/>
                      <a:pt x="1491380" y="115236"/>
                    </a:cubicBezTo>
                    <a:cubicBezTo>
                      <a:pt x="1491380" y="51593"/>
                      <a:pt x="1542973" y="0"/>
                      <a:pt x="1606616" y="0"/>
                    </a:cubicBezTo>
                    <a:close/>
                    <a:moveTo>
                      <a:pt x="1218932" y="0"/>
                    </a:moveTo>
                    <a:cubicBezTo>
                      <a:pt x="1282575" y="0"/>
                      <a:pt x="1334168" y="51593"/>
                      <a:pt x="1334168" y="115236"/>
                    </a:cubicBezTo>
                    <a:cubicBezTo>
                      <a:pt x="1334168" y="178879"/>
                      <a:pt x="1282575" y="230472"/>
                      <a:pt x="1218932" y="230472"/>
                    </a:cubicBezTo>
                    <a:cubicBezTo>
                      <a:pt x="1155289" y="230472"/>
                      <a:pt x="1103696" y="178879"/>
                      <a:pt x="1103696" y="115236"/>
                    </a:cubicBezTo>
                    <a:cubicBezTo>
                      <a:pt x="1103696" y="51593"/>
                      <a:pt x="1155289" y="0"/>
                      <a:pt x="1218932" y="0"/>
                    </a:cubicBezTo>
                    <a:close/>
                    <a:moveTo>
                      <a:pt x="831248" y="0"/>
                    </a:moveTo>
                    <a:cubicBezTo>
                      <a:pt x="894891" y="0"/>
                      <a:pt x="946484" y="51593"/>
                      <a:pt x="946484" y="115236"/>
                    </a:cubicBezTo>
                    <a:cubicBezTo>
                      <a:pt x="946484" y="178879"/>
                      <a:pt x="894891" y="230472"/>
                      <a:pt x="831248" y="230472"/>
                    </a:cubicBezTo>
                    <a:cubicBezTo>
                      <a:pt x="767605" y="230472"/>
                      <a:pt x="716012" y="178879"/>
                      <a:pt x="716012" y="115236"/>
                    </a:cubicBezTo>
                    <a:cubicBezTo>
                      <a:pt x="716012" y="51593"/>
                      <a:pt x="767605" y="0"/>
                      <a:pt x="831248" y="0"/>
                    </a:cubicBezTo>
                    <a:close/>
                    <a:moveTo>
                      <a:pt x="443564" y="0"/>
                    </a:moveTo>
                    <a:cubicBezTo>
                      <a:pt x="507207" y="0"/>
                      <a:pt x="558800" y="51593"/>
                      <a:pt x="558800" y="115236"/>
                    </a:cubicBezTo>
                    <a:cubicBezTo>
                      <a:pt x="558800" y="178879"/>
                      <a:pt x="507207" y="230472"/>
                      <a:pt x="443564" y="230472"/>
                    </a:cubicBezTo>
                    <a:cubicBezTo>
                      <a:pt x="379921" y="230472"/>
                      <a:pt x="328328" y="178879"/>
                      <a:pt x="328328" y="115236"/>
                    </a:cubicBezTo>
                    <a:cubicBezTo>
                      <a:pt x="328328" y="51593"/>
                      <a:pt x="379921" y="0"/>
                      <a:pt x="443564" y="0"/>
                    </a:cubicBezTo>
                    <a:close/>
                  </a:path>
                </a:pathLst>
              </a:custGeom>
              <a:gradFill>
                <a:gsLst>
                  <a:gs pos="93000">
                    <a:schemeClr val="accent1">
                      <a:lumMod val="20000"/>
                      <a:lumOff val="80000"/>
                      <a:alpha val="0"/>
                    </a:schemeClr>
                  </a:gs>
                  <a:gs pos="0">
                    <a:schemeClr val="accent1">
                      <a:lumMod val="40000"/>
                      <a:lumOff val="60000"/>
                    </a:schemeClr>
                  </a:gs>
                </a:gsLst>
                <a:lin ang="0" scaled="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等线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grpSp>
            <p:nvGrpSpPr>
              <p:cNvPr id="8" name="组合 7">
                <a:extLst>
                  <a:ext uri="{FF2B5EF4-FFF2-40B4-BE49-F238E27FC236}">
                    <a16:creationId xmlns:a16="http://schemas.microsoft.com/office/drawing/2014/main" id="{8772A697-74B8-4C24-A3DF-98ECE663E623}"/>
                  </a:ext>
                </a:extLst>
              </p:cNvPr>
              <p:cNvGrpSpPr/>
              <p:nvPr/>
            </p:nvGrpSpPr>
            <p:grpSpPr>
              <a:xfrm>
                <a:off x="971600" y="1915294"/>
                <a:ext cx="3168352" cy="2420902"/>
                <a:chOff x="971600" y="1915294"/>
                <a:chExt cx="3168352" cy="2420902"/>
              </a:xfrm>
            </p:grpSpPr>
            <p:sp>
              <p:nvSpPr>
                <p:cNvPr id="43" name="任意多边形: 形状 42">
                  <a:extLst>
                    <a:ext uri="{FF2B5EF4-FFF2-40B4-BE49-F238E27FC236}">
                      <a16:creationId xmlns:a16="http://schemas.microsoft.com/office/drawing/2014/main" id="{8C5C19B3-69C7-44C1-9038-9C2C40F5A2F8}"/>
                    </a:ext>
                  </a:extLst>
                </p:cNvPr>
                <p:cNvSpPr/>
                <p:nvPr/>
              </p:nvSpPr>
              <p:spPr>
                <a:xfrm rot="10800000">
                  <a:off x="971600" y="1915294"/>
                  <a:ext cx="3168352" cy="2420902"/>
                </a:xfrm>
                <a:custGeom>
                  <a:avLst/>
                  <a:gdLst>
                    <a:gd name="connsiteX0" fmla="*/ 572469 w 3589645"/>
                    <a:gd name="connsiteY0" fmla="*/ 0 h 4318374"/>
                    <a:gd name="connsiteX1" fmla="*/ 3526137 w 3589645"/>
                    <a:gd name="connsiteY1" fmla="*/ 0 h 4318374"/>
                    <a:gd name="connsiteX2" fmla="*/ 3589173 w 3589645"/>
                    <a:gd name="connsiteY2" fmla="*/ 71155 h 4318374"/>
                    <a:gd name="connsiteX3" fmla="*/ 3080215 w 3589645"/>
                    <a:gd name="connsiteY3" fmla="*/ 4262529 h 4318374"/>
                    <a:gd name="connsiteX4" fmla="*/ 3017179 w 3589645"/>
                    <a:gd name="connsiteY4" fmla="*/ 4318374 h 4318374"/>
                    <a:gd name="connsiteX5" fmla="*/ 63510 w 3589645"/>
                    <a:gd name="connsiteY5" fmla="*/ 4318374 h 4318374"/>
                    <a:gd name="connsiteX6" fmla="*/ 473 w 3589645"/>
                    <a:gd name="connsiteY6" fmla="*/ 4247219 h 4318374"/>
                    <a:gd name="connsiteX7" fmla="*/ 509432 w 3589645"/>
                    <a:gd name="connsiteY7" fmla="*/ 55845 h 4318374"/>
                    <a:gd name="connsiteX8" fmla="*/ 572469 w 3589645"/>
                    <a:gd name="connsiteY8" fmla="*/ 0 h 4318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589645" h="4318374">
                      <a:moveTo>
                        <a:pt x="572469" y="0"/>
                      </a:moveTo>
                      <a:lnTo>
                        <a:pt x="3526137" y="0"/>
                      </a:lnTo>
                      <a:cubicBezTo>
                        <a:pt x="3564269" y="0"/>
                        <a:pt x="3593770" y="33300"/>
                        <a:pt x="3589173" y="71155"/>
                      </a:cubicBezTo>
                      <a:lnTo>
                        <a:pt x="3080215" y="4262529"/>
                      </a:lnTo>
                      <a:cubicBezTo>
                        <a:pt x="3076343" y="4294416"/>
                        <a:pt x="3049301" y="4318374"/>
                        <a:pt x="3017179" y="4318374"/>
                      </a:cubicBezTo>
                      <a:lnTo>
                        <a:pt x="63510" y="4318374"/>
                      </a:lnTo>
                      <a:cubicBezTo>
                        <a:pt x="25378" y="4318374"/>
                        <a:pt x="-4123" y="4285074"/>
                        <a:pt x="473" y="4247219"/>
                      </a:cubicBezTo>
                      <a:lnTo>
                        <a:pt x="509432" y="55845"/>
                      </a:lnTo>
                      <a:cubicBezTo>
                        <a:pt x="513304" y="23958"/>
                        <a:pt x="540347" y="0"/>
                        <a:pt x="572469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175" cap="flat" cmpd="sng" algn="ctr">
                  <a:solidFill>
                    <a:schemeClr val="accent1"/>
                  </a:solidFill>
                  <a:prstDash val="solid"/>
                  <a:miter lim="800000"/>
                </a:ln>
                <a:effectLst>
                  <a:outerShdw dist="101600" dir="2700000" algn="tl" rotWithShape="0">
                    <a:schemeClr val="accent1"/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等线" panose="020F0502020204030204"/>
                    <a:ea typeface="等线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44" name="文本框 43">
                  <a:extLst>
                    <a:ext uri="{FF2B5EF4-FFF2-40B4-BE49-F238E27FC236}">
                      <a16:creationId xmlns:a16="http://schemas.microsoft.com/office/drawing/2014/main" id="{91E43BC8-930B-4B9E-B95D-5E23BD1D7E9D}"/>
                    </a:ext>
                  </a:extLst>
                </p:cNvPr>
                <p:cNvSpPr txBox="1"/>
                <p:nvPr/>
              </p:nvSpPr>
              <p:spPr>
                <a:xfrm>
                  <a:off x="1352544" y="1915294"/>
                  <a:ext cx="2024042" cy="60016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5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2400" b="0" i="1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75000"/>
                          <a:lumOff val="25000"/>
                        </a:srgbClr>
                      </a:solidFill>
                      <a:effectLst/>
                      <a:uLnTx/>
                      <a:uFillTx/>
                      <a:latin typeface="DOUYU Font" pitchFamily="2" charset="-122"/>
                      <a:ea typeface="DOUYU Font" pitchFamily="2" charset="-122"/>
                      <a:cs typeface="+mn-cs"/>
                      <a:sym typeface="DOUYU Font" pitchFamily="2" charset="-122"/>
                    </a:rPr>
                    <a:t> </a:t>
                  </a:r>
                  <a:r>
                    <a:rPr kumimoji="0" lang="zh-CN" altLang="en-US" sz="2400" b="0" i="1" u="none" strike="noStrike" kern="1200" cap="none" spc="0" normalizeH="0" baseline="0" noProof="0" dirty="0">
                      <a:ln>
                        <a:noFill/>
                      </a:ln>
                      <a:solidFill>
                        <a:schemeClr val="accent1"/>
                      </a:solidFill>
                      <a:effectLst/>
                      <a:uLnTx/>
                      <a:uFillTx/>
                      <a:latin typeface="+mn-ea"/>
                      <a:cs typeface="+mn-cs"/>
                      <a:sym typeface="DOUYU Font" pitchFamily="2" charset="-122"/>
                    </a:rPr>
                    <a:t>内生涯</a:t>
                  </a:r>
                </a:p>
              </p:txBody>
            </p:sp>
            <p:sp>
              <p:nvSpPr>
                <p:cNvPr id="55" name="文本框 54">
                  <a:extLst>
                    <a:ext uri="{FF2B5EF4-FFF2-40B4-BE49-F238E27FC236}">
                      <a16:creationId xmlns:a16="http://schemas.microsoft.com/office/drawing/2014/main" id="{06688BA2-3EA7-4F4D-8132-98C2F68825CF}"/>
                    </a:ext>
                  </a:extLst>
                </p:cNvPr>
                <p:cNvSpPr txBox="1"/>
                <p:nvPr/>
              </p:nvSpPr>
              <p:spPr>
                <a:xfrm>
                  <a:off x="1352544" y="2742593"/>
                  <a:ext cx="2286450" cy="1077218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zh-CN" altLang="en-US" sz="1600" i="1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ea"/>
                      <a:cs typeface="阿里巴巴普惠体 B" panose="00020600040101010101" pitchFamily="18" charset="-122"/>
                    </a:rPr>
                    <a:t>梦想、兴趣、能力、经验、工作参与感、自我成长感、成就感、群体归属感</a:t>
                  </a:r>
                </a:p>
              </p:txBody>
            </p:sp>
          </p:grpSp>
        </p:grpSp>
        <p:sp>
          <p:nvSpPr>
            <p:cNvPr id="49" name="任意多边形: 形状 48">
              <a:extLst>
                <a:ext uri="{FF2B5EF4-FFF2-40B4-BE49-F238E27FC236}">
                  <a16:creationId xmlns:a16="http://schemas.microsoft.com/office/drawing/2014/main" id="{28CE5BAF-C122-42FA-85F4-47A5173327E3}"/>
                </a:ext>
              </a:extLst>
            </p:cNvPr>
            <p:cNvSpPr/>
            <p:nvPr/>
          </p:nvSpPr>
          <p:spPr>
            <a:xfrm rot="10800000">
              <a:off x="1471747" y="2468420"/>
              <a:ext cx="1260994" cy="45719"/>
            </a:xfrm>
            <a:custGeom>
              <a:avLst/>
              <a:gdLst>
                <a:gd name="connsiteX0" fmla="*/ 5628 w 1524229"/>
                <a:gd name="connsiteY0" fmla="*/ 0 h 113606"/>
                <a:gd name="connsiteX1" fmla="*/ 1460721 w 1524229"/>
                <a:gd name="connsiteY1" fmla="*/ 0 h 113606"/>
                <a:gd name="connsiteX2" fmla="*/ 1523757 w 1524229"/>
                <a:gd name="connsiteY2" fmla="*/ 71155 h 113606"/>
                <a:gd name="connsiteX3" fmla="*/ 1518602 w 1524229"/>
                <a:gd name="connsiteY3" fmla="*/ 113606 h 113606"/>
                <a:gd name="connsiteX4" fmla="*/ 63510 w 1524229"/>
                <a:gd name="connsiteY4" fmla="*/ 113606 h 113606"/>
                <a:gd name="connsiteX5" fmla="*/ 473 w 1524229"/>
                <a:gd name="connsiteY5" fmla="*/ 42451 h 113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24229" h="113606">
                  <a:moveTo>
                    <a:pt x="5628" y="0"/>
                  </a:moveTo>
                  <a:lnTo>
                    <a:pt x="1460721" y="0"/>
                  </a:lnTo>
                  <a:cubicBezTo>
                    <a:pt x="1498853" y="0"/>
                    <a:pt x="1528354" y="33300"/>
                    <a:pt x="1523757" y="71155"/>
                  </a:cubicBezTo>
                  <a:lnTo>
                    <a:pt x="1518602" y="113606"/>
                  </a:lnTo>
                  <a:lnTo>
                    <a:pt x="63510" y="113606"/>
                  </a:lnTo>
                  <a:cubicBezTo>
                    <a:pt x="25378" y="113606"/>
                    <a:pt x="-4123" y="80306"/>
                    <a:pt x="473" y="42451"/>
                  </a:cubicBezTo>
                  <a:close/>
                </a:path>
              </a:pathLst>
            </a:custGeom>
            <a:solidFill>
              <a:schemeClr val="accent1"/>
            </a:solidFill>
            <a:ln w="3175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:a16="http://schemas.microsoft.com/office/drawing/2014/main" id="{9A82518E-29FD-4D6A-AFD1-5D80BC1A8BA4}"/>
              </a:ext>
            </a:extLst>
          </p:cNvPr>
          <p:cNvGrpSpPr/>
          <p:nvPr/>
        </p:nvGrpSpPr>
        <p:grpSpPr>
          <a:xfrm>
            <a:off x="5311793" y="1911626"/>
            <a:ext cx="3813326" cy="2800687"/>
            <a:chOff x="5311793" y="1911626"/>
            <a:chExt cx="3813326" cy="2800687"/>
          </a:xfrm>
        </p:grpSpPr>
        <p:grpSp>
          <p:nvGrpSpPr>
            <p:cNvPr id="14" name="组合 13">
              <a:extLst>
                <a:ext uri="{FF2B5EF4-FFF2-40B4-BE49-F238E27FC236}">
                  <a16:creationId xmlns:a16="http://schemas.microsoft.com/office/drawing/2014/main" id="{6FBEEFC5-A7E4-4569-835D-A855390E3AB3}"/>
                </a:ext>
              </a:extLst>
            </p:cNvPr>
            <p:cNvGrpSpPr/>
            <p:nvPr/>
          </p:nvGrpSpPr>
          <p:grpSpPr>
            <a:xfrm>
              <a:off x="5311793" y="1911626"/>
              <a:ext cx="3813326" cy="2800687"/>
              <a:chOff x="5220073" y="1915294"/>
              <a:chExt cx="3813326" cy="2800687"/>
            </a:xfrm>
          </p:grpSpPr>
          <p:sp>
            <p:nvSpPr>
              <p:cNvPr id="42" name="任意多边形: 形状 41">
                <a:extLst>
                  <a:ext uri="{FF2B5EF4-FFF2-40B4-BE49-F238E27FC236}">
                    <a16:creationId xmlns:a16="http://schemas.microsoft.com/office/drawing/2014/main" id="{3BACFB1F-4854-4F21-9831-6507C4C5BC26}"/>
                  </a:ext>
                </a:extLst>
              </p:cNvPr>
              <p:cNvSpPr/>
              <p:nvPr/>
            </p:nvSpPr>
            <p:spPr>
              <a:xfrm>
                <a:off x="5220073" y="1915294"/>
                <a:ext cx="3168352" cy="2420902"/>
              </a:xfrm>
              <a:custGeom>
                <a:avLst/>
                <a:gdLst>
                  <a:gd name="connsiteX0" fmla="*/ 572469 w 3589645"/>
                  <a:gd name="connsiteY0" fmla="*/ 0 h 4318374"/>
                  <a:gd name="connsiteX1" fmla="*/ 3526137 w 3589645"/>
                  <a:gd name="connsiteY1" fmla="*/ 0 h 4318374"/>
                  <a:gd name="connsiteX2" fmla="*/ 3589173 w 3589645"/>
                  <a:gd name="connsiteY2" fmla="*/ 71155 h 4318374"/>
                  <a:gd name="connsiteX3" fmla="*/ 3080215 w 3589645"/>
                  <a:gd name="connsiteY3" fmla="*/ 4262529 h 4318374"/>
                  <a:gd name="connsiteX4" fmla="*/ 3017179 w 3589645"/>
                  <a:gd name="connsiteY4" fmla="*/ 4318374 h 4318374"/>
                  <a:gd name="connsiteX5" fmla="*/ 63510 w 3589645"/>
                  <a:gd name="connsiteY5" fmla="*/ 4318374 h 4318374"/>
                  <a:gd name="connsiteX6" fmla="*/ 473 w 3589645"/>
                  <a:gd name="connsiteY6" fmla="*/ 4247219 h 4318374"/>
                  <a:gd name="connsiteX7" fmla="*/ 509432 w 3589645"/>
                  <a:gd name="connsiteY7" fmla="*/ 55845 h 4318374"/>
                  <a:gd name="connsiteX8" fmla="*/ 572469 w 3589645"/>
                  <a:gd name="connsiteY8" fmla="*/ 0 h 4318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589645" h="4318374">
                    <a:moveTo>
                      <a:pt x="572469" y="0"/>
                    </a:moveTo>
                    <a:lnTo>
                      <a:pt x="3526137" y="0"/>
                    </a:lnTo>
                    <a:cubicBezTo>
                      <a:pt x="3564269" y="0"/>
                      <a:pt x="3593770" y="33300"/>
                      <a:pt x="3589173" y="71155"/>
                    </a:cubicBezTo>
                    <a:lnTo>
                      <a:pt x="3080215" y="4262529"/>
                    </a:lnTo>
                    <a:cubicBezTo>
                      <a:pt x="3076343" y="4294416"/>
                      <a:pt x="3049301" y="4318374"/>
                      <a:pt x="3017179" y="4318374"/>
                    </a:cubicBezTo>
                    <a:lnTo>
                      <a:pt x="63510" y="4318374"/>
                    </a:lnTo>
                    <a:cubicBezTo>
                      <a:pt x="25378" y="4318374"/>
                      <a:pt x="-4123" y="4285074"/>
                      <a:pt x="473" y="4247219"/>
                    </a:cubicBezTo>
                    <a:lnTo>
                      <a:pt x="509432" y="55845"/>
                    </a:lnTo>
                    <a:cubicBezTo>
                      <a:pt x="513304" y="23958"/>
                      <a:pt x="540347" y="0"/>
                      <a:pt x="57246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 cap="flat" cmpd="sng" algn="ctr">
                <a:solidFill>
                  <a:schemeClr val="accent1"/>
                </a:solidFill>
                <a:prstDash val="solid"/>
                <a:miter lim="800000"/>
              </a:ln>
              <a:effectLst>
                <a:outerShdw dist="101600" dir="2700000" algn="tl" rotWithShape="0">
                  <a:schemeClr val="accent1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等线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45" name="文本框 44">
                <a:extLst>
                  <a:ext uri="{FF2B5EF4-FFF2-40B4-BE49-F238E27FC236}">
                    <a16:creationId xmlns:a16="http://schemas.microsoft.com/office/drawing/2014/main" id="{62E5D1D1-663B-4615-9DAB-80C425E53F71}"/>
                  </a:ext>
                </a:extLst>
              </p:cNvPr>
              <p:cNvSpPr txBox="1"/>
              <p:nvPr/>
            </p:nvSpPr>
            <p:spPr>
              <a:xfrm>
                <a:off x="5648211" y="1915294"/>
                <a:ext cx="2024042" cy="6001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400" b="0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DOUYU Font" pitchFamily="2" charset="-122"/>
                    <a:ea typeface="DOUYU Font" pitchFamily="2" charset="-122"/>
                    <a:cs typeface="+mn-cs"/>
                    <a:sym typeface="DOUYU Font" pitchFamily="2" charset="-122"/>
                  </a:rPr>
                  <a:t> </a:t>
                </a:r>
                <a:r>
                  <a:rPr kumimoji="0" lang="zh-CN" altLang="en-US" sz="2400" b="0" i="1" u="none" strike="noStrike" kern="1200" cap="none" spc="0" normalizeH="0" baseline="0" noProof="0" dirty="0">
                    <a:ln>
                      <a:noFill/>
                    </a:ln>
                    <a:solidFill>
                      <a:schemeClr val="accent1"/>
                    </a:solidFill>
                    <a:effectLst/>
                    <a:uLnTx/>
                    <a:uFillTx/>
                    <a:latin typeface="+mn-ea"/>
                    <a:cs typeface="+mn-cs"/>
                    <a:sym typeface="DOUYU Font" pitchFamily="2" charset="-122"/>
                  </a:rPr>
                  <a:t>外生涯</a:t>
                </a:r>
              </a:p>
            </p:txBody>
          </p:sp>
          <p:sp>
            <p:nvSpPr>
              <p:cNvPr id="47" name="任意多边形: 形状 46">
                <a:extLst>
                  <a:ext uri="{FF2B5EF4-FFF2-40B4-BE49-F238E27FC236}">
                    <a16:creationId xmlns:a16="http://schemas.microsoft.com/office/drawing/2014/main" id="{FC0170DE-2ECD-4302-9AFF-A52E24036F94}"/>
                  </a:ext>
                </a:extLst>
              </p:cNvPr>
              <p:cNvSpPr/>
              <p:nvPr/>
            </p:nvSpPr>
            <p:spPr>
              <a:xfrm>
                <a:off x="7020272" y="3913600"/>
                <a:ext cx="2013127" cy="802381"/>
              </a:xfrm>
              <a:custGeom>
                <a:avLst/>
                <a:gdLst>
                  <a:gd name="connsiteX0" fmla="*/ 5930496 w 6374060"/>
                  <a:gd name="connsiteY0" fmla="*/ 2310066 h 2540538"/>
                  <a:gd name="connsiteX1" fmla="*/ 6045732 w 6374060"/>
                  <a:gd name="connsiteY1" fmla="*/ 2425302 h 2540538"/>
                  <a:gd name="connsiteX2" fmla="*/ 5930496 w 6374060"/>
                  <a:gd name="connsiteY2" fmla="*/ 2540538 h 2540538"/>
                  <a:gd name="connsiteX3" fmla="*/ 5815260 w 6374060"/>
                  <a:gd name="connsiteY3" fmla="*/ 2425302 h 2540538"/>
                  <a:gd name="connsiteX4" fmla="*/ 5930496 w 6374060"/>
                  <a:gd name="connsiteY4" fmla="*/ 2310066 h 2540538"/>
                  <a:gd name="connsiteX5" fmla="*/ 5542812 w 6374060"/>
                  <a:gd name="connsiteY5" fmla="*/ 2310066 h 2540538"/>
                  <a:gd name="connsiteX6" fmla="*/ 5658048 w 6374060"/>
                  <a:gd name="connsiteY6" fmla="*/ 2425302 h 2540538"/>
                  <a:gd name="connsiteX7" fmla="*/ 5542812 w 6374060"/>
                  <a:gd name="connsiteY7" fmla="*/ 2540538 h 2540538"/>
                  <a:gd name="connsiteX8" fmla="*/ 5427576 w 6374060"/>
                  <a:gd name="connsiteY8" fmla="*/ 2425302 h 2540538"/>
                  <a:gd name="connsiteX9" fmla="*/ 5542812 w 6374060"/>
                  <a:gd name="connsiteY9" fmla="*/ 2310066 h 2540538"/>
                  <a:gd name="connsiteX10" fmla="*/ 5155128 w 6374060"/>
                  <a:gd name="connsiteY10" fmla="*/ 2310066 h 2540538"/>
                  <a:gd name="connsiteX11" fmla="*/ 5270364 w 6374060"/>
                  <a:gd name="connsiteY11" fmla="*/ 2425302 h 2540538"/>
                  <a:gd name="connsiteX12" fmla="*/ 5155128 w 6374060"/>
                  <a:gd name="connsiteY12" fmla="*/ 2540538 h 2540538"/>
                  <a:gd name="connsiteX13" fmla="*/ 5039892 w 6374060"/>
                  <a:gd name="connsiteY13" fmla="*/ 2425302 h 2540538"/>
                  <a:gd name="connsiteX14" fmla="*/ 5155128 w 6374060"/>
                  <a:gd name="connsiteY14" fmla="*/ 2310066 h 2540538"/>
                  <a:gd name="connsiteX15" fmla="*/ 4767444 w 6374060"/>
                  <a:gd name="connsiteY15" fmla="*/ 2310066 h 2540538"/>
                  <a:gd name="connsiteX16" fmla="*/ 4882680 w 6374060"/>
                  <a:gd name="connsiteY16" fmla="*/ 2425302 h 2540538"/>
                  <a:gd name="connsiteX17" fmla="*/ 4767444 w 6374060"/>
                  <a:gd name="connsiteY17" fmla="*/ 2540538 h 2540538"/>
                  <a:gd name="connsiteX18" fmla="*/ 4652208 w 6374060"/>
                  <a:gd name="connsiteY18" fmla="*/ 2425302 h 2540538"/>
                  <a:gd name="connsiteX19" fmla="*/ 4767444 w 6374060"/>
                  <a:gd name="connsiteY19" fmla="*/ 2310066 h 2540538"/>
                  <a:gd name="connsiteX20" fmla="*/ 4379760 w 6374060"/>
                  <a:gd name="connsiteY20" fmla="*/ 2310066 h 2540538"/>
                  <a:gd name="connsiteX21" fmla="*/ 4494996 w 6374060"/>
                  <a:gd name="connsiteY21" fmla="*/ 2425302 h 2540538"/>
                  <a:gd name="connsiteX22" fmla="*/ 4379760 w 6374060"/>
                  <a:gd name="connsiteY22" fmla="*/ 2540538 h 2540538"/>
                  <a:gd name="connsiteX23" fmla="*/ 4264524 w 6374060"/>
                  <a:gd name="connsiteY23" fmla="*/ 2425302 h 2540538"/>
                  <a:gd name="connsiteX24" fmla="*/ 4379760 w 6374060"/>
                  <a:gd name="connsiteY24" fmla="*/ 2310066 h 2540538"/>
                  <a:gd name="connsiteX25" fmla="*/ 3992076 w 6374060"/>
                  <a:gd name="connsiteY25" fmla="*/ 2310066 h 2540538"/>
                  <a:gd name="connsiteX26" fmla="*/ 4107312 w 6374060"/>
                  <a:gd name="connsiteY26" fmla="*/ 2425302 h 2540538"/>
                  <a:gd name="connsiteX27" fmla="*/ 3992076 w 6374060"/>
                  <a:gd name="connsiteY27" fmla="*/ 2540538 h 2540538"/>
                  <a:gd name="connsiteX28" fmla="*/ 3876840 w 6374060"/>
                  <a:gd name="connsiteY28" fmla="*/ 2425302 h 2540538"/>
                  <a:gd name="connsiteX29" fmla="*/ 3992076 w 6374060"/>
                  <a:gd name="connsiteY29" fmla="*/ 2310066 h 2540538"/>
                  <a:gd name="connsiteX30" fmla="*/ 3604392 w 6374060"/>
                  <a:gd name="connsiteY30" fmla="*/ 2310066 h 2540538"/>
                  <a:gd name="connsiteX31" fmla="*/ 3719628 w 6374060"/>
                  <a:gd name="connsiteY31" fmla="*/ 2425302 h 2540538"/>
                  <a:gd name="connsiteX32" fmla="*/ 3604392 w 6374060"/>
                  <a:gd name="connsiteY32" fmla="*/ 2540538 h 2540538"/>
                  <a:gd name="connsiteX33" fmla="*/ 3489156 w 6374060"/>
                  <a:gd name="connsiteY33" fmla="*/ 2425302 h 2540538"/>
                  <a:gd name="connsiteX34" fmla="*/ 3604392 w 6374060"/>
                  <a:gd name="connsiteY34" fmla="*/ 2310066 h 2540538"/>
                  <a:gd name="connsiteX35" fmla="*/ 3216708 w 6374060"/>
                  <a:gd name="connsiteY35" fmla="*/ 2310066 h 2540538"/>
                  <a:gd name="connsiteX36" fmla="*/ 3331944 w 6374060"/>
                  <a:gd name="connsiteY36" fmla="*/ 2425302 h 2540538"/>
                  <a:gd name="connsiteX37" fmla="*/ 3216708 w 6374060"/>
                  <a:gd name="connsiteY37" fmla="*/ 2540538 h 2540538"/>
                  <a:gd name="connsiteX38" fmla="*/ 3101472 w 6374060"/>
                  <a:gd name="connsiteY38" fmla="*/ 2425302 h 2540538"/>
                  <a:gd name="connsiteX39" fmla="*/ 3216708 w 6374060"/>
                  <a:gd name="connsiteY39" fmla="*/ 2310066 h 2540538"/>
                  <a:gd name="connsiteX40" fmla="*/ 2829024 w 6374060"/>
                  <a:gd name="connsiteY40" fmla="*/ 2310066 h 2540538"/>
                  <a:gd name="connsiteX41" fmla="*/ 2944260 w 6374060"/>
                  <a:gd name="connsiteY41" fmla="*/ 2425302 h 2540538"/>
                  <a:gd name="connsiteX42" fmla="*/ 2829024 w 6374060"/>
                  <a:gd name="connsiteY42" fmla="*/ 2540538 h 2540538"/>
                  <a:gd name="connsiteX43" fmla="*/ 2713788 w 6374060"/>
                  <a:gd name="connsiteY43" fmla="*/ 2425302 h 2540538"/>
                  <a:gd name="connsiteX44" fmla="*/ 2829024 w 6374060"/>
                  <a:gd name="connsiteY44" fmla="*/ 2310066 h 2540538"/>
                  <a:gd name="connsiteX45" fmla="*/ 2441340 w 6374060"/>
                  <a:gd name="connsiteY45" fmla="*/ 2310066 h 2540538"/>
                  <a:gd name="connsiteX46" fmla="*/ 2556576 w 6374060"/>
                  <a:gd name="connsiteY46" fmla="*/ 2425302 h 2540538"/>
                  <a:gd name="connsiteX47" fmla="*/ 2441340 w 6374060"/>
                  <a:gd name="connsiteY47" fmla="*/ 2540538 h 2540538"/>
                  <a:gd name="connsiteX48" fmla="*/ 2326104 w 6374060"/>
                  <a:gd name="connsiteY48" fmla="*/ 2425302 h 2540538"/>
                  <a:gd name="connsiteX49" fmla="*/ 2441340 w 6374060"/>
                  <a:gd name="connsiteY49" fmla="*/ 2310066 h 2540538"/>
                  <a:gd name="connsiteX50" fmla="*/ 2053656 w 6374060"/>
                  <a:gd name="connsiteY50" fmla="*/ 2310066 h 2540538"/>
                  <a:gd name="connsiteX51" fmla="*/ 2168892 w 6374060"/>
                  <a:gd name="connsiteY51" fmla="*/ 2425302 h 2540538"/>
                  <a:gd name="connsiteX52" fmla="*/ 2053656 w 6374060"/>
                  <a:gd name="connsiteY52" fmla="*/ 2540538 h 2540538"/>
                  <a:gd name="connsiteX53" fmla="*/ 1938420 w 6374060"/>
                  <a:gd name="connsiteY53" fmla="*/ 2425302 h 2540538"/>
                  <a:gd name="connsiteX54" fmla="*/ 2053656 w 6374060"/>
                  <a:gd name="connsiteY54" fmla="*/ 2310066 h 2540538"/>
                  <a:gd name="connsiteX55" fmla="*/ 1665972 w 6374060"/>
                  <a:gd name="connsiteY55" fmla="*/ 2310066 h 2540538"/>
                  <a:gd name="connsiteX56" fmla="*/ 1781208 w 6374060"/>
                  <a:gd name="connsiteY56" fmla="*/ 2425302 h 2540538"/>
                  <a:gd name="connsiteX57" fmla="*/ 1665972 w 6374060"/>
                  <a:gd name="connsiteY57" fmla="*/ 2540538 h 2540538"/>
                  <a:gd name="connsiteX58" fmla="*/ 1550736 w 6374060"/>
                  <a:gd name="connsiteY58" fmla="*/ 2425302 h 2540538"/>
                  <a:gd name="connsiteX59" fmla="*/ 1665972 w 6374060"/>
                  <a:gd name="connsiteY59" fmla="*/ 2310066 h 2540538"/>
                  <a:gd name="connsiteX60" fmla="*/ 1278288 w 6374060"/>
                  <a:gd name="connsiteY60" fmla="*/ 2310066 h 2540538"/>
                  <a:gd name="connsiteX61" fmla="*/ 1393524 w 6374060"/>
                  <a:gd name="connsiteY61" fmla="*/ 2425302 h 2540538"/>
                  <a:gd name="connsiteX62" fmla="*/ 1278288 w 6374060"/>
                  <a:gd name="connsiteY62" fmla="*/ 2540538 h 2540538"/>
                  <a:gd name="connsiteX63" fmla="*/ 1163052 w 6374060"/>
                  <a:gd name="connsiteY63" fmla="*/ 2425302 h 2540538"/>
                  <a:gd name="connsiteX64" fmla="*/ 1278288 w 6374060"/>
                  <a:gd name="connsiteY64" fmla="*/ 2310066 h 2540538"/>
                  <a:gd name="connsiteX65" fmla="*/ 890604 w 6374060"/>
                  <a:gd name="connsiteY65" fmla="*/ 2310066 h 2540538"/>
                  <a:gd name="connsiteX66" fmla="*/ 1005840 w 6374060"/>
                  <a:gd name="connsiteY66" fmla="*/ 2425302 h 2540538"/>
                  <a:gd name="connsiteX67" fmla="*/ 890604 w 6374060"/>
                  <a:gd name="connsiteY67" fmla="*/ 2540538 h 2540538"/>
                  <a:gd name="connsiteX68" fmla="*/ 775368 w 6374060"/>
                  <a:gd name="connsiteY68" fmla="*/ 2425302 h 2540538"/>
                  <a:gd name="connsiteX69" fmla="*/ 890604 w 6374060"/>
                  <a:gd name="connsiteY69" fmla="*/ 2310066 h 2540538"/>
                  <a:gd name="connsiteX70" fmla="*/ 502920 w 6374060"/>
                  <a:gd name="connsiteY70" fmla="*/ 2310066 h 2540538"/>
                  <a:gd name="connsiteX71" fmla="*/ 618156 w 6374060"/>
                  <a:gd name="connsiteY71" fmla="*/ 2425302 h 2540538"/>
                  <a:gd name="connsiteX72" fmla="*/ 502920 w 6374060"/>
                  <a:gd name="connsiteY72" fmla="*/ 2540538 h 2540538"/>
                  <a:gd name="connsiteX73" fmla="*/ 387684 w 6374060"/>
                  <a:gd name="connsiteY73" fmla="*/ 2425302 h 2540538"/>
                  <a:gd name="connsiteX74" fmla="*/ 502920 w 6374060"/>
                  <a:gd name="connsiteY74" fmla="*/ 2310066 h 2540538"/>
                  <a:gd name="connsiteX75" fmla="*/ 115236 w 6374060"/>
                  <a:gd name="connsiteY75" fmla="*/ 2310066 h 2540538"/>
                  <a:gd name="connsiteX76" fmla="*/ 230472 w 6374060"/>
                  <a:gd name="connsiteY76" fmla="*/ 2425302 h 2540538"/>
                  <a:gd name="connsiteX77" fmla="*/ 115236 w 6374060"/>
                  <a:gd name="connsiteY77" fmla="*/ 2540538 h 2540538"/>
                  <a:gd name="connsiteX78" fmla="*/ 0 w 6374060"/>
                  <a:gd name="connsiteY78" fmla="*/ 2425302 h 2540538"/>
                  <a:gd name="connsiteX79" fmla="*/ 115236 w 6374060"/>
                  <a:gd name="connsiteY79" fmla="*/ 2310066 h 2540538"/>
                  <a:gd name="connsiteX80" fmla="*/ 5985217 w 6374060"/>
                  <a:gd name="connsiteY80" fmla="*/ 1925055 h 2540538"/>
                  <a:gd name="connsiteX81" fmla="*/ 6100453 w 6374060"/>
                  <a:gd name="connsiteY81" fmla="*/ 2040291 h 2540538"/>
                  <a:gd name="connsiteX82" fmla="*/ 5985217 w 6374060"/>
                  <a:gd name="connsiteY82" fmla="*/ 2155527 h 2540538"/>
                  <a:gd name="connsiteX83" fmla="*/ 5869981 w 6374060"/>
                  <a:gd name="connsiteY83" fmla="*/ 2040291 h 2540538"/>
                  <a:gd name="connsiteX84" fmla="*/ 5985217 w 6374060"/>
                  <a:gd name="connsiteY84" fmla="*/ 1925055 h 2540538"/>
                  <a:gd name="connsiteX85" fmla="*/ 5597533 w 6374060"/>
                  <a:gd name="connsiteY85" fmla="*/ 1925055 h 2540538"/>
                  <a:gd name="connsiteX86" fmla="*/ 5712769 w 6374060"/>
                  <a:gd name="connsiteY86" fmla="*/ 2040291 h 2540538"/>
                  <a:gd name="connsiteX87" fmla="*/ 5597533 w 6374060"/>
                  <a:gd name="connsiteY87" fmla="*/ 2155527 h 2540538"/>
                  <a:gd name="connsiteX88" fmla="*/ 5482297 w 6374060"/>
                  <a:gd name="connsiteY88" fmla="*/ 2040291 h 2540538"/>
                  <a:gd name="connsiteX89" fmla="*/ 5597533 w 6374060"/>
                  <a:gd name="connsiteY89" fmla="*/ 1925055 h 2540538"/>
                  <a:gd name="connsiteX90" fmla="*/ 5209849 w 6374060"/>
                  <a:gd name="connsiteY90" fmla="*/ 1925055 h 2540538"/>
                  <a:gd name="connsiteX91" fmla="*/ 5325085 w 6374060"/>
                  <a:gd name="connsiteY91" fmla="*/ 2040291 h 2540538"/>
                  <a:gd name="connsiteX92" fmla="*/ 5209849 w 6374060"/>
                  <a:gd name="connsiteY92" fmla="*/ 2155527 h 2540538"/>
                  <a:gd name="connsiteX93" fmla="*/ 5094613 w 6374060"/>
                  <a:gd name="connsiteY93" fmla="*/ 2040291 h 2540538"/>
                  <a:gd name="connsiteX94" fmla="*/ 5209849 w 6374060"/>
                  <a:gd name="connsiteY94" fmla="*/ 1925055 h 2540538"/>
                  <a:gd name="connsiteX95" fmla="*/ 4822165 w 6374060"/>
                  <a:gd name="connsiteY95" fmla="*/ 1925055 h 2540538"/>
                  <a:gd name="connsiteX96" fmla="*/ 4937401 w 6374060"/>
                  <a:gd name="connsiteY96" fmla="*/ 2040291 h 2540538"/>
                  <a:gd name="connsiteX97" fmla="*/ 4822165 w 6374060"/>
                  <a:gd name="connsiteY97" fmla="*/ 2155527 h 2540538"/>
                  <a:gd name="connsiteX98" fmla="*/ 4706929 w 6374060"/>
                  <a:gd name="connsiteY98" fmla="*/ 2040291 h 2540538"/>
                  <a:gd name="connsiteX99" fmla="*/ 4822165 w 6374060"/>
                  <a:gd name="connsiteY99" fmla="*/ 1925055 h 2540538"/>
                  <a:gd name="connsiteX100" fmla="*/ 4434481 w 6374060"/>
                  <a:gd name="connsiteY100" fmla="*/ 1925055 h 2540538"/>
                  <a:gd name="connsiteX101" fmla="*/ 4549717 w 6374060"/>
                  <a:gd name="connsiteY101" fmla="*/ 2040291 h 2540538"/>
                  <a:gd name="connsiteX102" fmla="*/ 4434481 w 6374060"/>
                  <a:gd name="connsiteY102" fmla="*/ 2155527 h 2540538"/>
                  <a:gd name="connsiteX103" fmla="*/ 4319245 w 6374060"/>
                  <a:gd name="connsiteY103" fmla="*/ 2040291 h 2540538"/>
                  <a:gd name="connsiteX104" fmla="*/ 4434481 w 6374060"/>
                  <a:gd name="connsiteY104" fmla="*/ 1925055 h 2540538"/>
                  <a:gd name="connsiteX105" fmla="*/ 4046797 w 6374060"/>
                  <a:gd name="connsiteY105" fmla="*/ 1925055 h 2540538"/>
                  <a:gd name="connsiteX106" fmla="*/ 4162033 w 6374060"/>
                  <a:gd name="connsiteY106" fmla="*/ 2040291 h 2540538"/>
                  <a:gd name="connsiteX107" fmla="*/ 4046797 w 6374060"/>
                  <a:gd name="connsiteY107" fmla="*/ 2155527 h 2540538"/>
                  <a:gd name="connsiteX108" fmla="*/ 3931561 w 6374060"/>
                  <a:gd name="connsiteY108" fmla="*/ 2040291 h 2540538"/>
                  <a:gd name="connsiteX109" fmla="*/ 4046797 w 6374060"/>
                  <a:gd name="connsiteY109" fmla="*/ 1925055 h 2540538"/>
                  <a:gd name="connsiteX110" fmla="*/ 3659113 w 6374060"/>
                  <a:gd name="connsiteY110" fmla="*/ 1925055 h 2540538"/>
                  <a:gd name="connsiteX111" fmla="*/ 3774349 w 6374060"/>
                  <a:gd name="connsiteY111" fmla="*/ 2040291 h 2540538"/>
                  <a:gd name="connsiteX112" fmla="*/ 3659113 w 6374060"/>
                  <a:gd name="connsiteY112" fmla="*/ 2155527 h 2540538"/>
                  <a:gd name="connsiteX113" fmla="*/ 3543877 w 6374060"/>
                  <a:gd name="connsiteY113" fmla="*/ 2040291 h 2540538"/>
                  <a:gd name="connsiteX114" fmla="*/ 3659113 w 6374060"/>
                  <a:gd name="connsiteY114" fmla="*/ 1925055 h 2540538"/>
                  <a:gd name="connsiteX115" fmla="*/ 3271429 w 6374060"/>
                  <a:gd name="connsiteY115" fmla="*/ 1925055 h 2540538"/>
                  <a:gd name="connsiteX116" fmla="*/ 3386665 w 6374060"/>
                  <a:gd name="connsiteY116" fmla="*/ 2040291 h 2540538"/>
                  <a:gd name="connsiteX117" fmla="*/ 3271429 w 6374060"/>
                  <a:gd name="connsiteY117" fmla="*/ 2155527 h 2540538"/>
                  <a:gd name="connsiteX118" fmla="*/ 3156193 w 6374060"/>
                  <a:gd name="connsiteY118" fmla="*/ 2040291 h 2540538"/>
                  <a:gd name="connsiteX119" fmla="*/ 3271429 w 6374060"/>
                  <a:gd name="connsiteY119" fmla="*/ 1925055 h 2540538"/>
                  <a:gd name="connsiteX120" fmla="*/ 2883745 w 6374060"/>
                  <a:gd name="connsiteY120" fmla="*/ 1925055 h 2540538"/>
                  <a:gd name="connsiteX121" fmla="*/ 2998981 w 6374060"/>
                  <a:gd name="connsiteY121" fmla="*/ 2040291 h 2540538"/>
                  <a:gd name="connsiteX122" fmla="*/ 2883745 w 6374060"/>
                  <a:gd name="connsiteY122" fmla="*/ 2155527 h 2540538"/>
                  <a:gd name="connsiteX123" fmla="*/ 2768509 w 6374060"/>
                  <a:gd name="connsiteY123" fmla="*/ 2040291 h 2540538"/>
                  <a:gd name="connsiteX124" fmla="*/ 2883745 w 6374060"/>
                  <a:gd name="connsiteY124" fmla="*/ 1925055 h 2540538"/>
                  <a:gd name="connsiteX125" fmla="*/ 2496061 w 6374060"/>
                  <a:gd name="connsiteY125" fmla="*/ 1925055 h 2540538"/>
                  <a:gd name="connsiteX126" fmla="*/ 2611297 w 6374060"/>
                  <a:gd name="connsiteY126" fmla="*/ 2040291 h 2540538"/>
                  <a:gd name="connsiteX127" fmla="*/ 2496061 w 6374060"/>
                  <a:gd name="connsiteY127" fmla="*/ 2155527 h 2540538"/>
                  <a:gd name="connsiteX128" fmla="*/ 2380825 w 6374060"/>
                  <a:gd name="connsiteY128" fmla="*/ 2040291 h 2540538"/>
                  <a:gd name="connsiteX129" fmla="*/ 2496061 w 6374060"/>
                  <a:gd name="connsiteY129" fmla="*/ 1925055 h 2540538"/>
                  <a:gd name="connsiteX130" fmla="*/ 2108377 w 6374060"/>
                  <a:gd name="connsiteY130" fmla="*/ 1925055 h 2540538"/>
                  <a:gd name="connsiteX131" fmla="*/ 2223613 w 6374060"/>
                  <a:gd name="connsiteY131" fmla="*/ 2040291 h 2540538"/>
                  <a:gd name="connsiteX132" fmla="*/ 2108377 w 6374060"/>
                  <a:gd name="connsiteY132" fmla="*/ 2155527 h 2540538"/>
                  <a:gd name="connsiteX133" fmla="*/ 1993141 w 6374060"/>
                  <a:gd name="connsiteY133" fmla="*/ 2040291 h 2540538"/>
                  <a:gd name="connsiteX134" fmla="*/ 2108377 w 6374060"/>
                  <a:gd name="connsiteY134" fmla="*/ 1925055 h 2540538"/>
                  <a:gd name="connsiteX135" fmla="*/ 1720693 w 6374060"/>
                  <a:gd name="connsiteY135" fmla="*/ 1925055 h 2540538"/>
                  <a:gd name="connsiteX136" fmla="*/ 1835929 w 6374060"/>
                  <a:gd name="connsiteY136" fmla="*/ 2040291 h 2540538"/>
                  <a:gd name="connsiteX137" fmla="*/ 1720693 w 6374060"/>
                  <a:gd name="connsiteY137" fmla="*/ 2155527 h 2540538"/>
                  <a:gd name="connsiteX138" fmla="*/ 1605457 w 6374060"/>
                  <a:gd name="connsiteY138" fmla="*/ 2040291 h 2540538"/>
                  <a:gd name="connsiteX139" fmla="*/ 1720693 w 6374060"/>
                  <a:gd name="connsiteY139" fmla="*/ 1925055 h 2540538"/>
                  <a:gd name="connsiteX140" fmla="*/ 1333009 w 6374060"/>
                  <a:gd name="connsiteY140" fmla="*/ 1925055 h 2540538"/>
                  <a:gd name="connsiteX141" fmla="*/ 1448245 w 6374060"/>
                  <a:gd name="connsiteY141" fmla="*/ 2040291 h 2540538"/>
                  <a:gd name="connsiteX142" fmla="*/ 1333009 w 6374060"/>
                  <a:gd name="connsiteY142" fmla="*/ 2155527 h 2540538"/>
                  <a:gd name="connsiteX143" fmla="*/ 1217773 w 6374060"/>
                  <a:gd name="connsiteY143" fmla="*/ 2040291 h 2540538"/>
                  <a:gd name="connsiteX144" fmla="*/ 1333009 w 6374060"/>
                  <a:gd name="connsiteY144" fmla="*/ 1925055 h 2540538"/>
                  <a:gd name="connsiteX145" fmla="*/ 945325 w 6374060"/>
                  <a:gd name="connsiteY145" fmla="*/ 1925055 h 2540538"/>
                  <a:gd name="connsiteX146" fmla="*/ 1060561 w 6374060"/>
                  <a:gd name="connsiteY146" fmla="*/ 2040291 h 2540538"/>
                  <a:gd name="connsiteX147" fmla="*/ 945325 w 6374060"/>
                  <a:gd name="connsiteY147" fmla="*/ 2155527 h 2540538"/>
                  <a:gd name="connsiteX148" fmla="*/ 830089 w 6374060"/>
                  <a:gd name="connsiteY148" fmla="*/ 2040291 h 2540538"/>
                  <a:gd name="connsiteX149" fmla="*/ 945325 w 6374060"/>
                  <a:gd name="connsiteY149" fmla="*/ 1925055 h 2540538"/>
                  <a:gd name="connsiteX150" fmla="*/ 557641 w 6374060"/>
                  <a:gd name="connsiteY150" fmla="*/ 1925055 h 2540538"/>
                  <a:gd name="connsiteX151" fmla="*/ 672877 w 6374060"/>
                  <a:gd name="connsiteY151" fmla="*/ 2040291 h 2540538"/>
                  <a:gd name="connsiteX152" fmla="*/ 557641 w 6374060"/>
                  <a:gd name="connsiteY152" fmla="*/ 2155527 h 2540538"/>
                  <a:gd name="connsiteX153" fmla="*/ 442405 w 6374060"/>
                  <a:gd name="connsiteY153" fmla="*/ 2040291 h 2540538"/>
                  <a:gd name="connsiteX154" fmla="*/ 557641 w 6374060"/>
                  <a:gd name="connsiteY154" fmla="*/ 1925055 h 2540538"/>
                  <a:gd name="connsiteX155" fmla="*/ 169957 w 6374060"/>
                  <a:gd name="connsiteY155" fmla="*/ 1925055 h 2540538"/>
                  <a:gd name="connsiteX156" fmla="*/ 285193 w 6374060"/>
                  <a:gd name="connsiteY156" fmla="*/ 2040291 h 2540538"/>
                  <a:gd name="connsiteX157" fmla="*/ 169957 w 6374060"/>
                  <a:gd name="connsiteY157" fmla="*/ 2155527 h 2540538"/>
                  <a:gd name="connsiteX158" fmla="*/ 54721 w 6374060"/>
                  <a:gd name="connsiteY158" fmla="*/ 2040291 h 2540538"/>
                  <a:gd name="connsiteX159" fmla="*/ 169957 w 6374060"/>
                  <a:gd name="connsiteY159" fmla="*/ 1925055 h 2540538"/>
                  <a:gd name="connsiteX160" fmla="*/ 6039938 w 6374060"/>
                  <a:gd name="connsiteY160" fmla="*/ 1540044 h 2540538"/>
                  <a:gd name="connsiteX161" fmla="*/ 6155174 w 6374060"/>
                  <a:gd name="connsiteY161" fmla="*/ 1655280 h 2540538"/>
                  <a:gd name="connsiteX162" fmla="*/ 6039938 w 6374060"/>
                  <a:gd name="connsiteY162" fmla="*/ 1770516 h 2540538"/>
                  <a:gd name="connsiteX163" fmla="*/ 5924702 w 6374060"/>
                  <a:gd name="connsiteY163" fmla="*/ 1655280 h 2540538"/>
                  <a:gd name="connsiteX164" fmla="*/ 6039938 w 6374060"/>
                  <a:gd name="connsiteY164" fmla="*/ 1540044 h 2540538"/>
                  <a:gd name="connsiteX165" fmla="*/ 5652254 w 6374060"/>
                  <a:gd name="connsiteY165" fmla="*/ 1540044 h 2540538"/>
                  <a:gd name="connsiteX166" fmla="*/ 5767490 w 6374060"/>
                  <a:gd name="connsiteY166" fmla="*/ 1655280 h 2540538"/>
                  <a:gd name="connsiteX167" fmla="*/ 5652254 w 6374060"/>
                  <a:gd name="connsiteY167" fmla="*/ 1770516 h 2540538"/>
                  <a:gd name="connsiteX168" fmla="*/ 5537018 w 6374060"/>
                  <a:gd name="connsiteY168" fmla="*/ 1655280 h 2540538"/>
                  <a:gd name="connsiteX169" fmla="*/ 5652254 w 6374060"/>
                  <a:gd name="connsiteY169" fmla="*/ 1540044 h 2540538"/>
                  <a:gd name="connsiteX170" fmla="*/ 5264570 w 6374060"/>
                  <a:gd name="connsiteY170" fmla="*/ 1540044 h 2540538"/>
                  <a:gd name="connsiteX171" fmla="*/ 5379806 w 6374060"/>
                  <a:gd name="connsiteY171" fmla="*/ 1655280 h 2540538"/>
                  <a:gd name="connsiteX172" fmla="*/ 5264570 w 6374060"/>
                  <a:gd name="connsiteY172" fmla="*/ 1770516 h 2540538"/>
                  <a:gd name="connsiteX173" fmla="*/ 5149334 w 6374060"/>
                  <a:gd name="connsiteY173" fmla="*/ 1655280 h 2540538"/>
                  <a:gd name="connsiteX174" fmla="*/ 5264570 w 6374060"/>
                  <a:gd name="connsiteY174" fmla="*/ 1540044 h 2540538"/>
                  <a:gd name="connsiteX175" fmla="*/ 4876886 w 6374060"/>
                  <a:gd name="connsiteY175" fmla="*/ 1540044 h 2540538"/>
                  <a:gd name="connsiteX176" fmla="*/ 4992122 w 6374060"/>
                  <a:gd name="connsiteY176" fmla="*/ 1655280 h 2540538"/>
                  <a:gd name="connsiteX177" fmla="*/ 4876886 w 6374060"/>
                  <a:gd name="connsiteY177" fmla="*/ 1770516 h 2540538"/>
                  <a:gd name="connsiteX178" fmla="*/ 4761650 w 6374060"/>
                  <a:gd name="connsiteY178" fmla="*/ 1655280 h 2540538"/>
                  <a:gd name="connsiteX179" fmla="*/ 4876886 w 6374060"/>
                  <a:gd name="connsiteY179" fmla="*/ 1540044 h 2540538"/>
                  <a:gd name="connsiteX180" fmla="*/ 4489202 w 6374060"/>
                  <a:gd name="connsiteY180" fmla="*/ 1540044 h 2540538"/>
                  <a:gd name="connsiteX181" fmla="*/ 4604438 w 6374060"/>
                  <a:gd name="connsiteY181" fmla="*/ 1655280 h 2540538"/>
                  <a:gd name="connsiteX182" fmla="*/ 4489202 w 6374060"/>
                  <a:gd name="connsiteY182" fmla="*/ 1770516 h 2540538"/>
                  <a:gd name="connsiteX183" fmla="*/ 4373966 w 6374060"/>
                  <a:gd name="connsiteY183" fmla="*/ 1655280 h 2540538"/>
                  <a:gd name="connsiteX184" fmla="*/ 4489202 w 6374060"/>
                  <a:gd name="connsiteY184" fmla="*/ 1540044 h 2540538"/>
                  <a:gd name="connsiteX185" fmla="*/ 4101518 w 6374060"/>
                  <a:gd name="connsiteY185" fmla="*/ 1540044 h 2540538"/>
                  <a:gd name="connsiteX186" fmla="*/ 4216754 w 6374060"/>
                  <a:gd name="connsiteY186" fmla="*/ 1655280 h 2540538"/>
                  <a:gd name="connsiteX187" fmla="*/ 4101518 w 6374060"/>
                  <a:gd name="connsiteY187" fmla="*/ 1770516 h 2540538"/>
                  <a:gd name="connsiteX188" fmla="*/ 3986282 w 6374060"/>
                  <a:gd name="connsiteY188" fmla="*/ 1655280 h 2540538"/>
                  <a:gd name="connsiteX189" fmla="*/ 4101518 w 6374060"/>
                  <a:gd name="connsiteY189" fmla="*/ 1540044 h 2540538"/>
                  <a:gd name="connsiteX190" fmla="*/ 3713834 w 6374060"/>
                  <a:gd name="connsiteY190" fmla="*/ 1540044 h 2540538"/>
                  <a:gd name="connsiteX191" fmla="*/ 3829070 w 6374060"/>
                  <a:gd name="connsiteY191" fmla="*/ 1655280 h 2540538"/>
                  <a:gd name="connsiteX192" fmla="*/ 3713834 w 6374060"/>
                  <a:gd name="connsiteY192" fmla="*/ 1770516 h 2540538"/>
                  <a:gd name="connsiteX193" fmla="*/ 3598598 w 6374060"/>
                  <a:gd name="connsiteY193" fmla="*/ 1655280 h 2540538"/>
                  <a:gd name="connsiteX194" fmla="*/ 3713834 w 6374060"/>
                  <a:gd name="connsiteY194" fmla="*/ 1540044 h 2540538"/>
                  <a:gd name="connsiteX195" fmla="*/ 3326150 w 6374060"/>
                  <a:gd name="connsiteY195" fmla="*/ 1540044 h 2540538"/>
                  <a:gd name="connsiteX196" fmla="*/ 3441386 w 6374060"/>
                  <a:gd name="connsiteY196" fmla="*/ 1655280 h 2540538"/>
                  <a:gd name="connsiteX197" fmla="*/ 3326150 w 6374060"/>
                  <a:gd name="connsiteY197" fmla="*/ 1770516 h 2540538"/>
                  <a:gd name="connsiteX198" fmla="*/ 3210914 w 6374060"/>
                  <a:gd name="connsiteY198" fmla="*/ 1655280 h 2540538"/>
                  <a:gd name="connsiteX199" fmla="*/ 3326150 w 6374060"/>
                  <a:gd name="connsiteY199" fmla="*/ 1540044 h 2540538"/>
                  <a:gd name="connsiteX200" fmla="*/ 2938466 w 6374060"/>
                  <a:gd name="connsiteY200" fmla="*/ 1540044 h 2540538"/>
                  <a:gd name="connsiteX201" fmla="*/ 3053702 w 6374060"/>
                  <a:gd name="connsiteY201" fmla="*/ 1655280 h 2540538"/>
                  <a:gd name="connsiteX202" fmla="*/ 2938466 w 6374060"/>
                  <a:gd name="connsiteY202" fmla="*/ 1770516 h 2540538"/>
                  <a:gd name="connsiteX203" fmla="*/ 2823230 w 6374060"/>
                  <a:gd name="connsiteY203" fmla="*/ 1655280 h 2540538"/>
                  <a:gd name="connsiteX204" fmla="*/ 2938466 w 6374060"/>
                  <a:gd name="connsiteY204" fmla="*/ 1540044 h 2540538"/>
                  <a:gd name="connsiteX205" fmla="*/ 2550782 w 6374060"/>
                  <a:gd name="connsiteY205" fmla="*/ 1540044 h 2540538"/>
                  <a:gd name="connsiteX206" fmla="*/ 2666018 w 6374060"/>
                  <a:gd name="connsiteY206" fmla="*/ 1655280 h 2540538"/>
                  <a:gd name="connsiteX207" fmla="*/ 2550782 w 6374060"/>
                  <a:gd name="connsiteY207" fmla="*/ 1770516 h 2540538"/>
                  <a:gd name="connsiteX208" fmla="*/ 2435546 w 6374060"/>
                  <a:gd name="connsiteY208" fmla="*/ 1655280 h 2540538"/>
                  <a:gd name="connsiteX209" fmla="*/ 2550782 w 6374060"/>
                  <a:gd name="connsiteY209" fmla="*/ 1540044 h 2540538"/>
                  <a:gd name="connsiteX210" fmla="*/ 2163098 w 6374060"/>
                  <a:gd name="connsiteY210" fmla="*/ 1540044 h 2540538"/>
                  <a:gd name="connsiteX211" fmla="*/ 2278334 w 6374060"/>
                  <a:gd name="connsiteY211" fmla="*/ 1655280 h 2540538"/>
                  <a:gd name="connsiteX212" fmla="*/ 2163098 w 6374060"/>
                  <a:gd name="connsiteY212" fmla="*/ 1770516 h 2540538"/>
                  <a:gd name="connsiteX213" fmla="*/ 2047862 w 6374060"/>
                  <a:gd name="connsiteY213" fmla="*/ 1655280 h 2540538"/>
                  <a:gd name="connsiteX214" fmla="*/ 2163098 w 6374060"/>
                  <a:gd name="connsiteY214" fmla="*/ 1540044 h 2540538"/>
                  <a:gd name="connsiteX215" fmla="*/ 1775414 w 6374060"/>
                  <a:gd name="connsiteY215" fmla="*/ 1540044 h 2540538"/>
                  <a:gd name="connsiteX216" fmla="*/ 1890650 w 6374060"/>
                  <a:gd name="connsiteY216" fmla="*/ 1655280 h 2540538"/>
                  <a:gd name="connsiteX217" fmla="*/ 1775414 w 6374060"/>
                  <a:gd name="connsiteY217" fmla="*/ 1770516 h 2540538"/>
                  <a:gd name="connsiteX218" fmla="*/ 1660178 w 6374060"/>
                  <a:gd name="connsiteY218" fmla="*/ 1655280 h 2540538"/>
                  <a:gd name="connsiteX219" fmla="*/ 1775414 w 6374060"/>
                  <a:gd name="connsiteY219" fmla="*/ 1540044 h 2540538"/>
                  <a:gd name="connsiteX220" fmla="*/ 1387730 w 6374060"/>
                  <a:gd name="connsiteY220" fmla="*/ 1540044 h 2540538"/>
                  <a:gd name="connsiteX221" fmla="*/ 1502966 w 6374060"/>
                  <a:gd name="connsiteY221" fmla="*/ 1655280 h 2540538"/>
                  <a:gd name="connsiteX222" fmla="*/ 1387730 w 6374060"/>
                  <a:gd name="connsiteY222" fmla="*/ 1770516 h 2540538"/>
                  <a:gd name="connsiteX223" fmla="*/ 1272494 w 6374060"/>
                  <a:gd name="connsiteY223" fmla="*/ 1655280 h 2540538"/>
                  <a:gd name="connsiteX224" fmla="*/ 1387730 w 6374060"/>
                  <a:gd name="connsiteY224" fmla="*/ 1540044 h 2540538"/>
                  <a:gd name="connsiteX225" fmla="*/ 1000046 w 6374060"/>
                  <a:gd name="connsiteY225" fmla="*/ 1540044 h 2540538"/>
                  <a:gd name="connsiteX226" fmla="*/ 1115282 w 6374060"/>
                  <a:gd name="connsiteY226" fmla="*/ 1655280 h 2540538"/>
                  <a:gd name="connsiteX227" fmla="*/ 1000046 w 6374060"/>
                  <a:gd name="connsiteY227" fmla="*/ 1770516 h 2540538"/>
                  <a:gd name="connsiteX228" fmla="*/ 884810 w 6374060"/>
                  <a:gd name="connsiteY228" fmla="*/ 1655280 h 2540538"/>
                  <a:gd name="connsiteX229" fmla="*/ 1000046 w 6374060"/>
                  <a:gd name="connsiteY229" fmla="*/ 1540044 h 2540538"/>
                  <a:gd name="connsiteX230" fmla="*/ 612362 w 6374060"/>
                  <a:gd name="connsiteY230" fmla="*/ 1540044 h 2540538"/>
                  <a:gd name="connsiteX231" fmla="*/ 727598 w 6374060"/>
                  <a:gd name="connsiteY231" fmla="*/ 1655280 h 2540538"/>
                  <a:gd name="connsiteX232" fmla="*/ 612362 w 6374060"/>
                  <a:gd name="connsiteY232" fmla="*/ 1770516 h 2540538"/>
                  <a:gd name="connsiteX233" fmla="*/ 497126 w 6374060"/>
                  <a:gd name="connsiteY233" fmla="*/ 1655280 h 2540538"/>
                  <a:gd name="connsiteX234" fmla="*/ 612362 w 6374060"/>
                  <a:gd name="connsiteY234" fmla="*/ 1540044 h 2540538"/>
                  <a:gd name="connsiteX235" fmla="*/ 224678 w 6374060"/>
                  <a:gd name="connsiteY235" fmla="*/ 1540044 h 2540538"/>
                  <a:gd name="connsiteX236" fmla="*/ 339914 w 6374060"/>
                  <a:gd name="connsiteY236" fmla="*/ 1655280 h 2540538"/>
                  <a:gd name="connsiteX237" fmla="*/ 224678 w 6374060"/>
                  <a:gd name="connsiteY237" fmla="*/ 1770516 h 2540538"/>
                  <a:gd name="connsiteX238" fmla="*/ 109442 w 6374060"/>
                  <a:gd name="connsiteY238" fmla="*/ 1655280 h 2540538"/>
                  <a:gd name="connsiteX239" fmla="*/ 224678 w 6374060"/>
                  <a:gd name="connsiteY239" fmla="*/ 1540044 h 2540538"/>
                  <a:gd name="connsiteX240" fmla="*/ 6094660 w 6374060"/>
                  <a:gd name="connsiteY240" fmla="*/ 1155033 h 2540538"/>
                  <a:gd name="connsiteX241" fmla="*/ 6209896 w 6374060"/>
                  <a:gd name="connsiteY241" fmla="*/ 1270269 h 2540538"/>
                  <a:gd name="connsiteX242" fmla="*/ 6094660 w 6374060"/>
                  <a:gd name="connsiteY242" fmla="*/ 1385505 h 2540538"/>
                  <a:gd name="connsiteX243" fmla="*/ 5979424 w 6374060"/>
                  <a:gd name="connsiteY243" fmla="*/ 1270269 h 2540538"/>
                  <a:gd name="connsiteX244" fmla="*/ 6094660 w 6374060"/>
                  <a:gd name="connsiteY244" fmla="*/ 1155033 h 2540538"/>
                  <a:gd name="connsiteX245" fmla="*/ 5706976 w 6374060"/>
                  <a:gd name="connsiteY245" fmla="*/ 1155033 h 2540538"/>
                  <a:gd name="connsiteX246" fmla="*/ 5822212 w 6374060"/>
                  <a:gd name="connsiteY246" fmla="*/ 1270269 h 2540538"/>
                  <a:gd name="connsiteX247" fmla="*/ 5706976 w 6374060"/>
                  <a:gd name="connsiteY247" fmla="*/ 1385505 h 2540538"/>
                  <a:gd name="connsiteX248" fmla="*/ 5591740 w 6374060"/>
                  <a:gd name="connsiteY248" fmla="*/ 1270269 h 2540538"/>
                  <a:gd name="connsiteX249" fmla="*/ 5706976 w 6374060"/>
                  <a:gd name="connsiteY249" fmla="*/ 1155033 h 2540538"/>
                  <a:gd name="connsiteX250" fmla="*/ 5319292 w 6374060"/>
                  <a:gd name="connsiteY250" fmla="*/ 1155033 h 2540538"/>
                  <a:gd name="connsiteX251" fmla="*/ 5434528 w 6374060"/>
                  <a:gd name="connsiteY251" fmla="*/ 1270269 h 2540538"/>
                  <a:gd name="connsiteX252" fmla="*/ 5319292 w 6374060"/>
                  <a:gd name="connsiteY252" fmla="*/ 1385505 h 2540538"/>
                  <a:gd name="connsiteX253" fmla="*/ 5204056 w 6374060"/>
                  <a:gd name="connsiteY253" fmla="*/ 1270269 h 2540538"/>
                  <a:gd name="connsiteX254" fmla="*/ 5319292 w 6374060"/>
                  <a:gd name="connsiteY254" fmla="*/ 1155033 h 2540538"/>
                  <a:gd name="connsiteX255" fmla="*/ 4931608 w 6374060"/>
                  <a:gd name="connsiteY255" fmla="*/ 1155033 h 2540538"/>
                  <a:gd name="connsiteX256" fmla="*/ 5046844 w 6374060"/>
                  <a:gd name="connsiteY256" fmla="*/ 1270269 h 2540538"/>
                  <a:gd name="connsiteX257" fmla="*/ 4931608 w 6374060"/>
                  <a:gd name="connsiteY257" fmla="*/ 1385505 h 2540538"/>
                  <a:gd name="connsiteX258" fmla="*/ 4816372 w 6374060"/>
                  <a:gd name="connsiteY258" fmla="*/ 1270269 h 2540538"/>
                  <a:gd name="connsiteX259" fmla="*/ 4931608 w 6374060"/>
                  <a:gd name="connsiteY259" fmla="*/ 1155033 h 2540538"/>
                  <a:gd name="connsiteX260" fmla="*/ 4543924 w 6374060"/>
                  <a:gd name="connsiteY260" fmla="*/ 1155033 h 2540538"/>
                  <a:gd name="connsiteX261" fmla="*/ 4659160 w 6374060"/>
                  <a:gd name="connsiteY261" fmla="*/ 1270269 h 2540538"/>
                  <a:gd name="connsiteX262" fmla="*/ 4543924 w 6374060"/>
                  <a:gd name="connsiteY262" fmla="*/ 1385505 h 2540538"/>
                  <a:gd name="connsiteX263" fmla="*/ 4428688 w 6374060"/>
                  <a:gd name="connsiteY263" fmla="*/ 1270269 h 2540538"/>
                  <a:gd name="connsiteX264" fmla="*/ 4543924 w 6374060"/>
                  <a:gd name="connsiteY264" fmla="*/ 1155033 h 2540538"/>
                  <a:gd name="connsiteX265" fmla="*/ 4156240 w 6374060"/>
                  <a:gd name="connsiteY265" fmla="*/ 1155033 h 2540538"/>
                  <a:gd name="connsiteX266" fmla="*/ 4271476 w 6374060"/>
                  <a:gd name="connsiteY266" fmla="*/ 1270269 h 2540538"/>
                  <a:gd name="connsiteX267" fmla="*/ 4156240 w 6374060"/>
                  <a:gd name="connsiteY267" fmla="*/ 1385505 h 2540538"/>
                  <a:gd name="connsiteX268" fmla="*/ 4041004 w 6374060"/>
                  <a:gd name="connsiteY268" fmla="*/ 1270269 h 2540538"/>
                  <a:gd name="connsiteX269" fmla="*/ 4156240 w 6374060"/>
                  <a:gd name="connsiteY269" fmla="*/ 1155033 h 2540538"/>
                  <a:gd name="connsiteX270" fmla="*/ 3768556 w 6374060"/>
                  <a:gd name="connsiteY270" fmla="*/ 1155033 h 2540538"/>
                  <a:gd name="connsiteX271" fmla="*/ 3883792 w 6374060"/>
                  <a:gd name="connsiteY271" fmla="*/ 1270269 h 2540538"/>
                  <a:gd name="connsiteX272" fmla="*/ 3768556 w 6374060"/>
                  <a:gd name="connsiteY272" fmla="*/ 1385505 h 2540538"/>
                  <a:gd name="connsiteX273" fmla="*/ 3653320 w 6374060"/>
                  <a:gd name="connsiteY273" fmla="*/ 1270269 h 2540538"/>
                  <a:gd name="connsiteX274" fmla="*/ 3768556 w 6374060"/>
                  <a:gd name="connsiteY274" fmla="*/ 1155033 h 2540538"/>
                  <a:gd name="connsiteX275" fmla="*/ 3380872 w 6374060"/>
                  <a:gd name="connsiteY275" fmla="*/ 1155033 h 2540538"/>
                  <a:gd name="connsiteX276" fmla="*/ 3496108 w 6374060"/>
                  <a:gd name="connsiteY276" fmla="*/ 1270269 h 2540538"/>
                  <a:gd name="connsiteX277" fmla="*/ 3380872 w 6374060"/>
                  <a:gd name="connsiteY277" fmla="*/ 1385505 h 2540538"/>
                  <a:gd name="connsiteX278" fmla="*/ 3265636 w 6374060"/>
                  <a:gd name="connsiteY278" fmla="*/ 1270269 h 2540538"/>
                  <a:gd name="connsiteX279" fmla="*/ 3380872 w 6374060"/>
                  <a:gd name="connsiteY279" fmla="*/ 1155033 h 2540538"/>
                  <a:gd name="connsiteX280" fmla="*/ 2993188 w 6374060"/>
                  <a:gd name="connsiteY280" fmla="*/ 1155033 h 2540538"/>
                  <a:gd name="connsiteX281" fmla="*/ 3108424 w 6374060"/>
                  <a:gd name="connsiteY281" fmla="*/ 1270269 h 2540538"/>
                  <a:gd name="connsiteX282" fmla="*/ 2993188 w 6374060"/>
                  <a:gd name="connsiteY282" fmla="*/ 1385505 h 2540538"/>
                  <a:gd name="connsiteX283" fmla="*/ 2877952 w 6374060"/>
                  <a:gd name="connsiteY283" fmla="*/ 1270269 h 2540538"/>
                  <a:gd name="connsiteX284" fmla="*/ 2993188 w 6374060"/>
                  <a:gd name="connsiteY284" fmla="*/ 1155033 h 2540538"/>
                  <a:gd name="connsiteX285" fmla="*/ 2605504 w 6374060"/>
                  <a:gd name="connsiteY285" fmla="*/ 1155033 h 2540538"/>
                  <a:gd name="connsiteX286" fmla="*/ 2720740 w 6374060"/>
                  <a:gd name="connsiteY286" fmla="*/ 1270269 h 2540538"/>
                  <a:gd name="connsiteX287" fmla="*/ 2605504 w 6374060"/>
                  <a:gd name="connsiteY287" fmla="*/ 1385505 h 2540538"/>
                  <a:gd name="connsiteX288" fmla="*/ 2490268 w 6374060"/>
                  <a:gd name="connsiteY288" fmla="*/ 1270269 h 2540538"/>
                  <a:gd name="connsiteX289" fmla="*/ 2605504 w 6374060"/>
                  <a:gd name="connsiteY289" fmla="*/ 1155033 h 2540538"/>
                  <a:gd name="connsiteX290" fmla="*/ 2217820 w 6374060"/>
                  <a:gd name="connsiteY290" fmla="*/ 1155033 h 2540538"/>
                  <a:gd name="connsiteX291" fmla="*/ 2333056 w 6374060"/>
                  <a:gd name="connsiteY291" fmla="*/ 1270269 h 2540538"/>
                  <a:gd name="connsiteX292" fmla="*/ 2217820 w 6374060"/>
                  <a:gd name="connsiteY292" fmla="*/ 1385505 h 2540538"/>
                  <a:gd name="connsiteX293" fmla="*/ 2102584 w 6374060"/>
                  <a:gd name="connsiteY293" fmla="*/ 1270269 h 2540538"/>
                  <a:gd name="connsiteX294" fmla="*/ 2217820 w 6374060"/>
                  <a:gd name="connsiteY294" fmla="*/ 1155033 h 2540538"/>
                  <a:gd name="connsiteX295" fmla="*/ 1830136 w 6374060"/>
                  <a:gd name="connsiteY295" fmla="*/ 1155033 h 2540538"/>
                  <a:gd name="connsiteX296" fmla="*/ 1945372 w 6374060"/>
                  <a:gd name="connsiteY296" fmla="*/ 1270269 h 2540538"/>
                  <a:gd name="connsiteX297" fmla="*/ 1830136 w 6374060"/>
                  <a:gd name="connsiteY297" fmla="*/ 1385505 h 2540538"/>
                  <a:gd name="connsiteX298" fmla="*/ 1714900 w 6374060"/>
                  <a:gd name="connsiteY298" fmla="*/ 1270269 h 2540538"/>
                  <a:gd name="connsiteX299" fmla="*/ 1830136 w 6374060"/>
                  <a:gd name="connsiteY299" fmla="*/ 1155033 h 2540538"/>
                  <a:gd name="connsiteX300" fmla="*/ 1442452 w 6374060"/>
                  <a:gd name="connsiteY300" fmla="*/ 1155033 h 2540538"/>
                  <a:gd name="connsiteX301" fmla="*/ 1557688 w 6374060"/>
                  <a:gd name="connsiteY301" fmla="*/ 1270269 h 2540538"/>
                  <a:gd name="connsiteX302" fmla="*/ 1442452 w 6374060"/>
                  <a:gd name="connsiteY302" fmla="*/ 1385505 h 2540538"/>
                  <a:gd name="connsiteX303" fmla="*/ 1327216 w 6374060"/>
                  <a:gd name="connsiteY303" fmla="*/ 1270269 h 2540538"/>
                  <a:gd name="connsiteX304" fmla="*/ 1442452 w 6374060"/>
                  <a:gd name="connsiteY304" fmla="*/ 1155033 h 2540538"/>
                  <a:gd name="connsiteX305" fmla="*/ 1054768 w 6374060"/>
                  <a:gd name="connsiteY305" fmla="*/ 1155033 h 2540538"/>
                  <a:gd name="connsiteX306" fmla="*/ 1170004 w 6374060"/>
                  <a:gd name="connsiteY306" fmla="*/ 1270269 h 2540538"/>
                  <a:gd name="connsiteX307" fmla="*/ 1054768 w 6374060"/>
                  <a:gd name="connsiteY307" fmla="*/ 1385505 h 2540538"/>
                  <a:gd name="connsiteX308" fmla="*/ 939532 w 6374060"/>
                  <a:gd name="connsiteY308" fmla="*/ 1270269 h 2540538"/>
                  <a:gd name="connsiteX309" fmla="*/ 1054768 w 6374060"/>
                  <a:gd name="connsiteY309" fmla="*/ 1155033 h 2540538"/>
                  <a:gd name="connsiteX310" fmla="*/ 667084 w 6374060"/>
                  <a:gd name="connsiteY310" fmla="*/ 1155033 h 2540538"/>
                  <a:gd name="connsiteX311" fmla="*/ 782320 w 6374060"/>
                  <a:gd name="connsiteY311" fmla="*/ 1270269 h 2540538"/>
                  <a:gd name="connsiteX312" fmla="*/ 667084 w 6374060"/>
                  <a:gd name="connsiteY312" fmla="*/ 1385505 h 2540538"/>
                  <a:gd name="connsiteX313" fmla="*/ 551848 w 6374060"/>
                  <a:gd name="connsiteY313" fmla="*/ 1270269 h 2540538"/>
                  <a:gd name="connsiteX314" fmla="*/ 667084 w 6374060"/>
                  <a:gd name="connsiteY314" fmla="*/ 1155033 h 2540538"/>
                  <a:gd name="connsiteX315" fmla="*/ 279400 w 6374060"/>
                  <a:gd name="connsiteY315" fmla="*/ 1155033 h 2540538"/>
                  <a:gd name="connsiteX316" fmla="*/ 394636 w 6374060"/>
                  <a:gd name="connsiteY316" fmla="*/ 1270269 h 2540538"/>
                  <a:gd name="connsiteX317" fmla="*/ 279400 w 6374060"/>
                  <a:gd name="connsiteY317" fmla="*/ 1385505 h 2540538"/>
                  <a:gd name="connsiteX318" fmla="*/ 164164 w 6374060"/>
                  <a:gd name="connsiteY318" fmla="*/ 1270269 h 2540538"/>
                  <a:gd name="connsiteX319" fmla="*/ 279400 w 6374060"/>
                  <a:gd name="connsiteY319" fmla="*/ 1155033 h 2540538"/>
                  <a:gd name="connsiteX320" fmla="*/ 6149381 w 6374060"/>
                  <a:gd name="connsiteY320" fmla="*/ 770022 h 2540538"/>
                  <a:gd name="connsiteX321" fmla="*/ 6264617 w 6374060"/>
                  <a:gd name="connsiteY321" fmla="*/ 885258 h 2540538"/>
                  <a:gd name="connsiteX322" fmla="*/ 6149381 w 6374060"/>
                  <a:gd name="connsiteY322" fmla="*/ 1000494 h 2540538"/>
                  <a:gd name="connsiteX323" fmla="*/ 6034145 w 6374060"/>
                  <a:gd name="connsiteY323" fmla="*/ 885258 h 2540538"/>
                  <a:gd name="connsiteX324" fmla="*/ 6149381 w 6374060"/>
                  <a:gd name="connsiteY324" fmla="*/ 770022 h 2540538"/>
                  <a:gd name="connsiteX325" fmla="*/ 5761697 w 6374060"/>
                  <a:gd name="connsiteY325" fmla="*/ 770022 h 2540538"/>
                  <a:gd name="connsiteX326" fmla="*/ 5876933 w 6374060"/>
                  <a:gd name="connsiteY326" fmla="*/ 885258 h 2540538"/>
                  <a:gd name="connsiteX327" fmla="*/ 5761697 w 6374060"/>
                  <a:gd name="connsiteY327" fmla="*/ 1000494 h 2540538"/>
                  <a:gd name="connsiteX328" fmla="*/ 5646461 w 6374060"/>
                  <a:gd name="connsiteY328" fmla="*/ 885258 h 2540538"/>
                  <a:gd name="connsiteX329" fmla="*/ 5761697 w 6374060"/>
                  <a:gd name="connsiteY329" fmla="*/ 770022 h 2540538"/>
                  <a:gd name="connsiteX330" fmla="*/ 5374013 w 6374060"/>
                  <a:gd name="connsiteY330" fmla="*/ 770022 h 2540538"/>
                  <a:gd name="connsiteX331" fmla="*/ 5489249 w 6374060"/>
                  <a:gd name="connsiteY331" fmla="*/ 885258 h 2540538"/>
                  <a:gd name="connsiteX332" fmla="*/ 5374013 w 6374060"/>
                  <a:gd name="connsiteY332" fmla="*/ 1000494 h 2540538"/>
                  <a:gd name="connsiteX333" fmla="*/ 5258777 w 6374060"/>
                  <a:gd name="connsiteY333" fmla="*/ 885258 h 2540538"/>
                  <a:gd name="connsiteX334" fmla="*/ 5374013 w 6374060"/>
                  <a:gd name="connsiteY334" fmla="*/ 770022 h 2540538"/>
                  <a:gd name="connsiteX335" fmla="*/ 4986329 w 6374060"/>
                  <a:gd name="connsiteY335" fmla="*/ 770022 h 2540538"/>
                  <a:gd name="connsiteX336" fmla="*/ 5101565 w 6374060"/>
                  <a:gd name="connsiteY336" fmla="*/ 885258 h 2540538"/>
                  <a:gd name="connsiteX337" fmla="*/ 4986329 w 6374060"/>
                  <a:gd name="connsiteY337" fmla="*/ 1000494 h 2540538"/>
                  <a:gd name="connsiteX338" fmla="*/ 4871093 w 6374060"/>
                  <a:gd name="connsiteY338" fmla="*/ 885258 h 2540538"/>
                  <a:gd name="connsiteX339" fmla="*/ 4986329 w 6374060"/>
                  <a:gd name="connsiteY339" fmla="*/ 770022 h 2540538"/>
                  <a:gd name="connsiteX340" fmla="*/ 4598645 w 6374060"/>
                  <a:gd name="connsiteY340" fmla="*/ 770022 h 2540538"/>
                  <a:gd name="connsiteX341" fmla="*/ 4713881 w 6374060"/>
                  <a:gd name="connsiteY341" fmla="*/ 885258 h 2540538"/>
                  <a:gd name="connsiteX342" fmla="*/ 4598645 w 6374060"/>
                  <a:gd name="connsiteY342" fmla="*/ 1000494 h 2540538"/>
                  <a:gd name="connsiteX343" fmla="*/ 4483409 w 6374060"/>
                  <a:gd name="connsiteY343" fmla="*/ 885258 h 2540538"/>
                  <a:gd name="connsiteX344" fmla="*/ 4598645 w 6374060"/>
                  <a:gd name="connsiteY344" fmla="*/ 770022 h 2540538"/>
                  <a:gd name="connsiteX345" fmla="*/ 4210961 w 6374060"/>
                  <a:gd name="connsiteY345" fmla="*/ 770022 h 2540538"/>
                  <a:gd name="connsiteX346" fmla="*/ 4326197 w 6374060"/>
                  <a:gd name="connsiteY346" fmla="*/ 885258 h 2540538"/>
                  <a:gd name="connsiteX347" fmla="*/ 4210961 w 6374060"/>
                  <a:gd name="connsiteY347" fmla="*/ 1000494 h 2540538"/>
                  <a:gd name="connsiteX348" fmla="*/ 4095725 w 6374060"/>
                  <a:gd name="connsiteY348" fmla="*/ 885258 h 2540538"/>
                  <a:gd name="connsiteX349" fmla="*/ 4210961 w 6374060"/>
                  <a:gd name="connsiteY349" fmla="*/ 770022 h 2540538"/>
                  <a:gd name="connsiteX350" fmla="*/ 3823277 w 6374060"/>
                  <a:gd name="connsiteY350" fmla="*/ 770022 h 2540538"/>
                  <a:gd name="connsiteX351" fmla="*/ 3938513 w 6374060"/>
                  <a:gd name="connsiteY351" fmla="*/ 885258 h 2540538"/>
                  <a:gd name="connsiteX352" fmla="*/ 3823277 w 6374060"/>
                  <a:gd name="connsiteY352" fmla="*/ 1000494 h 2540538"/>
                  <a:gd name="connsiteX353" fmla="*/ 3708041 w 6374060"/>
                  <a:gd name="connsiteY353" fmla="*/ 885258 h 2540538"/>
                  <a:gd name="connsiteX354" fmla="*/ 3823277 w 6374060"/>
                  <a:gd name="connsiteY354" fmla="*/ 770022 h 2540538"/>
                  <a:gd name="connsiteX355" fmla="*/ 3435593 w 6374060"/>
                  <a:gd name="connsiteY355" fmla="*/ 770022 h 2540538"/>
                  <a:gd name="connsiteX356" fmla="*/ 3550829 w 6374060"/>
                  <a:gd name="connsiteY356" fmla="*/ 885258 h 2540538"/>
                  <a:gd name="connsiteX357" fmla="*/ 3435593 w 6374060"/>
                  <a:gd name="connsiteY357" fmla="*/ 1000494 h 2540538"/>
                  <a:gd name="connsiteX358" fmla="*/ 3320357 w 6374060"/>
                  <a:gd name="connsiteY358" fmla="*/ 885258 h 2540538"/>
                  <a:gd name="connsiteX359" fmla="*/ 3435593 w 6374060"/>
                  <a:gd name="connsiteY359" fmla="*/ 770022 h 2540538"/>
                  <a:gd name="connsiteX360" fmla="*/ 3047909 w 6374060"/>
                  <a:gd name="connsiteY360" fmla="*/ 770022 h 2540538"/>
                  <a:gd name="connsiteX361" fmla="*/ 3163145 w 6374060"/>
                  <a:gd name="connsiteY361" fmla="*/ 885258 h 2540538"/>
                  <a:gd name="connsiteX362" fmla="*/ 3047909 w 6374060"/>
                  <a:gd name="connsiteY362" fmla="*/ 1000494 h 2540538"/>
                  <a:gd name="connsiteX363" fmla="*/ 2932673 w 6374060"/>
                  <a:gd name="connsiteY363" fmla="*/ 885258 h 2540538"/>
                  <a:gd name="connsiteX364" fmla="*/ 3047909 w 6374060"/>
                  <a:gd name="connsiteY364" fmla="*/ 770022 h 2540538"/>
                  <a:gd name="connsiteX365" fmla="*/ 2660225 w 6374060"/>
                  <a:gd name="connsiteY365" fmla="*/ 770022 h 2540538"/>
                  <a:gd name="connsiteX366" fmla="*/ 2775461 w 6374060"/>
                  <a:gd name="connsiteY366" fmla="*/ 885258 h 2540538"/>
                  <a:gd name="connsiteX367" fmla="*/ 2660225 w 6374060"/>
                  <a:gd name="connsiteY367" fmla="*/ 1000494 h 2540538"/>
                  <a:gd name="connsiteX368" fmla="*/ 2544989 w 6374060"/>
                  <a:gd name="connsiteY368" fmla="*/ 885258 h 2540538"/>
                  <a:gd name="connsiteX369" fmla="*/ 2660225 w 6374060"/>
                  <a:gd name="connsiteY369" fmla="*/ 770022 h 2540538"/>
                  <a:gd name="connsiteX370" fmla="*/ 2272541 w 6374060"/>
                  <a:gd name="connsiteY370" fmla="*/ 770022 h 2540538"/>
                  <a:gd name="connsiteX371" fmla="*/ 2387777 w 6374060"/>
                  <a:gd name="connsiteY371" fmla="*/ 885258 h 2540538"/>
                  <a:gd name="connsiteX372" fmla="*/ 2272541 w 6374060"/>
                  <a:gd name="connsiteY372" fmla="*/ 1000494 h 2540538"/>
                  <a:gd name="connsiteX373" fmla="*/ 2157305 w 6374060"/>
                  <a:gd name="connsiteY373" fmla="*/ 885258 h 2540538"/>
                  <a:gd name="connsiteX374" fmla="*/ 2272541 w 6374060"/>
                  <a:gd name="connsiteY374" fmla="*/ 770022 h 2540538"/>
                  <a:gd name="connsiteX375" fmla="*/ 1884857 w 6374060"/>
                  <a:gd name="connsiteY375" fmla="*/ 770022 h 2540538"/>
                  <a:gd name="connsiteX376" fmla="*/ 2000093 w 6374060"/>
                  <a:gd name="connsiteY376" fmla="*/ 885258 h 2540538"/>
                  <a:gd name="connsiteX377" fmla="*/ 1884857 w 6374060"/>
                  <a:gd name="connsiteY377" fmla="*/ 1000494 h 2540538"/>
                  <a:gd name="connsiteX378" fmla="*/ 1769621 w 6374060"/>
                  <a:gd name="connsiteY378" fmla="*/ 885258 h 2540538"/>
                  <a:gd name="connsiteX379" fmla="*/ 1884857 w 6374060"/>
                  <a:gd name="connsiteY379" fmla="*/ 770022 h 2540538"/>
                  <a:gd name="connsiteX380" fmla="*/ 1497173 w 6374060"/>
                  <a:gd name="connsiteY380" fmla="*/ 770022 h 2540538"/>
                  <a:gd name="connsiteX381" fmla="*/ 1612409 w 6374060"/>
                  <a:gd name="connsiteY381" fmla="*/ 885258 h 2540538"/>
                  <a:gd name="connsiteX382" fmla="*/ 1497173 w 6374060"/>
                  <a:gd name="connsiteY382" fmla="*/ 1000494 h 2540538"/>
                  <a:gd name="connsiteX383" fmla="*/ 1381937 w 6374060"/>
                  <a:gd name="connsiteY383" fmla="*/ 885258 h 2540538"/>
                  <a:gd name="connsiteX384" fmla="*/ 1497173 w 6374060"/>
                  <a:gd name="connsiteY384" fmla="*/ 770022 h 2540538"/>
                  <a:gd name="connsiteX385" fmla="*/ 1109489 w 6374060"/>
                  <a:gd name="connsiteY385" fmla="*/ 770022 h 2540538"/>
                  <a:gd name="connsiteX386" fmla="*/ 1224725 w 6374060"/>
                  <a:gd name="connsiteY386" fmla="*/ 885258 h 2540538"/>
                  <a:gd name="connsiteX387" fmla="*/ 1109489 w 6374060"/>
                  <a:gd name="connsiteY387" fmla="*/ 1000494 h 2540538"/>
                  <a:gd name="connsiteX388" fmla="*/ 994253 w 6374060"/>
                  <a:gd name="connsiteY388" fmla="*/ 885258 h 2540538"/>
                  <a:gd name="connsiteX389" fmla="*/ 1109489 w 6374060"/>
                  <a:gd name="connsiteY389" fmla="*/ 770022 h 2540538"/>
                  <a:gd name="connsiteX390" fmla="*/ 721805 w 6374060"/>
                  <a:gd name="connsiteY390" fmla="*/ 770022 h 2540538"/>
                  <a:gd name="connsiteX391" fmla="*/ 837041 w 6374060"/>
                  <a:gd name="connsiteY391" fmla="*/ 885258 h 2540538"/>
                  <a:gd name="connsiteX392" fmla="*/ 721805 w 6374060"/>
                  <a:gd name="connsiteY392" fmla="*/ 1000494 h 2540538"/>
                  <a:gd name="connsiteX393" fmla="*/ 606569 w 6374060"/>
                  <a:gd name="connsiteY393" fmla="*/ 885258 h 2540538"/>
                  <a:gd name="connsiteX394" fmla="*/ 721805 w 6374060"/>
                  <a:gd name="connsiteY394" fmla="*/ 770022 h 2540538"/>
                  <a:gd name="connsiteX395" fmla="*/ 334121 w 6374060"/>
                  <a:gd name="connsiteY395" fmla="*/ 770022 h 2540538"/>
                  <a:gd name="connsiteX396" fmla="*/ 449357 w 6374060"/>
                  <a:gd name="connsiteY396" fmla="*/ 885258 h 2540538"/>
                  <a:gd name="connsiteX397" fmla="*/ 334121 w 6374060"/>
                  <a:gd name="connsiteY397" fmla="*/ 1000494 h 2540538"/>
                  <a:gd name="connsiteX398" fmla="*/ 218885 w 6374060"/>
                  <a:gd name="connsiteY398" fmla="*/ 885258 h 2540538"/>
                  <a:gd name="connsiteX399" fmla="*/ 334121 w 6374060"/>
                  <a:gd name="connsiteY399" fmla="*/ 770022 h 2540538"/>
                  <a:gd name="connsiteX400" fmla="*/ 6204102 w 6374060"/>
                  <a:gd name="connsiteY400" fmla="*/ 385011 h 2540538"/>
                  <a:gd name="connsiteX401" fmla="*/ 6319338 w 6374060"/>
                  <a:gd name="connsiteY401" fmla="*/ 500247 h 2540538"/>
                  <a:gd name="connsiteX402" fmla="*/ 6204102 w 6374060"/>
                  <a:gd name="connsiteY402" fmla="*/ 615483 h 2540538"/>
                  <a:gd name="connsiteX403" fmla="*/ 6088866 w 6374060"/>
                  <a:gd name="connsiteY403" fmla="*/ 500247 h 2540538"/>
                  <a:gd name="connsiteX404" fmla="*/ 6204102 w 6374060"/>
                  <a:gd name="connsiteY404" fmla="*/ 385011 h 2540538"/>
                  <a:gd name="connsiteX405" fmla="*/ 5816418 w 6374060"/>
                  <a:gd name="connsiteY405" fmla="*/ 385011 h 2540538"/>
                  <a:gd name="connsiteX406" fmla="*/ 5931654 w 6374060"/>
                  <a:gd name="connsiteY406" fmla="*/ 500247 h 2540538"/>
                  <a:gd name="connsiteX407" fmla="*/ 5816418 w 6374060"/>
                  <a:gd name="connsiteY407" fmla="*/ 615483 h 2540538"/>
                  <a:gd name="connsiteX408" fmla="*/ 5701182 w 6374060"/>
                  <a:gd name="connsiteY408" fmla="*/ 500247 h 2540538"/>
                  <a:gd name="connsiteX409" fmla="*/ 5816418 w 6374060"/>
                  <a:gd name="connsiteY409" fmla="*/ 385011 h 2540538"/>
                  <a:gd name="connsiteX410" fmla="*/ 5428734 w 6374060"/>
                  <a:gd name="connsiteY410" fmla="*/ 385011 h 2540538"/>
                  <a:gd name="connsiteX411" fmla="*/ 5543970 w 6374060"/>
                  <a:gd name="connsiteY411" fmla="*/ 500247 h 2540538"/>
                  <a:gd name="connsiteX412" fmla="*/ 5428734 w 6374060"/>
                  <a:gd name="connsiteY412" fmla="*/ 615483 h 2540538"/>
                  <a:gd name="connsiteX413" fmla="*/ 5313498 w 6374060"/>
                  <a:gd name="connsiteY413" fmla="*/ 500247 h 2540538"/>
                  <a:gd name="connsiteX414" fmla="*/ 5428734 w 6374060"/>
                  <a:gd name="connsiteY414" fmla="*/ 385011 h 2540538"/>
                  <a:gd name="connsiteX415" fmla="*/ 5041050 w 6374060"/>
                  <a:gd name="connsiteY415" fmla="*/ 385011 h 2540538"/>
                  <a:gd name="connsiteX416" fmla="*/ 5156286 w 6374060"/>
                  <a:gd name="connsiteY416" fmla="*/ 500247 h 2540538"/>
                  <a:gd name="connsiteX417" fmla="*/ 5041050 w 6374060"/>
                  <a:gd name="connsiteY417" fmla="*/ 615483 h 2540538"/>
                  <a:gd name="connsiteX418" fmla="*/ 4925814 w 6374060"/>
                  <a:gd name="connsiteY418" fmla="*/ 500247 h 2540538"/>
                  <a:gd name="connsiteX419" fmla="*/ 5041050 w 6374060"/>
                  <a:gd name="connsiteY419" fmla="*/ 385011 h 2540538"/>
                  <a:gd name="connsiteX420" fmla="*/ 4653366 w 6374060"/>
                  <a:gd name="connsiteY420" fmla="*/ 385011 h 2540538"/>
                  <a:gd name="connsiteX421" fmla="*/ 4768602 w 6374060"/>
                  <a:gd name="connsiteY421" fmla="*/ 500247 h 2540538"/>
                  <a:gd name="connsiteX422" fmla="*/ 4653366 w 6374060"/>
                  <a:gd name="connsiteY422" fmla="*/ 615483 h 2540538"/>
                  <a:gd name="connsiteX423" fmla="*/ 4538130 w 6374060"/>
                  <a:gd name="connsiteY423" fmla="*/ 500247 h 2540538"/>
                  <a:gd name="connsiteX424" fmla="*/ 4653366 w 6374060"/>
                  <a:gd name="connsiteY424" fmla="*/ 385011 h 2540538"/>
                  <a:gd name="connsiteX425" fmla="*/ 4265682 w 6374060"/>
                  <a:gd name="connsiteY425" fmla="*/ 385011 h 2540538"/>
                  <a:gd name="connsiteX426" fmla="*/ 4380918 w 6374060"/>
                  <a:gd name="connsiteY426" fmla="*/ 500247 h 2540538"/>
                  <a:gd name="connsiteX427" fmla="*/ 4265682 w 6374060"/>
                  <a:gd name="connsiteY427" fmla="*/ 615483 h 2540538"/>
                  <a:gd name="connsiteX428" fmla="*/ 4150446 w 6374060"/>
                  <a:gd name="connsiteY428" fmla="*/ 500247 h 2540538"/>
                  <a:gd name="connsiteX429" fmla="*/ 4265682 w 6374060"/>
                  <a:gd name="connsiteY429" fmla="*/ 385011 h 2540538"/>
                  <a:gd name="connsiteX430" fmla="*/ 3877998 w 6374060"/>
                  <a:gd name="connsiteY430" fmla="*/ 385011 h 2540538"/>
                  <a:gd name="connsiteX431" fmla="*/ 3993234 w 6374060"/>
                  <a:gd name="connsiteY431" fmla="*/ 500247 h 2540538"/>
                  <a:gd name="connsiteX432" fmla="*/ 3877998 w 6374060"/>
                  <a:gd name="connsiteY432" fmla="*/ 615483 h 2540538"/>
                  <a:gd name="connsiteX433" fmla="*/ 3762762 w 6374060"/>
                  <a:gd name="connsiteY433" fmla="*/ 500247 h 2540538"/>
                  <a:gd name="connsiteX434" fmla="*/ 3877998 w 6374060"/>
                  <a:gd name="connsiteY434" fmla="*/ 385011 h 2540538"/>
                  <a:gd name="connsiteX435" fmla="*/ 3490314 w 6374060"/>
                  <a:gd name="connsiteY435" fmla="*/ 385011 h 2540538"/>
                  <a:gd name="connsiteX436" fmla="*/ 3605550 w 6374060"/>
                  <a:gd name="connsiteY436" fmla="*/ 500247 h 2540538"/>
                  <a:gd name="connsiteX437" fmla="*/ 3490314 w 6374060"/>
                  <a:gd name="connsiteY437" fmla="*/ 615483 h 2540538"/>
                  <a:gd name="connsiteX438" fmla="*/ 3375078 w 6374060"/>
                  <a:gd name="connsiteY438" fmla="*/ 500247 h 2540538"/>
                  <a:gd name="connsiteX439" fmla="*/ 3490314 w 6374060"/>
                  <a:gd name="connsiteY439" fmla="*/ 385011 h 2540538"/>
                  <a:gd name="connsiteX440" fmla="*/ 3102630 w 6374060"/>
                  <a:gd name="connsiteY440" fmla="*/ 385011 h 2540538"/>
                  <a:gd name="connsiteX441" fmla="*/ 3217866 w 6374060"/>
                  <a:gd name="connsiteY441" fmla="*/ 500247 h 2540538"/>
                  <a:gd name="connsiteX442" fmla="*/ 3102630 w 6374060"/>
                  <a:gd name="connsiteY442" fmla="*/ 615483 h 2540538"/>
                  <a:gd name="connsiteX443" fmla="*/ 2987394 w 6374060"/>
                  <a:gd name="connsiteY443" fmla="*/ 500247 h 2540538"/>
                  <a:gd name="connsiteX444" fmla="*/ 3102630 w 6374060"/>
                  <a:gd name="connsiteY444" fmla="*/ 385011 h 2540538"/>
                  <a:gd name="connsiteX445" fmla="*/ 2714946 w 6374060"/>
                  <a:gd name="connsiteY445" fmla="*/ 385011 h 2540538"/>
                  <a:gd name="connsiteX446" fmla="*/ 2830182 w 6374060"/>
                  <a:gd name="connsiteY446" fmla="*/ 500247 h 2540538"/>
                  <a:gd name="connsiteX447" fmla="*/ 2714946 w 6374060"/>
                  <a:gd name="connsiteY447" fmla="*/ 615483 h 2540538"/>
                  <a:gd name="connsiteX448" fmla="*/ 2599710 w 6374060"/>
                  <a:gd name="connsiteY448" fmla="*/ 500247 h 2540538"/>
                  <a:gd name="connsiteX449" fmla="*/ 2714946 w 6374060"/>
                  <a:gd name="connsiteY449" fmla="*/ 385011 h 2540538"/>
                  <a:gd name="connsiteX450" fmla="*/ 2327262 w 6374060"/>
                  <a:gd name="connsiteY450" fmla="*/ 385011 h 2540538"/>
                  <a:gd name="connsiteX451" fmla="*/ 2442498 w 6374060"/>
                  <a:gd name="connsiteY451" fmla="*/ 500247 h 2540538"/>
                  <a:gd name="connsiteX452" fmla="*/ 2327262 w 6374060"/>
                  <a:gd name="connsiteY452" fmla="*/ 615483 h 2540538"/>
                  <a:gd name="connsiteX453" fmla="*/ 2212026 w 6374060"/>
                  <a:gd name="connsiteY453" fmla="*/ 500247 h 2540538"/>
                  <a:gd name="connsiteX454" fmla="*/ 2327262 w 6374060"/>
                  <a:gd name="connsiteY454" fmla="*/ 385011 h 2540538"/>
                  <a:gd name="connsiteX455" fmla="*/ 1939578 w 6374060"/>
                  <a:gd name="connsiteY455" fmla="*/ 385011 h 2540538"/>
                  <a:gd name="connsiteX456" fmla="*/ 2054814 w 6374060"/>
                  <a:gd name="connsiteY456" fmla="*/ 500247 h 2540538"/>
                  <a:gd name="connsiteX457" fmla="*/ 1939578 w 6374060"/>
                  <a:gd name="connsiteY457" fmla="*/ 615483 h 2540538"/>
                  <a:gd name="connsiteX458" fmla="*/ 1824342 w 6374060"/>
                  <a:gd name="connsiteY458" fmla="*/ 500247 h 2540538"/>
                  <a:gd name="connsiteX459" fmla="*/ 1939578 w 6374060"/>
                  <a:gd name="connsiteY459" fmla="*/ 385011 h 2540538"/>
                  <a:gd name="connsiteX460" fmla="*/ 1551894 w 6374060"/>
                  <a:gd name="connsiteY460" fmla="*/ 385011 h 2540538"/>
                  <a:gd name="connsiteX461" fmla="*/ 1667130 w 6374060"/>
                  <a:gd name="connsiteY461" fmla="*/ 500247 h 2540538"/>
                  <a:gd name="connsiteX462" fmla="*/ 1551894 w 6374060"/>
                  <a:gd name="connsiteY462" fmla="*/ 615483 h 2540538"/>
                  <a:gd name="connsiteX463" fmla="*/ 1436658 w 6374060"/>
                  <a:gd name="connsiteY463" fmla="*/ 500247 h 2540538"/>
                  <a:gd name="connsiteX464" fmla="*/ 1551894 w 6374060"/>
                  <a:gd name="connsiteY464" fmla="*/ 385011 h 2540538"/>
                  <a:gd name="connsiteX465" fmla="*/ 1164210 w 6374060"/>
                  <a:gd name="connsiteY465" fmla="*/ 385011 h 2540538"/>
                  <a:gd name="connsiteX466" fmla="*/ 1279446 w 6374060"/>
                  <a:gd name="connsiteY466" fmla="*/ 500247 h 2540538"/>
                  <a:gd name="connsiteX467" fmla="*/ 1164210 w 6374060"/>
                  <a:gd name="connsiteY467" fmla="*/ 615483 h 2540538"/>
                  <a:gd name="connsiteX468" fmla="*/ 1048974 w 6374060"/>
                  <a:gd name="connsiteY468" fmla="*/ 500247 h 2540538"/>
                  <a:gd name="connsiteX469" fmla="*/ 1164210 w 6374060"/>
                  <a:gd name="connsiteY469" fmla="*/ 385011 h 2540538"/>
                  <a:gd name="connsiteX470" fmla="*/ 776526 w 6374060"/>
                  <a:gd name="connsiteY470" fmla="*/ 385011 h 2540538"/>
                  <a:gd name="connsiteX471" fmla="*/ 891762 w 6374060"/>
                  <a:gd name="connsiteY471" fmla="*/ 500247 h 2540538"/>
                  <a:gd name="connsiteX472" fmla="*/ 776526 w 6374060"/>
                  <a:gd name="connsiteY472" fmla="*/ 615483 h 2540538"/>
                  <a:gd name="connsiteX473" fmla="*/ 661290 w 6374060"/>
                  <a:gd name="connsiteY473" fmla="*/ 500247 h 2540538"/>
                  <a:gd name="connsiteX474" fmla="*/ 776526 w 6374060"/>
                  <a:gd name="connsiteY474" fmla="*/ 385011 h 2540538"/>
                  <a:gd name="connsiteX475" fmla="*/ 388842 w 6374060"/>
                  <a:gd name="connsiteY475" fmla="*/ 385011 h 2540538"/>
                  <a:gd name="connsiteX476" fmla="*/ 504078 w 6374060"/>
                  <a:gd name="connsiteY476" fmla="*/ 500247 h 2540538"/>
                  <a:gd name="connsiteX477" fmla="*/ 388842 w 6374060"/>
                  <a:gd name="connsiteY477" fmla="*/ 615483 h 2540538"/>
                  <a:gd name="connsiteX478" fmla="*/ 273606 w 6374060"/>
                  <a:gd name="connsiteY478" fmla="*/ 500247 h 2540538"/>
                  <a:gd name="connsiteX479" fmla="*/ 388842 w 6374060"/>
                  <a:gd name="connsiteY479" fmla="*/ 385011 h 2540538"/>
                  <a:gd name="connsiteX480" fmla="*/ 6258824 w 6374060"/>
                  <a:gd name="connsiteY480" fmla="*/ 0 h 2540538"/>
                  <a:gd name="connsiteX481" fmla="*/ 6374060 w 6374060"/>
                  <a:gd name="connsiteY481" fmla="*/ 115236 h 2540538"/>
                  <a:gd name="connsiteX482" fmla="*/ 6258824 w 6374060"/>
                  <a:gd name="connsiteY482" fmla="*/ 230472 h 2540538"/>
                  <a:gd name="connsiteX483" fmla="*/ 6143588 w 6374060"/>
                  <a:gd name="connsiteY483" fmla="*/ 115236 h 2540538"/>
                  <a:gd name="connsiteX484" fmla="*/ 6258824 w 6374060"/>
                  <a:gd name="connsiteY484" fmla="*/ 0 h 2540538"/>
                  <a:gd name="connsiteX485" fmla="*/ 5871140 w 6374060"/>
                  <a:gd name="connsiteY485" fmla="*/ 0 h 2540538"/>
                  <a:gd name="connsiteX486" fmla="*/ 5986376 w 6374060"/>
                  <a:gd name="connsiteY486" fmla="*/ 115236 h 2540538"/>
                  <a:gd name="connsiteX487" fmla="*/ 5871140 w 6374060"/>
                  <a:gd name="connsiteY487" fmla="*/ 230472 h 2540538"/>
                  <a:gd name="connsiteX488" fmla="*/ 5755904 w 6374060"/>
                  <a:gd name="connsiteY488" fmla="*/ 115236 h 2540538"/>
                  <a:gd name="connsiteX489" fmla="*/ 5871140 w 6374060"/>
                  <a:gd name="connsiteY489" fmla="*/ 0 h 2540538"/>
                  <a:gd name="connsiteX490" fmla="*/ 5483456 w 6374060"/>
                  <a:gd name="connsiteY490" fmla="*/ 0 h 2540538"/>
                  <a:gd name="connsiteX491" fmla="*/ 5598692 w 6374060"/>
                  <a:gd name="connsiteY491" fmla="*/ 115236 h 2540538"/>
                  <a:gd name="connsiteX492" fmla="*/ 5483456 w 6374060"/>
                  <a:gd name="connsiteY492" fmla="*/ 230472 h 2540538"/>
                  <a:gd name="connsiteX493" fmla="*/ 5368220 w 6374060"/>
                  <a:gd name="connsiteY493" fmla="*/ 115236 h 2540538"/>
                  <a:gd name="connsiteX494" fmla="*/ 5483456 w 6374060"/>
                  <a:gd name="connsiteY494" fmla="*/ 0 h 2540538"/>
                  <a:gd name="connsiteX495" fmla="*/ 5095772 w 6374060"/>
                  <a:gd name="connsiteY495" fmla="*/ 0 h 2540538"/>
                  <a:gd name="connsiteX496" fmla="*/ 5211008 w 6374060"/>
                  <a:gd name="connsiteY496" fmla="*/ 115236 h 2540538"/>
                  <a:gd name="connsiteX497" fmla="*/ 5095772 w 6374060"/>
                  <a:gd name="connsiteY497" fmla="*/ 230472 h 2540538"/>
                  <a:gd name="connsiteX498" fmla="*/ 4980536 w 6374060"/>
                  <a:gd name="connsiteY498" fmla="*/ 115236 h 2540538"/>
                  <a:gd name="connsiteX499" fmla="*/ 5095772 w 6374060"/>
                  <a:gd name="connsiteY499" fmla="*/ 0 h 2540538"/>
                  <a:gd name="connsiteX500" fmla="*/ 4708088 w 6374060"/>
                  <a:gd name="connsiteY500" fmla="*/ 0 h 2540538"/>
                  <a:gd name="connsiteX501" fmla="*/ 4823324 w 6374060"/>
                  <a:gd name="connsiteY501" fmla="*/ 115236 h 2540538"/>
                  <a:gd name="connsiteX502" fmla="*/ 4708088 w 6374060"/>
                  <a:gd name="connsiteY502" fmla="*/ 230472 h 2540538"/>
                  <a:gd name="connsiteX503" fmla="*/ 4592852 w 6374060"/>
                  <a:gd name="connsiteY503" fmla="*/ 115236 h 2540538"/>
                  <a:gd name="connsiteX504" fmla="*/ 4708088 w 6374060"/>
                  <a:gd name="connsiteY504" fmla="*/ 0 h 2540538"/>
                  <a:gd name="connsiteX505" fmla="*/ 4320404 w 6374060"/>
                  <a:gd name="connsiteY505" fmla="*/ 0 h 2540538"/>
                  <a:gd name="connsiteX506" fmla="*/ 4435640 w 6374060"/>
                  <a:gd name="connsiteY506" fmla="*/ 115236 h 2540538"/>
                  <a:gd name="connsiteX507" fmla="*/ 4320404 w 6374060"/>
                  <a:gd name="connsiteY507" fmla="*/ 230472 h 2540538"/>
                  <a:gd name="connsiteX508" fmla="*/ 4205168 w 6374060"/>
                  <a:gd name="connsiteY508" fmla="*/ 115236 h 2540538"/>
                  <a:gd name="connsiteX509" fmla="*/ 4320404 w 6374060"/>
                  <a:gd name="connsiteY509" fmla="*/ 0 h 2540538"/>
                  <a:gd name="connsiteX510" fmla="*/ 3932720 w 6374060"/>
                  <a:gd name="connsiteY510" fmla="*/ 0 h 2540538"/>
                  <a:gd name="connsiteX511" fmla="*/ 4047956 w 6374060"/>
                  <a:gd name="connsiteY511" fmla="*/ 115236 h 2540538"/>
                  <a:gd name="connsiteX512" fmla="*/ 3932720 w 6374060"/>
                  <a:gd name="connsiteY512" fmla="*/ 230472 h 2540538"/>
                  <a:gd name="connsiteX513" fmla="*/ 3817484 w 6374060"/>
                  <a:gd name="connsiteY513" fmla="*/ 115236 h 2540538"/>
                  <a:gd name="connsiteX514" fmla="*/ 3932720 w 6374060"/>
                  <a:gd name="connsiteY514" fmla="*/ 0 h 2540538"/>
                  <a:gd name="connsiteX515" fmla="*/ 3545036 w 6374060"/>
                  <a:gd name="connsiteY515" fmla="*/ 0 h 2540538"/>
                  <a:gd name="connsiteX516" fmla="*/ 3660272 w 6374060"/>
                  <a:gd name="connsiteY516" fmla="*/ 115236 h 2540538"/>
                  <a:gd name="connsiteX517" fmla="*/ 3545036 w 6374060"/>
                  <a:gd name="connsiteY517" fmla="*/ 230472 h 2540538"/>
                  <a:gd name="connsiteX518" fmla="*/ 3429800 w 6374060"/>
                  <a:gd name="connsiteY518" fmla="*/ 115236 h 2540538"/>
                  <a:gd name="connsiteX519" fmla="*/ 3545036 w 6374060"/>
                  <a:gd name="connsiteY519" fmla="*/ 0 h 2540538"/>
                  <a:gd name="connsiteX520" fmla="*/ 3157352 w 6374060"/>
                  <a:gd name="connsiteY520" fmla="*/ 0 h 2540538"/>
                  <a:gd name="connsiteX521" fmla="*/ 3272588 w 6374060"/>
                  <a:gd name="connsiteY521" fmla="*/ 115236 h 2540538"/>
                  <a:gd name="connsiteX522" fmla="*/ 3157352 w 6374060"/>
                  <a:gd name="connsiteY522" fmla="*/ 230472 h 2540538"/>
                  <a:gd name="connsiteX523" fmla="*/ 3042116 w 6374060"/>
                  <a:gd name="connsiteY523" fmla="*/ 115236 h 2540538"/>
                  <a:gd name="connsiteX524" fmla="*/ 3157352 w 6374060"/>
                  <a:gd name="connsiteY524" fmla="*/ 0 h 2540538"/>
                  <a:gd name="connsiteX525" fmla="*/ 2769668 w 6374060"/>
                  <a:gd name="connsiteY525" fmla="*/ 0 h 2540538"/>
                  <a:gd name="connsiteX526" fmla="*/ 2884904 w 6374060"/>
                  <a:gd name="connsiteY526" fmla="*/ 115236 h 2540538"/>
                  <a:gd name="connsiteX527" fmla="*/ 2769668 w 6374060"/>
                  <a:gd name="connsiteY527" fmla="*/ 230472 h 2540538"/>
                  <a:gd name="connsiteX528" fmla="*/ 2654432 w 6374060"/>
                  <a:gd name="connsiteY528" fmla="*/ 115236 h 2540538"/>
                  <a:gd name="connsiteX529" fmla="*/ 2769668 w 6374060"/>
                  <a:gd name="connsiteY529" fmla="*/ 0 h 2540538"/>
                  <a:gd name="connsiteX530" fmla="*/ 2381984 w 6374060"/>
                  <a:gd name="connsiteY530" fmla="*/ 0 h 2540538"/>
                  <a:gd name="connsiteX531" fmla="*/ 2497220 w 6374060"/>
                  <a:gd name="connsiteY531" fmla="*/ 115236 h 2540538"/>
                  <a:gd name="connsiteX532" fmla="*/ 2381984 w 6374060"/>
                  <a:gd name="connsiteY532" fmla="*/ 230472 h 2540538"/>
                  <a:gd name="connsiteX533" fmla="*/ 2266748 w 6374060"/>
                  <a:gd name="connsiteY533" fmla="*/ 115236 h 2540538"/>
                  <a:gd name="connsiteX534" fmla="*/ 2381984 w 6374060"/>
                  <a:gd name="connsiteY534" fmla="*/ 0 h 2540538"/>
                  <a:gd name="connsiteX535" fmla="*/ 1994300 w 6374060"/>
                  <a:gd name="connsiteY535" fmla="*/ 0 h 2540538"/>
                  <a:gd name="connsiteX536" fmla="*/ 2109536 w 6374060"/>
                  <a:gd name="connsiteY536" fmla="*/ 115236 h 2540538"/>
                  <a:gd name="connsiteX537" fmla="*/ 1994300 w 6374060"/>
                  <a:gd name="connsiteY537" fmla="*/ 230472 h 2540538"/>
                  <a:gd name="connsiteX538" fmla="*/ 1879064 w 6374060"/>
                  <a:gd name="connsiteY538" fmla="*/ 115236 h 2540538"/>
                  <a:gd name="connsiteX539" fmla="*/ 1994300 w 6374060"/>
                  <a:gd name="connsiteY539" fmla="*/ 0 h 2540538"/>
                  <a:gd name="connsiteX540" fmla="*/ 1606616 w 6374060"/>
                  <a:gd name="connsiteY540" fmla="*/ 0 h 2540538"/>
                  <a:gd name="connsiteX541" fmla="*/ 1721852 w 6374060"/>
                  <a:gd name="connsiteY541" fmla="*/ 115236 h 2540538"/>
                  <a:gd name="connsiteX542" fmla="*/ 1606616 w 6374060"/>
                  <a:gd name="connsiteY542" fmla="*/ 230472 h 2540538"/>
                  <a:gd name="connsiteX543" fmla="*/ 1491380 w 6374060"/>
                  <a:gd name="connsiteY543" fmla="*/ 115236 h 2540538"/>
                  <a:gd name="connsiteX544" fmla="*/ 1606616 w 6374060"/>
                  <a:gd name="connsiteY544" fmla="*/ 0 h 2540538"/>
                  <a:gd name="connsiteX545" fmla="*/ 1218932 w 6374060"/>
                  <a:gd name="connsiteY545" fmla="*/ 0 h 2540538"/>
                  <a:gd name="connsiteX546" fmla="*/ 1334168 w 6374060"/>
                  <a:gd name="connsiteY546" fmla="*/ 115236 h 2540538"/>
                  <a:gd name="connsiteX547" fmla="*/ 1218932 w 6374060"/>
                  <a:gd name="connsiteY547" fmla="*/ 230472 h 2540538"/>
                  <a:gd name="connsiteX548" fmla="*/ 1103696 w 6374060"/>
                  <a:gd name="connsiteY548" fmla="*/ 115236 h 2540538"/>
                  <a:gd name="connsiteX549" fmla="*/ 1218932 w 6374060"/>
                  <a:gd name="connsiteY549" fmla="*/ 0 h 2540538"/>
                  <a:gd name="connsiteX550" fmla="*/ 831248 w 6374060"/>
                  <a:gd name="connsiteY550" fmla="*/ 0 h 2540538"/>
                  <a:gd name="connsiteX551" fmla="*/ 946484 w 6374060"/>
                  <a:gd name="connsiteY551" fmla="*/ 115236 h 2540538"/>
                  <a:gd name="connsiteX552" fmla="*/ 831248 w 6374060"/>
                  <a:gd name="connsiteY552" fmla="*/ 230472 h 2540538"/>
                  <a:gd name="connsiteX553" fmla="*/ 716012 w 6374060"/>
                  <a:gd name="connsiteY553" fmla="*/ 115236 h 2540538"/>
                  <a:gd name="connsiteX554" fmla="*/ 831248 w 6374060"/>
                  <a:gd name="connsiteY554" fmla="*/ 0 h 2540538"/>
                  <a:gd name="connsiteX555" fmla="*/ 443564 w 6374060"/>
                  <a:gd name="connsiteY555" fmla="*/ 0 h 2540538"/>
                  <a:gd name="connsiteX556" fmla="*/ 558800 w 6374060"/>
                  <a:gd name="connsiteY556" fmla="*/ 115236 h 2540538"/>
                  <a:gd name="connsiteX557" fmla="*/ 443564 w 6374060"/>
                  <a:gd name="connsiteY557" fmla="*/ 230472 h 2540538"/>
                  <a:gd name="connsiteX558" fmla="*/ 328328 w 6374060"/>
                  <a:gd name="connsiteY558" fmla="*/ 115236 h 2540538"/>
                  <a:gd name="connsiteX559" fmla="*/ 443564 w 6374060"/>
                  <a:gd name="connsiteY559" fmla="*/ 0 h 2540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</a:cxnLst>
                <a:rect l="l" t="t" r="r" b="b"/>
                <a:pathLst>
                  <a:path w="6374060" h="2540538">
                    <a:moveTo>
                      <a:pt x="5930496" y="2310066"/>
                    </a:moveTo>
                    <a:cubicBezTo>
                      <a:pt x="5994139" y="2310066"/>
                      <a:pt x="6045732" y="2361659"/>
                      <a:pt x="6045732" y="2425302"/>
                    </a:cubicBezTo>
                    <a:cubicBezTo>
                      <a:pt x="6045732" y="2488945"/>
                      <a:pt x="5994139" y="2540538"/>
                      <a:pt x="5930496" y="2540538"/>
                    </a:cubicBezTo>
                    <a:cubicBezTo>
                      <a:pt x="5866853" y="2540538"/>
                      <a:pt x="5815260" y="2488945"/>
                      <a:pt x="5815260" y="2425302"/>
                    </a:cubicBezTo>
                    <a:cubicBezTo>
                      <a:pt x="5815260" y="2361659"/>
                      <a:pt x="5866853" y="2310066"/>
                      <a:pt x="5930496" y="2310066"/>
                    </a:cubicBezTo>
                    <a:close/>
                    <a:moveTo>
                      <a:pt x="5542812" y="2310066"/>
                    </a:moveTo>
                    <a:cubicBezTo>
                      <a:pt x="5606455" y="2310066"/>
                      <a:pt x="5658048" y="2361659"/>
                      <a:pt x="5658048" y="2425302"/>
                    </a:cubicBezTo>
                    <a:cubicBezTo>
                      <a:pt x="5658048" y="2488945"/>
                      <a:pt x="5606455" y="2540538"/>
                      <a:pt x="5542812" y="2540538"/>
                    </a:cubicBezTo>
                    <a:cubicBezTo>
                      <a:pt x="5479169" y="2540538"/>
                      <a:pt x="5427576" y="2488945"/>
                      <a:pt x="5427576" y="2425302"/>
                    </a:cubicBezTo>
                    <a:cubicBezTo>
                      <a:pt x="5427576" y="2361659"/>
                      <a:pt x="5479169" y="2310066"/>
                      <a:pt x="5542812" y="2310066"/>
                    </a:cubicBezTo>
                    <a:close/>
                    <a:moveTo>
                      <a:pt x="5155128" y="2310066"/>
                    </a:moveTo>
                    <a:cubicBezTo>
                      <a:pt x="5218771" y="2310066"/>
                      <a:pt x="5270364" y="2361659"/>
                      <a:pt x="5270364" y="2425302"/>
                    </a:cubicBezTo>
                    <a:cubicBezTo>
                      <a:pt x="5270364" y="2488945"/>
                      <a:pt x="5218771" y="2540538"/>
                      <a:pt x="5155128" y="2540538"/>
                    </a:cubicBezTo>
                    <a:cubicBezTo>
                      <a:pt x="5091485" y="2540538"/>
                      <a:pt x="5039892" y="2488945"/>
                      <a:pt x="5039892" y="2425302"/>
                    </a:cubicBezTo>
                    <a:cubicBezTo>
                      <a:pt x="5039892" y="2361659"/>
                      <a:pt x="5091485" y="2310066"/>
                      <a:pt x="5155128" y="2310066"/>
                    </a:cubicBezTo>
                    <a:close/>
                    <a:moveTo>
                      <a:pt x="4767444" y="2310066"/>
                    </a:moveTo>
                    <a:cubicBezTo>
                      <a:pt x="4831087" y="2310066"/>
                      <a:pt x="4882680" y="2361659"/>
                      <a:pt x="4882680" y="2425302"/>
                    </a:cubicBezTo>
                    <a:cubicBezTo>
                      <a:pt x="4882680" y="2488945"/>
                      <a:pt x="4831087" y="2540538"/>
                      <a:pt x="4767444" y="2540538"/>
                    </a:cubicBezTo>
                    <a:cubicBezTo>
                      <a:pt x="4703801" y="2540538"/>
                      <a:pt x="4652208" y="2488945"/>
                      <a:pt x="4652208" y="2425302"/>
                    </a:cubicBezTo>
                    <a:cubicBezTo>
                      <a:pt x="4652208" y="2361659"/>
                      <a:pt x="4703801" y="2310066"/>
                      <a:pt x="4767444" y="2310066"/>
                    </a:cubicBezTo>
                    <a:close/>
                    <a:moveTo>
                      <a:pt x="4379760" y="2310066"/>
                    </a:moveTo>
                    <a:cubicBezTo>
                      <a:pt x="4443403" y="2310066"/>
                      <a:pt x="4494996" y="2361659"/>
                      <a:pt x="4494996" y="2425302"/>
                    </a:cubicBezTo>
                    <a:cubicBezTo>
                      <a:pt x="4494996" y="2488945"/>
                      <a:pt x="4443403" y="2540538"/>
                      <a:pt x="4379760" y="2540538"/>
                    </a:cubicBezTo>
                    <a:cubicBezTo>
                      <a:pt x="4316117" y="2540538"/>
                      <a:pt x="4264524" y="2488945"/>
                      <a:pt x="4264524" y="2425302"/>
                    </a:cubicBezTo>
                    <a:cubicBezTo>
                      <a:pt x="4264524" y="2361659"/>
                      <a:pt x="4316117" y="2310066"/>
                      <a:pt x="4379760" y="2310066"/>
                    </a:cubicBezTo>
                    <a:close/>
                    <a:moveTo>
                      <a:pt x="3992076" y="2310066"/>
                    </a:moveTo>
                    <a:cubicBezTo>
                      <a:pt x="4055719" y="2310066"/>
                      <a:pt x="4107312" y="2361659"/>
                      <a:pt x="4107312" y="2425302"/>
                    </a:cubicBezTo>
                    <a:cubicBezTo>
                      <a:pt x="4107312" y="2488945"/>
                      <a:pt x="4055719" y="2540538"/>
                      <a:pt x="3992076" y="2540538"/>
                    </a:cubicBezTo>
                    <a:cubicBezTo>
                      <a:pt x="3928433" y="2540538"/>
                      <a:pt x="3876840" y="2488945"/>
                      <a:pt x="3876840" y="2425302"/>
                    </a:cubicBezTo>
                    <a:cubicBezTo>
                      <a:pt x="3876840" y="2361659"/>
                      <a:pt x="3928433" y="2310066"/>
                      <a:pt x="3992076" y="2310066"/>
                    </a:cubicBezTo>
                    <a:close/>
                    <a:moveTo>
                      <a:pt x="3604392" y="2310066"/>
                    </a:moveTo>
                    <a:cubicBezTo>
                      <a:pt x="3668035" y="2310066"/>
                      <a:pt x="3719628" y="2361659"/>
                      <a:pt x="3719628" y="2425302"/>
                    </a:cubicBezTo>
                    <a:cubicBezTo>
                      <a:pt x="3719628" y="2488945"/>
                      <a:pt x="3668035" y="2540538"/>
                      <a:pt x="3604392" y="2540538"/>
                    </a:cubicBezTo>
                    <a:cubicBezTo>
                      <a:pt x="3540749" y="2540538"/>
                      <a:pt x="3489156" y="2488945"/>
                      <a:pt x="3489156" y="2425302"/>
                    </a:cubicBezTo>
                    <a:cubicBezTo>
                      <a:pt x="3489156" y="2361659"/>
                      <a:pt x="3540749" y="2310066"/>
                      <a:pt x="3604392" y="2310066"/>
                    </a:cubicBezTo>
                    <a:close/>
                    <a:moveTo>
                      <a:pt x="3216708" y="2310066"/>
                    </a:moveTo>
                    <a:cubicBezTo>
                      <a:pt x="3280351" y="2310066"/>
                      <a:pt x="3331944" y="2361659"/>
                      <a:pt x="3331944" y="2425302"/>
                    </a:cubicBezTo>
                    <a:cubicBezTo>
                      <a:pt x="3331944" y="2488945"/>
                      <a:pt x="3280351" y="2540538"/>
                      <a:pt x="3216708" y="2540538"/>
                    </a:cubicBezTo>
                    <a:cubicBezTo>
                      <a:pt x="3153065" y="2540538"/>
                      <a:pt x="3101472" y="2488945"/>
                      <a:pt x="3101472" y="2425302"/>
                    </a:cubicBezTo>
                    <a:cubicBezTo>
                      <a:pt x="3101472" y="2361659"/>
                      <a:pt x="3153065" y="2310066"/>
                      <a:pt x="3216708" y="2310066"/>
                    </a:cubicBezTo>
                    <a:close/>
                    <a:moveTo>
                      <a:pt x="2829024" y="2310066"/>
                    </a:moveTo>
                    <a:cubicBezTo>
                      <a:pt x="2892667" y="2310066"/>
                      <a:pt x="2944260" y="2361659"/>
                      <a:pt x="2944260" y="2425302"/>
                    </a:cubicBezTo>
                    <a:cubicBezTo>
                      <a:pt x="2944260" y="2488945"/>
                      <a:pt x="2892667" y="2540538"/>
                      <a:pt x="2829024" y="2540538"/>
                    </a:cubicBezTo>
                    <a:cubicBezTo>
                      <a:pt x="2765381" y="2540538"/>
                      <a:pt x="2713788" y="2488945"/>
                      <a:pt x="2713788" y="2425302"/>
                    </a:cubicBezTo>
                    <a:cubicBezTo>
                      <a:pt x="2713788" y="2361659"/>
                      <a:pt x="2765381" y="2310066"/>
                      <a:pt x="2829024" y="2310066"/>
                    </a:cubicBezTo>
                    <a:close/>
                    <a:moveTo>
                      <a:pt x="2441340" y="2310066"/>
                    </a:moveTo>
                    <a:cubicBezTo>
                      <a:pt x="2504983" y="2310066"/>
                      <a:pt x="2556576" y="2361659"/>
                      <a:pt x="2556576" y="2425302"/>
                    </a:cubicBezTo>
                    <a:cubicBezTo>
                      <a:pt x="2556576" y="2488945"/>
                      <a:pt x="2504983" y="2540538"/>
                      <a:pt x="2441340" y="2540538"/>
                    </a:cubicBezTo>
                    <a:cubicBezTo>
                      <a:pt x="2377697" y="2540538"/>
                      <a:pt x="2326104" y="2488945"/>
                      <a:pt x="2326104" y="2425302"/>
                    </a:cubicBezTo>
                    <a:cubicBezTo>
                      <a:pt x="2326104" y="2361659"/>
                      <a:pt x="2377697" y="2310066"/>
                      <a:pt x="2441340" y="2310066"/>
                    </a:cubicBezTo>
                    <a:close/>
                    <a:moveTo>
                      <a:pt x="2053656" y="2310066"/>
                    </a:moveTo>
                    <a:cubicBezTo>
                      <a:pt x="2117299" y="2310066"/>
                      <a:pt x="2168892" y="2361659"/>
                      <a:pt x="2168892" y="2425302"/>
                    </a:cubicBezTo>
                    <a:cubicBezTo>
                      <a:pt x="2168892" y="2488945"/>
                      <a:pt x="2117299" y="2540538"/>
                      <a:pt x="2053656" y="2540538"/>
                    </a:cubicBezTo>
                    <a:cubicBezTo>
                      <a:pt x="1990013" y="2540538"/>
                      <a:pt x="1938420" y="2488945"/>
                      <a:pt x="1938420" y="2425302"/>
                    </a:cubicBezTo>
                    <a:cubicBezTo>
                      <a:pt x="1938420" y="2361659"/>
                      <a:pt x="1990013" y="2310066"/>
                      <a:pt x="2053656" y="2310066"/>
                    </a:cubicBezTo>
                    <a:close/>
                    <a:moveTo>
                      <a:pt x="1665972" y="2310066"/>
                    </a:moveTo>
                    <a:cubicBezTo>
                      <a:pt x="1729615" y="2310066"/>
                      <a:pt x="1781208" y="2361659"/>
                      <a:pt x="1781208" y="2425302"/>
                    </a:cubicBezTo>
                    <a:cubicBezTo>
                      <a:pt x="1781208" y="2488945"/>
                      <a:pt x="1729615" y="2540538"/>
                      <a:pt x="1665972" y="2540538"/>
                    </a:cubicBezTo>
                    <a:cubicBezTo>
                      <a:pt x="1602329" y="2540538"/>
                      <a:pt x="1550736" y="2488945"/>
                      <a:pt x="1550736" y="2425302"/>
                    </a:cubicBezTo>
                    <a:cubicBezTo>
                      <a:pt x="1550736" y="2361659"/>
                      <a:pt x="1602329" y="2310066"/>
                      <a:pt x="1665972" y="2310066"/>
                    </a:cubicBezTo>
                    <a:close/>
                    <a:moveTo>
                      <a:pt x="1278288" y="2310066"/>
                    </a:moveTo>
                    <a:cubicBezTo>
                      <a:pt x="1341931" y="2310066"/>
                      <a:pt x="1393524" y="2361659"/>
                      <a:pt x="1393524" y="2425302"/>
                    </a:cubicBezTo>
                    <a:cubicBezTo>
                      <a:pt x="1393524" y="2488945"/>
                      <a:pt x="1341931" y="2540538"/>
                      <a:pt x="1278288" y="2540538"/>
                    </a:cubicBezTo>
                    <a:cubicBezTo>
                      <a:pt x="1214645" y="2540538"/>
                      <a:pt x="1163052" y="2488945"/>
                      <a:pt x="1163052" y="2425302"/>
                    </a:cubicBezTo>
                    <a:cubicBezTo>
                      <a:pt x="1163052" y="2361659"/>
                      <a:pt x="1214645" y="2310066"/>
                      <a:pt x="1278288" y="2310066"/>
                    </a:cubicBezTo>
                    <a:close/>
                    <a:moveTo>
                      <a:pt x="890604" y="2310066"/>
                    </a:moveTo>
                    <a:cubicBezTo>
                      <a:pt x="954247" y="2310066"/>
                      <a:pt x="1005840" y="2361659"/>
                      <a:pt x="1005840" y="2425302"/>
                    </a:cubicBezTo>
                    <a:cubicBezTo>
                      <a:pt x="1005840" y="2488945"/>
                      <a:pt x="954247" y="2540538"/>
                      <a:pt x="890604" y="2540538"/>
                    </a:cubicBezTo>
                    <a:cubicBezTo>
                      <a:pt x="826961" y="2540538"/>
                      <a:pt x="775368" y="2488945"/>
                      <a:pt x="775368" y="2425302"/>
                    </a:cubicBezTo>
                    <a:cubicBezTo>
                      <a:pt x="775368" y="2361659"/>
                      <a:pt x="826961" y="2310066"/>
                      <a:pt x="890604" y="2310066"/>
                    </a:cubicBezTo>
                    <a:close/>
                    <a:moveTo>
                      <a:pt x="502920" y="2310066"/>
                    </a:moveTo>
                    <a:cubicBezTo>
                      <a:pt x="566563" y="2310066"/>
                      <a:pt x="618156" y="2361659"/>
                      <a:pt x="618156" y="2425302"/>
                    </a:cubicBezTo>
                    <a:cubicBezTo>
                      <a:pt x="618156" y="2488945"/>
                      <a:pt x="566563" y="2540538"/>
                      <a:pt x="502920" y="2540538"/>
                    </a:cubicBezTo>
                    <a:cubicBezTo>
                      <a:pt x="439277" y="2540538"/>
                      <a:pt x="387684" y="2488945"/>
                      <a:pt x="387684" y="2425302"/>
                    </a:cubicBezTo>
                    <a:cubicBezTo>
                      <a:pt x="387684" y="2361659"/>
                      <a:pt x="439277" y="2310066"/>
                      <a:pt x="502920" y="2310066"/>
                    </a:cubicBezTo>
                    <a:close/>
                    <a:moveTo>
                      <a:pt x="115236" y="2310066"/>
                    </a:moveTo>
                    <a:cubicBezTo>
                      <a:pt x="178879" y="2310066"/>
                      <a:pt x="230472" y="2361659"/>
                      <a:pt x="230472" y="2425302"/>
                    </a:cubicBezTo>
                    <a:cubicBezTo>
                      <a:pt x="230472" y="2488945"/>
                      <a:pt x="178879" y="2540538"/>
                      <a:pt x="115236" y="2540538"/>
                    </a:cubicBezTo>
                    <a:cubicBezTo>
                      <a:pt x="51593" y="2540538"/>
                      <a:pt x="0" y="2488945"/>
                      <a:pt x="0" y="2425302"/>
                    </a:cubicBezTo>
                    <a:cubicBezTo>
                      <a:pt x="0" y="2361659"/>
                      <a:pt x="51593" y="2310066"/>
                      <a:pt x="115236" y="2310066"/>
                    </a:cubicBezTo>
                    <a:close/>
                    <a:moveTo>
                      <a:pt x="5985217" y="1925055"/>
                    </a:moveTo>
                    <a:cubicBezTo>
                      <a:pt x="6048860" y="1925055"/>
                      <a:pt x="6100453" y="1976648"/>
                      <a:pt x="6100453" y="2040291"/>
                    </a:cubicBezTo>
                    <a:cubicBezTo>
                      <a:pt x="6100453" y="2103934"/>
                      <a:pt x="6048860" y="2155527"/>
                      <a:pt x="5985217" y="2155527"/>
                    </a:cubicBezTo>
                    <a:cubicBezTo>
                      <a:pt x="5921574" y="2155527"/>
                      <a:pt x="5869981" y="2103934"/>
                      <a:pt x="5869981" y="2040291"/>
                    </a:cubicBezTo>
                    <a:cubicBezTo>
                      <a:pt x="5869981" y="1976648"/>
                      <a:pt x="5921574" y="1925055"/>
                      <a:pt x="5985217" y="1925055"/>
                    </a:cubicBezTo>
                    <a:close/>
                    <a:moveTo>
                      <a:pt x="5597533" y="1925055"/>
                    </a:moveTo>
                    <a:cubicBezTo>
                      <a:pt x="5661176" y="1925055"/>
                      <a:pt x="5712769" y="1976648"/>
                      <a:pt x="5712769" y="2040291"/>
                    </a:cubicBezTo>
                    <a:cubicBezTo>
                      <a:pt x="5712769" y="2103934"/>
                      <a:pt x="5661176" y="2155527"/>
                      <a:pt x="5597533" y="2155527"/>
                    </a:cubicBezTo>
                    <a:cubicBezTo>
                      <a:pt x="5533890" y="2155527"/>
                      <a:pt x="5482297" y="2103934"/>
                      <a:pt x="5482297" y="2040291"/>
                    </a:cubicBezTo>
                    <a:cubicBezTo>
                      <a:pt x="5482297" y="1976648"/>
                      <a:pt x="5533890" y="1925055"/>
                      <a:pt x="5597533" y="1925055"/>
                    </a:cubicBezTo>
                    <a:close/>
                    <a:moveTo>
                      <a:pt x="5209849" y="1925055"/>
                    </a:moveTo>
                    <a:cubicBezTo>
                      <a:pt x="5273492" y="1925055"/>
                      <a:pt x="5325085" y="1976648"/>
                      <a:pt x="5325085" y="2040291"/>
                    </a:cubicBezTo>
                    <a:cubicBezTo>
                      <a:pt x="5325085" y="2103934"/>
                      <a:pt x="5273492" y="2155527"/>
                      <a:pt x="5209849" y="2155527"/>
                    </a:cubicBezTo>
                    <a:cubicBezTo>
                      <a:pt x="5146206" y="2155527"/>
                      <a:pt x="5094613" y="2103934"/>
                      <a:pt x="5094613" y="2040291"/>
                    </a:cubicBezTo>
                    <a:cubicBezTo>
                      <a:pt x="5094613" y="1976648"/>
                      <a:pt x="5146206" y="1925055"/>
                      <a:pt x="5209849" y="1925055"/>
                    </a:cubicBezTo>
                    <a:close/>
                    <a:moveTo>
                      <a:pt x="4822165" y="1925055"/>
                    </a:moveTo>
                    <a:cubicBezTo>
                      <a:pt x="4885808" y="1925055"/>
                      <a:pt x="4937401" y="1976648"/>
                      <a:pt x="4937401" y="2040291"/>
                    </a:cubicBezTo>
                    <a:cubicBezTo>
                      <a:pt x="4937401" y="2103934"/>
                      <a:pt x="4885808" y="2155527"/>
                      <a:pt x="4822165" y="2155527"/>
                    </a:cubicBezTo>
                    <a:cubicBezTo>
                      <a:pt x="4758522" y="2155527"/>
                      <a:pt x="4706929" y="2103934"/>
                      <a:pt x="4706929" y="2040291"/>
                    </a:cubicBezTo>
                    <a:cubicBezTo>
                      <a:pt x="4706929" y="1976648"/>
                      <a:pt x="4758522" y="1925055"/>
                      <a:pt x="4822165" y="1925055"/>
                    </a:cubicBezTo>
                    <a:close/>
                    <a:moveTo>
                      <a:pt x="4434481" y="1925055"/>
                    </a:moveTo>
                    <a:cubicBezTo>
                      <a:pt x="4498124" y="1925055"/>
                      <a:pt x="4549717" y="1976648"/>
                      <a:pt x="4549717" y="2040291"/>
                    </a:cubicBezTo>
                    <a:cubicBezTo>
                      <a:pt x="4549717" y="2103934"/>
                      <a:pt x="4498124" y="2155527"/>
                      <a:pt x="4434481" y="2155527"/>
                    </a:cubicBezTo>
                    <a:cubicBezTo>
                      <a:pt x="4370838" y="2155527"/>
                      <a:pt x="4319245" y="2103934"/>
                      <a:pt x="4319245" y="2040291"/>
                    </a:cubicBezTo>
                    <a:cubicBezTo>
                      <a:pt x="4319245" y="1976648"/>
                      <a:pt x="4370838" y="1925055"/>
                      <a:pt x="4434481" y="1925055"/>
                    </a:cubicBezTo>
                    <a:close/>
                    <a:moveTo>
                      <a:pt x="4046797" y="1925055"/>
                    </a:moveTo>
                    <a:cubicBezTo>
                      <a:pt x="4110440" y="1925055"/>
                      <a:pt x="4162033" y="1976648"/>
                      <a:pt x="4162033" y="2040291"/>
                    </a:cubicBezTo>
                    <a:cubicBezTo>
                      <a:pt x="4162033" y="2103934"/>
                      <a:pt x="4110440" y="2155527"/>
                      <a:pt x="4046797" y="2155527"/>
                    </a:cubicBezTo>
                    <a:cubicBezTo>
                      <a:pt x="3983154" y="2155527"/>
                      <a:pt x="3931561" y="2103934"/>
                      <a:pt x="3931561" y="2040291"/>
                    </a:cubicBezTo>
                    <a:cubicBezTo>
                      <a:pt x="3931561" y="1976648"/>
                      <a:pt x="3983154" y="1925055"/>
                      <a:pt x="4046797" y="1925055"/>
                    </a:cubicBezTo>
                    <a:close/>
                    <a:moveTo>
                      <a:pt x="3659113" y="1925055"/>
                    </a:moveTo>
                    <a:cubicBezTo>
                      <a:pt x="3722756" y="1925055"/>
                      <a:pt x="3774349" y="1976648"/>
                      <a:pt x="3774349" y="2040291"/>
                    </a:cubicBezTo>
                    <a:cubicBezTo>
                      <a:pt x="3774349" y="2103934"/>
                      <a:pt x="3722756" y="2155527"/>
                      <a:pt x="3659113" y="2155527"/>
                    </a:cubicBezTo>
                    <a:cubicBezTo>
                      <a:pt x="3595470" y="2155527"/>
                      <a:pt x="3543877" y="2103934"/>
                      <a:pt x="3543877" y="2040291"/>
                    </a:cubicBezTo>
                    <a:cubicBezTo>
                      <a:pt x="3543877" y="1976648"/>
                      <a:pt x="3595470" y="1925055"/>
                      <a:pt x="3659113" y="1925055"/>
                    </a:cubicBezTo>
                    <a:close/>
                    <a:moveTo>
                      <a:pt x="3271429" y="1925055"/>
                    </a:moveTo>
                    <a:cubicBezTo>
                      <a:pt x="3335072" y="1925055"/>
                      <a:pt x="3386665" y="1976648"/>
                      <a:pt x="3386665" y="2040291"/>
                    </a:cubicBezTo>
                    <a:cubicBezTo>
                      <a:pt x="3386665" y="2103934"/>
                      <a:pt x="3335072" y="2155527"/>
                      <a:pt x="3271429" y="2155527"/>
                    </a:cubicBezTo>
                    <a:cubicBezTo>
                      <a:pt x="3207786" y="2155527"/>
                      <a:pt x="3156193" y="2103934"/>
                      <a:pt x="3156193" y="2040291"/>
                    </a:cubicBezTo>
                    <a:cubicBezTo>
                      <a:pt x="3156193" y="1976648"/>
                      <a:pt x="3207786" y="1925055"/>
                      <a:pt x="3271429" y="1925055"/>
                    </a:cubicBezTo>
                    <a:close/>
                    <a:moveTo>
                      <a:pt x="2883745" y="1925055"/>
                    </a:moveTo>
                    <a:cubicBezTo>
                      <a:pt x="2947388" y="1925055"/>
                      <a:pt x="2998981" y="1976648"/>
                      <a:pt x="2998981" y="2040291"/>
                    </a:cubicBezTo>
                    <a:cubicBezTo>
                      <a:pt x="2998981" y="2103934"/>
                      <a:pt x="2947388" y="2155527"/>
                      <a:pt x="2883745" y="2155527"/>
                    </a:cubicBezTo>
                    <a:cubicBezTo>
                      <a:pt x="2820102" y="2155527"/>
                      <a:pt x="2768509" y="2103934"/>
                      <a:pt x="2768509" y="2040291"/>
                    </a:cubicBezTo>
                    <a:cubicBezTo>
                      <a:pt x="2768509" y="1976648"/>
                      <a:pt x="2820102" y="1925055"/>
                      <a:pt x="2883745" y="1925055"/>
                    </a:cubicBezTo>
                    <a:close/>
                    <a:moveTo>
                      <a:pt x="2496061" y="1925055"/>
                    </a:moveTo>
                    <a:cubicBezTo>
                      <a:pt x="2559704" y="1925055"/>
                      <a:pt x="2611297" y="1976648"/>
                      <a:pt x="2611297" y="2040291"/>
                    </a:cubicBezTo>
                    <a:cubicBezTo>
                      <a:pt x="2611297" y="2103934"/>
                      <a:pt x="2559704" y="2155527"/>
                      <a:pt x="2496061" y="2155527"/>
                    </a:cubicBezTo>
                    <a:cubicBezTo>
                      <a:pt x="2432418" y="2155527"/>
                      <a:pt x="2380825" y="2103934"/>
                      <a:pt x="2380825" y="2040291"/>
                    </a:cubicBezTo>
                    <a:cubicBezTo>
                      <a:pt x="2380825" y="1976648"/>
                      <a:pt x="2432418" y="1925055"/>
                      <a:pt x="2496061" y="1925055"/>
                    </a:cubicBezTo>
                    <a:close/>
                    <a:moveTo>
                      <a:pt x="2108377" y="1925055"/>
                    </a:moveTo>
                    <a:cubicBezTo>
                      <a:pt x="2172020" y="1925055"/>
                      <a:pt x="2223613" y="1976648"/>
                      <a:pt x="2223613" y="2040291"/>
                    </a:cubicBezTo>
                    <a:cubicBezTo>
                      <a:pt x="2223613" y="2103934"/>
                      <a:pt x="2172020" y="2155527"/>
                      <a:pt x="2108377" y="2155527"/>
                    </a:cubicBezTo>
                    <a:cubicBezTo>
                      <a:pt x="2044734" y="2155527"/>
                      <a:pt x="1993141" y="2103934"/>
                      <a:pt x="1993141" y="2040291"/>
                    </a:cubicBezTo>
                    <a:cubicBezTo>
                      <a:pt x="1993141" y="1976648"/>
                      <a:pt x="2044734" y="1925055"/>
                      <a:pt x="2108377" y="1925055"/>
                    </a:cubicBezTo>
                    <a:close/>
                    <a:moveTo>
                      <a:pt x="1720693" y="1925055"/>
                    </a:moveTo>
                    <a:cubicBezTo>
                      <a:pt x="1784336" y="1925055"/>
                      <a:pt x="1835929" y="1976648"/>
                      <a:pt x="1835929" y="2040291"/>
                    </a:cubicBezTo>
                    <a:cubicBezTo>
                      <a:pt x="1835929" y="2103934"/>
                      <a:pt x="1784336" y="2155527"/>
                      <a:pt x="1720693" y="2155527"/>
                    </a:cubicBezTo>
                    <a:cubicBezTo>
                      <a:pt x="1657050" y="2155527"/>
                      <a:pt x="1605457" y="2103934"/>
                      <a:pt x="1605457" y="2040291"/>
                    </a:cubicBezTo>
                    <a:cubicBezTo>
                      <a:pt x="1605457" y="1976648"/>
                      <a:pt x="1657050" y="1925055"/>
                      <a:pt x="1720693" y="1925055"/>
                    </a:cubicBezTo>
                    <a:close/>
                    <a:moveTo>
                      <a:pt x="1333009" y="1925055"/>
                    </a:moveTo>
                    <a:cubicBezTo>
                      <a:pt x="1396652" y="1925055"/>
                      <a:pt x="1448245" y="1976648"/>
                      <a:pt x="1448245" y="2040291"/>
                    </a:cubicBezTo>
                    <a:cubicBezTo>
                      <a:pt x="1448245" y="2103934"/>
                      <a:pt x="1396652" y="2155527"/>
                      <a:pt x="1333009" y="2155527"/>
                    </a:cubicBezTo>
                    <a:cubicBezTo>
                      <a:pt x="1269366" y="2155527"/>
                      <a:pt x="1217773" y="2103934"/>
                      <a:pt x="1217773" y="2040291"/>
                    </a:cubicBezTo>
                    <a:cubicBezTo>
                      <a:pt x="1217773" y="1976648"/>
                      <a:pt x="1269366" y="1925055"/>
                      <a:pt x="1333009" y="1925055"/>
                    </a:cubicBezTo>
                    <a:close/>
                    <a:moveTo>
                      <a:pt x="945325" y="1925055"/>
                    </a:moveTo>
                    <a:cubicBezTo>
                      <a:pt x="1008968" y="1925055"/>
                      <a:pt x="1060561" y="1976648"/>
                      <a:pt x="1060561" y="2040291"/>
                    </a:cubicBezTo>
                    <a:cubicBezTo>
                      <a:pt x="1060561" y="2103934"/>
                      <a:pt x="1008968" y="2155527"/>
                      <a:pt x="945325" y="2155527"/>
                    </a:cubicBezTo>
                    <a:cubicBezTo>
                      <a:pt x="881682" y="2155527"/>
                      <a:pt x="830089" y="2103934"/>
                      <a:pt x="830089" y="2040291"/>
                    </a:cubicBezTo>
                    <a:cubicBezTo>
                      <a:pt x="830089" y="1976648"/>
                      <a:pt x="881682" y="1925055"/>
                      <a:pt x="945325" y="1925055"/>
                    </a:cubicBezTo>
                    <a:close/>
                    <a:moveTo>
                      <a:pt x="557641" y="1925055"/>
                    </a:moveTo>
                    <a:cubicBezTo>
                      <a:pt x="621284" y="1925055"/>
                      <a:pt x="672877" y="1976648"/>
                      <a:pt x="672877" y="2040291"/>
                    </a:cubicBezTo>
                    <a:cubicBezTo>
                      <a:pt x="672877" y="2103934"/>
                      <a:pt x="621284" y="2155527"/>
                      <a:pt x="557641" y="2155527"/>
                    </a:cubicBezTo>
                    <a:cubicBezTo>
                      <a:pt x="493998" y="2155527"/>
                      <a:pt x="442405" y="2103934"/>
                      <a:pt x="442405" y="2040291"/>
                    </a:cubicBezTo>
                    <a:cubicBezTo>
                      <a:pt x="442405" y="1976648"/>
                      <a:pt x="493998" y="1925055"/>
                      <a:pt x="557641" y="1925055"/>
                    </a:cubicBezTo>
                    <a:close/>
                    <a:moveTo>
                      <a:pt x="169957" y="1925055"/>
                    </a:moveTo>
                    <a:cubicBezTo>
                      <a:pt x="233600" y="1925055"/>
                      <a:pt x="285193" y="1976648"/>
                      <a:pt x="285193" y="2040291"/>
                    </a:cubicBezTo>
                    <a:cubicBezTo>
                      <a:pt x="285193" y="2103934"/>
                      <a:pt x="233600" y="2155527"/>
                      <a:pt x="169957" y="2155527"/>
                    </a:cubicBezTo>
                    <a:cubicBezTo>
                      <a:pt x="106314" y="2155527"/>
                      <a:pt x="54721" y="2103934"/>
                      <a:pt x="54721" y="2040291"/>
                    </a:cubicBezTo>
                    <a:cubicBezTo>
                      <a:pt x="54721" y="1976648"/>
                      <a:pt x="106314" y="1925055"/>
                      <a:pt x="169957" y="1925055"/>
                    </a:cubicBezTo>
                    <a:close/>
                    <a:moveTo>
                      <a:pt x="6039938" y="1540044"/>
                    </a:moveTo>
                    <a:cubicBezTo>
                      <a:pt x="6103581" y="1540044"/>
                      <a:pt x="6155174" y="1591637"/>
                      <a:pt x="6155174" y="1655280"/>
                    </a:cubicBezTo>
                    <a:cubicBezTo>
                      <a:pt x="6155174" y="1718923"/>
                      <a:pt x="6103581" y="1770516"/>
                      <a:pt x="6039938" y="1770516"/>
                    </a:cubicBezTo>
                    <a:cubicBezTo>
                      <a:pt x="5976295" y="1770516"/>
                      <a:pt x="5924702" y="1718923"/>
                      <a:pt x="5924702" y="1655280"/>
                    </a:cubicBezTo>
                    <a:cubicBezTo>
                      <a:pt x="5924702" y="1591637"/>
                      <a:pt x="5976295" y="1540044"/>
                      <a:pt x="6039938" y="1540044"/>
                    </a:cubicBezTo>
                    <a:close/>
                    <a:moveTo>
                      <a:pt x="5652254" y="1540044"/>
                    </a:moveTo>
                    <a:cubicBezTo>
                      <a:pt x="5715897" y="1540044"/>
                      <a:pt x="5767490" y="1591637"/>
                      <a:pt x="5767490" y="1655280"/>
                    </a:cubicBezTo>
                    <a:cubicBezTo>
                      <a:pt x="5767490" y="1718923"/>
                      <a:pt x="5715897" y="1770516"/>
                      <a:pt x="5652254" y="1770516"/>
                    </a:cubicBezTo>
                    <a:cubicBezTo>
                      <a:pt x="5588611" y="1770516"/>
                      <a:pt x="5537018" y="1718923"/>
                      <a:pt x="5537018" y="1655280"/>
                    </a:cubicBezTo>
                    <a:cubicBezTo>
                      <a:pt x="5537018" y="1591637"/>
                      <a:pt x="5588611" y="1540044"/>
                      <a:pt x="5652254" y="1540044"/>
                    </a:cubicBezTo>
                    <a:close/>
                    <a:moveTo>
                      <a:pt x="5264570" y="1540044"/>
                    </a:moveTo>
                    <a:cubicBezTo>
                      <a:pt x="5328213" y="1540044"/>
                      <a:pt x="5379806" y="1591637"/>
                      <a:pt x="5379806" y="1655280"/>
                    </a:cubicBezTo>
                    <a:cubicBezTo>
                      <a:pt x="5379806" y="1718923"/>
                      <a:pt x="5328213" y="1770516"/>
                      <a:pt x="5264570" y="1770516"/>
                    </a:cubicBezTo>
                    <a:cubicBezTo>
                      <a:pt x="5200927" y="1770516"/>
                      <a:pt x="5149334" y="1718923"/>
                      <a:pt x="5149334" y="1655280"/>
                    </a:cubicBezTo>
                    <a:cubicBezTo>
                      <a:pt x="5149334" y="1591637"/>
                      <a:pt x="5200927" y="1540044"/>
                      <a:pt x="5264570" y="1540044"/>
                    </a:cubicBezTo>
                    <a:close/>
                    <a:moveTo>
                      <a:pt x="4876886" y="1540044"/>
                    </a:moveTo>
                    <a:cubicBezTo>
                      <a:pt x="4940529" y="1540044"/>
                      <a:pt x="4992122" y="1591637"/>
                      <a:pt x="4992122" y="1655280"/>
                    </a:cubicBezTo>
                    <a:cubicBezTo>
                      <a:pt x="4992122" y="1718923"/>
                      <a:pt x="4940529" y="1770516"/>
                      <a:pt x="4876886" y="1770516"/>
                    </a:cubicBezTo>
                    <a:cubicBezTo>
                      <a:pt x="4813243" y="1770516"/>
                      <a:pt x="4761650" y="1718923"/>
                      <a:pt x="4761650" y="1655280"/>
                    </a:cubicBezTo>
                    <a:cubicBezTo>
                      <a:pt x="4761650" y="1591637"/>
                      <a:pt x="4813243" y="1540044"/>
                      <a:pt x="4876886" y="1540044"/>
                    </a:cubicBezTo>
                    <a:close/>
                    <a:moveTo>
                      <a:pt x="4489202" y="1540044"/>
                    </a:moveTo>
                    <a:cubicBezTo>
                      <a:pt x="4552845" y="1540044"/>
                      <a:pt x="4604438" y="1591637"/>
                      <a:pt x="4604438" y="1655280"/>
                    </a:cubicBezTo>
                    <a:cubicBezTo>
                      <a:pt x="4604438" y="1718923"/>
                      <a:pt x="4552845" y="1770516"/>
                      <a:pt x="4489202" y="1770516"/>
                    </a:cubicBezTo>
                    <a:cubicBezTo>
                      <a:pt x="4425559" y="1770516"/>
                      <a:pt x="4373966" y="1718923"/>
                      <a:pt x="4373966" y="1655280"/>
                    </a:cubicBezTo>
                    <a:cubicBezTo>
                      <a:pt x="4373966" y="1591637"/>
                      <a:pt x="4425559" y="1540044"/>
                      <a:pt x="4489202" y="1540044"/>
                    </a:cubicBezTo>
                    <a:close/>
                    <a:moveTo>
                      <a:pt x="4101518" y="1540044"/>
                    </a:moveTo>
                    <a:cubicBezTo>
                      <a:pt x="4165161" y="1540044"/>
                      <a:pt x="4216754" y="1591637"/>
                      <a:pt x="4216754" y="1655280"/>
                    </a:cubicBezTo>
                    <a:cubicBezTo>
                      <a:pt x="4216754" y="1718923"/>
                      <a:pt x="4165161" y="1770516"/>
                      <a:pt x="4101518" y="1770516"/>
                    </a:cubicBezTo>
                    <a:cubicBezTo>
                      <a:pt x="4037875" y="1770516"/>
                      <a:pt x="3986282" y="1718923"/>
                      <a:pt x="3986282" y="1655280"/>
                    </a:cubicBezTo>
                    <a:cubicBezTo>
                      <a:pt x="3986282" y="1591637"/>
                      <a:pt x="4037875" y="1540044"/>
                      <a:pt x="4101518" y="1540044"/>
                    </a:cubicBezTo>
                    <a:close/>
                    <a:moveTo>
                      <a:pt x="3713834" y="1540044"/>
                    </a:moveTo>
                    <a:cubicBezTo>
                      <a:pt x="3777477" y="1540044"/>
                      <a:pt x="3829070" y="1591637"/>
                      <a:pt x="3829070" y="1655280"/>
                    </a:cubicBezTo>
                    <a:cubicBezTo>
                      <a:pt x="3829070" y="1718923"/>
                      <a:pt x="3777477" y="1770516"/>
                      <a:pt x="3713834" y="1770516"/>
                    </a:cubicBezTo>
                    <a:cubicBezTo>
                      <a:pt x="3650191" y="1770516"/>
                      <a:pt x="3598598" y="1718923"/>
                      <a:pt x="3598598" y="1655280"/>
                    </a:cubicBezTo>
                    <a:cubicBezTo>
                      <a:pt x="3598598" y="1591637"/>
                      <a:pt x="3650191" y="1540044"/>
                      <a:pt x="3713834" y="1540044"/>
                    </a:cubicBezTo>
                    <a:close/>
                    <a:moveTo>
                      <a:pt x="3326150" y="1540044"/>
                    </a:moveTo>
                    <a:cubicBezTo>
                      <a:pt x="3389793" y="1540044"/>
                      <a:pt x="3441386" y="1591637"/>
                      <a:pt x="3441386" y="1655280"/>
                    </a:cubicBezTo>
                    <a:cubicBezTo>
                      <a:pt x="3441386" y="1718923"/>
                      <a:pt x="3389793" y="1770516"/>
                      <a:pt x="3326150" y="1770516"/>
                    </a:cubicBezTo>
                    <a:cubicBezTo>
                      <a:pt x="3262507" y="1770516"/>
                      <a:pt x="3210914" y="1718923"/>
                      <a:pt x="3210914" y="1655280"/>
                    </a:cubicBezTo>
                    <a:cubicBezTo>
                      <a:pt x="3210914" y="1591637"/>
                      <a:pt x="3262507" y="1540044"/>
                      <a:pt x="3326150" y="1540044"/>
                    </a:cubicBezTo>
                    <a:close/>
                    <a:moveTo>
                      <a:pt x="2938466" y="1540044"/>
                    </a:moveTo>
                    <a:cubicBezTo>
                      <a:pt x="3002109" y="1540044"/>
                      <a:pt x="3053702" y="1591637"/>
                      <a:pt x="3053702" y="1655280"/>
                    </a:cubicBezTo>
                    <a:cubicBezTo>
                      <a:pt x="3053702" y="1718923"/>
                      <a:pt x="3002109" y="1770516"/>
                      <a:pt x="2938466" y="1770516"/>
                    </a:cubicBezTo>
                    <a:cubicBezTo>
                      <a:pt x="2874823" y="1770516"/>
                      <a:pt x="2823230" y="1718923"/>
                      <a:pt x="2823230" y="1655280"/>
                    </a:cubicBezTo>
                    <a:cubicBezTo>
                      <a:pt x="2823230" y="1591637"/>
                      <a:pt x="2874823" y="1540044"/>
                      <a:pt x="2938466" y="1540044"/>
                    </a:cubicBezTo>
                    <a:close/>
                    <a:moveTo>
                      <a:pt x="2550782" y="1540044"/>
                    </a:moveTo>
                    <a:cubicBezTo>
                      <a:pt x="2614425" y="1540044"/>
                      <a:pt x="2666018" y="1591637"/>
                      <a:pt x="2666018" y="1655280"/>
                    </a:cubicBezTo>
                    <a:cubicBezTo>
                      <a:pt x="2666018" y="1718923"/>
                      <a:pt x="2614425" y="1770516"/>
                      <a:pt x="2550782" y="1770516"/>
                    </a:cubicBezTo>
                    <a:cubicBezTo>
                      <a:pt x="2487139" y="1770516"/>
                      <a:pt x="2435546" y="1718923"/>
                      <a:pt x="2435546" y="1655280"/>
                    </a:cubicBezTo>
                    <a:cubicBezTo>
                      <a:pt x="2435546" y="1591637"/>
                      <a:pt x="2487139" y="1540044"/>
                      <a:pt x="2550782" y="1540044"/>
                    </a:cubicBezTo>
                    <a:close/>
                    <a:moveTo>
                      <a:pt x="2163098" y="1540044"/>
                    </a:moveTo>
                    <a:cubicBezTo>
                      <a:pt x="2226741" y="1540044"/>
                      <a:pt x="2278334" y="1591637"/>
                      <a:pt x="2278334" y="1655280"/>
                    </a:cubicBezTo>
                    <a:cubicBezTo>
                      <a:pt x="2278334" y="1718923"/>
                      <a:pt x="2226741" y="1770516"/>
                      <a:pt x="2163098" y="1770516"/>
                    </a:cubicBezTo>
                    <a:cubicBezTo>
                      <a:pt x="2099455" y="1770516"/>
                      <a:pt x="2047862" y="1718923"/>
                      <a:pt x="2047862" y="1655280"/>
                    </a:cubicBezTo>
                    <a:cubicBezTo>
                      <a:pt x="2047862" y="1591637"/>
                      <a:pt x="2099455" y="1540044"/>
                      <a:pt x="2163098" y="1540044"/>
                    </a:cubicBezTo>
                    <a:close/>
                    <a:moveTo>
                      <a:pt x="1775414" y="1540044"/>
                    </a:moveTo>
                    <a:cubicBezTo>
                      <a:pt x="1839057" y="1540044"/>
                      <a:pt x="1890650" y="1591637"/>
                      <a:pt x="1890650" y="1655280"/>
                    </a:cubicBezTo>
                    <a:cubicBezTo>
                      <a:pt x="1890650" y="1718923"/>
                      <a:pt x="1839057" y="1770516"/>
                      <a:pt x="1775414" y="1770516"/>
                    </a:cubicBezTo>
                    <a:cubicBezTo>
                      <a:pt x="1711771" y="1770516"/>
                      <a:pt x="1660178" y="1718923"/>
                      <a:pt x="1660178" y="1655280"/>
                    </a:cubicBezTo>
                    <a:cubicBezTo>
                      <a:pt x="1660178" y="1591637"/>
                      <a:pt x="1711771" y="1540044"/>
                      <a:pt x="1775414" y="1540044"/>
                    </a:cubicBezTo>
                    <a:close/>
                    <a:moveTo>
                      <a:pt x="1387730" y="1540044"/>
                    </a:moveTo>
                    <a:cubicBezTo>
                      <a:pt x="1451373" y="1540044"/>
                      <a:pt x="1502966" y="1591637"/>
                      <a:pt x="1502966" y="1655280"/>
                    </a:cubicBezTo>
                    <a:cubicBezTo>
                      <a:pt x="1502966" y="1718923"/>
                      <a:pt x="1451373" y="1770516"/>
                      <a:pt x="1387730" y="1770516"/>
                    </a:cubicBezTo>
                    <a:cubicBezTo>
                      <a:pt x="1324087" y="1770516"/>
                      <a:pt x="1272494" y="1718923"/>
                      <a:pt x="1272494" y="1655280"/>
                    </a:cubicBezTo>
                    <a:cubicBezTo>
                      <a:pt x="1272494" y="1591637"/>
                      <a:pt x="1324087" y="1540044"/>
                      <a:pt x="1387730" y="1540044"/>
                    </a:cubicBezTo>
                    <a:close/>
                    <a:moveTo>
                      <a:pt x="1000046" y="1540044"/>
                    </a:moveTo>
                    <a:cubicBezTo>
                      <a:pt x="1063689" y="1540044"/>
                      <a:pt x="1115282" y="1591637"/>
                      <a:pt x="1115282" y="1655280"/>
                    </a:cubicBezTo>
                    <a:cubicBezTo>
                      <a:pt x="1115282" y="1718923"/>
                      <a:pt x="1063689" y="1770516"/>
                      <a:pt x="1000046" y="1770516"/>
                    </a:cubicBezTo>
                    <a:cubicBezTo>
                      <a:pt x="936403" y="1770516"/>
                      <a:pt x="884810" y="1718923"/>
                      <a:pt x="884810" y="1655280"/>
                    </a:cubicBezTo>
                    <a:cubicBezTo>
                      <a:pt x="884810" y="1591637"/>
                      <a:pt x="936403" y="1540044"/>
                      <a:pt x="1000046" y="1540044"/>
                    </a:cubicBezTo>
                    <a:close/>
                    <a:moveTo>
                      <a:pt x="612362" y="1540044"/>
                    </a:moveTo>
                    <a:cubicBezTo>
                      <a:pt x="676005" y="1540044"/>
                      <a:pt x="727598" y="1591637"/>
                      <a:pt x="727598" y="1655280"/>
                    </a:cubicBezTo>
                    <a:cubicBezTo>
                      <a:pt x="727598" y="1718923"/>
                      <a:pt x="676005" y="1770516"/>
                      <a:pt x="612362" y="1770516"/>
                    </a:cubicBezTo>
                    <a:cubicBezTo>
                      <a:pt x="548719" y="1770516"/>
                      <a:pt x="497126" y="1718923"/>
                      <a:pt x="497126" y="1655280"/>
                    </a:cubicBezTo>
                    <a:cubicBezTo>
                      <a:pt x="497126" y="1591637"/>
                      <a:pt x="548719" y="1540044"/>
                      <a:pt x="612362" y="1540044"/>
                    </a:cubicBezTo>
                    <a:close/>
                    <a:moveTo>
                      <a:pt x="224678" y="1540044"/>
                    </a:moveTo>
                    <a:cubicBezTo>
                      <a:pt x="288321" y="1540044"/>
                      <a:pt x="339914" y="1591637"/>
                      <a:pt x="339914" y="1655280"/>
                    </a:cubicBezTo>
                    <a:cubicBezTo>
                      <a:pt x="339914" y="1718923"/>
                      <a:pt x="288321" y="1770516"/>
                      <a:pt x="224678" y="1770516"/>
                    </a:cubicBezTo>
                    <a:cubicBezTo>
                      <a:pt x="161035" y="1770516"/>
                      <a:pt x="109442" y="1718923"/>
                      <a:pt x="109442" y="1655280"/>
                    </a:cubicBezTo>
                    <a:cubicBezTo>
                      <a:pt x="109442" y="1591637"/>
                      <a:pt x="161035" y="1540044"/>
                      <a:pt x="224678" y="1540044"/>
                    </a:cubicBezTo>
                    <a:close/>
                    <a:moveTo>
                      <a:pt x="6094660" y="1155033"/>
                    </a:moveTo>
                    <a:cubicBezTo>
                      <a:pt x="6158303" y="1155033"/>
                      <a:pt x="6209896" y="1206626"/>
                      <a:pt x="6209896" y="1270269"/>
                    </a:cubicBezTo>
                    <a:cubicBezTo>
                      <a:pt x="6209896" y="1333912"/>
                      <a:pt x="6158303" y="1385505"/>
                      <a:pt x="6094660" y="1385505"/>
                    </a:cubicBezTo>
                    <a:cubicBezTo>
                      <a:pt x="6031017" y="1385505"/>
                      <a:pt x="5979424" y="1333912"/>
                      <a:pt x="5979424" y="1270269"/>
                    </a:cubicBezTo>
                    <a:cubicBezTo>
                      <a:pt x="5979424" y="1206626"/>
                      <a:pt x="6031017" y="1155033"/>
                      <a:pt x="6094660" y="1155033"/>
                    </a:cubicBezTo>
                    <a:close/>
                    <a:moveTo>
                      <a:pt x="5706976" y="1155033"/>
                    </a:moveTo>
                    <a:cubicBezTo>
                      <a:pt x="5770619" y="1155033"/>
                      <a:pt x="5822212" y="1206626"/>
                      <a:pt x="5822212" y="1270269"/>
                    </a:cubicBezTo>
                    <a:cubicBezTo>
                      <a:pt x="5822212" y="1333912"/>
                      <a:pt x="5770619" y="1385505"/>
                      <a:pt x="5706976" y="1385505"/>
                    </a:cubicBezTo>
                    <a:cubicBezTo>
                      <a:pt x="5643333" y="1385505"/>
                      <a:pt x="5591740" y="1333912"/>
                      <a:pt x="5591740" y="1270269"/>
                    </a:cubicBezTo>
                    <a:cubicBezTo>
                      <a:pt x="5591740" y="1206626"/>
                      <a:pt x="5643333" y="1155033"/>
                      <a:pt x="5706976" y="1155033"/>
                    </a:cubicBezTo>
                    <a:close/>
                    <a:moveTo>
                      <a:pt x="5319292" y="1155033"/>
                    </a:moveTo>
                    <a:cubicBezTo>
                      <a:pt x="5382935" y="1155033"/>
                      <a:pt x="5434528" y="1206626"/>
                      <a:pt x="5434528" y="1270269"/>
                    </a:cubicBezTo>
                    <a:cubicBezTo>
                      <a:pt x="5434528" y="1333912"/>
                      <a:pt x="5382935" y="1385505"/>
                      <a:pt x="5319292" y="1385505"/>
                    </a:cubicBezTo>
                    <a:cubicBezTo>
                      <a:pt x="5255649" y="1385505"/>
                      <a:pt x="5204056" y="1333912"/>
                      <a:pt x="5204056" y="1270269"/>
                    </a:cubicBezTo>
                    <a:cubicBezTo>
                      <a:pt x="5204056" y="1206626"/>
                      <a:pt x="5255649" y="1155033"/>
                      <a:pt x="5319292" y="1155033"/>
                    </a:cubicBezTo>
                    <a:close/>
                    <a:moveTo>
                      <a:pt x="4931608" y="1155033"/>
                    </a:moveTo>
                    <a:cubicBezTo>
                      <a:pt x="4995251" y="1155033"/>
                      <a:pt x="5046844" y="1206626"/>
                      <a:pt x="5046844" y="1270269"/>
                    </a:cubicBezTo>
                    <a:cubicBezTo>
                      <a:pt x="5046844" y="1333912"/>
                      <a:pt x="4995251" y="1385505"/>
                      <a:pt x="4931608" y="1385505"/>
                    </a:cubicBezTo>
                    <a:cubicBezTo>
                      <a:pt x="4867965" y="1385505"/>
                      <a:pt x="4816372" y="1333912"/>
                      <a:pt x="4816372" y="1270269"/>
                    </a:cubicBezTo>
                    <a:cubicBezTo>
                      <a:pt x="4816372" y="1206626"/>
                      <a:pt x="4867965" y="1155033"/>
                      <a:pt x="4931608" y="1155033"/>
                    </a:cubicBezTo>
                    <a:close/>
                    <a:moveTo>
                      <a:pt x="4543924" y="1155033"/>
                    </a:moveTo>
                    <a:cubicBezTo>
                      <a:pt x="4607567" y="1155033"/>
                      <a:pt x="4659160" y="1206626"/>
                      <a:pt x="4659160" y="1270269"/>
                    </a:cubicBezTo>
                    <a:cubicBezTo>
                      <a:pt x="4659160" y="1333912"/>
                      <a:pt x="4607567" y="1385505"/>
                      <a:pt x="4543924" y="1385505"/>
                    </a:cubicBezTo>
                    <a:cubicBezTo>
                      <a:pt x="4480281" y="1385505"/>
                      <a:pt x="4428688" y="1333912"/>
                      <a:pt x="4428688" y="1270269"/>
                    </a:cubicBezTo>
                    <a:cubicBezTo>
                      <a:pt x="4428688" y="1206626"/>
                      <a:pt x="4480281" y="1155033"/>
                      <a:pt x="4543924" y="1155033"/>
                    </a:cubicBezTo>
                    <a:close/>
                    <a:moveTo>
                      <a:pt x="4156240" y="1155033"/>
                    </a:moveTo>
                    <a:cubicBezTo>
                      <a:pt x="4219883" y="1155033"/>
                      <a:pt x="4271476" y="1206626"/>
                      <a:pt x="4271476" y="1270269"/>
                    </a:cubicBezTo>
                    <a:cubicBezTo>
                      <a:pt x="4271476" y="1333912"/>
                      <a:pt x="4219883" y="1385505"/>
                      <a:pt x="4156240" y="1385505"/>
                    </a:cubicBezTo>
                    <a:cubicBezTo>
                      <a:pt x="4092597" y="1385505"/>
                      <a:pt x="4041004" y="1333912"/>
                      <a:pt x="4041004" y="1270269"/>
                    </a:cubicBezTo>
                    <a:cubicBezTo>
                      <a:pt x="4041004" y="1206626"/>
                      <a:pt x="4092597" y="1155033"/>
                      <a:pt x="4156240" y="1155033"/>
                    </a:cubicBezTo>
                    <a:close/>
                    <a:moveTo>
                      <a:pt x="3768556" y="1155033"/>
                    </a:moveTo>
                    <a:cubicBezTo>
                      <a:pt x="3832199" y="1155033"/>
                      <a:pt x="3883792" y="1206626"/>
                      <a:pt x="3883792" y="1270269"/>
                    </a:cubicBezTo>
                    <a:cubicBezTo>
                      <a:pt x="3883792" y="1333912"/>
                      <a:pt x="3832199" y="1385505"/>
                      <a:pt x="3768556" y="1385505"/>
                    </a:cubicBezTo>
                    <a:cubicBezTo>
                      <a:pt x="3704913" y="1385505"/>
                      <a:pt x="3653320" y="1333912"/>
                      <a:pt x="3653320" y="1270269"/>
                    </a:cubicBezTo>
                    <a:cubicBezTo>
                      <a:pt x="3653320" y="1206626"/>
                      <a:pt x="3704913" y="1155033"/>
                      <a:pt x="3768556" y="1155033"/>
                    </a:cubicBezTo>
                    <a:close/>
                    <a:moveTo>
                      <a:pt x="3380872" y="1155033"/>
                    </a:moveTo>
                    <a:cubicBezTo>
                      <a:pt x="3444515" y="1155033"/>
                      <a:pt x="3496108" y="1206626"/>
                      <a:pt x="3496108" y="1270269"/>
                    </a:cubicBezTo>
                    <a:cubicBezTo>
                      <a:pt x="3496108" y="1333912"/>
                      <a:pt x="3444515" y="1385505"/>
                      <a:pt x="3380872" y="1385505"/>
                    </a:cubicBezTo>
                    <a:cubicBezTo>
                      <a:pt x="3317229" y="1385505"/>
                      <a:pt x="3265636" y="1333912"/>
                      <a:pt x="3265636" y="1270269"/>
                    </a:cubicBezTo>
                    <a:cubicBezTo>
                      <a:pt x="3265636" y="1206626"/>
                      <a:pt x="3317229" y="1155033"/>
                      <a:pt x="3380872" y="1155033"/>
                    </a:cubicBezTo>
                    <a:close/>
                    <a:moveTo>
                      <a:pt x="2993188" y="1155033"/>
                    </a:moveTo>
                    <a:cubicBezTo>
                      <a:pt x="3056831" y="1155033"/>
                      <a:pt x="3108424" y="1206626"/>
                      <a:pt x="3108424" y="1270269"/>
                    </a:cubicBezTo>
                    <a:cubicBezTo>
                      <a:pt x="3108424" y="1333912"/>
                      <a:pt x="3056831" y="1385505"/>
                      <a:pt x="2993188" y="1385505"/>
                    </a:cubicBezTo>
                    <a:cubicBezTo>
                      <a:pt x="2929545" y="1385505"/>
                      <a:pt x="2877952" y="1333912"/>
                      <a:pt x="2877952" y="1270269"/>
                    </a:cubicBezTo>
                    <a:cubicBezTo>
                      <a:pt x="2877952" y="1206626"/>
                      <a:pt x="2929545" y="1155033"/>
                      <a:pt x="2993188" y="1155033"/>
                    </a:cubicBezTo>
                    <a:close/>
                    <a:moveTo>
                      <a:pt x="2605504" y="1155033"/>
                    </a:moveTo>
                    <a:cubicBezTo>
                      <a:pt x="2669147" y="1155033"/>
                      <a:pt x="2720740" y="1206626"/>
                      <a:pt x="2720740" y="1270269"/>
                    </a:cubicBezTo>
                    <a:cubicBezTo>
                      <a:pt x="2720740" y="1333912"/>
                      <a:pt x="2669147" y="1385505"/>
                      <a:pt x="2605504" y="1385505"/>
                    </a:cubicBezTo>
                    <a:cubicBezTo>
                      <a:pt x="2541861" y="1385505"/>
                      <a:pt x="2490268" y="1333912"/>
                      <a:pt x="2490268" y="1270269"/>
                    </a:cubicBezTo>
                    <a:cubicBezTo>
                      <a:pt x="2490268" y="1206626"/>
                      <a:pt x="2541861" y="1155033"/>
                      <a:pt x="2605504" y="1155033"/>
                    </a:cubicBezTo>
                    <a:close/>
                    <a:moveTo>
                      <a:pt x="2217820" y="1155033"/>
                    </a:moveTo>
                    <a:cubicBezTo>
                      <a:pt x="2281463" y="1155033"/>
                      <a:pt x="2333056" y="1206626"/>
                      <a:pt x="2333056" y="1270269"/>
                    </a:cubicBezTo>
                    <a:cubicBezTo>
                      <a:pt x="2333056" y="1333912"/>
                      <a:pt x="2281463" y="1385505"/>
                      <a:pt x="2217820" y="1385505"/>
                    </a:cubicBezTo>
                    <a:cubicBezTo>
                      <a:pt x="2154177" y="1385505"/>
                      <a:pt x="2102584" y="1333912"/>
                      <a:pt x="2102584" y="1270269"/>
                    </a:cubicBezTo>
                    <a:cubicBezTo>
                      <a:pt x="2102584" y="1206626"/>
                      <a:pt x="2154177" y="1155033"/>
                      <a:pt x="2217820" y="1155033"/>
                    </a:cubicBezTo>
                    <a:close/>
                    <a:moveTo>
                      <a:pt x="1830136" y="1155033"/>
                    </a:moveTo>
                    <a:cubicBezTo>
                      <a:pt x="1893779" y="1155033"/>
                      <a:pt x="1945372" y="1206626"/>
                      <a:pt x="1945372" y="1270269"/>
                    </a:cubicBezTo>
                    <a:cubicBezTo>
                      <a:pt x="1945372" y="1333912"/>
                      <a:pt x="1893779" y="1385505"/>
                      <a:pt x="1830136" y="1385505"/>
                    </a:cubicBezTo>
                    <a:cubicBezTo>
                      <a:pt x="1766493" y="1385505"/>
                      <a:pt x="1714900" y="1333912"/>
                      <a:pt x="1714900" y="1270269"/>
                    </a:cubicBezTo>
                    <a:cubicBezTo>
                      <a:pt x="1714900" y="1206626"/>
                      <a:pt x="1766493" y="1155033"/>
                      <a:pt x="1830136" y="1155033"/>
                    </a:cubicBezTo>
                    <a:close/>
                    <a:moveTo>
                      <a:pt x="1442452" y="1155033"/>
                    </a:moveTo>
                    <a:cubicBezTo>
                      <a:pt x="1506095" y="1155033"/>
                      <a:pt x="1557688" y="1206626"/>
                      <a:pt x="1557688" y="1270269"/>
                    </a:cubicBezTo>
                    <a:cubicBezTo>
                      <a:pt x="1557688" y="1333912"/>
                      <a:pt x="1506095" y="1385505"/>
                      <a:pt x="1442452" y="1385505"/>
                    </a:cubicBezTo>
                    <a:cubicBezTo>
                      <a:pt x="1378809" y="1385505"/>
                      <a:pt x="1327216" y="1333912"/>
                      <a:pt x="1327216" y="1270269"/>
                    </a:cubicBezTo>
                    <a:cubicBezTo>
                      <a:pt x="1327216" y="1206626"/>
                      <a:pt x="1378809" y="1155033"/>
                      <a:pt x="1442452" y="1155033"/>
                    </a:cubicBezTo>
                    <a:close/>
                    <a:moveTo>
                      <a:pt x="1054768" y="1155033"/>
                    </a:moveTo>
                    <a:cubicBezTo>
                      <a:pt x="1118411" y="1155033"/>
                      <a:pt x="1170004" y="1206626"/>
                      <a:pt x="1170004" y="1270269"/>
                    </a:cubicBezTo>
                    <a:cubicBezTo>
                      <a:pt x="1170004" y="1333912"/>
                      <a:pt x="1118411" y="1385505"/>
                      <a:pt x="1054768" y="1385505"/>
                    </a:cubicBezTo>
                    <a:cubicBezTo>
                      <a:pt x="991125" y="1385505"/>
                      <a:pt x="939532" y="1333912"/>
                      <a:pt x="939532" y="1270269"/>
                    </a:cubicBezTo>
                    <a:cubicBezTo>
                      <a:pt x="939532" y="1206626"/>
                      <a:pt x="991125" y="1155033"/>
                      <a:pt x="1054768" y="1155033"/>
                    </a:cubicBezTo>
                    <a:close/>
                    <a:moveTo>
                      <a:pt x="667084" y="1155033"/>
                    </a:moveTo>
                    <a:cubicBezTo>
                      <a:pt x="730727" y="1155033"/>
                      <a:pt x="782320" y="1206626"/>
                      <a:pt x="782320" y="1270269"/>
                    </a:cubicBezTo>
                    <a:cubicBezTo>
                      <a:pt x="782320" y="1333912"/>
                      <a:pt x="730727" y="1385505"/>
                      <a:pt x="667084" y="1385505"/>
                    </a:cubicBezTo>
                    <a:cubicBezTo>
                      <a:pt x="603441" y="1385505"/>
                      <a:pt x="551848" y="1333912"/>
                      <a:pt x="551848" y="1270269"/>
                    </a:cubicBezTo>
                    <a:cubicBezTo>
                      <a:pt x="551848" y="1206626"/>
                      <a:pt x="603441" y="1155033"/>
                      <a:pt x="667084" y="1155033"/>
                    </a:cubicBezTo>
                    <a:close/>
                    <a:moveTo>
                      <a:pt x="279400" y="1155033"/>
                    </a:moveTo>
                    <a:cubicBezTo>
                      <a:pt x="343043" y="1155033"/>
                      <a:pt x="394636" y="1206626"/>
                      <a:pt x="394636" y="1270269"/>
                    </a:cubicBezTo>
                    <a:cubicBezTo>
                      <a:pt x="394636" y="1333912"/>
                      <a:pt x="343043" y="1385505"/>
                      <a:pt x="279400" y="1385505"/>
                    </a:cubicBezTo>
                    <a:cubicBezTo>
                      <a:pt x="215757" y="1385505"/>
                      <a:pt x="164164" y="1333912"/>
                      <a:pt x="164164" y="1270269"/>
                    </a:cubicBezTo>
                    <a:cubicBezTo>
                      <a:pt x="164164" y="1206626"/>
                      <a:pt x="215757" y="1155033"/>
                      <a:pt x="279400" y="1155033"/>
                    </a:cubicBezTo>
                    <a:close/>
                    <a:moveTo>
                      <a:pt x="6149381" y="770022"/>
                    </a:moveTo>
                    <a:cubicBezTo>
                      <a:pt x="6213024" y="770022"/>
                      <a:pt x="6264617" y="821615"/>
                      <a:pt x="6264617" y="885258"/>
                    </a:cubicBezTo>
                    <a:cubicBezTo>
                      <a:pt x="6264617" y="948901"/>
                      <a:pt x="6213024" y="1000494"/>
                      <a:pt x="6149381" y="1000494"/>
                    </a:cubicBezTo>
                    <a:cubicBezTo>
                      <a:pt x="6085738" y="1000494"/>
                      <a:pt x="6034145" y="948901"/>
                      <a:pt x="6034145" y="885258"/>
                    </a:cubicBezTo>
                    <a:cubicBezTo>
                      <a:pt x="6034145" y="821615"/>
                      <a:pt x="6085738" y="770022"/>
                      <a:pt x="6149381" y="770022"/>
                    </a:cubicBezTo>
                    <a:close/>
                    <a:moveTo>
                      <a:pt x="5761697" y="770022"/>
                    </a:moveTo>
                    <a:cubicBezTo>
                      <a:pt x="5825340" y="770022"/>
                      <a:pt x="5876933" y="821615"/>
                      <a:pt x="5876933" y="885258"/>
                    </a:cubicBezTo>
                    <a:cubicBezTo>
                      <a:pt x="5876933" y="948901"/>
                      <a:pt x="5825340" y="1000494"/>
                      <a:pt x="5761697" y="1000494"/>
                    </a:cubicBezTo>
                    <a:cubicBezTo>
                      <a:pt x="5698054" y="1000494"/>
                      <a:pt x="5646461" y="948901"/>
                      <a:pt x="5646461" y="885258"/>
                    </a:cubicBezTo>
                    <a:cubicBezTo>
                      <a:pt x="5646461" y="821615"/>
                      <a:pt x="5698054" y="770022"/>
                      <a:pt x="5761697" y="770022"/>
                    </a:cubicBezTo>
                    <a:close/>
                    <a:moveTo>
                      <a:pt x="5374013" y="770022"/>
                    </a:moveTo>
                    <a:cubicBezTo>
                      <a:pt x="5437656" y="770022"/>
                      <a:pt x="5489249" y="821615"/>
                      <a:pt x="5489249" y="885258"/>
                    </a:cubicBezTo>
                    <a:cubicBezTo>
                      <a:pt x="5489249" y="948901"/>
                      <a:pt x="5437656" y="1000494"/>
                      <a:pt x="5374013" y="1000494"/>
                    </a:cubicBezTo>
                    <a:cubicBezTo>
                      <a:pt x="5310370" y="1000494"/>
                      <a:pt x="5258777" y="948901"/>
                      <a:pt x="5258777" y="885258"/>
                    </a:cubicBezTo>
                    <a:cubicBezTo>
                      <a:pt x="5258777" y="821615"/>
                      <a:pt x="5310370" y="770022"/>
                      <a:pt x="5374013" y="770022"/>
                    </a:cubicBezTo>
                    <a:close/>
                    <a:moveTo>
                      <a:pt x="4986329" y="770022"/>
                    </a:moveTo>
                    <a:cubicBezTo>
                      <a:pt x="5049972" y="770022"/>
                      <a:pt x="5101565" y="821615"/>
                      <a:pt x="5101565" y="885258"/>
                    </a:cubicBezTo>
                    <a:cubicBezTo>
                      <a:pt x="5101565" y="948901"/>
                      <a:pt x="5049972" y="1000494"/>
                      <a:pt x="4986329" y="1000494"/>
                    </a:cubicBezTo>
                    <a:cubicBezTo>
                      <a:pt x="4922686" y="1000494"/>
                      <a:pt x="4871093" y="948901"/>
                      <a:pt x="4871093" y="885258"/>
                    </a:cubicBezTo>
                    <a:cubicBezTo>
                      <a:pt x="4871093" y="821615"/>
                      <a:pt x="4922686" y="770022"/>
                      <a:pt x="4986329" y="770022"/>
                    </a:cubicBezTo>
                    <a:close/>
                    <a:moveTo>
                      <a:pt x="4598645" y="770022"/>
                    </a:moveTo>
                    <a:cubicBezTo>
                      <a:pt x="4662288" y="770022"/>
                      <a:pt x="4713881" y="821615"/>
                      <a:pt x="4713881" y="885258"/>
                    </a:cubicBezTo>
                    <a:cubicBezTo>
                      <a:pt x="4713881" y="948901"/>
                      <a:pt x="4662288" y="1000494"/>
                      <a:pt x="4598645" y="1000494"/>
                    </a:cubicBezTo>
                    <a:cubicBezTo>
                      <a:pt x="4535002" y="1000494"/>
                      <a:pt x="4483409" y="948901"/>
                      <a:pt x="4483409" y="885258"/>
                    </a:cubicBezTo>
                    <a:cubicBezTo>
                      <a:pt x="4483409" y="821615"/>
                      <a:pt x="4535002" y="770022"/>
                      <a:pt x="4598645" y="770022"/>
                    </a:cubicBezTo>
                    <a:close/>
                    <a:moveTo>
                      <a:pt x="4210961" y="770022"/>
                    </a:moveTo>
                    <a:cubicBezTo>
                      <a:pt x="4274604" y="770022"/>
                      <a:pt x="4326197" y="821615"/>
                      <a:pt x="4326197" y="885258"/>
                    </a:cubicBezTo>
                    <a:cubicBezTo>
                      <a:pt x="4326197" y="948901"/>
                      <a:pt x="4274604" y="1000494"/>
                      <a:pt x="4210961" y="1000494"/>
                    </a:cubicBezTo>
                    <a:cubicBezTo>
                      <a:pt x="4147318" y="1000494"/>
                      <a:pt x="4095725" y="948901"/>
                      <a:pt x="4095725" y="885258"/>
                    </a:cubicBezTo>
                    <a:cubicBezTo>
                      <a:pt x="4095725" y="821615"/>
                      <a:pt x="4147318" y="770022"/>
                      <a:pt x="4210961" y="770022"/>
                    </a:cubicBezTo>
                    <a:close/>
                    <a:moveTo>
                      <a:pt x="3823277" y="770022"/>
                    </a:moveTo>
                    <a:cubicBezTo>
                      <a:pt x="3886920" y="770022"/>
                      <a:pt x="3938513" y="821615"/>
                      <a:pt x="3938513" y="885258"/>
                    </a:cubicBezTo>
                    <a:cubicBezTo>
                      <a:pt x="3938513" y="948901"/>
                      <a:pt x="3886920" y="1000494"/>
                      <a:pt x="3823277" y="1000494"/>
                    </a:cubicBezTo>
                    <a:cubicBezTo>
                      <a:pt x="3759634" y="1000494"/>
                      <a:pt x="3708041" y="948901"/>
                      <a:pt x="3708041" y="885258"/>
                    </a:cubicBezTo>
                    <a:cubicBezTo>
                      <a:pt x="3708041" y="821615"/>
                      <a:pt x="3759634" y="770022"/>
                      <a:pt x="3823277" y="770022"/>
                    </a:cubicBezTo>
                    <a:close/>
                    <a:moveTo>
                      <a:pt x="3435593" y="770022"/>
                    </a:moveTo>
                    <a:cubicBezTo>
                      <a:pt x="3499236" y="770022"/>
                      <a:pt x="3550829" y="821615"/>
                      <a:pt x="3550829" y="885258"/>
                    </a:cubicBezTo>
                    <a:cubicBezTo>
                      <a:pt x="3550829" y="948901"/>
                      <a:pt x="3499236" y="1000494"/>
                      <a:pt x="3435593" y="1000494"/>
                    </a:cubicBezTo>
                    <a:cubicBezTo>
                      <a:pt x="3371950" y="1000494"/>
                      <a:pt x="3320357" y="948901"/>
                      <a:pt x="3320357" y="885258"/>
                    </a:cubicBezTo>
                    <a:cubicBezTo>
                      <a:pt x="3320357" y="821615"/>
                      <a:pt x="3371950" y="770022"/>
                      <a:pt x="3435593" y="770022"/>
                    </a:cubicBezTo>
                    <a:close/>
                    <a:moveTo>
                      <a:pt x="3047909" y="770022"/>
                    </a:moveTo>
                    <a:cubicBezTo>
                      <a:pt x="3111552" y="770022"/>
                      <a:pt x="3163145" y="821615"/>
                      <a:pt x="3163145" y="885258"/>
                    </a:cubicBezTo>
                    <a:cubicBezTo>
                      <a:pt x="3163145" y="948901"/>
                      <a:pt x="3111552" y="1000494"/>
                      <a:pt x="3047909" y="1000494"/>
                    </a:cubicBezTo>
                    <a:cubicBezTo>
                      <a:pt x="2984266" y="1000494"/>
                      <a:pt x="2932673" y="948901"/>
                      <a:pt x="2932673" y="885258"/>
                    </a:cubicBezTo>
                    <a:cubicBezTo>
                      <a:pt x="2932673" y="821615"/>
                      <a:pt x="2984266" y="770022"/>
                      <a:pt x="3047909" y="770022"/>
                    </a:cubicBezTo>
                    <a:close/>
                    <a:moveTo>
                      <a:pt x="2660225" y="770022"/>
                    </a:moveTo>
                    <a:cubicBezTo>
                      <a:pt x="2723868" y="770022"/>
                      <a:pt x="2775461" y="821615"/>
                      <a:pt x="2775461" y="885258"/>
                    </a:cubicBezTo>
                    <a:cubicBezTo>
                      <a:pt x="2775461" y="948901"/>
                      <a:pt x="2723868" y="1000494"/>
                      <a:pt x="2660225" y="1000494"/>
                    </a:cubicBezTo>
                    <a:cubicBezTo>
                      <a:pt x="2596582" y="1000494"/>
                      <a:pt x="2544989" y="948901"/>
                      <a:pt x="2544989" y="885258"/>
                    </a:cubicBezTo>
                    <a:cubicBezTo>
                      <a:pt x="2544989" y="821615"/>
                      <a:pt x="2596582" y="770022"/>
                      <a:pt x="2660225" y="770022"/>
                    </a:cubicBezTo>
                    <a:close/>
                    <a:moveTo>
                      <a:pt x="2272541" y="770022"/>
                    </a:moveTo>
                    <a:cubicBezTo>
                      <a:pt x="2336184" y="770022"/>
                      <a:pt x="2387777" y="821615"/>
                      <a:pt x="2387777" y="885258"/>
                    </a:cubicBezTo>
                    <a:cubicBezTo>
                      <a:pt x="2387777" y="948901"/>
                      <a:pt x="2336184" y="1000494"/>
                      <a:pt x="2272541" y="1000494"/>
                    </a:cubicBezTo>
                    <a:cubicBezTo>
                      <a:pt x="2208898" y="1000494"/>
                      <a:pt x="2157305" y="948901"/>
                      <a:pt x="2157305" y="885258"/>
                    </a:cubicBezTo>
                    <a:cubicBezTo>
                      <a:pt x="2157305" y="821615"/>
                      <a:pt x="2208898" y="770022"/>
                      <a:pt x="2272541" y="770022"/>
                    </a:cubicBezTo>
                    <a:close/>
                    <a:moveTo>
                      <a:pt x="1884857" y="770022"/>
                    </a:moveTo>
                    <a:cubicBezTo>
                      <a:pt x="1948500" y="770022"/>
                      <a:pt x="2000093" y="821615"/>
                      <a:pt x="2000093" y="885258"/>
                    </a:cubicBezTo>
                    <a:cubicBezTo>
                      <a:pt x="2000093" y="948901"/>
                      <a:pt x="1948500" y="1000494"/>
                      <a:pt x="1884857" y="1000494"/>
                    </a:cubicBezTo>
                    <a:cubicBezTo>
                      <a:pt x="1821214" y="1000494"/>
                      <a:pt x="1769621" y="948901"/>
                      <a:pt x="1769621" y="885258"/>
                    </a:cubicBezTo>
                    <a:cubicBezTo>
                      <a:pt x="1769621" y="821615"/>
                      <a:pt x="1821214" y="770022"/>
                      <a:pt x="1884857" y="770022"/>
                    </a:cubicBezTo>
                    <a:close/>
                    <a:moveTo>
                      <a:pt x="1497173" y="770022"/>
                    </a:moveTo>
                    <a:cubicBezTo>
                      <a:pt x="1560816" y="770022"/>
                      <a:pt x="1612409" y="821615"/>
                      <a:pt x="1612409" y="885258"/>
                    </a:cubicBezTo>
                    <a:cubicBezTo>
                      <a:pt x="1612409" y="948901"/>
                      <a:pt x="1560816" y="1000494"/>
                      <a:pt x="1497173" y="1000494"/>
                    </a:cubicBezTo>
                    <a:cubicBezTo>
                      <a:pt x="1433530" y="1000494"/>
                      <a:pt x="1381937" y="948901"/>
                      <a:pt x="1381937" y="885258"/>
                    </a:cubicBezTo>
                    <a:cubicBezTo>
                      <a:pt x="1381937" y="821615"/>
                      <a:pt x="1433530" y="770022"/>
                      <a:pt x="1497173" y="770022"/>
                    </a:cubicBezTo>
                    <a:close/>
                    <a:moveTo>
                      <a:pt x="1109489" y="770022"/>
                    </a:moveTo>
                    <a:cubicBezTo>
                      <a:pt x="1173132" y="770022"/>
                      <a:pt x="1224725" y="821615"/>
                      <a:pt x="1224725" y="885258"/>
                    </a:cubicBezTo>
                    <a:cubicBezTo>
                      <a:pt x="1224725" y="948901"/>
                      <a:pt x="1173132" y="1000494"/>
                      <a:pt x="1109489" y="1000494"/>
                    </a:cubicBezTo>
                    <a:cubicBezTo>
                      <a:pt x="1045846" y="1000494"/>
                      <a:pt x="994253" y="948901"/>
                      <a:pt x="994253" y="885258"/>
                    </a:cubicBezTo>
                    <a:cubicBezTo>
                      <a:pt x="994253" y="821615"/>
                      <a:pt x="1045846" y="770022"/>
                      <a:pt x="1109489" y="770022"/>
                    </a:cubicBezTo>
                    <a:close/>
                    <a:moveTo>
                      <a:pt x="721805" y="770022"/>
                    </a:moveTo>
                    <a:cubicBezTo>
                      <a:pt x="785448" y="770022"/>
                      <a:pt x="837041" y="821615"/>
                      <a:pt x="837041" y="885258"/>
                    </a:cubicBezTo>
                    <a:cubicBezTo>
                      <a:pt x="837041" y="948901"/>
                      <a:pt x="785448" y="1000494"/>
                      <a:pt x="721805" y="1000494"/>
                    </a:cubicBezTo>
                    <a:cubicBezTo>
                      <a:pt x="658162" y="1000494"/>
                      <a:pt x="606569" y="948901"/>
                      <a:pt x="606569" y="885258"/>
                    </a:cubicBezTo>
                    <a:cubicBezTo>
                      <a:pt x="606569" y="821615"/>
                      <a:pt x="658162" y="770022"/>
                      <a:pt x="721805" y="770022"/>
                    </a:cubicBezTo>
                    <a:close/>
                    <a:moveTo>
                      <a:pt x="334121" y="770022"/>
                    </a:moveTo>
                    <a:cubicBezTo>
                      <a:pt x="397764" y="770022"/>
                      <a:pt x="449357" y="821615"/>
                      <a:pt x="449357" y="885258"/>
                    </a:cubicBezTo>
                    <a:cubicBezTo>
                      <a:pt x="449357" y="948901"/>
                      <a:pt x="397764" y="1000494"/>
                      <a:pt x="334121" y="1000494"/>
                    </a:cubicBezTo>
                    <a:cubicBezTo>
                      <a:pt x="270478" y="1000494"/>
                      <a:pt x="218885" y="948901"/>
                      <a:pt x="218885" y="885258"/>
                    </a:cubicBezTo>
                    <a:cubicBezTo>
                      <a:pt x="218885" y="821615"/>
                      <a:pt x="270478" y="770022"/>
                      <a:pt x="334121" y="770022"/>
                    </a:cubicBezTo>
                    <a:close/>
                    <a:moveTo>
                      <a:pt x="6204102" y="385011"/>
                    </a:moveTo>
                    <a:cubicBezTo>
                      <a:pt x="6267745" y="385011"/>
                      <a:pt x="6319338" y="436604"/>
                      <a:pt x="6319338" y="500247"/>
                    </a:cubicBezTo>
                    <a:cubicBezTo>
                      <a:pt x="6319338" y="563890"/>
                      <a:pt x="6267745" y="615483"/>
                      <a:pt x="6204102" y="615483"/>
                    </a:cubicBezTo>
                    <a:cubicBezTo>
                      <a:pt x="6140459" y="615483"/>
                      <a:pt x="6088866" y="563890"/>
                      <a:pt x="6088866" y="500247"/>
                    </a:cubicBezTo>
                    <a:cubicBezTo>
                      <a:pt x="6088866" y="436604"/>
                      <a:pt x="6140459" y="385011"/>
                      <a:pt x="6204102" y="385011"/>
                    </a:cubicBezTo>
                    <a:close/>
                    <a:moveTo>
                      <a:pt x="5816418" y="385011"/>
                    </a:moveTo>
                    <a:cubicBezTo>
                      <a:pt x="5880061" y="385011"/>
                      <a:pt x="5931654" y="436604"/>
                      <a:pt x="5931654" y="500247"/>
                    </a:cubicBezTo>
                    <a:cubicBezTo>
                      <a:pt x="5931654" y="563890"/>
                      <a:pt x="5880061" y="615483"/>
                      <a:pt x="5816418" y="615483"/>
                    </a:cubicBezTo>
                    <a:cubicBezTo>
                      <a:pt x="5752775" y="615483"/>
                      <a:pt x="5701182" y="563890"/>
                      <a:pt x="5701182" y="500247"/>
                    </a:cubicBezTo>
                    <a:cubicBezTo>
                      <a:pt x="5701182" y="436604"/>
                      <a:pt x="5752775" y="385011"/>
                      <a:pt x="5816418" y="385011"/>
                    </a:cubicBezTo>
                    <a:close/>
                    <a:moveTo>
                      <a:pt x="5428734" y="385011"/>
                    </a:moveTo>
                    <a:cubicBezTo>
                      <a:pt x="5492377" y="385011"/>
                      <a:pt x="5543970" y="436604"/>
                      <a:pt x="5543970" y="500247"/>
                    </a:cubicBezTo>
                    <a:cubicBezTo>
                      <a:pt x="5543970" y="563890"/>
                      <a:pt x="5492377" y="615483"/>
                      <a:pt x="5428734" y="615483"/>
                    </a:cubicBezTo>
                    <a:cubicBezTo>
                      <a:pt x="5365091" y="615483"/>
                      <a:pt x="5313498" y="563890"/>
                      <a:pt x="5313498" y="500247"/>
                    </a:cubicBezTo>
                    <a:cubicBezTo>
                      <a:pt x="5313498" y="436604"/>
                      <a:pt x="5365091" y="385011"/>
                      <a:pt x="5428734" y="385011"/>
                    </a:cubicBezTo>
                    <a:close/>
                    <a:moveTo>
                      <a:pt x="5041050" y="385011"/>
                    </a:moveTo>
                    <a:cubicBezTo>
                      <a:pt x="5104693" y="385011"/>
                      <a:pt x="5156286" y="436604"/>
                      <a:pt x="5156286" y="500247"/>
                    </a:cubicBezTo>
                    <a:cubicBezTo>
                      <a:pt x="5156286" y="563890"/>
                      <a:pt x="5104693" y="615483"/>
                      <a:pt x="5041050" y="615483"/>
                    </a:cubicBezTo>
                    <a:cubicBezTo>
                      <a:pt x="4977407" y="615483"/>
                      <a:pt x="4925814" y="563890"/>
                      <a:pt x="4925814" y="500247"/>
                    </a:cubicBezTo>
                    <a:cubicBezTo>
                      <a:pt x="4925814" y="436604"/>
                      <a:pt x="4977407" y="385011"/>
                      <a:pt x="5041050" y="385011"/>
                    </a:cubicBezTo>
                    <a:close/>
                    <a:moveTo>
                      <a:pt x="4653366" y="385011"/>
                    </a:moveTo>
                    <a:cubicBezTo>
                      <a:pt x="4717009" y="385011"/>
                      <a:pt x="4768602" y="436604"/>
                      <a:pt x="4768602" y="500247"/>
                    </a:cubicBezTo>
                    <a:cubicBezTo>
                      <a:pt x="4768602" y="563890"/>
                      <a:pt x="4717009" y="615483"/>
                      <a:pt x="4653366" y="615483"/>
                    </a:cubicBezTo>
                    <a:cubicBezTo>
                      <a:pt x="4589723" y="615483"/>
                      <a:pt x="4538130" y="563890"/>
                      <a:pt x="4538130" y="500247"/>
                    </a:cubicBezTo>
                    <a:cubicBezTo>
                      <a:pt x="4538130" y="436604"/>
                      <a:pt x="4589723" y="385011"/>
                      <a:pt x="4653366" y="385011"/>
                    </a:cubicBezTo>
                    <a:close/>
                    <a:moveTo>
                      <a:pt x="4265682" y="385011"/>
                    </a:moveTo>
                    <a:cubicBezTo>
                      <a:pt x="4329325" y="385011"/>
                      <a:pt x="4380918" y="436604"/>
                      <a:pt x="4380918" y="500247"/>
                    </a:cubicBezTo>
                    <a:cubicBezTo>
                      <a:pt x="4380918" y="563890"/>
                      <a:pt x="4329325" y="615483"/>
                      <a:pt x="4265682" y="615483"/>
                    </a:cubicBezTo>
                    <a:cubicBezTo>
                      <a:pt x="4202039" y="615483"/>
                      <a:pt x="4150446" y="563890"/>
                      <a:pt x="4150446" y="500247"/>
                    </a:cubicBezTo>
                    <a:cubicBezTo>
                      <a:pt x="4150446" y="436604"/>
                      <a:pt x="4202039" y="385011"/>
                      <a:pt x="4265682" y="385011"/>
                    </a:cubicBezTo>
                    <a:close/>
                    <a:moveTo>
                      <a:pt x="3877998" y="385011"/>
                    </a:moveTo>
                    <a:cubicBezTo>
                      <a:pt x="3941641" y="385011"/>
                      <a:pt x="3993234" y="436604"/>
                      <a:pt x="3993234" y="500247"/>
                    </a:cubicBezTo>
                    <a:cubicBezTo>
                      <a:pt x="3993234" y="563890"/>
                      <a:pt x="3941641" y="615483"/>
                      <a:pt x="3877998" y="615483"/>
                    </a:cubicBezTo>
                    <a:cubicBezTo>
                      <a:pt x="3814355" y="615483"/>
                      <a:pt x="3762762" y="563890"/>
                      <a:pt x="3762762" y="500247"/>
                    </a:cubicBezTo>
                    <a:cubicBezTo>
                      <a:pt x="3762762" y="436604"/>
                      <a:pt x="3814355" y="385011"/>
                      <a:pt x="3877998" y="385011"/>
                    </a:cubicBezTo>
                    <a:close/>
                    <a:moveTo>
                      <a:pt x="3490314" y="385011"/>
                    </a:moveTo>
                    <a:cubicBezTo>
                      <a:pt x="3553957" y="385011"/>
                      <a:pt x="3605550" y="436604"/>
                      <a:pt x="3605550" y="500247"/>
                    </a:cubicBezTo>
                    <a:cubicBezTo>
                      <a:pt x="3605550" y="563890"/>
                      <a:pt x="3553957" y="615483"/>
                      <a:pt x="3490314" y="615483"/>
                    </a:cubicBezTo>
                    <a:cubicBezTo>
                      <a:pt x="3426671" y="615483"/>
                      <a:pt x="3375078" y="563890"/>
                      <a:pt x="3375078" y="500247"/>
                    </a:cubicBezTo>
                    <a:cubicBezTo>
                      <a:pt x="3375078" y="436604"/>
                      <a:pt x="3426671" y="385011"/>
                      <a:pt x="3490314" y="385011"/>
                    </a:cubicBezTo>
                    <a:close/>
                    <a:moveTo>
                      <a:pt x="3102630" y="385011"/>
                    </a:moveTo>
                    <a:cubicBezTo>
                      <a:pt x="3166273" y="385011"/>
                      <a:pt x="3217866" y="436604"/>
                      <a:pt x="3217866" y="500247"/>
                    </a:cubicBezTo>
                    <a:cubicBezTo>
                      <a:pt x="3217866" y="563890"/>
                      <a:pt x="3166273" y="615483"/>
                      <a:pt x="3102630" y="615483"/>
                    </a:cubicBezTo>
                    <a:cubicBezTo>
                      <a:pt x="3038987" y="615483"/>
                      <a:pt x="2987394" y="563890"/>
                      <a:pt x="2987394" y="500247"/>
                    </a:cubicBezTo>
                    <a:cubicBezTo>
                      <a:pt x="2987394" y="436604"/>
                      <a:pt x="3038987" y="385011"/>
                      <a:pt x="3102630" y="385011"/>
                    </a:cubicBezTo>
                    <a:close/>
                    <a:moveTo>
                      <a:pt x="2714946" y="385011"/>
                    </a:moveTo>
                    <a:cubicBezTo>
                      <a:pt x="2778589" y="385011"/>
                      <a:pt x="2830182" y="436604"/>
                      <a:pt x="2830182" y="500247"/>
                    </a:cubicBezTo>
                    <a:cubicBezTo>
                      <a:pt x="2830182" y="563890"/>
                      <a:pt x="2778589" y="615483"/>
                      <a:pt x="2714946" y="615483"/>
                    </a:cubicBezTo>
                    <a:cubicBezTo>
                      <a:pt x="2651303" y="615483"/>
                      <a:pt x="2599710" y="563890"/>
                      <a:pt x="2599710" y="500247"/>
                    </a:cubicBezTo>
                    <a:cubicBezTo>
                      <a:pt x="2599710" y="436604"/>
                      <a:pt x="2651303" y="385011"/>
                      <a:pt x="2714946" y="385011"/>
                    </a:cubicBezTo>
                    <a:close/>
                    <a:moveTo>
                      <a:pt x="2327262" y="385011"/>
                    </a:moveTo>
                    <a:cubicBezTo>
                      <a:pt x="2390905" y="385011"/>
                      <a:pt x="2442498" y="436604"/>
                      <a:pt x="2442498" y="500247"/>
                    </a:cubicBezTo>
                    <a:cubicBezTo>
                      <a:pt x="2442498" y="563890"/>
                      <a:pt x="2390905" y="615483"/>
                      <a:pt x="2327262" y="615483"/>
                    </a:cubicBezTo>
                    <a:cubicBezTo>
                      <a:pt x="2263619" y="615483"/>
                      <a:pt x="2212026" y="563890"/>
                      <a:pt x="2212026" y="500247"/>
                    </a:cubicBezTo>
                    <a:cubicBezTo>
                      <a:pt x="2212026" y="436604"/>
                      <a:pt x="2263619" y="385011"/>
                      <a:pt x="2327262" y="385011"/>
                    </a:cubicBezTo>
                    <a:close/>
                    <a:moveTo>
                      <a:pt x="1939578" y="385011"/>
                    </a:moveTo>
                    <a:cubicBezTo>
                      <a:pt x="2003221" y="385011"/>
                      <a:pt x="2054814" y="436604"/>
                      <a:pt x="2054814" y="500247"/>
                    </a:cubicBezTo>
                    <a:cubicBezTo>
                      <a:pt x="2054814" y="563890"/>
                      <a:pt x="2003221" y="615483"/>
                      <a:pt x="1939578" y="615483"/>
                    </a:cubicBezTo>
                    <a:cubicBezTo>
                      <a:pt x="1875935" y="615483"/>
                      <a:pt x="1824342" y="563890"/>
                      <a:pt x="1824342" y="500247"/>
                    </a:cubicBezTo>
                    <a:cubicBezTo>
                      <a:pt x="1824342" y="436604"/>
                      <a:pt x="1875935" y="385011"/>
                      <a:pt x="1939578" y="385011"/>
                    </a:cubicBezTo>
                    <a:close/>
                    <a:moveTo>
                      <a:pt x="1551894" y="385011"/>
                    </a:moveTo>
                    <a:cubicBezTo>
                      <a:pt x="1615537" y="385011"/>
                      <a:pt x="1667130" y="436604"/>
                      <a:pt x="1667130" y="500247"/>
                    </a:cubicBezTo>
                    <a:cubicBezTo>
                      <a:pt x="1667130" y="563890"/>
                      <a:pt x="1615537" y="615483"/>
                      <a:pt x="1551894" y="615483"/>
                    </a:cubicBezTo>
                    <a:cubicBezTo>
                      <a:pt x="1488251" y="615483"/>
                      <a:pt x="1436658" y="563890"/>
                      <a:pt x="1436658" y="500247"/>
                    </a:cubicBezTo>
                    <a:cubicBezTo>
                      <a:pt x="1436658" y="436604"/>
                      <a:pt x="1488251" y="385011"/>
                      <a:pt x="1551894" y="385011"/>
                    </a:cubicBezTo>
                    <a:close/>
                    <a:moveTo>
                      <a:pt x="1164210" y="385011"/>
                    </a:moveTo>
                    <a:cubicBezTo>
                      <a:pt x="1227853" y="385011"/>
                      <a:pt x="1279446" y="436604"/>
                      <a:pt x="1279446" y="500247"/>
                    </a:cubicBezTo>
                    <a:cubicBezTo>
                      <a:pt x="1279446" y="563890"/>
                      <a:pt x="1227853" y="615483"/>
                      <a:pt x="1164210" y="615483"/>
                    </a:cubicBezTo>
                    <a:cubicBezTo>
                      <a:pt x="1100567" y="615483"/>
                      <a:pt x="1048974" y="563890"/>
                      <a:pt x="1048974" y="500247"/>
                    </a:cubicBezTo>
                    <a:cubicBezTo>
                      <a:pt x="1048974" y="436604"/>
                      <a:pt x="1100567" y="385011"/>
                      <a:pt x="1164210" y="385011"/>
                    </a:cubicBezTo>
                    <a:close/>
                    <a:moveTo>
                      <a:pt x="776526" y="385011"/>
                    </a:moveTo>
                    <a:cubicBezTo>
                      <a:pt x="840169" y="385011"/>
                      <a:pt x="891762" y="436604"/>
                      <a:pt x="891762" y="500247"/>
                    </a:cubicBezTo>
                    <a:cubicBezTo>
                      <a:pt x="891762" y="563890"/>
                      <a:pt x="840169" y="615483"/>
                      <a:pt x="776526" y="615483"/>
                    </a:cubicBezTo>
                    <a:cubicBezTo>
                      <a:pt x="712883" y="615483"/>
                      <a:pt x="661290" y="563890"/>
                      <a:pt x="661290" y="500247"/>
                    </a:cubicBezTo>
                    <a:cubicBezTo>
                      <a:pt x="661290" y="436604"/>
                      <a:pt x="712883" y="385011"/>
                      <a:pt x="776526" y="385011"/>
                    </a:cubicBezTo>
                    <a:close/>
                    <a:moveTo>
                      <a:pt x="388842" y="385011"/>
                    </a:moveTo>
                    <a:cubicBezTo>
                      <a:pt x="452485" y="385011"/>
                      <a:pt x="504078" y="436604"/>
                      <a:pt x="504078" y="500247"/>
                    </a:cubicBezTo>
                    <a:cubicBezTo>
                      <a:pt x="504078" y="563890"/>
                      <a:pt x="452485" y="615483"/>
                      <a:pt x="388842" y="615483"/>
                    </a:cubicBezTo>
                    <a:cubicBezTo>
                      <a:pt x="325199" y="615483"/>
                      <a:pt x="273606" y="563890"/>
                      <a:pt x="273606" y="500247"/>
                    </a:cubicBezTo>
                    <a:cubicBezTo>
                      <a:pt x="273606" y="436604"/>
                      <a:pt x="325199" y="385011"/>
                      <a:pt x="388842" y="385011"/>
                    </a:cubicBezTo>
                    <a:close/>
                    <a:moveTo>
                      <a:pt x="6258824" y="0"/>
                    </a:moveTo>
                    <a:cubicBezTo>
                      <a:pt x="6322467" y="0"/>
                      <a:pt x="6374060" y="51593"/>
                      <a:pt x="6374060" y="115236"/>
                    </a:cubicBezTo>
                    <a:cubicBezTo>
                      <a:pt x="6374060" y="178879"/>
                      <a:pt x="6322467" y="230472"/>
                      <a:pt x="6258824" y="230472"/>
                    </a:cubicBezTo>
                    <a:cubicBezTo>
                      <a:pt x="6195181" y="230472"/>
                      <a:pt x="6143588" y="178879"/>
                      <a:pt x="6143588" y="115236"/>
                    </a:cubicBezTo>
                    <a:cubicBezTo>
                      <a:pt x="6143588" y="51593"/>
                      <a:pt x="6195181" y="0"/>
                      <a:pt x="6258824" y="0"/>
                    </a:cubicBezTo>
                    <a:close/>
                    <a:moveTo>
                      <a:pt x="5871140" y="0"/>
                    </a:moveTo>
                    <a:cubicBezTo>
                      <a:pt x="5934783" y="0"/>
                      <a:pt x="5986376" y="51593"/>
                      <a:pt x="5986376" y="115236"/>
                    </a:cubicBezTo>
                    <a:cubicBezTo>
                      <a:pt x="5986376" y="178879"/>
                      <a:pt x="5934783" y="230472"/>
                      <a:pt x="5871140" y="230472"/>
                    </a:cubicBezTo>
                    <a:cubicBezTo>
                      <a:pt x="5807497" y="230472"/>
                      <a:pt x="5755904" y="178879"/>
                      <a:pt x="5755904" y="115236"/>
                    </a:cubicBezTo>
                    <a:cubicBezTo>
                      <a:pt x="5755904" y="51593"/>
                      <a:pt x="5807497" y="0"/>
                      <a:pt x="5871140" y="0"/>
                    </a:cubicBezTo>
                    <a:close/>
                    <a:moveTo>
                      <a:pt x="5483456" y="0"/>
                    </a:moveTo>
                    <a:cubicBezTo>
                      <a:pt x="5547099" y="0"/>
                      <a:pt x="5598692" y="51593"/>
                      <a:pt x="5598692" y="115236"/>
                    </a:cubicBezTo>
                    <a:cubicBezTo>
                      <a:pt x="5598692" y="178879"/>
                      <a:pt x="5547099" y="230472"/>
                      <a:pt x="5483456" y="230472"/>
                    </a:cubicBezTo>
                    <a:cubicBezTo>
                      <a:pt x="5419813" y="230472"/>
                      <a:pt x="5368220" y="178879"/>
                      <a:pt x="5368220" y="115236"/>
                    </a:cubicBezTo>
                    <a:cubicBezTo>
                      <a:pt x="5368220" y="51593"/>
                      <a:pt x="5419813" y="0"/>
                      <a:pt x="5483456" y="0"/>
                    </a:cubicBezTo>
                    <a:close/>
                    <a:moveTo>
                      <a:pt x="5095772" y="0"/>
                    </a:moveTo>
                    <a:cubicBezTo>
                      <a:pt x="5159415" y="0"/>
                      <a:pt x="5211008" y="51593"/>
                      <a:pt x="5211008" y="115236"/>
                    </a:cubicBezTo>
                    <a:cubicBezTo>
                      <a:pt x="5211008" y="178879"/>
                      <a:pt x="5159415" y="230472"/>
                      <a:pt x="5095772" y="230472"/>
                    </a:cubicBezTo>
                    <a:cubicBezTo>
                      <a:pt x="5032129" y="230472"/>
                      <a:pt x="4980536" y="178879"/>
                      <a:pt x="4980536" y="115236"/>
                    </a:cubicBezTo>
                    <a:cubicBezTo>
                      <a:pt x="4980536" y="51593"/>
                      <a:pt x="5032129" y="0"/>
                      <a:pt x="5095772" y="0"/>
                    </a:cubicBezTo>
                    <a:close/>
                    <a:moveTo>
                      <a:pt x="4708088" y="0"/>
                    </a:moveTo>
                    <a:cubicBezTo>
                      <a:pt x="4771731" y="0"/>
                      <a:pt x="4823324" y="51593"/>
                      <a:pt x="4823324" y="115236"/>
                    </a:cubicBezTo>
                    <a:cubicBezTo>
                      <a:pt x="4823324" y="178879"/>
                      <a:pt x="4771731" y="230472"/>
                      <a:pt x="4708088" y="230472"/>
                    </a:cubicBezTo>
                    <a:cubicBezTo>
                      <a:pt x="4644445" y="230472"/>
                      <a:pt x="4592852" y="178879"/>
                      <a:pt x="4592852" y="115236"/>
                    </a:cubicBezTo>
                    <a:cubicBezTo>
                      <a:pt x="4592852" y="51593"/>
                      <a:pt x="4644445" y="0"/>
                      <a:pt x="4708088" y="0"/>
                    </a:cubicBezTo>
                    <a:close/>
                    <a:moveTo>
                      <a:pt x="4320404" y="0"/>
                    </a:moveTo>
                    <a:cubicBezTo>
                      <a:pt x="4384047" y="0"/>
                      <a:pt x="4435640" y="51593"/>
                      <a:pt x="4435640" y="115236"/>
                    </a:cubicBezTo>
                    <a:cubicBezTo>
                      <a:pt x="4435640" y="178879"/>
                      <a:pt x="4384047" y="230472"/>
                      <a:pt x="4320404" y="230472"/>
                    </a:cubicBezTo>
                    <a:cubicBezTo>
                      <a:pt x="4256761" y="230472"/>
                      <a:pt x="4205168" y="178879"/>
                      <a:pt x="4205168" y="115236"/>
                    </a:cubicBezTo>
                    <a:cubicBezTo>
                      <a:pt x="4205168" y="51593"/>
                      <a:pt x="4256761" y="0"/>
                      <a:pt x="4320404" y="0"/>
                    </a:cubicBezTo>
                    <a:close/>
                    <a:moveTo>
                      <a:pt x="3932720" y="0"/>
                    </a:moveTo>
                    <a:cubicBezTo>
                      <a:pt x="3996363" y="0"/>
                      <a:pt x="4047956" y="51593"/>
                      <a:pt x="4047956" y="115236"/>
                    </a:cubicBezTo>
                    <a:cubicBezTo>
                      <a:pt x="4047956" y="178879"/>
                      <a:pt x="3996363" y="230472"/>
                      <a:pt x="3932720" y="230472"/>
                    </a:cubicBezTo>
                    <a:cubicBezTo>
                      <a:pt x="3869077" y="230472"/>
                      <a:pt x="3817484" y="178879"/>
                      <a:pt x="3817484" y="115236"/>
                    </a:cubicBezTo>
                    <a:cubicBezTo>
                      <a:pt x="3817484" y="51593"/>
                      <a:pt x="3869077" y="0"/>
                      <a:pt x="3932720" y="0"/>
                    </a:cubicBezTo>
                    <a:close/>
                    <a:moveTo>
                      <a:pt x="3545036" y="0"/>
                    </a:moveTo>
                    <a:cubicBezTo>
                      <a:pt x="3608679" y="0"/>
                      <a:pt x="3660272" y="51593"/>
                      <a:pt x="3660272" y="115236"/>
                    </a:cubicBezTo>
                    <a:cubicBezTo>
                      <a:pt x="3660272" y="178879"/>
                      <a:pt x="3608679" y="230472"/>
                      <a:pt x="3545036" y="230472"/>
                    </a:cubicBezTo>
                    <a:cubicBezTo>
                      <a:pt x="3481393" y="230472"/>
                      <a:pt x="3429800" y="178879"/>
                      <a:pt x="3429800" y="115236"/>
                    </a:cubicBezTo>
                    <a:cubicBezTo>
                      <a:pt x="3429800" y="51593"/>
                      <a:pt x="3481393" y="0"/>
                      <a:pt x="3545036" y="0"/>
                    </a:cubicBezTo>
                    <a:close/>
                    <a:moveTo>
                      <a:pt x="3157352" y="0"/>
                    </a:moveTo>
                    <a:cubicBezTo>
                      <a:pt x="3220995" y="0"/>
                      <a:pt x="3272588" y="51593"/>
                      <a:pt x="3272588" y="115236"/>
                    </a:cubicBezTo>
                    <a:cubicBezTo>
                      <a:pt x="3272588" y="178879"/>
                      <a:pt x="3220995" y="230472"/>
                      <a:pt x="3157352" y="230472"/>
                    </a:cubicBezTo>
                    <a:cubicBezTo>
                      <a:pt x="3093709" y="230472"/>
                      <a:pt x="3042116" y="178879"/>
                      <a:pt x="3042116" y="115236"/>
                    </a:cubicBezTo>
                    <a:cubicBezTo>
                      <a:pt x="3042116" y="51593"/>
                      <a:pt x="3093709" y="0"/>
                      <a:pt x="3157352" y="0"/>
                    </a:cubicBezTo>
                    <a:close/>
                    <a:moveTo>
                      <a:pt x="2769668" y="0"/>
                    </a:moveTo>
                    <a:cubicBezTo>
                      <a:pt x="2833311" y="0"/>
                      <a:pt x="2884904" y="51593"/>
                      <a:pt x="2884904" y="115236"/>
                    </a:cubicBezTo>
                    <a:cubicBezTo>
                      <a:pt x="2884904" y="178879"/>
                      <a:pt x="2833311" y="230472"/>
                      <a:pt x="2769668" y="230472"/>
                    </a:cubicBezTo>
                    <a:cubicBezTo>
                      <a:pt x="2706025" y="230472"/>
                      <a:pt x="2654432" y="178879"/>
                      <a:pt x="2654432" y="115236"/>
                    </a:cubicBezTo>
                    <a:cubicBezTo>
                      <a:pt x="2654432" y="51593"/>
                      <a:pt x="2706025" y="0"/>
                      <a:pt x="2769668" y="0"/>
                    </a:cubicBezTo>
                    <a:close/>
                    <a:moveTo>
                      <a:pt x="2381984" y="0"/>
                    </a:moveTo>
                    <a:cubicBezTo>
                      <a:pt x="2445627" y="0"/>
                      <a:pt x="2497220" y="51593"/>
                      <a:pt x="2497220" y="115236"/>
                    </a:cubicBezTo>
                    <a:cubicBezTo>
                      <a:pt x="2497220" y="178879"/>
                      <a:pt x="2445627" y="230472"/>
                      <a:pt x="2381984" y="230472"/>
                    </a:cubicBezTo>
                    <a:cubicBezTo>
                      <a:pt x="2318341" y="230472"/>
                      <a:pt x="2266748" y="178879"/>
                      <a:pt x="2266748" y="115236"/>
                    </a:cubicBezTo>
                    <a:cubicBezTo>
                      <a:pt x="2266748" y="51593"/>
                      <a:pt x="2318341" y="0"/>
                      <a:pt x="2381984" y="0"/>
                    </a:cubicBezTo>
                    <a:close/>
                    <a:moveTo>
                      <a:pt x="1994300" y="0"/>
                    </a:moveTo>
                    <a:cubicBezTo>
                      <a:pt x="2057943" y="0"/>
                      <a:pt x="2109536" y="51593"/>
                      <a:pt x="2109536" y="115236"/>
                    </a:cubicBezTo>
                    <a:cubicBezTo>
                      <a:pt x="2109536" y="178879"/>
                      <a:pt x="2057943" y="230472"/>
                      <a:pt x="1994300" y="230472"/>
                    </a:cubicBezTo>
                    <a:cubicBezTo>
                      <a:pt x="1930657" y="230472"/>
                      <a:pt x="1879064" y="178879"/>
                      <a:pt x="1879064" y="115236"/>
                    </a:cubicBezTo>
                    <a:cubicBezTo>
                      <a:pt x="1879064" y="51593"/>
                      <a:pt x="1930657" y="0"/>
                      <a:pt x="1994300" y="0"/>
                    </a:cubicBezTo>
                    <a:close/>
                    <a:moveTo>
                      <a:pt x="1606616" y="0"/>
                    </a:moveTo>
                    <a:cubicBezTo>
                      <a:pt x="1670259" y="0"/>
                      <a:pt x="1721852" y="51593"/>
                      <a:pt x="1721852" y="115236"/>
                    </a:cubicBezTo>
                    <a:cubicBezTo>
                      <a:pt x="1721852" y="178879"/>
                      <a:pt x="1670259" y="230472"/>
                      <a:pt x="1606616" y="230472"/>
                    </a:cubicBezTo>
                    <a:cubicBezTo>
                      <a:pt x="1542973" y="230472"/>
                      <a:pt x="1491380" y="178879"/>
                      <a:pt x="1491380" y="115236"/>
                    </a:cubicBezTo>
                    <a:cubicBezTo>
                      <a:pt x="1491380" y="51593"/>
                      <a:pt x="1542973" y="0"/>
                      <a:pt x="1606616" y="0"/>
                    </a:cubicBezTo>
                    <a:close/>
                    <a:moveTo>
                      <a:pt x="1218932" y="0"/>
                    </a:moveTo>
                    <a:cubicBezTo>
                      <a:pt x="1282575" y="0"/>
                      <a:pt x="1334168" y="51593"/>
                      <a:pt x="1334168" y="115236"/>
                    </a:cubicBezTo>
                    <a:cubicBezTo>
                      <a:pt x="1334168" y="178879"/>
                      <a:pt x="1282575" y="230472"/>
                      <a:pt x="1218932" y="230472"/>
                    </a:cubicBezTo>
                    <a:cubicBezTo>
                      <a:pt x="1155289" y="230472"/>
                      <a:pt x="1103696" y="178879"/>
                      <a:pt x="1103696" y="115236"/>
                    </a:cubicBezTo>
                    <a:cubicBezTo>
                      <a:pt x="1103696" y="51593"/>
                      <a:pt x="1155289" y="0"/>
                      <a:pt x="1218932" y="0"/>
                    </a:cubicBezTo>
                    <a:close/>
                    <a:moveTo>
                      <a:pt x="831248" y="0"/>
                    </a:moveTo>
                    <a:cubicBezTo>
                      <a:pt x="894891" y="0"/>
                      <a:pt x="946484" y="51593"/>
                      <a:pt x="946484" y="115236"/>
                    </a:cubicBezTo>
                    <a:cubicBezTo>
                      <a:pt x="946484" y="178879"/>
                      <a:pt x="894891" y="230472"/>
                      <a:pt x="831248" y="230472"/>
                    </a:cubicBezTo>
                    <a:cubicBezTo>
                      <a:pt x="767605" y="230472"/>
                      <a:pt x="716012" y="178879"/>
                      <a:pt x="716012" y="115236"/>
                    </a:cubicBezTo>
                    <a:cubicBezTo>
                      <a:pt x="716012" y="51593"/>
                      <a:pt x="767605" y="0"/>
                      <a:pt x="831248" y="0"/>
                    </a:cubicBezTo>
                    <a:close/>
                    <a:moveTo>
                      <a:pt x="443564" y="0"/>
                    </a:moveTo>
                    <a:cubicBezTo>
                      <a:pt x="507207" y="0"/>
                      <a:pt x="558800" y="51593"/>
                      <a:pt x="558800" y="115236"/>
                    </a:cubicBezTo>
                    <a:cubicBezTo>
                      <a:pt x="558800" y="178879"/>
                      <a:pt x="507207" y="230472"/>
                      <a:pt x="443564" y="230472"/>
                    </a:cubicBezTo>
                    <a:cubicBezTo>
                      <a:pt x="379921" y="230472"/>
                      <a:pt x="328328" y="178879"/>
                      <a:pt x="328328" y="115236"/>
                    </a:cubicBezTo>
                    <a:cubicBezTo>
                      <a:pt x="328328" y="51593"/>
                      <a:pt x="379921" y="0"/>
                      <a:pt x="443564" y="0"/>
                    </a:cubicBezTo>
                    <a:close/>
                  </a:path>
                </a:pathLst>
              </a:custGeom>
              <a:gradFill>
                <a:gsLst>
                  <a:gs pos="93000">
                    <a:schemeClr val="accent1">
                      <a:lumMod val="20000"/>
                      <a:lumOff val="80000"/>
                      <a:alpha val="0"/>
                    </a:schemeClr>
                  </a:gs>
                  <a:gs pos="0">
                    <a:schemeClr val="accent1">
                      <a:lumMod val="40000"/>
                      <a:lumOff val="60000"/>
                    </a:schemeClr>
                  </a:gs>
                </a:gsLst>
                <a:lin ang="0" scaled="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等线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75FD93B3-4458-452E-9FFB-76887A03CC09}"/>
                  </a:ext>
                </a:extLst>
              </p:cNvPr>
              <p:cNvSpPr txBox="1"/>
              <p:nvPr/>
            </p:nvSpPr>
            <p:spPr>
              <a:xfrm>
                <a:off x="5794247" y="2760197"/>
                <a:ext cx="1997209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600" i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薪水、职位、职权、证书、工作物理空间、同事</a:t>
                </a:r>
              </a:p>
            </p:txBody>
          </p:sp>
        </p:grpSp>
        <p:sp>
          <p:nvSpPr>
            <p:cNvPr id="50" name="任意多边形: 形状 49">
              <a:extLst>
                <a:ext uri="{FF2B5EF4-FFF2-40B4-BE49-F238E27FC236}">
                  <a16:creationId xmlns:a16="http://schemas.microsoft.com/office/drawing/2014/main" id="{210C194A-D128-4F5A-9F8B-060F0D454D48}"/>
                </a:ext>
              </a:extLst>
            </p:cNvPr>
            <p:cNvSpPr/>
            <p:nvPr/>
          </p:nvSpPr>
          <p:spPr>
            <a:xfrm rot="10800000">
              <a:off x="5885967" y="2431082"/>
              <a:ext cx="1260994" cy="45719"/>
            </a:xfrm>
            <a:custGeom>
              <a:avLst/>
              <a:gdLst>
                <a:gd name="connsiteX0" fmla="*/ 5628 w 1524229"/>
                <a:gd name="connsiteY0" fmla="*/ 0 h 113606"/>
                <a:gd name="connsiteX1" fmla="*/ 1460721 w 1524229"/>
                <a:gd name="connsiteY1" fmla="*/ 0 h 113606"/>
                <a:gd name="connsiteX2" fmla="*/ 1523757 w 1524229"/>
                <a:gd name="connsiteY2" fmla="*/ 71155 h 113606"/>
                <a:gd name="connsiteX3" fmla="*/ 1518602 w 1524229"/>
                <a:gd name="connsiteY3" fmla="*/ 113606 h 113606"/>
                <a:gd name="connsiteX4" fmla="*/ 63510 w 1524229"/>
                <a:gd name="connsiteY4" fmla="*/ 113606 h 113606"/>
                <a:gd name="connsiteX5" fmla="*/ 473 w 1524229"/>
                <a:gd name="connsiteY5" fmla="*/ 42451 h 113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24229" h="113606">
                  <a:moveTo>
                    <a:pt x="5628" y="0"/>
                  </a:moveTo>
                  <a:lnTo>
                    <a:pt x="1460721" y="0"/>
                  </a:lnTo>
                  <a:cubicBezTo>
                    <a:pt x="1498853" y="0"/>
                    <a:pt x="1528354" y="33300"/>
                    <a:pt x="1523757" y="71155"/>
                  </a:cubicBezTo>
                  <a:lnTo>
                    <a:pt x="1518602" y="113606"/>
                  </a:lnTo>
                  <a:lnTo>
                    <a:pt x="63510" y="113606"/>
                  </a:lnTo>
                  <a:cubicBezTo>
                    <a:pt x="25378" y="113606"/>
                    <a:pt x="-4123" y="80306"/>
                    <a:pt x="473" y="42451"/>
                  </a:cubicBezTo>
                  <a:close/>
                </a:path>
              </a:pathLst>
            </a:custGeom>
            <a:solidFill>
              <a:schemeClr val="accent1"/>
            </a:solidFill>
            <a:ln w="3175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97871881"/>
      </p:ext>
    </p:extLst>
  </p:cSld>
  <p:clrMapOvr>
    <a:masterClrMapping/>
  </p:clrMapOvr>
  <p:transition spd="slow" advTm="7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5" grpId="0" animBg="1"/>
      <p:bldP spid="5" grpId="0"/>
      <p:bldP spid="56" grpId="0" animBg="1"/>
      <p:bldP spid="57" grpId="0" animBg="1"/>
      <p:bldP spid="5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接连接符 7"/>
          <p:cNvCxnSpPr>
            <a:cxnSpLocks/>
          </p:cNvCxnSpPr>
          <p:nvPr/>
        </p:nvCxnSpPr>
        <p:spPr>
          <a:xfrm flipV="1">
            <a:off x="1659813" y="3363838"/>
            <a:ext cx="5832648" cy="29250"/>
          </a:xfrm>
          <a:prstGeom prst="line">
            <a:avLst/>
          </a:prstGeom>
          <a:ln w="127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/>
        </p:nvSpPr>
        <p:spPr>
          <a:xfrm>
            <a:off x="0" y="411511"/>
            <a:ext cx="6156176" cy="1800200"/>
          </a:xfrm>
          <a:custGeom>
            <a:avLst/>
            <a:gdLst/>
            <a:ahLst/>
            <a:cxnLst/>
            <a:rect l="l" t="t" r="r" b="b"/>
            <a:pathLst>
              <a:path w="6156176" h="1800200">
                <a:moveTo>
                  <a:pt x="0" y="0"/>
                </a:moveTo>
                <a:lnTo>
                  <a:pt x="4355976" y="0"/>
                </a:lnTo>
                <a:lnTo>
                  <a:pt x="6156176" y="1800200"/>
                </a:lnTo>
                <a:lnTo>
                  <a:pt x="4355976" y="1800200"/>
                </a:lnTo>
                <a:lnTo>
                  <a:pt x="0" y="1800200"/>
                </a:lnTo>
                <a:close/>
              </a:path>
            </a:pathLst>
          </a:custGeom>
          <a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3300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4340210" y="411509"/>
            <a:ext cx="4803790" cy="1800201"/>
          </a:xfrm>
          <a:custGeom>
            <a:avLst/>
            <a:gdLst/>
            <a:ahLst/>
            <a:cxnLst/>
            <a:rect l="l" t="t" r="r" b="b"/>
            <a:pathLst>
              <a:path w="4803790" h="1800201">
                <a:moveTo>
                  <a:pt x="1800200" y="0"/>
                </a:moveTo>
                <a:lnTo>
                  <a:pt x="4803790" y="0"/>
                </a:lnTo>
                <a:lnTo>
                  <a:pt x="4803790" y="1800200"/>
                </a:lnTo>
                <a:lnTo>
                  <a:pt x="1800200" y="1800200"/>
                </a:lnTo>
                <a:lnTo>
                  <a:pt x="1800200" y="1800201"/>
                </a:lnTo>
                <a:lnTo>
                  <a:pt x="0" y="1"/>
                </a:lnTo>
                <a:lnTo>
                  <a:pt x="1800200" y="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20172" y="553263"/>
            <a:ext cx="2772000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accent1"/>
                </a:solidFill>
              </a:rPr>
              <a:t>第三章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2035755" y="2643758"/>
            <a:ext cx="1440160" cy="1440160"/>
            <a:chOff x="1203526" y="2586042"/>
            <a:chExt cx="1440160" cy="1440160"/>
          </a:xfrm>
        </p:grpSpPr>
        <p:sp>
          <p:nvSpPr>
            <p:cNvPr id="25" name="矩形 7"/>
            <p:cNvSpPr/>
            <p:nvPr/>
          </p:nvSpPr>
          <p:spPr>
            <a:xfrm>
              <a:off x="1203526" y="2586042"/>
              <a:ext cx="1440160" cy="1440160"/>
            </a:xfrm>
            <a:custGeom>
              <a:avLst/>
              <a:gdLst/>
              <a:ahLst/>
              <a:cxnLst/>
              <a:rect l="l" t="t" r="r" b="b"/>
              <a:pathLst>
                <a:path w="2545868" h="2545868">
                  <a:moveTo>
                    <a:pt x="1272934" y="0"/>
                  </a:moveTo>
                  <a:lnTo>
                    <a:pt x="2545868" y="1272934"/>
                  </a:lnTo>
                  <a:lnTo>
                    <a:pt x="1272934" y="2545868"/>
                  </a:lnTo>
                  <a:lnTo>
                    <a:pt x="0" y="1272934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/>
                </a:gs>
                <a:gs pos="0">
                  <a:srgbClr val="E0E0E0"/>
                </a:gs>
              </a:gsLst>
              <a:lin ang="8100000" scaled="0"/>
              <a:tileRect/>
            </a:gradFill>
            <a:ln w="34925"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9" name="矩形 7"/>
            <p:cNvSpPr/>
            <p:nvPr/>
          </p:nvSpPr>
          <p:spPr>
            <a:xfrm>
              <a:off x="1311606" y="2694122"/>
              <a:ext cx="1224000" cy="1224000"/>
            </a:xfrm>
            <a:custGeom>
              <a:avLst/>
              <a:gdLst/>
              <a:ahLst/>
              <a:cxnLst/>
              <a:rect l="l" t="t" r="r" b="b"/>
              <a:pathLst>
                <a:path w="2545868" h="2545868">
                  <a:moveTo>
                    <a:pt x="1272934" y="0"/>
                  </a:moveTo>
                  <a:lnTo>
                    <a:pt x="2545868" y="1272934"/>
                  </a:lnTo>
                  <a:lnTo>
                    <a:pt x="1272934" y="2545868"/>
                  </a:lnTo>
                  <a:lnTo>
                    <a:pt x="0" y="127293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000" dirty="0">
                <a:solidFill>
                  <a:prstClr val="white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2019989" y="4341359"/>
            <a:ext cx="12558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读懂职业地图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896266" y="4348366"/>
            <a:ext cx="12558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谋划你的发展道路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772543" y="4341359"/>
            <a:ext cx="12558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打造你的就业能力</a:t>
            </a:r>
          </a:p>
        </p:txBody>
      </p:sp>
      <p:grpSp>
        <p:nvGrpSpPr>
          <p:cNvPr id="13" name="组合 12"/>
          <p:cNvGrpSpPr/>
          <p:nvPr/>
        </p:nvGrpSpPr>
        <p:grpSpPr>
          <a:xfrm>
            <a:off x="3820053" y="2673008"/>
            <a:ext cx="1440160" cy="1440160"/>
            <a:chOff x="2987824" y="2615292"/>
            <a:chExt cx="1440160" cy="1440160"/>
          </a:xfrm>
        </p:grpSpPr>
        <p:sp>
          <p:nvSpPr>
            <p:cNvPr id="30" name="矩形 7"/>
            <p:cNvSpPr/>
            <p:nvPr/>
          </p:nvSpPr>
          <p:spPr>
            <a:xfrm>
              <a:off x="2987824" y="2615292"/>
              <a:ext cx="1440160" cy="1440160"/>
            </a:xfrm>
            <a:custGeom>
              <a:avLst/>
              <a:gdLst/>
              <a:ahLst/>
              <a:cxnLst/>
              <a:rect l="l" t="t" r="r" b="b"/>
              <a:pathLst>
                <a:path w="2545868" h="2545868">
                  <a:moveTo>
                    <a:pt x="1272934" y="0"/>
                  </a:moveTo>
                  <a:lnTo>
                    <a:pt x="2545868" y="1272934"/>
                  </a:lnTo>
                  <a:lnTo>
                    <a:pt x="1272934" y="2545868"/>
                  </a:lnTo>
                  <a:lnTo>
                    <a:pt x="0" y="1272934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/>
                </a:gs>
                <a:gs pos="0">
                  <a:srgbClr val="E0E0E0"/>
                </a:gs>
              </a:gsLst>
              <a:lin ang="8100000" scaled="0"/>
              <a:tileRect/>
            </a:gradFill>
            <a:ln w="34925"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10" name="矩形 7"/>
            <p:cNvSpPr/>
            <p:nvPr/>
          </p:nvSpPr>
          <p:spPr>
            <a:xfrm>
              <a:off x="3095904" y="2723372"/>
              <a:ext cx="1224000" cy="1224000"/>
            </a:xfrm>
            <a:custGeom>
              <a:avLst/>
              <a:gdLst/>
              <a:ahLst/>
              <a:cxnLst/>
              <a:rect l="l" t="t" r="r" b="b"/>
              <a:pathLst>
                <a:path w="2545868" h="2545868">
                  <a:moveTo>
                    <a:pt x="1272934" y="0"/>
                  </a:moveTo>
                  <a:lnTo>
                    <a:pt x="2545868" y="1272934"/>
                  </a:lnTo>
                  <a:lnTo>
                    <a:pt x="1272934" y="2545868"/>
                  </a:lnTo>
                  <a:lnTo>
                    <a:pt x="0" y="127293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000" dirty="0">
                <a:solidFill>
                  <a:prstClr val="white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5580112" y="2643758"/>
            <a:ext cx="1440160" cy="1440160"/>
            <a:chOff x="4747883" y="2586042"/>
            <a:chExt cx="1440160" cy="1440160"/>
          </a:xfrm>
        </p:grpSpPr>
        <p:sp>
          <p:nvSpPr>
            <p:cNvPr id="31" name="矩形 7"/>
            <p:cNvSpPr/>
            <p:nvPr/>
          </p:nvSpPr>
          <p:spPr>
            <a:xfrm>
              <a:off x="4747883" y="2586042"/>
              <a:ext cx="1440160" cy="1440160"/>
            </a:xfrm>
            <a:custGeom>
              <a:avLst/>
              <a:gdLst/>
              <a:ahLst/>
              <a:cxnLst/>
              <a:rect l="l" t="t" r="r" b="b"/>
              <a:pathLst>
                <a:path w="2545868" h="2545868">
                  <a:moveTo>
                    <a:pt x="1272934" y="0"/>
                  </a:moveTo>
                  <a:lnTo>
                    <a:pt x="2545868" y="1272934"/>
                  </a:lnTo>
                  <a:lnTo>
                    <a:pt x="1272934" y="2545868"/>
                  </a:lnTo>
                  <a:lnTo>
                    <a:pt x="0" y="1272934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/>
                </a:gs>
                <a:gs pos="0">
                  <a:srgbClr val="E0E0E0"/>
                </a:gs>
              </a:gsLst>
              <a:lin ang="8100000" scaled="0"/>
              <a:tileRect/>
            </a:gradFill>
            <a:ln w="34925"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11" name="矩形 7"/>
            <p:cNvSpPr/>
            <p:nvPr/>
          </p:nvSpPr>
          <p:spPr>
            <a:xfrm>
              <a:off x="4855963" y="2694122"/>
              <a:ext cx="1224000" cy="1224000"/>
            </a:xfrm>
            <a:custGeom>
              <a:avLst/>
              <a:gdLst/>
              <a:ahLst/>
              <a:cxnLst/>
              <a:rect l="l" t="t" r="r" b="b"/>
              <a:pathLst>
                <a:path w="2545868" h="2545868">
                  <a:moveTo>
                    <a:pt x="1272934" y="0"/>
                  </a:moveTo>
                  <a:lnTo>
                    <a:pt x="2545868" y="1272934"/>
                  </a:lnTo>
                  <a:lnTo>
                    <a:pt x="1272934" y="2545868"/>
                  </a:lnTo>
                  <a:lnTo>
                    <a:pt x="0" y="1272934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000" dirty="0">
                <a:solidFill>
                  <a:prstClr val="white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24" name="文本框 23">
            <a:extLst>
              <a:ext uri="{FF2B5EF4-FFF2-40B4-BE49-F238E27FC236}">
                <a16:creationId xmlns:a16="http://schemas.microsoft.com/office/drawing/2014/main" id="{2D073E84-D23A-4547-8C8F-E41C28D4454A}"/>
              </a:ext>
            </a:extLst>
          </p:cNvPr>
          <p:cNvSpPr txBox="1"/>
          <p:nvPr/>
        </p:nvSpPr>
        <p:spPr>
          <a:xfrm>
            <a:off x="2443987" y="3008367"/>
            <a:ext cx="4320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>
                <a:solidFill>
                  <a:schemeClr val="bg1"/>
                </a:solidFill>
                <a:latin typeface="Arial Black" panose="020B0A04020102020204" pitchFamily="34" charset="0"/>
              </a:rPr>
              <a:t>1</a:t>
            </a:r>
            <a:endParaRPr lang="zh-CN" altLang="en-US" sz="44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id="{6C88015D-9AEA-414D-AA31-119246B21198}"/>
              </a:ext>
            </a:extLst>
          </p:cNvPr>
          <p:cNvSpPr txBox="1"/>
          <p:nvPr/>
        </p:nvSpPr>
        <p:spPr>
          <a:xfrm>
            <a:off x="4248017" y="3028584"/>
            <a:ext cx="4320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>
                <a:solidFill>
                  <a:schemeClr val="bg1"/>
                </a:solidFill>
                <a:latin typeface="Arial Black" panose="020B0A04020102020204" pitchFamily="34" charset="0"/>
              </a:rPr>
              <a:t>2</a:t>
            </a:r>
            <a:endParaRPr lang="zh-CN" altLang="en-US" sz="44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id="{44D9453E-7887-440E-B2D9-C33C47299AD2}"/>
              </a:ext>
            </a:extLst>
          </p:cNvPr>
          <p:cNvSpPr txBox="1"/>
          <p:nvPr/>
        </p:nvSpPr>
        <p:spPr>
          <a:xfrm>
            <a:off x="6044848" y="3034032"/>
            <a:ext cx="4320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>
                <a:solidFill>
                  <a:schemeClr val="bg1"/>
                </a:solidFill>
                <a:latin typeface="Arial Black" panose="020B0A04020102020204" pitchFamily="34" charset="0"/>
              </a:rPr>
              <a:t>3</a:t>
            </a:r>
            <a:endParaRPr lang="zh-CN" altLang="en-US" sz="44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99AD3485-7F19-4C2E-A6A3-F3C63933E184}"/>
              </a:ext>
            </a:extLst>
          </p:cNvPr>
          <p:cNvSpPr txBox="1"/>
          <p:nvPr/>
        </p:nvSpPr>
        <p:spPr>
          <a:xfrm>
            <a:off x="6300192" y="1641299"/>
            <a:ext cx="2919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accent1"/>
                </a:solidFill>
              </a:rPr>
              <a:t>谋划生涯发展路径</a:t>
            </a:r>
          </a:p>
        </p:txBody>
      </p:sp>
    </p:spTree>
    <p:extLst>
      <p:ext uri="{BB962C8B-B14F-4D97-AF65-F5344CB8AC3E}">
        <p14:creationId xmlns:p14="http://schemas.microsoft.com/office/powerpoint/2010/main" val="2450885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8000">
        <p14:prism dir="d"/>
      </p:transition>
    </mc:Choice>
    <mc:Fallback xmlns="">
      <p:transition spd="slow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任意多边形: 形状 18">
            <a:extLst>
              <a:ext uri="{FF2B5EF4-FFF2-40B4-BE49-F238E27FC236}">
                <a16:creationId xmlns:a16="http://schemas.microsoft.com/office/drawing/2014/main" id="{8B0119F6-C46B-4CBB-8D28-9F3CF6BD36CC}"/>
              </a:ext>
            </a:extLst>
          </p:cNvPr>
          <p:cNvSpPr/>
          <p:nvPr/>
        </p:nvSpPr>
        <p:spPr>
          <a:xfrm>
            <a:off x="-1879602" y="2948570"/>
            <a:ext cx="12471901" cy="1745934"/>
          </a:xfrm>
          <a:custGeom>
            <a:avLst/>
            <a:gdLst>
              <a:gd name="connsiteX0" fmla="*/ 1039630 w 12471901"/>
              <a:gd name="connsiteY0" fmla="*/ 719663 h 1745934"/>
              <a:gd name="connsiteX1" fmla="*/ 2708942 w 12471901"/>
              <a:gd name="connsiteY1" fmla="*/ 347523 h 1745934"/>
              <a:gd name="connsiteX2" fmla="*/ 4941779 w 12471901"/>
              <a:gd name="connsiteY2" fmla="*/ 645235 h 1745934"/>
              <a:gd name="connsiteX3" fmla="*/ 8099649 w 12471901"/>
              <a:gd name="connsiteY3" fmla="*/ 549542 h 1745934"/>
              <a:gd name="connsiteX4" fmla="*/ 9652002 w 12471901"/>
              <a:gd name="connsiteY4" fmla="*/ 145504 h 1745934"/>
              <a:gd name="connsiteX5" fmla="*/ 11353211 w 12471901"/>
              <a:gd name="connsiteY5" fmla="*/ 124239 h 1745934"/>
              <a:gd name="connsiteX6" fmla="*/ 11704086 w 12471901"/>
              <a:gd name="connsiteY6" fmla="*/ 1676593 h 1745934"/>
              <a:gd name="connsiteX7" fmla="*/ 795081 w 12471901"/>
              <a:gd name="connsiteY7" fmla="*/ 1400146 h 1745934"/>
              <a:gd name="connsiteX8" fmla="*/ 1039630 w 12471901"/>
              <a:gd name="connsiteY8" fmla="*/ 719663 h 1745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471901" h="1745934">
                <a:moveTo>
                  <a:pt x="1039630" y="719663"/>
                </a:moveTo>
                <a:cubicBezTo>
                  <a:pt x="1358607" y="544226"/>
                  <a:pt x="2058584" y="359928"/>
                  <a:pt x="2708942" y="347523"/>
                </a:cubicBezTo>
                <a:cubicBezTo>
                  <a:pt x="3359300" y="335118"/>
                  <a:pt x="4043328" y="611565"/>
                  <a:pt x="4941779" y="645235"/>
                </a:cubicBezTo>
                <a:cubicBezTo>
                  <a:pt x="5840230" y="678905"/>
                  <a:pt x="7314612" y="632830"/>
                  <a:pt x="8099649" y="549542"/>
                </a:cubicBezTo>
                <a:cubicBezTo>
                  <a:pt x="8884686" y="466254"/>
                  <a:pt x="9109742" y="216388"/>
                  <a:pt x="9652002" y="145504"/>
                </a:cubicBezTo>
                <a:cubicBezTo>
                  <a:pt x="10194262" y="74620"/>
                  <a:pt x="11011197" y="-130942"/>
                  <a:pt x="11353211" y="124239"/>
                </a:cubicBezTo>
                <a:cubicBezTo>
                  <a:pt x="11695225" y="379420"/>
                  <a:pt x="13463774" y="1463942"/>
                  <a:pt x="11704086" y="1676593"/>
                </a:cubicBezTo>
                <a:cubicBezTo>
                  <a:pt x="9944398" y="1889244"/>
                  <a:pt x="2567174" y="1559634"/>
                  <a:pt x="795081" y="1400146"/>
                </a:cubicBezTo>
                <a:cubicBezTo>
                  <a:pt x="-977012" y="1240658"/>
                  <a:pt x="720653" y="895100"/>
                  <a:pt x="1039630" y="719663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任意多边形: 形状 14">
            <a:extLst>
              <a:ext uri="{FF2B5EF4-FFF2-40B4-BE49-F238E27FC236}">
                <a16:creationId xmlns:a16="http://schemas.microsoft.com/office/drawing/2014/main" id="{84054F6A-33A3-46CA-96DF-2CE2EEF9E748}"/>
              </a:ext>
            </a:extLst>
          </p:cNvPr>
          <p:cNvSpPr/>
          <p:nvPr/>
        </p:nvSpPr>
        <p:spPr>
          <a:xfrm>
            <a:off x="-1423402" y="3455529"/>
            <a:ext cx="11797878" cy="2028624"/>
          </a:xfrm>
          <a:custGeom>
            <a:avLst/>
            <a:gdLst>
              <a:gd name="connsiteX0" fmla="*/ 987467 w 11797878"/>
              <a:gd name="connsiteY0" fmla="*/ 701801 h 2028624"/>
              <a:gd name="connsiteX1" fmla="*/ 3720035 w 11797878"/>
              <a:gd name="connsiteY1" fmla="*/ 319029 h 2028624"/>
              <a:gd name="connsiteX2" fmla="*/ 6208053 w 11797878"/>
              <a:gd name="connsiteY2" fmla="*/ 818759 h 2028624"/>
              <a:gd name="connsiteX3" fmla="*/ 8121914 w 11797878"/>
              <a:gd name="connsiteY3" fmla="*/ 244601 h 2028624"/>
              <a:gd name="connsiteX4" fmla="*/ 9993244 w 11797878"/>
              <a:gd name="connsiteY4" fmla="*/ 85113 h 2028624"/>
              <a:gd name="connsiteX5" fmla="*/ 11269151 w 11797878"/>
              <a:gd name="connsiteY5" fmla="*/ 1552406 h 2028624"/>
              <a:gd name="connsiteX6" fmla="*/ 689755 w 11797878"/>
              <a:gd name="connsiteY6" fmla="*/ 1988341 h 2028624"/>
              <a:gd name="connsiteX7" fmla="*/ 1093793 w 11797878"/>
              <a:gd name="connsiteY7" fmla="*/ 691169 h 20286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797878" h="2028624">
                <a:moveTo>
                  <a:pt x="987467" y="701801"/>
                </a:moveTo>
                <a:cubicBezTo>
                  <a:pt x="1918702" y="500668"/>
                  <a:pt x="2849937" y="299536"/>
                  <a:pt x="3720035" y="319029"/>
                </a:cubicBezTo>
                <a:cubicBezTo>
                  <a:pt x="4590133" y="338522"/>
                  <a:pt x="5474407" y="831164"/>
                  <a:pt x="6208053" y="818759"/>
                </a:cubicBezTo>
                <a:cubicBezTo>
                  <a:pt x="6941699" y="806354"/>
                  <a:pt x="7491049" y="366875"/>
                  <a:pt x="8121914" y="244601"/>
                </a:cubicBezTo>
                <a:cubicBezTo>
                  <a:pt x="8752779" y="122327"/>
                  <a:pt x="9468705" y="-132855"/>
                  <a:pt x="9993244" y="85113"/>
                </a:cubicBezTo>
                <a:cubicBezTo>
                  <a:pt x="10517784" y="303080"/>
                  <a:pt x="12819732" y="1235201"/>
                  <a:pt x="11269151" y="1552406"/>
                </a:cubicBezTo>
                <a:cubicBezTo>
                  <a:pt x="9718570" y="1869611"/>
                  <a:pt x="2385648" y="2131880"/>
                  <a:pt x="689755" y="1988341"/>
                </a:cubicBezTo>
                <a:cubicBezTo>
                  <a:pt x="-1006138" y="1844802"/>
                  <a:pt x="939621" y="1015462"/>
                  <a:pt x="1093793" y="691169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课前思考</a:t>
            </a:r>
            <a:r>
              <a:rPr lang="en-US" altLang="zh-CN" dirty="0"/>
              <a:t>/</a:t>
            </a:r>
            <a:r>
              <a:rPr lang="zh-CN" altLang="en-US" dirty="0"/>
              <a:t>学习目标</a:t>
            </a:r>
            <a:r>
              <a:rPr lang="en-US" altLang="zh-CN" dirty="0"/>
              <a:t>/</a:t>
            </a:r>
            <a:r>
              <a:rPr lang="zh-CN" altLang="en-US" dirty="0"/>
              <a:t>活动体验</a:t>
            </a:r>
            <a:r>
              <a:rPr lang="en-US" altLang="zh-CN" dirty="0"/>
              <a:t>/</a:t>
            </a:r>
            <a:r>
              <a:rPr lang="zh-CN" altLang="en-US" b="1" dirty="0">
                <a:solidFill>
                  <a:schemeClr val="accent3"/>
                </a:solidFill>
              </a:rPr>
              <a:t>生涯智慧</a:t>
            </a:r>
            <a:r>
              <a:rPr lang="en-US" altLang="zh-CN" dirty="0"/>
              <a:t>/</a:t>
            </a:r>
            <a:r>
              <a:rPr lang="zh-CN" altLang="en-US" dirty="0"/>
              <a:t>行动项目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6CB219C4-9D96-448E-9594-8BC4818FF4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73783" y="1099305"/>
            <a:ext cx="5328592" cy="326693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13000" endPos="18000" dir="5400000" sy="-100000" algn="bl" rotWithShape="0"/>
          </a:effectLst>
        </p:spPr>
      </p:pic>
      <p:sp>
        <p:nvSpPr>
          <p:cNvPr id="33" name="矩形 32">
            <a:extLst>
              <a:ext uri="{FF2B5EF4-FFF2-40B4-BE49-F238E27FC236}">
                <a16:creationId xmlns:a16="http://schemas.microsoft.com/office/drawing/2014/main" id="{F154EFCE-450A-475B-A575-8F3D6890AFB4}"/>
              </a:ext>
            </a:extLst>
          </p:cNvPr>
          <p:cNvSpPr/>
          <p:nvPr/>
        </p:nvSpPr>
        <p:spPr>
          <a:xfrm>
            <a:off x="0" y="1398136"/>
            <a:ext cx="470641" cy="304582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id="{376422AC-7D67-4BEF-9034-32696F369383}"/>
              </a:ext>
            </a:extLst>
          </p:cNvPr>
          <p:cNvSpPr txBox="1"/>
          <p:nvPr/>
        </p:nvSpPr>
        <p:spPr>
          <a:xfrm>
            <a:off x="0" y="1516601"/>
            <a:ext cx="461665" cy="2808892"/>
          </a:xfrm>
          <a:prstGeom prst="rect">
            <a:avLst/>
          </a:prstGeom>
          <a:noFill/>
          <a:ln>
            <a:noFill/>
          </a:ln>
        </p:spPr>
        <p:txBody>
          <a:bodyPr vert="eaVert"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二  生 涯 发 展 阶 段 </a:t>
            </a:r>
          </a:p>
        </p:txBody>
      </p:sp>
    </p:spTree>
    <p:extLst>
      <p:ext uri="{BB962C8B-B14F-4D97-AF65-F5344CB8AC3E}">
        <p14:creationId xmlns:p14="http://schemas.microsoft.com/office/powerpoint/2010/main" val="2258968540"/>
      </p:ext>
    </p:extLst>
  </p:cSld>
  <p:clrMapOvr>
    <a:masterClrMapping/>
  </p:clrMapOvr>
  <p:transition spd="slow" advTm="7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5" grpId="0" animBg="1"/>
      <p:bldP spid="33" grpId="0" animBg="1"/>
      <p:bldP spid="3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课前思考</a:t>
            </a:r>
            <a:r>
              <a:rPr lang="en-US" altLang="zh-CN" dirty="0"/>
              <a:t>/</a:t>
            </a:r>
            <a:r>
              <a:rPr lang="zh-CN" altLang="en-US" dirty="0"/>
              <a:t>学习目标</a:t>
            </a:r>
            <a:r>
              <a:rPr lang="en-US" altLang="zh-CN" dirty="0"/>
              <a:t>/</a:t>
            </a:r>
            <a:r>
              <a:rPr lang="zh-CN" altLang="en-US" dirty="0"/>
              <a:t>活动体验</a:t>
            </a:r>
            <a:r>
              <a:rPr lang="en-US" altLang="zh-CN" dirty="0"/>
              <a:t>/</a:t>
            </a:r>
            <a:r>
              <a:rPr lang="zh-CN" altLang="en-US" b="1" dirty="0">
                <a:solidFill>
                  <a:schemeClr val="accent3"/>
                </a:solidFill>
              </a:rPr>
              <a:t>生涯智慧</a:t>
            </a:r>
            <a:r>
              <a:rPr lang="en-US" altLang="zh-CN" dirty="0"/>
              <a:t>/</a:t>
            </a:r>
            <a:r>
              <a:rPr lang="zh-CN" altLang="en-US" dirty="0"/>
              <a:t>行动项目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9FCF67B5-9B42-4B1E-8DCF-AE1CAEEB2132}"/>
              </a:ext>
            </a:extLst>
          </p:cNvPr>
          <p:cNvSpPr/>
          <p:nvPr/>
        </p:nvSpPr>
        <p:spPr>
          <a:xfrm>
            <a:off x="0" y="1398136"/>
            <a:ext cx="470641" cy="304582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8483F18A-B00D-4F51-9F52-E7252B6FED73}"/>
              </a:ext>
            </a:extLst>
          </p:cNvPr>
          <p:cNvSpPr txBox="1"/>
          <p:nvPr/>
        </p:nvSpPr>
        <p:spPr>
          <a:xfrm>
            <a:off x="0" y="1516601"/>
            <a:ext cx="461665" cy="2808892"/>
          </a:xfrm>
          <a:prstGeom prst="rect">
            <a:avLst/>
          </a:prstGeom>
          <a:noFill/>
          <a:ln>
            <a:noFill/>
          </a:ln>
        </p:spPr>
        <p:txBody>
          <a:bodyPr vert="eaVert"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三  从新手到专家的台阶</a:t>
            </a:r>
          </a:p>
        </p:txBody>
      </p:sp>
      <p:grpSp>
        <p:nvGrpSpPr>
          <p:cNvPr id="13" name="组合 12">
            <a:extLst>
              <a:ext uri="{FF2B5EF4-FFF2-40B4-BE49-F238E27FC236}">
                <a16:creationId xmlns:a16="http://schemas.microsoft.com/office/drawing/2014/main" id="{7C216A73-8F60-4479-A7C0-15375BB4B928}"/>
              </a:ext>
            </a:extLst>
          </p:cNvPr>
          <p:cNvGrpSpPr/>
          <p:nvPr/>
        </p:nvGrpSpPr>
        <p:grpSpPr>
          <a:xfrm>
            <a:off x="2319702" y="1516601"/>
            <a:ext cx="5079272" cy="2532410"/>
            <a:chOff x="3339547" y="2283055"/>
            <a:chExt cx="5500207" cy="2698289"/>
          </a:xfrm>
        </p:grpSpPr>
        <p:sp>
          <p:nvSpPr>
            <p:cNvPr id="14" name="íṩļïďê">
              <a:extLst>
                <a:ext uri="{FF2B5EF4-FFF2-40B4-BE49-F238E27FC236}">
                  <a16:creationId xmlns:a16="http://schemas.microsoft.com/office/drawing/2014/main" id="{3C3DF4A8-43D7-4DC9-AC85-79E55257353D}"/>
                </a:ext>
              </a:extLst>
            </p:cNvPr>
            <p:cNvSpPr/>
            <p:nvPr/>
          </p:nvSpPr>
          <p:spPr>
            <a:xfrm flipH="1">
              <a:off x="5124387" y="2283055"/>
              <a:ext cx="1930524" cy="1367997"/>
            </a:xfrm>
            <a:prstGeom prst="arc">
              <a:avLst>
                <a:gd name="adj1" fmla="val 16175622"/>
                <a:gd name="adj2" fmla="val 5388773"/>
              </a:avLst>
            </a:prstGeom>
            <a:ln w="76200" cap="rnd">
              <a:gradFill>
                <a:gsLst>
                  <a:gs pos="100000">
                    <a:schemeClr val="tx1">
                      <a:lumMod val="25000"/>
                      <a:lumOff val="75000"/>
                      <a:alpha val="20000"/>
                    </a:schemeClr>
                  </a:gs>
                  <a:gs pos="20000">
                    <a:schemeClr val="tx1">
                      <a:lumMod val="10000"/>
                      <a:lumOff val="90000"/>
                      <a:alpha val="30000"/>
                    </a:schemeClr>
                  </a:gs>
                </a:gsLst>
                <a:lin ang="12000000" scaled="0"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íś1iďe">
              <a:extLst>
                <a:ext uri="{FF2B5EF4-FFF2-40B4-BE49-F238E27FC236}">
                  <a16:creationId xmlns:a16="http://schemas.microsoft.com/office/drawing/2014/main" id="{F1940346-5210-413D-84F8-46AD8EE6CF90}"/>
                </a:ext>
              </a:extLst>
            </p:cNvPr>
            <p:cNvSpPr/>
            <p:nvPr/>
          </p:nvSpPr>
          <p:spPr>
            <a:xfrm flipH="1" flipV="1">
              <a:off x="5124387" y="3613347"/>
              <a:ext cx="1930524" cy="1367997"/>
            </a:xfrm>
            <a:prstGeom prst="arc">
              <a:avLst>
                <a:gd name="adj1" fmla="val 5250551"/>
                <a:gd name="adj2" fmla="val 16271555"/>
              </a:avLst>
            </a:prstGeom>
            <a:ln w="76200" cap="rnd">
              <a:gradFill>
                <a:gsLst>
                  <a:gs pos="100000">
                    <a:schemeClr val="tx1">
                      <a:lumMod val="25000"/>
                      <a:lumOff val="75000"/>
                      <a:alpha val="20000"/>
                    </a:schemeClr>
                  </a:gs>
                  <a:gs pos="20000">
                    <a:schemeClr val="tx1">
                      <a:lumMod val="10000"/>
                      <a:lumOff val="90000"/>
                      <a:alpha val="30000"/>
                    </a:schemeClr>
                  </a:gs>
                </a:gsLst>
                <a:lin ang="12000000" scaled="0"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ïṣľîḓé">
              <a:extLst>
                <a:ext uri="{FF2B5EF4-FFF2-40B4-BE49-F238E27FC236}">
                  <a16:creationId xmlns:a16="http://schemas.microsoft.com/office/drawing/2014/main" id="{0B06E15A-B098-40FD-9E3A-B9E7ACA91E78}"/>
                </a:ext>
              </a:extLst>
            </p:cNvPr>
            <p:cNvSpPr/>
            <p:nvPr/>
          </p:nvSpPr>
          <p:spPr>
            <a:xfrm>
              <a:off x="5124387" y="2283055"/>
              <a:ext cx="1930524" cy="1367997"/>
            </a:xfrm>
            <a:prstGeom prst="arc">
              <a:avLst>
                <a:gd name="adj1" fmla="val 16175622"/>
                <a:gd name="adj2" fmla="val 5388773"/>
              </a:avLst>
            </a:prstGeom>
            <a:ln w="76200" cap="rnd">
              <a:gradFill>
                <a:gsLst>
                  <a:gs pos="100000">
                    <a:schemeClr val="tx1">
                      <a:lumMod val="25000"/>
                      <a:lumOff val="75000"/>
                      <a:alpha val="20000"/>
                    </a:schemeClr>
                  </a:gs>
                  <a:gs pos="20000">
                    <a:schemeClr val="tx1">
                      <a:lumMod val="10000"/>
                      <a:lumOff val="90000"/>
                      <a:alpha val="30000"/>
                    </a:schemeClr>
                  </a:gs>
                </a:gsLst>
                <a:lin ang="12000000" scaled="0"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išľïḍé">
              <a:extLst>
                <a:ext uri="{FF2B5EF4-FFF2-40B4-BE49-F238E27FC236}">
                  <a16:creationId xmlns:a16="http://schemas.microsoft.com/office/drawing/2014/main" id="{D406715C-63D6-4B2B-A465-E086D75F454B}"/>
                </a:ext>
              </a:extLst>
            </p:cNvPr>
            <p:cNvSpPr/>
            <p:nvPr/>
          </p:nvSpPr>
          <p:spPr>
            <a:xfrm flipV="1">
              <a:off x="5124387" y="3613347"/>
              <a:ext cx="1930524" cy="1367997"/>
            </a:xfrm>
            <a:prstGeom prst="arc">
              <a:avLst>
                <a:gd name="adj1" fmla="val 5250551"/>
                <a:gd name="adj2" fmla="val 16271555"/>
              </a:avLst>
            </a:prstGeom>
            <a:ln w="76200" cap="rnd">
              <a:gradFill>
                <a:gsLst>
                  <a:gs pos="100000">
                    <a:schemeClr val="tx1">
                      <a:lumMod val="25000"/>
                      <a:lumOff val="75000"/>
                      <a:alpha val="20000"/>
                    </a:schemeClr>
                  </a:gs>
                  <a:gs pos="20000">
                    <a:schemeClr val="tx1">
                      <a:lumMod val="10000"/>
                      <a:lumOff val="90000"/>
                      <a:alpha val="30000"/>
                    </a:schemeClr>
                  </a:gs>
                </a:gsLst>
                <a:lin ang="12000000" scaled="0"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îṡḷîḍè">
              <a:extLst>
                <a:ext uri="{FF2B5EF4-FFF2-40B4-BE49-F238E27FC236}">
                  <a16:creationId xmlns:a16="http://schemas.microsoft.com/office/drawing/2014/main" id="{465B5F7F-D0D3-4CAF-895B-81337416C758}"/>
                </a:ext>
              </a:extLst>
            </p:cNvPr>
            <p:cNvSpPr/>
            <p:nvPr/>
          </p:nvSpPr>
          <p:spPr>
            <a:xfrm>
              <a:off x="4952644" y="2669933"/>
              <a:ext cx="355486" cy="355486"/>
            </a:xfrm>
            <a:prstGeom prst="ellipse">
              <a:avLst/>
            </a:prstGeom>
            <a:gradFill>
              <a:gsLst>
                <a:gs pos="0">
                  <a:schemeClr val="accent1">
                    <a:lumMod val="60000"/>
                    <a:lumOff val="40000"/>
                  </a:schemeClr>
                </a:gs>
                <a:gs pos="60000">
                  <a:schemeClr val="accent1"/>
                </a:gs>
              </a:gsLst>
              <a:lin ang="2700000" scaled="0"/>
            </a:gradFill>
            <a:ln w="57150" cap="rnd">
              <a:noFill/>
              <a:prstDash val="solid"/>
              <a:round/>
            </a:ln>
            <a:effectLst>
              <a:outerShdw blurRad="76200" dist="50800" dir="5400000" algn="ctr" rotWithShape="0">
                <a:schemeClr val="accent1"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 fontScale="5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913765"/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22" name="íṩḻíḍê">
              <a:extLst>
                <a:ext uri="{FF2B5EF4-FFF2-40B4-BE49-F238E27FC236}">
                  <a16:creationId xmlns:a16="http://schemas.microsoft.com/office/drawing/2014/main" id="{EF309D66-E97E-4FB2-B85C-AE80F137D466}"/>
                </a:ext>
              </a:extLst>
            </p:cNvPr>
            <p:cNvSpPr/>
            <p:nvPr/>
          </p:nvSpPr>
          <p:spPr>
            <a:xfrm>
              <a:off x="6869937" y="2669933"/>
              <a:ext cx="355486" cy="355486"/>
            </a:xfrm>
            <a:prstGeom prst="ellipse">
              <a:avLst/>
            </a:prstGeom>
            <a:gradFill>
              <a:gsLst>
                <a:gs pos="0">
                  <a:schemeClr val="accent3">
                    <a:lumMod val="60000"/>
                    <a:lumOff val="40000"/>
                  </a:schemeClr>
                </a:gs>
                <a:gs pos="60000">
                  <a:schemeClr val="accent3"/>
                </a:gs>
              </a:gsLst>
              <a:lin ang="2700000" scaled="0"/>
            </a:gradFill>
            <a:ln w="57150" cap="rnd">
              <a:noFill/>
              <a:prstDash val="solid"/>
              <a:round/>
            </a:ln>
            <a:effectLst>
              <a:outerShdw blurRad="76200" dist="50800" dir="5400000" algn="ctr" rotWithShape="0">
                <a:schemeClr val="accent3"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 fontScale="5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913765"/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23" name="îṧľîďè">
              <a:extLst>
                <a:ext uri="{FF2B5EF4-FFF2-40B4-BE49-F238E27FC236}">
                  <a16:creationId xmlns:a16="http://schemas.microsoft.com/office/drawing/2014/main" id="{5A6D5EB4-7A96-4E79-B686-9C74645BEED8}"/>
                </a:ext>
              </a:extLst>
            </p:cNvPr>
            <p:cNvSpPr/>
            <p:nvPr/>
          </p:nvSpPr>
          <p:spPr>
            <a:xfrm>
              <a:off x="4952644" y="4138455"/>
              <a:ext cx="355486" cy="355486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0000">
                  <a:schemeClr val="accent5"/>
                </a:gs>
              </a:gsLst>
              <a:lin ang="2700000" scaled="0"/>
            </a:gradFill>
            <a:ln w="57150" cap="rnd">
              <a:noFill/>
              <a:prstDash val="solid"/>
              <a:round/>
            </a:ln>
            <a:effectLst>
              <a:outerShdw blurRad="76200" dist="50800" dir="5400000" algn="ctr" rotWithShape="0">
                <a:schemeClr val="accent5"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 fontScale="5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913765"/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24" name="ïšľiḍé">
              <a:extLst>
                <a:ext uri="{FF2B5EF4-FFF2-40B4-BE49-F238E27FC236}">
                  <a16:creationId xmlns:a16="http://schemas.microsoft.com/office/drawing/2014/main" id="{C564695F-CCF3-483E-ACB4-E1318DE8EEE6}"/>
                </a:ext>
              </a:extLst>
            </p:cNvPr>
            <p:cNvSpPr/>
            <p:nvPr/>
          </p:nvSpPr>
          <p:spPr>
            <a:xfrm>
              <a:off x="6868008" y="4138455"/>
              <a:ext cx="359344" cy="355486"/>
            </a:xfrm>
            <a:prstGeom prst="ellipse">
              <a:avLst/>
            </a:prstGeom>
            <a:gradFill>
              <a:gsLst>
                <a:gs pos="0">
                  <a:schemeClr val="accent4">
                    <a:lumMod val="60000"/>
                    <a:lumOff val="40000"/>
                  </a:schemeClr>
                </a:gs>
                <a:gs pos="60000">
                  <a:schemeClr val="accent4"/>
                </a:gs>
              </a:gsLst>
              <a:lin ang="2700000" scaled="0"/>
            </a:gradFill>
            <a:ln w="57150" cap="rnd">
              <a:noFill/>
              <a:prstDash val="solid"/>
              <a:round/>
            </a:ln>
            <a:effectLst>
              <a:outerShdw blurRad="76200" dist="50800" dir="5400000" algn="ctr" rotWithShape="0">
                <a:schemeClr val="accent4"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 fontScale="5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913765"/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25" name="íṥ1ïḋé">
              <a:extLst>
                <a:ext uri="{FF2B5EF4-FFF2-40B4-BE49-F238E27FC236}">
                  <a16:creationId xmlns:a16="http://schemas.microsoft.com/office/drawing/2014/main" id="{CDAD0569-DCEB-4E98-B4B4-027AFEBFF80D}"/>
                </a:ext>
              </a:extLst>
            </p:cNvPr>
            <p:cNvSpPr/>
            <p:nvPr/>
          </p:nvSpPr>
          <p:spPr>
            <a:xfrm flipH="1">
              <a:off x="7486914" y="2678399"/>
              <a:ext cx="1217177" cy="393524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r"/>
              <a:r>
                <a:rPr lang="en-US" altLang="zh-CN" b="1" dirty="0">
                  <a:gradFill>
                    <a:gsLst>
                      <a:gs pos="0">
                        <a:schemeClr val="accent3">
                          <a:lumMod val="60000"/>
                          <a:lumOff val="40000"/>
                        </a:schemeClr>
                      </a:gs>
                      <a:gs pos="60000">
                        <a:schemeClr val="accent3"/>
                      </a:gs>
                    </a:gsLst>
                    <a:lin ang="2700000" scaled="0"/>
                  </a:gradFill>
                  <a:latin typeface="+mn-ea"/>
                </a:rPr>
                <a:t>2.</a:t>
              </a:r>
              <a:r>
                <a:rPr lang="zh-CN" altLang="en-US" b="1" dirty="0">
                  <a:gradFill>
                    <a:gsLst>
                      <a:gs pos="0">
                        <a:schemeClr val="accent3">
                          <a:lumMod val="60000"/>
                          <a:lumOff val="40000"/>
                        </a:schemeClr>
                      </a:gs>
                      <a:gs pos="60000">
                        <a:schemeClr val="accent3"/>
                      </a:gs>
                    </a:gsLst>
                    <a:lin ang="2700000" scaled="0"/>
                  </a:gradFill>
                  <a:latin typeface="+mn-ea"/>
                </a:rPr>
                <a:t>实践性</a:t>
              </a:r>
              <a:endParaRPr lang="en-US" altLang="zh-CN" b="1" dirty="0">
                <a:gradFill>
                  <a:gsLst>
                    <a:gs pos="0">
                      <a:schemeClr val="accent3">
                        <a:lumMod val="60000"/>
                        <a:lumOff val="40000"/>
                      </a:schemeClr>
                    </a:gs>
                    <a:gs pos="60000">
                      <a:schemeClr val="accent3"/>
                    </a:gs>
                  </a:gsLst>
                  <a:lin ang="2700000" scaled="0"/>
                </a:gradFill>
                <a:latin typeface="+mn-ea"/>
              </a:endParaRPr>
            </a:p>
          </p:txBody>
        </p:sp>
        <p:sp>
          <p:nvSpPr>
            <p:cNvPr id="26" name="íṩḻiďé">
              <a:extLst>
                <a:ext uri="{FF2B5EF4-FFF2-40B4-BE49-F238E27FC236}">
                  <a16:creationId xmlns:a16="http://schemas.microsoft.com/office/drawing/2014/main" id="{04FB0415-90F8-4FD7-9092-6AB10CE0F8C8}"/>
                </a:ext>
              </a:extLst>
            </p:cNvPr>
            <p:cNvSpPr/>
            <p:nvPr/>
          </p:nvSpPr>
          <p:spPr>
            <a:xfrm flipH="1">
              <a:off x="7622576" y="4146921"/>
              <a:ext cx="1217178" cy="393524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r>
                <a:rPr lang="en-US" altLang="zh-CN" b="1" dirty="0">
                  <a:gradFill>
                    <a:gsLst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  <a:gs pos="60000">
                        <a:schemeClr val="accent4"/>
                      </a:gs>
                    </a:gsLst>
                    <a:lin ang="2700000" scaled="0"/>
                  </a:gradFill>
                  <a:latin typeface="+mn-ea"/>
                </a:rPr>
                <a:t>4.</a:t>
              </a:r>
              <a:r>
                <a:rPr lang="zh-CN" altLang="en-US" b="1" dirty="0">
                  <a:gradFill>
                    <a:gsLst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  <a:gs pos="60000">
                        <a:schemeClr val="accent4"/>
                      </a:gs>
                    </a:gsLst>
                    <a:lin ang="2700000" scaled="0"/>
                  </a:gradFill>
                  <a:latin typeface="+mn-ea"/>
                </a:rPr>
                <a:t>精致性</a:t>
              </a:r>
              <a:endParaRPr lang="en-US" altLang="zh-CN" b="1" dirty="0">
                <a:gradFill>
                  <a:gsLst>
                    <a:gs pos="0">
                      <a:schemeClr val="accent4">
                        <a:lumMod val="60000"/>
                        <a:lumOff val="40000"/>
                      </a:schemeClr>
                    </a:gs>
                    <a:gs pos="60000">
                      <a:schemeClr val="accent4"/>
                    </a:gs>
                  </a:gsLst>
                  <a:lin ang="2700000" scaled="0"/>
                </a:gradFill>
                <a:latin typeface="+mn-ea"/>
              </a:endParaRPr>
            </a:p>
          </p:txBody>
        </p:sp>
        <p:sp>
          <p:nvSpPr>
            <p:cNvPr id="27" name="ïṣļïḑe">
              <a:extLst>
                <a:ext uri="{FF2B5EF4-FFF2-40B4-BE49-F238E27FC236}">
                  <a16:creationId xmlns:a16="http://schemas.microsoft.com/office/drawing/2014/main" id="{DF479F2B-908A-4D3B-A642-560700C45BDE}"/>
                </a:ext>
              </a:extLst>
            </p:cNvPr>
            <p:cNvSpPr/>
            <p:nvPr/>
          </p:nvSpPr>
          <p:spPr>
            <a:xfrm>
              <a:off x="3339547" y="4146921"/>
              <a:ext cx="1217177" cy="393524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r"/>
              <a:r>
                <a:rPr lang="en-US" altLang="zh-CN" b="1" dirty="0">
                  <a:gradFill>
                    <a:gsLst>
                      <a:gs pos="0">
                        <a:schemeClr val="accent5">
                          <a:lumMod val="60000"/>
                          <a:lumOff val="40000"/>
                        </a:schemeClr>
                      </a:gs>
                      <a:gs pos="60000">
                        <a:schemeClr val="accent5"/>
                      </a:gs>
                    </a:gsLst>
                    <a:lin ang="2700000" scaled="0"/>
                  </a:gradFill>
                  <a:latin typeface="+mn-ea"/>
                </a:rPr>
                <a:t>3.</a:t>
              </a:r>
              <a:r>
                <a:rPr lang="zh-CN" altLang="en-US" b="1" dirty="0">
                  <a:gradFill>
                    <a:gsLst>
                      <a:gs pos="0">
                        <a:schemeClr val="accent5">
                          <a:lumMod val="60000"/>
                          <a:lumOff val="40000"/>
                        </a:schemeClr>
                      </a:gs>
                      <a:gs pos="60000">
                        <a:schemeClr val="accent5"/>
                      </a:gs>
                    </a:gsLst>
                    <a:lin ang="2700000" scaled="0"/>
                  </a:gradFill>
                  <a:latin typeface="+mn-ea"/>
                </a:rPr>
                <a:t>长期性</a:t>
              </a:r>
              <a:endParaRPr lang="en-US" altLang="zh-CN" b="1" dirty="0">
                <a:gradFill>
                  <a:gsLst>
                    <a:gs pos="0">
                      <a:schemeClr val="accent5">
                        <a:lumMod val="60000"/>
                        <a:lumOff val="40000"/>
                      </a:schemeClr>
                    </a:gs>
                    <a:gs pos="60000">
                      <a:schemeClr val="accent5"/>
                    </a:gs>
                  </a:gsLst>
                  <a:lin ang="2700000" scaled="0"/>
                </a:gradFill>
                <a:latin typeface="+mn-ea"/>
              </a:endParaRPr>
            </a:p>
          </p:txBody>
        </p:sp>
        <p:sp>
          <p:nvSpPr>
            <p:cNvPr id="28" name="î$ļíḍê">
              <a:extLst>
                <a:ext uri="{FF2B5EF4-FFF2-40B4-BE49-F238E27FC236}">
                  <a16:creationId xmlns:a16="http://schemas.microsoft.com/office/drawing/2014/main" id="{9C8E366C-2C22-46F7-A781-48D8C143729F}"/>
                </a:ext>
              </a:extLst>
            </p:cNvPr>
            <p:cNvSpPr/>
            <p:nvPr/>
          </p:nvSpPr>
          <p:spPr>
            <a:xfrm>
              <a:off x="3339547" y="2678399"/>
              <a:ext cx="1217177" cy="393524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r"/>
              <a:r>
                <a:rPr lang="en-US" altLang="zh-CN" b="1" dirty="0">
                  <a:gradFill>
                    <a:gsLst>
                      <a:gs pos="0">
                        <a:schemeClr val="accent1">
                          <a:lumMod val="60000"/>
                          <a:lumOff val="40000"/>
                        </a:schemeClr>
                      </a:gs>
                      <a:gs pos="60000">
                        <a:schemeClr val="accent1"/>
                      </a:gs>
                    </a:gsLst>
                    <a:lin ang="2700000" scaled="0"/>
                  </a:gradFill>
                  <a:latin typeface="+mn-ea"/>
                </a:rPr>
                <a:t>1.</a:t>
              </a:r>
              <a:r>
                <a:rPr lang="zh-CN" altLang="en-US" b="1" dirty="0">
                  <a:gradFill>
                    <a:gsLst>
                      <a:gs pos="0">
                        <a:schemeClr val="accent1">
                          <a:lumMod val="60000"/>
                          <a:lumOff val="40000"/>
                        </a:schemeClr>
                      </a:gs>
                      <a:gs pos="60000">
                        <a:schemeClr val="accent1"/>
                      </a:gs>
                    </a:gsLst>
                    <a:lin ang="2700000" scaled="0"/>
                  </a:gradFill>
                  <a:latin typeface="+mn-ea"/>
                </a:rPr>
                <a:t>专门性</a:t>
              </a:r>
              <a:endParaRPr lang="en-US" altLang="zh-CN" b="1" dirty="0">
                <a:gradFill>
                  <a:gsLst>
                    <a:gs pos="0">
                      <a:schemeClr val="accent1">
                        <a:lumMod val="60000"/>
                        <a:lumOff val="40000"/>
                      </a:schemeClr>
                    </a:gs>
                    <a:gs pos="60000">
                      <a:schemeClr val="accent1"/>
                    </a:gs>
                  </a:gsLst>
                  <a:lin ang="2700000" scaled="0"/>
                </a:gradFill>
                <a:latin typeface="+mn-ea"/>
              </a:endParaRPr>
            </a:p>
          </p:txBody>
        </p:sp>
      </p:grpSp>
      <p:sp>
        <p:nvSpPr>
          <p:cNvPr id="6" name="文本框 5">
            <a:extLst>
              <a:ext uri="{FF2B5EF4-FFF2-40B4-BE49-F238E27FC236}">
                <a16:creationId xmlns:a16="http://schemas.microsoft.com/office/drawing/2014/main" id="{756CB548-6308-4A45-BBA5-9123480F2436}"/>
              </a:ext>
            </a:extLst>
          </p:cNvPr>
          <p:cNvSpPr txBox="1"/>
          <p:nvPr/>
        </p:nvSpPr>
        <p:spPr>
          <a:xfrm>
            <a:off x="4137627" y="4372561"/>
            <a:ext cx="37444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accent1"/>
                </a:solidFill>
              </a:rPr>
              <a:t>专家技能的特点</a:t>
            </a:r>
          </a:p>
        </p:txBody>
      </p:sp>
    </p:spTree>
    <p:extLst>
      <p:ext uri="{BB962C8B-B14F-4D97-AF65-F5344CB8AC3E}">
        <p14:creationId xmlns:p14="http://schemas.microsoft.com/office/powerpoint/2010/main" val="3918236602"/>
      </p:ext>
    </p:extLst>
  </p:cSld>
  <p:clrMapOvr>
    <a:masterClrMapping/>
  </p:clrMapOvr>
  <p:transition spd="slow" advTm="7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50">
            <a:extLst>
              <a:ext uri="{FF2B5EF4-FFF2-40B4-BE49-F238E27FC236}">
                <a16:creationId xmlns:a16="http://schemas.microsoft.com/office/drawing/2014/main" id="{3CD20CE0-02E4-4DFA-9491-2B4AF9FD52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63688" y="1347749"/>
            <a:ext cx="6192688" cy="3384241"/>
          </a:xfrm>
          <a:prstGeom prst="rect">
            <a:avLst/>
          </a:prstGeom>
          <a:gradFill flip="none" rotWithShape="1">
            <a:gsLst>
              <a:gs pos="4500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8000000" scaled="0"/>
            <a:tileRect/>
          </a:gradFill>
          <a:ln w="22225"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17400000" scaled="0"/>
            </a:gradFill>
          </a:ln>
          <a:effectLst>
            <a:outerShdw blurRad="444500" dist="254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zh-CN" sz="140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宋体" pitchFamily="2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课前思考</a:t>
            </a:r>
            <a:r>
              <a:rPr lang="en-US" altLang="zh-CN" dirty="0"/>
              <a:t>/</a:t>
            </a:r>
            <a:r>
              <a:rPr lang="zh-CN" altLang="en-US" dirty="0"/>
              <a:t>学习目标</a:t>
            </a:r>
            <a:r>
              <a:rPr lang="en-US" altLang="zh-CN" dirty="0"/>
              <a:t>/</a:t>
            </a:r>
            <a:r>
              <a:rPr lang="zh-CN" altLang="en-US" dirty="0"/>
              <a:t>活动体验</a:t>
            </a:r>
            <a:r>
              <a:rPr lang="en-US" altLang="zh-CN" dirty="0"/>
              <a:t>/</a:t>
            </a:r>
            <a:r>
              <a:rPr lang="zh-CN" altLang="en-US" b="1" dirty="0">
                <a:solidFill>
                  <a:schemeClr val="accent3"/>
                </a:solidFill>
              </a:rPr>
              <a:t>生涯智慧</a:t>
            </a:r>
            <a:r>
              <a:rPr lang="en-US" altLang="zh-CN" dirty="0"/>
              <a:t>/</a:t>
            </a:r>
            <a:r>
              <a:rPr lang="zh-CN" altLang="en-US" dirty="0"/>
              <a:t>行动项目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C92702AA-2221-4550-9C0F-9BA9B40252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9752" y="1563494"/>
            <a:ext cx="5200650" cy="295275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9" name="矩形 8">
            <a:extLst>
              <a:ext uri="{FF2B5EF4-FFF2-40B4-BE49-F238E27FC236}">
                <a16:creationId xmlns:a16="http://schemas.microsoft.com/office/drawing/2014/main" id="{820AB925-D73C-406E-B548-0BB3632394F9}"/>
              </a:ext>
            </a:extLst>
          </p:cNvPr>
          <p:cNvSpPr/>
          <p:nvPr/>
        </p:nvSpPr>
        <p:spPr>
          <a:xfrm>
            <a:off x="0" y="1398136"/>
            <a:ext cx="470641" cy="304582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D2BE4916-60C8-4F15-8330-10C76C7B2015}"/>
              </a:ext>
            </a:extLst>
          </p:cNvPr>
          <p:cNvSpPr txBox="1"/>
          <p:nvPr/>
        </p:nvSpPr>
        <p:spPr>
          <a:xfrm>
            <a:off x="0" y="1516601"/>
            <a:ext cx="461665" cy="2808892"/>
          </a:xfrm>
          <a:prstGeom prst="rect">
            <a:avLst/>
          </a:prstGeom>
          <a:noFill/>
          <a:ln>
            <a:noFill/>
          </a:ln>
        </p:spPr>
        <p:txBody>
          <a:bodyPr vert="eaVert"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三  从新手到专家的台阶</a:t>
            </a:r>
          </a:p>
        </p:txBody>
      </p:sp>
      <p:sp>
        <p:nvSpPr>
          <p:cNvPr id="5" name="平行四边形 4">
            <a:extLst>
              <a:ext uri="{FF2B5EF4-FFF2-40B4-BE49-F238E27FC236}">
                <a16:creationId xmlns:a16="http://schemas.microsoft.com/office/drawing/2014/main" id="{A49B787D-A73C-4B9D-8798-B7A2BCD6A451}"/>
              </a:ext>
            </a:extLst>
          </p:cNvPr>
          <p:cNvSpPr/>
          <p:nvPr/>
        </p:nvSpPr>
        <p:spPr>
          <a:xfrm>
            <a:off x="3491880" y="4443958"/>
            <a:ext cx="2952328" cy="288031"/>
          </a:xfrm>
          <a:prstGeom prst="parallelogram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6B851B92-B15D-4629-8597-DF596EAD07E3}"/>
              </a:ext>
            </a:extLst>
          </p:cNvPr>
          <p:cNvSpPr txBox="1"/>
          <p:nvPr/>
        </p:nvSpPr>
        <p:spPr>
          <a:xfrm>
            <a:off x="3643933" y="4418696"/>
            <a:ext cx="32403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</a:rPr>
              <a:t>专家技能与其他技能的区别</a:t>
            </a:r>
          </a:p>
        </p:txBody>
      </p:sp>
    </p:spTree>
    <p:extLst>
      <p:ext uri="{BB962C8B-B14F-4D97-AF65-F5344CB8AC3E}">
        <p14:creationId xmlns:p14="http://schemas.microsoft.com/office/powerpoint/2010/main" val="163235980"/>
      </p:ext>
    </p:extLst>
  </p:cSld>
  <p:clrMapOvr>
    <a:masterClrMapping/>
  </p:clrMapOvr>
  <p:transition spd="slow" advTm="7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9" grpId="0" animBg="1"/>
      <p:bldP spid="11" grpId="0"/>
      <p:bldP spid="5" grpId="0" animBg="1"/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50">
            <a:extLst>
              <a:ext uri="{FF2B5EF4-FFF2-40B4-BE49-F238E27FC236}">
                <a16:creationId xmlns:a16="http://schemas.microsoft.com/office/drawing/2014/main" id="{7C7AED49-96A4-4834-8B2F-8F7E53AE1D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9076" y="1424233"/>
            <a:ext cx="7901395" cy="3019725"/>
          </a:xfrm>
          <a:prstGeom prst="rect">
            <a:avLst/>
          </a:prstGeom>
          <a:gradFill flip="none" rotWithShape="1">
            <a:gsLst>
              <a:gs pos="4500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8000000" scaled="0"/>
            <a:tileRect/>
          </a:gradFill>
          <a:ln w="22225"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17400000" scaled="0"/>
            </a:gradFill>
          </a:ln>
          <a:effectLst>
            <a:outerShdw blurRad="444500" dist="254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zh-CN" sz="140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宋体" pitchFamily="2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课前思考</a:t>
            </a:r>
            <a:r>
              <a:rPr lang="en-US" altLang="zh-CN" dirty="0"/>
              <a:t>/</a:t>
            </a:r>
            <a:r>
              <a:rPr lang="zh-CN" altLang="en-US" dirty="0"/>
              <a:t>学习目标</a:t>
            </a:r>
            <a:r>
              <a:rPr lang="en-US" altLang="zh-CN" dirty="0"/>
              <a:t>/</a:t>
            </a:r>
            <a:r>
              <a:rPr lang="zh-CN" altLang="en-US" dirty="0"/>
              <a:t>活动体验</a:t>
            </a:r>
            <a:r>
              <a:rPr lang="en-US" altLang="zh-CN" dirty="0"/>
              <a:t>/</a:t>
            </a:r>
            <a:r>
              <a:rPr lang="zh-CN" altLang="en-US" b="1" dirty="0">
                <a:solidFill>
                  <a:schemeClr val="accent3"/>
                </a:solidFill>
              </a:rPr>
              <a:t>生涯智慧</a:t>
            </a:r>
            <a:r>
              <a:rPr lang="en-US" altLang="zh-CN" dirty="0"/>
              <a:t>/</a:t>
            </a:r>
            <a:r>
              <a:rPr lang="zh-CN" altLang="en-US" dirty="0"/>
              <a:t>行动项目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02AD6C59-7DF7-4194-8221-D1FC89D88F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8228" y="1683669"/>
            <a:ext cx="7462220" cy="250085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矩形 8">
            <a:extLst>
              <a:ext uri="{FF2B5EF4-FFF2-40B4-BE49-F238E27FC236}">
                <a16:creationId xmlns:a16="http://schemas.microsoft.com/office/drawing/2014/main" id="{820AB925-D73C-406E-B548-0BB3632394F9}"/>
              </a:ext>
            </a:extLst>
          </p:cNvPr>
          <p:cNvSpPr/>
          <p:nvPr/>
        </p:nvSpPr>
        <p:spPr>
          <a:xfrm>
            <a:off x="0" y="1398136"/>
            <a:ext cx="470641" cy="304582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D2BE4916-60C8-4F15-8330-10C76C7B2015}"/>
              </a:ext>
            </a:extLst>
          </p:cNvPr>
          <p:cNvSpPr txBox="1"/>
          <p:nvPr/>
        </p:nvSpPr>
        <p:spPr>
          <a:xfrm>
            <a:off x="0" y="1516601"/>
            <a:ext cx="461665" cy="2808892"/>
          </a:xfrm>
          <a:prstGeom prst="rect">
            <a:avLst/>
          </a:prstGeom>
          <a:noFill/>
          <a:ln>
            <a:noFill/>
          </a:ln>
        </p:spPr>
        <p:txBody>
          <a:bodyPr vert="eaVert"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三  从新手到专家的台阶</a:t>
            </a:r>
          </a:p>
        </p:txBody>
      </p:sp>
      <p:sp>
        <p:nvSpPr>
          <p:cNvPr id="17" name="平行四边形 16">
            <a:extLst>
              <a:ext uri="{FF2B5EF4-FFF2-40B4-BE49-F238E27FC236}">
                <a16:creationId xmlns:a16="http://schemas.microsoft.com/office/drawing/2014/main" id="{D6BBE083-83E8-4247-A2D8-FF2F3532BD44}"/>
              </a:ext>
            </a:extLst>
          </p:cNvPr>
          <p:cNvSpPr/>
          <p:nvPr/>
        </p:nvSpPr>
        <p:spPr>
          <a:xfrm>
            <a:off x="3563888" y="4259291"/>
            <a:ext cx="2952328" cy="326693"/>
          </a:xfrm>
          <a:prstGeom prst="parallelogram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B1A28442-D2BF-4770-B933-288EFFB29C4E}"/>
              </a:ext>
            </a:extLst>
          </p:cNvPr>
          <p:cNvSpPr txBox="1"/>
          <p:nvPr/>
        </p:nvSpPr>
        <p:spPr>
          <a:xfrm>
            <a:off x="3858472" y="4259291"/>
            <a:ext cx="30963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</a:rPr>
              <a:t>专家技能成长的台阶</a:t>
            </a:r>
          </a:p>
        </p:txBody>
      </p:sp>
    </p:spTree>
    <p:extLst>
      <p:ext uri="{BB962C8B-B14F-4D97-AF65-F5344CB8AC3E}">
        <p14:creationId xmlns:p14="http://schemas.microsoft.com/office/powerpoint/2010/main" val="2562157971"/>
      </p:ext>
    </p:extLst>
  </p:cSld>
  <p:clrMapOvr>
    <a:masterClrMapping/>
  </p:clrMapOvr>
  <p:transition spd="slow" advTm="7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9" grpId="0" animBg="1"/>
      <p:bldP spid="11" grpId="0"/>
      <p:bldP spid="17" grpId="0" animBg="1"/>
      <p:bldP spid="1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课前思考</a:t>
            </a:r>
            <a:r>
              <a:rPr lang="en-US" altLang="zh-CN" dirty="0"/>
              <a:t>/</a:t>
            </a:r>
            <a:r>
              <a:rPr lang="zh-CN" altLang="en-US" dirty="0"/>
              <a:t>学习目标</a:t>
            </a:r>
            <a:r>
              <a:rPr lang="en-US" altLang="zh-CN" dirty="0"/>
              <a:t>/</a:t>
            </a:r>
            <a:r>
              <a:rPr lang="zh-CN" altLang="en-US" dirty="0"/>
              <a:t>活动体验</a:t>
            </a:r>
            <a:r>
              <a:rPr lang="en-US" altLang="zh-CN" dirty="0"/>
              <a:t>/</a:t>
            </a:r>
            <a:r>
              <a:rPr lang="zh-CN" altLang="en-US" b="1" dirty="0">
                <a:solidFill>
                  <a:schemeClr val="accent3"/>
                </a:solidFill>
              </a:rPr>
              <a:t>生涯智慧</a:t>
            </a:r>
            <a:r>
              <a:rPr lang="en-US" altLang="zh-CN" dirty="0"/>
              <a:t>/</a:t>
            </a:r>
            <a:r>
              <a:rPr lang="zh-CN" altLang="en-US" dirty="0"/>
              <a:t>行动项目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820AB925-D73C-406E-B548-0BB3632394F9}"/>
              </a:ext>
            </a:extLst>
          </p:cNvPr>
          <p:cNvSpPr/>
          <p:nvPr/>
        </p:nvSpPr>
        <p:spPr>
          <a:xfrm>
            <a:off x="0" y="1398136"/>
            <a:ext cx="470641" cy="304582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D2BE4916-60C8-4F15-8330-10C76C7B2015}"/>
              </a:ext>
            </a:extLst>
          </p:cNvPr>
          <p:cNvSpPr txBox="1"/>
          <p:nvPr/>
        </p:nvSpPr>
        <p:spPr>
          <a:xfrm>
            <a:off x="30778" y="1398136"/>
            <a:ext cx="430887" cy="3230487"/>
          </a:xfrm>
          <a:prstGeom prst="rect">
            <a:avLst/>
          </a:prstGeom>
          <a:noFill/>
          <a:ln>
            <a:noFill/>
          </a:ln>
        </p:spPr>
        <p:txBody>
          <a:bodyPr vert="eaVert" wrap="squar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</a:rPr>
              <a:t>四  刻意练习： 专家成长的条件 </a:t>
            </a:r>
            <a:endParaRPr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18" name="椭圆 17">
            <a:extLst>
              <a:ext uri="{FF2B5EF4-FFF2-40B4-BE49-F238E27FC236}">
                <a16:creationId xmlns:a16="http://schemas.microsoft.com/office/drawing/2014/main" id="{BD012FF2-296B-4AAC-A77A-63DEE7209D5A}"/>
              </a:ext>
            </a:extLst>
          </p:cNvPr>
          <p:cNvSpPr/>
          <p:nvPr/>
        </p:nvSpPr>
        <p:spPr bwMode="auto">
          <a:xfrm>
            <a:off x="1399183" y="1707091"/>
            <a:ext cx="266716" cy="266774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79400" dist="190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zh-CN" dirty="0">
                <a:solidFill>
                  <a:schemeClr val="bg1"/>
                </a:solidFill>
              </a:rPr>
              <a:t>1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9" name="椭圆 18">
            <a:extLst>
              <a:ext uri="{FF2B5EF4-FFF2-40B4-BE49-F238E27FC236}">
                <a16:creationId xmlns:a16="http://schemas.microsoft.com/office/drawing/2014/main" id="{615F639A-BAE5-4FFC-9D6D-86D091A6A08A}"/>
              </a:ext>
            </a:extLst>
          </p:cNvPr>
          <p:cNvSpPr/>
          <p:nvPr/>
        </p:nvSpPr>
        <p:spPr bwMode="auto">
          <a:xfrm>
            <a:off x="1403995" y="2450669"/>
            <a:ext cx="266716" cy="266774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79400" dist="190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zh-CN" dirty="0">
                <a:solidFill>
                  <a:schemeClr val="bg1"/>
                </a:solidFill>
              </a:rPr>
              <a:t>2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0" name="椭圆 19">
            <a:extLst>
              <a:ext uri="{FF2B5EF4-FFF2-40B4-BE49-F238E27FC236}">
                <a16:creationId xmlns:a16="http://schemas.microsoft.com/office/drawing/2014/main" id="{500554CB-526D-4BAE-97F9-1E2A768C6168}"/>
              </a:ext>
            </a:extLst>
          </p:cNvPr>
          <p:cNvSpPr/>
          <p:nvPr/>
        </p:nvSpPr>
        <p:spPr bwMode="auto">
          <a:xfrm>
            <a:off x="1403995" y="3194247"/>
            <a:ext cx="266716" cy="266774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79400" dist="190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zh-CN" dirty="0">
                <a:solidFill>
                  <a:schemeClr val="bg1"/>
                </a:solidFill>
              </a:rPr>
              <a:t>3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1" name="椭圆 20">
            <a:extLst>
              <a:ext uri="{FF2B5EF4-FFF2-40B4-BE49-F238E27FC236}">
                <a16:creationId xmlns:a16="http://schemas.microsoft.com/office/drawing/2014/main" id="{B87EA692-9B10-4BD7-BDA9-D9C496653C1D}"/>
              </a:ext>
            </a:extLst>
          </p:cNvPr>
          <p:cNvSpPr/>
          <p:nvPr/>
        </p:nvSpPr>
        <p:spPr bwMode="auto">
          <a:xfrm>
            <a:off x="1403995" y="3937825"/>
            <a:ext cx="266716" cy="266774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79400" dist="190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zh-CN" dirty="0">
                <a:solidFill>
                  <a:schemeClr val="bg1"/>
                </a:solidFill>
              </a:rPr>
              <a:t>4</a:t>
            </a:r>
            <a:endParaRPr lang="zh-CN" altLang="en-US" dirty="0">
              <a:solidFill>
                <a:schemeClr val="bg1"/>
              </a:solidFill>
            </a:endParaRPr>
          </a:p>
        </p:txBody>
      </p:sp>
      <p:cxnSp>
        <p:nvCxnSpPr>
          <p:cNvPr id="22" name="直接箭头连接符 21">
            <a:extLst>
              <a:ext uri="{FF2B5EF4-FFF2-40B4-BE49-F238E27FC236}">
                <a16:creationId xmlns:a16="http://schemas.microsoft.com/office/drawing/2014/main" id="{A1A66DDB-BBE5-4709-908C-24268DF214B4}"/>
              </a:ext>
            </a:extLst>
          </p:cNvPr>
          <p:cNvCxnSpPr/>
          <p:nvPr/>
        </p:nvCxnSpPr>
        <p:spPr>
          <a:xfrm>
            <a:off x="1831231" y="1826033"/>
            <a:ext cx="648000" cy="0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箭头连接符 22">
            <a:extLst>
              <a:ext uri="{FF2B5EF4-FFF2-40B4-BE49-F238E27FC236}">
                <a16:creationId xmlns:a16="http://schemas.microsoft.com/office/drawing/2014/main" id="{00E2C2FA-2686-44B7-A2E8-970EDAD81D6C}"/>
              </a:ext>
            </a:extLst>
          </p:cNvPr>
          <p:cNvCxnSpPr/>
          <p:nvPr/>
        </p:nvCxnSpPr>
        <p:spPr>
          <a:xfrm>
            <a:off x="1831231" y="2573221"/>
            <a:ext cx="648000" cy="0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箭头连接符 23">
            <a:extLst>
              <a:ext uri="{FF2B5EF4-FFF2-40B4-BE49-F238E27FC236}">
                <a16:creationId xmlns:a16="http://schemas.microsoft.com/office/drawing/2014/main" id="{88F0D42A-3614-4127-B11E-BD1836436470}"/>
              </a:ext>
            </a:extLst>
          </p:cNvPr>
          <p:cNvCxnSpPr/>
          <p:nvPr/>
        </p:nvCxnSpPr>
        <p:spPr>
          <a:xfrm>
            <a:off x="1831231" y="3320409"/>
            <a:ext cx="648000" cy="0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箭头连接符 24">
            <a:extLst>
              <a:ext uri="{FF2B5EF4-FFF2-40B4-BE49-F238E27FC236}">
                <a16:creationId xmlns:a16="http://schemas.microsoft.com/office/drawing/2014/main" id="{8F918020-AEAB-470A-AF93-F7BB4E5CD839}"/>
              </a:ext>
            </a:extLst>
          </p:cNvPr>
          <p:cNvCxnSpPr/>
          <p:nvPr/>
        </p:nvCxnSpPr>
        <p:spPr>
          <a:xfrm>
            <a:off x="1831231" y="4067598"/>
            <a:ext cx="648000" cy="0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54">
            <a:extLst>
              <a:ext uri="{FF2B5EF4-FFF2-40B4-BE49-F238E27FC236}">
                <a16:creationId xmlns:a16="http://schemas.microsoft.com/office/drawing/2014/main" id="{4E295DE9-166E-4C96-944B-CF342CCD44CB}"/>
              </a:ext>
            </a:extLst>
          </p:cNvPr>
          <p:cNvSpPr txBox="1"/>
          <p:nvPr/>
        </p:nvSpPr>
        <p:spPr>
          <a:xfrm>
            <a:off x="2627783" y="1635646"/>
            <a:ext cx="4684985" cy="430879"/>
          </a:xfrm>
          <a:prstGeom prst="rect">
            <a:avLst/>
          </a:prstGeom>
          <a:noFill/>
        </p:spPr>
        <p:txBody>
          <a:bodyPr wrap="square" lIns="121912" tIns="60956" rIns="121912" bIns="60956" rtlCol="0">
            <a:spAutoFit/>
          </a:bodyPr>
          <a:lstStyle/>
          <a:p>
            <a:r>
              <a:rPr lang="zh-CN" altLang="en-US" sz="2000" dirty="0">
                <a:solidFill>
                  <a:schemeClr val="accent1"/>
                </a:solidFill>
              </a:rPr>
              <a:t>坚定持续的成事、成才的动机</a:t>
            </a:r>
            <a:endParaRPr lang="zh-CN" altLang="en-US" sz="20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27" name="TextBox 55">
            <a:extLst>
              <a:ext uri="{FF2B5EF4-FFF2-40B4-BE49-F238E27FC236}">
                <a16:creationId xmlns:a16="http://schemas.microsoft.com/office/drawing/2014/main" id="{864E5C5C-2299-47B7-B152-F884D561F3EC}"/>
              </a:ext>
            </a:extLst>
          </p:cNvPr>
          <p:cNvSpPr txBox="1"/>
          <p:nvPr/>
        </p:nvSpPr>
        <p:spPr>
          <a:xfrm>
            <a:off x="2623319" y="2373506"/>
            <a:ext cx="3456000" cy="400101"/>
          </a:xfrm>
          <a:prstGeom prst="rect">
            <a:avLst/>
          </a:prstGeom>
          <a:noFill/>
        </p:spPr>
        <p:txBody>
          <a:bodyPr wrap="square" lIns="121912" tIns="60956" rIns="121912" bIns="60956" rtlCol="0">
            <a:spAutoFit/>
          </a:bodyPr>
          <a:lstStyle/>
          <a:p>
            <a:r>
              <a:rPr lang="zh-CN" altLang="en-US" dirty="0">
                <a:solidFill>
                  <a:schemeClr val="accent1"/>
                </a:solidFill>
              </a:rPr>
              <a:t>大量的学习与实践</a:t>
            </a:r>
            <a:endParaRPr lang="zh-CN" altLang="en-US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28" name="TextBox 56">
            <a:extLst>
              <a:ext uri="{FF2B5EF4-FFF2-40B4-BE49-F238E27FC236}">
                <a16:creationId xmlns:a16="http://schemas.microsoft.com/office/drawing/2014/main" id="{32CCB8BE-F220-463D-92BD-BB5FB30A8CE1}"/>
              </a:ext>
            </a:extLst>
          </p:cNvPr>
          <p:cNvSpPr txBox="1"/>
          <p:nvPr/>
        </p:nvSpPr>
        <p:spPr>
          <a:xfrm>
            <a:off x="2623319" y="3111366"/>
            <a:ext cx="3456000" cy="400101"/>
          </a:xfrm>
          <a:prstGeom prst="rect">
            <a:avLst/>
          </a:prstGeom>
          <a:noFill/>
        </p:spPr>
        <p:txBody>
          <a:bodyPr wrap="square" lIns="121912" tIns="60956" rIns="121912" bIns="60956" rtlCol="0">
            <a:spAutoFit/>
          </a:bodyPr>
          <a:lstStyle/>
          <a:p>
            <a:r>
              <a:rPr lang="zh-CN" altLang="en-US" dirty="0">
                <a:solidFill>
                  <a:schemeClr val="accent1"/>
                </a:solidFill>
              </a:rPr>
              <a:t>持续的反思与改进</a:t>
            </a:r>
            <a:endParaRPr lang="zh-CN" altLang="en-US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29" name="TextBox 57">
            <a:extLst>
              <a:ext uri="{FF2B5EF4-FFF2-40B4-BE49-F238E27FC236}">
                <a16:creationId xmlns:a16="http://schemas.microsoft.com/office/drawing/2014/main" id="{37ECC113-D21B-4C55-8CA0-E3E79A7F09BD}"/>
              </a:ext>
            </a:extLst>
          </p:cNvPr>
          <p:cNvSpPr txBox="1"/>
          <p:nvPr/>
        </p:nvSpPr>
        <p:spPr>
          <a:xfrm>
            <a:off x="2623319" y="3849226"/>
            <a:ext cx="3456000" cy="400101"/>
          </a:xfrm>
          <a:prstGeom prst="rect">
            <a:avLst/>
          </a:prstGeom>
          <a:noFill/>
        </p:spPr>
        <p:txBody>
          <a:bodyPr wrap="square" lIns="121912" tIns="60956" rIns="121912" bIns="60956" rtlCol="0">
            <a:spAutoFit/>
          </a:bodyPr>
          <a:lstStyle/>
          <a:p>
            <a:r>
              <a:rPr lang="zh-CN" altLang="en-US" dirty="0">
                <a:solidFill>
                  <a:schemeClr val="accent1"/>
                </a:solidFill>
              </a:rPr>
              <a:t>高手的指点</a:t>
            </a:r>
            <a:endParaRPr lang="zh-CN" altLang="en-US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368EBEC4-05DB-4812-B717-D614DE85D6A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6873" y="1973865"/>
            <a:ext cx="2931789" cy="2931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814354"/>
      </p:ext>
    </p:extLst>
  </p:cSld>
  <p:clrMapOvr>
    <a:masterClrMapping/>
  </p:clrMapOvr>
  <p:transition spd="slow" advTm="7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/>
      <p:bldP spid="18" grpId="0" animBg="1"/>
      <p:bldP spid="19" grpId="0" animBg="1"/>
      <p:bldP spid="20" grpId="0" animBg="1"/>
      <p:bldP spid="21" grpId="0" animBg="1"/>
      <p:bldP spid="26" grpId="0"/>
      <p:bldP spid="27" grpId="0"/>
      <p:bldP spid="28" grpId="0"/>
      <p:bldP spid="2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>
            <a:extLst>
              <a:ext uri="{FF2B5EF4-FFF2-40B4-BE49-F238E27FC236}">
                <a16:creationId xmlns:a16="http://schemas.microsoft.com/office/drawing/2014/main" id="{E2A54B44-9D67-4B7C-8888-8B431ABF65FC}"/>
              </a:ext>
            </a:extLst>
          </p:cNvPr>
          <p:cNvSpPr/>
          <p:nvPr/>
        </p:nvSpPr>
        <p:spPr>
          <a:xfrm>
            <a:off x="6820675" y="781597"/>
            <a:ext cx="2071806" cy="2224337"/>
          </a:xfrm>
          <a:prstGeom prst="rect">
            <a:avLst/>
          </a:prstGeom>
          <a:noFill/>
          <a:ln>
            <a:solidFill>
              <a:schemeClr val="bg1">
                <a:lumMod val="50000"/>
                <a:alpha val="43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667E00C7-CD72-40D2-84A2-890B3A001AF8}"/>
              </a:ext>
            </a:extLst>
          </p:cNvPr>
          <p:cNvSpPr/>
          <p:nvPr/>
        </p:nvSpPr>
        <p:spPr>
          <a:xfrm>
            <a:off x="0" y="4299942"/>
            <a:ext cx="9144000" cy="84355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课前思考</a:t>
            </a:r>
            <a:r>
              <a:rPr lang="en-US" altLang="zh-CN" dirty="0"/>
              <a:t>/</a:t>
            </a:r>
            <a:r>
              <a:rPr lang="zh-CN" altLang="en-US" dirty="0"/>
              <a:t>学习目标</a:t>
            </a:r>
            <a:r>
              <a:rPr lang="en-US" altLang="zh-CN" dirty="0"/>
              <a:t>/</a:t>
            </a:r>
            <a:r>
              <a:rPr lang="zh-CN" altLang="en-US" dirty="0"/>
              <a:t>活动体验</a:t>
            </a:r>
            <a:r>
              <a:rPr lang="en-US" altLang="zh-CN" dirty="0"/>
              <a:t>/</a:t>
            </a:r>
            <a:r>
              <a:rPr lang="zh-CN" altLang="en-US" dirty="0"/>
              <a:t>生涯智慧</a:t>
            </a:r>
            <a:r>
              <a:rPr lang="en-US" altLang="zh-CN" dirty="0"/>
              <a:t>/</a:t>
            </a:r>
            <a:r>
              <a:rPr lang="zh-CN" altLang="en-US" b="1" dirty="0">
                <a:solidFill>
                  <a:schemeClr val="accent3"/>
                </a:solidFill>
              </a:rPr>
              <a:t>行动项目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5EAC2317-A0B0-4A66-BC5C-3AE8CF16EA51}"/>
              </a:ext>
            </a:extLst>
          </p:cNvPr>
          <p:cNvSpPr txBox="1"/>
          <p:nvPr/>
        </p:nvSpPr>
        <p:spPr>
          <a:xfrm>
            <a:off x="1475656" y="1030455"/>
            <a:ext cx="61926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accent3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考察一位专家的成长之路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D78B8CF6-7B7B-433A-8DBC-03A14283E7D0}"/>
              </a:ext>
            </a:extLst>
          </p:cNvPr>
          <p:cNvSpPr txBox="1"/>
          <p:nvPr/>
        </p:nvSpPr>
        <p:spPr>
          <a:xfrm>
            <a:off x="6948264" y="947647"/>
            <a:ext cx="578411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000" dirty="0">
                <a:solidFill>
                  <a:schemeClr val="accent3"/>
                </a:solidFill>
                <a:latin typeface="+mn-ea"/>
              </a:rPr>
              <a:t>行动任务：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E01629E9-679D-44CD-914E-75DF4DA3C5AC}"/>
              </a:ext>
            </a:extLst>
          </p:cNvPr>
          <p:cNvSpPr/>
          <p:nvPr/>
        </p:nvSpPr>
        <p:spPr>
          <a:xfrm>
            <a:off x="455011" y="1970418"/>
            <a:ext cx="6493254" cy="2862322"/>
          </a:xfrm>
          <a:prstGeom prst="rect">
            <a:avLst/>
          </a:prstGeom>
          <a:solidFill>
            <a:schemeClr val="bg2">
              <a:lumMod val="95000"/>
              <a:alpha val="71000"/>
            </a:schemeClr>
          </a:solidFill>
          <a:ln>
            <a:noFill/>
          </a:ln>
          <a:effectLst>
            <a:outerShdw blurRad="635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35A5B722-F013-465E-B0F9-5583562CD529}"/>
              </a:ext>
            </a:extLst>
          </p:cNvPr>
          <p:cNvSpPr txBox="1"/>
          <p:nvPr/>
        </p:nvSpPr>
        <p:spPr>
          <a:xfrm>
            <a:off x="655694" y="2047684"/>
            <a:ext cx="5964299" cy="22747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000" dirty="0">
                <a:solidFill>
                  <a:schemeClr val="accent3"/>
                </a:solidFill>
                <a:latin typeface="+mn-ea"/>
              </a:rPr>
              <a:t>行动步骤  </a:t>
            </a:r>
            <a:r>
              <a:rPr lang="zh-CN" altLang="en-US" sz="1900" dirty="0">
                <a:solidFill>
                  <a:schemeClr val="accent3"/>
                </a:solidFill>
                <a:latin typeface="+mn-ea"/>
              </a:rPr>
              <a:t>：</a:t>
            </a:r>
            <a:r>
              <a:rPr lang="zh-CN" altLang="en-US" sz="3200" dirty="0"/>
              <a:t> </a:t>
            </a:r>
            <a:endParaRPr lang="en-US" altLang="zh-CN" sz="3200" dirty="0"/>
          </a:p>
          <a:p>
            <a:endParaRPr lang="en-US" altLang="zh-CN" sz="3200" dirty="0"/>
          </a:p>
          <a:p>
            <a:pPr marL="457200" indent="-4572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dirty="0">
                <a:solidFill>
                  <a:schemeClr val="accent1"/>
                </a:solidFill>
                <a:latin typeface="+mn-ea"/>
              </a:rPr>
              <a:t>考察专家</a:t>
            </a:r>
            <a:endParaRPr lang="en-US" altLang="zh-CN" dirty="0">
              <a:solidFill>
                <a:schemeClr val="accent1"/>
              </a:solidFill>
              <a:latin typeface="+mn-ea"/>
            </a:endParaRPr>
          </a:p>
          <a:p>
            <a:pPr marL="457200" indent="-4572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dirty="0">
                <a:solidFill>
                  <a:schemeClr val="accent1"/>
                </a:solidFill>
                <a:latin typeface="+mn-ea"/>
              </a:rPr>
              <a:t>完成以后，把自己的考察结果与伙伴交流一下，然后思考： 自己可以走怎样的专长发展道路？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EAFBFDFD-755E-47D8-AF45-B9CFCDD27EC6}"/>
              </a:ext>
            </a:extLst>
          </p:cNvPr>
          <p:cNvSpPr txBox="1"/>
          <p:nvPr/>
        </p:nvSpPr>
        <p:spPr>
          <a:xfrm>
            <a:off x="6948264" y="1528606"/>
            <a:ext cx="194421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accent1"/>
                </a:solidFill>
                <a:latin typeface="+mn-ea"/>
              </a:rPr>
              <a:t>根据你的兴趣，选择一位行业专家，对他</a:t>
            </a:r>
            <a:r>
              <a:rPr lang="en-US" altLang="zh-CN" dirty="0">
                <a:solidFill>
                  <a:schemeClr val="accent1"/>
                </a:solidFill>
                <a:latin typeface="+mn-ea"/>
              </a:rPr>
              <a:t>/</a:t>
            </a:r>
            <a:r>
              <a:rPr lang="zh-CN" altLang="en-US" dirty="0">
                <a:solidFill>
                  <a:schemeClr val="accent1"/>
                </a:solidFill>
                <a:latin typeface="+mn-ea"/>
              </a:rPr>
              <a:t>她进行全面的了解和分析？</a:t>
            </a:r>
            <a:endParaRPr lang="en-US" altLang="zh-CN" dirty="0">
              <a:solidFill>
                <a:schemeClr val="accent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944435637"/>
      </p:ext>
    </p:extLst>
  </p:cSld>
  <p:clrMapOvr>
    <a:masterClrMapping/>
  </p:clrMapOvr>
  <p:transition spd="slow" advTm="7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4" grpId="0"/>
      <p:bldP spid="11" grpId="0"/>
      <p:bldP spid="13" grpId="0" animBg="1"/>
      <p:bldP spid="15" grpId="0"/>
      <p:bldP spid="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557205" y="1023734"/>
            <a:ext cx="6586815" cy="1404000"/>
          </a:xfrm>
          <a:custGeom>
            <a:avLst/>
            <a:gdLst/>
            <a:ahLst/>
            <a:cxnLst/>
            <a:rect l="l" t="t" r="r" b="b"/>
            <a:pathLst>
              <a:path w="6586815" h="1404000">
                <a:moveTo>
                  <a:pt x="810600" y="0"/>
                </a:moveTo>
                <a:lnTo>
                  <a:pt x="6586815" y="0"/>
                </a:lnTo>
                <a:lnTo>
                  <a:pt x="6586815" y="1404000"/>
                </a:lnTo>
                <a:lnTo>
                  <a:pt x="0" y="1404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0" y="2931790"/>
            <a:ext cx="4284268" cy="1404000"/>
          </a:xfrm>
          <a:custGeom>
            <a:avLst/>
            <a:gdLst/>
            <a:ahLst/>
            <a:cxnLst/>
            <a:rect l="l" t="t" r="r" b="b"/>
            <a:pathLst>
              <a:path w="4284268" h="1404000">
                <a:moveTo>
                  <a:pt x="0" y="0"/>
                </a:moveTo>
                <a:lnTo>
                  <a:pt x="4284268" y="0"/>
                </a:lnTo>
                <a:lnTo>
                  <a:pt x="3473668" y="1404000"/>
                </a:lnTo>
                <a:lnTo>
                  <a:pt x="0" y="140400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0" y="1491630"/>
            <a:ext cx="7959928" cy="2268000"/>
          </a:xfrm>
          <a:custGeom>
            <a:avLst/>
            <a:gdLst/>
            <a:ahLst/>
            <a:cxnLst/>
            <a:rect l="l" t="t" r="r" b="b"/>
            <a:pathLst>
              <a:path w="7959928" h="2268000">
                <a:moveTo>
                  <a:pt x="0" y="0"/>
                </a:moveTo>
                <a:lnTo>
                  <a:pt x="7959928" y="0"/>
                </a:lnTo>
                <a:lnTo>
                  <a:pt x="6650498" y="2268000"/>
                </a:lnTo>
                <a:lnTo>
                  <a:pt x="0" y="2268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1253859" y="1984635"/>
            <a:ext cx="1303346" cy="1303346"/>
            <a:chOff x="1253859" y="1984635"/>
            <a:chExt cx="1303346" cy="1303346"/>
          </a:xfrm>
        </p:grpSpPr>
        <p:grpSp>
          <p:nvGrpSpPr>
            <p:cNvPr id="19" name="组合 18"/>
            <p:cNvGrpSpPr/>
            <p:nvPr/>
          </p:nvGrpSpPr>
          <p:grpSpPr>
            <a:xfrm>
              <a:off x="1253859" y="1984635"/>
              <a:ext cx="1303346" cy="1303346"/>
              <a:chOff x="6775328" y="630868"/>
              <a:chExt cx="1652852" cy="1652852"/>
            </a:xfrm>
          </p:grpSpPr>
          <p:sp>
            <p:nvSpPr>
              <p:cNvPr id="20" name="椭圆 19"/>
              <p:cNvSpPr/>
              <p:nvPr/>
            </p:nvSpPr>
            <p:spPr>
              <a:xfrm>
                <a:off x="6775328" y="630868"/>
                <a:ext cx="1652852" cy="1652852"/>
              </a:xfrm>
              <a:prstGeom prst="ellipse">
                <a:avLst/>
              </a:prstGeom>
              <a:gradFill flip="none" rotWithShape="1">
                <a:gsLst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  <a:gs pos="0">
                    <a:schemeClr val="bg1"/>
                  </a:gs>
                </a:gsLst>
                <a:lin ang="18900000" scaled="0"/>
                <a:tileRect/>
              </a:gradFill>
              <a:ln w="53975">
                <a:gradFill>
                  <a:gsLst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8100000" scaled="0"/>
                </a:gradFill>
              </a:ln>
              <a:effectLst>
                <a:outerShdw blurRad="444500" dist="254000" dir="8100000" algn="tr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2" name="椭圆 21"/>
              <p:cNvSpPr/>
              <p:nvPr/>
            </p:nvSpPr>
            <p:spPr bwMode="auto">
              <a:xfrm>
                <a:off x="6959915" y="815455"/>
                <a:ext cx="1283679" cy="128367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>
                <a:innerShdw blurRad="76200" dist="101600" dir="18000000">
                  <a:prstClr val="black">
                    <a:alpha val="3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68571" tIns="34285" rIns="68571" bIns="34285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/>
                <a:endParaRPr lang="en-US" sz="2100" b="1"/>
              </a:p>
            </p:txBody>
          </p:sp>
        </p:grpSp>
        <p:sp>
          <p:nvSpPr>
            <p:cNvPr id="21" name="Freeform 69"/>
            <p:cNvSpPr>
              <a:spLocks noEditPoints="1"/>
            </p:cNvSpPr>
            <p:nvPr/>
          </p:nvSpPr>
          <p:spPr bwMode="auto">
            <a:xfrm>
              <a:off x="1671532" y="2402308"/>
              <a:ext cx="468000" cy="468000"/>
            </a:xfrm>
            <a:custGeom>
              <a:avLst/>
              <a:gdLst>
                <a:gd name="T0" fmla="*/ 712 w 1180"/>
                <a:gd name="T1" fmla="*/ 1180 h 1180"/>
                <a:gd name="T2" fmla="*/ 678 w 1180"/>
                <a:gd name="T3" fmla="*/ 1170 h 1180"/>
                <a:gd name="T4" fmla="*/ 656 w 1180"/>
                <a:gd name="T5" fmla="*/ 1143 h 1180"/>
                <a:gd name="T6" fmla="*/ 651 w 1180"/>
                <a:gd name="T7" fmla="*/ 712 h 1180"/>
                <a:gd name="T8" fmla="*/ 656 w 1180"/>
                <a:gd name="T9" fmla="*/ 688 h 1180"/>
                <a:gd name="T10" fmla="*/ 678 w 1180"/>
                <a:gd name="T11" fmla="*/ 661 h 1180"/>
                <a:gd name="T12" fmla="*/ 712 w 1180"/>
                <a:gd name="T13" fmla="*/ 651 h 1180"/>
                <a:gd name="T14" fmla="*/ 1131 w 1180"/>
                <a:gd name="T15" fmla="*/ 652 h 1180"/>
                <a:gd name="T16" fmla="*/ 1161 w 1180"/>
                <a:gd name="T17" fmla="*/ 669 h 1180"/>
                <a:gd name="T18" fmla="*/ 1178 w 1180"/>
                <a:gd name="T19" fmla="*/ 700 h 1180"/>
                <a:gd name="T20" fmla="*/ 1180 w 1180"/>
                <a:gd name="T21" fmla="*/ 1119 h 1180"/>
                <a:gd name="T22" fmla="*/ 1169 w 1180"/>
                <a:gd name="T23" fmla="*/ 1153 h 1180"/>
                <a:gd name="T24" fmla="*/ 1142 w 1180"/>
                <a:gd name="T25" fmla="*/ 1175 h 1180"/>
                <a:gd name="T26" fmla="*/ 1119 w 1180"/>
                <a:gd name="T27" fmla="*/ 529 h 1180"/>
                <a:gd name="T28" fmla="*/ 700 w 1180"/>
                <a:gd name="T29" fmla="*/ 527 h 1180"/>
                <a:gd name="T30" fmla="*/ 668 w 1180"/>
                <a:gd name="T31" fmla="*/ 511 h 1180"/>
                <a:gd name="T32" fmla="*/ 652 w 1180"/>
                <a:gd name="T33" fmla="*/ 480 h 1180"/>
                <a:gd name="T34" fmla="*/ 651 w 1180"/>
                <a:gd name="T35" fmla="*/ 61 h 1180"/>
                <a:gd name="T36" fmla="*/ 661 w 1180"/>
                <a:gd name="T37" fmla="*/ 27 h 1180"/>
                <a:gd name="T38" fmla="*/ 688 w 1180"/>
                <a:gd name="T39" fmla="*/ 5 h 1180"/>
                <a:gd name="T40" fmla="*/ 1119 w 1180"/>
                <a:gd name="T41" fmla="*/ 0 h 1180"/>
                <a:gd name="T42" fmla="*/ 1142 w 1180"/>
                <a:gd name="T43" fmla="*/ 5 h 1180"/>
                <a:gd name="T44" fmla="*/ 1169 w 1180"/>
                <a:gd name="T45" fmla="*/ 27 h 1180"/>
                <a:gd name="T46" fmla="*/ 1180 w 1180"/>
                <a:gd name="T47" fmla="*/ 61 h 1180"/>
                <a:gd name="T48" fmla="*/ 1178 w 1180"/>
                <a:gd name="T49" fmla="*/ 480 h 1180"/>
                <a:gd name="T50" fmla="*/ 1161 w 1180"/>
                <a:gd name="T51" fmla="*/ 511 h 1180"/>
                <a:gd name="T52" fmla="*/ 1131 w 1180"/>
                <a:gd name="T53" fmla="*/ 527 h 1180"/>
                <a:gd name="T54" fmla="*/ 61 w 1180"/>
                <a:gd name="T55" fmla="*/ 1180 h 1180"/>
                <a:gd name="T56" fmla="*/ 36 w 1180"/>
                <a:gd name="T57" fmla="*/ 1175 h 1180"/>
                <a:gd name="T58" fmla="*/ 9 w 1180"/>
                <a:gd name="T59" fmla="*/ 1153 h 1180"/>
                <a:gd name="T60" fmla="*/ 0 w 1180"/>
                <a:gd name="T61" fmla="*/ 1119 h 1180"/>
                <a:gd name="T62" fmla="*/ 1 w 1180"/>
                <a:gd name="T63" fmla="*/ 700 h 1180"/>
                <a:gd name="T64" fmla="*/ 17 w 1180"/>
                <a:gd name="T65" fmla="*/ 669 h 1180"/>
                <a:gd name="T66" fmla="*/ 49 w 1180"/>
                <a:gd name="T67" fmla="*/ 652 h 1180"/>
                <a:gd name="T68" fmla="*/ 467 w 1180"/>
                <a:gd name="T69" fmla="*/ 651 h 1180"/>
                <a:gd name="T70" fmla="*/ 502 w 1180"/>
                <a:gd name="T71" fmla="*/ 661 h 1180"/>
                <a:gd name="T72" fmla="*/ 524 w 1180"/>
                <a:gd name="T73" fmla="*/ 688 h 1180"/>
                <a:gd name="T74" fmla="*/ 528 w 1180"/>
                <a:gd name="T75" fmla="*/ 1119 h 1180"/>
                <a:gd name="T76" fmla="*/ 524 w 1180"/>
                <a:gd name="T77" fmla="*/ 1143 h 1180"/>
                <a:gd name="T78" fmla="*/ 502 w 1180"/>
                <a:gd name="T79" fmla="*/ 1170 h 1180"/>
                <a:gd name="T80" fmla="*/ 467 w 1180"/>
                <a:gd name="T81" fmla="*/ 1180 h 1180"/>
                <a:gd name="T82" fmla="*/ 61 w 1180"/>
                <a:gd name="T83" fmla="*/ 529 h 1180"/>
                <a:gd name="T84" fmla="*/ 27 w 1180"/>
                <a:gd name="T85" fmla="*/ 519 h 1180"/>
                <a:gd name="T86" fmla="*/ 5 w 1180"/>
                <a:gd name="T87" fmla="*/ 492 h 1180"/>
                <a:gd name="T88" fmla="*/ 0 w 1180"/>
                <a:gd name="T89" fmla="*/ 61 h 1180"/>
                <a:gd name="T90" fmla="*/ 5 w 1180"/>
                <a:gd name="T91" fmla="*/ 36 h 1180"/>
                <a:gd name="T92" fmla="*/ 27 w 1180"/>
                <a:gd name="T93" fmla="*/ 11 h 1180"/>
                <a:gd name="T94" fmla="*/ 61 w 1180"/>
                <a:gd name="T95" fmla="*/ 0 h 1180"/>
                <a:gd name="T96" fmla="*/ 480 w 1180"/>
                <a:gd name="T97" fmla="*/ 1 h 1180"/>
                <a:gd name="T98" fmla="*/ 510 w 1180"/>
                <a:gd name="T99" fmla="*/ 18 h 1180"/>
                <a:gd name="T100" fmla="*/ 527 w 1180"/>
                <a:gd name="T101" fmla="*/ 49 h 1180"/>
                <a:gd name="T102" fmla="*/ 528 w 1180"/>
                <a:gd name="T103" fmla="*/ 467 h 1180"/>
                <a:gd name="T104" fmla="*/ 517 w 1180"/>
                <a:gd name="T105" fmla="*/ 502 h 1180"/>
                <a:gd name="T106" fmla="*/ 492 w 1180"/>
                <a:gd name="T107" fmla="*/ 524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80" h="1180">
                  <a:moveTo>
                    <a:pt x="1119" y="1180"/>
                  </a:moveTo>
                  <a:lnTo>
                    <a:pt x="712" y="1180"/>
                  </a:lnTo>
                  <a:lnTo>
                    <a:pt x="712" y="1180"/>
                  </a:lnTo>
                  <a:lnTo>
                    <a:pt x="700" y="1179"/>
                  </a:lnTo>
                  <a:lnTo>
                    <a:pt x="688" y="1175"/>
                  </a:lnTo>
                  <a:lnTo>
                    <a:pt x="678" y="1170"/>
                  </a:lnTo>
                  <a:lnTo>
                    <a:pt x="668" y="1161"/>
                  </a:lnTo>
                  <a:lnTo>
                    <a:pt x="661" y="1153"/>
                  </a:lnTo>
                  <a:lnTo>
                    <a:pt x="656" y="1143"/>
                  </a:lnTo>
                  <a:lnTo>
                    <a:pt x="652" y="1131"/>
                  </a:lnTo>
                  <a:lnTo>
                    <a:pt x="651" y="1119"/>
                  </a:lnTo>
                  <a:lnTo>
                    <a:pt x="651" y="712"/>
                  </a:lnTo>
                  <a:lnTo>
                    <a:pt x="651" y="712"/>
                  </a:lnTo>
                  <a:lnTo>
                    <a:pt x="652" y="700"/>
                  </a:lnTo>
                  <a:lnTo>
                    <a:pt x="656" y="688"/>
                  </a:lnTo>
                  <a:lnTo>
                    <a:pt x="661" y="678"/>
                  </a:lnTo>
                  <a:lnTo>
                    <a:pt x="668" y="669"/>
                  </a:lnTo>
                  <a:lnTo>
                    <a:pt x="678" y="661"/>
                  </a:lnTo>
                  <a:lnTo>
                    <a:pt x="688" y="656"/>
                  </a:lnTo>
                  <a:lnTo>
                    <a:pt x="700" y="652"/>
                  </a:lnTo>
                  <a:lnTo>
                    <a:pt x="712" y="651"/>
                  </a:lnTo>
                  <a:lnTo>
                    <a:pt x="1119" y="651"/>
                  </a:lnTo>
                  <a:lnTo>
                    <a:pt x="1119" y="651"/>
                  </a:lnTo>
                  <a:lnTo>
                    <a:pt x="1131" y="652"/>
                  </a:lnTo>
                  <a:lnTo>
                    <a:pt x="1142" y="656"/>
                  </a:lnTo>
                  <a:lnTo>
                    <a:pt x="1153" y="661"/>
                  </a:lnTo>
                  <a:lnTo>
                    <a:pt x="1161" y="669"/>
                  </a:lnTo>
                  <a:lnTo>
                    <a:pt x="1169" y="678"/>
                  </a:lnTo>
                  <a:lnTo>
                    <a:pt x="1175" y="688"/>
                  </a:lnTo>
                  <a:lnTo>
                    <a:pt x="1178" y="700"/>
                  </a:lnTo>
                  <a:lnTo>
                    <a:pt x="1180" y="712"/>
                  </a:lnTo>
                  <a:lnTo>
                    <a:pt x="1180" y="1119"/>
                  </a:lnTo>
                  <a:lnTo>
                    <a:pt x="1180" y="1119"/>
                  </a:lnTo>
                  <a:lnTo>
                    <a:pt x="1178" y="1131"/>
                  </a:lnTo>
                  <a:lnTo>
                    <a:pt x="1175" y="1143"/>
                  </a:lnTo>
                  <a:lnTo>
                    <a:pt x="1169" y="1153"/>
                  </a:lnTo>
                  <a:lnTo>
                    <a:pt x="1161" y="1161"/>
                  </a:lnTo>
                  <a:lnTo>
                    <a:pt x="1153" y="1170"/>
                  </a:lnTo>
                  <a:lnTo>
                    <a:pt x="1142" y="1175"/>
                  </a:lnTo>
                  <a:lnTo>
                    <a:pt x="1131" y="1179"/>
                  </a:lnTo>
                  <a:lnTo>
                    <a:pt x="1119" y="1180"/>
                  </a:lnTo>
                  <a:close/>
                  <a:moveTo>
                    <a:pt x="1119" y="529"/>
                  </a:moveTo>
                  <a:lnTo>
                    <a:pt x="712" y="529"/>
                  </a:lnTo>
                  <a:lnTo>
                    <a:pt x="712" y="529"/>
                  </a:lnTo>
                  <a:lnTo>
                    <a:pt x="700" y="527"/>
                  </a:lnTo>
                  <a:lnTo>
                    <a:pt x="688" y="524"/>
                  </a:lnTo>
                  <a:lnTo>
                    <a:pt x="678" y="519"/>
                  </a:lnTo>
                  <a:lnTo>
                    <a:pt x="668" y="511"/>
                  </a:lnTo>
                  <a:lnTo>
                    <a:pt x="661" y="502"/>
                  </a:lnTo>
                  <a:lnTo>
                    <a:pt x="656" y="492"/>
                  </a:lnTo>
                  <a:lnTo>
                    <a:pt x="652" y="480"/>
                  </a:lnTo>
                  <a:lnTo>
                    <a:pt x="651" y="467"/>
                  </a:lnTo>
                  <a:lnTo>
                    <a:pt x="651" y="61"/>
                  </a:lnTo>
                  <a:lnTo>
                    <a:pt x="651" y="61"/>
                  </a:lnTo>
                  <a:lnTo>
                    <a:pt x="652" y="49"/>
                  </a:lnTo>
                  <a:lnTo>
                    <a:pt x="656" y="36"/>
                  </a:lnTo>
                  <a:lnTo>
                    <a:pt x="661" y="27"/>
                  </a:lnTo>
                  <a:lnTo>
                    <a:pt x="668" y="18"/>
                  </a:lnTo>
                  <a:lnTo>
                    <a:pt x="678" y="11"/>
                  </a:lnTo>
                  <a:lnTo>
                    <a:pt x="688" y="5"/>
                  </a:lnTo>
                  <a:lnTo>
                    <a:pt x="700" y="1"/>
                  </a:lnTo>
                  <a:lnTo>
                    <a:pt x="712" y="0"/>
                  </a:lnTo>
                  <a:lnTo>
                    <a:pt x="1119" y="0"/>
                  </a:lnTo>
                  <a:lnTo>
                    <a:pt x="1119" y="0"/>
                  </a:lnTo>
                  <a:lnTo>
                    <a:pt x="1131" y="1"/>
                  </a:lnTo>
                  <a:lnTo>
                    <a:pt x="1142" y="5"/>
                  </a:lnTo>
                  <a:lnTo>
                    <a:pt x="1153" y="11"/>
                  </a:lnTo>
                  <a:lnTo>
                    <a:pt x="1161" y="18"/>
                  </a:lnTo>
                  <a:lnTo>
                    <a:pt x="1169" y="27"/>
                  </a:lnTo>
                  <a:lnTo>
                    <a:pt x="1175" y="36"/>
                  </a:lnTo>
                  <a:lnTo>
                    <a:pt x="1178" y="49"/>
                  </a:lnTo>
                  <a:lnTo>
                    <a:pt x="1180" y="61"/>
                  </a:lnTo>
                  <a:lnTo>
                    <a:pt x="1180" y="467"/>
                  </a:lnTo>
                  <a:lnTo>
                    <a:pt x="1180" y="467"/>
                  </a:lnTo>
                  <a:lnTo>
                    <a:pt x="1178" y="480"/>
                  </a:lnTo>
                  <a:lnTo>
                    <a:pt x="1175" y="492"/>
                  </a:lnTo>
                  <a:lnTo>
                    <a:pt x="1169" y="502"/>
                  </a:lnTo>
                  <a:lnTo>
                    <a:pt x="1161" y="511"/>
                  </a:lnTo>
                  <a:lnTo>
                    <a:pt x="1153" y="519"/>
                  </a:lnTo>
                  <a:lnTo>
                    <a:pt x="1142" y="524"/>
                  </a:lnTo>
                  <a:lnTo>
                    <a:pt x="1131" y="527"/>
                  </a:lnTo>
                  <a:lnTo>
                    <a:pt x="1119" y="529"/>
                  </a:lnTo>
                  <a:close/>
                  <a:moveTo>
                    <a:pt x="467" y="1180"/>
                  </a:moveTo>
                  <a:lnTo>
                    <a:pt x="61" y="1180"/>
                  </a:lnTo>
                  <a:lnTo>
                    <a:pt x="61" y="1180"/>
                  </a:lnTo>
                  <a:lnTo>
                    <a:pt x="49" y="1179"/>
                  </a:lnTo>
                  <a:lnTo>
                    <a:pt x="36" y="1175"/>
                  </a:lnTo>
                  <a:lnTo>
                    <a:pt x="27" y="1170"/>
                  </a:lnTo>
                  <a:lnTo>
                    <a:pt x="17" y="1161"/>
                  </a:lnTo>
                  <a:lnTo>
                    <a:pt x="9" y="1153"/>
                  </a:lnTo>
                  <a:lnTo>
                    <a:pt x="5" y="1143"/>
                  </a:lnTo>
                  <a:lnTo>
                    <a:pt x="1" y="1131"/>
                  </a:lnTo>
                  <a:lnTo>
                    <a:pt x="0" y="1119"/>
                  </a:lnTo>
                  <a:lnTo>
                    <a:pt x="0" y="712"/>
                  </a:lnTo>
                  <a:lnTo>
                    <a:pt x="0" y="712"/>
                  </a:lnTo>
                  <a:lnTo>
                    <a:pt x="1" y="700"/>
                  </a:lnTo>
                  <a:lnTo>
                    <a:pt x="5" y="688"/>
                  </a:lnTo>
                  <a:lnTo>
                    <a:pt x="9" y="678"/>
                  </a:lnTo>
                  <a:lnTo>
                    <a:pt x="17" y="669"/>
                  </a:lnTo>
                  <a:lnTo>
                    <a:pt x="27" y="661"/>
                  </a:lnTo>
                  <a:lnTo>
                    <a:pt x="36" y="656"/>
                  </a:lnTo>
                  <a:lnTo>
                    <a:pt x="49" y="652"/>
                  </a:lnTo>
                  <a:lnTo>
                    <a:pt x="61" y="651"/>
                  </a:lnTo>
                  <a:lnTo>
                    <a:pt x="467" y="651"/>
                  </a:lnTo>
                  <a:lnTo>
                    <a:pt x="467" y="651"/>
                  </a:lnTo>
                  <a:lnTo>
                    <a:pt x="480" y="652"/>
                  </a:lnTo>
                  <a:lnTo>
                    <a:pt x="492" y="656"/>
                  </a:lnTo>
                  <a:lnTo>
                    <a:pt x="502" y="661"/>
                  </a:lnTo>
                  <a:lnTo>
                    <a:pt x="510" y="669"/>
                  </a:lnTo>
                  <a:lnTo>
                    <a:pt x="517" y="678"/>
                  </a:lnTo>
                  <a:lnTo>
                    <a:pt x="524" y="688"/>
                  </a:lnTo>
                  <a:lnTo>
                    <a:pt x="527" y="700"/>
                  </a:lnTo>
                  <a:lnTo>
                    <a:pt x="528" y="712"/>
                  </a:lnTo>
                  <a:lnTo>
                    <a:pt x="528" y="1119"/>
                  </a:lnTo>
                  <a:lnTo>
                    <a:pt x="528" y="1119"/>
                  </a:lnTo>
                  <a:lnTo>
                    <a:pt x="527" y="1131"/>
                  </a:lnTo>
                  <a:lnTo>
                    <a:pt x="524" y="1143"/>
                  </a:lnTo>
                  <a:lnTo>
                    <a:pt x="517" y="1153"/>
                  </a:lnTo>
                  <a:lnTo>
                    <a:pt x="510" y="1161"/>
                  </a:lnTo>
                  <a:lnTo>
                    <a:pt x="502" y="1170"/>
                  </a:lnTo>
                  <a:lnTo>
                    <a:pt x="492" y="1175"/>
                  </a:lnTo>
                  <a:lnTo>
                    <a:pt x="480" y="1179"/>
                  </a:lnTo>
                  <a:lnTo>
                    <a:pt x="467" y="1180"/>
                  </a:lnTo>
                  <a:close/>
                  <a:moveTo>
                    <a:pt x="467" y="529"/>
                  </a:moveTo>
                  <a:lnTo>
                    <a:pt x="61" y="529"/>
                  </a:lnTo>
                  <a:lnTo>
                    <a:pt x="61" y="529"/>
                  </a:lnTo>
                  <a:lnTo>
                    <a:pt x="49" y="527"/>
                  </a:lnTo>
                  <a:lnTo>
                    <a:pt x="36" y="524"/>
                  </a:lnTo>
                  <a:lnTo>
                    <a:pt x="27" y="519"/>
                  </a:lnTo>
                  <a:lnTo>
                    <a:pt x="17" y="511"/>
                  </a:lnTo>
                  <a:lnTo>
                    <a:pt x="9" y="502"/>
                  </a:lnTo>
                  <a:lnTo>
                    <a:pt x="5" y="492"/>
                  </a:lnTo>
                  <a:lnTo>
                    <a:pt x="1" y="480"/>
                  </a:lnTo>
                  <a:lnTo>
                    <a:pt x="0" y="467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1" y="49"/>
                  </a:lnTo>
                  <a:lnTo>
                    <a:pt x="5" y="36"/>
                  </a:lnTo>
                  <a:lnTo>
                    <a:pt x="9" y="27"/>
                  </a:lnTo>
                  <a:lnTo>
                    <a:pt x="17" y="18"/>
                  </a:lnTo>
                  <a:lnTo>
                    <a:pt x="27" y="11"/>
                  </a:lnTo>
                  <a:lnTo>
                    <a:pt x="36" y="5"/>
                  </a:lnTo>
                  <a:lnTo>
                    <a:pt x="49" y="1"/>
                  </a:lnTo>
                  <a:lnTo>
                    <a:pt x="61" y="0"/>
                  </a:lnTo>
                  <a:lnTo>
                    <a:pt x="467" y="0"/>
                  </a:lnTo>
                  <a:lnTo>
                    <a:pt x="467" y="0"/>
                  </a:lnTo>
                  <a:lnTo>
                    <a:pt x="480" y="1"/>
                  </a:lnTo>
                  <a:lnTo>
                    <a:pt x="492" y="5"/>
                  </a:lnTo>
                  <a:lnTo>
                    <a:pt x="502" y="11"/>
                  </a:lnTo>
                  <a:lnTo>
                    <a:pt x="510" y="18"/>
                  </a:lnTo>
                  <a:lnTo>
                    <a:pt x="517" y="27"/>
                  </a:lnTo>
                  <a:lnTo>
                    <a:pt x="524" y="36"/>
                  </a:lnTo>
                  <a:lnTo>
                    <a:pt x="527" y="49"/>
                  </a:lnTo>
                  <a:lnTo>
                    <a:pt x="528" y="61"/>
                  </a:lnTo>
                  <a:lnTo>
                    <a:pt x="528" y="467"/>
                  </a:lnTo>
                  <a:lnTo>
                    <a:pt x="528" y="467"/>
                  </a:lnTo>
                  <a:lnTo>
                    <a:pt x="527" y="480"/>
                  </a:lnTo>
                  <a:lnTo>
                    <a:pt x="524" y="492"/>
                  </a:lnTo>
                  <a:lnTo>
                    <a:pt x="517" y="502"/>
                  </a:lnTo>
                  <a:lnTo>
                    <a:pt x="510" y="511"/>
                  </a:lnTo>
                  <a:lnTo>
                    <a:pt x="502" y="519"/>
                  </a:lnTo>
                  <a:lnTo>
                    <a:pt x="492" y="524"/>
                  </a:lnTo>
                  <a:lnTo>
                    <a:pt x="480" y="527"/>
                  </a:lnTo>
                  <a:lnTo>
                    <a:pt x="467" y="52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23" name="TextBox 11">
            <a:extLst>
              <a:ext uri="{FF2B5EF4-FFF2-40B4-BE49-F238E27FC236}">
                <a16:creationId xmlns:a16="http://schemas.microsoft.com/office/drawing/2014/main" id="{0D762A78-CB8A-4333-AD37-E5E1549E2417}"/>
              </a:ext>
            </a:extLst>
          </p:cNvPr>
          <p:cNvSpPr txBox="1"/>
          <p:nvPr/>
        </p:nvSpPr>
        <p:spPr>
          <a:xfrm>
            <a:off x="3787170" y="1781403"/>
            <a:ext cx="15696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3600" b="1" dirty="0">
                <a:solidFill>
                  <a:schemeClr val="bg1"/>
                </a:solidFill>
                <a:latin typeface="微软雅黑"/>
              </a:rPr>
              <a:t>第三节</a:t>
            </a: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62619F37-7FC1-441A-9891-23005EFE8240}"/>
              </a:ext>
            </a:extLst>
          </p:cNvPr>
          <p:cNvSpPr txBox="1"/>
          <p:nvPr/>
        </p:nvSpPr>
        <p:spPr>
          <a:xfrm>
            <a:off x="3119478" y="2862399"/>
            <a:ext cx="51125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/>
              </a:rPr>
              <a:t>打造你的就业能力</a:t>
            </a:r>
          </a:p>
        </p:txBody>
      </p:sp>
    </p:spTree>
    <p:extLst>
      <p:ext uri="{BB962C8B-B14F-4D97-AF65-F5344CB8AC3E}">
        <p14:creationId xmlns:p14="http://schemas.microsoft.com/office/powerpoint/2010/main" val="3624688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6000">
        <p14:warp dir="in"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>
                <a:solidFill>
                  <a:schemeClr val="accent1"/>
                </a:solidFill>
              </a:rPr>
              <a:t>课前思考</a:t>
            </a:r>
            <a:r>
              <a:rPr lang="en-US" altLang="zh-CN" dirty="0"/>
              <a:t>/</a:t>
            </a:r>
            <a:r>
              <a:rPr lang="zh-CN" altLang="en-US" dirty="0"/>
              <a:t>学习目标</a:t>
            </a:r>
            <a:r>
              <a:rPr lang="en-US" altLang="zh-CN" dirty="0"/>
              <a:t>/</a:t>
            </a:r>
            <a:r>
              <a:rPr lang="zh-CN" altLang="en-US" dirty="0"/>
              <a:t>活动体验</a:t>
            </a:r>
            <a:r>
              <a:rPr lang="en-US" altLang="zh-CN" dirty="0"/>
              <a:t>/</a:t>
            </a:r>
            <a:r>
              <a:rPr lang="zh-CN" altLang="en-US" dirty="0"/>
              <a:t>生涯智慧</a:t>
            </a:r>
            <a:r>
              <a:rPr lang="en-US" altLang="zh-CN" dirty="0"/>
              <a:t>/</a:t>
            </a:r>
            <a:r>
              <a:rPr lang="zh-CN" altLang="en-US" dirty="0"/>
              <a:t>行动项目</a:t>
            </a:r>
          </a:p>
        </p:txBody>
      </p:sp>
      <p:sp>
        <p:nvSpPr>
          <p:cNvPr id="42" name="圆角矩形 8">
            <a:extLst>
              <a:ext uri="{FF2B5EF4-FFF2-40B4-BE49-F238E27FC236}">
                <a16:creationId xmlns:a16="http://schemas.microsoft.com/office/drawing/2014/main" id="{17861265-52EE-42BE-AA05-759F9FAC4928}"/>
              </a:ext>
            </a:extLst>
          </p:cNvPr>
          <p:cNvSpPr/>
          <p:nvPr/>
        </p:nvSpPr>
        <p:spPr bwMode="auto">
          <a:xfrm>
            <a:off x="970821" y="1322388"/>
            <a:ext cx="3250629" cy="2992509"/>
          </a:xfrm>
          <a:prstGeom prst="roundRect">
            <a:avLst>
              <a:gd name="adj" fmla="val 10568"/>
            </a:avLst>
          </a:prstGeom>
          <a:solidFill>
            <a:schemeClr val="accent1"/>
          </a:solidFill>
          <a:ln w="7938" cap="flat">
            <a:noFill/>
            <a:prstDash val="solid"/>
            <a:miter lim="800000"/>
            <a:headEnd/>
            <a:tailEnd/>
          </a:ln>
          <a:effectLst>
            <a:outerShdw blurRad="203200" dist="177800" dir="39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j-ea"/>
              <a:ea typeface="+mj-ea"/>
            </a:endParaRPr>
          </a:p>
        </p:txBody>
      </p:sp>
      <p:sp>
        <p:nvSpPr>
          <p:cNvPr id="43" name="矩形 42">
            <a:extLst>
              <a:ext uri="{FF2B5EF4-FFF2-40B4-BE49-F238E27FC236}">
                <a16:creationId xmlns:a16="http://schemas.microsoft.com/office/drawing/2014/main" id="{69AC0AEB-3B49-4A98-8726-FCFE7DF36F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3222" y="1950651"/>
            <a:ext cx="3168352" cy="2088232"/>
          </a:xfrm>
          <a:prstGeom prst="rect">
            <a:avLst/>
          </a:prstGeom>
          <a:noFill/>
          <a:ln w="7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2400" b="1" dirty="0">
                <a:solidFill>
                  <a:srgbClr val="F8F8F8"/>
                </a:solidFill>
                <a:latin typeface="+mj-ea"/>
                <a:ea typeface="+mj-ea"/>
              </a:rPr>
              <a:t>课前思考</a:t>
            </a:r>
            <a:endParaRPr lang="en-US" altLang="zh-CN" sz="2400" b="1" dirty="0">
              <a:solidFill>
                <a:srgbClr val="F8F8F8"/>
              </a:solidFill>
              <a:latin typeface="+mj-ea"/>
              <a:ea typeface="+mj-ea"/>
            </a:endParaRPr>
          </a:p>
          <a:p>
            <a:pPr algn="ctr"/>
            <a:endParaRPr lang="en-US" altLang="zh-CN" sz="2400" dirty="0">
              <a:solidFill>
                <a:srgbClr val="F8F8F8"/>
              </a:solidFill>
              <a:latin typeface="+mj-ea"/>
              <a:ea typeface="+mj-ea"/>
            </a:endParaRPr>
          </a:p>
          <a:p>
            <a:pPr algn="ctr"/>
            <a:r>
              <a:rPr lang="zh-CN" altLang="en-US" dirty="0">
                <a:solidFill>
                  <a:srgbClr val="F8F8F8"/>
                </a:solidFill>
                <a:latin typeface="+mj-ea"/>
                <a:ea typeface="+mj-ea"/>
              </a:rPr>
              <a:t>在明确目标后，怎样快速有效地提高专业能力？</a:t>
            </a:r>
            <a:endParaRPr lang="zh-CN" altLang="en-US" sz="3200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790D65C3-4BC6-4026-B1EF-56ACF903F3C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2551" y="1131590"/>
            <a:ext cx="3374106" cy="3374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4098859"/>
      </p:ext>
    </p:extLst>
  </p:cSld>
  <p:clrMapOvr>
    <a:masterClrMapping/>
  </p:clrMapOvr>
  <p:transition spd="slow" advTm="7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课前思考</a:t>
            </a:r>
            <a:r>
              <a:rPr lang="en-US" altLang="zh-CN" dirty="0"/>
              <a:t>/</a:t>
            </a:r>
            <a:r>
              <a:rPr lang="zh-CN" altLang="en-US" b="1" dirty="0">
                <a:solidFill>
                  <a:schemeClr val="accent1"/>
                </a:solidFill>
              </a:rPr>
              <a:t>学习目标</a:t>
            </a:r>
            <a:r>
              <a:rPr lang="en-US" altLang="zh-CN" dirty="0"/>
              <a:t>/</a:t>
            </a:r>
            <a:r>
              <a:rPr lang="zh-CN" altLang="en-US" dirty="0"/>
              <a:t>活动体验</a:t>
            </a:r>
            <a:r>
              <a:rPr lang="en-US" altLang="zh-CN" dirty="0"/>
              <a:t>/</a:t>
            </a:r>
            <a:r>
              <a:rPr lang="zh-CN" altLang="en-US" dirty="0"/>
              <a:t>生涯智慧</a:t>
            </a:r>
            <a:r>
              <a:rPr lang="en-US" altLang="zh-CN" dirty="0"/>
              <a:t>/</a:t>
            </a:r>
            <a:r>
              <a:rPr lang="zh-CN" altLang="en-US" dirty="0"/>
              <a:t>行动项目</a:t>
            </a:r>
          </a:p>
        </p:txBody>
      </p:sp>
      <p:sp>
        <p:nvSpPr>
          <p:cNvPr id="3" name="圆角矩形 7">
            <a:extLst>
              <a:ext uri="{FF2B5EF4-FFF2-40B4-BE49-F238E27FC236}">
                <a16:creationId xmlns:a16="http://schemas.microsoft.com/office/drawing/2014/main" id="{8167AD99-FBA2-4458-BA6C-FEB5ED9A4AC3}"/>
              </a:ext>
            </a:extLst>
          </p:cNvPr>
          <p:cNvSpPr/>
          <p:nvPr/>
        </p:nvSpPr>
        <p:spPr bwMode="auto">
          <a:xfrm>
            <a:off x="5004049" y="1419622"/>
            <a:ext cx="3276364" cy="3003798"/>
          </a:xfrm>
          <a:prstGeom prst="roundRect">
            <a:avLst>
              <a:gd name="adj" fmla="val 10568"/>
            </a:avLst>
          </a:prstGeom>
          <a:gradFill flip="none" rotWithShape="1">
            <a:gsLst>
              <a:gs pos="100000">
                <a:schemeClr val="bg1"/>
              </a:gs>
              <a:gs pos="0">
                <a:srgbClr val="E0E0E0"/>
              </a:gs>
            </a:gsLst>
            <a:lin ang="8100000" scaled="0"/>
            <a:tileRect/>
          </a:gradFill>
          <a:ln w="3492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>
            <a:outerShdw blurRad="203200" dist="1778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4192EA7C-F753-458A-B462-C60C7659059B}"/>
              </a:ext>
            </a:extLst>
          </p:cNvPr>
          <p:cNvSpPr txBox="1"/>
          <p:nvPr/>
        </p:nvSpPr>
        <p:spPr>
          <a:xfrm>
            <a:off x="5220072" y="1923678"/>
            <a:ext cx="295232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        </a:t>
            </a:r>
            <a:r>
              <a:rPr lang="zh-CN" altLang="en-US" sz="2400" b="1" dirty="0">
                <a:solidFill>
                  <a:schemeClr val="accent1"/>
                </a:solidFill>
                <a:latin typeface="+mj-ea"/>
                <a:ea typeface="+mj-ea"/>
              </a:rPr>
              <a:t>学习目标</a:t>
            </a:r>
            <a:endParaRPr lang="zh-CN" altLang="en-US" sz="2800" b="1" dirty="0">
              <a:solidFill>
                <a:schemeClr val="accent1"/>
              </a:solidFill>
              <a:latin typeface="+mj-ea"/>
              <a:ea typeface="+mj-ea"/>
            </a:endParaRPr>
          </a:p>
          <a:p>
            <a:pPr algn="ctr"/>
            <a:endParaRPr lang="en-US" altLang="zh-CN" dirty="0"/>
          </a:p>
          <a:p>
            <a:pPr algn="ctr"/>
            <a:endParaRPr lang="en-US" altLang="zh-CN" dirty="0">
              <a:solidFill>
                <a:schemeClr val="accent3"/>
              </a:solidFill>
              <a:latin typeface="+mn-ea"/>
            </a:endParaRPr>
          </a:p>
          <a:p>
            <a:pPr algn="ctr"/>
            <a:r>
              <a:rPr lang="zh-CN" altLang="en-US" dirty="0">
                <a:solidFill>
                  <a:schemeClr val="accent3"/>
                </a:solidFill>
                <a:latin typeface="+mn-ea"/>
              </a:rPr>
              <a:t>通过项目探究等方式，制订自己的专业学习计划，以便将理论与实践结合起来，切实提高自己的专业能力</a:t>
            </a:r>
            <a:endParaRPr lang="zh-CN" altLang="en-US" dirty="0"/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BD708EDC-3957-4C70-8594-B15F0C27A2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183060"/>
            <a:ext cx="3240360" cy="3240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6739207"/>
      </p:ext>
    </p:extLst>
  </p:cSld>
  <p:clrMapOvr>
    <a:masterClrMapping/>
  </p:clrMapOvr>
  <p:transition spd="slow" advTm="7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课前思考</a:t>
            </a:r>
            <a:r>
              <a:rPr lang="en-US" altLang="zh-CN" dirty="0"/>
              <a:t>/</a:t>
            </a:r>
            <a:r>
              <a:rPr lang="zh-CN" altLang="en-US" dirty="0"/>
              <a:t>学习目标</a:t>
            </a:r>
            <a:r>
              <a:rPr lang="en-US" altLang="zh-CN" dirty="0"/>
              <a:t>/</a:t>
            </a:r>
            <a:r>
              <a:rPr lang="zh-CN" altLang="en-US" b="1" dirty="0">
                <a:solidFill>
                  <a:schemeClr val="accent1"/>
                </a:solidFill>
              </a:rPr>
              <a:t>活动体验</a:t>
            </a:r>
            <a:r>
              <a:rPr lang="en-US" altLang="zh-CN" dirty="0"/>
              <a:t>/</a:t>
            </a:r>
            <a:r>
              <a:rPr lang="zh-CN" altLang="en-US" dirty="0"/>
              <a:t>生涯智慧</a:t>
            </a:r>
            <a:r>
              <a:rPr lang="en-US" altLang="zh-CN" dirty="0"/>
              <a:t>/</a:t>
            </a:r>
            <a:r>
              <a:rPr lang="zh-CN" altLang="en-US" dirty="0"/>
              <a:t>行动项目</a:t>
            </a:r>
          </a:p>
        </p:txBody>
      </p:sp>
      <p:sp>
        <p:nvSpPr>
          <p:cNvPr id="7" name="矩形: 圆角 6">
            <a:extLst>
              <a:ext uri="{FF2B5EF4-FFF2-40B4-BE49-F238E27FC236}">
                <a16:creationId xmlns:a16="http://schemas.microsoft.com/office/drawing/2014/main" id="{41FD2800-4680-4A97-887D-2665B2881FCC}"/>
              </a:ext>
            </a:extLst>
          </p:cNvPr>
          <p:cNvSpPr/>
          <p:nvPr/>
        </p:nvSpPr>
        <p:spPr>
          <a:xfrm>
            <a:off x="395536" y="1010836"/>
            <a:ext cx="8424936" cy="3888432"/>
          </a:xfrm>
          <a:prstGeom prst="roundRect">
            <a:avLst/>
          </a:prstGeom>
          <a:noFill/>
          <a:ln w="12700">
            <a:solidFill>
              <a:schemeClr val="accent1">
                <a:alpha val="83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056EEFD4-E89F-46DF-AFF1-CD2F75E9EC58}"/>
              </a:ext>
            </a:extLst>
          </p:cNvPr>
          <p:cNvSpPr txBox="1"/>
          <p:nvPr/>
        </p:nvSpPr>
        <p:spPr>
          <a:xfrm>
            <a:off x="595845" y="1357848"/>
            <a:ext cx="815261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     特殊教育专业的小雨很喜欢教育培训，尤其是面向成人的培训。她满怀热情地学了一个月，发觉教材和老师讲的都是面向中小学校青少年的教育，而且偏重理论，也没什么见习或实习的机会，学来学去还是不知道培训到底什么样。</a:t>
            </a:r>
          </a:p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     于是，小雨自己到图书馆找书看，发觉书架上关于培训的书不多，而且大都比较旧。于是她到书店找书，只要发现好的就买来看，并且认真地记笔记、提问题、写心得，然后发布到博客上去。</a:t>
            </a:r>
          </a:p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     一个学期下来，博客发得多了，就有了不少粉丝，小雨因此结交了不少朋友。这些朋友大都来自职场，如果他们周末有沙龙或聚会，小雨就一同去参加。一开始，小雨懵懵懂懂，对他们讨论的案例、问题似懂非懂，便不敢说话。但参与的次数多了，就慢慢融入了，也有了自己的看法，偶尔的发言也能赢得赞赏。</a:t>
            </a:r>
            <a:endParaRPr lang="en-US" altLang="zh-CN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    在此之后的几个月里，她开始帮那些忙不过来的人事经理或培训主管做一些项目策划，有时也到现场帮忙。一年以后，小雨作为实习生正式开始工作。由于前期的积累比较多，工作挺顺利，深得同事与领导的好评，很快就被委以重任。到毕业的时候，有好几家企业都要录用小雨，她最后去的那家公司直接聘用她为培训经理。</a:t>
            </a:r>
          </a:p>
          <a:p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85EF0CCF-0955-4302-9F8B-D259E513FBCF}"/>
              </a:ext>
            </a:extLst>
          </p:cNvPr>
          <p:cNvSpPr txBox="1"/>
          <p:nvPr/>
        </p:nvSpPr>
        <p:spPr>
          <a:xfrm>
            <a:off x="1043608" y="1001353"/>
            <a:ext cx="71287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accent3"/>
                </a:solidFill>
                <a:latin typeface="+mn-ea"/>
              </a:rPr>
              <a:t>在校三年可以成为经理吗</a:t>
            </a:r>
          </a:p>
        </p:txBody>
      </p:sp>
    </p:spTree>
    <p:extLst>
      <p:ext uri="{BB962C8B-B14F-4D97-AF65-F5344CB8AC3E}">
        <p14:creationId xmlns:p14="http://schemas.microsoft.com/office/powerpoint/2010/main" val="2360035600"/>
      </p:ext>
    </p:extLst>
  </p:cSld>
  <p:clrMapOvr>
    <a:masterClrMapping/>
  </p:clrMapOvr>
  <p:transition spd="slow" advTm="7000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569654" y="-91642"/>
            <a:ext cx="6586815" cy="1404000"/>
          </a:xfrm>
          <a:custGeom>
            <a:avLst/>
            <a:gdLst/>
            <a:ahLst/>
            <a:cxnLst/>
            <a:rect l="l" t="t" r="r" b="b"/>
            <a:pathLst>
              <a:path w="6586815" h="1404000">
                <a:moveTo>
                  <a:pt x="810600" y="0"/>
                </a:moveTo>
                <a:lnTo>
                  <a:pt x="6586815" y="0"/>
                </a:lnTo>
                <a:lnTo>
                  <a:pt x="6586815" y="1404000"/>
                </a:lnTo>
                <a:lnTo>
                  <a:pt x="0" y="1404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825" y="3759630"/>
            <a:ext cx="4284268" cy="1404000"/>
          </a:xfrm>
          <a:custGeom>
            <a:avLst/>
            <a:gdLst/>
            <a:ahLst/>
            <a:cxnLst/>
            <a:rect l="l" t="t" r="r" b="b"/>
            <a:pathLst>
              <a:path w="4284268" h="1404000">
                <a:moveTo>
                  <a:pt x="0" y="0"/>
                </a:moveTo>
                <a:lnTo>
                  <a:pt x="4284268" y="0"/>
                </a:lnTo>
                <a:lnTo>
                  <a:pt x="3473668" y="1404000"/>
                </a:lnTo>
                <a:lnTo>
                  <a:pt x="0" y="140400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0" y="339502"/>
            <a:ext cx="9156469" cy="4536504"/>
          </a:xfrm>
          <a:custGeom>
            <a:avLst/>
            <a:gdLst/>
            <a:ahLst/>
            <a:cxnLst/>
            <a:rect l="l" t="t" r="r" b="b"/>
            <a:pathLst>
              <a:path w="7959928" h="2268000">
                <a:moveTo>
                  <a:pt x="0" y="0"/>
                </a:moveTo>
                <a:lnTo>
                  <a:pt x="7959928" y="0"/>
                </a:lnTo>
                <a:lnTo>
                  <a:pt x="6650498" y="2268000"/>
                </a:lnTo>
                <a:lnTo>
                  <a:pt x="0" y="2268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8CEE6F4E-D55A-4684-8529-DE4E112F53F7}"/>
              </a:ext>
            </a:extLst>
          </p:cNvPr>
          <p:cNvSpPr txBox="1"/>
          <p:nvPr/>
        </p:nvSpPr>
        <p:spPr>
          <a:xfrm>
            <a:off x="8028384" y="3651870"/>
            <a:ext cx="923330" cy="1367948"/>
          </a:xfrm>
          <a:prstGeom prst="rect">
            <a:avLst/>
          </a:prstGeom>
          <a:noFill/>
          <a:ln>
            <a:noFill/>
          </a:ln>
        </p:spPr>
        <p:txBody>
          <a:bodyPr vert="eaVert" wrap="square" rtlCol="0">
            <a:spAutoFit/>
          </a:bodyPr>
          <a:lstStyle/>
          <a:p>
            <a:r>
              <a:rPr lang="zh-CN" altLang="en-US" sz="4800" b="1" dirty="0">
                <a:solidFill>
                  <a:schemeClr val="accent3"/>
                </a:solidFill>
                <a:latin typeface="方正清纯体简体 Bold" panose="02000000000000000000" pitchFamily="50" charset="-122"/>
                <a:ea typeface="方正清纯体简体 Bold" panose="02000000000000000000" pitchFamily="50" charset="-122"/>
              </a:rPr>
              <a:t>案例</a:t>
            </a:r>
            <a:endParaRPr lang="en-US" altLang="zh-CN" sz="4800" b="1" dirty="0">
              <a:solidFill>
                <a:schemeClr val="accent3"/>
              </a:solidFill>
              <a:latin typeface="方正清纯体简体 Bold" panose="02000000000000000000" pitchFamily="50" charset="-122"/>
              <a:ea typeface="方正清纯体简体 Bold" panose="02000000000000000000" pitchFamily="50" charset="-122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321C672F-B13F-46AD-8886-88DEF99B453C}"/>
              </a:ext>
            </a:extLst>
          </p:cNvPr>
          <p:cNvSpPr txBox="1"/>
          <p:nvPr/>
        </p:nvSpPr>
        <p:spPr>
          <a:xfrm>
            <a:off x="3536353" y="164033"/>
            <a:ext cx="2304256" cy="6208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zh-CN" altLang="en-US" sz="2000" b="1" dirty="0">
                <a:solidFill>
                  <a:schemeClr val="bg1"/>
                </a:solidFill>
                <a:latin typeface="+mn-ea"/>
              </a:rPr>
              <a:t>小王的职业飞跃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A23CA9A0-1E36-4031-9F35-7A6DD9D22DE2}"/>
              </a:ext>
            </a:extLst>
          </p:cNvPr>
          <p:cNvSpPr txBox="1"/>
          <p:nvPr/>
        </p:nvSpPr>
        <p:spPr>
          <a:xfrm>
            <a:off x="52251" y="765935"/>
            <a:ext cx="8336173" cy="48628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dirty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         </a:t>
            </a: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小王初中时成绩一般，毕业后考进了一所中职学校，学的是烹饪专业。虽然成绩不太好，但他喜欢动手操作，所以专业技能学得还不错，被学校选拔为技能赛手。经过艰苦的训练，他先拿到了省级烹饪技能大赛一等奖，然后获得了全国赛三等奖，核心优势都是食雕。</a:t>
            </a:r>
          </a:p>
          <a:p>
            <a:pPr>
              <a:defRPr/>
            </a:pP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        有了技能大赛的奖牌，就业并不难，他进了一家五星级大酒店。但出乎意料的是，他没能成为所谓的大厨，而是从洗菜工开始干，干了一年多之后，才成为切菜工。他心里想： 这样做下去，熬成大厨要等到什么时候啊！</a:t>
            </a:r>
          </a:p>
          <a:p>
            <a:pPr>
              <a:defRPr/>
            </a:pP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        于是，他跳槽到另一家五星级酒店，可仍然是做基础性的工作，偶尔才可以做助手，那就是有食雕任务，大师傅忙不过来的时候</a:t>
            </a:r>
            <a:r>
              <a:rPr lang="en-US" altLang="zh-CN" sz="1600" dirty="0">
                <a:solidFill>
                  <a:schemeClr val="bg1"/>
                </a:solidFill>
                <a:latin typeface="+mn-ea"/>
              </a:rPr>
              <a:t>——</a:t>
            </a: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毕竟小王是食雕获奖者。小王想： 看来靠寻常路成为大厨的希望太渺茫了，必须想点别的办法。</a:t>
            </a:r>
            <a:endParaRPr lang="en-US" altLang="zh-CN" sz="1600" dirty="0">
              <a:solidFill>
                <a:schemeClr val="bg1"/>
              </a:solidFill>
              <a:latin typeface="+mn-ea"/>
            </a:endParaRPr>
          </a:p>
          <a:p>
            <a:pPr>
              <a:defRPr/>
            </a:pP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        经过一再地打听和尝试，他做了三项决定： ①发挥自己的优势，从食雕上突破；</a:t>
            </a:r>
            <a:endParaRPr lang="en-US" altLang="zh-CN" sz="1600" dirty="0">
              <a:solidFill>
                <a:schemeClr val="bg1"/>
              </a:solidFill>
              <a:latin typeface="+mn-ea"/>
            </a:endParaRPr>
          </a:p>
          <a:p>
            <a:pPr>
              <a:defRPr/>
            </a:pP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②跟大师傅做徒弟，全面、深入、系统地学技术；③业余时间进修大专雕刻专业。</a:t>
            </a:r>
            <a:endParaRPr lang="en-US" altLang="zh-CN" sz="1600" dirty="0">
              <a:solidFill>
                <a:schemeClr val="bg1"/>
              </a:solidFill>
              <a:latin typeface="+mn-ea"/>
            </a:endParaRPr>
          </a:p>
          <a:p>
            <a:pPr>
              <a:defRPr/>
            </a:pP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经过</a:t>
            </a:r>
            <a:r>
              <a:rPr lang="en-US" altLang="zh-CN" sz="1600" dirty="0">
                <a:solidFill>
                  <a:schemeClr val="bg1"/>
                </a:solidFill>
                <a:latin typeface="+mn-ea"/>
              </a:rPr>
              <a:t>5</a:t>
            </a: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年的努力，他不仅取得了大专学历，而且食雕技术突飞猛进，差不多可以独立</a:t>
            </a:r>
            <a:endParaRPr lang="en-US" altLang="zh-CN" sz="1600" dirty="0">
              <a:solidFill>
                <a:schemeClr val="bg1"/>
              </a:solidFill>
              <a:latin typeface="+mn-ea"/>
            </a:endParaRPr>
          </a:p>
          <a:p>
            <a:pPr>
              <a:defRPr/>
            </a:pP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承担整场宴会的雕刻任务了。</a:t>
            </a:r>
            <a:r>
              <a:rPr lang="zh-CN" altLang="en-US" sz="1600" dirty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又经过几年的巩固，他的技术更扎实了，而且形成了自己</a:t>
            </a:r>
            <a:endParaRPr lang="en-US" altLang="zh-CN" sz="1600" dirty="0">
              <a:solidFill>
                <a:schemeClr val="bg1"/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</a:endParaRPr>
          </a:p>
          <a:p>
            <a:pPr>
              <a:defRPr/>
            </a:pPr>
            <a:r>
              <a:rPr lang="zh-CN" altLang="en-US" sz="1600" dirty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的雕刻理念和风格</a:t>
            </a:r>
            <a:r>
              <a:rPr lang="en-US" altLang="zh-CN" sz="1600" dirty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——</a:t>
            </a:r>
            <a:r>
              <a:rPr lang="zh-CN" altLang="en-US" sz="1600" dirty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海派食雕。他的名气越来越大，宴会食雕的业务越来越多。</a:t>
            </a:r>
            <a:endParaRPr lang="en-US" altLang="zh-CN" sz="1600" dirty="0">
              <a:solidFill>
                <a:schemeClr val="bg1"/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</a:endParaRPr>
          </a:p>
          <a:p>
            <a:pPr>
              <a:defRPr/>
            </a:pPr>
            <a:r>
              <a:rPr lang="zh-CN" altLang="en-US" sz="1600" dirty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于是他决定独立创业，一边经营食雕业务，一边招徒授课，以便培养更多的食雕能手，</a:t>
            </a:r>
            <a:endParaRPr lang="en-US" altLang="zh-CN" sz="1600" dirty="0">
              <a:solidFill>
                <a:schemeClr val="bg1"/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</a:endParaRPr>
          </a:p>
          <a:p>
            <a:pPr>
              <a:defRPr/>
            </a:pPr>
            <a:r>
              <a:rPr lang="zh-CN" altLang="en-US" sz="1600" dirty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满足业务需要。</a:t>
            </a:r>
            <a:endParaRPr lang="en-US" altLang="zh-CN" sz="1600" dirty="0">
              <a:solidFill>
                <a:schemeClr val="bg1"/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</a:endParaRPr>
          </a:p>
          <a:p>
            <a:pPr>
              <a:defRPr/>
            </a:pPr>
            <a:endParaRPr lang="en-US" altLang="zh-CN" sz="1600" dirty="0">
              <a:solidFill>
                <a:schemeClr val="bg1"/>
              </a:solidFill>
              <a:latin typeface="+mn-ea"/>
            </a:endParaRPr>
          </a:p>
          <a:p>
            <a:pPr>
              <a:defRPr/>
            </a:pPr>
            <a:endParaRPr lang="en-US" altLang="zh-CN" dirty="0">
              <a:solidFill>
                <a:schemeClr val="bg1"/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</a:endParaRPr>
          </a:p>
          <a:p>
            <a:pPr>
              <a:defRPr/>
            </a:pPr>
            <a:endParaRPr lang="en-US" altLang="zh-CN" dirty="0">
              <a:solidFill>
                <a:schemeClr val="bg1"/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52247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6000">
        <p14:warp dir="in"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  <p:bldP spid="19" grpId="0"/>
      <p:bldP spid="21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: 圆角 14">
            <a:extLst>
              <a:ext uri="{FF2B5EF4-FFF2-40B4-BE49-F238E27FC236}">
                <a16:creationId xmlns:a16="http://schemas.microsoft.com/office/drawing/2014/main" id="{139F72E7-E7E5-4938-94DA-D4BC3078308E}"/>
              </a:ext>
            </a:extLst>
          </p:cNvPr>
          <p:cNvSpPr/>
          <p:nvPr/>
        </p:nvSpPr>
        <p:spPr>
          <a:xfrm>
            <a:off x="979984" y="1283990"/>
            <a:ext cx="7344816" cy="2952328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课前思考</a:t>
            </a:r>
            <a:r>
              <a:rPr lang="en-US" altLang="zh-CN" dirty="0"/>
              <a:t>/</a:t>
            </a:r>
            <a:r>
              <a:rPr lang="zh-CN" altLang="en-US" dirty="0"/>
              <a:t>学习目标</a:t>
            </a:r>
            <a:r>
              <a:rPr lang="en-US" altLang="zh-CN" dirty="0"/>
              <a:t>/</a:t>
            </a:r>
            <a:r>
              <a:rPr lang="zh-CN" altLang="en-US" b="1" dirty="0">
                <a:solidFill>
                  <a:schemeClr val="accent1"/>
                </a:solidFill>
              </a:rPr>
              <a:t>活动体验</a:t>
            </a:r>
            <a:r>
              <a:rPr lang="en-US" altLang="zh-CN" dirty="0"/>
              <a:t>/</a:t>
            </a:r>
            <a:r>
              <a:rPr lang="zh-CN" altLang="en-US" dirty="0"/>
              <a:t>生涯智慧</a:t>
            </a:r>
            <a:r>
              <a:rPr lang="en-US" altLang="zh-CN" dirty="0"/>
              <a:t>/</a:t>
            </a:r>
            <a:r>
              <a:rPr lang="zh-CN" altLang="en-US" dirty="0"/>
              <a:t>行动项目</a:t>
            </a:r>
          </a:p>
        </p:txBody>
      </p:sp>
      <p:sp>
        <p:nvSpPr>
          <p:cNvPr id="3" name="矩形: 圆角 2">
            <a:extLst>
              <a:ext uri="{FF2B5EF4-FFF2-40B4-BE49-F238E27FC236}">
                <a16:creationId xmlns:a16="http://schemas.microsoft.com/office/drawing/2014/main" id="{ADFDF4B2-60AA-4EEB-B5BA-480E8BACEF2F}"/>
              </a:ext>
            </a:extLst>
          </p:cNvPr>
          <p:cNvSpPr/>
          <p:nvPr/>
        </p:nvSpPr>
        <p:spPr>
          <a:xfrm>
            <a:off x="847679" y="1160253"/>
            <a:ext cx="7344816" cy="2952328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717E2B84-FDAA-4407-A1C0-5E9D22F0A58C}"/>
              </a:ext>
            </a:extLst>
          </p:cNvPr>
          <p:cNvSpPr txBox="1"/>
          <p:nvPr/>
        </p:nvSpPr>
        <p:spPr>
          <a:xfrm>
            <a:off x="986909" y="1393529"/>
            <a:ext cx="6094211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accent3"/>
                </a:solidFill>
                <a:latin typeface="+mn-ea"/>
              </a:rPr>
              <a:t>请思考并和同学讨论以下问题：</a:t>
            </a:r>
            <a:endParaRPr lang="en-US" altLang="zh-CN" sz="2000" dirty="0">
              <a:solidFill>
                <a:schemeClr val="accent3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endParaRPr lang="en-US" altLang="zh-CN" sz="2400" dirty="0">
              <a:solidFill>
                <a:schemeClr val="accent3"/>
              </a:solidFill>
              <a:latin typeface="+mn-ea"/>
            </a:endParaRPr>
          </a:p>
          <a:p>
            <a:pPr marL="342900" indent="-342900">
              <a:buFont typeface="+mj-ea"/>
              <a:buAutoNum type="circleNumDbPlain"/>
            </a:pPr>
            <a:r>
              <a:rPr lang="zh-CN" altLang="en-US" dirty="0">
                <a:solidFill>
                  <a:schemeClr val="accent1"/>
                </a:solidFill>
                <a:latin typeface="+mn-ea"/>
              </a:rPr>
              <a:t>在走向经理的路上，小雨究竟做了些什么？</a:t>
            </a:r>
            <a:endParaRPr lang="en-US" altLang="zh-CN" dirty="0">
              <a:solidFill>
                <a:schemeClr val="accent1"/>
              </a:solidFill>
              <a:latin typeface="+mn-ea"/>
            </a:endParaRPr>
          </a:p>
          <a:p>
            <a:pPr marL="342900" indent="-342900">
              <a:buFont typeface="+mj-ea"/>
              <a:buAutoNum type="circleNumDbPlain"/>
            </a:pPr>
            <a:r>
              <a:rPr lang="zh-CN" altLang="en-US" dirty="0">
                <a:solidFill>
                  <a:schemeClr val="accent1"/>
                </a:solidFill>
                <a:latin typeface="+mn-ea"/>
              </a:rPr>
              <a:t>她为什么可以做到这些，而其他同学做不到呢？</a:t>
            </a:r>
          </a:p>
          <a:p>
            <a:pPr marL="342900" indent="-342900">
              <a:buFont typeface="+mj-ea"/>
              <a:buAutoNum type="circleNumDbPlain"/>
            </a:pPr>
            <a:r>
              <a:rPr lang="zh-CN" altLang="en-US" dirty="0">
                <a:solidFill>
                  <a:schemeClr val="accent1"/>
                </a:solidFill>
                <a:latin typeface="+mn-ea"/>
              </a:rPr>
              <a:t>在通往你目标的路上，你打算怎么做？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EDBEA64D-2291-41BE-A53F-26709DC7AE2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2211710"/>
            <a:ext cx="2859782" cy="2859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0255791"/>
      </p:ext>
    </p:extLst>
  </p:cSld>
  <p:clrMapOvr>
    <a:masterClrMapping/>
  </p:clrMapOvr>
  <p:transition spd="slow" advTm="7000">
    <p:pull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矩形: 圆角 199">
            <a:extLst>
              <a:ext uri="{FF2B5EF4-FFF2-40B4-BE49-F238E27FC236}">
                <a16:creationId xmlns:a16="http://schemas.microsoft.com/office/drawing/2014/main" id="{39AA23C1-20E2-4FF4-98DB-BF216A3B4A36}"/>
              </a:ext>
            </a:extLst>
          </p:cNvPr>
          <p:cNvSpPr/>
          <p:nvPr/>
        </p:nvSpPr>
        <p:spPr>
          <a:xfrm>
            <a:off x="868877" y="2318070"/>
            <a:ext cx="1900627" cy="158621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1" name="矩形: 圆角 200">
            <a:extLst>
              <a:ext uri="{FF2B5EF4-FFF2-40B4-BE49-F238E27FC236}">
                <a16:creationId xmlns:a16="http://schemas.microsoft.com/office/drawing/2014/main" id="{5FAE6002-CEFD-4D01-8A90-2BF35F2F057F}"/>
              </a:ext>
            </a:extLst>
          </p:cNvPr>
          <p:cNvSpPr/>
          <p:nvPr/>
        </p:nvSpPr>
        <p:spPr>
          <a:xfrm>
            <a:off x="958259" y="2369278"/>
            <a:ext cx="1957557" cy="1502438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课前思考</a:t>
            </a:r>
            <a:r>
              <a:rPr lang="en-US" altLang="zh-CN" dirty="0"/>
              <a:t>/</a:t>
            </a:r>
            <a:r>
              <a:rPr lang="zh-CN" altLang="en-US" dirty="0"/>
              <a:t>学习目标</a:t>
            </a:r>
            <a:r>
              <a:rPr lang="en-US" altLang="zh-CN" dirty="0"/>
              <a:t>/</a:t>
            </a:r>
            <a:r>
              <a:rPr lang="zh-CN" altLang="en-US" dirty="0"/>
              <a:t>活动体验</a:t>
            </a:r>
            <a:r>
              <a:rPr lang="en-US" altLang="zh-CN" dirty="0"/>
              <a:t>/</a:t>
            </a:r>
            <a:r>
              <a:rPr lang="zh-CN" altLang="en-US" b="1" dirty="0">
                <a:solidFill>
                  <a:schemeClr val="accent3"/>
                </a:solidFill>
              </a:rPr>
              <a:t>生涯智慧</a:t>
            </a:r>
            <a:r>
              <a:rPr lang="en-US" altLang="zh-CN" dirty="0"/>
              <a:t>/</a:t>
            </a:r>
            <a:r>
              <a:rPr lang="zh-CN" altLang="en-US" dirty="0"/>
              <a:t>行动项目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596B88F0-DB7C-4B4D-B495-1BBD3EFEBB7B}"/>
              </a:ext>
            </a:extLst>
          </p:cNvPr>
          <p:cNvSpPr txBox="1"/>
          <p:nvPr/>
        </p:nvSpPr>
        <p:spPr>
          <a:xfrm>
            <a:off x="2745165" y="943015"/>
            <a:ext cx="525658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accent3"/>
                </a:solidFill>
              </a:rPr>
              <a:t>发展专业能力的有效策略</a:t>
            </a:r>
          </a:p>
        </p:txBody>
      </p:sp>
      <p:sp>
        <p:nvSpPr>
          <p:cNvPr id="25" name="矩形: 圆角 24">
            <a:extLst>
              <a:ext uri="{FF2B5EF4-FFF2-40B4-BE49-F238E27FC236}">
                <a16:creationId xmlns:a16="http://schemas.microsoft.com/office/drawing/2014/main" id="{C938B0F5-B45B-4A66-A4A7-9C94CB7EEAB1}"/>
              </a:ext>
            </a:extLst>
          </p:cNvPr>
          <p:cNvSpPr/>
          <p:nvPr/>
        </p:nvSpPr>
        <p:spPr>
          <a:xfrm>
            <a:off x="1984661" y="826235"/>
            <a:ext cx="5256584" cy="720000"/>
          </a:xfrm>
          <a:prstGeom prst="roundRect">
            <a:avLst>
              <a:gd name="adj" fmla="val 50000"/>
            </a:avLst>
          </a:prstGeom>
          <a:noFill/>
          <a:ln>
            <a:gradFill flip="none" rotWithShape="1">
              <a:gsLst>
                <a:gs pos="0">
                  <a:schemeClr val="accent3"/>
                </a:gs>
                <a:gs pos="44000">
                  <a:schemeClr val="accent1">
                    <a:lumMod val="45000"/>
                    <a:lumOff val="55000"/>
                  </a:schemeClr>
                </a:gs>
                <a:gs pos="72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04D393C-4927-4B64-92A7-5452F2507152}"/>
              </a:ext>
            </a:extLst>
          </p:cNvPr>
          <p:cNvSpPr txBox="1"/>
          <p:nvPr/>
        </p:nvSpPr>
        <p:spPr>
          <a:xfrm>
            <a:off x="3670960" y="2333044"/>
            <a:ext cx="22592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课程、图书、录音、录像、个人笔记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54B7BD0B-A36E-49A1-A72E-E0472C179DB3}"/>
              </a:ext>
            </a:extLst>
          </p:cNvPr>
          <p:cNvSpPr txBox="1"/>
          <p:nvPr/>
        </p:nvSpPr>
        <p:spPr>
          <a:xfrm>
            <a:off x="3670960" y="3881532"/>
            <a:ext cx="22679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同学、老师、同事、师傅、行业人士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CC7546B0-62C8-44AE-9C97-125EFE4C63F6}"/>
              </a:ext>
            </a:extLst>
          </p:cNvPr>
          <p:cNvSpPr txBox="1"/>
          <p:nvPr/>
        </p:nvSpPr>
        <p:spPr>
          <a:xfrm>
            <a:off x="6374497" y="2331100"/>
            <a:ext cx="18112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实验室、实习室、职场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2C0D7688-CFEF-440F-9ABB-BFA68CC7BE5D}"/>
              </a:ext>
            </a:extLst>
          </p:cNvPr>
          <p:cNvSpPr txBox="1"/>
          <p:nvPr/>
        </p:nvSpPr>
        <p:spPr>
          <a:xfrm>
            <a:off x="6414932" y="3904283"/>
            <a:ext cx="21050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经验、作品、证书、活动记录</a:t>
            </a:r>
          </a:p>
        </p:txBody>
      </p:sp>
      <p:grpSp>
        <p:nvGrpSpPr>
          <p:cNvPr id="177" name="组合 176">
            <a:extLst>
              <a:ext uri="{FF2B5EF4-FFF2-40B4-BE49-F238E27FC236}">
                <a16:creationId xmlns:a16="http://schemas.microsoft.com/office/drawing/2014/main" id="{04E1C436-A371-4475-921F-E925755DC8B3}"/>
              </a:ext>
            </a:extLst>
          </p:cNvPr>
          <p:cNvGrpSpPr/>
          <p:nvPr/>
        </p:nvGrpSpPr>
        <p:grpSpPr>
          <a:xfrm>
            <a:off x="3700428" y="1792184"/>
            <a:ext cx="4779140" cy="2079531"/>
            <a:chOff x="4692618" y="1697438"/>
            <a:chExt cx="6372186" cy="2772707"/>
          </a:xfrm>
        </p:grpSpPr>
        <p:grpSp>
          <p:nvGrpSpPr>
            <p:cNvPr id="179" name="íṩ1ïdè">
              <a:extLst>
                <a:ext uri="{FF2B5EF4-FFF2-40B4-BE49-F238E27FC236}">
                  <a16:creationId xmlns:a16="http://schemas.microsoft.com/office/drawing/2014/main" id="{FF2C4C9C-19C7-4101-8CD6-B78E38F40C42}"/>
                </a:ext>
              </a:extLst>
            </p:cNvPr>
            <p:cNvGrpSpPr/>
            <p:nvPr/>
          </p:nvGrpSpPr>
          <p:grpSpPr>
            <a:xfrm>
              <a:off x="4692618" y="1738475"/>
              <a:ext cx="2806762" cy="660144"/>
              <a:chOff x="2926261" y="3843931"/>
              <a:chExt cx="2806762" cy="660144"/>
            </a:xfrm>
          </p:grpSpPr>
          <p:sp>
            <p:nvSpPr>
              <p:cNvPr id="197" name="í$1ïḓê">
                <a:extLst>
                  <a:ext uri="{FF2B5EF4-FFF2-40B4-BE49-F238E27FC236}">
                    <a16:creationId xmlns:a16="http://schemas.microsoft.com/office/drawing/2014/main" id="{00B47F09-CBB7-42FE-9898-E2EBBFF0F302}"/>
                  </a:ext>
                </a:extLst>
              </p:cNvPr>
              <p:cNvSpPr/>
              <p:nvPr/>
            </p:nvSpPr>
            <p:spPr>
              <a:xfrm>
                <a:off x="2926262" y="3843931"/>
                <a:ext cx="2806761" cy="660144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108000" tIns="108000" rIns="108000" bIns="108000" rtlCol="0" anchor="b" anchorCtr="0">
                <a:spAutoFit/>
              </a:bodyPr>
              <a:lstStyle/>
              <a:p>
                <a:r>
                  <a:rPr kumimoji="1" lang="zh-CN" altLang="en-US" b="1" dirty="0">
                    <a:solidFill>
                      <a:schemeClr val="tx1"/>
                    </a:solidFill>
                  </a:rPr>
                  <a:t>知识信息</a:t>
                </a:r>
                <a:endParaRPr kumimoji="1" lang="en-US" altLang="zh-CN" b="1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96" name="îslíḑè">
                <a:extLst>
                  <a:ext uri="{FF2B5EF4-FFF2-40B4-BE49-F238E27FC236}">
                    <a16:creationId xmlns:a16="http://schemas.microsoft.com/office/drawing/2014/main" id="{262BF89C-43E2-45D1-BC67-14AF2716877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26261" y="3947957"/>
                <a:ext cx="2806761" cy="0"/>
              </a:xfrm>
              <a:prstGeom prst="straightConnector1">
                <a:avLst/>
              </a:prstGeom>
              <a:ln w="38100" cap="rnd">
                <a:gradFill>
                  <a:gsLst>
                    <a:gs pos="100000">
                      <a:schemeClr val="accent1">
                        <a:lumMod val="60000"/>
                        <a:lumOff val="40000"/>
                        <a:alpha val="0"/>
                      </a:schemeClr>
                    </a:gs>
                    <a:gs pos="20000">
                      <a:schemeClr val="accent1"/>
                    </a:gs>
                  </a:gsLst>
                  <a:lin ang="12000000" scaled="0"/>
                </a:gra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0" name="i$ľïḑè">
              <a:extLst>
                <a:ext uri="{FF2B5EF4-FFF2-40B4-BE49-F238E27FC236}">
                  <a16:creationId xmlns:a16="http://schemas.microsoft.com/office/drawing/2014/main" id="{F305278C-ECCA-441F-BF3A-6E365C62CA58}"/>
                </a:ext>
              </a:extLst>
            </p:cNvPr>
            <p:cNvGrpSpPr/>
            <p:nvPr/>
          </p:nvGrpSpPr>
          <p:grpSpPr>
            <a:xfrm>
              <a:off x="8210519" y="1697438"/>
              <a:ext cx="2806761" cy="701181"/>
              <a:chOff x="2926262" y="3802894"/>
              <a:chExt cx="2806761" cy="701181"/>
            </a:xfrm>
          </p:grpSpPr>
          <p:sp>
            <p:nvSpPr>
              <p:cNvPr id="193" name="íṡľïḑe">
                <a:extLst>
                  <a:ext uri="{FF2B5EF4-FFF2-40B4-BE49-F238E27FC236}">
                    <a16:creationId xmlns:a16="http://schemas.microsoft.com/office/drawing/2014/main" id="{8A480310-8139-44DD-BD82-10B7DD974AE7}"/>
                  </a:ext>
                </a:extLst>
              </p:cNvPr>
              <p:cNvSpPr/>
              <p:nvPr/>
            </p:nvSpPr>
            <p:spPr>
              <a:xfrm>
                <a:off x="2926262" y="3802894"/>
                <a:ext cx="2806761" cy="701181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108000" tIns="108000" rIns="108000" bIns="108000" rtlCol="0" anchor="b" anchorCtr="0">
                <a:spAutoFit/>
              </a:bodyPr>
              <a:lstStyle/>
              <a:p>
                <a:r>
                  <a:rPr kumimoji="1" lang="zh-CN" altLang="en-US" sz="2000" b="1" dirty="0">
                    <a:solidFill>
                      <a:schemeClr val="tx1"/>
                    </a:solidFill>
                  </a:rPr>
                  <a:t>工作现场</a:t>
                </a:r>
                <a:endParaRPr kumimoji="1" lang="en-US" altLang="zh-CN" sz="2000" b="1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92" name="ïṡḻidê">
                <a:extLst>
                  <a:ext uri="{FF2B5EF4-FFF2-40B4-BE49-F238E27FC236}">
                    <a16:creationId xmlns:a16="http://schemas.microsoft.com/office/drawing/2014/main" id="{36C95878-F40C-4583-ADD1-3EA1712367A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26262" y="3947957"/>
                <a:ext cx="2806761" cy="0"/>
              </a:xfrm>
              <a:prstGeom prst="straightConnector1">
                <a:avLst/>
              </a:prstGeom>
              <a:ln w="38100" cap="rnd">
                <a:gradFill>
                  <a:gsLst>
                    <a:gs pos="100000">
                      <a:schemeClr val="accent3">
                        <a:lumMod val="60000"/>
                        <a:lumOff val="40000"/>
                        <a:alpha val="0"/>
                      </a:schemeClr>
                    </a:gs>
                    <a:gs pos="20000">
                      <a:schemeClr val="accent3"/>
                    </a:gs>
                  </a:gsLst>
                  <a:lin ang="12000000" scaled="0"/>
                </a:gra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1" name="işliḋe">
              <a:extLst>
                <a:ext uri="{FF2B5EF4-FFF2-40B4-BE49-F238E27FC236}">
                  <a16:creationId xmlns:a16="http://schemas.microsoft.com/office/drawing/2014/main" id="{5A132085-38D7-4799-A8C9-C00382D159BB}"/>
                </a:ext>
              </a:extLst>
            </p:cNvPr>
            <p:cNvGrpSpPr/>
            <p:nvPr/>
          </p:nvGrpSpPr>
          <p:grpSpPr>
            <a:xfrm>
              <a:off x="4692618" y="3726409"/>
              <a:ext cx="2806762" cy="660144"/>
              <a:chOff x="2926261" y="3253294"/>
              <a:chExt cx="2806762" cy="660144"/>
            </a:xfrm>
          </p:grpSpPr>
          <p:sp>
            <p:nvSpPr>
              <p:cNvPr id="189" name="îṣļiḑe">
                <a:extLst>
                  <a:ext uri="{FF2B5EF4-FFF2-40B4-BE49-F238E27FC236}">
                    <a16:creationId xmlns:a16="http://schemas.microsoft.com/office/drawing/2014/main" id="{2B899E5D-5D5A-4224-8606-BD3C2C7F82B0}"/>
                  </a:ext>
                </a:extLst>
              </p:cNvPr>
              <p:cNvSpPr/>
              <p:nvPr/>
            </p:nvSpPr>
            <p:spPr>
              <a:xfrm>
                <a:off x="2926261" y="3253294"/>
                <a:ext cx="2806761" cy="660144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108000" tIns="108000" rIns="108000" bIns="108000" rtlCol="0" anchor="b" anchorCtr="0">
                <a:spAutoFit/>
              </a:bodyPr>
              <a:lstStyle/>
              <a:p>
                <a:r>
                  <a:rPr kumimoji="1" lang="zh-CN" altLang="en-US" b="1" dirty="0">
                    <a:solidFill>
                      <a:schemeClr val="tx1"/>
                    </a:solidFill>
                  </a:rPr>
                  <a:t>人际圈</a:t>
                </a:r>
                <a:endParaRPr kumimoji="1" lang="en-US" altLang="zh-CN" b="1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88" name="îŝ1ïďe">
                <a:extLst>
                  <a:ext uri="{FF2B5EF4-FFF2-40B4-BE49-F238E27FC236}">
                    <a16:creationId xmlns:a16="http://schemas.microsoft.com/office/drawing/2014/main" id="{E61C2715-258D-40BC-AC2C-3FAFA7F33B9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26262" y="3380963"/>
                <a:ext cx="2806761" cy="0"/>
              </a:xfrm>
              <a:prstGeom prst="straightConnector1">
                <a:avLst/>
              </a:prstGeom>
              <a:ln w="38100" cap="rnd">
                <a:gradFill>
                  <a:gsLst>
                    <a:gs pos="100000">
                      <a:schemeClr val="accent2">
                        <a:lumMod val="60000"/>
                        <a:lumOff val="40000"/>
                        <a:alpha val="0"/>
                      </a:schemeClr>
                    </a:gs>
                    <a:gs pos="20000">
                      <a:schemeClr val="accent2"/>
                    </a:gs>
                  </a:gsLst>
                  <a:lin ang="12000000" scaled="0"/>
                </a:gra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2" name="íSľíďè">
              <a:extLst>
                <a:ext uri="{FF2B5EF4-FFF2-40B4-BE49-F238E27FC236}">
                  <a16:creationId xmlns:a16="http://schemas.microsoft.com/office/drawing/2014/main" id="{FCC86E83-F362-4E6C-9A1D-09E404765431}"/>
                </a:ext>
              </a:extLst>
            </p:cNvPr>
            <p:cNvGrpSpPr/>
            <p:nvPr/>
          </p:nvGrpSpPr>
          <p:grpSpPr>
            <a:xfrm>
              <a:off x="8210518" y="3810001"/>
              <a:ext cx="2854286" cy="660144"/>
              <a:chOff x="2926261" y="3336886"/>
              <a:chExt cx="2854286" cy="660144"/>
            </a:xfrm>
          </p:grpSpPr>
          <p:sp>
            <p:nvSpPr>
              <p:cNvPr id="185" name="íṥḷîḓè">
                <a:extLst>
                  <a:ext uri="{FF2B5EF4-FFF2-40B4-BE49-F238E27FC236}">
                    <a16:creationId xmlns:a16="http://schemas.microsoft.com/office/drawing/2014/main" id="{A425CB66-2590-459E-AF67-EA4721C06F35}"/>
                  </a:ext>
                </a:extLst>
              </p:cNvPr>
              <p:cNvSpPr/>
              <p:nvPr/>
            </p:nvSpPr>
            <p:spPr>
              <a:xfrm>
                <a:off x="2973786" y="3336886"/>
                <a:ext cx="2806761" cy="660144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108000" tIns="108000" rIns="108000" bIns="108000" rtlCol="0" anchor="b" anchorCtr="0">
                <a:spAutoFit/>
              </a:bodyPr>
              <a:lstStyle/>
              <a:p>
                <a:r>
                  <a:rPr kumimoji="1" lang="zh-CN" altLang="en-US" b="1" dirty="0">
                    <a:solidFill>
                      <a:schemeClr val="tx1"/>
                    </a:solidFill>
                  </a:rPr>
                  <a:t>个人资源</a:t>
                </a:r>
                <a:endParaRPr kumimoji="1" lang="en-US" altLang="zh-CN" b="1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84" name="íSḻiḑè">
                <a:extLst>
                  <a:ext uri="{FF2B5EF4-FFF2-40B4-BE49-F238E27FC236}">
                    <a16:creationId xmlns:a16="http://schemas.microsoft.com/office/drawing/2014/main" id="{8C921E6D-FFDB-4EEC-BEAF-C4350DF3569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26261" y="3380310"/>
                <a:ext cx="2806761" cy="0"/>
              </a:xfrm>
              <a:prstGeom prst="straightConnector1">
                <a:avLst/>
              </a:prstGeom>
              <a:ln w="38100" cap="rnd">
                <a:gradFill>
                  <a:gsLst>
                    <a:gs pos="100000">
                      <a:schemeClr val="accent4">
                        <a:lumMod val="60000"/>
                        <a:lumOff val="40000"/>
                        <a:alpha val="0"/>
                      </a:schemeClr>
                    </a:gs>
                    <a:gs pos="20000">
                      <a:schemeClr val="accent4"/>
                    </a:gs>
                  </a:gsLst>
                  <a:lin ang="12000000" scaled="0"/>
                </a:gra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99" name="文本框 198">
            <a:extLst>
              <a:ext uri="{FF2B5EF4-FFF2-40B4-BE49-F238E27FC236}">
                <a16:creationId xmlns:a16="http://schemas.microsoft.com/office/drawing/2014/main" id="{B9F8F10C-6779-448F-985C-35DEE3909D92}"/>
              </a:ext>
            </a:extLst>
          </p:cNvPr>
          <p:cNvSpPr txBox="1"/>
          <p:nvPr/>
        </p:nvSpPr>
        <p:spPr>
          <a:xfrm>
            <a:off x="1132003" y="2571750"/>
            <a:ext cx="16131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accent1"/>
                </a:solidFill>
                <a:latin typeface="+mn-ea"/>
              </a:rPr>
              <a:t>       一</a:t>
            </a:r>
            <a:endParaRPr lang="en-US" altLang="zh-CN" sz="2000" b="1" dirty="0">
              <a:solidFill>
                <a:schemeClr val="accent1"/>
              </a:solidFill>
              <a:latin typeface="+mn-ea"/>
            </a:endParaRPr>
          </a:p>
          <a:p>
            <a:r>
              <a:rPr lang="zh-CN" altLang="en-US" sz="2000" b="1" dirty="0">
                <a:solidFill>
                  <a:schemeClr val="accent1"/>
                </a:solidFill>
                <a:latin typeface="+mn-ea"/>
              </a:rPr>
              <a:t>主要的学习路径与资源 </a:t>
            </a:r>
          </a:p>
        </p:txBody>
      </p:sp>
    </p:spTree>
    <p:extLst>
      <p:ext uri="{BB962C8B-B14F-4D97-AF65-F5344CB8AC3E}">
        <p14:creationId xmlns:p14="http://schemas.microsoft.com/office/powerpoint/2010/main" val="1932297546"/>
      </p:ext>
    </p:extLst>
  </p:cSld>
  <p:clrMapOvr>
    <a:masterClrMapping/>
  </p:clrMapOvr>
  <p:transition spd="slow" advTm="7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0" grpId="0" animBg="1"/>
      <p:bldP spid="201" grpId="0" animBg="1"/>
      <p:bldP spid="6" grpId="0"/>
      <p:bldP spid="25" grpId="0" animBg="1"/>
      <p:bldP spid="5" grpId="0"/>
      <p:bldP spid="8" grpId="0"/>
      <p:bldP spid="9" grpId="0"/>
      <p:bldP spid="10" grpId="0"/>
      <p:bldP spid="199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课前思考</a:t>
            </a:r>
            <a:r>
              <a:rPr lang="en-US" altLang="zh-CN" dirty="0"/>
              <a:t>/</a:t>
            </a:r>
            <a:r>
              <a:rPr lang="zh-CN" altLang="en-US" dirty="0"/>
              <a:t>学习目标</a:t>
            </a:r>
            <a:r>
              <a:rPr lang="en-US" altLang="zh-CN" dirty="0"/>
              <a:t>/</a:t>
            </a:r>
            <a:r>
              <a:rPr lang="zh-CN" altLang="en-US" dirty="0"/>
              <a:t>活动体验</a:t>
            </a:r>
            <a:r>
              <a:rPr lang="en-US" altLang="zh-CN" dirty="0"/>
              <a:t>/</a:t>
            </a:r>
            <a:r>
              <a:rPr lang="zh-CN" altLang="en-US" b="1" dirty="0">
                <a:solidFill>
                  <a:schemeClr val="accent3"/>
                </a:solidFill>
              </a:rPr>
              <a:t>生涯智慧</a:t>
            </a:r>
            <a:r>
              <a:rPr lang="en-US" altLang="zh-CN" dirty="0"/>
              <a:t>/</a:t>
            </a:r>
            <a:r>
              <a:rPr lang="zh-CN" altLang="en-US" dirty="0"/>
              <a:t>行动项目</a:t>
            </a:r>
          </a:p>
        </p:txBody>
      </p:sp>
      <p:grpSp>
        <p:nvGrpSpPr>
          <p:cNvPr id="179" name="íṩ1ïdè">
            <a:extLst>
              <a:ext uri="{FF2B5EF4-FFF2-40B4-BE49-F238E27FC236}">
                <a16:creationId xmlns:a16="http://schemas.microsoft.com/office/drawing/2014/main" id="{FF2C4C9C-19C7-4101-8CD6-B78E38F40C42}"/>
              </a:ext>
            </a:extLst>
          </p:cNvPr>
          <p:cNvGrpSpPr/>
          <p:nvPr/>
        </p:nvGrpSpPr>
        <p:grpSpPr>
          <a:xfrm>
            <a:off x="3662875" y="1491630"/>
            <a:ext cx="4404998" cy="533078"/>
            <a:chOff x="2745941" y="3947957"/>
            <a:chExt cx="5873330" cy="710771"/>
          </a:xfrm>
        </p:grpSpPr>
        <p:sp>
          <p:nvSpPr>
            <p:cNvPr id="197" name="í$1ïḓê">
              <a:extLst>
                <a:ext uri="{FF2B5EF4-FFF2-40B4-BE49-F238E27FC236}">
                  <a16:creationId xmlns:a16="http://schemas.microsoft.com/office/drawing/2014/main" id="{00B47F09-CBB7-42FE-9898-E2EBBFF0F302}"/>
                </a:ext>
              </a:extLst>
            </p:cNvPr>
            <p:cNvSpPr/>
            <p:nvPr/>
          </p:nvSpPr>
          <p:spPr>
            <a:xfrm>
              <a:off x="2745941" y="3998584"/>
              <a:ext cx="5873330" cy="66014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08000" tIns="108000" rIns="108000" bIns="108000" rtlCol="0" anchor="b" anchorCtr="0">
              <a:spAutoFit/>
            </a:bodyPr>
            <a:lstStyle/>
            <a:p>
              <a:r>
                <a:rPr kumimoji="1" lang="zh-CN" altLang="en-US" dirty="0">
                  <a:solidFill>
                    <a:schemeClr val="accent1"/>
                  </a:solidFill>
                </a:rPr>
                <a:t>主动思考，提出自己的问题、任务与想法</a:t>
              </a:r>
              <a:endParaRPr kumimoji="1" lang="en-US" altLang="zh-CN" dirty="0">
                <a:solidFill>
                  <a:schemeClr val="accent1"/>
                </a:solidFill>
              </a:endParaRPr>
            </a:p>
          </p:txBody>
        </p:sp>
        <p:cxnSp>
          <p:nvCxnSpPr>
            <p:cNvPr id="196" name="îslíḑè">
              <a:extLst>
                <a:ext uri="{FF2B5EF4-FFF2-40B4-BE49-F238E27FC236}">
                  <a16:creationId xmlns:a16="http://schemas.microsoft.com/office/drawing/2014/main" id="{262BF89C-43E2-45D1-BC67-14AF2716877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926261" y="3947957"/>
              <a:ext cx="2806761" cy="0"/>
            </a:xfrm>
            <a:prstGeom prst="straightConnector1">
              <a:avLst/>
            </a:prstGeom>
            <a:ln w="38100" cap="rnd">
              <a:gradFill>
                <a:gsLst>
                  <a:gs pos="100000">
                    <a:schemeClr val="accent1">
                      <a:lumMod val="60000"/>
                      <a:lumOff val="40000"/>
                      <a:alpha val="0"/>
                    </a:schemeClr>
                  </a:gs>
                  <a:gs pos="20000">
                    <a:schemeClr val="accent1"/>
                  </a:gs>
                </a:gsLst>
                <a:lin ang="12000000" scaled="0"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3" name="íṡľïḑe">
            <a:extLst>
              <a:ext uri="{FF2B5EF4-FFF2-40B4-BE49-F238E27FC236}">
                <a16:creationId xmlns:a16="http://schemas.microsoft.com/office/drawing/2014/main" id="{8A480310-8139-44DD-BD82-10B7DD974AE7}"/>
              </a:ext>
            </a:extLst>
          </p:cNvPr>
          <p:cNvSpPr/>
          <p:nvPr/>
        </p:nvSpPr>
        <p:spPr>
          <a:xfrm>
            <a:off x="3705528" y="2042273"/>
            <a:ext cx="2105071" cy="4951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08000" tIns="108000" rIns="108000" bIns="108000" rtlCol="0" anchor="b" anchorCtr="0">
            <a:spAutoFit/>
          </a:bodyPr>
          <a:lstStyle/>
          <a:p>
            <a:r>
              <a:rPr kumimoji="1" lang="zh-CN" altLang="en-US" dirty="0">
                <a:solidFill>
                  <a:schemeClr val="accent1"/>
                </a:solidFill>
              </a:rPr>
              <a:t>做中学</a:t>
            </a:r>
            <a:endParaRPr kumimoji="1" lang="en-US" altLang="zh-CN" dirty="0">
              <a:solidFill>
                <a:schemeClr val="accent1"/>
              </a:solidFill>
            </a:endParaRPr>
          </a:p>
        </p:txBody>
      </p:sp>
      <p:cxnSp>
        <p:nvCxnSpPr>
          <p:cNvPr id="192" name="ïṡḻidê">
            <a:extLst>
              <a:ext uri="{FF2B5EF4-FFF2-40B4-BE49-F238E27FC236}">
                <a16:creationId xmlns:a16="http://schemas.microsoft.com/office/drawing/2014/main" id="{36C95878-F40C-4583-ADD1-3EA1712367AC}"/>
              </a:ext>
            </a:extLst>
          </p:cNvPr>
          <p:cNvCxnSpPr>
            <a:cxnSpLocks/>
          </p:cNvCxnSpPr>
          <p:nvPr/>
        </p:nvCxnSpPr>
        <p:spPr>
          <a:xfrm flipH="1">
            <a:off x="3822855" y="2537381"/>
            <a:ext cx="2105071" cy="0"/>
          </a:xfrm>
          <a:prstGeom prst="straightConnector1">
            <a:avLst/>
          </a:prstGeom>
          <a:ln w="38100" cap="rnd">
            <a:gradFill>
              <a:gsLst>
                <a:gs pos="100000">
                  <a:schemeClr val="accent3">
                    <a:lumMod val="60000"/>
                    <a:lumOff val="40000"/>
                    <a:alpha val="0"/>
                  </a:schemeClr>
                </a:gs>
                <a:gs pos="20000">
                  <a:schemeClr val="accent3"/>
                </a:gs>
              </a:gsLst>
              <a:lin ang="12000000" scaled="0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9" name="îṣļiḑe">
            <a:extLst>
              <a:ext uri="{FF2B5EF4-FFF2-40B4-BE49-F238E27FC236}">
                <a16:creationId xmlns:a16="http://schemas.microsoft.com/office/drawing/2014/main" id="{2B899E5D-5D5A-4224-8606-BD3C2C7F82B0}"/>
              </a:ext>
            </a:extLst>
          </p:cNvPr>
          <p:cNvSpPr/>
          <p:nvPr/>
        </p:nvSpPr>
        <p:spPr>
          <a:xfrm>
            <a:off x="3705529" y="2580867"/>
            <a:ext cx="2105069" cy="4951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08000" tIns="108000" rIns="108000" bIns="108000" rtlCol="0" anchor="b" anchorCtr="0">
            <a:spAutoFit/>
          </a:bodyPr>
          <a:lstStyle/>
          <a:p>
            <a:r>
              <a:rPr kumimoji="1" lang="zh-CN" altLang="en-US" dirty="0">
                <a:solidFill>
                  <a:schemeClr val="accent1"/>
                </a:solidFill>
              </a:rPr>
              <a:t>合作学习</a:t>
            </a:r>
            <a:endParaRPr kumimoji="1" lang="en-US" altLang="zh-CN" dirty="0">
              <a:solidFill>
                <a:schemeClr val="accent1"/>
              </a:solidFill>
            </a:endParaRPr>
          </a:p>
        </p:txBody>
      </p:sp>
      <p:cxnSp>
        <p:nvCxnSpPr>
          <p:cNvPr id="188" name="îŝ1ïďe">
            <a:extLst>
              <a:ext uri="{FF2B5EF4-FFF2-40B4-BE49-F238E27FC236}">
                <a16:creationId xmlns:a16="http://schemas.microsoft.com/office/drawing/2014/main" id="{E61C2715-258D-40BC-AC2C-3FAFA7F33B90}"/>
              </a:ext>
            </a:extLst>
          </p:cNvPr>
          <p:cNvCxnSpPr>
            <a:cxnSpLocks/>
          </p:cNvCxnSpPr>
          <p:nvPr/>
        </p:nvCxnSpPr>
        <p:spPr>
          <a:xfrm flipH="1">
            <a:off x="3798115" y="3099845"/>
            <a:ext cx="2105070" cy="0"/>
          </a:xfrm>
          <a:prstGeom prst="straightConnector1">
            <a:avLst/>
          </a:prstGeom>
          <a:ln w="38100" cap="rnd">
            <a:gradFill>
              <a:gsLst>
                <a:gs pos="100000">
                  <a:schemeClr val="accent2">
                    <a:lumMod val="60000"/>
                    <a:lumOff val="40000"/>
                    <a:alpha val="0"/>
                  </a:schemeClr>
                </a:gs>
                <a:gs pos="20000">
                  <a:schemeClr val="accent2"/>
                </a:gs>
              </a:gsLst>
              <a:lin ang="12000000" scaled="0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5" name="íṥḷîḓè">
            <a:extLst>
              <a:ext uri="{FF2B5EF4-FFF2-40B4-BE49-F238E27FC236}">
                <a16:creationId xmlns:a16="http://schemas.microsoft.com/office/drawing/2014/main" id="{A425CB66-2590-459E-AF67-EA4721C06F35}"/>
              </a:ext>
            </a:extLst>
          </p:cNvPr>
          <p:cNvSpPr/>
          <p:nvPr/>
        </p:nvSpPr>
        <p:spPr>
          <a:xfrm>
            <a:off x="3660470" y="3178236"/>
            <a:ext cx="3027352" cy="4951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08000" tIns="108000" rIns="108000" bIns="108000" rtlCol="0" anchor="b" anchorCtr="0">
            <a:spAutoFit/>
          </a:bodyPr>
          <a:lstStyle/>
          <a:p>
            <a:r>
              <a:rPr kumimoji="1" lang="zh-CN" altLang="en-US" dirty="0">
                <a:solidFill>
                  <a:schemeClr val="accent1"/>
                </a:solidFill>
              </a:rPr>
              <a:t>定期归纳、反思与交流</a:t>
            </a:r>
            <a:endParaRPr kumimoji="1" lang="en-US" altLang="zh-CN" dirty="0">
              <a:solidFill>
                <a:schemeClr val="accent1"/>
              </a:solidFill>
            </a:endParaRPr>
          </a:p>
        </p:txBody>
      </p:sp>
      <p:cxnSp>
        <p:nvCxnSpPr>
          <p:cNvPr id="184" name="íSḻiḑè">
            <a:extLst>
              <a:ext uri="{FF2B5EF4-FFF2-40B4-BE49-F238E27FC236}">
                <a16:creationId xmlns:a16="http://schemas.microsoft.com/office/drawing/2014/main" id="{8C921E6D-FFDB-4EEC-BEAF-C4350DF35694}"/>
              </a:ext>
            </a:extLst>
          </p:cNvPr>
          <p:cNvCxnSpPr>
            <a:cxnSpLocks/>
          </p:cNvCxnSpPr>
          <p:nvPr/>
        </p:nvCxnSpPr>
        <p:spPr>
          <a:xfrm flipH="1">
            <a:off x="3822856" y="2029568"/>
            <a:ext cx="2105071" cy="0"/>
          </a:xfrm>
          <a:prstGeom prst="straightConnector1">
            <a:avLst/>
          </a:prstGeom>
          <a:ln w="38100" cap="rnd">
            <a:gradFill>
              <a:gsLst>
                <a:gs pos="100000">
                  <a:schemeClr val="accent4">
                    <a:lumMod val="60000"/>
                    <a:lumOff val="40000"/>
                    <a:alpha val="0"/>
                  </a:schemeClr>
                </a:gs>
                <a:gs pos="20000">
                  <a:schemeClr val="accent4"/>
                </a:gs>
              </a:gsLst>
              <a:lin ang="12000000" scaled="0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文本框 37">
            <a:extLst>
              <a:ext uri="{FF2B5EF4-FFF2-40B4-BE49-F238E27FC236}">
                <a16:creationId xmlns:a16="http://schemas.microsoft.com/office/drawing/2014/main" id="{34A21922-3E83-40C2-AE7B-F1A64EFB8793}"/>
              </a:ext>
            </a:extLst>
          </p:cNvPr>
          <p:cNvSpPr txBox="1"/>
          <p:nvPr/>
        </p:nvSpPr>
        <p:spPr>
          <a:xfrm>
            <a:off x="3678742" y="3655399"/>
            <a:ext cx="5441950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chemeClr val="tx2">
                    <a:lumMod val="65000"/>
                    <a:lumOff val="35000"/>
                  </a:schemeClr>
                </a:solidFill>
                <a:latin typeface="+mn-ea"/>
              </a:rPr>
              <a:t>①写学习与工作日志，作为记录和总结。</a:t>
            </a:r>
            <a:endParaRPr lang="en-US" altLang="zh-CN" sz="1600" dirty="0">
              <a:solidFill>
                <a:schemeClr val="tx2">
                  <a:lumMod val="65000"/>
                  <a:lumOff val="35000"/>
                </a:schemeClr>
              </a:solidFill>
              <a:latin typeface="+mn-ea"/>
            </a:endParaRPr>
          </a:p>
          <a:p>
            <a:r>
              <a:rPr lang="zh-CN" altLang="en-US" sz="1600" dirty="0">
                <a:solidFill>
                  <a:schemeClr val="tx2">
                    <a:lumMod val="65000"/>
                    <a:lumOff val="35000"/>
                  </a:schemeClr>
                </a:solidFill>
                <a:latin typeface="+mn-ea"/>
              </a:rPr>
              <a:t>②参与同学或同事的工作交流</a:t>
            </a:r>
            <a:endParaRPr lang="en-US" altLang="zh-CN" sz="1600" dirty="0">
              <a:solidFill>
                <a:schemeClr val="tx2">
                  <a:lumMod val="65000"/>
                  <a:lumOff val="35000"/>
                </a:schemeClr>
              </a:solidFill>
              <a:latin typeface="+mn-ea"/>
            </a:endParaRPr>
          </a:p>
          <a:p>
            <a:r>
              <a:rPr lang="zh-CN" altLang="en-US" sz="1600" dirty="0">
                <a:solidFill>
                  <a:schemeClr val="tx2">
                    <a:lumMod val="65000"/>
                    <a:lumOff val="35000"/>
                  </a:schemeClr>
                </a:solidFill>
                <a:latin typeface="+mn-ea"/>
              </a:rPr>
              <a:t>③请一位资深的导师</a:t>
            </a:r>
          </a:p>
        </p:txBody>
      </p:sp>
      <p:sp>
        <p:nvSpPr>
          <p:cNvPr id="28" name="矩形: 圆角 27">
            <a:extLst>
              <a:ext uri="{FF2B5EF4-FFF2-40B4-BE49-F238E27FC236}">
                <a16:creationId xmlns:a16="http://schemas.microsoft.com/office/drawing/2014/main" id="{1915EF55-6953-4442-9881-2F0D9B5B703D}"/>
              </a:ext>
            </a:extLst>
          </p:cNvPr>
          <p:cNvSpPr/>
          <p:nvPr/>
        </p:nvSpPr>
        <p:spPr>
          <a:xfrm>
            <a:off x="1063195" y="1933068"/>
            <a:ext cx="1900627" cy="158621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: 圆角 28">
            <a:extLst>
              <a:ext uri="{FF2B5EF4-FFF2-40B4-BE49-F238E27FC236}">
                <a16:creationId xmlns:a16="http://schemas.microsoft.com/office/drawing/2014/main" id="{E8AB9C05-C193-4CEA-9D94-B0A63CB5BF7B}"/>
              </a:ext>
            </a:extLst>
          </p:cNvPr>
          <p:cNvSpPr/>
          <p:nvPr/>
        </p:nvSpPr>
        <p:spPr>
          <a:xfrm>
            <a:off x="1152577" y="1984276"/>
            <a:ext cx="1957557" cy="1502438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9" name="文本框 198">
            <a:extLst>
              <a:ext uri="{FF2B5EF4-FFF2-40B4-BE49-F238E27FC236}">
                <a16:creationId xmlns:a16="http://schemas.microsoft.com/office/drawing/2014/main" id="{B9F8F10C-6779-448F-985C-35DEE3909D92}"/>
              </a:ext>
            </a:extLst>
          </p:cNvPr>
          <p:cNvSpPr txBox="1"/>
          <p:nvPr/>
        </p:nvSpPr>
        <p:spPr>
          <a:xfrm>
            <a:off x="1182726" y="2073775"/>
            <a:ext cx="181743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accent1"/>
                </a:solidFill>
                <a:latin typeface="+mn-ea"/>
              </a:rPr>
              <a:t>二 </a:t>
            </a:r>
            <a:endParaRPr lang="en-US" altLang="zh-CN" sz="2000" b="1" dirty="0">
              <a:solidFill>
                <a:schemeClr val="accent1"/>
              </a:solidFill>
              <a:latin typeface="+mn-ea"/>
            </a:endParaRPr>
          </a:p>
          <a:p>
            <a:pPr algn="ctr"/>
            <a:r>
              <a:rPr lang="zh-CN" altLang="en-US" sz="2000" b="1" dirty="0">
                <a:solidFill>
                  <a:schemeClr val="accent1"/>
                </a:solidFill>
                <a:latin typeface="+mn-ea"/>
              </a:rPr>
              <a:t>   行动学习： </a:t>
            </a:r>
            <a:endParaRPr lang="en-US" altLang="zh-CN" sz="2000" b="1" dirty="0">
              <a:solidFill>
                <a:schemeClr val="accent1"/>
              </a:solidFill>
              <a:latin typeface="+mn-ea"/>
            </a:endParaRPr>
          </a:p>
          <a:p>
            <a:pPr algn="ctr"/>
            <a:r>
              <a:rPr lang="zh-CN" altLang="en-US" sz="2000" b="1" dirty="0">
                <a:solidFill>
                  <a:schemeClr val="accent1"/>
                </a:solidFill>
                <a:latin typeface="+mn-ea"/>
              </a:rPr>
              <a:t>优化学习的模式与方法 </a:t>
            </a:r>
          </a:p>
        </p:txBody>
      </p:sp>
    </p:spTree>
    <p:extLst>
      <p:ext uri="{BB962C8B-B14F-4D97-AF65-F5344CB8AC3E}">
        <p14:creationId xmlns:p14="http://schemas.microsoft.com/office/powerpoint/2010/main" val="3131488017"/>
      </p:ext>
    </p:extLst>
  </p:cSld>
  <p:clrMapOvr>
    <a:masterClrMapping/>
  </p:clrMapOvr>
  <p:transition spd="slow" advTm="7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3" grpId="0"/>
      <p:bldP spid="189" grpId="0"/>
      <p:bldP spid="185" grpId="0"/>
      <p:bldP spid="38" grpId="0"/>
      <p:bldP spid="28" grpId="0" animBg="1"/>
      <p:bldP spid="29" grpId="0" animBg="1"/>
      <p:bldP spid="199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>
            <a:extLst>
              <a:ext uri="{FF2B5EF4-FFF2-40B4-BE49-F238E27FC236}">
                <a16:creationId xmlns:a16="http://schemas.microsoft.com/office/drawing/2014/main" id="{E2A54B44-9D67-4B7C-8888-8B431ABF65FC}"/>
              </a:ext>
            </a:extLst>
          </p:cNvPr>
          <p:cNvSpPr/>
          <p:nvPr/>
        </p:nvSpPr>
        <p:spPr>
          <a:xfrm>
            <a:off x="6820675" y="781597"/>
            <a:ext cx="2143813" cy="2654249"/>
          </a:xfrm>
          <a:prstGeom prst="rect">
            <a:avLst/>
          </a:prstGeom>
          <a:noFill/>
          <a:ln>
            <a:solidFill>
              <a:schemeClr val="bg1">
                <a:lumMod val="50000"/>
                <a:alpha val="43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latin typeface="+mn-ea"/>
              </a:rPr>
              <a:t> </a:t>
            </a:r>
            <a:endParaRPr lang="zh-CN" altLang="en-US" dirty="0">
              <a:latin typeface="+mn-ea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667E00C7-CD72-40D2-84A2-890B3A001AF8}"/>
              </a:ext>
            </a:extLst>
          </p:cNvPr>
          <p:cNvSpPr/>
          <p:nvPr/>
        </p:nvSpPr>
        <p:spPr>
          <a:xfrm>
            <a:off x="0" y="4299942"/>
            <a:ext cx="9144000" cy="84355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课前思考</a:t>
            </a:r>
            <a:r>
              <a:rPr lang="en-US" altLang="zh-CN" dirty="0"/>
              <a:t>/</a:t>
            </a:r>
            <a:r>
              <a:rPr lang="zh-CN" altLang="en-US" dirty="0"/>
              <a:t>学习目标</a:t>
            </a:r>
            <a:r>
              <a:rPr lang="en-US" altLang="zh-CN" dirty="0"/>
              <a:t>/</a:t>
            </a:r>
            <a:r>
              <a:rPr lang="zh-CN" altLang="en-US" dirty="0"/>
              <a:t>活动体验</a:t>
            </a:r>
            <a:r>
              <a:rPr lang="en-US" altLang="zh-CN" dirty="0"/>
              <a:t>/</a:t>
            </a:r>
            <a:r>
              <a:rPr lang="zh-CN" altLang="en-US" dirty="0"/>
              <a:t>生涯智慧</a:t>
            </a:r>
            <a:r>
              <a:rPr lang="en-US" altLang="zh-CN" dirty="0"/>
              <a:t>/</a:t>
            </a:r>
            <a:r>
              <a:rPr lang="zh-CN" altLang="en-US" b="1" dirty="0">
                <a:solidFill>
                  <a:schemeClr val="accent3"/>
                </a:solidFill>
              </a:rPr>
              <a:t>行动项目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5EAC2317-A0B0-4A66-BC5C-3AE8CF16EA51}"/>
              </a:ext>
            </a:extLst>
          </p:cNvPr>
          <p:cNvSpPr txBox="1"/>
          <p:nvPr/>
        </p:nvSpPr>
        <p:spPr>
          <a:xfrm>
            <a:off x="1331640" y="1071918"/>
            <a:ext cx="61926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accent3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拟定一份小组项目探究计划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D78B8CF6-7B7B-433A-8DBC-03A14283E7D0}"/>
              </a:ext>
            </a:extLst>
          </p:cNvPr>
          <p:cNvSpPr txBox="1"/>
          <p:nvPr/>
        </p:nvSpPr>
        <p:spPr>
          <a:xfrm>
            <a:off x="6948264" y="947647"/>
            <a:ext cx="578411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000" dirty="0">
                <a:solidFill>
                  <a:schemeClr val="accent3"/>
                </a:solidFill>
                <a:latin typeface="+mn-ea"/>
              </a:rPr>
              <a:t>行动任务：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E01629E9-679D-44CD-914E-75DF4DA3C5AC}"/>
              </a:ext>
            </a:extLst>
          </p:cNvPr>
          <p:cNvSpPr/>
          <p:nvPr/>
        </p:nvSpPr>
        <p:spPr>
          <a:xfrm>
            <a:off x="455011" y="1970418"/>
            <a:ext cx="6493254" cy="2862322"/>
          </a:xfrm>
          <a:prstGeom prst="rect">
            <a:avLst/>
          </a:prstGeom>
          <a:solidFill>
            <a:schemeClr val="bg2">
              <a:lumMod val="95000"/>
              <a:alpha val="71000"/>
            </a:schemeClr>
          </a:solidFill>
          <a:ln>
            <a:noFill/>
          </a:ln>
          <a:effectLst>
            <a:outerShdw blurRad="635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35A5B722-F013-465E-B0F9-5583562CD529}"/>
              </a:ext>
            </a:extLst>
          </p:cNvPr>
          <p:cNvSpPr txBox="1"/>
          <p:nvPr/>
        </p:nvSpPr>
        <p:spPr>
          <a:xfrm>
            <a:off x="652885" y="1999888"/>
            <a:ext cx="6167789" cy="25510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000" dirty="0">
                <a:solidFill>
                  <a:schemeClr val="accent3"/>
                </a:solidFill>
                <a:latin typeface="+mn-ea"/>
              </a:rPr>
              <a:t>行动步骤  </a:t>
            </a:r>
            <a:r>
              <a:rPr lang="zh-CN" altLang="en-US" sz="1900" dirty="0">
                <a:solidFill>
                  <a:schemeClr val="accent3"/>
                </a:solidFill>
                <a:latin typeface="+mn-ea"/>
              </a:rPr>
              <a:t>：</a:t>
            </a:r>
            <a:r>
              <a:rPr lang="zh-CN" altLang="en-US" sz="3200" dirty="0"/>
              <a:t> </a:t>
            </a:r>
            <a:endParaRPr lang="en-US" altLang="zh-CN" sz="3200" dirty="0"/>
          </a:p>
          <a:p>
            <a:pPr marL="342900" indent="-342900">
              <a:lnSpc>
                <a:spcPct val="120000"/>
              </a:lnSpc>
              <a:buFont typeface="+mj-ea"/>
              <a:buAutoNum type="circleNumDbPlain"/>
            </a:pPr>
            <a:r>
              <a:rPr lang="zh-CN" altLang="en-US" dirty="0">
                <a:solidFill>
                  <a:schemeClr val="accent1"/>
                </a:solidFill>
                <a:latin typeface="+mn-ea"/>
              </a:rPr>
              <a:t>按照“确认主题→商讨并选定方案→实施行动方案并做记录→总结分析和展示结果”的过程模式，进行探究活动。</a:t>
            </a:r>
          </a:p>
          <a:p>
            <a:pPr marL="342900" indent="-342900">
              <a:lnSpc>
                <a:spcPct val="120000"/>
              </a:lnSpc>
              <a:buFont typeface="+mj-ea"/>
              <a:buAutoNum type="circleNumDbPlain"/>
            </a:pPr>
            <a:r>
              <a:rPr lang="zh-CN" altLang="en-US" dirty="0">
                <a:solidFill>
                  <a:schemeClr val="accent1"/>
                </a:solidFill>
                <a:latin typeface="+mn-ea"/>
              </a:rPr>
              <a:t>保证条件： 寻找和利用相关的场所、人员、设施与工具、信息、资金（如果需要的话）等资源，比如可以通过申请大学生科创项目来获得资金和人员的帮助。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EAFBFDFD-755E-47D8-AF45-B9CFCDD27EC6}"/>
              </a:ext>
            </a:extLst>
          </p:cNvPr>
          <p:cNvSpPr txBox="1"/>
          <p:nvPr/>
        </p:nvSpPr>
        <p:spPr>
          <a:xfrm>
            <a:off x="6893157" y="1380854"/>
            <a:ext cx="199932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accent1"/>
                </a:solidFill>
                <a:latin typeface="+mn-ea"/>
              </a:rPr>
              <a:t>寻找</a:t>
            </a:r>
            <a:r>
              <a:rPr lang="en-US" altLang="zh-CN" dirty="0">
                <a:solidFill>
                  <a:schemeClr val="accent1"/>
                </a:solidFill>
                <a:latin typeface="+mn-ea"/>
              </a:rPr>
              <a:t>3—5</a:t>
            </a:r>
            <a:r>
              <a:rPr lang="zh-CN" altLang="en-US" dirty="0">
                <a:solidFill>
                  <a:schemeClr val="accent1"/>
                </a:solidFill>
                <a:latin typeface="+mn-ea"/>
              </a:rPr>
              <a:t>位同学，共同策划一项综合性的探究活动。</a:t>
            </a:r>
          </a:p>
          <a:p>
            <a:r>
              <a:rPr lang="zh-CN" altLang="en-US" dirty="0">
                <a:solidFill>
                  <a:schemeClr val="accent1"/>
                </a:solidFill>
                <a:latin typeface="+mn-ea"/>
              </a:rPr>
              <a:t>目标： 经过探究解决一个难题，或完成一项具有挑战性的任务</a:t>
            </a:r>
            <a:endParaRPr lang="en-US" altLang="zh-CN" dirty="0">
              <a:solidFill>
                <a:schemeClr val="accent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175717872"/>
      </p:ext>
    </p:extLst>
  </p:cSld>
  <p:clrMapOvr>
    <a:masterClrMapping/>
  </p:clrMapOvr>
  <p:transition spd="slow" advTm="7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1" grpId="0"/>
      <p:bldP spid="13" grpId="0" animBg="1"/>
      <p:bldP spid="15" grpId="0"/>
      <p:bldP spid="9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1473750"/>
            <a:ext cx="2761685" cy="2196000"/>
          </a:xfrm>
          <a:custGeom>
            <a:avLst/>
            <a:gdLst/>
            <a:ahLst/>
            <a:cxnLst/>
            <a:rect l="l" t="t" r="r" b="b"/>
            <a:pathLst>
              <a:path w="2761685" h="2196000">
                <a:moveTo>
                  <a:pt x="0" y="0"/>
                </a:moveTo>
                <a:lnTo>
                  <a:pt x="2761685" y="0"/>
                </a:lnTo>
                <a:lnTo>
                  <a:pt x="2318746" y="2196000"/>
                </a:lnTo>
                <a:lnTo>
                  <a:pt x="0" y="21960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4"/>
          <p:cNvSpPr/>
          <p:nvPr/>
        </p:nvSpPr>
        <p:spPr>
          <a:xfrm>
            <a:off x="2548726" y="1473750"/>
            <a:ext cx="6628125" cy="2196000"/>
          </a:xfrm>
          <a:custGeom>
            <a:avLst/>
            <a:gdLst/>
            <a:ahLst/>
            <a:cxnLst/>
            <a:rect l="l" t="t" r="r" b="b"/>
            <a:pathLst>
              <a:path w="6628125" h="2196000">
                <a:moveTo>
                  <a:pt x="442939" y="0"/>
                </a:moveTo>
                <a:lnTo>
                  <a:pt x="6628125" y="0"/>
                </a:lnTo>
                <a:lnTo>
                  <a:pt x="6628125" y="2196000"/>
                </a:lnTo>
                <a:lnTo>
                  <a:pt x="0" y="2196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3134218" y="1979871"/>
            <a:ext cx="5902278" cy="807903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pPr algn="ctr"/>
            <a:r>
              <a:rPr lang="zh-CN" altLang="en-US" sz="4800" spc="300" dirty="0">
                <a:solidFill>
                  <a:schemeClr val="bg1"/>
                </a:solidFill>
              </a:rPr>
              <a:t>感谢观看</a:t>
            </a:r>
          </a:p>
        </p:txBody>
      </p:sp>
      <p:grpSp>
        <p:nvGrpSpPr>
          <p:cNvPr id="25" name="组合 24"/>
          <p:cNvGrpSpPr/>
          <p:nvPr/>
        </p:nvGrpSpPr>
        <p:grpSpPr>
          <a:xfrm>
            <a:off x="467544" y="1745324"/>
            <a:ext cx="1652852" cy="1652852"/>
            <a:chOff x="6775328" y="630868"/>
            <a:chExt cx="1652852" cy="1652852"/>
          </a:xfrm>
        </p:grpSpPr>
        <p:sp>
          <p:nvSpPr>
            <p:cNvPr id="26" name="椭圆 25"/>
            <p:cNvSpPr/>
            <p:nvPr/>
          </p:nvSpPr>
          <p:spPr>
            <a:xfrm>
              <a:off x="6775328" y="630868"/>
              <a:ext cx="1652852" cy="1652852"/>
            </a:xfrm>
            <a:prstGeom prst="ellipse">
              <a:avLst/>
            </a:prstGeom>
            <a:gradFill flip="none" rotWithShape="1">
              <a:gsLst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18900000" scaled="0"/>
              <a:tileRect/>
            </a:gradFill>
            <a:ln w="53975"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7" name="椭圆 26"/>
            <p:cNvSpPr/>
            <p:nvPr/>
          </p:nvSpPr>
          <p:spPr bwMode="auto">
            <a:xfrm>
              <a:off x="6959915" y="815455"/>
              <a:ext cx="1283679" cy="128367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innerShdw blurRad="76200" dist="101600" dir="180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68571" tIns="34285" rIns="68571" bIns="3428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2100" b="1"/>
            </a:p>
          </p:txBody>
        </p:sp>
        <p:sp>
          <p:nvSpPr>
            <p:cNvPr id="28" name="KSO_Shape"/>
            <p:cNvSpPr>
              <a:spLocks noChangeAspect="1"/>
            </p:cNvSpPr>
            <p:nvPr/>
          </p:nvSpPr>
          <p:spPr bwMode="auto">
            <a:xfrm>
              <a:off x="7214180" y="1164029"/>
              <a:ext cx="775149" cy="586531"/>
            </a:xfrm>
            <a:custGeom>
              <a:avLst/>
              <a:gdLst>
                <a:gd name="T0" fmla="*/ 354414 w 2295525"/>
                <a:gd name="T1" fmla="*/ 1437494 h 1735138"/>
                <a:gd name="T2" fmla="*/ 223983 w 2295525"/>
                <a:gd name="T3" fmla="*/ 1389407 h 1735138"/>
                <a:gd name="T4" fmla="*/ 200120 w 2295525"/>
                <a:gd name="T5" fmla="*/ 1433678 h 1735138"/>
                <a:gd name="T6" fmla="*/ 1871799 w 2295525"/>
                <a:gd name="T7" fmla="*/ 1202082 h 1735138"/>
                <a:gd name="T8" fmla="*/ 1862595 w 2295525"/>
                <a:gd name="T9" fmla="*/ 1430571 h 1735138"/>
                <a:gd name="T10" fmla="*/ 1585813 w 2295525"/>
                <a:gd name="T11" fmla="*/ 1207999 h 1735138"/>
                <a:gd name="T12" fmla="*/ 1490656 w 2295525"/>
                <a:gd name="T13" fmla="*/ 1402297 h 1735138"/>
                <a:gd name="T14" fmla="*/ 1152749 w 2295525"/>
                <a:gd name="T15" fmla="*/ 1383558 h 1735138"/>
                <a:gd name="T16" fmla="*/ 1090837 w 2295525"/>
                <a:gd name="T17" fmla="*/ 1220821 h 1735138"/>
                <a:gd name="T18" fmla="*/ 783516 w 2295525"/>
                <a:gd name="T19" fmla="*/ 1424982 h 1735138"/>
                <a:gd name="T20" fmla="*/ 1483025 w 2295525"/>
                <a:gd name="T21" fmla="*/ 1122300 h 1735138"/>
                <a:gd name="T22" fmla="*/ 1518730 w 2295525"/>
                <a:gd name="T23" fmla="*/ 1215802 h 1735138"/>
                <a:gd name="T24" fmla="*/ 1183050 w 2295525"/>
                <a:gd name="T25" fmla="*/ 1170419 h 1735138"/>
                <a:gd name="T26" fmla="*/ 1093135 w 2295525"/>
                <a:gd name="T27" fmla="*/ 1129269 h 1735138"/>
                <a:gd name="T28" fmla="*/ 556942 w 2295525"/>
                <a:gd name="T29" fmla="*/ 1349470 h 1735138"/>
                <a:gd name="T30" fmla="*/ 575056 w 2295525"/>
                <a:gd name="T31" fmla="*/ 1122300 h 1735138"/>
                <a:gd name="T32" fmla="*/ 1862842 w 2295525"/>
                <a:gd name="T33" fmla="*/ 1073163 h 1735138"/>
                <a:gd name="T34" fmla="*/ 1818708 w 2295525"/>
                <a:gd name="T35" fmla="*/ 1141187 h 1735138"/>
                <a:gd name="T36" fmla="*/ 1616812 w 2295525"/>
                <a:gd name="T37" fmla="*/ 1141187 h 1735138"/>
                <a:gd name="T38" fmla="*/ 1710350 w 2295525"/>
                <a:gd name="T39" fmla="*/ 973592 h 1735138"/>
                <a:gd name="T40" fmla="*/ 1049969 w 2295525"/>
                <a:gd name="T41" fmla="*/ 1053775 h 1735138"/>
                <a:gd name="T42" fmla="*/ 1014682 w 2295525"/>
                <a:gd name="T43" fmla="*/ 1139873 h 1735138"/>
                <a:gd name="T44" fmla="*/ 810877 w 2295525"/>
                <a:gd name="T45" fmla="*/ 1148088 h 1735138"/>
                <a:gd name="T46" fmla="*/ 894641 w 2295525"/>
                <a:gd name="T47" fmla="*/ 977206 h 1735138"/>
                <a:gd name="T48" fmla="*/ 1442943 w 2295525"/>
                <a:gd name="T49" fmla="*/ 1075103 h 1735138"/>
                <a:gd name="T50" fmla="*/ 1436373 w 2295525"/>
                <a:gd name="T51" fmla="*/ 1150050 h 1735138"/>
                <a:gd name="T52" fmla="*/ 1208721 w 2295525"/>
                <a:gd name="T53" fmla="*/ 1078390 h 1735138"/>
                <a:gd name="T54" fmla="*/ 1323368 w 2295525"/>
                <a:gd name="T55" fmla="*/ 948876 h 1735138"/>
                <a:gd name="T56" fmla="*/ 1621695 w 2295525"/>
                <a:gd name="T57" fmla="*/ 933562 h 1735138"/>
                <a:gd name="T58" fmla="*/ 1479674 w 2295525"/>
                <a:gd name="T59" fmla="*/ 1082709 h 1735138"/>
                <a:gd name="T60" fmla="*/ 1414939 w 2295525"/>
                <a:gd name="T61" fmla="*/ 921326 h 1735138"/>
                <a:gd name="T62" fmla="*/ 734217 w 2295525"/>
                <a:gd name="T63" fmla="*/ 885923 h 1735138"/>
                <a:gd name="T64" fmla="*/ 821379 w 2295525"/>
                <a:gd name="T65" fmla="*/ 995880 h 1735138"/>
                <a:gd name="T66" fmla="*/ 569798 w 2295525"/>
                <a:gd name="T67" fmla="*/ 1011399 h 1735138"/>
                <a:gd name="T68" fmla="*/ 708465 w 2295525"/>
                <a:gd name="T69" fmla="*/ 874696 h 1735138"/>
                <a:gd name="T70" fmla="*/ 1179427 w 2295525"/>
                <a:gd name="T71" fmla="*/ 987627 h 1735138"/>
                <a:gd name="T72" fmla="*/ 1053942 w 2295525"/>
                <a:gd name="T73" fmla="*/ 998854 h 1735138"/>
                <a:gd name="T74" fmla="*/ 1081279 w 2295525"/>
                <a:gd name="T75" fmla="*/ 872390 h 1735138"/>
                <a:gd name="T76" fmla="*/ 630962 w 2295525"/>
                <a:gd name="T77" fmla="*/ 582190 h 1735138"/>
                <a:gd name="T78" fmla="*/ 650134 w 2295525"/>
                <a:gd name="T79" fmla="*/ 606180 h 1735138"/>
                <a:gd name="T80" fmla="*/ 568156 w 2295525"/>
                <a:gd name="T81" fmla="*/ 576931 h 1735138"/>
                <a:gd name="T82" fmla="*/ 423066 w 2295525"/>
                <a:gd name="T83" fmla="*/ 442769 h 1735138"/>
                <a:gd name="T84" fmla="*/ 467582 w 2295525"/>
                <a:gd name="T85" fmla="*/ 701168 h 1735138"/>
                <a:gd name="T86" fmla="*/ 431639 w 2295525"/>
                <a:gd name="T87" fmla="*/ 840254 h 1735138"/>
                <a:gd name="T88" fmla="*/ 233461 w 2295525"/>
                <a:gd name="T89" fmla="*/ 1059432 h 1735138"/>
                <a:gd name="T90" fmla="*/ 24401 w 2295525"/>
                <a:gd name="T91" fmla="*/ 753902 h 1735138"/>
                <a:gd name="T92" fmla="*/ 24071 w 2295525"/>
                <a:gd name="T93" fmla="*/ 496162 h 1735138"/>
                <a:gd name="T94" fmla="*/ 271712 w 2295525"/>
                <a:gd name="T95" fmla="*/ 589107 h 1735138"/>
                <a:gd name="T96" fmla="*/ 114945 w 2295525"/>
                <a:gd name="T97" fmla="*/ 167158 h 1735138"/>
                <a:gd name="T98" fmla="*/ 805855 w 2295525"/>
                <a:gd name="T99" fmla="*/ 635663 h 1735138"/>
                <a:gd name="T100" fmla="*/ 259204 w 2295525"/>
                <a:gd name="T101" fmla="*/ 33300 h 1735138"/>
                <a:gd name="T102" fmla="*/ 328699 w 2295525"/>
                <a:gd name="T103" fmla="*/ 129902 h 1735138"/>
                <a:gd name="T104" fmla="*/ 367892 w 2295525"/>
                <a:gd name="T105" fmla="*/ 169466 h 1735138"/>
                <a:gd name="T106" fmla="*/ 336932 w 2295525"/>
                <a:gd name="T107" fmla="*/ 328712 h 1735138"/>
                <a:gd name="T108" fmla="*/ 211447 w 2295525"/>
                <a:gd name="T109" fmla="*/ 381464 h 1735138"/>
                <a:gd name="T110" fmla="*/ 106711 w 2295525"/>
                <a:gd name="T111" fmla="*/ 261452 h 1735138"/>
                <a:gd name="T112" fmla="*/ 105065 w 2295525"/>
                <a:gd name="T113" fmla="*/ 98581 h 1735138"/>
                <a:gd name="T114" fmla="*/ 1739362 w 2295525"/>
                <a:gd name="T115" fmla="*/ 11210 h 1735138"/>
                <a:gd name="T116" fmla="*/ 1780178 w 2295525"/>
                <a:gd name="T117" fmla="*/ 665335 h 1735138"/>
                <a:gd name="T118" fmla="*/ 801905 w 2295525"/>
                <a:gd name="T119" fmla="*/ 719736 h 1735138"/>
                <a:gd name="T120" fmla="*/ 728501 w 2295525"/>
                <a:gd name="T121" fmla="*/ 578954 h 1735138"/>
                <a:gd name="T122" fmla="*/ 797296 w 2295525"/>
                <a:gd name="T123" fmla="*/ 2967 h 1735138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2295525" h="1735138">
                  <a:moveTo>
                    <a:pt x="350837" y="1671638"/>
                  </a:moveTo>
                  <a:lnTo>
                    <a:pt x="438244" y="1671638"/>
                  </a:lnTo>
                  <a:lnTo>
                    <a:pt x="442634" y="1674019"/>
                  </a:lnTo>
                  <a:lnTo>
                    <a:pt x="452213" y="1680766"/>
                  </a:lnTo>
                  <a:lnTo>
                    <a:pt x="458599" y="1685132"/>
                  </a:lnTo>
                  <a:lnTo>
                    <a:pt x="465384" y="1690291"/>
                  </a:lnTo>
                  <a:lnTo>
                    <a:pt x="472169" y="1695847"/>
                  </a:lnTo>
                  <a:lnTo>
                    <a:pt x="478156" y="1701404"/>
                  </a:lnTo>
                  <a:lnTo>
                    <a:pt x="483743" y="1706960"/>
                  </a:lnTo>
                  <a:lnTo>
                    <a:pt x="488533" y="1712913"/>
                  </a:lnTo>
                  <a:lnTo>
                    <a:pt x="490129" y="1715691"/>
                  </a:lnTo>
                  <a:lnTo>
                    <a:pt x="490928" y="1718072"/>
                  </a:lnTo>
                  <a:lnTo>
                    <a:pt x="491726" y="1720454"/>
                  </a:lnTo>
                  <a:lnTo>
                    <a:pt x="492125" y="1723232"/>
                  </a:lnTo>
                  <a:lnTo>
                    <a:pt x="491726" y="1725216"/>
                  </a:lnTo>
                  <a:lnTo>
                    <a:pt x="490928" y="1727201"/>
                  </a:lnTo>
                  <a:lnTo>
                    <a:pt x="489331" y="1729582"/>
                  </a:lnTo>
                  <a:lnTo>
                    <a:pt x="486537" y="1730772"/>
                  </a:lnTo>
                  <a:lnTo>
                    <a:pt x="483743" y="1732360"/>
                  </a:lnTo>
                  <a:lnTo>
                    <a:pt x="479752" y="1733551"/>
                  </a:lnTo>
                  <a:lnTo>
                    <a:pt x="475362" y="1734344"/>
                  </a:lnTo>
                  <a:lnTo>
                    <a:pt x="469774" y="1734741"/>
                  </a:lnTo>
                  <a:lnTo>
                    <a:pt x="462590" y="1735138"/>
                  </a:lnTo>
                  <a:lnTo>
                    <a:pt x="455805" y="1735138"/>
                  </a:lnTo>
                  <a:lnTo>
                    <a:pt x="449419" y="1734741"/>
                  </a:lnTo>
                  <a:lnTo>
                    <a:pt x="443432" y="1733947"/>
                  </a:lnTo>
                  <a:lnTo>
                    <a:pt x="437446" y="1733154"/>
                  </a:lnTo>
                  <a:lnTo>
                    <a:pt x="431858" y="1731566"/>
                  </a:lnTo>
                  <a:lnTo>
                    <a:pt x="427069" y="1730376"/>
                  </a:lnTo>
                  <a:lnTo>
                    <a:pt x="421481" y="1727994"/>
                  </a:lnTo>
                  <a:lnTo>
                    <a:pt x="416691" y="1726010"/>
                  </a:lnTo>
                  <a:lnTo>
                    <a:pt x="411902" y="1724026"/>
                  </a:lnTo>
                  <a:lnTo>
                    <a:pt x="402722" y="1718866"/>
                  </a:lnTo>
                  <a:lnTo>
                    <a:pt x="394341" y="1712913"/>
                  </a:lnTo>
                  <a:lnTo>
                    <a:pt x="385560" y="1706960"/>
                  </a:lnTo>
                  <a:lnTo>
                    <a:pt x="381968" y="1704579"/>
                  </a:lnTo>
                  <a:lnTo>
                    <a:pt x="379573" y="1703785"/>
                  </a:lnTo>
                  <a:lnTo>
                    <a:pt x="377578" y="1703785"/>
                  </a:lnTo>
                  <a:lnTo>
                    <a:pt x="376780" y="1704182"/>
                  </a:lnTo>
                  <a:lnTo>
                    <a:pt x="376380" y="1705372"/>
                  </a:lnTo>
                  <a:lnTo>
                    <a:pt x="375582" y="1706563"/>
                  </a:lnTo>
                  <a:lnTo>
                    <a:pt x="375183" y="1707357"/>
                  </a:lnTo>
                  <a:lnTo>
                    <a:pt x="373986" y="1707754"/>
                  </a:lnTo>
                  <a:lnTo>
                    <a:pt x="364008" y="1707357"/>
                  </a:lnTo>
                  <a:lnTo>
                    <a:pt x="358420" y="1706563"/>
                  </a:lnTo>
                  <a:lnTo>
                    <a:pt x="356425" y="1706166"/>
                  </a:lnTo>
                  <a:lnTo>
                    <a:pt x="355227" y="1705769"/>
                  </a:lnTo>
                  <a:lnTo>
                    <a:pt x="353232" y="1697435"/>
                  </a:lnTo>
                  <a:lnTo>
                    <a:pt x="352433" y="1690688"/>
                  </a:lnTo>
                  <a:lnTo>
                    <a:pt x="351635" y="1685132"/>
                  </a:lnTo>
                  <a:lnTo>
                    <a:pt x="351236" y="1680766"/>
                  </a:lnTo>
                  <a:lnTo>
                    <a:pt x="351635" y="1677988"/>
                  </a:lnTo>
                  <a:lnTo>
                    <a:pt x="351635" y="1676004"/>
                  </a:lnTo>
                  <a:lnTo>
                    <a:pt x="352433" y="1674019"/>
                  </a:lnTo>
                  <a:lnTo>
                    <a:pt x="350837" y="1671638"/>
                  </a:lnTo>
                  <a:close/>
                  <a:moveTo>
                    <a:pt x="168275" y="1670050"/>
                  </a:moveTo>
                  <a:lnTo>
                    <a:pt x="265566" y="1670050"/>
                  </a:lnTo>
                  <a:lnTo>
                    <a:pt x="269899" y="1672491"/>
                  </a:lnTo>
                  <a:lnTo>
                    <a:pt x="281322" y="1679406"/>
                  </a:lnTo>
                  <a:lnTo>
                    <a:pt x="288018" y="1683881"/>
                  </a:lnTo>
                  <a:lnTo>
                    <a:pt x="295502" y="1689170"/>
                  </a:lnTo>
                  <a:lnTo>
                    <a:pt x="302986" y="1694458"/>
                  </a:lnTo>
                  <a:lnTo>
                    <a:pt x="309682" y="1700560"/>
                  </a:lnTo>
                  <a:lnTo>
                    <a:pt x="315984" y="1706255"/>
                  </a:lnTo>
                  <a:lnTo>
                    <a:pt x="318742" y="1709510"/>
                  </a:lnTo>
                  <a:lnTo>
                    <a:pt x="321105" y="1711950"/>
                  </a:lnTo>
                  <a:lnTo>
                    <a:pt x="322681" y="1714798"/>
                  </a:lnTo>
                  <a:lnTo>
                    <a:pt x="323862" y="1717646"/>
                  </a:lnTo>
                  <a:lnTo>
                    <a:pt x="325044" y="1720086"/>
                  </a:lnTo>
                  <a:lnTo>
                    <a:pt x="325438" y="1722934"/>
                  </a:lnTo>
                  <a:lnTo>
                    <a:pt x="325044" y="1724968"/>
                  </a:lnTo>
                  <a:lnTo>
                    <a:pt x="323862" y="1727002"/>
                  </a:lnTo>
                  <a:lnTo>
                    <a:pt x="321893" y="1728629"/>
                  </a:lnTo>
                  <a:lnTo>
                    <a:pt x="319529" y="1730663"/>
                  </a:lnTo>
                  <a:lnTo>
                    <a:pt x="315984" y="1732290"/>
                  </a:lnTo>
                  <a:lnTo>
                    <a:pt x="312046" y="1733104"/>
                  </a:lnTo>
                  <a:lnTo>
                    <a:pt x="306531" y="1734324"/>
                  </a:lnTo>
                  <a:lnTo>
                    <a:pt x="300229" y="1734731"/>
                  </a:lnTo>
                  <a:lnTo>
                    <a:pt x="292351" y="1735138"/>
                  </a:lnTo>
                  <a:lnTo>
                    <a:pt x="285261" y="1735138"/>
                  </a:lnTo>
                  <a:lnTo>
                    <a:pt x="278171" y="1734731"/>
                  </a:lnTo>
                  <a:lnTo>
                    <a:pt x="271475" y="1733918"/>
                  </a:lnTo>
                  <a:lnTo>
                    <a:pt x="264778" y="1732697"/>
                  </a:lnTo>
                  <a:lnTo>
                    <a:pt x="258476" y="1731477"/>
                  </a:lnTo>
                  <a:lnTo>
                    <a:pt x="252568" y="1729850"/>
                  </a:lnTo>
                  <a:lnTo>
                    <a:pt x="247053" y="1727816"/>
                  </a:lnTo>
                  <a:lnTo>
                    <a:pt x="241145" y="1725782"/>
                  </a:lnTo>
                  <a:lnTo>
                    <a:pt x="236024" y="1723748"/>
                  </a:lnTo>
                  <a:lnTo>
                    <a:pt x="225783" y="1718052"/>
                  </a:lnTo>
                  <a:lnTo>
                    <a:pt x="215936" y="1712357"/>
                  </a:lnTo>
                  <a:lnTo>
                    <a:pt x="206876" y="1706255"/>
                  </a:lnTo>
                  <a:lnTo>
                    <a:pt x="202543" y="1703814"/>
                  </a:lnTo>
                  <a:lnTo>
                    <a:pt x="200180" y="1703001"/>
                  </a:lnTo>
                  <a:lnTo>
                    <a:pt x="198211" y="1703001"/>
                  </a:lnTo>
                  <a:lnTo>
                    <a:pt x="197423" y="1703408"/>
                  </a:lnTo>
                  <a:lnTo>
                    <a:pt x="196241" y="1704628"/>
                  </a:lnTo>
                  <a:lnTo>
                    <a:pt x="195847" y="1705848"/>
                  </a:lnTo>
                  <a:lnTo>
                    <a:pt x="195060" y="1706662"/>
                  </a:lnTo>
                  <a:lnTo>
                    <a:pt x="193878" y="1707069"/>
                  </a:lnTo>
                  <a:lnTo>
                    <a:pt x="182455" y="1706662"/>
                  </a:lnTo>
                  <a:lnTo>
                    <a:pt x="176941" y="1705848"/>
                  </a:lnTo>
                  <a:lnTo>
                    <a:pt x="174183" y="1705442"/>
                  </a:lnTo>
                  <a:lnTo>
                    <a:pt x="173002" y="1705035"/>
                  </a:lnTo>
                  <a:lnTo>
                    <a:pt x="171032" y="1696492"/>
                  </a:lnTo>
                  <a:lnTo>
                    <a:pt x="169457" y="1689576"/>
                  </a:lnTo>
                  <a:lnTo>
                    <a:pt x="169063" y="1683881"/>
                  </a:lnTo>
                  <a:lnTo>
                    <a:pt x="168669" y="1679406"/>
                  </a:lnTo>
                  <a:lnTo>
                    <a:pt x="169063" y="1676152"/>
                  </a:lnTo>
                  <a:lnTo>
                    <a:pt x="169063" y="1674118"/>
                  </a:lnTo>
                  <a:lnTo>
                    <a:pt x="169457" y="1672491"/>
                  </a:lnTo>
                  <a:lnTo>
                    <a:pt x="168275" y="1670050"/>
                  </a:lnTo>
                  <a:close/>
                  <a:moveTo>
                    <a:pt x="1942197" y="1444625"/>
                  </a:moveTo>
                  <a:lnTo>
                    <a:pt x="2238486" y="1444625"/>
                  </a:lnTo>
                  <a:lnTo>
                    <a:pt x="2244427" y="1445021"/>
                  </a:lnTo>
                  <a:lnTo>
                    <a:pt x="2249973" y="1445812"/>
                  </a:lnTo>
                  <a:lnTo>
                    <a:pt x="2255518" y="1447000"/>
                  </a:lnTo>
                  <a:lnTo>
                    <a:pt x="2260272" y="1448978"/>
                  </a:lnTo>
                  <a:lnTo>
                    <a:pt x="2265421" y="1451748"/>
                  </a:lnTo>
                  <a:lnTo>
                    <a:pt x="2270174" y="1454123"/>
                  </a:lnTo>
                  <a:lnTo>
                    <a:pt x="2274532" y="1457289"/>
                  </a:lnTo>
                  <a:lnTo>
                    <a:pt x="2278493" y="1461246"/>
                  </a:lnTo>
                  <a:lnTo>
                    <a:pt x="2282454" y="1465204"/>
                  </a:lnTo>
                  <a:lnTo>
                    <a:pt x="2285623" y="1469557"/>
                  </a:lnTo>
                  <a:lnTo>
                    <a:pt x="2287999" y="1474306"/>
                  </a:lnTo>
                  <a:lnTo>
                    <a:pt x="2290772" y="1479451"/>
                  </a:lnTo>
                  <a:lnTo>
                    <a:pt x="2292356" y="1484200"/>
                  </a:lnTo>
                  <a:lnTo>
                    <a:pt x="2293941" y="1489740"/>
                  </a:lnTo>
                  <a:lnTo>
                    <a:pt x="2294733" y="1495280"/>
                  </a:lnTo>
                  <a:lnTo>
                    <a:pt x="2295525" y="1501217"/>
                  </a:lnTo>
                  <a:lnTo>
                    <a:pt x="2295525" y="1665451"/>
                  </a:lnTo>
                  <a:lnTo>
                    <a:pt x="2294733" y="1671387"/>
                  </a:lnTo>
                  <a:lnTo>
                    <a:pt x="2293941" y="1676927"/>
                  </a:lnTo>
                  <a:lnTo>
                    <a:pt x="2292356" y="1682468"/>
                  </a:lnTo>
                  <a:lnTo>
                    <a:pt x="2290772" y="1688008"/>
                  </a:lnTo>
                  <a:lnTo>
                    <a:pt x="2287999" y="1692361"/>
                  </a:lnTo>
                  <a:lnTo>
                    <a:pt x="2285623" y="1697110"/>
                  </a:lnTo>
                  <a:lnTo>
                    <a:pt x="2282454" y="1701859"/>
                  </a:lnTo>
                  <a:lnTo>
                    <a:pt x="2278493" y="1705421"/>
                  </a:lnTo>
                  <a:lnTo>
                    <a:pt x="2274532" y="1709378"/>
                  </a:lnTo>
                  <a:lnTo>
                    <a:pt x="2270174" y="1712544"/>
                  </a:lnTo>
                  <a:lnTo>
                    <a:pt x="2265421" y="1715315"/>
                  </a:lnTo>
                  <a:lnTo>
                    <a:pt x="2260272" y="1717689"/>
                  </a:lnTo>
                  <a:lnTo>
                    <a:pt x="2255518" y="1719668"/>
                  </a:lnTo>
                  <a:lnTo>
                    <a:pt x="2249973" y="1720855"/>
                  </a:lnTo>
                  <a:lnTo>
                    <a:pt x="2244427" y="1722042"/>
                  </a:lnTo>
                  <a:lnTo>
                    <a:pt x="2238486" y="1722438"/>
                  </a:lnTo>
                  <a:lnTo>
                    <a:pt x="1942197" y="1722438"/>
                  </a:lnTo>
                  <a:lnTo>
                    <a:pt x="1936652" y="1722042"/>
                  </a:lnTo>
                  <a:lnTo>
                    <a:pt x="1931106" y="1720855"/>
                  </a:lnTo>
                  <a:lnTo>
                    <a:pt x="1925561" y="1719668"/>
                  </a:lnTo>
                  <a:lnTo>
                    <a:pt x="1920412" y="1717689"/>
                  </a:lnTo>
                  <a:lnTo>
                    <a:pt x="1915262" y="1715315"/>
                  </a:lnTo>
                  <a:lnTo>
                    <a:pt x="1910905" y="1712544"/>
                  </a:lnTo>
                  <a:lnTo>
                    <a:pt x="1906548" y="1709378"/>
                  </a:lnTo>
                  <a:lnTo>
                    <a:pt x="1902191" y="1705421"/>
                  </a:lnTo>
                  <a:lnTo>
                    <a:pt x="1899022" y="1701859"/>
                  </a:lnTo>
                  <a:lnTo>
                    <a:pt x="1895457" y="1697110"/>
                  </a:lnTo>
                  <a:lnTo>
                    <a:pt x="1892684" y="1692361"/>
                  </a:lnTo>
                  <a:lnTo>
                    <a:pt x="1890307" y="1688008"/>
                  </a:lnTo>
                  <a:lnTo>
                    <a:pt x="1888327" y="1682468"/>
                  </a:lnTo>
                  <a:lnTo>
                    <a:pt x="1887139" y="1676927"/>
                  </a:lnTo>
                  <a:lnTo>
                    <a:pt x="1886346" y="1671387"/>
                  </a:lnTo>
                  <a:lnTo>
                    <a:pt x="1885950" y="1665451"/>
                  </a:lnTo>
                  <a:lnTo>
                    <a:pt x="1885950" y="1501217"/>
                  </a:lnTo>
                  <a:lnTo>
                    <a:pt x="1886346" y="1495280"/>
                  </a:lnTo>
                  <a:lnTo>
                    <a:pt x="1887139" y="1489740"/>
                  </a:lnTo>
                  <a:lnTo>
                    <a:pt x="1888327" y="1484200"/>
                  </a:lnTo>
                  <a:lnTo>
                    <a:pt x="1890307" y="1479451"/>
                  </a:lnTo>
                  <a:lnTo>
                    <a:pt x="1892684" y="1474306"/>
                  </a:lnTo>
                  <a:lnTo>
                    <a:pt x="1895457" y="1469557"/>
                  </a:lnTo>
                  <a:lnTo>
                    <a:pt x="1899022" y="1465204"/>
                  </a:lnTo>
                  <a:lnTo>
                    <a:pt x="1902191" y="1461246"/>
                  </a:lnTo>
                  <a:lnTo>
                    <a:pt x="1906548" y="1457289"/>
                  </a:lnTo>
                  <a:lnTo>
                    <a:pt x="1910905" y="1454123"/>
                  </a:lnTo>
                  <a:lnTo>
                    <a:pt x="1915262" y="1451748"/>
                  </a:lnTo>
                  <a:lnTo>
                    <a:pt x="1920412" y="1448978"/>
                  </a:lnTo>
                  <a:lnTo>
                    <a:pt x="1925561" y="1447000"/>
                  </a:lnTo>
                  <a:lnTo>
                    <a:pt x="1931106" y="1445812"/>
                  </a:lnTo>
                  <a:lnTo>
                    <a:pt x="1936652" y="1445021"/>
                  </a:lnTo>
                  <a:lnTo>
                    <a:pt x="1942197" y="1444625"/>
                  </a:lnTo>
                  <a:close/>
                  <a:moveTo>
                    <a:pt x="1445637" y="1444625"/>
                  </a:moveTo>
                  <a:lnTo>
                    <a:pt x="1743650" y="1444625"/>
                  </a:lnTo>
                  <a:lnTo>
                    <a:pt x="1749627" y="1445021"/>
                  </a:lnTo>
                  <a:lnTo>
                    <a:pt x="1755204" y="1445812"/>
                  </a:lnTo>
                  <a:lnTo>
                    <a:pt x="1760384" y="1447000"/>
                  </a:lnTo>
                  <a:lnTo>
                    <a:pt x="1765563" y="1448978"/>
                  </a:lnTo>
                  <a:lnTo>
                    <a:pt x="1770743" y="1451748"/>
                  </a:lnTo>
                  <a:lnTo>
                    <a:pt x="1775524" y="1454123"/>
                  </a:lnTo>
                  <a:lnTo>
                    <a:pt x="1779508" y="1457289"/>
                  </a:lnTo>
                  <a:lnTo>
                    <a:pt x="1783890" y="1461246"/>
                  </a:lnTo>
                  <a:lnTo>
                    <a:pt x="1787476" y="1465204"/>
                  </a:lnTo>
                  <a:lnTo>
                    <a:pt x="1790663" y="1469557"/>
                  </a:lnTo>
                  <a:lnTo>
                    <a:pt x="1793452" y="1474306"/>
                  </a:lnTo>
                  <a:lnTo>
                    <a:pt x="1796241" y="1479451"/>
                  </a:lnTo>
                  <a:lnTo>
                    <a:pt x="1797835" y="1484200"/>
                  </a:lnTo>
                  <a:lnTo>
                    <a:pt x="1799428" y="1489740"/>
                  </a:lnTo>
                  <a:lnTo>
                    <a:pt x="1800225" y="1495280"/>
                  </a:lnTo>
                  <a:lnTo>
                    <a:pt x="1800225" y="1501217"/>
                  </a:lnTo>
                  <a:lnTo>
                    <a:pt x="1800225" y="1665451"/>
                  </a:lnTo>
                  <a:lnTo>
                    <a:pt x="1800225" y="1671387"/>
                  </a:lnTo>
                  <a:lnTo>
                    <a:pt x="1799428" y="1676927"/>
                  </a:lnTo>
                  <a:lnTo>
                    <a:pt x="1797835" y="1682468"/>
                  </a:lnTo>
                  <a:lnTo>
                    <a:pt x="1796241" y="1688008"/>
                  </a:lnTo>
                  <a:lnTo>
                    <a:pt x="1793452" y="1692361"/>
                  </a:lnTo>
                  <a:lnTo>
                    <a:pt x="1790663" y="1697110"/>
                  </a:lnTo>
                  <a:lnTo>
                    <a:pt x="1787476" y="1701859"/>
                  </a:lnTo>
                  <a:lnTo>
                    <a:pt x="1783890" y="1705421"/>
                  </a:lnTo>
                  <a:lnTo>
                    <a:pt x="1779508" y="1709378"/>
                  </a:lnTo>
                  <a:lnTo>
                    <a:pt x="1775524" y="1712544"/>
                  </a:lnTo>
                  <a:lnTo>
                    <a:pt x="1770743" y="1715315"/>
                  </a:lnTo>
                  <a:lnTo>
                    <a:pt x="1765563" y="1717689"/>
                  </a:lnTo>
                  <a:lnTo>
                    <a:pt x="1760384" y="1719668"/>
                  </a:lnTo>
                  <a:lnTo>
                    <a:pt x="1755204" y="1720855"/>
                  </a:lnTo>
                  <a:lnTo>
                    <a:pt x="1749627" y="1722042"/>
                  </a:lnTo>
                  <a:lnTo>
                    <a:pt x="1743650" y="1722438"/>
                  </a:lnTo>
                  <a:lnTo>
                    <a:pt x="1445637" y="1722438"/>
                  </a:lnTo>
                  <a:lnTo>
                    <a:pt x="1439661" y="1722042"/>
                  </a:lnTo>
                  <a:lnTo>
                    <a:pt x="1434083" y="1720855"/>
                  </a:lnTo>
                  <a:lnTo>
                    <a:pt x="1428904" y="1719668"/>
                  </a:lnTo>
                  <a:lnTo>
                    <a:pt x="1423724" y="1717689"/>
                  </a:lnTo>
                  <a:lnTo>
                    <a:pt x="1418545" y="1715315"/>
                  </a:lnTo>
                  <a:lnTo>
                    <a:pt x="1413764" y="1712544"/>
                  </a:lnTo>
                  <a:lnTo>
                    <a:pt x="1409780" y="1709378"/>
                  </a:lnTo>
                  <a:lnTo>
                    <a:pt x="1405397" y="1705421"/>
                  </a:lnTo>
                  <a:lnTo>
                    <a:pt x="1401811" y="1701859"/>
                  </a:lnTo>
                  <a:lnTo>
                    <a:pt x="1398624" y="1697110"/>
                  </a:lnTo>
                  <a:lnTo>
                    <a:pt x="1395835" y="1692361"/>
                  </a:lnTo>
                  <a:lnTo>
                    <a:pt x="1393046" y="1688008"/>
                  </a:lnTo>
                  <a:lnTo>
                    <a:pt x="1391453" y="1682468"/>
                  </a:lnTo>
                  <a:lnTo>
                    <a:pt x="1389859" y="1676927"/>
                  </a:lnTo>
                  <a:lnTo>
                    <a:pt x="1389062" y="1671387"/>
                  </a:lnTo>
                  <a:lnTo>
                    <a:pt x="1389062" y="1665451"/>
                  </a:lnTo>
                  <a:lnTo>
                    <a:pt x="1389062" y="1501217"/>
                  </a:lnTo>
                  <a:lnTo>
                    <a:pt x="1389062" y="1495280"/>
                  </a:lnTo>
                  <a:lnTo>
                    <a:pt x="1389859" y="1489740"/>
                  </a:lnTo>
                  <a:lnTo>
                    <a:pt x="1391453" y="1484200"/>
                  </a:lnTo>
                  <a:lnTo>
                    <a:pt x="1393046" y="1479451"/>
                  </a:lnTo>
                  <a:lnTo>
                    <a:pt x="1395835" y="1474306"/>
                  </a:lnTo>
                  <a:lnTo>
                    <a:pt x="1398624" y="1469557"/>
                  </a:lnTo>
                  <a:lnTo>
                    <a:pt x="1401811" y="1465204"/>
                  </a:lnTo>
                  <a:lnTo>
                    <a:pt x="1405397" y="1461246"/>
                  </a:lnTo>
                  <a:lnTo>
                    <a:pt x="1409780" y="1457289"/>
                  </a:lnTo>
                  <a:lnTo>
                    <a:pt x="1413764" y="1454123"/>
                  </a:lnTo>
                  <a:lnTo>
                    <a:pt x="1418545" y="1451748"/>
                  </a:lnTo>
                  <a:lnTo>
                    <a:pt x="1423724" y="1448978"/>
                  </a:lnTo>
                  <a:lnTo>
                    <a:pt x="1428904" y="1447000"/>
                  </a:lnTo>
                  <a:lnTo>
                    <a:pt x="1434083" y="1445812"/>
                  </a:lnTo>
                  <a:lnTo>
                    <a:pt x="1439661" y="1445021"/>
                  </a:lnTo>
                  <a:lnTo>
                    <a:pt x="1445637" y="1444625"/>
                  </a:lnTo>
                  <a:close/>
                  <a:moveTo>
                    <a:pt x="971098" y="1444625"/>
                  </a:moveTo>
                  <a:lnTo>
                    <a:pt x="1267674" y="1444625"/>
                  </a:lnTo>
                  <a:lnTo>
                    <a:pt x="1273224" y="1445021"/>
                  </a:lnTo>
                  <a:lnTo>
                    <a:pt x="1278775" y="1445812"/>
                  </a:lnTo>
                  <a:lnTo>
                    <a:pt x="1284326" y="1447000"/>
                  </a:lnTo>
                  <a:lnTo>
                    <a:pt x="1289481" y="1448978"/>
                  </a:lnTo>
                  <a:lnTo>
                    <a:pt x="1294635" y="1451748"/>
                  </a:lnTo>
                  <a:lnTo>
                    <a:pt x="1298996" y="1454123"/>
                  </a:lnTo>
                  <a:lnTo>
                    <a:pt x="1303358" y="1457289"/>
                  </a:lnTo>
                  <a:lnTo>
                    <a:pt x="1307719" y="1461246"/>
                  </a:lnTo>
                  <a:lnTo>
                    <a:pt x="1311288" y="1465204"/>
                  </a:lnTo>
                  <a:lnTo>
                    <a:pt x="1314459" y="1469557"/>
                  </a:lnTo>
                  <a:lnTo>
                    <a:pt x="1317235" y="1474306"/>
                  </a:lnTo>
                  <a:lnTo>
                    <a:pt x="1319614" y="1479451"/>
                  </a:lnTo>
                  <a:lnTo>
                    <a:pt x="1321596" y="1484200"/>
                  </a:lnTo>
                  <a:lnTo>
                    <a:pt x="1323182" y="1489740"/>
                  </a:lnTo>
                  <a:lnTo>
                    <a:pt x="1323975" y="1495280"/>
                  </a:lnTo>
                  <a:lnTo>
                    <a:pt x="1323975" y="1501217"/>
                  </a:lnTo>
                  <a:lnTo>
                    <a:pt x="1323975" y="1665451"/>
                  </a:lnTo>
                  <a:lnTo>
                    <a:pt x="1323975" y="1671387"/>
                  </a:lnTo>
                  <a:lnTo>
                    <a:pt x="1323182" y="1676927"/>
                  </a:lnTo>
                  <a:lnTo>
                    <a:pt x="1321596" y="1682468"/>
                  </a:lnTo>
                  <a:lnTo>
                    <a:pt x="1319614" y="1688008"/>
                  </a:lnTo>
                  <a:lnTo>
                    <a:pt x="1317235" y="1692361"/>
                  </a:lnTo>
                  <a:lnTo>
                    <a:pt x="1314459" y="1697110"/>
                  </a:lnTo>
                  <a:lnTo>
                    <a:pt x="1311288" y="1701859"/>
                  </a:lnTo>
                  <a:lnTo>
                    <a:pt x="1307719" y="1705421"/>
                  </a:lnTo>
                  <a:lnTo>
                    <a:pt x="1303358" y="1709378"/>
                  </a:lnTo>
                  <a:lnTo>
                    <a:pt x="1298996" y="1712544"/>
                  </a:lnTo>
                  <a:lnTo>
                    <a:pt x="1294635" y="1715315"/>
                  </a:lnTo>
                  <a:lnTo>
                    <a:pt x="1289481" y="1717689"/>
                  </a:lnTo>
                  <a:lnTo>
                    <a:pt x="1284326" y="1719668"/>
                  </a:lnTo>
                  <a:lnTo>
                    <a:pt x="1278775" y="1720855"/>
                  </a:lnTo>
                  <a:lnTo>
                    <a:pt x="1273224" y="1722042"/>
                  </a:lnTo>
                  <a:lnTo>
                    <a:pt x="1267674" y="1722438"/>
                  </a:lnTo>
                  <a:lnTo>
                    <a:pt x="971098" y="1722438"/>
                  </a:lnTo>
                  <a:lnTo>
                    <a:pt x="965151" y="1722042"/>
                  </a:lnTo>
                  <a:lnTo>
                    <a:pt x="959600" y="1720855"/>
                  </a:lnTo>
                  <a:lnTo>
                    <a:pt x="954049" y="1719668"/>
                  </a:lnTo>
                  <a:lnTo>
                    <a:pt x="949291" y="1717689"/>
                  </a:lnTo>
                  <a:lnTo>
                    <a:pt x="944137" y="1715315"/>
                  </a:lnTo>
                  <a:lnTo>
                    <a:pt x="939379" y="1712544"/>
                  </a:lnTo>
                  <a:lnTo>
                    <a:pt x="935414" y="1709378"/>
                  </a:lnTo>
                  <a:lnTo>
                    <a:pt x="931053" y="1705421"/>
                  </a:lnTo>
                  <a:lnTo>
                    <a:pt x="927088" y="1701859"/>
                  </a:lnTo>
                  <a:lnTo>
                    <a:pt x="924312" y="1697110"/>
                  </a:lnTo>
                  <a:lnTo>
                    <a:pt x="921140" y="1692361"/>
                  </a:lnTo>
                  <a:lnTo>
                    <a:pt x="918762" y="1688008"/>
                  </a:lnTo>
                  <a:lnTo>
                    <a:pt x="917176" y="1682468"/>
                  </a:lnTo>
                  <a:lnTo>
                    <a:pt x="915590" y="1676927"/>
                  </a:lnTo>
                  <a:lnTo>
                    <a:pt x="914400" y="1671387"/>
                  </a:lnTo>
                  <a:lnTo>
                    <a:pt x="914400" y="1665451"/>
                  </a:lnTo>
                  <a:lnTo>
                    <a:pt x="914400" y="1501217"/>
                  </a:lnTo>
                  <a:lnTo>
                    <a:pt x="914400" y="1495280"/>
                  </a:lnTo>
                  <a:lnTo>
                    <a:pt x="915590" y="1489740"/>
                  </a:lnTo>
                  <a:lnTo>
                    <a:pt x="917176" y="1484200"/>
                  </a:lnTo>
                  <a:lnTo>
                    <a:pt x="918762" y="1479451"/>
                  </a:lnTo>
                  <a:lnTo>
                    <a:pt x="921140" y="1474306"/>
                  </a:lnTo>
                  <a:lnTo>
                    <a:pt x="924312" y="1469557"/>
                  </a:lnTo>
                  <a:lnTo>
                    <a:pt x="927088" y="1465204"/>
                  </a:lnTo>
                  <a:lnTo>
                    <a:pt x="931053" y="1461246"/>
                  </a:lnTo>
                  <a:lnTo>
                    <a:pt x="935414" y="1457289"/>
                  </a:lnTo>
                  <a:lnTo>
                    <a:pt x="939379" y="1454123"/>
                  </a:lnTo>
                  <a:lnTo>
                    <a:pt x="944137" y="1451748"/>
                  </a:lnTo>
                  <a:lnTo>
                    <a:pt x="949291" y="1448978"/>
                  </a:lnTo>
                  <a:lnTo>
                    <a:pt x="954049" y="1447000"/>
                  </a:lnTo>
                  <a:lnTo>
                    <a:pt x="959600" y="1445812"/>
                  </a:lnTo>
                  <a:lnTo>
                    <a:pt x="965151" y="1445021"/>
                  </a:lnTo>
                  <a:lnTo>
                    <a:pt x="971098" y="1444625"/>
                  </a:lnTo>
                  <a:close/>
                  <a:moveTo>
                    <a:pt x="1787045" y="1350963"/>
                  </a:moveTo>
                  <a:lnTo>
                    <a:pt x="1913358" y="1350963"/>
                  </a:lnTo>
                  <a:lnTo>
                    <a:pt x="1913358" y="1366815"/>
                  </a:lnTo>
                  <a:lnTo>
                    <a:pt x="1914148" y="1381479"/>
                  </a:lnTo>
                  <a:lnTo>
                    <a:pt x="1915332" y="1395746"/>
                  </a:lnTo>
                  <a:lnTo>
                    <a:pt x="1917700" y="1409617"/>
                  </a:lnTo>
                  <a:lnTo>
                    <a:pt x="1910200" y="1412391"/>
                  </a:lnTo>
                  <a:lnTo>
                    <a:pt x="1903095" y="1414769"/>
                  </a:lnTo>
                  <a:lnTo>
                    <a:pt x="1896385" y="1418732"/>
                  </a:lnTo>
                  <a:lnTo>
                    <a:pt x="1890069" y="1422299"/>
                  </a:lnTo>
                  <a:lnTo>
                    <a:pt x="1883753" y="1427055"/>
                  </a:lnTo>
                  <a:lnTo>
                    <a:pt x="1877833" y="1431810"/>
                  </a:lnTo>
                  <a:lnTo>
                    <a:pt x="1872306" y="1437359"/>
                  </a:lnTo>
                  <a:lnTo>
                    <a:pt x="1867570" y="1442907"/>
                  </a:lnTo>
                  <a:lnTo>
                    <a:pt x="1863228" y="1448852"/>
                  </a:lnTo>
                  <a:lnTo>
                    <a:pt x="1859280" y="1455589"/>
                  </a:lnTo>
                  <a:lnTo>
                    <a:pt x="1856122" y="1462326"/>
                  </a:lnTo>
                  <a:lnTo>
                    <a:pt x="1852965" y="1469460"/>
                  </a:lnTo>
                  <a:lnTo>
                    <a:pt x="1850596" y="1476990"/>
                  </a:lnTo>
                  <a:lnTo>
                    <a:pt x="1849017" y="1484916"/>
                  </a:lnTo>
                  <a:lnTo>
                    <a:pt x="1847833" y="1492842"/>
                  </a:lnTo>
                  <a:lnTo>
                    <a:pt x="1847438" y="1500768"/>
                  </a:lnTo>
                  <a:lnTo>
                    <a:pt x="1847438" y="1628776"/>
                  </a:lnTo>
                  <a:lnTo>
                    <a:pt x="1837570" y="1628776"/>
                  </a:lnTo>
                  <a:lnTo>
                    <a:pt x="1837570" y="1500768"/>
                  </a:lnTo>
                  <a:lnTo>
                    <a:pt x="1837175" y="1492842"/>
                  </a:lnTo>
                  <a:lnTo>
                    <a:pt x="1836386" y="1485312"/>
                  </a:lnTo>
                  <a:lnTo>
                    <a:pt x="1834412" y="1478178"/>
                  </a:lnTo>
                  <a:lnTo>
                    <a:pt x="1832439" y="1470252"/>
                  </a:lnTo>
                  <a:lnTo>
                    <a:pt x="1830070" y="1463515"/>
                  </a:lnTo>
                  <a:lnTo>
                    <a:pt x="1826518" y="1456778"/>
                  </a:lnTo>
                  <a:lnTo>
                    <a:pt x="1822965" y="1450833"/>
                  </a:lnTo>
                  <a:lnTo>
                    <a:pt x="1818623" y="1444888"/>
                  </a:lnTo>
                  <a:lnTo>
                    <a:pt x="1813886" y="1438944"/>
                  </a:lnTo>
                  <a:lnTo>
                    <a:pt x="1809150" y="1433792"/>
                  </a:lnTo>
                  <a:lnTo>
                    <a:pt x="1803623" y="1428640"/>
                  </a:lnTo>
                  <a:lnTo>
                    <a:pt x="1798097" y="1424280"/>
                  </a:lnTo>
                  <a:lnTo>
                    <a:pt x="1791781" y="1420317"/>
                  </a:lnTo>
                  <a:lnTo>
                    <a:pt x="1785466" y="1416354"/>
                  </a:lnTo>
                  <a:lnTo>
                    <a:pt x="1778755" y="1413580"/>
                  </a:lnTo>
                  <a:lnTo>
                    <a:pt x="1771650" y="1411202"/>
                  </a:lnTo>
                  <a:lnTo>
                    <a:pt x="1774808" y="1406446"/>
                  </a:lnTo>
                  <a:lnTo>
                    <a:pt x="1777571" y="1401294"/>
                  </a:lnTo>
                  <a:lnTo>
                    <a:pt x="1779940" y="1394953"/>
                  </a:lnTo>
                  <a:lnTo>
                    <a:pt x="1782308" y="1388216"/>
                  </a:lnTo>
                  <a:lnTo>
                    <a:pt x="1784282" y="1380290"/>
                  </a:lnTo>
                  <a:lnTo>
                    <a:pt x="1785466" y="1371571"/>
                  </a:lnTo>
                  <a:lnTo>
                    <a:pt x="1786650" y="1361663"/>
                  </a:lnTo>
                  <a:lnTo>
                    <a:pt x="1787045" y="1350963"/>
                  </a:lnTo>
                  <a:close/>
                  <a:moveTo>
                    <a:pt x="1316831" y="1350963"/>
                  </a:moveTo>
                  <a:lnTo>
                    <a:pt x="1412875" y="1350963"/>
                  </a:lnTo>
                  <a:lnTo>
                    <a:pt x="1413272" y="1360950"/>
                  </a:lnTo>
                  <a:lnTo>
                    <a:pt x="1414066" y="1370138"/>
                  </a:lnTo>
                  <a:lnTo>
                    <a:pt x="1415653" y="1378527"/>
                  </a:lnTo>
                  <a:lnTo>
                    <a:pt x="1416844" y="1386116"/>
                  </a:lnTo>
                  <a:lnTo>
                    <a:pt x="1418828" y="1392907"/>
                  </a:lnTo>
                  <a:lnTo>
                    <a:pt x="1420813" y="1398900"/>
                  </a:lnTo>
                  <a:lnTo>
                    <a:pt x="1423194" y="1404492"/>
                  </a:lnTo>
                  <a:lnTo>
                    <a:pt x="1425575" y="1408886"/>
                  </a:lnTo>
                  <a:lnTo>
                    <a:pt x="1419622" y="1410884"/>
                  </a:lnTo>
                  <a:lnTo>
                    <a:pt x="1413272" y="1412881"/>
                  </a:lnTo>
                  <a:lnTo>
                    <a:pt x="1407716" y="1414878"/>
                  </a:lnTo>
                  <a:lnTo>
                    <a:pt x="1402556" y="1418074"/>
                  </a:lnTo>
                  <a:lnTo>
                    <a:pt x="1397000" y="1420870"/>
                  </a:lnTo>
                  <a:lnTo>
                    <a:pt x="1391841" y="1424466"/>
                  </a:lnTo>
                  <a:lnTo>
                    <a:pt x="1386681" y="1427661"/>
                  </a:lnTo>
                  <a:lnTo>
                    <a:pt x="1382316" y="1432056"/>
                  </a:lnTo>
                  <a:lnTo>
                    <a:pt x="1377950" y="1436050"/>
                  </a:lnTo>
                  <a:lnTo>
                    <a:pt x="1374378" y="1440844"/>
                  </a:lnTo>
                  <a:lnTo>
                    <a:pt x="1370410" y="1445638"/>
                  </a:lnTo>
                  <a:lnTo>
                    <a:pt x="1366441" y="1450431"/>
                  </a:lnTo>
                  <a:lnTo>
                    <a:pt x="1363663" y="1456024"/>
                  </a:lnTo>
                  <a:lnTo>
                    <a:pt x="1360885" y="1461616"/>
                  </a:lnTo>
                  <a:lnTo>
                    <a:pt x="1358106" y="1467209"/>
                  </a:lnTo>
                  <a:lnTo>
                    <a:pt x="1356519" y="1473201"/>
                  </a:lnTo>
                  <a:lnTo>
                    <a:pt x="1352947" y="1464413"/>
                  </a:lnTo>
                  <a:lnTo>
                    <a:pt x="1348978" y="1456423"/>
                  </a:lnTo>
                  <a:lnTo>
                    <a:pt x="1344216" y="1448833"/>
                  </a:lnTo>
                  <a:lnTo>
                    <a:pt x="1339056" y="1441643"/>
                  </a:lnTo>
                  <a:lnTo>
                    <a:pt x="1332706" y="1434852"/>
                  </a:lnTo>
                  <a:lnTo>
                    <a:pt x="1325960" y="1428860"/>
                  </a:lnTo>
                  <a:lnTo>
                    <a:pt x="1318816" y="1423267"/>
                  </a:lnTo>
                  <a:lnTo>
                    <a:pt x="1311275" y="1418873"/>
                  </a:lnTo>
                  <a:lnTo>
                    <a:pt x="1314053" y="1401696"/>
                  </a:lnTo>
                  <a:lnTo>
                    <a:pt x="1316038" y="1384918"/>
                  </a:lnTo>
                  <a:lnTo>
                    <a:pt x="1316435" y="1376130"/>
                  </a:lnTo>
                  <a:lnTo>
                    <a:pt x="1316831" y="1367741"/>
                  </a:lnTo>
                  <a:lnTo>
                    <a:pt x="1317228" y="1359352"/>
                  </a:lnTo>
                  <a:lnTo>
                    <a:pt x="1316831" y="1350963"/>
                  </a:lnTo>
                  <a:close/>
                  <a:moveTo>
                    <a:pt x="692943" y="1350963"/>
                  </a:moveTo>
                  <a:lnTo>
                    <a:pt x="941785" y="1350963"/>
                  </a:lnTo>
                  <a:lnTo>
                    <a:pt x="941785" y="1366815"/>
                  </a:lnTo>
                  <a:lnTo>
                    <a:pt x="942578" y="1381479"/>
                  </a:lnTo>
                  <a:lnTo>
                    <a:pt x="944166" y="1395746"/>
                  </a:lnTo>
                  <a:lnTo>
                    <a:pt x="946150" y="1409617"/>
                  </a:lnTo>
                  <a:lnTo>
                    <a:pt x="938610" y="1412391"/>
                  </a:lnTo>
                  <a:lnTo>
                    <a:pt x="931466" y="1414769"/>
                  </a:lnTo>
                  <a:lnTo>
                    <a:pt x="924719" y="1418732"/>
                  </a:lnTo>
                  <a:lnTo>
                    <a:pt x="917972" y="1422299"/>
                  </a:lnTo>
                  <a:lnTo>
                    <a:pt x="912019" y="1427055"/>
                  </a:lnTo>
                  <a:lnTo>
                    <a:pt x="906066" y="1431810"/>
                  </a:lnTo>
                  <a:lnTo>
                    <a:pt x="900906" y="1437359"/>
                  </a:lnTo>
                  <a:lnTo>
                    <a:pt x="896144" y="1442907"/>
                  </a:lnTo>
                  <a:lnTo>
                    <a:pt x="891381" y="1448852"/>
                  </a:lnTo>
                  <a:lnTo>
                    <a:pt x="887809" y="1455589"/>
                  </a:lnTo>
                  <a:lnTo>
                    <a:pt x="883841" y="1462326"/>
                  </a:lnTo>
                  <a:lnTo>
                    <a:pt x="881459" y="1469460"/>
                  </a:lnTo>
                  <a:lnTo>
                    <a:pt x="878681" y="1476990"/>
                  </a:lnTo>
                  <a:lnTo>
                    <a:pt x="877094" y="1484916"/>
                  </a:lnTo>
                  <a:lnTo>
                    <a:pt x="876300" y="1492842"/>
                  </a:lnTo>
                  <a:lnTo>
                    <a:pt x="875903" y="1500768"/>
                  </a:lnTo>
                  <a:lnTo>
                    <a:pt x="875903" y="1628776"/>
                  </a:lnTo>
                  <a:lnTo>
                    <a:pt x="692943" y="1628776"/>
                  </a:lnTo>
                  <a:lnTo>
                    <a:pt x="686990" y="1628776"/>
                  </a:lnTo>
                  <a:lnTo>
                    <a:pt x="681434" y="1627983"/>
                  </a:lnTo>
                  <a:lnTo>
                    <a:pt x="675878" y="1626002"/>
                  </a:lnTo>
                  <a:lnTo>
                    <a:pt x="671115" y="1624417"/>
                  </a:lnTo>
                  <a:lnTo>
                    <a:pt x="665956" y="1622039"/>
                  </a:lnTo>
                  <a:lnTo>
                    <a:pt x="661193" y="1618868"/>
                  </a:lnTo>
                  <a:lnTo>
                    <a:pt x="657224" y="1616094"/>
                  </a:lnTo>
                  <a:lnTo>
                    <a:pt x="652859" y="1612131"/>
                  </a:lnTo>
                  <a:lnTo>
                    <a:pt x="648890" y="1608168"/>
                  </a:lnTo>
                  <a:lnTo>
                    <a:pt x="646112" y="1603809"/>
                  </a:lnTo>
                  <a:lnTo>
                    <a:pt x="643334" y="1599053"/>
                  </a:lnTo>
                  <a:lnTo>
                    <a:pt x="640556" y="1594297"/>
                  </a:lnTo>
                  <a:lnTo>
                    <a:pt x="638968" y="1589145"/>
                  </a:lnTo>
                  <a:lnTo>
                    <a:pt x="637381" y="1583597"/>
                  </a:lnTo>
                  <a:lnTo>
                    <a:pt x="636587" y="1578048"/>
                  </a:lnTo>
                  <a:lnTo>
                    <a:pt x="636587" y="1572104"/>
                  </a:lnTo>
                  <a:lnTo>
                    <a:pt x="636587" y="1407635"/>
                  </a:lnTo>
                  <a:lnTo>
                    <a:pt x="636587" y="1401691"/>
                  </a:lnTo>
                  <a:lnTo>
                    <a:pt x="637381" y="1396142"/>
                  </a:lnTo>
                  <a:lnTo>
                    <a:pt x="638968" y="1390990"/>
                  </a:lnTo>
                  <a:lnTo>
                    <a:pt x="640556" y="1385442"/>
                  </a:lnTo>
                  <a:lnTo>
                    <a:pt x="643334" y="1380686"/>
                  </a:lnTo>
                  <a:lnTo>
                    <a:pt x="646112" y="1375534"/>
                  </a:lnTo>
                  <a:lnTo>
                    <a:pt x="648890" y="1371571"/>
                  </a:lnTo>
                  <a:lnTo>
                    <a:pt x="652859" y="1367608"/>
                  </a:lnTo>
                  <a:lnTo>
                    <a:pt x="657224" y="1364041"/>
                  </a:lnTo>
                  <a:lnTo>
                    <a:pt x="661193" y="1360474"/>
                  </a:lnTo>
                  <a:lnTo>
                    <a:pt x="665956" y="1357700"/>
                  </a:lnTo>
                  <a:lnTo>
                    <a:pt x="671115" y="1355322"/>
                  </a:lnTo>
                  <a:lnTo>
                    <a:pt x="675878" y="1353341"/>
                  </a:lnTo>
                  <a:lnTo>
                    <a:pt x="681434" y="1352152"/>
                  </a:lnTo>
                  <a:lnTo>
                    <a:pt x="686990" y="1351359"/>
                  </a:lnTo>
                  <a:lnTo>
                    <a:pt x="692943" y="1350963"/>
                  </a:lnTo>
                  <a:close/>
                  <a:moveTo>
                    <a:pt x="2082006" y="1166813"/>
                  </a:moveTo>
                  <a:lnTo>
                    <a:pt x="2083990" y="1169978"/>
                  </a:lnTo>
                  <a:lnTo>
                    <a:pt x="2086768" y="1172747"/>
                  </a:lnTo>
                  <a:lnTo>
                    <a:pt x="2089547" y="1175120"/>
                  </a:lnTo>
                  <a:lnTo>
                    <a:pt x="2093515" y="1176702"/>
                  </a:lnTo>
                  <a:lnTo>
                    <a:pt x="2096293" y="1177494"/>
                  </a:lnTo>
                  <a:lnTo>
                    <a:pt x="2100262" y="1177494"/>
                  </a:lnTo>
                  <a:lnTo>
                    <a:pt x="2107803" y="1177098"/>
                  </a:lnTo>
                  <a:lnTo>
                    <a:pt x="2116137" y="1176702"/>
                  </a:lnTo>
                  <a:lnTo>
                    <a:pt x="2125662" y="1177098"/>
                  </a:lnTo>
                  <a:lnTo>
                    <a:pt x="2135584" y="1177889"/>
                  </a:lnTo>
                  <a:lnTo>
                    <a:pt x="2144315" y="1179076"/>
                  </a:lnTo>
                  <a:lnTo>
                    <a:pt x="2152650" y="1180658"/>
                  </a:lnTo>
                  <a:lnTo>
                    <a:pt x="2161381" y="1183427"/>
                  </a:lnTo>
                  <a:lnTo>
                    <a:pt x="2169318" y="1186196"/>
                  </a:lnTo>
                  <a:lnTo>
                    <a:pt x="2176462" y="1189756"/>
                  </a:lnTo>
                  <a:lnTo>
                    <a:pt x="2183606" y="1193317"/>
                  </a:lnTo>
                  <a:lnTo>
                    <a:pt x="2190353" y="1197668"/>
                  </a:lnTo>
                  <a:lnTo>
                    <a:pt x="2196703" y="1202810"/>
                  </a:lnTo>
                  <a:lnTo>
                    <a:pt x="2202656" y="1208348"/>
                  </a:lnTo>
                  <a:lnTo>
                    <a:pt x="2207815" y="1213886"/>
                  </a:lnTo>
                  <a:lnTo>
                    <a:pt x="2212975" y="1220611"/>
                  </a:lnTo>
                  <a:lnTo>
                    <a:pt x="2217737" y="1227731"/>
                  </a:lnTo>
                  <a:lnTo>
                    <a:pt x="2222500" y="1234852"/>
                  </a:lnTo>
                  <a:lnTo>
                    <a:pt x="2226072" y="1243554"/>
                  </a:lnTo>
                  <a:lnTo>
                    <a:pt x="2231628" y="1256213"/>
                  </a:lnTo>
                  <a:lnTo>
                    <a:pt x="2236787" y="1268476"/>
                  </a:lnTo>
                  <a:lnTo>
                    <a:pt x="2240756" y="1280343"/>
                  </a:lnTo>
                  <a:lnTo>
                    <a:pt x="2244725" y="1291814"/>
                  </a:lnTo>
                  <a:lnTo>
                    <a:pt x="2247503" y="1302890"/>
                  </a:lnTo>
                  <a:lnTo>
                    <a:pt x="2250281" y="1313175"/>
                  </a:lnTo>
                  <a:lnTo>
                    <a:pt x="2252265" y="1323460"/>
                  </a:lnTo>
                  <a:lnTo>
                    <a:pt x="2253853" y="1333350"/>
                  </a:lnTo>
                  <a:lnTo>
                    <a:pt x="2254647" y="1342843"/>
                  </a:lnTo>
                  <a:lnTo>
                    <a:pt x="2255043" y="1352337"/>
                  </a:lnTo>
                  <a:lnTo>
                    <a:pt x="2255837" y="1361831"/>
                  </a:lnTo>
                  <a:lnTo>
                    <a:pt x="2255043" y="1371325"/>
                  </a:lnTo>
                  <a:lnTo>
                    <a:pt x="2254647" y="1380027"/>
                  </a:lnTo>
                  <a:lnTo>
                    <a:pt x="2253853" y="1389126"/>
                  </a:lnTo>
                  <a:lnTo>
                    <a:pt x="2252662" y="1398619"/>
                  </a:lnTo>
                  <a:lnTo>
                    <a:pt x="2251075" y="1408113"/>
                  </a:lnTo>
                  <a:lnTo>
                    <a:pt x="2245122" y="1407322"/>
                  </a:lnTo>
                  <a:lnTo>
                    <a:pt x="2239168" y="1406926"/>
                  </a:lnTo>
                  <a:lnTo>
                    <a:pt x="2220118" y="1406926"/>
                  </a:lnTo>
                  <a:lnTo>
                    <a:pt x="2219722" y="1396246"/>
                  </a:lnTo>
                  <a:lnTo>
                    <a:pt x="2219325" y="1385961"/>
                  </a:lnTo>
                  <a:lnTo>
                    <a:pt x="2218928" y="1382401"/>
                  </a:lnTo>
                  <a:lnTo>
                    <a:pt x="2218134" y="1379632"/>
                  </a:lnTo>
                  <a:lnTo>
                    <a:pt x="2216547" y="1377258"/>
                  </a:lnTo>
                  <a:lnTo>
                    <a:pt x="2214165" y="1374489"/>
                  </a:lnTo>
                  <a:lnTo>
                    <a:pt x="2212181" y="1372907"/>
                  </a:lnTo>
                  <a:lnTo>
                    <a:pt x="2209403" y="1371325"/>
                  </a:lnTo>
                  <a:lnTo>
                    <a:pt x="2206228" y="1370534"/>
                  </a:lnTo>
                  <a:lnTo>
                    <a:pt x="2203053" y="1369742"/>
                  </a:lnTo>
                  <a:lnTo>
                    <a:pt x="2199878" y="1369742"/>
                  </a:lnTo>
                  <a:lnTo>
                    <a:pt x="2196703" y="1370929"/>
                  </a:lnTo>
                  <a:lnTo>
                    <a:pt x="2193925" y="1372116"/>
                  </a:lnTo>
                  <a:lnTo>
                    <a:pt x="2191543" y="1373698"/>
                  </a:lnTo>
                  <a:lnTo>
                    <a:pt x="2189559" y="1376072"/>
                  </a:lnTo>
                  <a:lnTo>
                    <a:pt x="2187178" y="1378841"/>
                  </a:lnTo>
                  <a:lnTo>
                    <a:pt x="2185987" y="1381214"/>
                  </a:lnTo>
                  <a:lnTo>
                    <a:pt x="2185590" y="1384774"/>
                  </a:lnTo>
                  <a:lnTo>
                    <a:pt x="2184003" y="1395455"/>
                  </a:lnTo>
                  <a:lnTo>
                    <a:pt x="2182018" y="1406926"/>
                  </a:lnTo>
                  <a:lnTo>
                    <a:pt x="2013743" y="1406926"/>
                  </a:lnTo>
                  <a:lnTo>
                    <a:pt x="2010965" y="1399015"/>
                  </a:lnTo>
                  <a:lnTo>
                    <a:pt x="2009775" y="1395850"/>
                  </a:lnTo>
                  <a:lnTo>
                    <a:pt x="2008584" y="1393477"/>
                  </a:lnTo>
                  <a:lnTo>
                    <a:pt x="2006600" y="1391499"/>
                  </a:lnTo>
                  <a:lnTo>
                    <a:pt x="2003822" y="1389126"/>
                  </a:lnTo>
                  <a:lnTo>
                    <a:pt x="2001440" y="1387939"/>
                  </a:lnTo>
                  <a:lnTo>
                    <a:pt x="1998662" y="1387148"/>
                  </a:lnTo>
                  <a:lnTo>
                    <a:pt x="1995090" y="1386752"/>
                  </a:lnTo>
                  <a:lnTo>
                    <a:pt x="1992312" y="1386752"/>
                  </a:lnTo>
                  <a:lnTo>
                    <a:pt x="1988740" y="1387543"/>
                  </a:lnTo>
                  <a:lnTo>
                    <a:pt x="1986359" y="1388730"/>
                  </a:lnTo>
                  <a:lnTo>
                    <a:pt x="1983581" y="1390708"/>
                  </a:lnTo>
                  <a:lnTo>
                    <a:pt x="1981597" y="1393081"/>
                  </a:lnTo>
                  <a:lnTo>
                    <a:pt x="1980009" y="1395455"/>
                  </a:lnTo>
                  <a:lnTo>
                    <a:pt x="1978818" y="1398224"/>
                  </a:lnTo>
                  <a:lnTo>
                    <a:pt x="1978025" y="1400993"/>
                  </a:lnTo>
                  <a:lnTo>
                    <a:pt x="1978025" y="1404553"/>
                  </a:lnTo>
                  <a:lnTo>
                    <a:pt x="1978025" y="1406926"/>
                  </a:lnTo>
                  <a:lnTo>
                    <a:pt x="1952625" y="1406926"/>
                  </a:lnTo>
                  <a:lnTo>
                    <a:pt x="1949847" y="1390708"/>
                  </a:lnTo>
                  <a:lnTo>
                    <a:pt x="1949053" y="1382005"/>
                  </a:lnTo>
                  <a:lnTo>
                    <a:pt x="1948259" y="1373698"/>
                  </a:lnTo>
                  <a:lnTo>
                    <a:pt x="1947862" y="1364996"/>
                  </a:lnTo>
                  <a:lnTo>
                    <a:pt x="1947862" y="1355897"/>
                  </a:lnTo>
                  <a:lnTo>
                    <a:pt x="1948259" y="1346404"/>
                  </a:lnTo>
                  <a:lnTo>
                    <a:pt x="1949053" y="1337305"/>
                  </a:lnTo>
                  <a:lnTo>
                    <a:pt x="1950243" y="1327020"/>
                  </a:lnTo>
                  <a:lnTo>
                    <a:pt x="1952228" y="1316736"/>
                  </a:lnTo>
                  <a:lnTo>
                    <a:pt x="1954609" y="1305659"/>
                  </a:lnTo>
                  <a:lnTo>
                    <a:pt x="1958181" y="1294188"/>
                  </a:lnTo>
                  <a:lnTo>
                    <a:pt x="1961356" y="1282716"/>
                  </a:lnTo>
                  <a:lnTo>
                    <a:pt x="1966118" y="1270453"/>
                  </a:lnTo>
                  <a:lnTo>
                    <a:pt x="1971675" y="1257399"/>
                  </a:lnTo>
                  <a:lnTo>
                    <a:pt x="1977231" y="1243554"/>
                  </a:lnTo>
                  <a:lnTo>
                    <a:pt x="1980803" y="1237225"/>
                  </a:lnTo>
                  <a:lnTo>
                    <a:pt x="1984772" y="1230896"/>
                  </a:lnTo>
                  <a:lnTo>
                    <a:pt x="1988740" y="1224567"/>
                  </a:lnTo>
                  <a:lnTo>
                    <a:pt x="1993106" y="1218238"/>
                  </a:lnTo>
                  <a:lnTo>
                    <a:pt x="1994693" y="1215864"/>
                  </a:lnTo>
                  <a:lnTo>
                    <a:pt x="1996281" y="1213491"/>
                  </a:lnTo>
                  <a:lnTo>
                    <a:pt x="2001440" y="1208744"/>
                  </a:lnTo>
                  <a:lnTo>
                    <a:pt x="2006600" y="1203601"/>
                  </a:lnTo>
                  <a:lnTo>
                    <a:pt x="2011362" y="1198855"/>
                  </a:lnTo>
                  <a:lnTo>
                    <a:pt x="2016522" y="1194899"/>
                  </a:lnTo>
                  <a:lnTo>
                    <a:pt x="2022078" y="1190943"/>
                  </a:lnTo>
                  <a:lnTo>
                    <a:pt x="2027634" y="1186987"/>
                  </a:lnTo>
                  <a:lnTo>
                    <a:pt x="2033190" y="1184218"/>
                  </a:lnTo>
                  <a:lnTo>
                    <a:pt x="2038350" y="1181449"/>
                  </a:lnTo>
                  <a:lnTo>
                    <a:pt x="2043906" y="1178285"/>
                  </a:lnTo>
                  <a:lnTo>
                    <a:pt x="2049859" y="1176307"/>
                  </a:lnTo>
                  <a:lnTo>
                    <a:pt x="2060972" y="1171956"/>
                  </a:lnTo>
                  <a:lnTo>
                    <a:pt x="2071290" y="1169187"/>
                  </a:lnTo>
                  <a:lnTo>
                    <a:pt x="2082006" y="1166813"/>
                  </a:lnTo>
                  <a:close/>
                  <a:moveTo>
                    <a:pt x="1110232" y="1166813"/>
                  </a:moveTo>
                  <a:lnTo>
                    <a:pt x="1112219" y="1169978"/>
                  </a:lnTo>
                  <a:lnTo>
                    <a:pt x="1115000" y="1172747"/>
                  </a:lnTo>
                  <a:lnTo>
                    <a:pt x="1118179" y="1175120"/>
                  </a:lnTo>
                  <a:lnTo>
                    <a:pt x="1121359" y="1176702"/>
                  </a:lnTo>
                  <a:lnTo>
                    <a:pt x="1124935" y="1177494"/>
                  </a:lnTo>
                  <a:lnTo>
                    <a:pt x="1128114" y="1177494"/>
                  </a:lnTo>
                  <a:lnTo>
                    <a:pt x="1136062" y="1177098"/>
                  </a:lnTo>
                  <a:lnTo>
                    <a:pt x="1144407" y="1176702"/>
                  </a:lnTo>
                  <a:lnTo>
                    <a:pt x="1154342" y="1177098"/>
                  </a:lnTo>
                  <a:lnTo>
                    <a:pt x="1163879" y="1177889"/>
                  </a:lnTo>
                  <a:lnTo>
                    <a:pt x="1173019" y="1179076"/>
                  </a:lnTo>
                  <a:lnTo>
                    <a:pt x="1181364" y="1180658"/>
                  </a:lnTo>
                  <a:lnTo>
                    <a:pt x="1189709" y="1183427"/>
                  </a:lnTo>
                  <a:lnTo>
                    <a:pt x="1197259" y="1186196"/>
                  </a:lnTo>
                  <a:lnTo>
                    <a:pt x="1204810" y="1189756"/>
                  </a:lnTo>
                  <a:lnTo>
                    <a:pt x="1211963" y="1193317"/>
                  </a:lnTo>
                  <a:lnTo>
                    <a:pt x="1218718" y="1197668"/>
                  </a:lnTo>
                  <a:lnTo>
                    <a:pt x="1225077" y="1202810"/>
                  </a:lnTo>
                  <a:lnTo>
                    <a:pt x="1231037" y="1208348"/>
                  </a:lnTo>
                  <a:lnTo>
                    <a:pt x="1236601" y="1213886"/>
                  </a:lnTo>
                  <a:lnTo>
                    <a:pt x="1241767" y="1220611"/>
                  </a:lnTo>
                  <a:lnTo>
                    <a:pt x="1246138" y="1227731"/>
                  </a:lnTo>
                  <a:lnTo>
                    <a:pt x="1250907" y="1234852"/>
                  </a:lnTo>
                  <a:lnTo>
                    <a:pt x="1254881" y="1243554"/>
                  </a:lnTo>
                  <a:lnTo>
                    <a:pt x="1260444" y="1256213"/>
                  </a:lnTo>
                  <a:lnTo>
                    <a:pt x="1265213" y="1268476"/>
                  </a:lnTo>
                  <a:lnTo>
                    <a:pt x="1269584" y="1280343"/>
                  </a:lnTo>
                  <a:lnTo>
                    <a:pt x="1273160" y="1291814"/>
                  </a:lnTo>
                  <a:lnTo>
                    <a:pt x="1276339" y="1302890"/>
                  </a:lnTo>
                  <a:lnTo>
                    <a:pt x="1278724" y="1313175"/>
                  </a:lnTo>
                  <a:lnTo>
                    <a:pt x="1281108" y="1323460"/>
                  </a:lnTo>
                  <a:lnTo>
                    <a:pt x="1282300" y="1333350"/>
                  </a:lnTo>
                  <a:lnTo>
                    <a:pt x="1283492" y="1342843"/>
                  </a:lnTo>
                  <a:lnTo>
                    <a:pt x="1283890" y="1352337"/>
                  </a:lnTo>
                  <a:lnTo>
                    <a:pt x="1284287" y="1361831"/>
                  </a:lnTo>
                  <a:lnTo>
                    <a:pt x="1283890" y="1371325"/>
                  </a:lnTo>
                  <a:lnTo>
                    <a:pt x="1283492" y="1380027"/>
                  </a:lnTo>
                  <a:lnTo>
                    <a:pt x="1282300" y="1389126"/>
                  </a:lnTo>
                  <a:lnTo>
                    <a:pt x="1281506" y="1398619"/>
                  </a:lnTo>
                  <a:lnTo>
                    <a:pt x="1279519" y="1408113"/>
                  </a:lnTo>
                  <a:lnTo>
                    <a:pt x="1273558" y="1407322"/>
                  </a:lnTo>
                  <a:lnTo>
                    <a:pt x="1267994" y="1406926"/>
                  </a:lnTo>
                  <a:lnTo>
                    <a:pt x="1248920" y="1406926"/>
                  </a:lnTo>
                  <a:lnTo>
                    <a:pt x="1248125" y="1385961"/>
                  </a:lnTo>
                  <a:lnTo>
                    <a:pt x="1247728" y="1382401"/>
                  </a:lnTo>
                  <a:lnTo>
                    <a:pt x="1246138" y="1379632"/>
                  </a:lnTo>
                  <a:lnTo>
                    <a:pt x="1244946" y="1377258"/>
                  </a:lnTo>
                  <a:lnTo>
                    <a:pt x="1242959" y="1374489"/>
                  </a:lnTo>
                  <a:lnTo>
                    <a:pt x="1240575" y="1372907"/>
                  </a:lnTo>
                  <a:lnTo>
                    <a:pt x="1237793" y="1371325"/>
                  </a:lnTo>
                  <a:lnTo>
                    <a:pt x="1235011" y="1370534"/>
                  </a:lnTo>
                  <a:lnTo>
                    <a:pt x="1231435" y="1369742"/>
                  </a:lnTo>
                  <a:lnTo>
                    <a:pt x="1228653" y="1369742"/>
                  </a:lnTo>
                  <a:lnTo>
                    <a:pt x="1225077" y="1370929"/>
                  </a:lnTo>
                  <a:lnTo>
                    <a:pt x="1222692" y="1372116"/>
                  </a:lnTo>
                  <a:lnTo>
                    <a:pt x="1220308" y="1373698"/>
                  </a:lnTo>
                  <a:lnTo>
                    <a:pt x="1217526" y="1376072"/>
                  </a:lnTo>
                  <a:lnTo>
                    <a:pt x="1215937" y="1378841"/>
                  </a:lnTo>
                  <a:lnTo>
                    <a:pt x="1214745" y="1381214"/>
                  </a:lnTo>
                  <a:lnTo>
                    <a:pt x="1214347" y="1384774"/>
                  </a:lnTo>
                  <a:lnTo>
                    <a:pt x="1211963" y="1395455"/>
                  </a:lnTo>
                  <a:lnTo>
                    <a:pt x="1209976" y="1406926"/>
                  </a:lnTo>
                  <a:lnTo>
                    <a:pt x="1041881" y="1406926"/>
                  </a:lnTo>
                  <a:lnTo>
                    <a:pt x="1039497" y="1399015"/>
                  </a:lnTo>
                  <a:lnTo>
                    <a:pt x="1038305" y="1395850"/>
                  </a:lnTo>
                  <a:lnTo>
                    <a:pt x="1036715" y="1393477"/>
                  </a:lnTo>
                  <a:lnTo>
                    <a:pt x="1034728" y="1391499"/>
                  </a:lnTo>
                  <a:lnTo>
                    <a:pt x="1032344" y="1389126"/>
                  </a:lnTo>
                  <a:lnTo>
                    <a:pt x="1029960" y="1387939"/>
                  </a:lnTo>
                  <a:lnTo>
                    <a:pt x="1026780" y="1387148"/>
                  </a:lnTo>
                  <a:lnTo>
                    <a:pt x="1023601" y="1386752"/>
                  </a:lnTo>
                  <a:lnTo>
                    <a:pt x="1020422" y="1386752"/>
                  </a:lnTo>
                  <a:lnTo>
                    <a:pt x="1017243" y="1387543"/>
                  </a:lnTo>
                  <a:lnTo>
                    <a:pt x="1014461" y="1388730"/>
                  </a:lnTo>
                  <a:lnTo>
                    <a:pt x="1012077" y="1390708"/>
                  </a:lnTo>
                  <a:lnTo>
                    <a:pt x="1010090" y="1393081"/>
                  </a:lnTo>
                  <a:lnTo>
                    <a:pt x="1008103" y="1395455"/>
                  </a:lnTo>
                  <a:lnTo>
                    <a:pt x="1006911" y="1398224"/>
                  </a:lnTo>
                  <a:lnTo>
                    <a:pt x="1006116" y="1400993"/>
                  </a:lnTo>
                  <a:lnTo>
                    <a:pt x="1006116" y="1404553"/>
                  </a:lnTo>
                  <a:lnTo>
                    <a:pt x="1006116" y="1406926"/>
                  </a:lnTo>
                  <a:lnTo>
                    <a:pt x="980684" y="1406926"/>
                  </a:lnTo>
                  <a:lnTo>
                    <a:pt x="978299" y="1390708"/>
                  </a:lnTo>
                  <a:lnTo>
                    <a:pt x="977107" y="1382005"/>
                  </a:lnTo>
                  <a:lnTo>
                    <a:pt x="976710" y="1373698"/>
                  </a:lnTo>
                  <a:lnTo>
                    <a:pt x="976312" y="1364996"/>
                  </a:lnTo>
                  <a:lnTo>
                    <a:pt x="976312" y="1355897"/>
                  </a:lnTo>
                  <a:lnTo>
                    <a:pt x="976710" y="1346404"/>
                  </a:lnTo>
                  <a:lnTo>
                    <a:pt x="977504" y="1337305"/>
                  </a:lnTo>
                  <a:lnTo>
                    <a:pt x="978697" y="1327020"/>
                  </a:lnTo>
                  <a:lnTo>
                    <a:pt x="980286" y="1316736"/>
                  </a:lnTo>
                  <a:lnTo>
                    <a:pt x="983068" y="1305659"/>
                  </a:lnTo>
                  <a:lnTo>
                    <a:pt x="985850" y="1294188"/>
                  </a:lnTo>
                  <a:lnTo>
                    <a:pt x="989823" y="1282716"/>
                  </a:lnTo>
                  <a:lnTo>
                    <a:pt x="994195" y="1270453"/>
                  </a:lnTo>
                  <a:lnTo>
                    <a:pt x="999758" y="1257399"/>
                  </a:lnTo>
                  <a:lnTo>
                    <a:pt x="1005719" y="1243554"/>
                  </a:lnTo>
                  <a:lnTo>
                    <a:pt x="1008898" y="1237225"/>
                  </a:lnTo>
                  <a:lnTo>
                    <a:pt x="1012872" y="1230500"/>
                  </a:lnTo>
                  <a:lnTo>
                    <a:pt x="1016846" y="1224567"/>
                  </a:lnTo>
                  <a:lnTo>
                    <a:pt x="1021217" y="1218238"/>
                  </a:lnTo>
                  <a:lnTo>
                    <a:pt x="1023204" y="1215864"/>
                  </a:lnTo>
                  <a:lnTo>
                    <a:pt x="1024793" y="1213491"/>
                  </a:lnTo>
                  <a:lnTo>
                    <a:pt x="1029960" y="1208744"/>
                  </a:lnTo>
                  <a:lnTo>
                    <a:pt x="1034331" y="1203601"/>
                  </a:lnTo>
                  <a:lnTo>
                    <a:pt x="1039894" y="1198855"/>
                  </a:lnTo>
                  <a:lnTo>
                    <a:pt x="1045060" y="1194899"/>
                  </a:lnTo>
                  <a:lnTo>
                    <a:pt x="1050624" y="1190943"/>
                  </a:lnTo>
                  <a:lnTo>
                    <a:pt x="1055790" y="1186987"/>
                  </a:lnTo>
                  <a:lnTo>
                    <a:pt x="1061353" y="1184218"/>
                  </a:lnTo>
                  <a:lnTo>
                    <a:pt x="1066917" y="1181449"/>
                  </a:lnTo>
                  <a:lnTo>
                    <a:pt x="1072480" y="1178285"/>
                  </a:lnTo>
                  <a:lnTo>
                    <a:pt x="1078043" y="1176307"/>
                  </a:lnTo>
                  <a:lnTo>
                    <a:pt x="1089170" y="1171956"/>
                  </a:lnTo>
                  <a:lnTo>
                    <a:pt x="1099900" y="1169187"/>
                  </a:lnTo>
                  <a:lnTo>
                    <a:pt x="1110232" y="1166813"/>
                  </a:lnTo>
                  <a:close/>
                  <a:moveTo>
                    <a:pt x="1601784" y="1141413"/>
                  </a:moveTo>
                  <a:lnTo>
                    <a:pt x="1608513" y="1141413"/>
                  </a:lnTo>
                  <a:lnTo>
                    <a:pt x="1616826" y="1141413"/>
                  </a:lnTo>
                  <a:lnTo>
                    <a:pt x="1628701" y="1141809"/>
                  </a:lnTo>
                  <a:lnTo>
                    <a:pt x="1639785" y="1142996"/>
                  </a:lnTo>
                  <a:lnTo>
                    <a:pt x="1644139" y="1143392"/>
                  </a:lnTo>
                  <a:lnTo>
                    <a:pt x="1656410" y="1145766"/>
                  </a:lnTo>
                  <a:lnTo>
                    <a:pt x="1668285" y="1149327"/>
                  </a:lnTo>
                  <a:lnTo>
                    <a:pt x="1673431" y="1150910"/>
                  </a:lnTo>
                  <a:lnTo>
                    <a:pt x="1682140" y="1154075"/>
                  </a:lnTo>
                  <a:lnTo>
                    <a:pt x="1690453" y="1157241"/>
                  </a:lnTo>
                  <a:lnTo>
                    <a:pt x="1694807" y="1158823"/>
                  </a:lnTo>
                  <a:lnTo>
                    <a:pt x="1703516" y="1163572"/>
                  </a:lnTo>
                  <a:lnTo>
                    <a:pt x="1711828" y="1167924"/>
                  </a:lnTo>
                  <a:lnTo>
                    <a:pt x="1714995" y="1169903"/>
                  </a:lnTo>
                  <a:lnTo>
                    <a:pt x="1726079" y="1177421"/>
                  </a:lnTo>
                  <a:lnTo>
                    <a:pt x="1729245" y="1179399"/>
                  </a:lnTo>
                  <a:lnTo>
                    <a:pt x="1739142" y="1186918"/>
                  </a:lnTo>
                  <a:lnTo>
                    <a:pt x="1740329" y="1188105"/>
                  </a:lnTo>
                  <a:lnTo>
                    <a:pt x="1745475" y="1192853"/>
                  </a:lnTo>
                  <a:lnTo>
                    <a:pt x="1747058" y="1194436"/>
                  </a:lnTo>
                  <a:lnTo>
                    <a:pt x="1748642" y="1196018"/>
                  </a:lnTo>
                  <a:lnTo>
                    <a:pt x="1743100" y="1240732"/>
                  </a:lnTo>
                  <a:lnTo>
                    <a:pt x="1739142" y="1274761"/>
                  </a:lnTo>
                  <a:lnTo>
                    <a:pt x="1736766" y="1296128"/>
                  </a:lnTo>
                  <a:lnTo>
                    <a:pt x="1738746" y="1294150"/>
                  </a:lnTo>
                  <a:lnTo>
                    <a:pt x="1739537" y="1293358"/>
                  </a:lnTo>
                  <a:lnTo>
                    <a:pt x="1740725" y="1293358"/>
                  </a:lnTo>
                  <a:lnTo>
                    <a:pt x="1741912" y="1293754"/>
                  </a:lnTo>
                  <a:lnTo>
                    <a:pt x="1743100" y="1294150"/>
                  </a:lnTo>
                  <a:lnTo>
                    <a:pt x="1744288" y="1295733"/>
                  </a:lnTo>
                  <a:lnTo>
                    <a:pt x="1745079" y="1297315"/>
                  </a:lnTo>
                  <a:lnTo>
                    <a:pt x="1747454" y="1301668"/>
                  </a:lnTo>
                  <a:lnTo>
                    <a:pt x="1749038" y="1307603"/>
                  </a:lnTo>
                  <a:lnTo>
                    <a:pt x="1750621" y="1315121"/>
                  </a:lnTo>
                  <a:lnTo>
                    <a:pt x="1751809" y="1323827"/>
                  </a:lnTo>
                  <a:lnTo>
                    <a:pt x="1752204" y="1332928"/>
                  </a:lnTo>
                  <a:lnTo>
                    <a:pt x="1752600" y="1343216"/>
                  </a:lnTo>
                  <a:lnTo>
                    <a:pt x="1752204" y="1352712"/>
                  </a:lnTo>
                  <a:lnTo>
                    <a:pt x="1751809" y="1361813"/>
                  </a:lnTo>
                  <a:lnTo>
                    <a:pt x="1750621" y="1370518"/>
                  </a:lnTo>
                  <a:lnTo>
                    <a:pt x="1749038" y="1378036"/>
                  </a:lnTo>
                  <a:lnTo>
                    <a:pt x="1747454" y="1383972"/>
                  </a:lnTo>
                  <a:lnTo>
                    <a:pt x="1745079" y="1388324"/>
                  </a:lnTo>
                  <a:lnTo>
                    <a:pt x="1744288" y="1390303"/>
                  </a:lnTo>
                  <a:lnTo>
                    <a:pt x="1743100" y="1391490"/>
                  </a:lnTo>
                  <a:lnTo>
                    <a:pt x="1741912" y="1391886"/>
                  </a:lnTo>
                  <a:lnTo>
                    <a:pt x="1740725" y="1392281"/>
                  </a:lnTo>
                  <a:lnTo>
                    <a:pt x="1739142" y="1391886"/>
                  </a:lnTo>
                  <a:lnTo>
                    <a:pt x="1737954" y="1391094"/>
                  </a:lnTo>
                  <a:lnTo>
                    <a:pt x="1736766" y="1389511"/>
                  </a:lnTo>
                  <a:lnTo>
                    <a:pt x="1735975" y="1387929"/>
                  </a:lnTo>
                  <a:lnTo>
                    <a:pt x="1733996" y="1382785"/>
                  </a:lnTo>
                  <a:lnTo>
                    <a:pt x="1731620" y="1376849"/>
                  </a:lnTo>
                  <a:lnTo>
                    <a:pt x="1730829" y="1384367"/>
                  </a:lnTo>
                  <a:lnTo>
                    <a:pt x="1729641" y="1391886"/>
                  </a:lnTo>
                  <a:lnTo>
                    <a:pt x="1725683" y="1406526"/>
                  </a:lnTo>
                  <a:lnTo>
                    <a:pt x="1475905" y="1406526"/>
                  </a:lnTo>
                  <a:lnTo>
                    <a:pt x="1471551" y="1394260"/>
                  </a:lnTo>
                  <a:lnTo>
                    <a:pt x="1469968" y="1388324"/>
                  </a:lnTo>
                  <a:lnTo>
                    <a:pt x="1467592" y="1381993"/>
                  </a:lnTo>
                  <a:lnTo>
                    <a:pt x="1466009" y="1387137"/>
                  </a:lnTo>
                  <a:lnTo>
                    <a:pt x="1464426" y="1391490"/>
                  </a:lnTo>
                  <a:lnTo>
                    <a:pt x="1463238" y="1392677"/>
                  </a:lnTo>
                  <a:lnTo>
                    <a:pt x="1462051" y="1393864"/>
                  </a:lnTo>
                  <a:lnTo>
                    <a:pt x="1460863" y="1394260"/>
                  </a:lnTo>
                  <a:lnTo>
                    <a:pt x="1459676" y="1394655"/>
                  </a:lnTo>
                  <a:lnTo>
                    <a:pt x="1458884" y="1394260"/>
                  </a:lnTo>
                  <a:lnTo>
                    <a:pt x="1457696" y="1393468"/>
                  </a:lnTo>
                  <a:lnTo>
                    <a:pt x="1456509" y="1392281"/>
                  </a:lnTo>
                  <a:lnTo>
                    <a:pt x="1454925" y="1391094"/>
                  </a:lnTo>
                  <a:lnTo>
                    <a:pt x="1452946" y="1386346"/>
                  </a:lnTo>
                  <a:lnTo>
                    <a:pt x="1451363" y="1380015"/>
                  </a:lnTo>
                  <a:lnTo>
                    <a:pt x="1450175" y="1372892"/>
                  </a:lnTo>
                  <a:lnTo>
                    <a:pt x="1448592" y="1364583"/>
                  </a:lnTo>
                  <a:lnTo>
                    <a:pt x="1447800" y="1355086"/>
                  </a:lnTo>
                  <a:lnTo>
                    <a:pt x="1447800" y="1345194"/>
                  </a:lnTo>
                  <a:lnTo>
                    <a:pt x="1447800" y="1334906"/>
                  </a:lnTo>
                  <a:lnTo>
                    <a:pt x="1448592" y="1325805"/>
                  </a:lnTo>
                  <a:lnTo>
                    <a:pt x="1450175" y="1317496"/>
                  </a:lnTo>
                  <a:lnTo>
                    <a:pt x="1451363" y="1310373"/>
                  </a:lnTo>
                  <a:lnTo>
                    <a:pt x="1452946" y="1304438"/>
                  </a:lnTo>
                  <a:lnTo>
                    <a:pt x="1454925" y="1299689"/>
                  </a:lnTo>
                  <a:lnTo>
                    <a:pt x="1456509" y="1298107"/>
                  </a:lnTo>
                  <a:lnTo>
                    <a:pt x="1457696" y="1296920"/>
                  </a:lnTo>
                  <a:lnTo>
                    <a:pt x="1458884" y="1296128"/>
                  </a:lnTo>
                  <a:lnTo>
                    <a:pt x="1459676" y="1296128"/>
                  </a:lnTo>
                  <a:lnTo>
                    <a:pt x="1460467" y="1296128"/>
                  </a:lnTo>
                  <a:lnTo>
                    <a:pt x="1461259" y="1296524"/>
                  </a:lnTo>
                  <a:lnTo>
                    <a:pt x="1462051" y="1283466"/>
                  </a:lnTo>
                  <a:lnTo>
                    <a:pt x="1462446" y="1277531"/>
                  </a:lnTo>
                  <a:lnTo>
                    <a:pt x="1464030" y="1271991"/>
                  </a:lnTo>
                  <a:lnTo>
                    <a:pt x="1462051" y="1258142"/>
                  </a:lnTo>
                  <a:lnTo>
                    <a:pt x="1460071" y="1245480"/>
                  </a:lnTo>
                  <a:lnTo>
                    <a:pt x="1456905" y="1223717"/>
                  </a:lnTo>
                  <a:lnTo>
                    <a:pt x="1453738" y="1208681"/>
                  </a:lnTo>
                  <a:lnTo>
                    <a:pt x="1452550" y="1203537"/>
                  </a:lnTo>
                  <a:lnTo>
                    <a:pt x="1458488" y="1199975"/>
                  </a:lnTo>
                  <a:lnTo>
                    <a:pt x="1465217" y="1196018"/>
                  </a:lnTo>
                  <a:lnTo>
                    <a:pt x="1471551" y="1191270"/>
                  </a:lnTo>
                  <a:lnTo>
                    <a:pt x="1477884" y="1186522"/>
                  </a:lnTo>
                  <a:lnTo>
                    <a:pt x="1489760" y="1177421"/>
                  </a:lnTo>
                  <a:lnTo>
                    <a:pt x="1495302" y="1173464"/>
                  </a:lnTo>
                  <a:lnTo>
                    <a:pt x="1500843" y="1170299"/>
                  </a:lnTo>
                  <a:lnTo>
                    <a:pt x="1515490" y="1163176"/>
                  </a:lnTo>
                  <a:lnTo>
                    <a:pt x="1530136" y="1157241"/>
                  </a:lnTo>
                  <a:lnTo>
                    <a:pt x="1539636" y="1154075"/>
                  </a:lnTo>
                  <a:lnTo>
                    <a:pt x="1548741" y="1150910"/>
                  </a:lnTo>
                  <a:lnTo>
                    <a:pt x="1558241" y="1148536"/>
                  </a:lnTo>
                  <a:lnTo>
                    <a:pt x="1568533" y="1145766"/>
                  </a:lnTo>
                  <a:lnTo>
                    <a:pt x="1576450" y="1144183"/>
                  </a:lnTo>
                  <a:lnTo>
                    <a:pt x="1583971" y="1142996"/>
                  </a:lnTo>
                  <a:lnTo>
                    <a:pt x="1594658" y="1142204"/>
                  </a:lnTo>
                  <a:lnTo>
                    <a:pt x="1601784" y="1141413"/>
                  </a:lnTo>
                  <a:close/>
                  <a:moveTo>
                    <a:pt x="1832358" y="1052513"/>
                  </a:moveTo>
                  <a:lnTo>
                    <a:pt x="1843104" y="1052513"/>
                  </a:lnTo>
                  <a:lnTo>
                    <a:pt x="1847083" y="1052911"/>
                  </a:lnTo>
                  <a:lnTo>
                    <a:pt x="1839522" y="1055300"/>
                  </a:lnTo>
                  <a:lnTo>
                    <a:pt x="1831960" y="1058882"/>
                  </a:lnTo>
                  <a:lnTo>
                    <a:pt x="1825194" y="1062067"/>
                  </a:lnTo>
                  <a:lnTo>
                    <a:pt x="1818428" y="1065650"/>
                  </a:lnTo>
                  <a:lnTo>
                    <a:pt x="1820418" y="1066446"/>
                  </a:lnTo>
                  <a:lnTo>
                    <a:pt x="1828776" y="1066048"/>
                  </a:lnTo>
                  <a:lnTo>
                    <a:pt x="1837532" y="1065650"/>
                  </a:lnTo>
                  <a:lnTo>
                    <a:pt x="1846685" y="1066048"/>
                  </a:lnTo>
                  <a:lnTo>
                    <a:pt x="1856237" y="1066446"/>
                  </a:lnTo>
                  <a:lnTo>
                    <a:pt x="1865789" y="1067640"/>
                  </a:lnTo>
                  <a:lnTo>
                    <a:pt x="1876137" y="1069631"/>
                  </a:lnTo>
                  <a:lnTo>
                    <a:pt x="1885688" y="1072417"/>
                  </a:lnTo>
                  <a:lnTo>
                    <a:pt x="1895638" y="1075602"/>
                  </a:lnTo>
                  <a:lnTo>
                    <a:pt x="1905588" y="1079981"/>
                  </a:lnTo>
                  <a:lnTo>
                    <a:pt x="1910761" y="1082369"/>
                  </a:lnTo>
                  <a:lnTo>
                    <a:pt x="1915139" y="1085156"/>
                  </a:lnTo>
                  <a:lnTo>
                    <a:pt x="1919915" y="1088340"/>
                  </a:lnTo>
                  <a:lnTo>
                    <a:pt x="1924691" y="1091525"/>
                  </a:lnTo>
                  <a:lnTo>
                    <a:pt x="1929069" y="1095506"/>
                  </a:lnTo>
                  <a:lnTo>
                    <a:pt x="1933845" y="1099487"/>
                  </a:lnTo>
                  <a:lnTo>
                    <a:pt x="1938223" y="1103468"/>
                  </a:lnTo>
                  <a:lnTo>
                    <a:pt x="1942202" y="1108245"/>
                  </a:lnTo>
                  <a:lnTo>
                    <a:pt x="1946580" y="1112623"/>
                  </a:lnTo>
                  <a:lnTo>
                    <a:pt x="1950162" y="1118197"/>
                  </a:lnTo>
                  <a:lnTo>
                    <a:pt x="1954142" y="1123770"/>
                  </a:lnTo>
                  <a:lnTo>
                    <a:pt x="1957724" y="1129741"/>
                  </a:lnTo>
                  <a:lnTo>
                    <a:pt x="1960908" y="1136110"/>
                  </a:lnTo>
                  <a:lnTo>
                    <a:pt x="1964490" y="1142878"/>
                  </a:lnTo>
                  <a:lnTo>
                    <a:pt x="1968868" y="1152830"/>
                  </a:lnTo>
                  <a:lnTo>
                    <a:pt x="1972847" y="1163180"/>
                  </a:lnTo>
                  <a:lnTo>
                    <a:pt x="1979613" y="1182288"/>
                  </a:lnTo>
                  <a:lnTo>
                    <a:pt x="1975633" y="1185871"/>
                  </a:lnTo>
                  <a:lnTo>
                    <a:pt x="1972051" y="1190249"/>
                  </a:lnTo>
                  <a:lnTo>
                    <a:pt x="1967674" y="1192638"/>
                  </a:lnTo>
                  <a:lnTo>
                    <a:pt x="1965684" y="1193832"/>
                  </a:lnTo>
                  <a:lnTo>
                    <a:pt x="1963694" y="1195823"/>
                  </a:lnTo>
                  <a:lnTo>
                    <a:pt x="1962102" y="1197415"/>
                  </a:lnTo>
                  <a:lnTo>
                    <a:pt x="1961306" y="1199007"/>
                  </a:lnTo>
                  <a:lnTo>
                    <a:pt x="1960112" y="1201396"/>
                  </a:lnTo>
                  <a:lnTo>
                    <a:pt x="1959316" y="1202988"/>
                  </a:lnTo>
                  <a:lnTo>
                    <a:pt x="1958918" y="1205377"/>
                  </a:lnTo>
                  <a:lnTo>
                    <a:pt x="1958918" y="1207367"/>
                  </a:lnTo>
                  <a:lnTo>
                    <a:pt x="1952152" y="1218115"/>
                  </a:lnTo>
                  <a:lnTo>
                    <a:pt x="1946580" y="1229262"/>
                  </a:lnTo>
                  <a:lnTo>
                    <a:pt x="1941008" y="1240806"/>
                  </a:lnTo>
                  <a:lnTo>
                    <a:pt x="1936233" y="1252350"/>
                  </a:lnTo>
                  <a:lnTo>
                    <a:pt x="1932253" y="1263895"/>
                  </a:lnTo>
                  <a:lnTo>
                    <a:pt x="1928273" y="1274245"/>
                  </a:lnTo>
                  <a:lnTo>
                    <a:pt x="1925089" y="1284993"/>
                  </a:lnTo>
                  <a:lnTo>
                    <a:pt x="1921905" y="1294945"/>
                  </a:lnTo>
                  <a:lnTo>
                    <a:pt x="1919915" y="1304897"/>
                  </a:lnTo>
                  <a:lnTo>
                    <a:pt x="1917925" y="1314451"/>
                  </a:lnTo>
                  <a:lnTo>
                    <a:pt x="1784997" y="1314451"/>
                  </a:lnTo>
                  <a:lnTo>
                    <a:pt x="1783007" y="1303305"/>
                  </a:lnTo>
                  <a:lnTo>
                    <a:pt x="1780222" y="1293353"/>
                  </a:lnTo>
                  <a:lnTo>
                    <a:pt x="1778630" y="1288974"/>
                  </a:lnTo>
                  <a:lnTo>
                    <a:pt x="1777038" y="1284993"/>
                  </a:lnTo>
                  <a:lnTo>
                    <a:pt x="1775446" y="1281410"/>
                  </a:lnTo>
                  <a:lnTo>
                    <a:pt x="1773058" y="1278226"/>
                  </a:lnTo>
                  <a:lnTo>
                    <a:pt x="1782609" y="1200202"/>
                  </a:lnTo>
                  <a:lnTo>
                    <a:pt x="1783007" y="1196619"/>
                  </a:lnTo>
                  <a:lnTo>
                    <a:pt x="1783007" y="1192638"/>
                  </a:lnTo>
                  <a:lnTo>
                    <a:pt x="1782211" y="1189453"/>
                  </a:lnTo>
                  <a:lnTo>
                    <a:pt x="1781416" y="1185472"/>
                  </a:lnTo>
                  <a:lnTo>
                    <a:pt x="1779824" y="1182288"/>
                  </a:lnTo>
                  <a:lnTo>
                    <a:pt x="1778232" y="1178705"/>
                  </a:lnTo>
                  <a:lnTo>
                    <a:pt x="1776242" y="1175919"/>
                  </a:lnTo>
                  <a:lnTo>
                    <a:pt x="1774252" y="1172734"/>
                  </a:lnTo>
                  <a:lnTo>
                    <a:pt x="1767884" y="1166763"/>
                  </a:lnTo>
                  <a:lnTo>
                    <a:pt x="1761516" y="1161588"/>
                  </a:lnTo>
                  <a:lnTo>
                    <a:pt x="1752362" y="1154422"/>
                  </a:lnTo>
                  <a:lnTo>
                    <a:pt x="1741219" y="1146460"/>
                  </a:lnTo>
                  <a:lnTo>
                    <a:pt x="1734851" y="1142480"/>
                  </a:lnTo>
                  <a:lnTo>
                    <a:pt x="1728085" y="1138101"/>
                  </a:lnTo>
                  <a:lnTo>
                    <a:pt x="1720921" y="1134518"/>
                  </a:lnTo>
                  <a:lnTo>
                    <a:pt x="1712564" y="1130139"/>
                  </a:lnTo>
                  <a:lnTo>
                    <a:pt x="1704206" y="1126158"/>
                  </a:lnTo>
                  <a:lnTo>
                    <a:pt x="1695450" y="1122576"/>
                  </a:lnTo>
                  <a:lnTo>
                    <a:pt x="1698236" y="1118197"/>
                  </a:lnTo>
                  <a:lnTo>
                    <a:pt x="1701420" y="1114216"/>
                  </a:lnTo>
                  <a:lnTo>
                    <a:pt x="1697440" y="1114614"/>
                  </a:lnTo>
                  <a:lnTo>
                    <a:pt x="1701420" y="1111827"/>
                  </a:lnTo>
                  <a:lnTo>
                    <a:pt x="1705002" y="1109041"/>
                  </a:lnTo>
                  <a:lnTo>
                    <a:pt x="1710176" y="1103069"/>
                  </a:lnTo>
                  <a:lnTo>
                    <a:pt x="1715748" y="1097894"/>
                  </a:lnTo>
                  <a:lnTo>
                    <a:pt x="1721319" y="1093117"/>
                  </a:lnTo>
                  <a:lnTo>
                    <a:pt x="1726891" y="1088340"/>
                  </a:lnTo>
                  <a:lnTo>
                    <a:pt x="1732463" y="1083962"/>
                  </a:lnTo>
                  <a:lnTo>
                    <a:pt x="1738035" y="1080379"/>
                  </a:lnTo>
                  <a:lnTo>
                    <a:pt x="1744005" y="1076398"/>
                  </a:lnTo>
                  <a:lnTo>
                    <a:pt x="1749975" y="1073611"/>
                  </a:lnTo>
                  <a:lnTo>
                    <a:pt x="1755944" y="1070427"/>
                  </a:lnTo>
                  <a:lnTo>
                    <a:pt x="1761914" y="1067640"/>
                  </a:lnTo>
                  <a:lnTo>
                    <a:pt x="1773456" y="1063261"/>
                  </a:lnTo>
                  <a:lnTo>
                    <a:pt x="1784997" y="1059679"/>
                  </a:lnTo>
                  <a:lnTo>
                    <a:pt x="1796539" y="1056892"/>
                  </a:lnTo>
                  <a:lnTo>
                    <a:pt x="1806489" y="1054902"/>
                  </a:lnTo>
                  <a:lnTo>
                    <a:pt x="1816438" y="1053707"/>
                  </a:lnTo>
                  <a:lnTo>
                    <a:pt x="1824796" y="1052911"/>
                  </a:lnTo>
                  <a:lnTo>
                    <a:pt x="1832358" y="1052513"/>
                  </a:lnTo>
                  <a:close/>
                  <a:moveTo>
                    <a:pt x="861259" y="1052513"/>
                  </a:moveTo>
                  <a:lnTo>
                    <a:pt x="871603" y="1052513"/>
                  </a:lnTo>
                  <a:lnTo>
                    <a:pt x="875581" y="1052911"/>
                  </a:lnTo>
                  <a:lnTo>
                    <a:pt x="868022" y="1055295"/>
                  </a:lnTo>
                  <a:lnTo>
                    <a:pt x="860861" y="1058873"/>
                  </a:lnTo>
                  <a:lnTo>
                    <a:pt x="854098" y="1062053"/>
                  </a:lnTo>
                  <a:lnTo>
                    <a:pt x="847335" y="1065630"/>
                  </a:lnTo>
                  <a:lnTo>
                    <a:pt x="849324" y="1066425"/>
                  </a:lnTo>
                  <a:lnTo>
                    <a:pt x="857281" y="1066027"/>
                  </a:lnTo>
                  <a:lnTo>
                    <a:pt x="866033" y="1065630"/>
                  </a:lnTo>
                  <a:lnTo>
                    <a:pt x="875183" y="1066027"/>
                  </a:lnTo>
                  <a:lnTo>
                    <a:pt x="884732" y="1066425"/>
                  </a:lnTo>
                  <a:lnTo>
                    <a:pt x="894678" y="1067617"/>
                  </a:lnTo>
                  <a:lnTo>
                    <a:pt x="904624" y="1069605"/>
                  </a:lnTo>
                  <a:lnTo>
                    <a:pt x="914172" y="1072387"/>
                  </a:lnTo>
                  <a:lnTo>
                    <a:pt x="924516" y="1075567"/>
                  </a:lnTo>
                  <a:lnTo>
                    <a:pt x="934064" y="1079939"/>
                  </a:lnTo>
                  <a:lnTo>
                    <a:pt x="939236" y="1082324"/>
                  </a:lnTo>
                  <a:lnTo>
                    <a:pt x="944010" y="1085106"/>
                  </a:lnTo>
                  <a:lnTo>
                    <a:pt x="948784" y="1088286"/>
                  </a:lnTo>
                  <a:lnTo>
                    <a:pt x="953160" y="1091466"/>
                  </a:lnTo>
                  <a:lnTo>
                    <a:pt x="957934" y="1095441"/>
                  </a:lnTo>
                  <a:lnTo>
                    <a:pt x="962708" y="1099415"/>
                  </a:lnTo>
                  <a:lnTo>
                    <a:pt x="966687" y="1103390"/>
                  </a:lnTo>
                  <a:lnTo>
                    <a:pt x="971063" y="1108160"/>
                  </a:lnTo>
                  <a:lnTo>
                    <a:pt x="974644" y="1112532"/>
                  </a:lnTo>
                  <a:lnTo>
                    <a:pt x="979020" y="1118097"/>
                  </a:lnTo>
                  <a:lnTo>
                    <a:pt x="982998" y="1123662"/>
                  </a:lnTo>
                  <a:lnTo>
                    <a:pt x="986181" y="1129624"/>
                  </a:lnTo>
                  <a:lnTo>
                    <a:pt x="989762" y="1135983"/>
                  </a:lnTo>
                  <a:lnTo>
                    <a:pt x="992944" y="1142741"/>
                  </a:lnTo>
                  <a:lnTo>
                    <a:pt x="997321" y="1152678"/>
                  </a:lnTo>
                  <a:lnTo>
                    <a:pt x="1001299" y="1163012"/>
                  </a:lnTo>
                  <a:lnTo>
                    <a:pt x="1008062" y="1182091"/>
                  </a:lnTo>
                  <a:lnTo>
                    <a:pt x="1004482" y="1185668"/>
                  </a:lnTo>
                  <a:lnTo>
                    <a:pt x="1000105" y="1190040"/>
                  </a:lnTo>
                  <a:lnTo>
                    <a:pt x="996525" y="1192425"/>
                  </a:lnTo>
                  <a:lnTo>
                    <a:pt x="994138" y="1193618"/>
                  </a:lnTo>
                  <a:lnTo>
                    <a:pt x="992546" y="1195605"/>
                  </a:lnTo>
                  <a:lnTo>
                    <a:pt x="990955" y="1197195"/>
                  </a:lnTo>
                  <a:lnTo>
                    <a:pt x="989762" y="1198785"/>
                  </a:lnTo>
                  <a:lnTo>
                    <a:pt x="988568" y="1201170"/>
                  </a:lnTo>
                  <a:lnTo>
                    <a:pt x="987772" y="1202760"/>
                  </a:lnTo>
                  <a:lnTo>
                    <a:pt x="987375" y="1205145"/>
                  </a:lnTo>
                  <a:lnTo>
                    <a:pt x="987375" y="1207132"/>
                  </a:lnTo>
                  <a:lnTo>
                    <a:pt x="980611" y="1217864"/>
                  </a:lnTo>
                  <a:lnTo>
                    <a:pt x="975041" y="1228993"/>
                  </a:lnTo>
                  <a:lnTo>
                    <a:pt x="969870" y="1240520"/>
                  </a:lnTo>
                  <a:lnTo>
                    <a:pt x="965095" y="1252047"/>
                  </a:lnTo>
                  <a:lnTo>
                    <a:pt x="960321" y="1263574"/>
                  </a:lnTo>
                  <a:lnTo>
                    <a:pt x="956741" y="1273908"/>
                  </a:lnTo>
                  <a:lnTo>
                    <a:pt x="953558" y="1284640"/>
                  </a:lnTo>
                  <a:lnTo>
                    <a:pt x="950773" y="1294577"/>
                  </a:lnTo>
                  <a:lnTo>
                    <a:pt x="948784" y="1304514"/>
                  </a:lnTo>
                  <a:lnTo>
                    <a:pt x="946397" y="1314054"/>
                  </a:lnTo>
                  <a:lnTo>
                    <a:pt x="746283" y="1314054"/>
                  </a:lnTo>
                  <a:lnTo>
                    <a:pt x="745487" y="1310874"/>
                  </a:lnTo>
                  <a:lnTo>
                    <a:pt x="745487" y="1314054"/>
                  </a:lnTo>
                  <a:lnTo>
                    <a:pt x="692972" y="1314054"/>
                  </a:lnTo>
                  <a:lnTo>
                    <a:pt x="688994" y="1314054"/>
                  </a:lnTo>
                  <a:lnTo>
                    <a:pt x="685811" y="1314451"/>
                  </a:lnTo>
                  <a:lnTo>
                    <a:pt x="683026" y="1296565"/>
                  </a:lnTo>
                  <a:lnTo>
                    <a:pt x="681833" y="1287423"/>
                  </a:lnTo>
                  <a:lnTo>
                    <a:pt x="681435" y="1278281"/>
                  </a:lnTo>
                  <a:lnTo>
                    <a:pt x="681037" y="1268344"/>
                  </a:lnTo>
                  <a:lnTo>
                    <a:pt x="681435" y="1258804"/>
                  </a:lnTo>
                  <a:lnTo>
                    <a:pt x="681833" y="1249265"/>
                  </a:lnTo>
                  <a:lnTo>
                    <a:pt x="682628" y="1238930"/>
                  </a:lnTo>
                  <a:lnTo>
                    <a:pt x="684617" y="1228596"/>
                  </a:lnTo>
                  <a:lnTo>
                    <a:pt x="686607" y="1217466"/>
                  </a:lnTo>
                  <a:lnTo>
                    <a:pt x="688994" y="1205940"/>
                  </a:lnTo>
                  <a:lnTo>
                    <a:pt x="692176" y="1194810"/>
                  </a:lnTo>
                  <a:lnTo>
                    <a:pt x="696155" y="1182488"/>
                  </a:lnTo>
                  <a:lnTo>
                    <a:pt x="700929" y="1169769"/>
                  </a:lnTo>
                  <a:lnTo>
                    <a:pt x="706499" y="1156255"/>
                  </a:lnTo>
                  <a:lnTo>
                    <a:pt x="712466" y="1142741"/>
                  </a:lnTo>
                  <a:lnTo>
                    <a:pt x="716445" y="1134791"/>
                  </a:lnTo>
                  <a:lnTo>
                    <a:pt x="720821" y="1127636"/>
                  </a:lnTo>
                  <a:lnTo>
                    <a:pt x="725595" y="1120482"/>
                  </a:lnTo>
                  <a:lnTo>
                    <a:pt x="729971" y="1114122"/>
                  </a:lnTo>
                  <a:lnTo>
                    <a:pt x="726391" y="1114520"/>
                  </a:lnTo>
                  <a:lnTo>
                    <a:pt x="729971" y="1111737"/>
                  </a:lnTo>
                  <a:lnTo>
                    <a:pt x="733950" y="1108955"/>
                  </a:lnTo>
                  <a:lnTo>
                    <a:pt x="739122" y="1102993"/>
                  </a:lnTo>
                  <a:lnTo>
                    <a:pt x="744294" y="1097826"/>
                  </a:lnTo>
                  <a:lnTo>
                    <a:pt x="749863" y="1093056"/>
                  </a:lnTo>
                  <a:lnTo>
                    <a:pt x="755433" y="1088286"/>
                  </a:lnTo>
                  <a:lnTo>
                    <a:pt x="761401" y="1083914"/>
                  </a:lnTo>
                  <a:lnTo>
                    <a:pt x="766970" y="1080337"/>
                  </a:lnTo>
                  <a:lnTo>
                    <a:pt x="772938" y="1076362"/>
                  </a:lnTo>
                  <a:lnTo>
                    <a:pt x="778508" y="1073579"/>
                  </a:lnTo>
                  <a:lnTo>
                    <a:pt x="784475" y="1070400"/>
                  </a:lnTo>
                  <a:lnTo>
                    <a:pt x="790443" y="1067617"/>
                  </a:lnTo>
                  <a:lnTo>
                    <a:pt x="802378" y="1063245"/>
                  </a:lnTo>
                  <a:lnTo>
                    <a:pt x="813916" y="1059668"/>
                  </a:lnTo>
                  <a:lnTo>
                    <a:pt x="824658" y="1056885"/>
                  </a:lnTo>
                  <a:lnTo>
                    <a:pt x="835399" y="1054898"/>
                  </a:lnTo>
                  <a:lnTo>
                    <a:pt x="844947" y="1053705"/>
                  </a:lnTo>
                  <a:lnTo>
                    <a:pt x="853700" y="1052911"/>
                  </a:lnTo>
                  <a:lnTo>
                    <a:pt x="861259" y="1052513"/>
                  </a:lnTo>
                  <a:close/>
                  <a:moveTo>
                    <a:pt x="1326357" y="1047750"/>
                  </a:moveTo>
                  <a:lnTo>
                    <a:pt x="1337469" y="1047750"/>
                  </a:lnTo>
                  <a:lnTo>
                    <a:pt x="1348582" y="1048148"/>
                  </a:lnTo>
                  <a:lnTo>
                    <a:pt x="1358901" y="1048942"/>
                  </a:lnTo>
                  <a:lnTo>
                    <a:pt x="1368822" y="1050532"/>
                  </a:lnTo>
                  <a:lnTo>
                    <a:pt x="1378347" y="1052520"/>
                  </a:lnTo>
                  <a:lnTo>
                    <a:pt x="1387476" y="1054904"/>
                  </a:lnTo>
                  <a:lnTo>
                    <a:pt x="1396604" y="1057289"/>
                  </a:lnTo>
                  <a:lnTo>
                    <a:pt x="1404541" y="1060469"/>
                  </a:lnTo>
                  <a:lnTo>
                    <a:pt x="1412479" y="1063251"/>
                  </a:lnTo>
                  <a:lnTo>
                    <a:pt x="1419623" y="1066828"/>
                  </a:lnTo>
                  <a:lnTo>
                    <a:pt x="1426766" y="1070008"/>
                  </a:lnTo>
                  <a:lnTo>
                    <a:pt x="1433116" y="1073983"/>
                  </a:lnTo>
                  <a:lnTo>
                    <a:pt x="1444626" y="1081137"/>
                  </a:lnTo>
                  <a:lnTo>
                    <a:pt x="1454151" y="1087894"/>
                  </a:lnTo>
                  <a:lnTo>
                    <a:pt x="1461691" y="1093856"/>
                  </a:lnTo>
                  <a:lnTo>
                    <a:pt x="1466851" y="1098228"/>
                  </a:lnTo>
                  <a:lnTo>
                    <a:pt x="1471613" y="1102600"/>
                  </a:lnTo>
                  <a:lnTo>
                    <a:pt x="1465660" y="1153079"/>
                  </a:lnTo>
                  <a:lnTo>
                    <a:pt x="1458913" y="1157848"/>
                  </a:lnTo>
                  <a:lnTo>
                    <a:pt x="1447404" y="1166195"/>
                  </a:lnTo>
                  <a:lnTo>
                    <a:pt x="1441848" y="1170170"/>
                  </a:lnTo>
                  <a:lnTo>
                    <a:pt x="1437482" y="1172555"/>
                  </a:lnTo>
                  <a:lnTo>
                    <a:pt x="1434704" y="1174542"/>
                  </a:lnTo>
                  <a:lnTo>
                    <a:pt x="1432323" y="1175734"/>
                  </a:lnTo>
                  <a:lnTo>
                    <a:pt x="1427560" y="1179311"/>
                  </a:lnTo>
                  <a:lnTo>
                    <a:pt x="1424385" y="1184081"/>
                  </a:lnTo>
                  <a:lnTo>
                    <a:pt x="1421210" y="1188851"/>
                  </a:lnTo>
                  <a:lnTo>
                    <a:pt x="1419226" y="1194018"/>
                  </a:lnTo>
                  <a:lnTo>
                    <a:pt x="1418035" y="1199582"/>
                  </a:lnTo>
                  <a:lnTo>
                    <a:pt x="1418035" y="1205544"/>
                  </a:lnTo>
                  <a:lnTo>
                    <a:pt x="1418432" y="1208724"/>
                  </a:lnTo>
                  <a:lnTo>
                    <a:pt x="1418829" y="1211506"/>
                  </a:lnTo>
                  <a:lnTo>
                    <a:pt x="1419623" y="1216673"/>
                  </a:lnTo>
                  <a:lnTo>
                    <a:pt x="1422401" y="1229392"/>
                  </a:lnTo>
                  <a:lnTo>
                    <a:pt x="1425576" y="1248073"/>
                  </a:lnTo>
                  <a:lnTo>
                    <a:pt x="1427163" y="1259202"/>
                  </a:lnTo>
                  <a:lnTo>
                    <a:pt x="1429148" y="1271524"/>
                  </a:lnTo>
                  <a:lnTo>
                    <a:pt x="1427560" y="1279076"/>
                  </a:lnTo>
                  <a:lnTo>
                    <a:pt x="1425973" y="1282255"/>
                  </a:lnTo>
                  <a:lnTo>
                    <a:pt x="1423988" y="1285832"/>
                  </a:lnTo>
                  <a:lnTo>
                    <a:pt x="1422401" y="1289807"/>
                  </a:lnTo>
                  <a:lnTo>
                    <a:pt x="1420416" y="1293782"/>
                  </a:lnTo>
                  <a:lnTo>
                    <a:pt x="1418035" y="1303718"/>
                  </a:lnTo>
                  <a:lnTo>
                    <a:pt x="1416051" y="1314450"/>
                  </a:lnTo>
                  <a:lnTo>
                    <a:pt x="1312863" y="1314450"/>
                  </a:lnTo>
                  <a:lnTo>
                    <a:pt x="1310879" y="1304911"/>
                  </a:lnTo>
                  <a:lnTo>
                    <a:pt x="1308894" y="1294974"/>
                  </a:lnTo>
                  <a:lnTo>
                    <a:pt x="1305719" y="1285038"/>
                  </a:lnTo>
                  <a:lnTo>
                    <a:pt x="1302544" y="1274306"/>
                  </a:lnTo>
                  <a:lnTo>
                    <a:pt x="1298972" y="1263972"/>
                  </a:lnTo>
                  <a:lnTo>
                    <a:pt x="1295004" y="1252843"/>
                  </a:lnTo>
                  <a:lnTo>
                    <a:pt x="1290241" y="1240919"/>
                  </a:lnTo>
                  <a:lnTo>
                    <a:pt x="1285082" y="1229392"/>
                  </a:lnTo>
                  <a:lnTo>
                    <a:pt x="1280319" y="1219456"/>
                  </a:lnTo>
                  <a:lnTo>
                    <a:pt x="1275160" y="1210711"/>
                  </a:lnTo>
                  <a:lnTo>
                    <a:pt x="1270000" y="1202365"/>
                  </a:lnTo>
                  <a:lnTo>
                    <a:pt x="1264047" y="1194813"/>
                  </a:lnTo>
                  <a:lnTo>
                    <a:pt x="1258094" y="1188056"/>
                  </a:lnTo>
                  <a:lnTo>
                    <a:pt x="1251744" y="1181696"/>
                  </a:lnTo>
                  <a:lnTo>
                    <a:pt x="1244997" y="1175734"/>
                  </a:lnTo>
                  <a:lnTo>
                    <a:pt x="1238250" y="1170567"/>
                  </a:lnTo>
                  <a:lnTo>
                    <a:pt x="1231503" y="1165400"/>
                  </a:lnTo>
                  <a:lnTo>
                    <a:pt x="1224757" y="1161823"/>
                  </a:lnTo>
                  <a:lnTo>
                    <a:pt x="1217613" y="1157848"/>
                  </a:lnTo>
                  <a:lnTo>
                    <a:pt x="1210469" y="1154669"/>
                  </a:lnTo>
                  <a:lnTo>
                    <a:pt x="1202928" y="1151886"/>
                  </a:lnTo>
                  <a:lnTo>
                    <a:pt x="1195785" y="1149501"/>
                  </a:lnTo>
                  <a:lnTo>
                    <a:pt x="1188641" y="1147912"/>
                  </a:lnTo>
                  <a:lnTo>
                    <a:pt x="1181497" y="1145924"/>
                  </a:lnTo>
                  <a:lnTo>
                    <a:pt x="1179116" y="1131218"/>
                  </a:lnTo>
                  <a:lnTo>
                    <a:pt x="1176735" y="1120486"/>
                  </a:lnTo>
                  <a:lnTo>
                    <a:pt x="1174750" y="1110152"/>
                  </a:lnTo>
                  <a:lnTo>
                    <a:pt x="1180703" y="1106973"/>
                  </a:lnTo>
                  <a:lnTo>
                    <a:pt x="1187053" y="1102998"/>
                  </a:lnTo>
                  <a:lnTo>
                    <a:pt x="1193800" y="1098228"/>
                  </a:lnTo>
                  <a:lnTo>
                    <a:pt x="1200150" y="1093856"/>
                  </a:lnTo>
                  <a:lnTo>
                    <a:pt x="1212453" y="1084317"/>
                  </a:lnTo>
                  <a:lnTo>
                    <a:pt x="1217613" y="1080342"/>
                  </a:lnTo>
                  <a:lnTo>
                    <a:pt x="1223169" y="1077163"/>
                  </a:lnTo>
                  <a:lnTo>
                    <a:pt x="1237060" y="1070406"/>
                  </a:lnTo>
                  <a:lnTo>
                    <a:pt x="1250950" y="1064444"/>
                  </a:lnTo>
                  <a:lnTo>
                    <a:pt x="1264444" y="1059674"/>
                  </a:lnTo>
                  <a:lnTo>
                    <a:pt x="1277541" y="1055699"/>
                  </a:lnTo>
                  <a:lnTo>
                    <a:pt x="1290241" y="1052520"/>
                  </a:lnTo>
                  <a:lnTo>
                    <a:pt x="1302941" y="1050135"/>
                  </a:lnTo>
                  <a:lnTo>
                    <a:pt x="1314847" y="1048545"/>
                  </a:lnTo>
                  <a:lnTo>
                    <a:pt x="1326357" y="1047750"/>
                  </a:lnTo>
                  <a:close/>
                  <a:moveTo>
                    <a:pt x="525022" y="1035050"/>
                  </a:moveTo>
                  <a:lnTo>
                    <a:pt x="554037" y="1036676"/>
                  </a:lnTo>
                  <a:lnTo>
                    <a:pt x="512762" y="1068388"/>
                  </a:lnTo>
                  <a:lnTo>
                    <a:pt x="525022" y="1035050"/>
                  </a:lnTo>
                  <a:close/>
                  <a:moveTo>
                    <a:pt x="174832" y="915044"/>
                  </a:moveTo>
                  <a:lnTo>
                    <a:pt x="50860" y="916631"/>
                  </a:lnTo>
                  <a:lnTo>
                    <a:pt x="57218" y="934484"/>
                  </a:lnTo>
                  <a:lnTo>
                    <a:pt x="174832" y="915044"/>
                  </a:lnTo>
                  <a:close/>
                  <a:moveTo>
                    <a:pt x="403703" y="711119"/>
                  </a:moveTo>
                  <a:lnTo>
                    <a:pt x="403703" y="723418"/>
                  </a:lnTo>
                  <a:lnTo>
                    <a:pt x="512179" y="715086"/>
                  </a:lnTo>
                  <a:lnTo>
                    <a:pt x="403703" y="711119"/>
                  </a:lnTo>
                  <a:close/>
                  <a:moveTo>
                    <a:pt x="773852" y="677863"/>
                  </a:moveTo>
                  <a:lnTo>
                    <a:pt x="777038" y="678259"/>
                  </a:lnTo>
                  <a:lnTo>
                    <a:pt x="778632" y="678259"/>
                  </a:lnTo>
                  <a:lnTo>
                    <a:pt x="779428" y="679050"/>
                  </a:lnTo>
                  <a:lnTo>
                    <a:pt x="780225" y="679446"/>
                  </a:lnTo>
                  <a:lnTo>
                    <a:pt x="780623" y="680632"/>
                  </a:lnTo>
                  <a:lnTo>
                    <a:pt x="780623" y="681423"/>
                  </a:lnTo>
                  <a:lnTo>
                    <a:pt x="780225" y="682215"/>
                  </a:lnTo>
                  <a:lnTo>
                    <a:pt x="779428" y="684588"/>
                  </a:lnTo>
                  <a:lnTo>
                    <a:pt x="777038" y="687357"/>
                  </a:lnTo>
                  <a:lnTo>
                    <a:pt x="774648" y="689731"/>
                  </a:lnTo>
                  <a:lnTo>
                    <a:pt x="771860" y="692500"/>
                  </a:lnTo>
                  <a:lnTo>
                    <a:pt x="767877" y="695665"/>
                  </a:lnTo>
                  <a:lnTo>
                    <a:pt x="763894" y="698038"/>
                  </a:lnTo>
                  <a:lnTo>
                    <a:pt x="760309" y="700808"/>
                  </a:lnTo>
                  <a:lnTo>
                    <a:pt x="755927" y="702785"/>
                  </a:lnTo>
                  <a:lnTo>
                    <a:pt x="752342" y="704368"/>
                  </a:lnTo>
                  <a:lnTo>
                    <a:pt x="748758" y="705555"/>
                  </a:lnTo>
                  <a:lnTo>
                    <a:pt x="745969" y="705950"/>
                  </a:lnTo>
                  <a:lnTo>
                    <a:pt x="742783" y="706346"/>
                  </a:lnTo>
                  <a:lnTo>
                    <a:pt x="740791" y="706741"/>
                  </a:lnTo>
                  <a:lnTo>
                    <a:pt x="738800" y="707928"/>
                  </a:lnTo>
                  <a:lnTo>
                    <a:pt x="737605" y="708719"/>
                  </a:lnTo>
                  <a:lnTo>
                    <a:pt x="736011" y="709906"/>
                  </a:lnTo>
                  <a:lnTo>
                    <a:pt x="735215" y="711093"/>
                  </a:lnTo>
                  <a:lnTo>
                    <a:pt x="734816" y="712280"/>
                  </a:lnTo>
                  <a:lnTo>
                    <a:pt x="734816" y="713467"/>
                  </a:lnTo>
                  <a:lnTo>
                    <a:pt x="735215" y="715049"/>
                  </a:lnTo>
                  <a:lnTo>
                    <a:pt x="736011" y="716236"/>
                  </a:lnTo>
                  <a:lnTo>
                    <a:pt x="738003" y="717027"/>
                  </a:lnTo>
                  <a:lnTo>
                    <a:pt x="739596" y="717818"/>
                  </a:lnTo>
                  <a:lnTo>
                    <a:pt x="741986" y="718609"/>
                  </a:lnTo>
                  <a:lnTo>
                    <a:pt x="745173" y="719005"/>
                  </a:lnTo>
                  <a:lnTo>
                    <a:pt x="748359" y="719400"/>
                  </a:lnTo>
                  <a:lnTo>
                    <a:pt x="752342" y="719005"/>
                  </a:lnTo>
                  <a:lnTo>
                    <a:pt x="760707" y="719005"/>
                  </a:lnTo>
                  <a:lnTo>
                    <a:pt x="763894" y="719400"/>
                  </a:lnTo>
                  <a:lnTo>
                    <a:pt x="767877" y="719796"/>
                  </a:lnTo>
                  <a:lnTo>
                    <a:pt x="770665" y="720983"/>
                  </a:lnTo>
                  <a:lnTo>
                    <a:pt x="773852" y="722169"/>
                  </a:lnTo>
                  <a:lnTo>
                    <a:pt x="776640" y="723356"/>
                  </a:lnTo>
                  <a:lnTo>
                    <a:pt x="779428" y="724939"/>
                  </a:lnTo>
                  <a:lnTo>
                    <a:pt x="781420" y="726917"/>
                  </a:lnTo>
                  <a:lnTo>
                    <a:pt x="783411" y="729686"/>
                  </a:lnTo>
                  <a:lnTo>
                    <a:pt x="785403" y="732455"/>
                  </a:lnTo>
                  <a:lnTo>
                    <a:pt x="786598" y="736015"/>
                  </a:lnTo>
                  <a:lnTo>
                    <a:pt x="787793" y="739180"/>
                  </a:lnTo>
                  <a:lnTo>
                    <a:pt x="788191" y="743531"/>
                  </a:lnTo>
                  <a:lnTo>
                    <a:pt x="788988" y="747883"/>
                  </a:lnTo>
                  <a:lnTo>
                    <a:pt x="788988" y="752630"/>
                  </a:lnTo>
                  <a:lnTo>
                    <a:pt x="788590" y="756982"/>
                  </a:lnTo>
                  <a:lnTo>
                    <a:pt x="787793" y="760542"/>
                  </a:lnTo>
                  <a:lnTo>
                    <a:pt x="786200" y="764102"/>
                  </a:lnTo>
                  <a:lnTo>
                    <a:pt x="783810" y="767267"/>
                  </a:lnTo>
                  <a:lnTo>
                    <a:pt x="781420" y="770827"/>
                  </a:lnTo>
                  <a:lnTo>
                    <a:pt x="778632" y="773596"/>
                  </a:lnTo>
                  <a:lnTo>
                    <a:pt x="775445" y="776761"/>
                  </a:lnTo>
                  <a:lnTo>
                    <a:pt x="771860" y="779135"/>
                  </a:lnTo>
                  <a:lnTo>
                    <a:pt x="767479" y="781113"/>
                  </a:lnTo>
                  <a:lnTo>
                    <a:pt x="763097" y="783486"/>
                  </a:lnTo>
                  <a:lnTo>
                    <a:pt x="753936" y="787442"/>
                  </a:lnTo>
                  <a:lnTo>
                    <a:pt x="744376" y="790607"/>
                  </a:lnTo>
                  <a:lnTo>
                    <a:pt x="734020" y="792980"/>
                  </a:lnTo>
                  <a:lnTo>
                    <a:pt x="724062" y="795354"/>
                  </a:lnTo>
                  <a:lnTo>
                    <a:pt x="714104" y="796936"/>
                  </a:lnTo>
                  <a:lnTo>
                    <a:pt x="704942" y="798123"/>
                  </a:lnTo>
                  <a:lnTo>
                    <a:pt x="696179" y="798914"/>
                  </a:lnTo>
                  <a:lnTo>
                    <a:pt x="684230" y="799705"/>
                  </a:lnTo>
                  <a:lnTo>
                    <a:pt x="679450" y="800101"/>
                  </a:lnTo>
                  <a:lnTo>
                    <a:pt x="682636" y="698830"/>
                  </a:lnTo>
                  <a:lnTo>
                    <a:pt x="683433" y="697247"/>
                  </a:lnTo>
                  <a:lnTo>
                    <a:pt x="683831" y="695665"/>
                  </a:lnTo>
                  <a:lnTo>
                    <a:pt x="684628" y="694478"/>
                  </a:lnTo>
                  <a:lnTo>
                    <a:pt x="685425" y="692896"/>
                  </a:lnTo>
                  <a:lnTo>
                    <a:pt x="688213" y="690522"/>
                  </a:lnTo>
                  <a:lnTo>
                    <a:pt x="692196" y="688940"/>
                  </a:lnTo>
                  <a:lnTo>
                    <a:pt x="696976" y="687357"/>
                  </a:lnTo>
                  <a:lnTo>
                    <a:pt x="701756" y="685775"/>
                  </a:lnTo>
                  <a:lnTo>
                    <a:pt x="707731" y="684588"/>
                  </a:lnTo>
                  <a:lnTo>
                    <a:pt x="714104" y="683797"/>
                  </a:lnTo>
                  <a:lnTo>
                    <a:pt x="727647" y="682610"/>
                  </a:lnTo>
                  <a:lnTo>
                    <a:pt x="741588" y="681819"/>
                  </a:lnTo>
                  <a:lnTo>
                    <a:pt x="755529" y="680632"/>
                  </a:lnTo>
                  <a:lnTo>
                    <a:pt x="762300" y="679446"/>
                  </a:lnTo>
                  <a:lnTo>
                    <a:pt x="768275" y="678654"/>
                  </a:lnTo>
                  <a:lnTo>
                    <a:pt x="773852" y="677863"/>
                  </a:lnTo>
                  <a:close/>
                  <a:moveTo>
                    <a:pt x="425557" y="466725"/>
                  </a:moveTo>
                  <a:lnTo>
                    <a:pt x="429928" y="467122"/>
                  </a:lnTo>
                  <a:lnTo>
                    <a:pt x="434299" y="467519"/>
                  </a:lnTo>
                  <a:lnTo>
                    <a:pt x="438272" y="467915"/>
                  </a:lnTo>
                  <a:lnTo>
                    <a:pt x="442643" y="468709"/>
                  </a:lnTo>
                  <a:lnTo>
                    <a:pt x="446219" y="470296"/>
                  </a:lnTo>
                  <a:lnTo>
                    <a:pt x="453769" y="473073"/>
                  </a:lnTo>
                  <a:lnTo>
                    <a:pt x="461716" y="477040"/>
                  </a:lnTo>
                  <a:lnTo>
                    <a:pt x="468471" y="481801"/>
                  </a:lnTo>
                  <a:lnTo>
                    <a:pt x="475225" y="487356"/>
                  </a:lnTo>
                  <a:lnTo>
                    <a:pt x="481980" y="493307"/>
                  </a:lnTo>
                  <a:lnTo>
                    <a:pt x="487543" y="500052"/>
                  </a:lnTo>
                  <a:lnTo>
                    <a:pt x="493503" y="507590"/>
                  </a:lnTo>
                  <a:lnTo>
                    <a:pt x="499066" y="515524"/>
                  </a:lnTo>
                  <a:lnTo>
                    <a:pt x="504629" y="524253"/>
                  </a:lnTo>
                  <a:lnTo>
                    <a:pt x="509795" y="532981"/>
                  </a:lnTo>
                  <a:lnTo>
                    <a:pt x="514165" y="542106"/>
                  </a:lnTo>
                  <a:lnTo>
                    <a:pt x="518933" y="552025"/>
                  </a:lnTo>
                  <a:lnTo>
                    <a:pt x="523304" y="561943"/>
                  </a:lnTo>
                  <a:lnTo>
                    <a:pt x="526880" y="572259"/>
                  </a:lnTo>
                  <a:lnTo>
                    <a:pt x="530854" y="582177"/>
                  </a:lnTo>
                  <a:lnTo>
                    <a:pt x="534033" y="592889"/>
                  </a:lnTo>
                  <a:lnTo>
                    <a:pt x="540390" y="613520"/>
                  </a:lnTo>
                  <a:lnTo>
                    <a:pt x="545953" y="634150"/>
                  </a:lnTo>
                  <a:lnTo>
                    <a:pt x="550721" y="653988"/>
                  </a:lnTo>
                  <a:lnTo>
                    <a:pt x="554297" y="673031"/>
                  </a:lnTo>
                  <a:lnTo>
                    <a:pt x="557873" y="690091"/>
                  </a:lnTo>
                  <a:lnTo>
                    <a:pt x="559860" y="705167"/>
                  </a:lnTo>
                  <a:lnTo>
                    <a:pt x="592045" y="701597"/>
                  </a:lnTo>
                  <a:lnTo>
                    <a:pt x="621449" y="697629"/>
                  </a:lnTo>
                  <a:lnTo>
                    <a:pt x="647673" y="694455"/>
                  </a:lnTo>
                  <a:lnTo>
                    <a:pt x="669925" y="690488"/>
                  </a:lnTo>
                  <a:lnTo>
                    <a:pt x="669527" y="696042"/>
                  </a:lnTo>
                  <a:lnTo>
                    <a:pt x="669130" y="702390"/>
                  </a:lnTo>
                  <a:lnTo>
                    <a:pt x="668733" y="716276"/>
                  </a:lnTo>
                  <a:lnTo>
                    <a:pt x="668733" y="750396"/>
                  </a:lnTo>
                  <a:lnTo>
                    <a:pt x="669130" y="768646"/>
                  </a:lnTo>
                  <a:lnTo>
                    <a:pt x="668733" y="786103"/>
                  </a:lnTo>
                  <a:lnTo>
                    <a:pt x="667938" y="803559"/>
                  </a:lnTo>
                  <a:lnTo>
                    <a:pt x="667143" y="811494"/>
                  </a:lnTo>
                  <a:lnTo>
                    <a:pt x="666349" y="819032"/>
                  </a:lnTo>
                  <a:lnTo>
                    <a:pt x="645289" y="825380"/>
                  </a:lnTo>
                  <a:lnTo>
                    <a:pt x="620654" y="831331"/>
                  </a:lnTo>
                  <a:lnTo>
                    <a:pt x="593237" y="837679"/>
                  </a:lnTo>
                  <a:lnTo>
                    <a:pt x="563436" y="844027"/>
                  </a:lnTo>
                  <a:lnTo>
                    <a:pt x="561052" y="872593"/>
                  </a:lnTo>
                  <a:lnTo>
                    <a:pt x="558668" y="896000"/>
                  </a:lnTo>
                  <a:lnTo>
                    <a:pt x="557873" y="905125"/>
                  </a:lnTo>
                  <a:lnTo>
                    <a:pt x="557079" y="916631"/>
                  </a:lnTo>
                  <a:lnTo>
                    <a:pt x="556681" y="928930"/>
                  </a:lnTo>
                  <a:lnTo>
                    <a:pt x="556284" y="942022"/>
                  </a:lnTo>
                  <a:lnTo>
                    <a:pt x="556284" y="955908"/>
                  </a:lnTo>
                  <a:lnTo>
                    <a:pt x="556284" y="970588"/>
                  </a:lnTo>
                  <a:lnTo>
                    <a:pt x="557079" y="984474"/>
                  </a:lnTo>
                  <a:lnTo>
                    <a:pt x="558271" y="997566"/>
                  </a:lnTo>
                  <a:lnTo>
                    <a:pt x="558668" y="1004311"/>
                  </a:lnTo>
                  <a:lnTo>
                    <a:pt x="558668" y="1009469"/>
                  </a:lnTo>
                  <a:lnTo>
                    <a:pt x="558271" y="1014626"/>
                  </a:lnTo>
                  <a:lnTo>
                    <a:pt x="557079" y="1018991"/>
                  </a:lnTo>
                  <a:lnTo>
                    <a:pt x="555489" y="1022164"/>
                  </a:lnTo>
                  <a:lnTo>
                    <a:pt x="553900" y="1024942"/>
                  </a:lnTo>
                  <a:lnTo>
                    <a:pt x="552310" y="1026925"/>
                  </a:lnTo>
                  <a:lnTo>
                    <a:pt x="549926" y="1028512"/>
                  </a:lnTo>
                  <a:lnTo>
                    <a:pt x="547145" y="1029306"/>
                  </a:lnTo>
                  <a:lnTo>
                    <a:pt x="544761" y="1030099"/>
                  </a:lnTo>
                  <a:lnTo>
                    <a:pt x="541582" y="1030496"/>
                  </a:lnTo>
                  <a:lnTo>
                    <a:pt x="538801" y="1030496"/>
                  </a:lnTo>
                  <a:lnTo>
                    <a:pt x="532046" y="1030099"/>
                  </a:lnTo>
                  <a:lnTo>
                    <a:pt x="525688" y="1028909"/>
                  </a:lnTo>
                  <a:lnTo>
                    <a:pt x="524894" y="1028512"/>
                  </a:lnTo>
                  <a:lnTo>
                    <a:pt x="524099" y="1027719"/>
                  </a:lnTo>
                  <a:lnTo>
                    <a:pt x="522510" y="1023751"/>
                  </a:lnTo>
                  <a:lnTo>
                    <a:pt x="520920" y="1018594"/>
                  </a:lnTo>
                  <a:lnTo>
                    <a:pt x="520125" y="1011452"/>
                  </a:lnTo>
                  <a:lnTo>
                    <a:pt x="519331" y="1002327"/>
                  </a:lnTo>
                  <a:lnTo>
                    <a:pt x="518536" y="992409"/>
                  </a:lnTo>
                  <a:lnTo>
                    <a:pt x="517741" y="968207"/>
                  </a:lnTo>
                  <a:lnTo>
                    <a:pt x="517344" y="941229"/>
                  </a:lnTo>
                  <a:lnTo>
                    <a:pt x="516947" y="911870"/>
                  </a:lnTo>
                  <a:lnTo>
                    <a:pt x="516549" y="853152"/>
                  </a:lnTo>
                  <a:lnTo>
                    <a:pt x="513768" y="853549"/>
                  </a:lnTo>
                  <a:lnTo>
                    <a:pt x="513768" y="976142"/>
                  </a:lnTo>
                  <a:lnTo>
                    <a:pt x="508602" y="1036050"/>
                  </a:lnTo>
                  <a:lnTo>
                    <a:pt x="504232" y="1082469"/>
                  </a:lnTo>
                  <a:lnTo>
                    <a:pt x="500258" y="1124127"/>
                  </a:lnTo>
                  <a:lnTo>
                    <a:pt x="499861" y="1128095"/>
                  </a:lnTo>
                  <a:lnTo>
                    <a:pt x="497874" y="1134443"/>
                  </a:lnTo>
                  <a:lnTo>
                    <a:pt x="495490" y="1141187"/>
                  </a:lnTo>
                  <a:lnTo>
                    <a:pt x="492311" y="1147535"/>
                  </a:lnTo>
                  <a:lnTo>
                    <a:pt x="489530" y="1153883"/>
                  </a:lnTo>
                  <a:lnTo>
                    <a:pt x="485954" y="1160231"/>
                  </a:lnTo>
                  <a:lnTo>
                    <a:pt x="482378" y="1166579"/>
                  </a:lnTo>
                  <a:lnTo>
                    <a:pt x="474828" y="1178481"/>
                  </a:lnTo>
                  <a:lnTo>
                    <a:pt x="438670" y="1654175"/>
                  </a:lnTo>
                  <a:lnTo>
                    <a:pt x="342512" y="1654175"/>
                  </a:lnTo>
                  <a:lnTo>
                    <a:pt x="294433" y="1276080"/>
                  </a:lnTo>
                  <a:lnTo>
                    <a:pt x="288473" y="1276873"/>
                  </a:lnTo>
                  <a:lnTo>
                    <a:pt x="282115" y="1277270"/>
                  </a:lnTo>
                  <a:lnTo>
                    <a:pt x="281718" y="1276873"/>
                  </a:lnTo>
                  <a:lnTo>
                    <a:pt x="281321" y="1276873"/>
                  </a:lnTo>
                  <a:lnTo>
                    <a:pt x="282115" y="1275683"/>
                  </a:lnTo>
                  <a:lnTo>
                    <a:pt x="282115" y="1275286"/>
                  </a:lnTo>
                  <a:lnTo>
                    <a:pt x="281321" y="1275286"/>
                  </a:lnTo>
                  <a:lnTo>
                    <a:pt x="281321" y="1276873"/>
                  </a:lnTo>
                  <a:lnTo>
                    <a:pt x="282910" y="1650208"/>
                  </a:lnTo>
                  <a:lnTo>
                    <a:pt x="170859" y="1653778"/>
                  </a:lnTo>
                  <a:lnTo>
                    <a:pt x="119998" y="1254655"/>
                  </a:lnTo>
                  <a:lnTo>
                    <a:pt x="116422" y="1253069"/>
                  </a:lnTo>
                  <a:lnTo>
                    <a:pt x="112846" y="1251482"/>
                  </a:lnTo>
                  <a:lnTo>
                    <a:pt x="109667" y="1249498"/>
                  </a:lnTo>
                  <a:lnTo>
                    <a:pt x="106489" y="1246721"/>
                  </a:lnTo>
                  <a:lnTo>
                    <a:pt x="103707" y="1243943"/>
                  </a:lnTo>
                  <a:lnTo>
                    <a:pt x="100528" y="1240373"/>
                  </a:lnTo>
                  <a:lnTo>
                    <a:pt x="98144" y="1236802"/>
                  </a:lnTo>
                  <a:lnTo>
                    <a:pt x="96158" y="1232438"/>
                  </a:lnTo>
                  <a:lnTo>
                    <a:pt x="91389" y="1223710"/>
                  </a:lnTo>
                  <a:lnTo>
                    <a:pt x="87416" y="1214188"/>
                  </a:lnTo>
                  <a:lnTo>
                    <a:pt x="84237" y="1203872"/>
                  </a:lnTo>
                  <a:lnTo>
                    <a:pt x="81853" y="1193557"/>
                  </a:lnTo>
                  <a:lnTo>
                    <a:pt x="79072" y="1182845"/>
                  </a:lnTo>
                  <a:lnTo>
                    <a:pt x="77085" y="1172133"/>
                  </a:lnTo>
                  <a:lnTo>
                    <a:pt x="73906" y="1153486"/>
                  </a:lnTo>
                  <a:lnTo>
                    <a:pt x="71522" y="1137616"/>
                  </a:lnTo>
                  <a:lnTo>
                    <a:pt x="70330" y="1132062"/>
                  </a:lnTo>
                  <a:lnTo>
                    <a:pt x="69535" y="1128491"/>
                  </a:lnTo>
                  <a:lnTo>
                    <a:pt x="69138" y="1124127"/>
                  </a:lnTo>
                  <a:lnTo>
                    <a:pt x="63178" y="1061839"/>
                  </a:lnTo>
                  <a:lnTo>
                    <a:pt x="56820" y="994392"/>
                  </a:lnTo>
                  <a:lnTo>
                    <a:pt x="50065" y="909490"/>
                  </a:lnTo>
                  <a:lnTo>
                    <a:pt x="42119" y="909490"/>
                  </a:lnTo>
                  <a:lnTo>
                    <a:pt x="35364" y="908299"/>
                  </a:lnTo>
                  <a:lnTo>
                    <a:pt x="29403" y="907506"/>
                  </a:lnTo>
                  <a:lnTo>
                    <a:pt x="24238" y="906316"/>
                  </a:lnTo>
                  <a:lnTo>
                    <a:pt x="20662" y="905125"/>
                  </a:lnTo>
                  <a:lnTo>
                    <a:pt x="17880" y="903935"/>
                  </a:lnTo>
                  <a:lnTo>
                    <a:pt x="17086" y="902745"/>
                  </a:lnTo>
                  <a:lnTo>
                    <a:pt x="16688" y="901555"/>
                  </a:lnTo>
                  <a:lnTo>
                    <a:pt x="16291" y="900761"/>
                  </a:lnTo>
                  <a:lnTo>
                    <a:pt x="16291" y="899571"/>
                  </a:lnTo>
                  <a:lnTo>
                    <a:pt x="14702" y="894413"/>
                  </a:lnTo>
                  <a:lnTo>
                    <a:pt x="12318" y="887669"/>
                  </a:lnTo>
                  <a:lnTo>
                    <a:pt x="10331" y="879734"/>
                  </a:lnTo>
                  <a:lnTo>
                    <a:pt x="8344" y="870212"/>
                  </a:lnTo>
                  <a:lnTo>
                    <a:pt x="6755" y="859103"/>
                  </a:lnTo>
                  <a:lnTo>
                    <a:pt x="4768" y="847201"/>
                  </a:lnTo>
                  <a:lnTo>
                    <a:pt x="3179" y="834109"/>
                  </a:lnTo>
                  <a:lnTo>
                    <a:pt x="1987" y="819826"/>
                  </a:lnTo>
                  <a:lnTo>
                    <a:pt x="795" y="805146"/>
                  </a:lnTo>
                  <a:lnTo>
                    <a:pt x="397" y="789277"/>
                  </a:lnTo>
                  <a:lnTo>
                    <a:pt x="0" y="773010"/>
                  </a:lnTo>
                  <a:lnTo>
                    <a:pt x="0" y="756347"/>
                  </a:lnTo>
                  <a:lnTo>
                    <a:pt x="795" y="738494"/>
                  </a:lnTo>
                  <a:lnTo>
                    <a:pt x="1987" y="721434"/>
                  </a:lnTo>
                  <a:lnTo>
                    <a:pt x="3576" y="703184"/>
                  </a:lnTo>
                  <a:lnTo>
                    <a:pt x="5563" y="684934"/>
                  </a:lnTo>
                  <a:lnTo>
                    <a:pt x="9139" y="667477"/>
                  </a:lnTo>
                  <a:lnTo>
                    <a:pt x="12715" y="649227"/>
                  </a:lnTo>
                  <a:lnTo>
                    <a:pt x="17483" y="631770"/>
                  </a:lnTo>
                  <a:lnTo>
                    <a:pt x="22649" y="614313"/>
                  </a:lnTo>
                  <a:lnTo>
                    <a:pt x="25430" y="605982"/>
                  </a:lnTo>
                  <a:lnTo>
                    <a:pt x="29006" y="597253"/>
                  </a:lnTo>
                  <a:lnTo>
                    <a:pt x="32185" y="588922"/>
                  </a:lnTo>
                  <a:lnTo>
                    <a:pt x="36158" y="580987"/>
                  </a:lnTo>
                  <a:lnTo>
                    <a:pt x="40132" y="573052"/>
                  </a:lnTo>
                  <a:lnTo>
                    <a:pt x="44503" y="565117"/>
                  </a:lnTo>
                  <a:lnTo>
                    <a:pt x="48873" y="557579"/>
                  </a:lnTo>
                  <a:lnTo>
                    <a:pt x="53244" y="549644"/>
                  </a:lnTo>
                  <a:lnTo>
                    <a:pt x="58410" y="542503"/>
                  </a:lnTo>
                  <a:lnTo>
                    <a:pt x="63973" y="535362"/>
                  </a:lnTo>
                  <a:lnTo>
                    <a:pt x="69535" y="528617"/>
                  </a:lnTo>
                  <a:lnTo>
                    <a:pt x="75496" y="522269"/>
                  </a:lnTo>
                  <a:lnTo>
                    <a:pt x="81456" y="515921"/>
                  </a:lnTo>
                  <a:lnTo>
                    <a:pt x="87416" y="509970"/>
                  </a:lnTo>
                  <a:lnTo>
                    <a:pt x="94171" y="504416"/>
                  </a:lnTo>
                  <a:lnTo>
                    <a:pt x="101720" y="498861"/>
                  </a:lnTo>
                  <a:lnTo>
                    <a:pt x="108873" y="493704"/>
                  </a:lnTo>
                  <a:lnTo>
                    <a:pt x="116422" y="488943"/>
                  </a:lnTo>
                  <a:lnTo>
                    <a:pt x="124369" y="484579"/>
                  </a:lnTo>
                  <a:lnTo>
                    <a:pt x="132713" y="480611"/>
                  </a:lnTo>
                  <a:lnTo>
                    <a:pt x="141455" y="477040"/>
                  </a:lnTo>
                  <a:lnTo>
                    <a:pt x="150594" y="473470"/>
                  </a:lnTo>
                  <a:lnTo>
                    <a:pt x="159733" y="470693"/>
                  </a:lnTo>
                  <a:lnTo>
                    <a:pt x="169667" y="467915"/>
                  </a:lnTo>
                  <a:lnTo>
                    <a:pt x="172845" y="467915"/>
                  </a:lnTo>
                  <a:lnTo>
                    <a:pt x="179998" y="468312"/>
                  </a:lnTo>
                  <a:lnTo>
                    <a:pt x="200262" y="469502"/>
                  </a:lnTo>
                  <a:lnTo>
                    <a:pt x="231652" y="471883"/>
                  </a:lnTo>
                  <a:lnTo>
                    <a:pt x="312711" y="730162"/>
                  </a:lnTo>
                  <a:lnTo>
                    <a:pt x="329400" y="728575"/>
                  </a:lnTo>
                  <a:lnTo>
                    <a:pt x="327413" y="709135"/>
                  </a:lnTo>
                  <a:lnTo>
                    <a:pt x="322247" y="527427"/>
                  </a:lnTo>
                  <a:lnTo>
                    <a:pt x="315492" y="509970"/>
                  </a:lnTo>
                  <a:lnTo>
                    <a:pt x="329002" y="486959"/>
                  </a:lnTo>
                  <a:lnTo>
                    <a:pt x="359598" y="486562"/>
                  </a:lnTo>
                  <a:lnTo>
                    <a:pt x="371916" y="509970"/>
                  </a:lnTo>
                  <a:lnTo>
                    <a:pt x="366353" y="530601"/>
                  </a:lnTo>
                  <a:lnTo>
                    <a:pt x="393372" y="722624"/>
                  </a:lnTo>
                  <a:lnTo>
                    <a:pt x="402114" y="721831"/>
                  </a:lnTo>
                  <a:lnTo>
                    <a:pt x="397346" y="476247"/>
                  </a:lnTo>
                  <a:lnTo>
                    <a:pt x="403703" y="473073"/>
                  </a:lnTo>
                  <a:lnTo>
                    <a:pt x="408869" y="470693"/>
                  </a:lnTo>
                  <a:lnTo>
                    <a:pt x="411253" y="468709"/>
                  </a:lnTo>
                  <a:lnTo>
                    <a:pt x="412047" y="467915"/>
                  </a:lnTo>
                  <a:lnTo>
                    <a:pt x="416816" y="467122"/>
                  </a:lnTo>
                  <a:lnTo>
                    <a:pt x="421584" y="467122"/>
                  </a:lnTo>
                  <a:lnTo>
                    <a:pt x="425557" y="466725"/>
                  </a:lnTo>
                  <a:close/>
                  <a:moveTo>
                    <a:pt x="2003425" y="196850"/>
                  </a:moveTo>
                  <a:lnTo>
                    <a:pt x="2003425" y="720725"/>
                  </a:lnTo>
                  <a:lnTo>
                    <a:pt x="1071562" y="720328"/>
                  </a:lnTo>
                  <a:lnTo>
                    <a:pt x="1251744" y="585391"/>
                  </a:lnTo>
                  <a:lnTo>
                    <a:pt x="1404144" y="665163"/>
                  </a:lnTo>
                  <a:lnTo>
                    <a:pt x="1657350" y="399256"/>
                  </a:lnTo>
                  <a:lnTo>
                    <a:pt x="1796653" y="458788"/>
                  </a:lnTo>
                  <a:lnTo>
                    <a:pt x="2003425" y="196850"/>
                  </a:lnTo>
                  <a:close/>
                  <a:moveTo>
                    <a:pt x="140097" y="182563"/>
                  </a:moveTo>
                  <a:lnTo>
                    <a:pt x="138509" y="201216"/>
                  </a:lnTo>
                  <a:lnTo>
                    <a:pt x="137319" y="215107"/>
                  </a:lnTo>
                  <a:lnTo>
                    <a:pt x="137716" y="215504"/>
                  </a:lnTo>
                  <a:lnTo>
                    <a:pt x="138509" y="201216"/>
                  </a:lnTo>
                  <a:lnTo>
                    <a:pt x="139303" y="194469"/>
                  </a:lnTo>
                  <a:lnTo>
                    <a:pt x="140097" y="188516"/>
                  </a:lnTo>
                  <a:lnTo>
                    <a:pt x="140097" y="182563"/>
                  </a:lnTo>
                  <a:close/>
                  <a:moveTo>
                    <a:pt x="164306" y="111125"/>
                  </a:moveTo>
                  <a:lnTo>
                    <a:pt x="162719" y="111522"/>
                  </a:lnTo>
                  <a:lnTo>
                    <a:pt x="161131" y="111919"/>
                  </a:lnTo>
                  <a:lnTo>
                    <a:pt x="159544" y="112713"/>
                  </a:lnTo>
                  <a:lnTo>
                    <a:pt x="158353" y="113507"/>
                  </a:lnTo>
                  <a:lnTo>
                    <a:pt x="155972" y="117078"/>
                  </a:lnTo>
                  <a:lnTo>
                    <a:pt x="153591" y="120650"/>
                  </a:lnTo>
                  <a:lnTo>
                    <a:pt x="158353" y="115491"/>
                  </a:lnTo>
                  <a:lnTo>
                    <a:pt x="161131" y="113110"/>
                  </a:lnTo>
                  <a:lnTo>
                    <a:pt x="164306" y="111125"/>
                  </a:lnTo>
                  <a:close/>
                  <a:moveTo>
                    <a:pt x="988111" y="91679"/>
                  </a:moveTo>
                  <a:lnTo>
                    <a:pt x="984541" y="92075"/>
                  </a:lnTo>
                  <a:lnTo>
                    <a:pt x="980971" y="93266"/>
                  </a:lnTo>
                  <a:lnTo>
                    <a:pt x="977798" y="94853"/>
                  </a:lnTo>
                  <a:lnTo>
                    <a:pt x="975022" y="97632"/>
                  </a:lnTo>
                  <a:lnTo>
                    <a:pt x="972642" y="100013"/>
                  </a:lnTo>
                  <a:lnTo>
                    <a:pt x="971055" y="103188"/>
                  </a:lnTo>
                  <a:lnTo>
                    <a:pt x="970262" y="106760"/>
                  </a:lnTo>
                  <a:lnTo>
                    <a:pt x="969865" y="110332"/>
                  </a:lnTo>
                  <a:lnTo>
                    <a:pt x="969865" y="578644"/>
                  </a:lnTo>
                  <a:lnTo>
                    <a:pt x="1457734" y="287338"/>
                  </a:lnTo>
                  <a:lnTo>
                    <a:pt x="1494622" y="333375"/>
                  </a:lnTo>
                  <a:lnTo>
                    <a:pt x="969865" y="642938"/>
                  </a:lnTo>
                  <a:lnTo>
                    <a:pt x="969865" y="758032"/>
                  </a:lnTo>
                  <a:lnTo>
                    <a:pt x="970262" y="762001"/>
                  </a:lnTo>
                  <a:lnTo>
                    <a:pt x="971055" y="765176"/>
                  </a:lnTo>
                  <a:lnTo>
                    <a:pt x="972642" y="768747"/>
                  </a:lnTo>
                  <a:lnTo>
                    <a:pt x="975022" y="771129"/>
                  </a:lnTo>
                  <a:lnTo>
                    <a:pt x="977798" y="773510"/>
                  </a:lnTo>
                  <a:lnTo>
                    <a:pt x="980971" y="775494"/>
                  </a:lnTo>
                  <a:lnTo>
                    <a:pt x="984541" y="776685"/>
                  </a:lnTo>
                  <a:lnTo>
                    <a:pt x="988111" y="776685"/>
                  </a:lnTo>
                  <a:lnTo>
                    <a:pt x="2043178" y="776685"/>
                  </a:lnTo>
                  <a:lnTo>
                    <a:pt x="2047144" y="776685"/>
                  </a:lnTo>
                  <a:lnTo>
                    <a:pt x="2050714" y="775494"/>
                  </a:lnTo>
                  <a:lnTo>
                    <a:pt x="2053887" y="773510"/>
                  </a:lnTo>
                  <a:lnTo>
                    <a:pt x="2056663" y="771129"/>
                  </a:lnTo>
                  <a:lnTo>
                    <a:pt x="2059043" y="768747"/>
                  </a:lnTo>
                  <a:lnTo>
                    <a:pt x="2060630" y="765176"/>
                  </a:lnTo>
                  <a:lnTo>
                    <a:pt x="2061820" y="762001"/>
                  </a:lnTo>
                  <a:lnTo>
                    <a:pt x="2062216" y="758032"/>
                  </a:lnTo>
                  <a:lnTo>
                    <a:pt x="2062216" y="110332"/>
                  </a:lnTo>
                  <a:lnTo>
                    <a:pt x="2061820" y="106760"/>
                  </a:lnTo>
                  <a:lnTo>
                    <a:pt x="2060630" y="103188"/>
                  </a:lnTo>
                  <a:lnTo>
                    <a:pt x="2059043" y="100013"/>
                  </a:lnTo>
                  <a:lnTo>
                    <a:pt x="2056663" y="97632"/>
                  </a:lnTo>
                  <a:lnTo>
                    <a:pt x="2053887" y="94853"/>
                  </a:lnTo>
                  <a:lnTo>
                    <a:pt x="2050714" y="93266"/>
                  </a:lnTo>
                  <a:lnTo>
                    <a:pt x="2047144" y="92075"/>
                  </a:lnTo>
                  <a:lnTo>
                    <a:pt x="2043178" y="91679"/>
                  </a:lnTo>
                  <a:lnTo>
                    <a:pt x="988111" y="91679"/>
                  </a:lnTo>
                  <a:close/>
                  <a:moveTo>
                    <a:pt x="273050" y="38100"/>
                  </a:moveTo>
                  <a:lnTo>
                    <a:pt x="286544" y="38497"/>
                  </a:lnTo>
                  <a:lnTo>
                    <a:pt x="299641" y="38894"/>
                  </a:lnTo>
                  <a:lnTo>
                    <a:pt x="312341" y="40085"/>
                  </a:lnTo>
                  <a:lnTo>
                    <a:pt x="323850" y="42466"/>
                  </a:lnTo>
                  <a:lnTo>
                    <a:pt x="335756" y="44847"/>
                  </a:lnTo>
                  <a:lnTo>
                    <a:pt x="347266" y="47229"/>
                  </a:lnTo>
                  <a:lnTo>
                    <a:pt x="357981" y="50800"/>
                  </a:lnTo>
                  <a:lnTo>
                    <a:pt x="368697" y="53975"/>
                  </a:lnTo>
                  <a:lnTo>
                    <a:pt x="378222" y="57944"/>
                  </a:lnTo>
                  <a:lnTo>
                    <a:pt x="387747" y="61516"/>
                  </a:lnTo>
                  <a:lnTo>
                    <a:pt x="396478" y="65881"/>
                  </a:lnTo>
                  <a:lnTo>
                    <a:pt x="404813" y="70247"/>
                  </a:lnTo>
                  <a:lnTo>
                    <a:pt x="412750" y="74216"/>
                  </a:lnTo>
                  <a:lnTo>
                    <a:pt x="419894" y="78582"/>
                  </a:lnTo>
                  <a:lnTo>
                    <a:pt x="432197" y="86519"/>
                  </a:lnTo>
                  <a:lnTo>
                    <a:pt x="442516" y="93266"/>
                  </a:lnTo>
                  <a:lnTo>
                    <a:pt x="449660" y="99219"/>
                  </a:lnTo>
                  <a:lnTo>
                    <a:pt x="455613" y="104378"/>
                  </a:lnTo>
                  <a:lnTo>
                    <a:pt x="454025" y="107553"/>
                  </a:lnTo>
                  <a:lnTo>
                    <a:pt x="451644" y="111522"/>
                  </a:lnTo>
                  <a:lnTo>
                    <a:pt x="448866" y="116285"/>
                  </a:lnTo>
                  <a:lnTo>
                    <a:pt x="444897" y="122238"/>
                  </a:lnTo>
                  <a:lnTo>
                    <a:pt x="440532" y="128588"/>
                  </a:lnTo>
                  <a:lnTo>
                    <a:pt x="434578" y="134938"/>
                  </a:lnTo>
                  <a:lnTo>
                    <a:pt x="427832" y="141288"/>
                  </a:lnTo>
                  <a:lnTo>
                    <a:pt x="423863" y="144066"/>
                  </a:lnTo>
                  <a:lnTo>
                    <a:pt x="420291" y="146844"/>
                  </a:lnTo>
                  <a:lnTo>
                    <a:pt x="415925" y="149225"/>
                  </a:lnTo>
                  <a:lnTo>
                    <a:pt x="411163" y="151607"/>
                  </a:lnTo>
                  <a:lnTo>
                    <a:pt x="406797" y="153591"/>
                  </a:lnTo>
                  <a:lnTo>
                    <a:pt x="401638" y="155179"/>
                  </a:lnTo>
                  <a:lnTo>
                    <a:pt x="396082" y="156369"/>
                  </a:lnTo>
                  <a:lnTo>
                    <a:pt x="390525" y="157560"/>
                  </a:lnTo>
                  <a:lnTo>
                    <a:pt x="384572" y="157957"/>
                  </a:lnTo>
                  <a:lnTo>
                    <a:pt x="379016" y="157957"/>
                  </a:lnTo>
                  <a:lnTo>
                    <a:pt x="372666" y="157560"/>
                  </a:lnTo>
                  <a:lnTo>
                    <a:pt x="365919" y="155973"/>
                  </a:lnTo>
                  <a:lnTo>
                    <a:pt x="358775" y="154385"/>
                  </a:lnTo>
                  <a:lnTo>
                    <a:pt x="351235" y="152003"/>
                  </a:lnTo>
                  <a:lnTo>
                    <a:pt x="343694" y="148828"/>
                  </a:lnTo>
                  <a:lnTo>
                    <a:pt x="335756" y="145257"/>
                  </a:lnTo>
                  <a:lnTo>
                    <a:pt x="327025" y="140891"/>
                  </a:lnTo>
                  <a:lnTo>
                    <a:pt x="317103" y="136525"/>
                  </a:lnTo>
                  <a:lnTo>
                    <a:pt x="355203" y="155179"/>
                  </a:lnTo>
                  <a:lnTo>
                    <a:pt x="373063" y="163116"/>
                  </a:lnTo>
                  <a:lnTo>
                    <a:pt x="381397" y="166688"/>
                  </a:lnTo>
                  <a:lnTo>
                    <a:pt x="389335" y="169466"/>
                  </a:lnTo>
                  <a:lnTo>
                    <a:pt x="397272" y="172244"/>
                  </a:lnTo>
                  <a:lnTo>
                    <a:pt x="404813" y="173832"/>
                  </a:lnTo>
                  <a:lnTo>
                    <a:pt x="411957" y="175023"/>
                  </a:lnTo>
                  <a:lnTo>
                    <a:pt x="418703" y="175419"/>
                  </a:lnTo>
                  <a:lnTo>
                    <a:pt x="425053" y="175023"/>
                  </a:lnTo>
                  <a:lnTo>
                    <a:pt x="428228" y="174625"/>
                  </a:lnTo>
                  <a:lnTo>
                    <a:pt x="431007" y="173832"/>
                  </a:lnTo>
                  <a:lnTo>
                    <a:pt x="434182" y="173038"/>
                  </a:lnTo>
                  <a:lnTo>
                    <a:pt x="436563" y="171847"/>
                  </a:lnTo>
                  <a:lnTo>
                    <a:pt x="438944" y="169863"/>
                  </a:lnTo>
                  <a:lnTo>
                    <a:pt x="441722" y="168276"/>
                  </a:lnTo>
                  <a:lnTo>
                    <a:pt x="442913" y="180976"/>
                  </a:lnTo>
                  <a:lnTo>
                    <a:pt x="443310" y="192882"/>
                  </a:lnTo>
                  <a:lnTo>
                    <a:pt x="443310" y="203994"/>
                  </a:lnTo>
                  <a:lnTo>
                    <a:pt x="442913" y="215107"/>
                  </a:lnTo>
                  <a:lnTo>
                    <a:pt x="444500" y="213122"/>
                  </a:lnTo>
                  <a:lnTo>
                    <a:pt x="445691" y="212328"/>
                  </a:lnTo>
                  <a:lnTo>
                    <a:pt x="446882" y="212328"/>
                  </a:lnTo>
                  <a:lnTo>
                    <a:pt x="447675" y="212726"/>
                  </a:lnTo>
                  <a:lnTo>
                    <a:pt x="448072" y="213519"/>
                  </a:lnTo>
                  <a:lnTo>
                    <a:pt x="448866" y="216297"/>
                  </a:lnTo>
                  <a:lnTo>
                    <a:pt x="448866" y="221457"/>
                  </a:lnTo>
                  <a:lnTo>
                    <a:pt x="448866" y="228204"/>
                  </a:lnTo>
                  <a:lnTo>
                    <a:pt x="447675" y="244079"/>
                  </a:lnTo>
                  <a:lnTo>
                    <a:pt x="445294" y="262335"/>
                  </a:lnTo>
                  <a:lnTo>
                    <a:pt x="443310" y="279797"/>
                  </a:lnTo>
                  <a:lnTo>
                    <a:pt x="440928" y="294482"/>
                  </a:lnTo>
                  <a:lnTo>
                    <a:pt x="439738" y="300038"/>
                  </a:lnTo>
                  <a:lnTo>
                    <a:pt x="438547" y="303213"/>
                  </a:lnTo>
                  <a:lnTo>
                    <a:pt x="437753" y="304800"/>
                  </a:lnTo>
                  <a:lnTo>
                    <a:pt x="437357" y="304800"/>
                  </a:lnTo>
                  <a:lnTo>
                    <a:pt x="436960" y="304007"/>
                  </a:lnTo>
                  <a:lnTo>
                    <a:pt x="435769" y="313929"/>
                  </a:lnTo>
                  <a:lnTo>
                    <a:pt x="434182" y="323057"/>
                  </a:lnTo>
                  <a:lnTo>
                    <a:pt x="432197" y="332185"/>
                  </a:lnTo>
                  <a:lnTo>
                    <a:pt x="429816" y="341313"/>
                  </a:lnTo>
                  <a:lnTo>
                    <a:pt x="427435" y="349647"/>
                  </a:lnTo>
                  <a:lnTo>
                    <a:pt x="424260" y="357982"/>
                  </a:lnTo>
                  <a:lnTo>
                    <a:pt x="421482" y="365919"/>
                  </a:lnTo>
                  <a:lnTo>
                    <a:pt x="417513" y="373460"/>
                  </a:lnTo>
                  <a:lnTo>
                    <a:pt x="413941" y="381397"/>
                  </a:lnTo>
                  <a:lnTo>
                    <a:pt x="409972" y="388938"/>
                  </a:lnTo>
                  <a:lnTo>
                    <a:pt x="406003" y="395685"/>
                  </a:lnTo>
                  <a:lnTo>
                    <a:pt x="401241" y="402432"/>
                  </a:lnTo>
                  <a:lnTo>
                    <a:pt x="396875" y="408782"/>
                  </a:lnTo>
                  <a:lnTo>
                    <a:pt x="391716" y="415132"/>
                  </a:lnTo>
                  <a:lnTo>
                    <a:pt x="386953" y="420688"/>
                  </a:lnTo>
                  <a:lnTo>
                    <a:pt x="381794" y="426244"/>
                  </a:lnTo>
                  <a:lnTo>
                    <a:pt x="376635" y="431801"/>
                  </a:lnTo>
                  <a:lnTo>
                    <a:pt x="371078" y="436563"/>
                  </a:lnTo>
                  <a:lnTo>
                    <a:pt x="365919" y="440929"/>
                  </a:lnTo>
                  <a:lnTo>
                    <a:pt x="360363" y="445691"/>
                  </a:lnTo>
                  <a:lnTo>
                    <a:pt x="354806" y="449660"/>
                  </a:lnTo>
                  <a:lnTo>
                    <a:pt x="349250" y="453232"/>
                  </a:lnTo>
                  <a:lnTo>
                    <a:pt x="343297" y="456804"/>
                  </a:lnTo>
                  <a:lnTo>
                    <a:pt x="337741" y="459582"/>
                  </a:lnTo>
                  <a:lnTo>
                    <a:pt x="332185" y="462757"/>
                  </a:lnTo>
                  <a:lnTo>
                    <a:pt x="326628" y="464741"/>
                  </a:lnTo>
                  <a:lnTo>
                    <a:pt x="320675" y="466726"/>
                  </a:lnTo>
                  <a:lnTo>
                    <a:pt x="315119" y="468313"/>
                  </a:lnTo>
                  <a:lnTo>
                    <a:pt x="309563" y="469901"/>
                  </a:lnTo>
                  <a:lnTo>
                    <a:pt x="304403" y="470694"/>
                  </a:lnTo>
                  <a:lnTo>
                    <a:pt x="298847" y="471091"/>
                  </a:lnTo>
                  <a:lnTo>
                    <a:pt x="293688" y="471488"/>
                  </a:lnTo>
                  <a:lnTo>
                    <a:pt x="288925" y="471091"/>
                  </a:lnTo>
                  <a:lnTo>
                    <a:pt x="284956" y="470694"/>
                  </a:lnTo>
                  <a:lnTo>
                    <a:pt x="280194" y="469901"/>
                  </a:lnTo>
                  <a:lnTo>
                    <a:pt x="275034" y="467916"/>
                  </a:lnTo>
                  <a:lnTo>
                    <a:pt x="270669" y="466329"/>
                  </a:lnTo>
                  <a:lnTo>
                    <a:pt x="265509" y="464344"/>
                  </a:lnTo>
                  <a:lnTo>
                    <a:pt x="259953" y="462360"/>
                  </a:lnTo>
                  <a:lnTo>
                    <a:pt x="254794" y="459185"/>
                  </a:lnTo>
                  <a:lnTo>
                    <a:pt x="244078" y="452438"/>
                  </a:lnTo>
                  <a:lnTo>
                    <a:pt x="232966" y="444898"/>
                  </a:lnTo>
                  <a:lnTo>
                    <a:pt x="221853" y="435769"/>
                  </a:lnTo>
                  <a:lnTo>
                    <a:pt x="211534" y="425450"/>
                  </a:lnTo>
                  <a:lnTo>
                    <a:pt x="200819" y="413941"/>
                  </a:lnTo>
                  <a:lnTo>
                    <a:pt x="190500" y="402035"/>
                  </a:lnTo>
                  <a:lnTo>
                    <a:pt x="185737" y="395685"/>
                  </a:lnTo>
                  <a:lnTo>
                    <a:pt x="180578" y="388938"/>
                  </a:lnTo>
                  <a:lnTo>
                    <a:pt x="176609" y="381794"/>
                  </a:lnTo>
                  <a:lnTo>
                    <a:pt x="171847" y="374651"/>
                  </a:lnTo>
                  <a:lnTo>
                    <a:pt x="167481" y="367507"/>
                  </a:lnTo>
                  <a:lnTo>
                    <a:pt x="163512" y="359569"/>
                  </a:lnTo>
                  <a:lnTo>
                    <a:pt x="159544" y="351632"/>
                  </a:lnTo>
                  <a:lnTo>
                    <a:pt x="156369" y="343694"/>
                  </a:lnTo>
                  <a:lnTo>
                    <a:pt x="152797" y="335757"/>
                  </a:lnTo>
                  <a:lnTo>
                    <a:pt x="150019" y="327422"/>
                  </a:lnTo>
                  <a:lnTo>
                    <a:pt x="147241" y="318691"/>
                  </a:lnTo>
                  <a:lnTo>
                    <a:pt x="144859" y="310357"/>
                  </a:lnTo>
                  <a:lnTo>
                    <a:pt x="142875" y="316310"/>
                  </a:lnTo>
                  <a:lnTo>
                    <a:pt x="140494" y="320676"/>
                  </a:lnTo>
                  <a:lnTo>
                    <a:pt x="139700" y="322263"/>
                  </a:lnTo>
                  <a:lnTo>
                    <a:pt x="138509" y="323057"/>
                  </a:lnTo>
                  <a:lnTo>
                    <a:pt x="137319" y="323851"/>
                  </a:lnTo>
                  <a:lnTo>
                    <a:pt x="136128" y="324247"/>
                  </a:lnTo>
                  <a:lnTo>
                    <a:pt x="134541" y="323851"/>
                  </a:lnTo>
                  <a:lnTo>
                    <a:pt x="133350" y="323057"/>
                  </a:lnTo>
                  <a:lnTo>
                    <a:pt x="132159" y="321866"/>
                  </a:lnTo>
                  <a:lnTo>
                    <a:pt x="130969" y="319485"/>
                  </a:lnTo>
                  <a:lnTo>
                    <a:pt x="128587" y="314722"/>
                  </a:lnTo>
                  <a:lnTo>
                    <a:pt x="126603" y="308372"/>
                  </a:lnTo>
                  <a:lnTo>
                    <a:pt x="125016" y="300038"/>
                  </a:lnTo>
                  <a:lnTo>
                    <a:pt x="123825" y="290513"/>
                  </a:lnTo>
                  <a:lnTo>
                    <a:pt x="123031" y="280591"/>
                  </a:lnTo>
                  <a:lnTo>
                    <a:pt x="122634" y="269478"/>
                  </a:lnTo>
                  <a:lnTo>
                    <a:pt x="123031" y="259557"/>
                  </a:lnTo>
                  <a:lnTo>
                    <a:pt x="123428" y="250032"/>
                  </a:lnTo>
                  <a:lnTo>
                    <a:pt x="124619" y="241300"/>
                  </a:lnTo>
                  <a:lnTo>
                    <a:pt x="125809" y="233760"/>
                  </a:lnTo>
                  <a:lnTo>
                    <a:pt x="127397" y="227013"/>
                  </a:lnTo>
                  <a:lnTo>
                    <a:pt x="129778" y="221854"/>
                  </a:lnTo>
                  <a:lnTo>
                    <a:pt x="131762" y="217488"/>
                  </a:lnTo>
                  <a:lnTo>
                    <a:pt x="132953" y="216297"/>
                  </a:lnTo>
                  <a:lnTo>
                    <a:pt x="134144" y="215504"/>
                  </a:lnTo>
                  <a:lnTo>
                    <a:pt x="130572" y="211138"/>
                  </a:lnTo>
                  <a:lnTo>
                    <a:pt x="127000" y="207169"/>
                  </a:lnTo>
                  <a:lnTo>
                    <a:pt x="124619" y="202407"/>
                  </a:lnTo>
                  <a:lnTo>
                    <a:pt x="122634" y="197247"/>
                  </a:lnTo>
                  <a:lnTo>
                    <a:pt x="120253" y="192485"/>
                  </a:lnTo>
                  <a:lnTo>
                    <a:pt x="119062" y="186928"/>
                  </a:lnTo>
                  <a:lnTo>
                    <a:pt x="118269" y="181372"/>
                  </a:lnTo>
                  <a:lnTo>
                    <a:pt x="117475" y="175816"/>
                  </a:lnTo>
                  <a:lnTo>
                    <a:pt x="117475" y="170260"/>
                  </a:lnTo>
                  <a:lnTo>
                    <a:pt x="117475" y="164704"/>
                  </a:lnTo>
                  <a:lnTo>
                    <a:pt x="117872" y="158751"/>
                  </a:lnTo>
                  <a:lnTo>
                    <a:pt x="118269" y="152797"/>
                  </a:lnTo>
                  <a:lnTo>
                    <a:pt x="120253" y="140891"/>
                  </a:lnTo>
                  <a:lnTo>
                    <a:pt x="123428" y="129381"/>
                  </a:lnTo>
                  <a:lnTo>
                    <a:pt x="126603" y="118666"/>
                  </a:lnTo>
                  <a:lnTo>
                    <a:pt x="130969" y="107951"/>
                  </a:lnTo>
                  <a:lnTo>
                    <a:pt x="135334" y="98426"/>
                  </a:lnTo>
                  <a:lnTo>
                    <a:pt x="139700" y="90091"/>
                  </a:lnTo>
                  <a:lnTo>
                    <a:pt x="144066" y="82154"/>
                  </a:lnTo>
                  <a:lnTo>
                    <a:pt x="148034" y="76597"/>
                  </a:lnTo>
                  <a:lnTo>
                    <a:pt x="152003" y="72231"/>
                  </a:lnTo>
                  <a:lnTo>
                    <a:pt x="153194" y="70644"/>
                  </a:lnTo>
                  <a:lnTo>
                    <a:pt x="154781" y="69850"/>
                  </a:lnTo>
                  <a:lnTo>
                    <a:pt x="170656" y="61913"/>
                  </a:lnTo>
                  <a:lnTo>
                    <a:pt x="186134" y="55960"/>
                  </a:lnTo>
                  <a:lnTo>
                    <a:pt x="201216" y="50403"/>
                  </a:lnTo>
                  <a:lnTo>
                    <a:pt x="216297" y="46038"/>
                  </a:lnTo>
                  <a:lnTo>
                    <a:pt x="230981" y="42863"/>
                  </a:lnTo>
                  <a:lnTo>
                    <a:pt x="245269" y="40482"/>
                  </a:lnTo>
                  <a:lnTo>
                    <a:pt x="259556" y="38894"/>
                  </a:lnTo>
                  <a:lnTo>
                    <a:pt x="273050" y="38100"/>
                  </a:lnTo>
                  <a:close/>
                  <a:moveTo>
                    <a:pt x="982954" y="0"/>
                  </a:moveTo>
                  <a:lnTo>
                    <a:pt x="988111" y="0"/>
                  </a:lnTo>
                  <a:lnTo>
                    <a:pt x="2043178" y="0"/>
                  </a:lnTo>
                  <a:lnTo>
                    <a:pt x="2049127" y="0"/>
                  </a:lnTo>
                  <a:lnTo>
                    <a:pt x="2054680" y="397"/>
                  </a:lnTo>
                  <a:lnTo>
                    <a:pt x="2060233" y="1191"/>
                  </a:lnTo>
                  <a:lnTo>
                    <a:pt x="2065786" y="1985"/>
                  </a:lnTo>
                  <a:lnTo>
                    <a:pt x="2070942" y="3572"/>
                  </a:lnTo>
                  <a:lnTo>
                    <a:pt x="2076099" y="5160"/>
                  </a:lnTo>
                  <a:lnTo>
                    <a:pt x="2081255" y="6747"/>
                  </a:lnTo>
                  <a:lnTo>
                    <a:pt x="2086411" y="8732"/>
                  </a:lnTo>
                  <a:lnTo>
                    <a:pt x="2091171" y="11113"/>
                  </a:lnTo>
                  <a:lnTo>
                    <a:pt x="2095931" y="13494"/>
                  </a:lnTo>
                  <a:lnTo>
                    <a:pt x="2100691" y="16272"/>
                  </a:lnTo>
                  <a:lnTo>
                    <a:pt x="2105054" y="19050"/>
                  </a:lnTo>
                  <a:lnTo>
                    <a:pt x="2109417" y="21828"/>
                  </a:lnTo>
                  <a:lnTo>
                    <a:pt x="2113780" y="25401"/>
                  </a:lnTo>
                  <a:lnTo>
                    <a:pt x="2121713" y="32544"/>
                  </a:lnTo>
                  <a:lnTo>
                    <a:pt x="2128852" y="40085"/>
                  </a:lnTo>
                  <a:lnTo>
                    <a:pt x="2131629" y="44451"/>
                  </a:lnTo>
                  <a:lnTo>
                    <a:pt x="2135198" y="48816"/>
                  </a:lnTo>
                  <a:lnTo>
                    <a:pt x="2137578" y="53182"/>
                  </a:lnTo>
                  <a:lnTo>
                    <a:pt x="2140751" y="57944"/>
                  </a:lnTo>
                  <a:lnTo>
                    <a:pt x="2143131" y="62707"/>
                  </a:lnTo>
                  <a:lnTo>
                    <a:pt x="2145114" y="67469"/>
                  </a:lnTo>
                  <a:lnTo>
                    <a:pt x="2147494" y="72628"/>
                  </a:lnTo>
                  <a:lnTo>
                    <a:pt x="2149081" y="77788"/>
                  </a:lnTo>
                  <a:lnTo>
                    <a:pt x="2150271" y="82947"/>
                  </a:lnTo>
                  <a:lnTo>
                    <a:pt x="2151461" y="88107"/>
                  </a:lnTo>
                  <a:lnTo>
                    <a:pt x="2152254" y="93663"/>
                  </a:lnTo>
                  <a:lnTo>
                    <a:pt x="2153444" y="99219"/>
                  </a:lnTo>
                  <a:lnTo>
                    <a:pt x="2153841" y="105172"/>
                  </a:lnTo>
                  <a:lnTo>
                    <a:pt x="2154237" y="110332"/>
                  </a:lnTo>
                  <a:lnTo>
                    <a:pt x="2154237" y="758032"/>
                  </a:lnTo>
                  <a:lnTo>
                    <a:pt x="2153841" y="763588"/>
                  </a:lnTo>
                  <a:lnTo>
                    <a:pt x="2153444" y="769144"/>
                  </a:lnTo>
                  <a:lnTo>
                    <a:pt x="2152254" y="775097"/>
                  </a:lnTo>
                  <a:lnTo>
                    <a:pt x="2151461" y="779860"/>
                  </a:lnTo>
                  <a:lnTo>
                    <a:pt x="2150271" y="785416"/>
                  </a:lnTo>
                  <a:lnTo>
                    <a:pt x="2149081" y="790972"/>
                  </a:lnTo>
                  <a:lnTo>
                    <a:pt x="2147494" y="796132"/>
                  </a:lnTo>
                  <a:lnTo>
                    <a:pt x="2145114" y="800894"/>
                  </a:lnTo>
                  <a:lnTo>
                    <a:pt x="2143131" y="805657"/>
                  </a:lnTo>
                  <a:lnTo>
                    <a:pt x="2140751" y="810816"/>
                  </a:lnTo>
                  <a:lnTo>
                    <a:pt x="2137578" y="815579"/>
                  </a:lnTo>
                  <a:lnTo>
                    <a:pt x="2135198" y="819547"/>
                  </a:lnTo>
                  <a:lnTo>
                    <a:pt x="2131629" y="824310"/>
                  </a:lnTo>
                  <a:lnTo>
                    <a:pt x="2128852" y="827882"/>
                  </a:lnTo>
                  <a:lnTo>
                    <a:pt x="2124886" y="832247"/>
                  </a:lnTo>
                  <a:lnTo>
                    <a:pt x="2121713" y="836216"/>
                  </a:lnTo>
                  <a:lnTo>
                    <a:pt x="2117350" y="839788"/>
                  </a:lnTo>
                  <a:lnTo>
                    <a:pt x="2113780" y="843360"/>
                  </a:lnTo>
                  <a:lnTo>
                    <a:pt x="2109417" y="846535"/>
                  </a:lnTo>
                  <a:lnTo>
                    <a:pt x="2105054" y="849710"/>
                  </a:lnTo>
                  <a:lnTo>
                    <a:pt x="2100691" y="852488"/>
                  </a:lnTo>
                  <a:lnTo>
                    <a:pt x="2095931" y="854869"/>
                  </a:lnTo>
                  <a:lnTo>
                    <a:pt x="2091171" y="857647"/>
                  </a:lnTo>
                  <a:lnTo>
                    <a:pt x="2086411" y="859632"/>
                  </a:lnTo>
                  <a:lnTo>
                    <a:pt x="2081255" y="861616"/>
                  </a:lnTo>
                  <a:lnTo>
                    <a:pt x="2076099" y="863601"/>
                  </a:lnTo>
                  <a:lnTo>
                    <a:pt x="2070942" y="865188"/>
                  </a:lnTo>
                  <a:lnTo>
                    <a:pt x="2065786" y="866379"/>
                  </a:lnTo>
                  <a:lnTo>
                    <a:pt x="2060233" y="867172"/>
                  </a:lnTo>
                  <a:lnTo>
                    <a:pt x="2054680" y="867966"/>
                  </a:lnTo>
                  <a:lnTo>
                    <a:pt x="2049127" y="868363"/>
                  </a:lnTo>
                  <a:lnTo>
                    <a:pt x="2043178" y="868363"/>
                  </a:lnTo>
                  <a:lnTo>
                    <a:pt x="988111" y="868363"/>
                  </a:lnTo>
                  <a:lnTo>
                    <a:pt x="982954" y="868363"/>
                  </a:lnTo>
                  <a:lnTo>
                    <a:pt x="977401" y="867966"/>
                  </a:lnTo>
                  <a:lnTo>
                    <a:pt x="971452" y="867172"/>
                  </a:lnTo>
                  <a:lnTo>
                    <a:pt x="966295" y="866379"/>
                  </a:lnTo>
                  <a:lnTo>
                    <a:pt x="960742" y="865188"/>
                  </a:lnTo>
                  <a:lnTo>
                    <a:pt x="955586" y="863601"/>
                  </a:lnTo>
                  <a:lnTo>
                    <a:pt x="950430" y="861616"/>
                  </a:lnTo>
                  <a:lnTo>
                    <a:pt x="945273" y="859632"/>
                  </a:lnTo>
                  <a:lnTo>
                    <a:pt x="940514" y="857647"/>
                  </a:lnTo>
                  <a:lnTo>
                    <a:pt x="935754" y="854869"/>
                  </a:lnTo>
                  <a:lnTo>
                    <a:pt x="930994" y="852488"/>
                  </a:lnTo>
                  <a:lnTo>
                    <a:pt x="926631" y="849710"/>
                  </a:lnTo>
                  <a:lnTo>
                    <a:pt x="922268" y="846535"/>
                  </a:lnTo>
                  <a:lnTo>
                    <a:pt x="918302" y="843360"/>
                  </a:lnTo>
                  <a:lnTo>
                    <a:pt x="913939" y="839788"/>
                  </a:lnTo>
                  <a:lnTo>
                    <a:pt x="910369" y="836216"/>
                  </a:lnTo>
                  <a:lnTo>
                    <a:pt x="906402" y="832247"/>
                  </a:lnTo>
                  <a:lnTo>
                    <a:pt x="903229" y="827882"/>
                  </a:lnTo>
                  <a:lnTo>
                    <a:pt x="899659" y="824310"/>
                  </a:lnTo>
                  <a:lnTo>
                    <a:pt x="896883" y="819547"/>
                  </a:lnTo>
                  <a:lnTo>
                    <a:pt x="893710" y="815579"/>
                  </a:lnTo>
                  <a:lnTo>
                    <a:pt x="891330" y="810816"/>
                  </a:lnTo>
                  <a:lnTo>
                    <a:pt x="888950" y="805657"/>
                  </a:lnTo>
                  <a:lnTo>
                    <a:pt x="886570" y="800894"/>
                  </a:lnTo>
                  <a:lnTo>
                    <a:pt x="884587" y="796132"/>
                  </a:lnTo>
                  <a:lnTo>
                    <a:pt x="883001" y="790972"/>
                  </a:lnTo>
                  <a:lnTo>
                    <a:pt x="881414" y="785416"/>
                  </a:lnTo>
                  <a:lnTo>
                    <a:pt x="879827" y="779860"/>
                  </a:lnTo>
                  <a:lnTo>
                    <a:pt x="879034" y="775097"/>
                  </a:lnTo>
                  <a:lnTo>
                    <a:pt x="878241" y="769144"/>
                  </a:lnTo>
                  <a:lnTo>
                    <a:pt x="877844" y="763588"/>
                  </a:lnTo>
                  <a:lnTo>
                    <a:pt x="877844" y="758032"/>
                  </a:lnTo>
                  <a:lnTo>
                    <a:pt x="877844" y="696913"/>
                  </a:lnTo>
                  <a:lnTo>
                    <a:pt x="833420" y="723504"/>
                  </a:lnTo>
                  <a:lnTo>
                    <a:pt x="804862" y="676672"/>
                  </a:lnTo>
                  <a:lnTo>
                    <a:pt x="877844" y="633413"/>
                  </a:lnTo>
                  <a:lnTo>
                    <a:pt x="877844" y="110332"/>
                  </a:lnTo>
                  <a:lnTo>
                    <a:pt x="877844" y="105172"/>
                  </a:lnTo>
                  <a:lnTo>
                    <a:pt x="878241" y="99219"/>
                  </a:lnTo>
                  <a:lnTo>
                    <a:pt x="879034" y="93663"/>
                  </a:lnTo>
                  <a:lnTo>
                    <a:pt x="879827" y="88107"/>
                  </a:lnTo>
                  <a:lnTo>
                    <a:pt x="881414" y="82947"/>
                  </a:lnTo>
                  <a:lnTo>
                    <a:pt x="883001" y="77788"/>
                  </a:lnTo>
                  <a:lnTo>
                    <a:pt x="884587" y="72628"/>
                  </a:lnTo>
                  <a:lnTo>
                    <a:pt x="886570" y="67469"/>
                  </a:lnTo>
                  <a:lnTo>
                    <a:pt x="888950" y="62707"/>
                  </a:lnTo>
                  <a:lnTo>
                    <a:pt x="891330" y="57944"/>
                  </a:lnTo>
                  <a:lnTo>
                    <a:pt x="893710" y="53182"/>
                  </a:lnTo>
                  <a:lnTo>
                    <a:pt x="896883" y="48816"/>
                  </a:lnTo>
                  <a:lnTo>
                    <a:pt x="899659" y="44451"/>
                  </a:lnTo>
                  <a:lnTo>
                    <a:pt x="903229" y="40085"/>
                  </a:lnTo>
                  <a:lnTo>
                    <a:pt x="910369" y="32544"/>
                  </a:lnTo>
                  <a:lnTo>
                    <a:pt x="918302" y="25401"/>
                  </a:lnTo>
                  <a:lnTo>
                    <a:pt x="922268" y="21828"/>
                  </a:lnTo>
                  <a:lnTo>
                    <a:pt x="926631" y="19050"/>
                  </a:lnTo>
                  <a:lnTo>
                    <a:pt x="930994" y="16272"/>
                  </a:lnTo>
                  <a:lnTo>
                    <a:pt x="935754" y="13494"/>
                  </a:lnTo>
                  <a:lnTo>
                    <a:pt x="940514" y="11113"/>
                  </a:lnTo>
                  <a:lnTo>
                    <a:pt x="945273" y="8732"/>
                  </a:lnTo>
                  <a:lnTo>
                    <a:pt x="950430" y="6747"/>
                  </a:lnTo>
                  <a:lnTo>
                    <a:pt x="955586" y="5160"/>
                  </a:lnTo>
                  <a:lnTo>
                    <a:pt x="960742" y="3572"/>
                  </a:lnTo>
                  <a:lnTo>
                    <a:pt x="966295" y="1985"/>
                  </a:lnTo>
                  <a:lnTo>
                    <a:pt x="971452" y="1191"/>
                  </a:lnTo>
                  <a:lnTo>
                    <a:pt x="977401" y="397"/>
                  </a:lnTo>
                  <a:lnTo>
                    <a:pt x="98295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32" name="2"/>
          <p:cNvSpPr/>
          <p:nvPr>
            <p:custDataLst>
              <p:tags r:id="rId1"/>
            </p:custDataLst>
          </p:nvPr>
        </p:nvSpPr>
        <p:spPr>
          <a:xfrm>
            <a:off x="5998020" y="78908"/>
            <a:ext cx="765377" cy="756534"/>
          </a:xfrm>
          <a:prstGeom prst="ellipse">
            <a:avLst/>
          </a:prstGeom>
          <a:gradFill flip="none" rotWithShape="1">
            <a:gsLst>
              <a:gs pos="5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  <a:gs pos="0">
                <a:schemeClr val="bg1"/>
              </a:gs>
            </a:gsLst>
            <a:lin ang="189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  <a:sym typeface="+mn-lt"/>
            </a:endParaRPr>
          </a:p>
        </p:txBody>
      </p:sp>
      <p:sp>
        <p:nvSpPr>
          <p:cNvPr id="33" name="1"/>
          <p:cNvSpPr/>
          <p:nvPr>
            <p:custDataLst>
              <p:tags r:id="rId2"/>
            </p:custDataLst>
          </p:nvPr>
        </p:nvSpPr>
        <p:spPr>
          <a:xfrm>
            <a:off x="5272345" y="-285387"/>
            <a:ext cx="520817" cy="520817"/>
          </a:xfrm>
          <a:prstGeom prst="ellipse">
            <a:avLst/>
          </a:prstGeom>
          <a:gradFill flip="none" rotWithShape="1">
            <a:gsLst>
              <a:gs pos="50000">
                <a:schemeClr val="accent1"/>
              </a:gs>
              <a:gs pos="100000">
                <a:schemeClr val="accent1">
                  <a:lumMod val="75000"/>
                </a:schemeClr>
              </a:gs>
              <a:gs pos="0">
                <a:schemeClr val="accent1">
                  <a:lumMod val="60000"/>
                  <a:lumOff val="40000"/>
                </a:schemeClr>
              </a:gs>
            </a:gsLst>
            <a:lin ang="18900000" scaled="0"/>
            <a:tileRect/>
          </a:gradFill>
          <a:ln w="15875">
            <a:gradFill>
              <a:gsLst>
                <a:gs pos="5000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lumMod val="75000"/>
                  </a:schemeClr>
                </a:gs>
                <a:gs pos="0">
                  <a:schemeClr val="accent1">
                    <a:lumMod val="60000"/>
                    <a:lumOff val="40000"/>
                  </a:schemeClr>
                </a:gs>
              </a:gsLst>
              <a:lin ang="81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2000">
              <a:solidFill>
                <a:prstClr val="white"/>
              </a:solidFill>
              <a:latin typeface="Impact" panose="020B0806030902050204" pitchFamily="34" charset="0"/>
              <a:sym typeface="+mn-lt"/>
            </a:endParaRPr>
          </a:p>
        </p:txBody>
      </p:sp>
      <p:sp>
        <p:nvSpPr>
          <p:cNvPr id="34" name="3"/>
          <p:cNvSpPr/>
          <p:nvPr>
            <p:custDataLst>
              <p:tags r:id="rId3"/>
            </p:custDataLst>
          </p:nvPr>
        </p:nvSpPr>
        <p:spPr>
          <a:xfrm>
            <a:off x="6839826" y="-572185"/>
            <a:ext cx="947414" cy="936468"/>
          </a:xfrm>
          <a:prstGeom prst="ellipse">
            <a:avLst/>
          </a:prstGeom>
          <a:gradFill flip="none" rotWithShape="1">
            <a:gsLst>
              <a:gs pos="5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  <a:gs pos="0">
                <a:schemeClr val="bg1"/>
              </a:gs>
            </a:gsLst>
            <a:lin ang="189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  <a:sym typeface="+mn-lt"/>
            </a:endParaRPr>
          </a:p>
        </p:txBody>
      </p:sp>
      <p:sp>
        <p:nvSpPr>
          <p:cNvPr id="35" name="4"/>
          <p:cNvSpPr/>
          <p:nvPr>
            <p:custDataLst>
              <p:tags r:id="rId4"/>
            </p:custDataLst>
          </p:nvPr>
        </p:nvSpPr>
        <p:spPr>
          <a:xfrm>
            <a:off x="7979664" y="-120201"/>
            <a:ext cx="596669" cy="589775"/>
          </a:xfrm>
          <a:prstGeom prst="ellipse">
            <a:avLst/>
          </a:prstGeom>
          <a:gradFill flip="none" rotWithShape="1">
            <a:gsLst>
              <a:gs pos="50000">
                <a:schemeClr val="accent1"/>
              </a:gs>
              <a:gs pos="100000">
                <a:schemeClr val="accent1">
                  <a:lumMod val="75000"/>
                </a:schemeClr>
              </a:gs>
              <a:gs pos="0">
                <a:schemeClr val="accent1">
                  <a:lumMod val="60000"/>
                  <a:lumOff val="40000"/>
                </a:schemeClr>
              </a:gs>
            </a:gsLst>
            <a:lin ang="18900000" scaled="0"/>
            <a:tileRect/>
          </a:gradFill>
          <a:ln w="15875">
            <a:gradFill>
              <a:gsLst>
                <a:gs pos="5000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lumMod val="75000"/>
                  </a:schemeClr>
                </a:gs>
                <a:gs pos="0">
                  <a:schemeClr val="accent1">
                    <a:lumMod val="60000"/>
                    <a:lumOff val="40000"/>
                  </a:schemeClr>
                </a:gs>
              </a:gsLst>
              <a:lin ang="81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2000">
              <a:solidFill>
                <a:prstClr val="white"/>
              </a:solidFill>
              <a:latin typeface="Impact" panose="020B0806030902050204" pitchFamily="34" charset="0"/>
              <a:sym typeface="+mn-lt"/>
            </a:endParaRPr>
          </a:p>
        </p:txBody>
      </p:sp>
      <p:sp>
        <p:nvSpPr>
          <p:cNvPr id="36" name="6"/>
          <p:cNvSpPr/>
          <p:nvPr>
            <p:custDataLst>
              <p:tags r:id="rId5"/>
            </p:custDataLst>
          </p:nvPr>
        </p:nvSpPr>
        <p:spPr>
          <a:xfrm>
            <a:off x="8797087" y="-510681"/>
            <a:ext cx="722005" cy="713663"/>
          </a:xfrm>
          <a:prstGeom prst="ellipse">
            <a:avLst/>
          </a:prstGeom>
          <a:gradFill flip="none" rotWithShape="1">
            <a:gsLst>
              <a:gs pos="5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  <a:gs pos="0">
                <a:schemeClr val="bg1"/>
              </a:gs>
            </a:gsLst>
            <a:lin ang="189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  <a:sym typeface="+mn-lt"/>
            </a:endParaRPr>
          </a:p>
        </p:txBody>
      </p:sp>
      <p:sp>
        <p:nvSpPr>
          <p:cNvPr id="37" name="5"/>
          <p:cNvSpPr/>
          <p:nvPr>
            <p:custDataLst>
              <p:tags r:id="rId6"/>
            </p:custDataLst>
          </p:nvPr>
        </p:nvSpPr>
        <p:spPr>
          <a:xfrm>
            <a:off x="8647909" y="423634"/>
            <a:ext cx="195306" cy="195306"/>
          </a:xfrm>
          <a:prstGeom prst="ellipse">
            <a:avLst/>
          </a:prstGeom>
          <a:gradFill flip="none" rotWithShape="1">
            <a:gsLst>
              <a:gs pos="100000">
                <a:schemeClr val="bg1"/>
              </a:gs>
              <a:gs pos="0">
                <a:srgbClr val="E0E0E0"/>
              </a:gs>
            </a:gsLst>
            <a:lin ang="81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2249" tIns="51123" rIns="102249" bIns="51123" anchor="ctr"/>
          <a:lstStyle/>
          <a:p>
            <a:pPr algn="ctr"/>
            <a:endParaRPr lang="en-US">
              <a:solidFill>
                <a:prstClr val="white"/>
              </a:solidFill>
              <a:sym typeface="+mn-lt"/>
            </a:endParaRPr>
          </a:p>
        </p:txBody>
      </p:sp>
      <p:sp>
        <p:nvSpPr>
          <p:cNvPr id="38" name="8"/>
          <p:cNvSpPr/>
          <p:nvPr>
            <p:custDataLst>
              <p:tags r:id="rId7"/>
            </p:custDataLst>
          </p:nvPr>
        </p:nvSpPr>
        <p:spPr>
          <a:xfrm flipH="1">
            <a:off x="2371520" y="4912873"/>
            <a:ext cx="765377" cy="756534"/>
          </a:xfrm>
          <a:prstGeom prst="ellipse">
            <a:avLst/>
          </a:prstGeom>
          <a:gradFill flip="none" rotWithShape="1">
            <a:gsLst>
              <a:gs pos="5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  <a:gs pos="0">
                <a:schemeClr val="bg1"/>
              </a:gs>
            </a:gsLst>
            <a:lin ang="189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  <a:sym typeface="+mn-lt"/>
            </a:endParaRPr>
          </a:p>
        </p:txBody>
      </p:sp>
      <p:sp>
        <p:nvSpPr>
          <p:cNvPr id="39" name="7"/>
          <p:cNvSpPr/>
          <p:nvPr>
            <p:custDataLst>
              <p:tags r:id="rId8"/>
            </p:custDataLst>
          </p:nvPr>
        </p:nvSpPr>
        <p:spPr>
          <a:xfrm flipH="1">
            <a:off x="3348157" y="4734697"/>
            <a:ext cx="520817" cy="520817"/>
          </a:xfrm>
          <a:prstGeom prst="ellipse">
            <a:avLst/>
          </a:prstGeom>
          <a:gradFill flip="none" rotWithShape="1">
            <a:gsLst>
              <a:gs pos="5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  <a:gs pos="0">
                <a:schemeClr val="bg1"/>
              </a:gs>
            </a:gsLst>
            <a:lin ang="189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  <a:sym typeface="+mn-lt"/>
            </a:endParaRPr>
          </a:p>
        </p:txBody>
      </p:sp>
      <p:sp>
        <p:nvSpPr>
          <p:cNvPr id="40" name="9"/>
          <p:cNvSpPr/>
          <p:nvPr>
            <p:custDataLst>
              <p:tags r:id="rId9"/>
            </p:custDataLst>
          </p:nvPr>
        </p:nvSpPr>
        <p:spPr>
          <a:xfrm flipH="1">
            <a:off x="1259632" y="4587974"/>
            <a:ext cx="947414" cy="936468"/>
          </a:xfrm>
          <a:prstGeom prst="ellipse">
            <a:avLst/>
          </a:prstGeom>
          <a:gradFill flip="none" rotWithShape="1">
            <a:gsLst>
              <a:gs pos="50000">
                <a:schemeClr val="accent1"/>
              </a:gs>
              <a:gs pos="100000">
                <a:schemeClr val="accent1">
                  <a:lumMod val="75000"/>
                </a:schemeClr>
              </a:gs>
              <a:gs pos="0">
                <a:schemeClr val="accent1">
                  <a:lumMod val="60000"/>
                  <a:lumOff val="40000"/>
                </a:schemeClr>
              </a:gs>
            </a:gsLst>
            <a:lin ang="18900000" scaled="0"/>
            <a:tileRect/>
          </a:gradFill>
          <a:ln w="15875">
            <a:gradFill>
              <a:gsLst>
                <a:gs pos="5000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lumMod val="75000"/>
                  </a:schemeClr>
                </a:gs>
                <a:gs pos="0">
                  <a:schemeClr val="accent1">
                    <a:lumMod val="60000"/>
                    <a:lumOff val="40000"/>
                  </a:schemeClr>
                </a:gs>
              </a:gsLst>
              <a:lin ang="81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2000">
              <a:solidFill>
                <a:prstClr val="white"/>
              </a:solidFill>
              <a:latin typeface="Impact" panose="020B0806030902050204" pitchFamily="34" charset="0"/>
              <a:sym typeface="+mn-lt"/>
            </a:endParaRPr>
          </a:p>
        </p:txBody>
      </p:sp>
      <p:sp>
        <p:nvSpPr>
          <p:cNvPr id="41" name="9"/>
          <p:cNvSpPr/>
          <p:nvPr>
            <p:custDataLst>
              <p:tags r:id="rId10"/>
            </p:custDataLst>
          </p:nvPr>
        </p:nvSpPr>
        <p:spPr>
          <a:xfrm flipH="1">
            <a:off x="524650" y="4934310"/>
            <a:ext cx="596669" cy="589775"/>
          </a:xfrm>
          <a:prstGeom prst="ellipse">
            <a:avLst/>
          </a:prstGeom>
          <a:gradFill flip="none" rotWithShape="1">
            <a:gsLst>
              <a:gs pos="5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  <a:gs pos="0">
                <a:schemeClr val="bg1"/>
              </a:gs>
            </a:gsLst>
            <a:lin ang="189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  <a:sym typeface="+mn-lt"/>
            </a:endParaRPr>
          </a:p>
        </p:txBody>
      </p:sp>
      <p:sp>
        <p:nvSpPr>
          <p:cNvPr id="42" name="11"/>
          <p:cNvSpPr/>
          <p:nvPr>
            <p:custDataLst>
              <p:tags r:id="rId11"/>
            </p:custDataLst>
          </p:nvPr>
        </p:nvSpPr>
        <p:spPr>
          <a:xfrm flipH="1">
            <a:off x="-418155" y="4578455"/>
            <a:ext cx="722005" cy="713663"/>
          </a:xfrm>
          <a:prstGeom prst="ellipse">
            <a:avLst/>
          </a:prstGeom>
          <a:gradFill flip="none" rotWithShape="1">
            <a:gsLst>
              <a:gs pos="50000">
                <a:schemeClr val="accent1"/>
              </a:gs>
              <a:gs pos="100000">
                <a:schemeClr val="accent1">
                  <a:lumMod val="75000"/>
                </a:schemeClr>
              </a:gs>
              <a:gs pos="0">
                <a:schemeClr val="accent1">
                  <a:lumMod val="60000"/>
                  <a:lumOff val="40000"/>
                </a:schemeClr>
              </a:gs>
            </a:gsLst>
            <a:lin ang="18900000" scaled="0"/>
            <a:tileRect/>
          </a:gradFill>
          <a:ln w="15875">
            <a:gradFill>
              <a:gsLst>
                <a:gs pos="5000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lumMod val="75000"/>
                  </a:schemeClr>
                </a:gs>
                <a:gs pos="0">
                  <a:schemeClr val="accent1">
                    <a:lumMod val="60000"/>
                    <a:lumOff val="40000"/>
                  </a:schemeClr>
                </a:gs>
              </a:gsLst>
              <a:lin ang="81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2000">
              <a:solidFill>
                <a:prstClr val="white"/>
              </a:solidFill>
              <a:latin typeface="Impact" panose="020B0806030902050204" pitchFamily="34" charset="0"/>
              <a:sym typeface="+mn-lt"/>
            </a:endParaRPr>
          </a:p>
        </p:txBody>
      </p:sp>
      <p:sp>
        <p:nvSpPr>
          <p:cNvPr id="43" name="10"/>
          <p:cNvSpPr/>
          <p:nvPr>
            <p:custDataLst>
              <p:tags r:id="rId12"/>
            </p:custDataLst>
          </p:nvPr>
        </p:nvSpPr>
        <p:spPr>
          <a:xfrm flipH="1">
            <a:off x="257710" y="5511785"/>
            <a:ext cx="195306" cy="195306"/>
          </a:xfrm>
          <a:prstGeom prst="ellipse">
            <a:avLst/>
          </a:prstGeom>
          <a:gradFill flip="none" rotWithShape="1">
            <a:gsLst>
              <a:gs pos="5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  <a:gs pos="0">
                <a:schemeClr val="bg1"/>
              </a:gs>
            </a:gsLst>
            <a:lin ang="189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80256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vortex dir="r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569654" y="-91642"/>
            <a:ext cx="6586815" cy="1404000"/>
          </a:xfrm>
          <a:custGeom>
            <a:avLst/>
            <a:gdLst/>
            <a:ahLst/>
            <a:cxnLst/>
            <a:rect l="l" t="t" r="r" b="b"/>
            <a:pathLst>
              <a:path w="6586815" h="1404000">
                <a:moveTo>
                  <a:pt x="810600" y="0"/>
                </a:moveTo>
                <a:lnTo>
                  <a:pt x="6586815" y="0"/>
                </a:lnTo>
                <a:lnTo>
                  <a:pt x="6586815" y="1404000"/>
                </a:lnTo>
                <a:lnTo>
                  <a:pt x="0" y="1404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825" y="3759630"/>
            <a:ext cx="4284268" cy="1404000"/>
          </a:xfrm>
          <a:custGeom>
            <a:avLst/>
            <a:gdLst/>
            <a:ahLst/>
            <a:cxnLst/>
            <a:rect l="l" t="t" r="r" b="b"/>
            <a:pathLst>
              <a:path w="4284268" h="1404000">
                <a:moveTo>
                  <a:pt x="0" y="0"/>
                </a:moveTo>
                <a:lnTo>
                  <a:pt x="4284268" y="0"/>
                </a:lnTo>
                <a:lnTo>
                  <a:pt x="3473668" y="1404000"/>
                </a:lnTo>
                <a:lnTo>
                  <a:pt x="0" y="140400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0" y="339502"/>
            <a:ext cx="9156469" cy="4536504"/>
          </a:xfrm>
          <a:custGeom>
            <a:avLst/>
            <a:gdLst/>
            <a:ahLst/>
            <a:cxnLst/>
            <a:rect l="l" t="t" r="r" b="b"/>
            <a:pathLst>
              <a:path w="7959928" h="2268000">
                <a:moveTo>
                  <a:pt x="0" y="0"/>
                </a:moveTo>
                <a:lnTo>
                  <a:pt x="7959928" y="0"/>
                </a:lnTo>
                <a:lnTo>
                  <a:pt x="6650498" y="2268000"/>
                </a:lnTo>
                <a:lnTo>
                  <a:pt x="0" y="2268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8CEE6F4E-D55A-4684-8529-DE4E112F53F7}"/>
              </a:ext>
            </a:extLst>
          </p:cNvPr>
          <p:cNvSpPr txBox="1"/>
          <p:nvPr/>
        </p:nvSpPr>
        <p:spPr>
          <a:xfrm>
            <a:off x="8028384" y="3651870"/>
            <a:ext cx="923330" cy="1367948"/>
          </a:xfrm>
          <a:prstGeom prst="rect">
            <a:avLst/>
          </a:prstGeom>
          <a:noFill/>
          <a:ln>
            <a:noFill/>
          </a:ln>
        </p:spPr>
        <p:txBody>
          <a:bodyPr vert="eaVert" wrap="square" rtlCol="0">
            <a:spAutoFit/>
          </a:bodyPr>
          <a:lstStyle/>
          <a:p>
            <a:r>
              <a:rPr lang="zh-CN" altLang="en-US" sz="4800" b="1" dirty="0">
                <a:solidFill>
                  <a:schemeClr val="accent3"/>
                </a:solidFill>
                <a:latin typeface="方正清纯体简体 Bold" panose="02000000000000000000" pitchFamily="50" charset="-122"/>
                <a:ea typeface="方正清纯体简体 Bold" panose="02000000000000000000" pitchFamily="50" charset="-122"/>
              </a:rPr>
              <a:t>案例</a:t>
            </a:r>
            <a:endParaRPr lang="en-US" altLang="zh-CN" sz="4800" b="1" dirty="0">
              <a:solidFill>
                <a:schemeClr val="accent3"/>
              </a:solidFill>
              <a:latin typeface="方正清纯体简体 Bold" panose="02000000000000000000" pitchFamily="50" charset="-122"/>
              <a:ea typeface="方正清纯体简体 Bold" panose="02000000000000000000" pitchFamily="50" charset="-122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A23CA9A0-1E36-4031-9F35-7A6DD9D22DE2}"/>
              </a:ext>
            </a:extLst>
          </p:cNvPr>
          <p:cNvSpPr txBox="1"/>
          <p:nvPr/>
        </p:nvSpPr>
        <p:spPr>
          <a:xfrm>
            <a:off x="107504" y="632846"/>
            <a:ext cx="8496944" cy="26345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000" dirty="0">
                <a:solidFill>
                  <a:schemeClr val="bg1"/>
                </a:solidFill>
                <a:latin typeface="+mn-ea"/>
              </a:rPr>
              <a:t>请思考并与伙伴讨论以下问题： </a:t>
            </a:r>
            <a:endParaRPr lang="en-US" altLang="zh-CN" sz="2000" dirty="0">
              <a:solidFill>
                <a:schemeClr val="bg1"/>
              </a:solidFill>
              <a:latin typeface="+mn-ea"/>
            </a:endParaRPr>
          </a:p>
          <a:p>
            <a:pPr>
              <a:lnSpc>
                <a:spcPct val="150000"/>
              </a:lnSpc>
              <a:defRPr/>
            </a:pPr>
            <a:endParaRPr lang="zh-CN" altLang="en-US" sz="2000" dirty="0">
              <a:solidFill>
                <a:schemeClr val="bg1"/>
              </a:solidFill>
              <a:latin typeface="+mn-ea"/>
            </a:endParaRPr>
          </a:p>
          <a:p>
            <a:pPr marL="342900" indent="-342900">
              <a:lnSpc>
                <a:spcPct val="150000"/>
              </a:lnSpc>
              <a:buFont typeface="+mj-ea"/>
              <a:buAutoNum type="circleNumDbPlain"/>
              <a:defRPr/>
            </a:pPr>
            <a:r>
              <a:rPr lang="zh-CN" altLang="en-US" dirty="0">
                <a:solidFill>
                  <a:schemeClr val="bg1"/>
                </a:solidFill>
                <a:latin typeface="+mn-ea"/>
              </a:rPr>
              <a:t>为什么技能大赛获奖者也不能做大厨？</a:t>
            </a:r>
            <a:endParaRPr lang="en-US" altLang="zh-CN" dirty="0">
              <a:solidFill>
                <a:schemeClr val="bg1"/>
              </a:solidFill>
              <a:latin typeface="+mn-ea"/>
            </a:endParaRPr>
          </a:p>
          <a:p>
            <a:pPr marL="342900" indent="-342900">
              <a:lnSpc>
                <a:spcPct val="150000"/>
              </a:lnSpc>
              <a:buFont typeface="+mj-ea"/>
              <a:buAutoNum type="circleNumDbPlain"/>
              <a:defRPr/>
            </a:pPr>
            <a:r>
              <a:rPr lang="zh-CN" altLang="en-US" dirty="0">
                <a:solidFill>
                  <a:schemeClr val="bg1"/>
                </a:solidFill>
                <a:latin typeface="+mn-ea"/>
              </a:rPr>
              <a:t>如果像普通人一样按部就班地在餐厅工作，成为大厨的路会是怎样的？</a:t>
            </a:r>
          </a:p>
          <a:p>
            <a:pPr marL="342900" indent="-342900">
              <a:lnSpc>
                <a:spcPct val="150000"/>
              </a:lnSpc>
              <a:buFont typeface="+mj-ea"/>
              <a:buAutoNum type="circleNumDbPlain"/>
              <a:defRPr/>
            </a:pPr>
            <a:r>
              <a:rPr lang="zh-CN" altLang="en-US" dirty="0">
                <a:solidFill>
                  <a:schemeClr val="bg1"/>
                </a:solidFill>
                <a:latin typeface="+mn-ea"/>
              </a:rPr>
              <a:t>小王为什么选择以食雕作为突破口？</a:t>
            </a:r>
          </a:p>
          <a:p>
            <a:pPr marL="342900" indent="-342900">
              <a:lnSpc>
                <a:spcPct val="150000"/>
              </a:lnSpc>
              <a:buFont typeface="+mj-ea"/>
              <a:buAutoNum type="circleNumDbPlain"/>
              <a:defRPr/>
            </a:pPr>
            <a:r>
              <a:rPr lang="zh-CN" altLang="en-US" dirty="0">
                <a:solidFill>
                  <a:schemeClr val="bg1"/>
                </a:solidFill>
                <a:latin typeface="+mn-ea"/>
              </a:rPr>
              <a:t>烹饪专业学生与掌勺师傅之间究竟有哪些差距？</a:t>
            </a:r>
          </a:p>
        </p:txBody>
      </p:sp>
    </p:spTree>
    <p:extLst>
      <p:ext uri="{BB962C8B-B14F-4D97-AF65-F5344CB8AC3E}">
        <p14:creationId xmlns:p14="http://schemas.microsoft.com/office/powerpoint/2010/main" val="1452763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6000">
        <p14:warp dir="in"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557205" y="1023734"/>
            <a:ext cx="6586815" cy="1404000"/>
          </a:xfrm>
          <a:custGeom>
            <a:avLst/>
            <a:gdLst/>
            <a:ahLst/>
            <a:cxnLst/>
            <a:rect l="l" t="t" r="r" b="b"/>
            <a:pathLst>
              <a:path w="6586815" h="1404000">
                <a:moveTo>
                  <a:pt x="810600" y="0"/>
                </a:moveTo>
                <a:lnTo>
                  <a:pt x="6586815" y="0"/>
                </a:lnTo>
                <a:lnTo>
                  <a:pt x="6586815" y="1404000"/>
                </a:lnTo>
                <a:lnTo>
                  <a:pt x="0" y="1404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0" y="2931790"/>
            <a:ext cx="4284268" cy="1404000"/>
          </a:xfrm>
          <a:custGeom>
            <a:avLst/>
            <a:gdLst/>
            <a:ahLst/>
            <a:cxnLst/>
            <a:rect l="l" t="t" r="r" b="b"/>
            <a:pathLst>
              <a:path w="4284268" h="1404000">
                <a:moveTo>
                  <a:pt x="0" y="0"/>
                </a:moveTo>
                <a:lnTo>
                  <a:pt x="4284268" y="0"/>
                </a:lnTo>
                <a:lnTo>
                  <a:pt x="3473668" y="1404000"/>
                </a:lnTo>
                <a:lnTo>
                  <a:pt x="0" y="140400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0" y="1491630"/>
            <a:ext cx="7959928" cy="2268000"/>
          </a:xfrm>
          <a:custGeom>
            <a:avLst/>
            <a:gdLst/>
            <a:ahLst/>
            <a:cxnLst/>
            <a:rect l="l" t="t" r="r" b="b"/>
            <a:pathLst>
              <a:path w="7959928" h="2268000">
                <a:moveTo>
                  <a:pt x="0" y="0"/>
                </a:moveTo>
                <a:lnTo>
                  <a:pt x="7959928" y="0"/>
                </a:lnTo>
                <a:lnTo>
                  <a:pt x="6650498" y="2268000"/>
                </a:lnTo>
                <a:lnTo>
                  <a:pt x="0" y="2268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3787170" y="1968419"/>
            <a:ext cx="15696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3600" b="1" dirty="0">
                <a:solidFill>
                  <a:schemeClr val="bg1"/>
                </a:solidFill>
                <a:latin typeface="微软雅黑"/>
              </a:rPr>
              <a:t>第一节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1253859" y="1984635"/>
            <a:ext cx="1303346" cy="1303346"/>
            <a:chOff x="1253859" y="1984635"/>
            <a:chExt cx="1303346" cy="1303346"/>
          </a:xfrm>
        </p:grpSpPr>
        <p:sp>
          <p:nvSpPr>
            <p:cNvPr id="20" name="椭圆 19"/>
            <p:cNvSpPr/>
            <p:nvPr/>
          </p:nvSpPr>
          <p:spPr>
            <a:xfrm>
              <a:off x="1253859" y="1984635"/>
              <a:ext cx="1303346" cy="1303346"/>
            </a:xfrm>
            <a:prstGeom prst="ellipse">
              <a:avLst/>
            </a:prstGeom>
            <a:gradFill flip="none" rotWithShape="1">
              <a:gsLst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18900000" scaled="0"/>
              <a:tileRect/>
            </a:gradFill>
            <a:ln w="53975"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2" name="椭圆 21"/>
            <p:cNvSpPr/>
            <p:nvPr/>
          </p:nvSpPr>
          <p:spPr bwMode="auto">
            <a:xfrm>
              <a:off x="1399414" y="2130190"/>
              <a:ext cx="1012237" cy="101223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innerShdw blurRad="76200" dist="101600" dir="180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68571" tIns="34285" rIns="68571" bIns="3428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2100" b="1"/>
            </a:p>
          </p:txBody>
        </p:sp>
        <p:sp>
          <p:nvSpPr>
            <p:cNvPr id="24" name="KSO_Shape"/>
            <p:cNvSpPr>
              <a:spLocks/>
            </p:cNvSpPr>
            <p:nvPr/>
          </p:nvSpPr>
          <p:spPr bwMode="auto">
            <a:xfrm>
              <a:off x="1659160" y="2384342"/>
              <a:ext cx="555808" cy="503933"/>
            </a:xfrm>
            <a:custGeom>
              <a:avLst/>
              <a:gdLst>
                <a:gd name="T0" fmla="*/ 726341 w 2395538"/>
                <a:gd name="T1" fmla="*/ 2170112 h 2170112"/>
                <a:gd name="T2" fmla="*/ 1441768 w 2395538"/>
                <a:gd name="T3" fmla="*/ 728510 h 2170112"/>
                <a:gd name="T4" fmla="*/ 1885633 w 2395538"/>
                <a:gd name="T5" fmla="*/ 1143658 h 2170112"/>
                <a:gd name="T6" fmla="*/ 1870393 w 2395538"/>
                <a:gd name="T7" fmla="*/ 1187775 h 2170112"/>
                <a:gd name="T8" fmla="*/ 1824038 w 2395538"/>
                <a:gd name="T9" fmla="*/ 1209358 h 2170112"/>
                <a:gd name="T10" fmla="*/ 1774825 w 2395538"/>
                <a:gd name="T11" fmla="*/ 1196345 h 2170112"/>
                <a:gd name="T12" fmla="*/ 87630 w 2395538"/>
                <a:gd name="T13" fmla="*/ 1207136 h 2170112"/>
                <a:gd name="T14" fmla="*/ 36195 w 2395538"/>
                <a:gd name="T15" fmla="*/ 1203010 h 2170112"/>
                <a:gd name="T16" fmla="*/ 2540 w 2395538"/>
                <a:gd name="T17" fmla="*/ 1166510 h 2170112"/>
                <a:gd name="T18" fmla="*/ 7937 w 2395538"/>
                <a:gd name="T19" fmla="*/ 1121123 h 2170112"/>
                <a:gd name="T20" fmla="*/ 1968140 w 2395538"/>
                <a:gd name="T21" fmla="*/ 219388 h 2170112"/>
                <a:gd name="T22" fmla="*/ 2114413 w 2395538"/>
                <a:gd name="T23" fmla="*/ 243789 h 2170112"/>
                <a:gd name="T24" fmla="*/ 2240697 w 2395538"/>
                <a:gd name="T25" fmla="*/ 284667 h 2170112"/>
                <a:gd name="T26" fmla="*/ 2388557 w 2395538"/>
                <a:gd name="T27" fmla="*/ 355016 h 2170112"/>
                <a:gd name="T28" fmla="*/ 2336521 w 2395538"/>
                <a:gd name="T29" fmla="*/ 373079 h 2170112"/>
                <a:gd name="T30" fmla="*/ 2250533 w 2395538"/>
                <a:gd name="T31" fmla="*/ 415225 h 2170112"/>
                <a:gd name="T32" fmla="*/ 2138845 w 2395538"/>
                <a:gd name="T33" fmla="*/ 508390 h 2170112"/>
                <a:gd name="T34" fmla="*/ 2044926 w 2395538"/>
                <a:gd name="T35" fmla="*/ 621519 h 2170112"/>
                <a:gd name="T36" fmla="*/ 1960525 w 2395538"/>
                <a:gd name="T37" fmla="*/ 747006 h 2170112"/>
                <a:gd name="T38" fmla="*/ 1902777 w 2395538"/>
                <a:gd name="T39" fmla="*/ 803412 h 2170112"/>
                <a:gd name="T40" fmla="*/ 1832020 w 2395538"/>
                <a:gd name="T41" fmla="*/ 843974 h 2170112"/>
                <a:gd name="T42" fmla="*/ 1753013 w 2395538"/>
                <a:gd name="T43" fmla="*/ 868374 h 2170112"/>
                <a:gd name="T44" fmla="*/ 1568664 w 2395538"/>
                <a:gd name="T45" fmla="*/ 707079 h 2170112"/>
                <a:gd name="T46" fmla="*/ 1657507 w 2395538"/>
                <a:gd name="T47" fmla="*/ 590147 h 2170112"/>
                <a:gd name="T48" fmla="*/ 1736514 w 2395538"/>
                <a:gd name="T49" fmla="*/ 513143 h 2170112"/>
                <a:gd name="T50" fmla="*/ 1825674 w 2395538"/>
                <a:gd name="T51" fmla="*/ 448498 h 2170112"/>
                <a:gd name="T52" fmla="*/ 1925622 w 2395538"/>
                <a:gd name="T53" fmla="*/ 399381 h 2170112"/>
                <a:gd name="T54" fmla="*/ 2033820 w 2395538"/>
                <a:gd name="T55" fmla="*/ 369910 h 2170112"/>
                <a:gd name="T56" fmla="*/ 2147095 w 2395538"/>
                <a:gd name="T57" fmla="*/ 361671 h 2170112"/>
                <a:gd name="T58" fmla="*/ 2032234 w 2395538"/>
                <a:gd name="T59" fmla="*/ 356601 h 2170112"/>
                <a:gd name="T60" fmla="*/ 1917373 w 2395538"/>
                <a:gd name="T61" fmla="*/ 373713 h 2170112"/>
                <a:gd name="T62" fmla="*/ 1806953 w 2395538"/>
                <a:gd name="T63" fmla="*/ 412690 h 2170112"/>
                <a:gd name="T64" fmla="*/ 1703832 w 2395538"/>
                <a:gd name="T65" fmla="*/ 469730 h 2170112"/>
                <a:gd name="T66" fmla="*/ 1610230 w 2395538"/>
                <a:gd name="T67" fmla="*/ 542297 h 2170112"/>
                <a:gd name="T68" fmla="*/ 1526146 w 2395538"/>
                <a:gd name="T69" fmla="*/ 625638 h 2170112"/>
                <a:gd name="T70" fmla="*/ 1409381 w 2395538"/>
                <a:gd name="T71" fmla="*/ 589196 h 2170112"/>
                <a:gd name="T72" fmla="*/ 1430322 w 2395538"/>
                <a:gd name="T73" fmla="*/ 523601 h 2170112"/>
                <a:gd name="T74" fmla="*/ 1476648 w 2395538"/>
                <a:gd name="T75" fmla="*/ 444696 h 2170112"/>
                <a:gd name="T76" fmla="*/ 1541376 w 2395538"/>
                <a:gd name="T77" fmla="*/ 367375 h 2170112"/>
                <a:gd name="T78" fmla="*/ 1611816 w 2395538"/>
                <a:gd name="T79" fmla="*/ 308117 h 2170112"/>
                <a:gd name="T80" fmla="*/ 1686381 w 2395538"/>
                <a:gd name="T81" fmla="*/ 265337 h 2170112"/>
                <a:gd name="T82" fmla="*/ 1763166 w 2395538"/>
                <a:gd name="T83" fmla="*/ 237134 h 2170112"/>
                <a:gd name="T84" fmla="*/ 1910075 w 2395538"/>
                <a:gd name="T85" fmla="*/ 217487 h 2170112"/>
                <a:gd name="T86" fmla="*/ 1198124 w 2395538"/>
                <a:gd name="T87" fmla="*/ 20298 h 2170112"/>
                <a:gd name="T88" fmla="*/ 1336237 w 2395538"/>
                <a:gd name="T89" fmla="*/ 78653 h 2170112"/>
                <a:gd name="T90" fmla="*/ 1406886 w 2395538"/>
                <a:gd name="T91" fmla="*/ 127177 h 2170112"/>
                <a:gd name="T92" fmla="*/ 1468305 w 2395538"/>
                <a:gd name="T93" fmla="*/ 191241 h 2170112"/>
                <a:gd name="T94" fmla="*/ 1512540 w 2395538"/>
                <a:gd name="T95" fmla="*/ 273066 h 2170112"/>
                <a:gd name="T96" fmla="*/ 1474351 w 2395538"/>
                <a:gd name="T97" fmla="*/ 374554 h 2170112"/>
                <a:gd name="T98" fmla="*/ 1420252 w 2395538"/>
                <a:gd name="T99" fmla="*/ 385654 h 2170112"/>
                <a:gd name="T100" fmla="*/ 1384927 w 2395538"/>
                <a:gd name="T101" fmla="*/ 273700 h 2170112"/>
                <a:gd name="T102" fmla="*/ 1348012 w 2395538"/>
                <a:gd name="T103" fmla="*/ 208050 h 2170112"/>
                <a:gd name="T104" fmla="*/ 1299640 w 2395538"/>
                <a:gd name="T105" fmla="*/ 150963 h 2170112"/>
                <a:gd name="T106" fmla="*/ 1242040 w 2395538"/>
                <a:gd name="T107" fmla="*/ 104659 h 2170112"/>
                <a:gd name="T108" fmla="*/ 1280546 w 2395538"/>
                <a:gd name="T109" fmla="*/ 143986 h 2170112"/>
                <a:gd name="T110" fmla="*/ 1323508 w 2395538"/>
                <a:gd name="T111" fmla="*/ 202024 h 2170112"/>
                <a:gd name="T112" fmla="*/ 1356923 w 2395538"/>
                <a:gd name="T113" fmla="*/ 274969 h 2170112"/>
                <a:gd name="T114" fmla="*/ 1381108 w 2395538"/>
                <a:gd name="T115" fmla="*/ 413880 h 2170112"/>
                <a:gd name="T116" fmla="*/ 1369652 w 2395538"/>
                <a:gd name="T117" fmla="*/ 554378 h 2170112"/>
                <a:gd name="T118" fmla="*/ 1166937 w 2395538"/>
                <a:gd name="T119" fmla="*/ 363136 h 2170112"/>
                <a:gd name="T120" fmla="*/ 1178711 w 2395538"/>
                <a:gd name="T121" fmla="*/ 227079 h 2170112"/>
                <a:gd name="T122" fmla="*/ 1172028 w 2395538"/>
                <a:gd name="T123" fmla="*/ 132568 h 2170112"/>
                <a:gd name="T124" fmla="*/ 1144342 w 2395538"/>
                <a:gd name="T125" fmla="*/ 45670 h 2170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395538" h="2170112">
                  <a:moveTo>
                    <a:pt x="940433" y="595312"/>
                  </a:moveTo>
                  <a:lnTo>
                    <a:pt x="1643062" y="1217102"/>
                  </a:lnTo>
                  <a:lnTo>
                    <a:pt x="1643062" y="2170112"/>
                  </a:lnTo>
                  <a:lnTo>
                    <a:pt x="1433735" y="2170112"/>
                  </a:lnTo>
                  <a:lnTo>
                    <a:pt x="1159290" y="2170112"/>
                  </a:lnTo>
                  <a:lnTo>
                    <a:pt x="1159290" y="1557214"/>
                  </a:lnTo>
                  <a:lnTo>
                    <a:pt x="726341" y="1557214"/>
                  </a:lnTo>
                  <a:lnTo>
                    <a:pt x="726341" y="2170112"/>
                  </a:lnTo>
                  <a:lnTo>
                    <a:pt x="612307" y="2170112"/>
                  </a:lnTo>
                  <a:lnTo>
                    <a:pt x="242887" y="2170112"/>
                  </a:lnTo>
                  <a:lnTo>
                    <a:pt x="242887" y="1655658"/>
                  </a:lnTo>
                  <a:lnTo>
                    <a:pt x="242887" y="1217102"/>
                  </a:lnTo>
                  <a:lnTo>
                    <a:pt x="940433" y="595312"/>
                  </a:lnTo>
                  <a:close/>
                  <a:moveTo>
                    <a:pt x="942657" y="284162"/>
                  </a:moveTo>
                  <a:lnTo>
                    <a:pt x="1252855" y="559975"/>
                  </a:lnTo>
                  <a:lnTo>
                    <a:pt x="1441768" y="728510"/>
                  </a:lnTo>
                  <a:lnTo>
                    <a:pt x="1865630" y="1106523"/>
                  </a:lnTo>
                  <a:lnTo>
                    <a:pt x="1870393" y="1110966"/>
                  </a:lnTo>
                  <a:lnTo>
                    <a:pt x="1874520" y="1115727"/>
                  </a:lnTo>
                  <a:lnTo>
                    <a:pt x="1878013" y="1121123"/>
                  </a:lnTo>
                  <a:lnTo>
                    <a:pt x="1880553" y="1126519"/>
                  </a:lnTo>
                  <a:lnTo>
                    <a:pt x="1882775" y="1132232"/>
                  </a:lnTo>
                  <a:lnTo>
                    <a:pt x="1884680" y="1137627"/>
                  </a:lnTo>
                  <a:lnTo>
                    <a:pt x="1885633" y="1143658"/>
                  </a:lnTo>
                  <a:lnTo>
                    <a:pt x="1885950" y="1149053"/>
                  </a:lnTo>
                  <a:lnTo>
                    <a:pt x="1885633" y="1155084"/>
                  </a:lnTo>
                  <a:lnTo>
                    <a:pt x="1884680" y="1160797"/>
                  </a:lnTo>
                  <a:lnTo>
                    <a:pt x="1882775" y="1166510"/>
                  </a:lnTo>
                  <a:lnTo>
                    <a:pt x="1880553" y="1171906"/>
                  </a:lnTo>
                  <a:lnTo>
                    <a:pt x="1878013" y="1177619"/>
                  </a:lnTo>
                  <a:lnTo>
                    <a:pt x="1874520" y="1182697"/>
                  </a:lnTo>
                  <a:lnTo>
                    <a:pt x="1870393" y="1187775"/>
                  </a:lnTo>
                  <a:lnTo>
                    <a:pt x="1865630" y="1192219"/>
                  </a:lnTo>
                  <a:lnTo>
                    <a:pt x="1860550" y="1196345"/>
                  </a:lnTo>
                  <a:lnTo>
                    <a:pt x="1855153" y="1200153"/>
                  </a:lnTo>
                  <a:lnTo>
                    <a:pt x="1849438" y="1203010"/>
                  </a:lnTo>
                  <a:lnTo>
                    <a:pt x="1843405" y="1205549"/>
                  </a:lnTo>
                  <a:lnTo>
                    <a:pt x="1836738" y="1207453"/>
                  </a:lnTo>
                  <a:lnTo>
                    <a:pt x="1830705" y="1208723"/>
                  </a:lnTo>
                  <a:lnTo>
                    <a:pt x="1824038" y="1209358"/>
                  </a:lnTo>
                  <a:lnTo>
                    <a:pt x="1817688" y="1209675"/>
                  </a:lnTo>
                  <a:lnTo>
                    <a:pt x="1811020" y="1209358"/>
                  </a:lnTo>
                  <a:lnTo>
                    <a:pt x="1804670" y="1208723"/>
                  </a:lnTo>
                  <a:lnTo>
                    <a:pt x="1798320" y="1207453"/>
                  </a:lnTo>
                  <a:lnTo>
                    <a:pt x="1792288" y="1205549"/>
                  </a:lnTo>
                  <a:lnTo>
                    <a:pt x="1785938" y="1203010"/>
                  </a:lnTo>
                  <a:lnTo>
                    <a:pt x="1780223" y="1200153"/>
                  </a:lnTo>
                  <a:lnTo>
                    <a:pt x="1774825" y="1196345"/>
                  </a:lnTo>
                  <a:lnTo>
                    <a:pt x="1769745" y="1192219"/>
                  </a:lnTo>
                  <a:lnTo>
                    <a:pt x="942657" y="455553"/>
                  </a:lnTo>
                  <a:lnTo>
                    <a:pt x="116205" y="1192219"/>
                  </a:lnTo>
                  <a:lnTo>
                    <a:pt x="111125" y="1196345"/>
                  </a:lnTo>
                  <a:lnTo>
                    <a:pt x="105410" y="1200153"/>
                  </a:lnTo>
                  <a:lnTo>
                    <a:pt x="99695" y="1203010"/>
                  </a:lnTo>
                  <a:lnTo>
                    <a:pt x="93662" y="1205549"/>
                  </a:lnTo>
                  <a:lnTo>
                    <a:pt x="87630" y="1207136"/>
                  </a:lnTo>
                  <a:lnTo>
                    <a:pt x="80962" y="1208723"/>
                  </a:lnTo>
                  <a:lnTo>
                    <a:pt x="74930" y="1209358"/>
                  </a:lnTo>
                  <a:lnTo>
                    <a:pt x="68262" y="1209675"/>
                  </a:lnTo>
                  <a:lnTo>
                    <a:pt x="61277" y="1209358"/>
                  </a:lnTo>
                  <a:lnTo>
                    <a:pt x="55245" y="1208723"/>
                  </a:lnTo>
                  <a:lnTo>
                    <a:pt x="48577" y="1207136"/>
                  </a:lnTo>
                  <a:lnTo>
                    <a:pt x="42545" y="1205549"/>
                  </a:lnTo>
                  <a:lnTo>
                    <a:pt x="36195" y="1203010"/>
                  </a:lnTo>
                  <a:lnTo>
                    <a:pt x="30797" y="1200153"/>
                  </a:lnTo>
                  <a:lnTo>
                    <a:pt x="25082" y="1196345"/>
                  </a:lnTo>
                  <a:lnTo>
                    <a:pt x="20002" y="1192219"/>
                  </a:lnTo>
                  <a:lnTo>
                    <a:pt x="15240" y="1187775"/>
                  </a:lnTo>
                  <a:lnTo>
                    <a:pt x="11112" y="1182697"/>
                  </a:lnTo>
                  <a:lnTo>
                    <a:pt x="7937" y="1177619"/>
                  </a:lnTo>
                  <a:lnTo>
                    <a:pt x="5080" y="1171906"/>
                  </a:lnTo>
                  <a:lnTo>
                    <a:pt x="2540" y="1166510"/>
                  </a:lnTo>
                  <a:lnTo>
                    <a:pt x="1270" y="1160797"/>
                  </a:lnTo>
                  <a:lnTo>
                    <a:pt x="317" y="1155084"/>
                  </a:lnTo>
                  <a:lnTo>
                    <a:pt x="0" y="1149053"/>
                  </a:lnTo>
                  <a:lnTo>
                    <a:pt x="317" y="1143658"/>
                  </a:lnTo>
                  <a:lnTo>
                    <a:pt x="1270" y="1137627"/>
                  </a:lnTo>
                  <a:lnTo>
                    <a:pt x="2540" y="1131914"/>
                  </a:lnTo>
                  <a:lnTo>
                    <a:pt x="5080" y="1126201"/>
                  </a:lnTo>
                  <a:lnTo>
                    <a:pt x="7937" y="1121123"/>
                  </a:lnTo>
                  <a:lnTo>
                    <a:pt x="11112" y="1115727"/>
                  </a:lnTo>
                  <a:lnTo>
                    <a:pt x="15240" y="1110966"/>
                  </a:lnTo>
                  <a:lnTo>
                    <a:pt x="20002" y="1106523"/>
                  </a:lnTo>
                  <a:lnTo>
                    <a:pt x="942657" y="284162"/>
                  </a:lnTo>
                  <a:close/>
                  <a:moveTo>
                    <a:pt x="1910075" y="217487"/>
                  </a:moveTo>
                  <a:lnTo>
                    <a:pt x="1929430" y="217487"/>
                  </a:lnTo>
                  <a:lnTo>
                    <a:pt x="1948785" y="218121"/>
                  </a:lnTo>
                  <a:lnTo>
                    <a:pt x="1968140" y="219388"/>
                  </a:lnTo>
                  <a:lnTo>
                    <a:pt x="1986860" y="220973"/>
                  </a:lnTo>
                  <a:lnTo>
                    <a:pt x="2005898" y="222874"/>
                  </a:lnTo>
                  <a:lnTo>
                    <a:pt x="2024301" y="225726"/>
                  </a:lnTo>
                  <a:lnTo>
                    <a:pt x="2043022" y="228578"/>
                  </a:lnTo>
                  <a:lnTo>
                    <a:pt x="2061425" y="231747"/>
                  </a:lnTo>
                  <a:lnTo>
                    <a:pt x="2079193" y="235550"/>
                  </a:lnTo>
                  <a:lnTo>
                    <a:pt x="2097279" y="239669"/>
                  </a:lnTo>
                  <a:lnTo>
                    <a:pt x="2114413" y="243789"/>
                  </a:lnTo>
                  <a:lnTo>
                    <a:pt x="2131865" y="248542"/>
                  </a:lnTo>
                  <a:lnTo>
                    <a:pt x="2148364" y="252979"/>
                  </a:lnTo>
                  <a:lnTo>
                    <a:pt x="2164546" y="258049"/>
                  </a:lnTo>
                  <a:lnTo>
                    <a:pt x="2181046" y="263119"/>
                  </a:lnTo>
                  <a:lnTo>
                    <a:pt x="2196593" y="268189"/>
                  </a:lnTo>
                  <a:lnTo>
                    <a:pt x="2211506" y="273893"/>
                  </a:lnTo>
                  <a:lnTo>
                    <a:pt x="2226419" y="278963"/>
                  </a:lnTo>
                  <a:lnTo>
                    <a:pt x="2240697" y="284667"/>
                  </a:lnTo>
                  <a:lnTo>
                    <a:pt x="2267668" y="295758"/>
                  </a:lnTo>
                  <a:lnTo>
                    <a:pt x="2292734" y="306216"/>
                  </a:lnTo>
                  <a:lnTo>
                    <a:pt x="2315579" y="316673"/>
                  </a:lnTo>
                  <a:lnTo>
                    <a:pt x="2335886" y="326496"/>
                  </a:lnTo>
                  <a:lnTo>
                    <a:pt x="2353338" y="335686"/>
                  </a:lnTo>
                  <a:lnTo>
                    <a:pt x="2368251" y="343608"/>
                  </a:lnTo>
                  <a:lnTo>
                    <a:pt x="2379991" y="349946"/>
                  </a:lnTo>
                  <a:lnTo>
                    <a:pt x="2388557" y="355016"/>
                  </a:lnTo>
                  <a:lnTo>
                    <a:pt x="2395538" y="359136"/>
                  </a:lnTo>
                  <a:lnTo>
                    <a:pt x="2386971" y="360403"/>
                  </a:lnTo>
                  <a:lnTo>
                    <a:pt x="2378721" y="361988"/>
                  </a:lnTo>
                  <a:lnTo>
                    <a:pt x="2370154" y="363572"/>
                  </a:lnTo>
                  <a:lnTo>
                    <a:pt x="2361587" y="365791"/>
                  </a:lnTo>
                  <a:lnTo>
                    <a:pt x="2353020" y="368009"/>
                  </a:lnTo>
                  <a:lnTo>
                    <a:pt x="2345088" y="370544"/>
                  </a:lnTo>
                  <a:lnTo>
                    <a:pt x="2336521" y="373079"/>
                  </a:lnTo>
                  <a:lnTo>
                    <a:pt x="2328271" y="375614"/>
                  </a:lnTo>
                  <a:lnTo>
                    <a:pt x="2320656" y="379100"/>
                  </a:lnTo>
                  <a:lnTo>
                    <a:pt x="2312406" y="382269"/>
                  </a:lnTo>
                  <a:lnTo>
                    <a:pt x="2304157" y="385755"/>
                  </a:lnTo>
                  <a:lnTo>
                    <a:pt x="2296541" y="389557"/>
                  </a:lnTo>
                  <a:lnTo>
                    <a:pt x="2280677" y="397162"/>
                  </a:lnTo>
                  <a:lnTo>
                    <a:pt x="2265446" y="405718"/>
                  </a:lnTo>
                  <a:lnTo>
                    <a:pt x="2250533" y="415225"/>
                  </a:lnTo>
                  <a:lnTo>
                    <a:pt x="2235303" y="425049"/>
                  </a:lnTo>
                  <a:lnTo>
                    <a:pt x="2220708" y="435189"/>
                  </a:lnTo>
                  <a:lnTo>
                    <a:pt x="2206429" y="446280"/>
                  </a:lnTo>
                  <a:lnTo>
                    <a:pt x="2192468" y="457688"/>
                  </a:lnTo>
                  <a:lnTo>
                    <a:pt x="2178825" y="469730"/>
                  </a:lnTo>
                  <a:lnTo>
                    <a:pt x="2164863" y="482088"/>
                  </a:lnTo>
                  <a:lnTo>
                    <a:pt x="2151854" y="495081"/>
                  </a:lnTo>
                  <a:lnTo>
                    <a:pt x="2138845" y="508390"/>
                  </a:lnTo>
                  <a:lnTo>
                    <a:pt x="2126153" y="521699"/>
                  </a:lnTo>
                  <a:lnTo>
                    <a:pt x="2113779" y="535325"/>
                  </a:lnTo>
                  <a:lnTo>
                    <a:pt x="2101721" y="549268"/>
                  </a:lnTo>
                  <a:lnTo>
                    <a:pt x="2089664" y="563528"/>
                  </a:lnTo>
                  <a:lnTo>
                    <a:pt x="2078242" y="578105"/>
                  </a:lnTo>
                  <a:lnTo>
                    <a:pt x="2066819" y="592682"/>
                  </a:lnTo>
                  <a:lnTo>
                    <a:pt x="2055714" y="607259"/>
                  </a:lnTo>
                  <a:lnTo>
                    <a:pt x="2044926" y="621519"/>
                  </a:lnTo>
                  <a:lnTo>
                    <a:pt x="2034455" y="636413"/>
                  </a:lnTo>
                  <a:lnTo>
                    <a:pt x="2024301" y="650989"/>
                  </a:lnTo>
                  <a:lnTo>
                    <a:pt x="2014782" y="665566"/>
                  </a:lnTo>
                  <a:lnTo>
                    <a:pt x="1995745" y="694403"/>
                  </a:lnTo>
                  <a:lnTo>
                    <a:pt x="1977976" y="722289"/>
                  </a:lnTo>
                  <a:lnTo>
                    <a:pt x="1972582" y="730845"/>
                  </a:lnTo>
                  <a:lnTo>
                    <a:pt x="1966553" y="739084"/>
                  </a:lnTo>
                  <a:lnTo>
                    <a:pt x="1960525" y="747006"/>
                  </a:lnTo>
                  <a:lnTo>
                    <a:pt x="1954179" y="755245"/>
                  </a:lnTo>
                  <a:lnTo>
                    <a:pt x="1947833" y="762534"/>
                  </a:lnTo>
                  <a:lnTo>
                    <a:pt x="1940852" y="770139"/>
                  </a:lnTo>
                  <a:lnTo>
                    <a:pt x="1933872" y="777111"/>
                  </a:lnTo>
                  <a:lnTo>
                    <a:pt x="1926257" y="784082"/>
                  </a:lnTo>
                  <a:lnTo>
                    <a:pt x="1918642" y="790737"/>
                  </a:lnTo>
                  <a:lnTo>
                    <a:pt x="1911027" y="797075"/>
                  </a:lnTo>
                  <a:lnTo>
                    <a:pt x="1902777" y="803412"/>
                  </a:lnTo>
                  <a:lnTo>
                    <a:pt x="1894527" y="809116"/>
                  </a:lnTo>
                  <a:lnTo>
                    <a:pt x="1886277" y="815137"/>
                  </a:lnTo>
                  <a:lnTo>
                    <a:pt x="1877710" y="820524"/>
                  </a:lnTo>
                  <a:lnTo>
                    <a:pt x="1868826" y="825911"/>
                  </a:lnTo>
                  <a:lnTo>
                    <a:pt x="1859625" y="830665"/>
                  </a:lnTo>
                  <a:lnTo>
                    <a:pt x="1850740" y="835735"/>
                  </a:lnTo>
                  <a:lnTo>
                    <a:pt x="1841539" y="839854"/>
                  </a:lnTo>
                  <a:lnTo>
                    <a:pt x="1832020" y="843974"/>
                  </a:lnTo>
                  <a:lnTo>
                    <a:pt x="1822501" y="848410"/>
                  </a:lnTo>
                  <a:lnTo>
                    <a:pt x="1812665" y="851896"/>
                  </a:lnTo>
                  <a:lnTo>
                    <a:pt x="1803146" y="855065"/>
                  </a:lnTo>
                  <a:lnTo>
                    <a:pt x="1793310" y="858551"/>
                  </a:lnTo>
                  <a:lnTo>
                    <a:pt x="1783473" y="861403"/>
                  </a:lnTo>
                  <a:lnTo>
                    <a:pt x="1773320" y="863938"/>
                  </a:lnTo>
                  <a:lnTo>
                    <a:pt x="1763166" y="866156"/>
                  </a:lnTo>
                  <a:lnTo>
                    <a:pt x="1753013" y="868374"/>
                  </a:lnTo>
                  <a:lnTo>
                    <a:pt x="1742542" y="870276"/>
                  </a:lnTo>
                  <a:lnTo>
                    <a:pt x="1732706" y="871860"/>
                  </a:lnTo>
                  <a:lnTo>
                    <a:pt x="1722235" y="873128"/>
                  </a:lnTo>
                  <a:lnTo>
                    <a:pt x="1711764" y="874078"/>
                  </a:lnTo>
                  <a:lnTo>
                    <a:pt x="1701611" y="874712"/>
                  </a:lnTo>
                  <a:lnTo>
                    <a:pt x="1548674" y="738450"/>
                  </a:lnTo>
                  <a:lnTo>
                    <a:pt x="1558510" y="722923"/>
                  </a:lnTo>
                  <a:lnTo>
                    <a:pt x="1568664" y="707079"/>
                  </a:lnTo>
                  <a:lnTo>
                    <a:pt x="1578500" y="691234"/>
                  </a:lnTo>
                  <a:lnTo>
                    <a:pt x="1589288" y="676024"/>
                  </a:lnTo>
                  <a:lnTo>
                    <a:pt x="1605470" y="653841"/>
                  </a:lnTo>
                  <a:lnTo>
                    <a:pt x="1622287" y="631976"/>
                  </a:lnTo>
                  <a:lnTo>
                    <a:pt x="1630854" y="621202"/>
                  </a:lnTo>
                  <a:lnTo>
                    <a:pt x="1639738" y="610745"/>
                  </a:lnTo>
                  <a:lnTo>
                    <a:pt x="1648305" y="600604"/>
                  </a:lnTo>
                  <a:lnTo>
                    <a:pt x="1657507" y="590147"/>
                  </a:lnTo>
                  <a:lnTo>
                    <a:pt x="1667026" y="580007"/>
                  </a:lnTo>
                  <a:lnTo>
                    <a:pt x="1676545" y="569866"/>
                  </a:lnTo>
                  <a:lnTo>
                    <a:pt x="1686063" y="560043"/>
                  </a:lnTo>
                  <a:lnTo>
                    <a:pt x="1695582" y="550219"/>
                  </a:lnTo>
                  <a:lnTo>
                    <a:pt x="1705418" y="540396"/>
                  </a:lnTo>
                  <a:lnTo>
                    <a:pt x="1715572" y="531523"/>
                  </a:lnTo>
                  <a:lnTo>
                    <a:pt x="1726043" y="522016"/>
                  </a:lnTo>
                  <a:lnTo>
                    <a:pt x="1736514" y="513143"/>
                  </a:lnTo>
                  <a:lnTo>
                    <a:pt x="1746984" y="503954"/>
                  </a:lnTo>
                  <a:lnTo>
                    <a:pt x="1757772" y="495714"/>
                  </a:lnTo>
                  <a:lnTo>
                    <a:pt x="1768878" y="487158"/>
                  </a:lnTo>
                  <a:lnTo>
                    <a:pt x="1779983" y="478919"/>
                  </a:lnTo>
                  <a:lnTo>
                    <a:pt x="1791089" y="470680"/>
                  </a:lnTo>
                  <a:lnTo>
                    <a:pt x="1802194" y="463075"/>
                  </a:lnTo>
                  <a:lnTo>
                    <a:pt x="1813934" y="455470"/>
                  </a:lnTo>
                  <a:lnTo>
                    <a:pt x="1825674" y="448498"/>
                  </a:lnTo>
                  <a:lnTo>
                    <a:pt x="1838048" y="441210"/>
                  </a:lnTo>
                  <a:lnTo>
                    <a:pt x="1850106" y="434238"/>
                  </a:lnTo>
                  <a:lnTo>
                    <a:pt x="1862163" y="427901"/>
                  </a:lnTo>
                  <a:lnTo>
                    <a:pt x="1874537" y="421563"/>
                  </a:lnTo>
                  <a:lnTo>
                    <a:pt x="1887229" y="415859"/>
                  </a:lnTo>
                  <a:lnTo>
                    <a:pt x="1899921" y="409838"/>
                  </a:lnTo>
                  <a:lnTo>
                    <a:pt x="1912613" y="404451"/>
                  </a:lnTo>
                  <a:lnTo>
                    <a:pt x="1925622" y="399381"/>
                  </a:lnTo>
                  <a:lnTo>
                    <a:pt x="1938631" y="394627"/>
                  </a:lnTo>
                  <a:lnTo>
                    <a:pt x="1951958" y="390191"/>
                  </a:lnTo>
                  <a:lnTo>
                    <a:pt x="1965284" y="385755"/>
                  </a:lnTo>
                  <a:lnTo>
                    <a:pt x="1978928" y="382269"/>
                  </a:lnTo>
                  <a:lnTo>
                    <a:pt x="1992572" y="378783"/>
                  </a:lnTo>
                  <a:lnTo>
                    <a:pt x="2006215" y="375297"/>
                  </a:lnTo>
                  <a:lnTo>
                    <a:pt x="2019859" y="372445"/>
                  </a:lnTo>
                  <a:lnTo>
                    <a:pt x="2033820" y="369910"/>
                  </a:lnTo>
                  <a:lnTo>
                    <a:pt x="2047781" y="368009"/>
                  </a:lnTo>
                  <a:lnTo>
                    <a:pt x="2062059" y="366107"/>
                  </a:lnTo>
                  <a:lnTo>
                    <a:pt x="2076021" y="364206"/>
                  </a:lnTo>
                  <a:lnTo>
                    <a:pt x="2089981" y="362938"/>
                  </a:lnTo>
                  <a:lnTo>
                    <a:pt x="2104260" y="362305"/>
                  </a:lnTo>
                  <a:lnTo>
                    <a:pt x="2118538" y="361671"/>
                  </a:lnTo>
                  <a:lnTo>
                    <a:pt x="2132817" y="361354"/>
                  </a:lnTo>
                  <a:lnTo>
                    <a:pt x="2147095" y="361671"/>
                  </a:lnTo>
                  <a:lnTo>
                    <a:pt x="2133134" y="359770"/>
                  </a:lnTo>
                  <a:lnTo>
                    <a:pt x="2118538" y="358502"/>
                  </a:lnTo>
                  <a:lnTo>
                    <a:pt x="2104260" y="357235"/>
                  </a:lnTo>
                  <a:lnTo>
                    <a:pt x="2089981" y="356601"/>
                  </a:lnTo>
                  <a:lnTo>
                    <a:pt x="2075703" y="355967"/>
                  </a:lnTo>
                  <a:lnTo>
                    <a:pt x="2061425" y="355967"/>
                  </a:lnTo>
                  <a:lnTo>
                    <a:pt x="2046829" y="355967"/>
                  </a:lnTo>
                  <a:lnTo>
                    <a:pt x="2032234" y="356601"/>
                  </a:lnTo>
                  <a:lnTo>
                    <a:pt x="2017955" y="357552"/>
                  </a:lnTo>
                  <a:lnTo>
                    <a:pt x="2003677" y="358819"/>
                  </a:lnTo>
                  <a:lnTo>
                    <a:pt x="1989081" y="360403"/>
                  </a:lnTo>
                  <a:lnTo>
                    <a:pt x="1974803" y="362305"/>
                  </a:lnTo>
                  <a:lnTo>
                    <a:pt x="1960525" y="364523"/>
                  </a:lnTo>
                  <a:lnTo>
                    <a:pt x="1946246" y="367375"/>
                  </a:lnTo>
                  <a:lnTo>
                    <a:pt x="1931968" y="370227"/>
                  </a:lnTo>
                  <a:lnTo>
                    <a:pt x="1917373" y="373713"/>
                  </a:lnTo>
                  <a:lnTo>
                    <a:pt x="1903411" y="377515"/>
                  </a:lnTo>
                  <a:lnTo>
                    <a:pt x="1889450" y="381318"/>
                  </a:lnTo>
                  <a:lnTo>
                    <a:pt x="1875489" y="385755"/>
                  </a:lnTo>
                  <a:lnTo>
                    <a:pt x="1861528" y="390508"/>
                  </a:lnTo>
                  <a:lnTo>
                    <a:pt x="1847567" y="395578"/>
                  </a:lnTo>
                  <a:lnTo>
                    <a:pt x="1833924" y="400965"/>
                  </a:lnTo>
                  <a:lnTo>
                    <a:pt x="1820280" y="406669"/>
                  </a:lnTo>
                  <a:lnTo>
                    <a:pt x="1806953" y="412690"/>
                  </a:lnTo>
                  <a:lnTo>
                    <a:pt x="1793627" y="418711"/>
                  </a:lnTo>
                  <a:lnTo>
                    <a:pt x="1780618" y="425366"/>
                  </a:lnTo>
                  <a:lnTo>
                    <a:pt x="1766974" y="432020"/>
                  </a:lnTo>
                  <a:lnTo>
                    <a:pt x="1754282" y="438992"/>
                  </a:lnTo>
                  <a:lnTo>
                    <a:pt x="1741273" y="446280"/>
                  </a:lnTo>
                  <a:lnTo>
                    <a:pt x="1728898" y="453885"/>
                  </a:lnTo>
                  <a:lnTo>
                    <a:pt x="1716207" y="461808"/>
                  </a:lnTo>
                  <a:lnTo>
                    <a:pt x="1703832" y="469730"/>
                  </a:lnTo>
                  <a:lnTo>
                    <a:pt x="1691775" y="478286"/>
                  </a:lnTo>
                  <a:lnTo>
                    <a:pt x="1679717" y="486842"/>
                  </a:lnTo>
                  <a:lnTo>
                    <a:pt x="1667660" y="495398"/>
                  </a:lnTo>
                  <a:lnTo>
                    <a:pt x="1655920" y="504270"/>
                  </a:lnTo>
                  <a:lnTo>
                    <a:pt x="1644180" y="513460"/>
                  </a:lnTo>
                  <a:lnTo>
                    <a:pt x="1632758" y="522967"/>
                  </a:lnTo>
                  <a:lnTo>
                    <a:pt x="1621335" y="532473"/>
                  </a:lnTo>
                  <a:lnTo>
                    <a:pt x="1610230" y="542297"/>
                  </a:lnTo>
                  <a:lnTo>
                    <a:pt x="1599124" y="551804"/>
                  </a:lnTo>
                  <a:lnTo>
                    <a:pt x="1588336" y="561944"/>
                  </a:lnTo>
                  <a:lnTo>
                    <a:pt x="1577548" y="572084"/>
                  </a:lnTo>
                  <a:lnTo>
                    <a:pt x="1566760" y="582542"/>
                  </a:lnTo>
                  <a:lnTo>
                    <a:pt x="1556606" y="592999"/>
                  </a:lnTo>
                  <a:lnTo>
                    <a:pt x="1546136" y="603773"/>
                  </a:lnTo>
                  <a:lnTo>
                    <a:pt x="1535982" y="614547"/>
                  </a:lnTo>
                  <a:lnTo>
                    <a:pt x="1526146" y="625638"/>
                  </a:lnTo>
                  <a:lnTo>
                    <a:pt x="1514406" y="638631"/>
                  </a:lnTo>
                  <a:lnTo>
                    <a:pt x="1503301" y="651623"/>
                  </a:lnTo>
                  <a:lnTo>
                    <a:pt x="1492195" y="664932"/>
                  </a:lnTo>
                  <a:lnTo>
                    <a:pt x="1481407" y="678559"/>
                  </a:lnTo>
                  <a:lnTo>
                    <a:pt x="1406525" y="612012"/>
                  </a:lnTo>
                  <a:lnTo>
                    <a:pt x="1407160" y="604407"/>
                  </a:lnTo>
                  <a:lnTo>
                    <a:pt x="1408112" y="596802"/>
                  </a:lnTo>
                  <a:lnTo>
                    <a:pt x="1409381" y="589196"/>
                  </a:lnTo>
                  <a:lnTo>
                    <a:pt x="1410967" y="581274"/>
                  </a:lnTo>
                  <a:lnTo>
                    <a:pt x="1412554" y="573352"/>
                  </a:lnTo>
                  <a:lnTo>
                    <a:pt x="1415092" y="565430"/>
                  </a:lnTo>
                  <a:lnTo>
                    <a:pt x="1417313" y="557191"/>
                  </a:lnTo>
                  <a:lnTo>
                    <a:pt x="1420169" y="548952"/>
                  </a:lnTo>
                  <a:lnTo>
                    <a:pt x="1423025" y="540396"/>
                  </a:lnTo>
                  <a:lnTo>
                    <a:pt x="1426198" y="532157"/>
                  </a:lnTo>
                  <a:lnTo>
                    <a:pt x="1430322" y="523601"/>
                  </a:lnTo>
                  <a:lnTo>
                    <a:pt x="1434130" y="514728"/>
                  </a:lnTo>
                  <a:lnTo>
                    <a:pt x="1438572" y="505855"/>
                  </a:lnTo>
                  <a:lnTo>
                    <a:pt x="1443332" y="497299"/>
                  </a:lnTo>
                  <a:lnTo>
                    <a:pt x="1448408" y="488109"/>
                  </a:lnTo>
                  <a:lnTo>
                    <a:pt x="1453802" y="478919"/>
                  </a:lnTo>
                  <a:lnTo>
                    <a:pt x="1461100" y="467195"/>
                  </a:lnTo>
                  <a:lnTo>
                    <a:pt x="1469033" y="455787"/>
                  </a:lnTo>
                  <a:lnTo>
                    <a:pt x="1476648" y="444696"/>
                  </a:lnTo>
                  <a:lnTo>
                    <a:pt x="1484263" y="433921"/>
                  </a:lnTo>
                  <a:lnTo>
                    <a:pt x="1492195" y="423464"/>
                  </a:lnTo>
                  <a:lnTo>
                    <a:pt x="1500128" y="413641"/>
                  </a:lnTo>
                  <a:lnTo>
                    <a:pt x="1508060" y="403817"/>
                  </a:lnTo>
                  <a:lnTo>
                    <a:pt x="1516310" y="393994"/>
                  </a:lnTo>
                  <a:lnTo>
                    <a:pt x="1524877" y="384804"/>
                  </a:lnTo>
                  <a:lnTo>
                    <a:pt x="1533127" y="375614"/>
                  </a:lnTo>
                  <a:lnTo>
                    <a:pt x="1541376" y="367375"/>
                  </a:lnTo>
                  <a:lnTo>
                    <a:pt x="1549943" y="358819"/>
                  </a:lnTo>
                  <a:lnTo>
                    <a:pt x="1558828" y="350580"/>
                  </a:lnTo>
                  <a:lnTo>
                    <a:pt x="1567077" y="342975"/>
                  </a:lnTo>
                  <a:lnTo>
                    <a:pt x="1575962" y="335369"/>
                  </a:lnTo>
                  <a:lnTo>
                    <a:pt x="1584846" y="328081"/>
                  </a:lnTo>
                  <a:lnTo>
                    <a:pt x="1594047" y="321109"/>
                  </a:lnTo>
                  <a:lnTo>
                    <a:pt x="1602932" y="314455"/>
                  </a:lnTo>
                  <a:lnTo>
                    <a:pt x="1611816" y="308117"/>
                  </a:lnTo>
                  <a:lnTo>
                    <a:pt x="1621018" y="301779"/>
                  </a:lnTo>
                  <a:lnTo>
                    <a:pt x="1630219" y="296075"/>
                  </a:lnTo>
                  <a:lnTo>
                    <a:pt x="1639421" y="290054"/>
                  </a:lnTo>
                  <a:lnTo>
                    <a:pt x="1648622" y="284667"/>
                  </a:lnTo>
                  <a:lnTo>
                    <a:pt x="1657824" y="279280"/>
                  </a:lnTo>
                  <a:lnTo>
                    <a:pt x="1667343" y="274527"/>
                  </a:lnTo>
                  <a:lnTo>
                    <a:pt x="1676862" y="269457"/>
                  </a:lnTo>
                  <a:lnTo>
                    <a:pt x="1686381" y="265337"/>
                  </a:lnTo>
                  <a:lnTo>
                    <a:pt x="1695582" y="261218"/>
                  </a:lnTo>
                  <a:lnTo>
                    <a:pt x="1705101" y="256781"/>
                  </a:lnTo>
                  <a:lnTo>
                    <a:pt x="1714937" y="252979"/>
                  </a:lnTo>
                  <a:lnTo>
                    <a:pt x="1724456" y="249493"/>
                  </a:lnTo>
                  <a:lnTo>
                    <a:pt x="1734292" y="246007"/>
                  </a:lnTo>
                  <a:lnTo>
                    <a:pt x="1743494" y="242838"/>
                  </a:lnTo>
                  <a:lnTo>
                    <a:pt x="1753330" y="239986"/>
                  </a:lnTo>
                  <a:lnTo>
                    <a:pt x="1763166" y="237134"/>
                  </a:lnTo>
                  <a:lnTo>
                    <a:pt x="1773003" y="234599"/>
                  </a:lnTo>
                  <a:lnTo>
                    <a:pt x="1792675" y="230163"/>
                  </a:lnTo>
                  <a:lnTo>
                    <a:pt x="1812030" y="226360"/>
                  </a:lnTo>
                  <a:lnTo>
                    <a:pt x="1831702" y="222874"/>
                  </a:lnTo>
                  <a:lnTo>
                    <a:pt x="1851375" y="220656"/>
                  </a:lnTo>
                  <a:lnTo>
                    <a:pt x="1870730" y="219072"/>
                  </a:lnTo>
                  <a:lnTo>
                    <a:pt x="1890402" y="217804"/>
                  </a:lnTo>
                  <a:lnTo>
                    <a:pt x="1910075" y="217487"/>
                  </a:lnTo>
                  <a:close/>
                  <a:moveTo>
                    <a:pt x="1112837" y="0"/>
                  </a:moveTo>
                  <a:lnTo>
                    <a:pt x="1116656" y="634"/>
                  </a:lnTo>
                  <a:lnTo>
                    <a:pt x="1128112" y="2854"/>
                  </a:lnTo>
                  <a:lnTo>
                    <a:pt x="1146570" y="6660"/>
                  </a:lnTo>
                  <a:lnTo>
                    <a:pt x="1157708" y="9197"/>
                  </a:lnTo>
                  <a:lnTo>
                    <a:pt x="1170119" y="12369"/>
                  </a:lnTo>
                  <a:lnTo>
                    <a:pt x="1183485" y="16175"/>
                  </a:lnTo>
                  <a:lnTo>
                    <a:pt x="1198124" y="20298"/>
                  </a:lnTo>
                  <a:lnTo>
                    <a:pt x="1213399" y="25372"/>
                  </a:lnTo>
                  <a:lnTo>
                    <a:pt x="1229629" y="30763"/>
                  </a:lnTo>
                  <a:lnTo>
                    <a:pt x="1246495" y="37106"/>
                  </a:lnTo>
                  <a:lnTo>
                    <a:pt x="1263998" y="43767"/>
                  </a:lnTo>
                  <a:lnTo>
                    <a:pt x="1281501" y="51378"/>
                  </a:lnTo>
                  <a:lnTo>
                    <a:pt x="1299640" y="59307"/>
                  </a:lnTo>
                  <a:lnTo>
                    <a:pt x="1317780" y="68504"/>
                  </a:lnTo>
                  <a:lnTo>
                    <a:pt x="1336237" y="78653"/>
                  </a:lnTo>
                  <a:lnTo>
                    <a:pt x="1345148" y="84045"/>
                  </a:lnTo>
                  <a:lnTo>
                    <a:pt x="1354058" y="89436"/>
                  </a:lnTo>
                  <a:lnTo>
                    <a:pt x="1363287" y="95462"/>
                  </a:lnTo>
                  <a:lnTo>
                    <a:pt x="1372198" y="101171"/>
                  </a:lnTo>
                  <a:lnTo>
                    <a:pt x="1381108" y="107514"/>
                  </a:lnTo>
                  <a:lnTo>
                    <a:pt x="1389701" y="113540"/>
                  </a:lnTo>
                  <a:lnTo>
                    <a:pt x="1398293" y="120517"/>
                  </a:lnTo>
                  <a:lnTo>
                    <a:pt x="1406886" y="127177"/>
                  </a:lnTo>
                  <a:lnTo>
                    <a:pt x="1415160" y="134471"/>
                  </a:lnTo>
                  <a:lnTo>
                    <a:pt x="1423116" y="141449"/>
                  </a:lnTo>
                  <a:lnTo>
                    <a:pt x="1431390" y="149377"/>
                  </a:lnTo>
                  <a:lnTo>
                    <a:pt x="1439346" y="157306"/>
                  </a:lnTo>
                  <a:lnTo>
                    <a:pt x="1446665" y="165552"/>
                  </a:lnTo>
                  <a:lnTo>
                    <a:pt x="1454303" y="173798"/>
                  </a:lnTo>
                  <a:lnTo>
                    <a:pt x="1461304" y="182361"/>
                  </a:lnTo>
                  <a:lnTo>
                    <a:pt x="1468305" y="191241"/>
                  </a:lnTo>
                  <a:lnTo>
                    <a:pt x="1474988" y="200756"/>
                  </a:lnTo>
                  <a:lnTo>
                    <a:pt x="1481034" y="209953"/>
                  </a:lnTo>
                  <a:lnTo>
                    <a:pt x="1487399" y="219785"/>
                  </a:lnTo>
                  <a:lnTo>
                    <a:pt x="1492809" y="229616"/>
                  </a:lnTo>
                  <a:lnTo>
                    <a:pt x="1498537" y="240082"/>
                  </a:lnTo>
                  <a:lnTo>
                    <a:pt x="1503311" y="250865"/>
                  </a:lnTo>
                  <a:lnTo>
                    <a:pt x="1508084" y="261648"/>
                  </a:lnTo>
                  <a:lnTo>
                    <a:pt x="1512540" y="273066"/>
                  </a:lnTo>
                  <a:lnTo>
                    <a:pt x="1516358" y="284483"/>
                  </a:lnTo>
                  <a:lnTo>
                    <a:pt x="1519859" y="296218"/>
                  </a:lnTo>
                  <a:lnTo>
                    <a:pt x="1523041" y="308269"/>
                  </a:lnTo>
                  <a:lnTo>
                    <a:pt x="1525587" y="320955"/>
                  </a:lnTo>
                  <a:lnTo>
                    <a:pt x="1512540" y="333641"/>
                  </a:lnTo>
                  <a:lnTo>
                    <a:pt x="1499492" y="346645"/>
                  </a:lnTo>
                  <a:lnTo>
                    <a:pt x="1486763" y="360599"/>
                  </a:lnTo>
                  <a:lnTo>
                    <a:pt x="1474351" y="374554"/>
                  </a:lnTo>
                  <a:lnTo>
                    <a:pt x="1462259" y="389777"/>
                  </a:lnTo>
                  <a:lnTo>
                    <a:pt x="1450484" y="405000"/>
                  </a:lnTo>
                  <a:lnTo>
                    <a:pt x="1439027" y="420540"/>
                  </a:lnTo>
                  <a:lnTo>
                    <a:pt x="1427889" y="437032"/>
                  </a:lnTo>
                  <a:lnTo>
                    <a:pt x="1426616" y="424346"/>
                  </a:lnTo>
                  <a:lnTo>
                    <a:pt x="1424389" y="411343"/>
                  </a:lnTo>
                  <a:lnTo>
                    <a:pt x="1422479" y="398340"/>
                  </a:lnTo>
                  <a:lnTo>
                    <a:pt x="1420252" y="385654"/>
                  </a:lnTo>
                  <a:lnTo>
                    <a:pt x="1417706" y="373285"/>
                  </a:lnTo>
                  <a:lnTo>
                    <a:pt x="1414842" y="360599"/>
                  </a:lnTo>
                  <a:lnTo>
                    <a:pt x="1411341" y="348230"/>
                  </a:lnTo>
                  <a:lnTo>
                    <a:pt x="1408159" y="335544"/>
                  </a:lnTo>
                  <a:lnTo>
                    <a:pt x="1402112" y="317467"/>
                  </a:lnTo>
                  <a:lnTo>
                    <a:pt x="1396065" y="299706"/>
                  </a:lnTo>
                  <a:lnTo>
                    <a:pt x="1388746" y="281946"/>
                  </a:lnTo>
                  <a:lnTo>
                    <a:pt x="1384927" y="273700"/>
                  </a:lnTo>
                  <a:lnTo>
                    <a:pt x="1381108" y="265137"/>
                  </a:lnTo>
                  <a:lnTo>
                    <a:pt x="1376653" y="256574"/>
                  </a:lnTo>
                  <a:lnTo>
                    <a:pt x="1372516" y="248328"/>
                  </a:lnTo>
                  <a:lnTo>
                    <a:pt x="1368061" y="240082"/>
                  </a:lnTo>
                  <a:lnTo>
                    <a:pt x="1363287" y="231836"/>
                  </a:lnTo>
                  <a:lnTo>
                    <a:pt x="1358514" y="223591"/>
                  </a:lnTo>
                  <a:lnTo>
                    <a:pt x="1353104" y="215979"/>
                  </a:lnTo>
                  <a:lnTo>
                    <a:pt x="1348012" y="208050"/>
                  </a:lnTo>
                  <a:lnTo>
                    <a:pt x="1342284" y="200121"/>
                  </a:lnTo>
                  <a:lnTo>
                    <a:pt x="1336874" y="192827"/>
                  </a:lnTo>
                  <a:lnTo>
                    <a:pt x="1330827" y="185215"/>
                  </a:lnTo>
                  <a:lnTo>
                    <a:pt x="1325099" y="178238"/>
                  </a:lnTo>
                  <a:lnTo>
                    <a:pt x="1319053" y="171261"/>
                  </a:lnTo>
                  <a:lnTo>
                    <a:pt x="1312688" y="164284"/>
                  </a:lnTo>
                  <a:lnTo>
                    <a:pt x="1306323" y="157623"/>
                  </a:lnTo>
                  <a:lnTo>
                    <a:pt x="1299640" y="150963"/>
                  </a:lnTo>
                  <a:lnTo>
                    <a:pt x="1292957" y="144620"/>
                  </a:lnTo>
                  <a:lnTo>
                    <a:pt x="1286274" y="138277"/>
                  </a:lnTo>
                  <a:lnTo>
                    <a:pt x="1278955" y="132251"/>
                  </a:lnTo>
                  <a:lnTo>
                    <a:pt x="1271636" y="126225"/>
                  </a:lnTo>
                  <a:lnTo>
                    <a:pt x="1264635" y="120834"/>
                  </a:lnTo>
                  <a:lnTo>
                    <a:pt x="1257315" y="115125"/>
                  </a:lnTo>
                  <a:lnTo>
                    <a:pt x="1249996" y="110051"/>
                  </a:lnTo>
                  <a:lnTo>
                    <a:pt x="1242040" y="104659"/>
                  </a:lnTo>
                  <a:lnTo>
                    <a:pt x="1234402" y="99902"/>
                  </a:lnTo>
                  <a:lnTo>
                    <a:pt x="1241403" y="105611"/>
                  </a:lnTo>
                  <a:lnTo>
                    <a:pt x="1248086" y="111637"/>
                  </a:lnTo>
                  <a:lnTo>
                    <a:pt x="1255088" y="117663"/>
                  </a:lnTo>
                  <a:lnTo>
                    <a:pt x="1262089" y="124006"/>
                  </a:lnTo>
                  <a:lnTo>
                    <a:pt x="1268135" y="130666"/>
                  </a:lnTo>
                  <a:lnTo>
                    <a:pt x="1274818" y="137009"/>
                  </a:lnTo>
                  <a:lnTo>
                    <a:pt x="1280546" y="143986"/>
                  </a:lnTo>
                  <a:lnTo>
                    <a:pt x="1286911" y="150646"/>
                  </a:lnTo>
                  <a:lnTo>
                    <a:pt x="1292321" y="157623"/>
                  </a:lnTo>
                  <a:lnTo>
                    <a:pt x="1298367" y="164601"/>
                  </a:lnTo>
                  <a:lnTo>
                    <a:pt x="1303459" y="171895"/>
                  </a:lnTo>
                  <a:lnTo>
                    <a:pt x="1308869" y="179190"/>
                  </a:lnTo>
                  <a:lnTo>
                    <a:pt x="1313961" y="186484"/>
                  </a:lnTo>
                  <a:lnTo>
                    <a:pt x="1318734" y="194095"/>
                  </a:lnTo>
                  <a:lnTo>
                    <a:pt x="1323508" y="202024"/>
                  </a:lnTo>
                  <a:lnTo>
                    <a:pt x="1327963" y="209636"/>
                  </a:lnTo>
                  <a:lnTo>
                    <a:pt x="1332418" y="217565"/>
                  </a:lnTo>
                  <a:lnTo>
                    <a:pt x="1336237" y="225493"/>
                  </a:lnTo>
                  <a:lnTo>
                    <a:pt x="1340056" y="233422"/>
                  </a:lnTo>
                  <a:lnTo>
                    <a:pt x="1344193" y="241668"/>
                  </a:lnTo>
                  <a:lnTo>
                    <a:pt x="1347376" y="249914"/>
                  </a:lnTo>
                  <a:lnTo>
                    <a:pt x="1350558" y="257843"/>
                  </a:lnTo>
                  <a:lnTo>
                    <a:pt x="1356923" y="274969"/>
                  </a:lnTo>
                  <a:lnTo>
                    <a:pt x="1362333" y="291778"/>
                  </a:lnTo>
                  <a:lnTo>
                    <a:pt x="1366788" y="308904"/>
                  </a:lnTo>
                  <a:lnTo>
                    <a:pt x="1370925" y="326030"/>
                  </a:lnTo>
                  <a:lnTo>
                    <a:pt x="1374107" y="343790"/>
                  </a:lnTo>
                  <a:lnTo>
                    <a:pt x="1376653" y="360916"/>
                  </a:lnTo>
                  <a:lnTo>
                    <a:pt x="1378562" y="378677"/>
                  </a:lnTo>
                  <a:lnTo>
                    <a:pt x="1380472" y="396120"/>
                  </a:lnTo>
                  <a:lnTo>
                    <a:pt x="1381108" y="413880"/>
                  </a:lnTo>
                  <a:lnTo>
                    <a:pt x="1381427" y="431641"/>
                  </a:lnTo>
                  <a:lnTo>
                    <a:pt x="1381108" y="449401"/>
                  </a:lnTo>
                  <a:lnTo>
                    <a:pt x="1380472" y="466844"/>
                  </a:lnTo>
                  <a:lnTo>
                    <a:pt x="1378881" y="484605"/>
                  </a:lnTo>
                  <a:lnTo>
                    <a:pt x="1377290" y="502048"/>
                  </a:lnTo>
                  <a:lnTo>
                    <a:pt x="1375380" y="519491"/>
                  </a:lnTo>
                  <a:lnTo>
                    <a:pt x="1372516" y="536934"/>
                  </a:lnTo>
                  <a:lnTo>
                    <a:pt x="1369652" y="554378"/>
                  </a:lnTo>
                  <a:lnTo>
                    <a:pt x="1367106" y="564843"/>
                  </a:lnTo>
                  <a:lnTo>
                    <a:pt x="1364878" y="574675"/>
                  </a:lnTo>
                  <a:lnTo>
                    <a:pt x="1334646" y="547717"/>
                  </a:lnTo>
                  <a:lnTo>
                    <a:pt x="1168210" y="399609"/>
                  </a:lnTo>
                  <a:lnTo>
                    <a:pt x="1166618" y="387557"/>
                  </a:lnTo>
                  <a:lnTo>
                    <a:pt x="1166300" y="375188"/>
                  </a:lnTo>
                  <a:lnTo>
                    <a:pt x="1166618" y="369479"/>
                  </a:lnTo>
                  <a:lnTo>
                    <a:pt x="1166937" y="363136"/>
                  </a:lnTo>
                  <a:lnTo>
                    <a:pt x="1167573" y="357110"/>
                  </a:lnTo>
                  <a:lnTo>
                    <a:pt x="1168528" y="350767"/>
                  </a:lnTo>
                  <a:lnTo>
                    <a:pt x="1171074" y="330153"/>
                  </a:lnTo>
                  <a:lnTo>
                    <a:pt x="1173620" y="308269"/>
                  </a:lnTo>
                  <a:lnTo>
                    <a:pt x="1175847" y="285435"/>
                  </a:lnTo>
                  <a:lnTo>
                    <a:pt x="1177438" y="262283"/>
                  </a:lnTo>
                  <a:lnTo>
                    <a:pt x="1178393" y="238814"/>
                  </a:lnTo>
                  <a:lnTo>
                    <a:pt x="1178711" y="227079"/>
                  </a:lnTo>
                  <a:lnTo>
                    <a:pt x="1178711" y="215027"/>
                  </a:lnTo>
                  <a:lnTo>
                    <a:pt x="1178393" y="203293"/>
                  </a:lnTo>
                  <a:lnTo>
                    <a:pt x="1178075" y="191241"/>
                  </a:lnTo>
                  <a:lnTo>
                    <a:pt x="1177438" y="179507"/>
                  </a:lnTo>
                  <a:lnTo>
                    <a:pt x="1176484" y="167772"/>
                  </a:lnTo>
                  <a:lnTo>
                    <a:pt x="1175211" y="155720"/>
                  </a:lnTo>
                  <a:lnTo>
                    <a:pt x="1173938" y="144303"/>
                  </a:lnTo>
                  <a:lnTo>
                    <a:pt x="1172028" y="132568"/>
                  </a:lnTo>
                  <a:lnTo>
                    <a:pt x="1169801" y="121151"/>
                  </a:lnTo>
                  <a:lnTo>
                    <a:pt x="1167573" y="109734"/>
                  </a:lnTo>
                  <a:lnTo>
                    <a:pt x="1164391" y="98633"/>
                  </a:lnTo>
                  <a:lnTo>
                    <a:pt x="1161208" y="87533"/>
                  </a:lnTo>
                  <a:lnTo>
                    <a:pt x="1157708" y="76750"/>
                  </a:lnTo>
                  <a:lnTo>
                    <a:pt x="1153571" y="66284"/>
                  </a:lnTo>
                  <a:lnTo>
                    <a:pt x="1149115" y="55818"/>
                  </a:lnTo>
                  <a:lnTo>
                    <a:pt x="1144342" y="45670"/>
                  </a:lnTo>
                  <a:lnTo>
                    <a:pt x="1138932" y="35838"/>
                  </a:lnTo>
                  <a:lnTo>
                    <a:pt x="1133204" y="26641"/>
                  </a:lnTo>
                  <a:lnTo>
                    <a:pt x="1126839" y="17443"/>
                  </a:lnTo>
                  <a:lnTo>
                    <a:pt x="1119838" y="8563"/>
                  </a:lnTo>
                  <a:lnTo>
                    <a:pt x="111283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</a:endParaRPr>
            </a:p>
          </p:txBody>
        </p:sp>
      </p:grpSp>
      <p:sp>
        <p:nvSpPr>
          <p:cNvPr id="3" name="文本框 2">
            <a:extLst>
              <a:ext uri="{FF2B5EF4-FFF2-40B4-BE49-F238E27FC236}">
                <a16:creationId xmlns:a16="http://schemas.microsoft.com/office/drawing/2014/main" id="{517F82E8-7B35-4042-ADDB-2AF239C00A37}"/>
              </a:ext>
            </a:extLst>
          </p:cNvPr>
          <p:cNvSpPr txBox="1"/>
          <p:nvPr/>
        </p:nvSpPr>
        <p:spPr>
          <a:xfrm>
            <a:off x="3439406" y="2839885"/>
            <a:ext cx="51125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/>
              </a:rPr>
              <a:t>读懂职业地图</a:t>
            </a:r>
          </a:p>
        </p:txBody>
      </p:sp>
    </p:spTree>
    <p:extLst>
      <p:ext uri="{BB962C8B-B14F-4D97-AF65-F5344CB8AC3E}">
        <p14:creationId xmlns:p14="http://schemas.microsoft.com/office/powerpoint/2010/main" val="636832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6000">
        <p14:warp dir="in"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>
                <a:solidFill>
                  <a:schemeClr val="accent1"/>
                </a:solidFill>
              </a:rPr>
              <a:t>课前思考</a:t>
            </a:r>
            <a:r>
              <a:rPr lang="en-US" altLang="zh-CN" dirty="0"/>
              <a:t>/</a:t>
            </a:r>
            <a:r>
              <a:rPr lang="zh-CN" altLang="en-US" dirty="0"/>
              <a:t>学习目标</a:t>
            </a:r>
            <a:r>
              <a:rPr lang="en-US" altLang="zh-CN" dirty="0"/>
              <a:t>/</a:t>
            </a:r>
            <a:r>
              <a:rPr lang="zh-CN" altLang="en-US" dirty="0"/>
              <a:t>活动体验</a:t>
            </a:r>
            <a:r>
              <a:rPr lang="en-US" altLang="zh-CN" dirty="0"/>
              <a:t>/</a:t>
            </a:r>
            <a:r>
              <a:rPr lang="zh-CN" altLang="en-US" dirty="0"/>
              <a:t>生涯智慧</a:t>
            </a:r>
            <a:r>
              <a:rPr lang="en-US" altLang="zh-CN" dirty="0"/>
              <a:t>/</a:t>
            </a:r>
            <a:r>
              <a:rPr lang="zh-CN" altLang="en-US" dirty="0"/>
              <a:t>行动项目</a:t>
            </a:r>
          </a:p>
        </p:txBody>
      </p:sp>
      <p:sp>
        <p:nvSpPr>
          <p:cNvPr id="42" name="圆角矩形 8">
            <a:extLst>
              <a:ext uri="{FF2B5EF4-FFF2-40B4-BE49-F238E27FC236}">
                <a16:creationId xmlns:a16="http://schemas.microsoft.com/office/drawing/2014/main" id="{17861265-52EE-42BE-AA05-759F9FAC4928}"/>
              </a:ext>
            </a:extLst>
          </p:cNvPr>
          <p:cNvSpPr/>
          <p:nvPr/>
        </p:nvSpPr>
        <p:spPr bwMode="auto">
          <a:xfrm>
            <a:off x="1043608" y="1291009"/>
            <a:ext cx="3168352" cy="2936925"/>
          </a:xfrm>
          <a:prstGeom prst="roundRect">
            <a:avLst>
              <a:gd name="adj" fmla="val 10568"/>
            </a:avLst>
          </a:prstGeom>
          <a:solidFill>
            <a:schemeClr val="accent1"/>
          </a:solidFill>
          <a:ln w="7938" cap="flat">
            <a:noFill/>
            <a:prstDash val="solid"/>
            <a:miter lim="800000"/>
            <a:headEnd/>
            <a:tailEnd/>
          </a:ln>
          <a:effectLst>
            <a:outerShdw blurRad="203200" dist="177800" dir="39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j-ea"/>
              <a:ea typeface="+mj-ea"/>
            </a:endParaRPr>
          </a:p>
        </p:txBody>
      </p:sp>
      <p:sp>
        <p:nvSpPr>
          <p:cNvPr id="43" name="矩形 42">
            <a:extLst>
              <a:ext uri="{FF2B5EF4-FFF2-40B4-BE49-F238E27FC236}">
                <a16:creationId xmlns:a16="http://schemas.microsoft.com/office/drawing/2014/main" id="{69AC0AEB-3B49-4A98-8726-FCFE7DF36F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33618" y="1522216"/>
            <a:ext cx="3168352" cy="3611117"/>
          </a:xfrm>
          <a:prstGeom prst="rect">
            <a:avLst/>
          </a:prstGeom>
          <a:noFill/>
          <a:ln w="7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2400" b="1" dirty="0">
                <a:solidFill>
                  <a:srgbClr val="F8F8F8"/>
                </a:solidFill>
                <a:latin typeface="+mj-ea"/>
                <a:ea typeface="+mj-ea"/>
              </a:rPr>
              <a:t>课前思考</a:t>
            </a:r>
            <a:endParaRPr lang="en-US" altLang="zh-CN" sz="2400" b="1" dirty="0">
              <a:solidFill>
                <a:srgbClr val="F8F8F8"/>
              </a:solidFill>
              <a:latin typeface="+mj-ea"/>
              <a:ea typeface="+mj-ea"/>
            </a:endParaRPr>
          </a:p>
          <a:p>
            <a:pPr algn="ctr"/>
            <a:endParaRPr lang="en-US" altLang="zh-CN" sz="2000" dirty="0">
              <a:solidFill>
                <a:srgbClr val="F8F8F8"/>
              </a:solidFill>
              <a:latin typeface="+mj-ea"/>
              <a:ea typeface="+mj-ea"/>
            </a:endParaRPr>
          </a:p>
          <a:p>
            <a:pPr algn="ctr"/>
            <a:r>
              <a:rPr lang="zh-CN" altLang="en-US" dirty="0">
                <a:solidFill>
                  <a:srgbClr val="F8F8F8"/>
                </a:solidFill>
                <a:latin typeface="+mj-ea"/>
                <a:ea typeface="+mj-ea"/>
              </a:rPr>
              <a:t>你在实习与就业的工作世界</a:t>
            </a:r>
            <a:endParaRPr lang="en-US" altLang="zh-CN" dirty="0">
              <a:solidFill>
                <a:srgbClr val="F8F8F8"/>
              </a:solidFill>
              <a:latin typeface="+mj-ea"/>
              <a:ea typeface="+mj-ea"/>
            </a:endParaRPr>
          </a:p>
          <a:p>
            <a:pPr algn="ctr"/>
            <a:r>
              <a:rPr lang="zh-CN" altLang="en-US" dirty="0">
                <a:solidFill>
                  <a:srgbClr val="F8F8F8"/>
                </a:solidFill>
                <a:latin typeface="+mj-ea"/>
                <a:ea typeface="+mj-ea"/>
              </a:rPr>
              <a:t>有各种部门，</a:t>
            </a:r>
            <a:endParaRPr lang="en-US" altLang="zh-CN" dirty="0">
              <a:solidFill>
                <a:srgbClr val="F8F8F8"/>
              </a:solidFill>
              <a:latin typeface="+mj-ea"/>
              <a:ea typeface="+mj-ea"/>
            </a:endParaRPr>
          </a:p>
          <a:p>
            <a:pPr algn="ctr"/>
            <a:r>
              <a:rPr lang="zh-CN" altLang="en-US" dirty="0">
                <a:solidFill>
                  <a:srgbClr val="F8F8F8"/>
                </a:solidFill>
                <a:latin typeface="+mj-ea"/>
                <a:ea typeface="+mj-ea"/>
              </a:rPr>
              <a:t>每个部门有各种岗位，</a:t>
            </a:r>
            <a:endParaRPr lang="en-US" altLang="zh-CN" dirty="0">
              <a:solidFill>
                <a:srgbClr val="F8F8F8"/>
              </a:solidFill>
              <a:latin typeface="+mj-ea"/>
              <a:ea typeface="+mj-ea"/>
            </a:endParaRPr>
          </a:p>
          <a:p>
            <a:pPr algn="ctr"/>
            <a:r>
              <a:rPr lang="zh-CN" altLang="en-US" dirty="0">
                <a:solidFill>
                  <a:srgbClr val="F8F8F8"/>
                </a:solidFill>
                <a:latin typeface="+mj-ea"/>
                <a:ea typeface="+mj-ea"/>
              </a:rPr>
              <a:t>你该怎样寻找自己的位置，</a:t>
            </a:r>
            <a:endParaRPr lang="en-US" altLang="zh-CN" dirty="0">
              <a:solidFill>
                <a:srgbClr val="F8F8F8"/>
              </a:solidFill>
              <a:latin typeface="+mj-ea"/>
              <a:ea typeface="+mj-ea"/>
            </a:endParaRPr>
          </a:p>
          <a:p>
            <a:pPr algn="ctr"/>
            <a:r>
              <a:rPr lang="zh-CN" altLang="en-US" dirty="0">
                <a:solidFill>
                  <a:srgbClr val="F8F8F8"/>
                </a:solidFill>
                <a:latin typeface="+mj-ea"/>
                <a:ea typeface="+mj-ea"/>
              </a:rPr>
              <a:t>扮演好自己的角色呢？</a:t>
            </a:r>
          </a:p>
        </p:txBody>
      </p:sp>
      <p:pic>
        <p:nvPicPr>
          <p:cNvPr id="23" name="图片 22">
            <a:extLst>
              <a:ext uri="{FF2B5EF4-FFF2-40B4-BE49-F238E27FC236}">
                <a16:creationId xmlns:a16="http://schemas.microsoft.com/office/drawing/2014/main" id="{446EDC3C-12F6-4294-AFD3-89B38536870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1979" y="537492"/>
            <a:ext cx="4675386" cy="4675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2054597"/>
      </p:ext>
    </p:extLst>
  </p:cSld>
  <p:clrMapOvr>
    <a:masterClrMapping/>
  </p:clrMapOvr>
  <p:transition spd="slow" advTm="7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课前思考</a:t>
            </a:r>
            <a:r>
              <a:rPr lang="en-US" altLang="zh-CN" dirty="0"/>
              <a:t>/</a:t>
            </a:r>
            <a:r>
              <a:rPr lang="zh-CN" altLang="en-US" b="1" dirty="0">
                <a:solidFill>
                  <a:schemeClr val="accent1"/>
                </a:solidFill>
              </a:rPr>
              <a:t>学习目标</a:t>
            </a:r>
            <a:r>
              <a:rPr lang="en-US" altLang="zh-CN" dirty="0"/>
              <a:t>/</a:t>
            </a:r>
            <a:r>
              <a:rPr lang="zh-CN" altLang="en-US" dirty="0"/>
              <a:t>活动体验</a:t>
            </a:r>
            <a:r>
              <a:rPr lang="en-US" altLang="zh-CN" dirty="0"/>
              <a:t>/</a:t>
            </a:r>
            <a:r>
              <a:rPr lang="zh-CN" altLang="en-US" dirty="0"/>
              <a:t>生涯智慧</a:t>
            </a:r>
            <a:r>
              <a:rPr lang="en-US" altLang="zh-CN" dirty="0"/>
              <a:t>/</a:t>
            </a:r>
            <a:r>
              <a:rPr lang="zh-CN" altLang="en-US" dirty="0"/>
              <a:t>行动项目</a:t>
            </a:r>
          </a:p>
        </p:txBody>
      </p:sp>
      <p:sp>
        <p:nvSpPr>
          <p:cNvPr id="3" name="圆角矩形 7">
            <a:extLst>
              <a:ext uri="{FF2B5EF4-FFF2-40B4-BE49-F238E27FC236}">
                <a16:creationId xmlns:a16="http://schemas.microsoft.com/office/drawing/2014/main" id="{8167AD99-FBA2-4458-BA6C-FEB5ED9A4AC3}"/>
              </a:ext>
            </a:extLst>
          </p:cNvPr>
          <p:cNvSpPr/>
          <p:nvPr/>
        </p:nvSpPr>
        <p:spPr bwMode="auto">
          <a:xfrm>
            <a:off x="5148064" y="1419622"/>
            <a:ext cx="3240360" cy="2885639"/>
          </a:xfrm>
          <a:prstGeom prst="roundRect">
            <a:avLst>
              <a:gd name="adj" fmla="val 10568"/>
            </a:avLst>
          </a:prstGeom>
          <a:gradFill flip="none" rotWithShape="1">
            <a:gsLst>
              <a:gs pos="100000">
                <a:schemeClr val="bg1"/>
              </a:gs>
              <a:gs pos="0">
                <a:srgbClr val="E0E0E0"/>
              </a:gs>
            </a:gsLst>
            <a:lin ang="8100000" scaled="0"/>
            <a:tileRect/>
          </a:gradFill>
          <a:ln w="3492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>
            <a:outerShdw blurRad="203200" dist="1778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4192EA7C-F753-458A-B462-C60C7659059B}"/>
              </a:ext>
            </a:extLst>
          </p:cNvPr>
          <p:cNvSpPr txBox="1"/>
          <p:nvPr/>
        </p:nvSpPr>
        <p:spPr>
          <a:xfrm>
            <a:off x="5328085" y="1851670"/>
            <a:ext cx="295232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        </a:t>
            </a:r>
            <a:r>
              <a:rPr lang="zh-CN" altLang="en-US" sz="2400" b="1" dirty="0">
                <a:solidFill>
                  <a:schemeClr val="accent1"/>
                </a:solidFill>
                <a:latin typeface="+mj-ea"/>
                <a:ea typeface="+mj-ea"/>
              </a:rPr>
              <a:t>学习目标</a:t>
            </a:r>
          </a:p>
          <a:p>
            <a:endParaRPr lang="zh-CN" altLang="en-US" dirty="0"/>
          </a:p>
          <a:p>
            <a:endParaRPr lang="en-US" altLang="zh-CN" sz="2000" b="1" dirty="0">
              <a:solidFill>
                <a:schemeClr val="accent1"/>
              </a:solidFill>
              <a:latin typeface="+mj-ea"/>
              <a:ea typeface="+mj-ea"/>
            </a:endParaRPr>
          </a:p>
          <a:p>
            <a:pPr algn="ctr"/>
            <a:r>
              <a:rPr lang="zh-CN" altLang="en-US" dirty="0">
                <a:solidFill>
                  <a:schemeClr val="accent1"/>
                </a:solidFill>
                <a:latin typeface="+mj-ea"/>
                <a:ea typeface="+mj-ea"/>
              </a:rPr>
              <a:t>解释工作世界不同于学习生活的特点</a:t>
            </a:r>
            <a:endParaRPr lang="zh-CN" altLang="en-US" sz="1600" dirty="0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0768826B-8CB4-4A83-90C4-5661FAB59BC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347614"/>
            <a:ext cx="2826426" cy="2885639"/>
          </a:xfrm>
          <a:prstGeom prst="rect">
            <a:avLst/>
          </a:prstGeom>
          <a:noFill/>
          <a:effectLst>
            <a:glow>
              <a:schemeClr val="accent1"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2344475450"/>
      </p:ext>
    </p:extLst>
  </p:cSld>
  <p:clrMapOvr>
    <a:masterClrMapping/>
  </p:clrMapOvr>
  <p:transition spd="slow" advTm="7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课前思考</a:t>
            </a:r>
            <a:r>
              <a:rPr lang="en-US" altLang="zh-CN" dirty="0"/>
              <a:t>/</a:t>
            </a:r>
            <a:r>
              <a:rPr lang="zh-CN" altLang="en-US" dirty="0"/>
              <a:t>学习目标</a:t>
            </a:r>
            <a:r>
              <a:rPr lang="en-US" altLang="zh-CN" dirty="0"/>
              <a:t>/</a:t>
            </a:r>
            <a:r>
              <a:rPr lang="zh-CN" altLang="en-US" b="1" dirty="0">
                <a:solidFill>
                  <a:schemeClr val="accent1"/>
                </a:solidFill>
              </a:rPr>
              <a:t>活动体验</a:t>
            </a:r>
            <a:r>
              <a:rPr lang="en-US" altLang="zh-CN" dirty="0"/>
              <a:t>/</a:t>
            </a:r>
            <a:r>
              <a:rPr lang="zh-CN" altLang="en-US" dirty="0"/>
              <a:t>生涯智慧</a:t>
            </a:r>
            <a:r>
              <a:rPr lang="en-US" altLang="zh-CN" dirty="0"/>
              <a:t>/</a:t>
            </a:r>
            <a:r>
              <a:rPr lang="zh-CN" altLang="en-US" dirty="0"/>
              <a:t>行动项目</a:t>
            </a:r>
          </a:p>
        </p:txBody>
      </p:sp>
      <p:sp>
        <p:nvSpPr>
          <p:cNvPr id="7" name="矩形: 圆角 6">
            <a:extLst>
              <a:ext uri="{FF2B5EF4-FFF2-40B4-BE49-F238E27FC236}">
                <a16:creationId xmlns:a16="http://schemas.microsoft.com/office/drawing/2014/main" id="{41FD2800-4680-4A97-887D-2665B2881FCC}"/>
              </a:ext>
            </a:extLst>
          </p:cNvPr>
          <p:cNvSpPr/>
          <p:nvPr/>
        </p:nvSpPr>
        <p:spPr>
          <a:xfrm>
            <a:off x="395536" y="1010836"/>
            <a:ext cx="8424936" cy="3888432"/>
          </a:xfrm>
          <a:prstGeom prst="roundRect">
            <a:avLst/>
          </a:prstGeom>
          <a:noFill/>
          <a:ln w="12700">
            <a:solidFill>
              <a:schemeClr val="accent1">
                <a:alpha val="83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056EEFD4-E89F-46DF-AFF1-CD2F75E9EC58}"/>
              </a:ext>
            </a:extLst>
          </p:cNvPr>
          <p:cNvSpPr txBox="1"/>
          <p:nvPr/>
        </p:nvSpPr>
        <p:spPr>
          <a:xfrm>
            <a:off x="689934" y="1380219"/>
            <a:ext cx="8024317" cy="34190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/>
              <a:t>      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销售专业的小茂是个热情开朗的男生。在校期间，他积极参加了各种社团活动，包括学生会、辩论赛、志愿者服务队，尤其是在广告设计大赛中还拿了二等奖。毕业时，经朋友介绍，小茂进了一家外贸公司，做外贸单证员。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     可是，小茂所做的第一单贸易就出了差错，幸亏被师傅检查纠正过来，才没酿成事故。热情阳光的小茂一下子乱了阵脚，开始小心谨慎起来。他每天最早到岗，最晚下班，眼睛一直盯着电脑屏幕看。虽然不是每单都错，但还是差错很多，以至于部门领导说小茂是公司成立以来出差错最多的员工。结果同事都不敢把重要的贸易项目交给小茂。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     就这样坚持了三个月，小茂越来越没自信，胆子也越来越小，甚至都不敢轻易说话了。试用期结束时，领导劝他离开公司。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    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85EF0CCF-0955-4302-9F8B-D259E513FBCF}"/>
              </a:ext>
            </a:extLst>
          </p:cNvPr>
          <p:cNvSpPr txBox="1"/>
          <p:nvPr/>
        </p:nvSpPr>
        <p:spPr>
          <a:xfrm>
            <a:off x="2339752" y="1080128"/>
            <a:ext cx="58326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accent3"/>
                </a:solidFill>
                <a:latin typeface="+mn-ea"/>
              </a:rPr>
              <a:t>在校如鱼得水，在职场为何马失前蹄</a:t>
            </a:r>
          </a:p>
        </p:txBody>
      </p:sp>
    </p:spTree>
    <p:extLst>
      <p:ext uri="{BB962C8B-B14F-4D97-AF65-F5344CB8AC3E}">
        <p14:creationId xmlns:p14="http://schemas.microsoft.com/office/powerpoint/2010/main" val="4147405511"/>
      </p:ext>
    </p:extLst>
  </p:cSld>
  <p:clrMapOvr>
    <a:masterClrMapping/>
  </p:clrMapOvr>
  <p:transition spd="slow" advTm="7000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: 圆角 14">
            <a:extLst>
              <a:ext uri="{FF2B5EF4-FFF2-40B4-BE49-F238E27FC236}">
                <a16:creationId xmlns:a16="http://schemas.microsoft.com/office/drawing/2014/main" id="{139F72E7-E7E5-4938-94DA-D4BC3078308E}"/>
              </a:ext>
            </a:extLst>
          </p:cNvPr>
          <p:cNvSpPr/>
          <p:nvPr/>
        </p:nvSpPr>
        <p:spPr>
          <a:xfrm>
            <a:off x="979984" y="1283990"/>
            <a:ext cx="7344816" cy="2952328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课前思考</a:t>
            </a:r>
            <a:r>
              <a:rPr lang="en-US" altLang="zh-CN" dirty="0"/>
              <a:t>/</a:t>
            </a:r>
            <a:r>
              <a:rPr lang="zh-CN" altLang="en-US" dirty="0"/>
              <a:t>学习目标</a:t>
            </a:r>
            <a:r>
              <a:rPr lang="en-US" altLang="zh-CN" dirty="0"/>
              <a:t>/</a:t>
            </a:r>
            <a:r>
              <a:rPr lang="zh-CN" altLang="en-US" b="1" dirty="0">
                <a:solidFill>
                  <a:schemeClr val="accent1"/>
                </a:solidFill>
              </a:rPr>
              <a:t>活动体验</a:t>
            </a:r>
            <a:r>
              <a:rPr lang="en-US" altLang="zh-CN" dirty="0"/>
              <a:t>/</a:t>
            </a:r>
            <a:r>
              <a:rPr lang="zh-CN" altLang="en-US" dirty="0"/>
              <a:t>生涯智慧</a:t>
            </a:r>
            <a:r>
              <a:rPr lang="en-US" altLang="zh-CN" dirty="0"/>
              <a:t>/</a:t>
            </a:r>
            <a:r>
              <a:rPr lang="zh-CN" altLang="en-US" dirty="0"/>
              <a:t>行动项目</a:t>
            </a:r>
          </a:p>
        </p:txBody>
      </p:sp>
      <p:sp>
        <p:nvSpPr>
          <p:cNvPr id="3" name="矩形: 圆角 2">
            <a:extLst>
              <a:ext uri="{FF2B5EF4-FFF2-40B4-BE49-F238E27FC236}">
                <a16:creationId xmlns:a16="http://schemas.microsoft.com/office/drawing/2014/main" id="{ADFDF4B2-60AA-4EEB-B5BA-480E8BACEF2F}"/>
              </a:ext>
            </a:extLst>
          </p:cNvPr>
          <p:cNvSpPr/>
          <p:nvPr/>
        </p:nvSpPr>
        <p:spPr>
          <a:xfrm>
            <a:off x="847679" y="1160253"/>
            <a:ext cx="7344816" cy="2952328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717E2B84-FDAA-4407-A1C0-5E9D22F0A58C}"/>
              </a:ext>
            </a:extLst>
          </p:cNvPr>
          <p:cNvSpPr txBox="1"/>
          <p:nvPr/>
        </p:nvSpPr>
        <p:spPr>
          <a:xfrm>
            <a:off x="979984" y="1175299"/>
            <a:ext cx="6811399" cy="28541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accent3"/>
                </a:solidFill>
                <a:latin typeface="+mn-ea"/>
              </a:rPr>
              <a:t>请思考并和同学讨论以下问题</a:t>
            </a:r>
            <a:r>
              <a:rPr lang="zh-CN" altLang="en-US" sz="2400" dirty="0">
                <a:solidFill>
                  <a:schemeClr val="accent3"/>
                </a:solidFill>
                <a:latin typeface="+mn-ea"/>
              </a:rPr>
              <a:t>：</a:t>
            </a:r>
            <a:endParaRPr lang="en-US" altLang="zh-CN" sz="2400" dirty="0">
              <a:solidFill>
                <a:schemeClr val="accent3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endParaRPr lang="en-US" altLang="zh-CN" sz="2400" dirty="0">
              <a:solidFill>
                <a:schemeClr val="accent3"/>
              </a:solidFill>
              <a:latin typeface="+mn-ea"/>
            </a:endParaRPr>
          </a:p>
          <a:p>
            <a:pPr marL="457200" indent="-4572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dirty="0">
                <a:solidFill>
                  <a:schemeClr val="accent3"/>
                </a:solidFill>
                <a:latin typeface="+mn-ea"/>
              </a:rPr>
              <a:t>本来阳光自信的小茂为何一开始工作就不顺利，而且出错比别人多？</a:t>
            </a:r>
            <a:endParaRPr lang="en-US" altLang="zh-CN" dirty="0">
              <a:solidFill>
                <a:schemeClr val="accent3"/>
              </a:solidFill>
              <a:latin typeface="+mn-ea"/>
            </a:endParaRPr>
          </a:p>
          <a:p>
            <a:pPr marL="457200" indent="-4572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dirty="0">
                <a:solidFill>
                  <a:schemeClr val="accent3"/>
                </a:solidFill>
                <a:latin typeface="+mn-ea"/>
              </a:rPr>
              <a:t>小茂接下来该怎么办？</a:t>
            </a:r>
            <a:endParaRPr lang="en-US" altLang="zh-CN" dirty="0">
              <a:solidFill>
                <a:schemeClr val="accent3"/>
              </a:solidFill>
              <a:latin typeface="+mn-ea"/>
            </a:endParaRPr>
          </a:p>
          <a:p>
            <a:pPr marL="457200" indent="-4572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dirty="0">
                <a:solidFill>
                  <a:schemeClr val="accent3"/>
                </a:solidFill>
                <a:latin typeface="+mn-ea"/>
              </a:rPr>
              <a:t>假如你是小茂，可以怎样减少这些麻烦？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88E86E2A-CC0D-467F-8262-EA18AFFE8CF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8327" y="1835933"/>
            <a:ext cx="3770721" cy="3770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9191505"/>
      </p:ext>
    </p:extLst>
  </p:cSld>
  <p:clrMapOvr>
    <a:masterClrMapping/>
  </p:clrMapOvr>
  <p:transition spd="slow" advTm="7000">
    <p:pull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heme/theme1.xml><?xml version="1.0" encoding="utf-8"?>
<a:theme xmlns:a="http://schemas.openxmlformats.org/drawingml/2006/main" name="1_Office 主题​​">
  <a:themeElements>
    <a:clrScheme name="自定义 1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23487C"/>
      </a:accent1>
      <a:accent2>
        <a:srgbClr val="A5A5A5"/>
      </a:accent2>
      <a:accent3>
        <a:srgbClr val="23487C"/>
      </a:accent3>
      <a:accent4>
        <a:srgbClr val="A5A5A5"/>
      </a:accent4>
      <a:accent5>
        <a:srgbClr val="A2C8A3"/>
      </a:accent5>
      <a:accent6>
        <a:srgbClr val="92D050"/>
      </a:accent6>
      <a:hlink>
        <a:srgbClr val="0000FF"/>
      </a:hlink>
      <a:folHlink>
        <a:srgbClr val="800080"/>
      </a:folHlink>
    </a:clrScheme>
    <a:fontScheme name="视点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6592</TotalTime>
  <Words>2871</Words>
  <Application>Microsoft Office PowerPoint</Application>
  <PresentationFormat>全屏显示(16:9)</PresentationFormat>
  <Paragraphs>238</Paragraphs>
  <Slides>34</Slides>
  <Notes>34</Notes>
  <HiddenSlides>0</HiddenSlides>
  <MMClips>1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34</vt:i4>
      </vt:variant>
    </vt:vector>
  </HeadingPairs>
  <TitlesOfParts>
    <vt:vector size="49" baseType="lpstr">
      <vt:lpstr>微软雅黑</vt:lpstr>
      <vt:lpstr>思源黑体 CN Regular</vt:lpstr>
      <vt:lpstr>等线</vt:lpstr>
      <vt:lpstr>Arial Black</vt:lpstr>
      <vt:lpstr>庞门正道标题体</vt:lpstr>
      <vt:lpstr>Verdana</vt:lpstr>
      <vt:lpstr>方正清纯体简体 Bold</vt:lpstr>
      <vt:lpstr>方正清刻本悦宋简体</vt:lpstr>
      <vt:lpstr>Calibri</vt:lpstr>
      <vt:lpstr>Arial</vt:lpstr>
      <vt:lpstr>阿里巴巴普惠体 B</vt:lpstr>
      <vt:lpstr>宋体</vt:lpstr>
      <vt:lpstr>DOUYU Font</vt:lpstr>
      <vt:lpstr>Impact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课前思考/学习目标/活动体验/生涯智慧/行动项目</vt:lpstr>
      <vt:lpstr>课前思考/学习目标/活动体验/生涯智慧/行动项目</vt:lpstr>
      <vt:lpstr>课前思考/学习目标/活动体验/生涯智慧/行动项目</vt:lpstr>
      <vt:lpstr>课前思考/学习目标/活动体验/生涯智慧/行动项目</vt:lpstr>
      <vt:lpstr>课前思考/学习目标/活动体验/生涯智慧/行动项目</vt:lpstr>
      <vt:lpstr>课前思考/学习目标/活动体验/生涯智慧/行动项目</vt:lpstr>
      <vt:lpstr>课前思考/学习目标/活动体验/生涯智慧/行动项目</vt:lpstr>
      <vt:lpstr>PowerPoint 演示文稿</vt:lpstr>
      <vt:lpstr>课前思考/学习目标/活动体验/生涯智慧/行动项目</vt:lpstr>
      <vt:lpstr>课前思考/学习目标/活动体验/生涯智慧/行动项目</vt:lpstr>
      <vt:lpstr>课前思考/学习目标/活动体验/生涯智慧/行动项目</vt:lpstr>
      <vt:lpstr>课前思考/学习目标/活动体验/生涯智慧/行动项目</vt:lpstr>
      <vt:lpstr>课前思考/学习目标/活动体验/生涯智慧/行动项目</vt:lpstr>
      <vt:lpstr>课前思考/学习目标/活动体验/生涯智慧/行动项目</vt:lpstr>
      <vt:lpstr>课前思考/学习目标/活动体验/生涯智慧/行动项目</vt:lpstr>
      <vt:lpstr>课前思考/学习目标/活动体验/生涯智慧/行动项目</vt:lpstr>
      <vt:lpstr>课前思考/学习目标/活动体验/生涯智慧/行动项目</vt:lpstr>
      <vt:lpstr>课前思考/学习目标/活动体验/生涯智慧/行动项目</vt:lpstr>
      <vt:lpstr>课前思考/学习目标/活动体验/生涯智慧/行动项目</vt:lpstr>
      <vt:lpstr>课前思考/学习目标/活动体验/生涯智慧/行动项目</vt:lpstr>
      <vt:lpstr>PowerPoint 演示文稿</vt:lpstr>
      <vt:lpstr>课前思考/学习目标/活动体验/生涯智慧/行动项目</vt:lpstr>
      <vt:lpstr>课前思考/学习目标/活动体验/生涯智慧/行动项目</vt:lpstr>
      <vt:lpstr>课前思考/学习目标/活动体验/生涯智慧/行动项目</vt:lpstr>
      <vt:lpstr>课前思考/学习目标/活动体验/生涯智慧/行动项目</vt:lpstr>
      <vt:lpstr>课前思考/学习目标/活动体验/生涯智慧/行动项目</vt:lpstr>
      <vt:lpstr>课前思考/学习目标/活动体验/生涯智慧/行动项目</vt:lpstr>
      <vt:lpstr>课前思考/学习目标/活动体验/生涯智慧/行动项目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airxi</dc:creator>
  <cp:lastModifiedBy>      </cp:lastModifiedBy>
  <cp:revision>53</cp:revision>
  <dcterms:created xsi:type="dcterms:W3CDTF">2016-12-11T00:22:34Z</dcterms:created>
  <dcterms:modified xsi:type="dcterms:W3CDTF">2022-03-10T04:43:00Z</dcterms:modified>
</cp:coreProperties>
</file>