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5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5.xml" ContentType="application/vnd.openxmlformats-officedocument.presentationml.notesSlide+xml"/>
  <Override PartName="/ppt/tags/tag21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22.xml" ContentType="application/vnd.openxmlformats-officedocument.presentationml.tags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23.xml" ContentType="application/vnd.openxmlformats-officedocument.presentationml.tags+xml"/>
  <Override PartName="/ppt/notesSlides/notesSlide43.xml" ContentType="application/vnd.openxmlformats-officedocument.presentationml.notesSlide+xml"/>
  <Override PartName="/ppt/tags/tag24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340" r:id="rId4"/>
    <p:sldId id="286" r:id="rId5"/>
    <p:sldId id="305" r:id="rId6"/>
    <p:sldId id="291" r:id="rId7"/>
    <p:sldId id="309" r:id="rId8"/>
    <p:sldId id="341" r:id="rId9"/>
    <p:sldId id="351" r:id="rId10"/>
    <p:sldId id="311" r:id="rId11"/>
    <p:sldId id="428" r:id="rId12"/>
    <p:sldId id="312" r:id="rId13"/>
    <p:sldId id="287" r:id="rId14"/>
    <p:sldId id="313" r:id="rId15"/>
    <p:sldId id="314" r:id="rId16"/>
    <p:sldId id="353" r:id="rId17"/>
    <p:sldId id="315" r:id="rId18"/>
    <p:sldId id="316" r:id="rId19"/>
    <p:sldId id="317" r:id="rId20"/>
    <p:sldId id="318" r:id="rId21"/>
    <p:sldId id="288" r:id="rId22"/>
    <p:sldId id="319" r:id="rId23"/>
    <p:sldId id="320" r:id="rId24"/>
    <p:sldId id="325" r:id="rId25"/>
    <p:sldId id="430" r:id="rId26"/>
    <p:sldId id="323" r:id="rId27"/>
    <p:sldId id="324" r:id="rId28"/>
    <p:sldId id="289" r:id="rId29"/>
    <p:sldId id="328" r:id="rId30"/>
    <p:sldId id="329" r:id="rId31"/>
    <p:sldId id="330" r:id="rId32"/>
    <p:sldId id="331" r:id="rId33"/>
    <p:sldId id="335" r:id="rId34"/>
    <p:sldId id="336" r:id="rId35"/>
    <p:sldId id="431" r:id="rId36"/>
    <p:sldId id="432" r:id="rId37"/>
    <p:sldId id="339" r:id="rId38"/>
    <p:sldId id="434" r:id="rId39"/>
    <p:sldId id="435" r:id="rId40"/>
    <p:sldId id="436" r:id="rId41"/>
    <p:sldId id="437" r:id="rId42"/>
    <p:sldId id="442" r:id="rId43"/>
    <p:sldId id="439" r:id="rId44"/>
    <p:sldId id="440" r:id="rId45"/>
    <p:sldId id="441" r:id="rId46"/>
    <p:sldId id="296" r:id="rId47"/>
  </p:sldIdLst>
  <p:sldSz cx="9144000" cy="5143500" type="screen16x9"/>
  <p:notesSz cx="6858000" cy="9144000"/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u qiang" initials="fq" lastIdx="1" clrIdx="0">
    <p:extLst>
      <p:ext uri="{19B8F6BF-5375-455C-9EA6-DF929625EA0E}">
        <p15:presenceInfo xmlns:p15="http://schemas.microsoft.com/office/powerpoint/2012/main" userId="60c836efd82948a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1" autoAdjust="0"/>
    <p:restoredTop sz="95203" autoAdjust="0"/>
  </p:normalViewPr>
  <p:slideViewPr>
    <p:cSldViewPr>
      <p:cViewPr varScale="1">
        <p:scale>
          <a:sx n="145" d="100"/>
          <a:sy n="145" d="100"/>
        </p:scale>
        <p:origin x="240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29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8A702-CEA7-413B-8D8B-CA3DFDC33490}" type="datetimeFigureOut">
              <a:rPr lang="zh-CN" altLang="en-US" smtClean="0"/>
              <a:t>2022/3/10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4EF16-2C2F-4878-9027-FCDB2D58A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57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05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631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99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44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039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18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507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9157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63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8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52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0380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81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19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4846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448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3243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7682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7598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0956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194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9720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06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173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5589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3674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7621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3639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65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2432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2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56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9611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1142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5485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4440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48794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08399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5689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78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84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70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96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89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67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977" y="267494"/>
            <a:ext cx="5897272" cy="330507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</p:spPr>
        <p:txBody>
          <a:bodyPr/>
          <a:lstStyle>
            <a:lvl1pPr>
              <a:defRPr sz="1050"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8216"/>
            <a:ext cx="1224136" cy="304675"/>
          </a:xfr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53128" y="654062"/>
            <a:ext cx="7859428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5576" y="248444"/>
            <a:ext cx="396000" cy="396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33879"/>
      </p:ext>
    </p:extLst>
  </p:cSld>
  <p:clrMapOvr>
    <a:masterClrMapping/>
  </p:clrMapOvr>
  <p:transition spd="slow" advTm="11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2156" tIns="51076" rIns="102156" bIns="5107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63"/>
            <a:ext cx="8229600" cy="3394472"/>
          </a:xfrm>
          <a:prstGeom prst="rect">
            <a:avLst/>
          </a:prstGeom>
        </p:spPr>
        <p:txBody>
          <a:bodyPr vert="horz" lIns="102156" tIns="51076" rIns="102156" bIns="51076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microsoft.com/office/2007/relationships/media" Target="../media/media1.wma"/><Relationship Id="rId1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audio" Target="../media/media1.wm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notesSlide" Target="../notesSlides/notesSlide35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notesSlide" Target="../notesSlides/notesSlide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428644" y="1473749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79272" y="2586311"/>
            <a:ext cx="18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第三版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0333" y="3334032"/>
            <a:ext cx="18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主编  刘德恩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6897" y="1566301"/>
            <a:ext cx="5902278" cy="108490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6600" spc="300" dirty="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就 业 设 计</a:t>
            </a:r>
          </a:p>
        </p:txBody>
      </p: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pic>
        <p:nvPicPr>
          <p:cNvPr id="45" name="jim brickman - angel eyes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32040" y="5511785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0D3B01C-F693-4E95-AE3B-0EE9BF8C67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0" y="1409745"/>
            <a:ext cx="1849938" cy="288426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35" y="274685"/>
            <a:ext cx="2207046" cy="5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9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vortex dir="r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33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>
            <a:extLst>
              <a:ext uri="{FF2B5EF4-FFF2-40B4-BE49-F238E27FC236}">
                <a16:creationId xmlns:a16="http://schemas.microsoft.com/office/drawing/2014/main" id="{9330B8C4-538B-41BF-B703-4D3D71A83964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850685" y="938154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    求职的过程与原则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915816" y="808987"/>
            <a:ext cx="3312368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7F9A6B7-7826-4BB1-BD2D-407A7F98A45A}"/>
              </a:ext>
            </a:extLst>
          </p:cNvPr>
          <p:cNvSpPr txBox="1"/>
          <p:nvPr/>
        </p:nvSpPr>
        <p:spPr>
          <a:xfrm>
            <a:off x="906977" y="170135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一   求职的一般流程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3A7757D-DAE0-43F5-9C88-D358E28E5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263969"/>
            <a:ext cx="5832648" cy="2468309"/>
          </a:xfrm>
          <a:prstGeom prst="rect">
            <a:avLst/>
          </a:prstGeom>
          <a:effectLst>
            <a:reflection blurRad="6350" stA="20000" endPos="11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723094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1E61E929-43AA-4ABB-9EC9-9E619A3300FF}"/>
              </a:ext>
            </a:extLst>
          </p:cNvPr>
          <p:cNvSpPr/>
          <p:nvPr/>
        </p:nvSpPr>
        <p:spPr>
          <a:xfrm>
            <a:off x="743920" y="1579544"/>
            <a:ext cx="5205080" cy="1284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8BBAD4">
                  <a:alpha val="57000"/>
                </a:srgbClr>
              </a:gs>
              <a:gs pos="22000">
                <a:srgbClr val="8BBAD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Roboto"/>
              <a:ea typeface="思源黑体 CN Regular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1BDF02C-11A0-4414-8701-77864DDE7F59}"/>
              </a:ext>
            </a:extLst>
          </p:cNvPr>
          <p:cNvGrpSpPr/>
          <p:nvPr/>
        </p:nvGrpSpPr>
        <p:grpSpPr>
          <a:xfrm>
            <a:off x="493068" y="2264325"/>
            <a:ext cx="8267700" cy="1393646"/>
            <a:chOff x="622300" y="2406641"/>
            <a:chExt cx="10947400" cy="184535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2629704-6D62-4DEF-8853-376626E591EA}"/>
                </a:ext>
              </a:extLst>
            </p:cNvPr>
            <p:cNvSpPr/>
            <p:nvPr/>
          </p:nvSpPr>
          <p:spPr>
            <a:xfrm>
              <a:off x="622300" y="2406641"/>
              <a:ext cx="1767529" cy="1845324"/>
            </a:xfrm>
            <a:custGeom>
              <a:avLst/>
              <a:gdLst>
                <a:gd name="connsiteX0" fmla="*/ 874463 w 1675196"/>
                <a:gd name="connsiteY0" fmla="*/ 1724956 h 1748925"/>
                <a:gd name="connsiteX1" fmla="*/ 23970 w 1675196"/>
                <a:gd name="connsiteY1" fmla="*/ 874463 h 1748925"/>
                <a:gd name="connsiteX2" fmla="*/ 874463 w 1675196"/>
                <a:gd name="connsiteY2" fmla="*/ 23970 h 1748925"/>
                <a:gd name="connsiteX3" fmla="*/ 887719 w 1675196"/>
                <a:gd name="connsiteY3" fmla="*/ 24070 h 1748925"/>
                <a:gd name="connsiteX4" fmla="*/ 888093 w 1675196"/>
                <a:gd name="connsiteY4" fmla="*/ 100 h 1748925"/>
                <a:gd name="connsiteX5" fmla="*/ 874463 w 1675196"/>
                <a:gd name="connsiteY5" fmla="*/ 0 h 1748925"/>
                <a:gd name="connsiteX6" fmla="*/ 874463 w 1675196"/>
                <a:gd name="connsiteY6" fmla="*/ 11985 h 1748925"/>
                <a:gd name="connsiteX7" fmla="*/ 874463 w 1675196"/>
                <a:gd name="connsiteY7" fmla="*/ 0 h 1748925"/>
                <a:gd name="connsiteX8" fmla="*/ 256122 w 1675196"/>
                <a:gd name="connsiteY8" fmla="*/ 256122 h 1748925"/>
                <a:gd name="connsiteX9" fmla="*/ 0 w 1675196"/>
                <a:gd name="connsiteY9" fmla="*/ 874463 h 1748925"/>
                <a:gd name="connsiteX10" fmla="*/ 256122 w 1675196"/>
                <a:gd name="connsiteY10" fmla="*/ 1492804 h 1748925"/>
                <a:gd name="connsiteX11" fmla="*/ 874463 w 1675196"/>
                <a:gd name="connsiteY11" fmla="*/ 1748926 h 1748925"/>
                <a:gd name="connsiteX12" fmla="*/ 1675197 w 1675196"/>
                <a:gd name="connsiteY12" fmla="*/ 1226441 h 1748925"/>
                <a:gd name="connsiteX13" fmla="*/ 1653245 w 1675196"/>
                <a:gd name="connsiteY13" fmla="*/ 1216773 h 1748925"/>
                <a:gd name="connsiteX14" fmla="*/ 874463 w 1675196"/>
                <a:gd name="connsiteY14" fmla="*/ 1724956 h 174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75196" h="1748925">
                  <a:moveTo>
                    <a:pt x="874463" y="1724956"/>
                  </a:moveTo>
                  <a:cubicBezTo>
                    <a:pt x="405500" y="1724956"/>
                    <a:pt x="23970" y="1343426"/>
                    <a:pt x="23970" y="874463"/>
                  </a:cubicBezTo>
                  <a:cubicBezTo>
                    <a:pt x="23970" y="405500"/>
                    <a:pt x="405500" y="23970"/>
                    <a:pt x="874463" y="23970"/>
                  </a:cubicBezTo>
                  <a:cubicBezTo>
                    <a:pt x="878873" y="23970"/>
                    <a:pt x="883309" y="23995"/>
                    <a:pt x="887719" y="24070"/>
                  </a:cubicBezTo>
                  <a:lnTo>
                    <a:pt x="888093" y="100"/>
                  </a:lnTo>
                  <a:cubicBezTo>
                    <a:pt x="883533" y="25"/>
                    <a:pt x="878998" y="0"/>
                    <a:pt x="874463" y="0"/>
                  </a:cubicBezTo>
                  <a:lnTo>
                    <a:pt x="874463" y="11985"/>
                  </a:lnTo>
                  <a:lnTo>
                    <a:pt x="874463" y="0"/>
                  </a:lnTo>
                  <a:cubicBezTo>
                    <a:pt x="640891" y="0"/>
                    <a:pt x="421297" y="90947"/>
                    <a:pt x="256122" y="256122"/>
                  </a:cubicBezTo>
                  <a:cubicBezTo>
                    <a:pt x="90947" y="421297"/>
                    <a:pt x="0" y="640891"/>
                    <a:pt x="0" y="874463"/>
                  </a:cubicBezTo>
                  <a:cubicBezTo>
                    <a:pt x="0" y="1108035"/>
                    <a:pt x="90947" y="1327629"/>
                    <a:pt x="256122" y="1492804"/>
                  </a:cubicBezTo>
                  <a:cubicBezTo>
                    <a:pt x="421297" y="1657979"/>
                    <a:pt x="640891" y="1748926"/>
                    <a:pt x="874463" y="1748926"/>
                  </a:cubicBezTo>
                  <a:cubicBezTo>
                    <a:pt x="1221184" y="1748926"/>
                    <a:pt x="1535487" y="1543834"/>
                    <a:pt x="1675197" y="1226441"/>
                  </a:cubicBezTo>
                  <a:lnTo>
                    <a:pt x="1653245" y="1216773"/>
                  </a:lnTo>
                  <a:cubicBezTo>
                    <a:pt x="1517372" y="1525470"/>
                    <a:pt x="1211665" y="1724956"/>
                    <a:pt x="874463" y="1724956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 dirty="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94329F33-5F22-467A-AD0F-115994694951}"/>
                </a:ext>
              </a:extLst>
            </p:cNvPr>
            <p:cNvGrpSpPr/>
            <p:nvPr/>
          </p:nvGrpSpPr>
          <p:grpSpPr>
            <a:xfrm>
              <a:off x="1605665" y="2408717"/>
              <a:ext cx="1665970" cy="1838305"/>
              <a:chOff x="1633986" y="2414524"/>
              <a:chExt cx="1655463" cy="1826709"/>
            </a:xfrm>
            <a:grpFill/>
          </p:grpSpPr>
          <p:sp>
            <p:nvSpPr>
              <p:cNvPr id="144" name="任意多边形: 形状 143">
                <a:extLst>
                  <a:ext uri="{FF2B5EF4-FFF2-40B4-BE49-F238E27FC236}">
                    <a16:creationId xmlns:a16="http://schemas.microsoft.com/office/drawing/2014/main" id="{0AC8293E-C444-4832-B6D4-396D8EA2EC46}"/>
                  </a:ext>
                </a:extLst>
              </p:cNvPr>
              <p:cNvSpPr/>
              <p:nvPr/>
            </p:nvSpPr>
            <p:spPr>
              <a:xfrm>
                <a:off x="2527996" y="3653875"/>
                <a:ext cx="41433" cy="53085"/>
              </a:xfrm>
              <a:custGeom>
                <a:avLst/>
                <a:gdLst>
                  <a:gd name="connsiteX0" fmla="*/ 22326 w 39518"/>
                  <a:gd name="connsiteY0" fmla="*/ 0 h 50631"/>
                  <a:gd name="connsiteX1" fmla="*/ 0 w 39518"/>
                  <a:gd name="connsiteY1" fmla="*/ 8721 h 50631"/>
                  <a:gd name="connsiteX2" fmla="*/ 17666 w 39518"/>
                  <a:gd name="connsiteY2" fmla="*/ 50631 h 50631"/>
                  <a:gd name="connsiteX3" fmla="*/ 39518 w 39518"/>
                  <a:gd name="connsiteY3" fmla="*/ 40739 h 50631"/>
                  <a:gd name="connsiteX4" fmla="*/ 22326 w 39518"/>
                  <a:gd name="connsiteY4" fmla="*/ 0 h 5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518" h="50631">
                    <a:moveTo>
                      <a:pt x="22326" y="0"/>
                    </a:moveTo>
                    <a:lnTo>
                      <a:pt x="0" y="8721"/>
                    </a:lnTo>
                    <a:cubicBezTo>
                      <a:pt x="5482" y="22774"/>
                      <a:pt x="11437" y="36877"/>
                      <a:pt x="17666" y="50631"/>
                    </a:cubicBezTo>
                    <a:lnTo>
                      <a:pt x="39518" y="40739"/>
                    </a:lnTo>
                    <a:cubicBezTo>
                      <a:pt x="33464" y="27384"/>
                      <a:pt x="27683" y="13679"/>
                      <a:pt x="2232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5" name="任意多边形: 形状 144">
                <a:extLst>
                  <a:ext uri="{FF2B5EF4-FFF2-40B4-BE49-F238E27FC236}">
                    <a16:creationId xmlns:a16="http://schemas.microsoft.com/office/drawing/2014/main" id="{C7B4AEEF-6B88-41EC-8CE4-83C75A250687}"/>
                  </a:ext>
                </a:extLst>
              </p:cNvPr>
              <p:cNvSpPr/>
              <p:nvPr/>
            </p:nvSpPr>
            <p:spPr>
              <a:xfrm>
                <a:off x="2567314" y="3738335"/>
                <a:ext cx="44698" cy="53346"/>
              </a:xfrm>
              <a:custGeom>
                <a:avLst/>
                <a:gdLst>
                  <a:gd name="connsiteX0" fmla="*/ 0 w 42632"/>
                  <a:gd name="connsiteY0" fmla="*/ 11013 h 50880"/>
                  <a:gd name="connsiteX1" fmla="*/ 21952 w 42632"/>
                  <a:gd name="connsiteY1" fmla="*/ 50881 h 50880"/>
                  <a:gd name="connsiteX2" fmla="*/ 42633 w 42632"/>
                  <a:gd name="connsiteY2" fmla="*/ 38771 h 50880"/>
                  <a:gd name="connsiteX3" fmla="*/ 21279 w 42632"/>
                  <a:gd name="connsiteY3" fmla="*/ 0 h 50880"/>
                  <a:gd name="connsiteX4" fmla="*/ 0 w 42632"/>
                  <a:gd name="connsiteY4" fmla="*/ 11013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32" h="50880">
                    <a:moveTo>
                      <a:pt x="0" y="11013"/>
                    </a:moveTo>
                    <a:cubicBezTo>
                      <a:pt x="6927" y="24419"/>
                      <a:pt x="14302" y="37824"/>
                      <a:pt x="21952" y="50881"/>
                    </a:cubicBezTo>
                    <a:lnTo>
                      <a:pt x="42633" y="38771"/>
                    </a:lnTo>
                    <a:cubicBezTo>
                      <a:pt x="35208" y="26088"/>
                      <a:pt x="28032" y="13032"/>
                      <a:pt x="21279" y="0"/>
                    </a:cubicBezTo>
                    <a:lnTo>
                      <a:pt x="0" y="1101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6" name="任意多边形: 形状 145">
                <a:extLst>
                  <a:ext uri="{FF2B5EF4-FFF2-40B4-BE49-F238E27FC236}">
                    <a16:creationId xmlns:a16="http://schemas.microsoft.com/office/drawing/2014/main" id="{C2372219-002E-444C-AA90-5635F6430825}"/>
                  </a:ext>
                </a:extLst>
              </p:cNvPr>
              <p:cNvSpPr/>
              <p:nvPr/>
            </p:nvSpPr>
            <p:spPr>
              <a:xfrm>
                <a:off x="2615487" y="3818407"/>
                <a:ext cx="47521" cy="52980"/>
              </a:xfrm>
              <a:custGeom>
                <a:avLst/>
                <a:gdLst>
                  <a:gd name="connsiteX0" fmla="*/ 0 w 45324"/>
                  <a:gd name="connsiteY0" fmla="*/ 13156 h 50531"/>
                  <a:gd name="connsiteX1" fmla="*/ 25988 w 45324"/>
                  <a:gd name="connsiteY1" fmla="*/ 50532 h 50531"/>
                  <a:gd name="connsiteX2" fmla="*/ 45324 w 45324"/>
                  <a:gd name="connsiteY2" fmla="*/ 36354 h 50531"/>
                  <a:gd name="connsiteX3" fmla="*/ 20058 w 45324"/>
                  <a:gd name="connsiteY3" fmla="*/ 0 h 50531"/>
                  <a:gd name="connsiteX4" fmla="*/ 0 w 45324"/>
                  <a:gd name="connsiteY4" fmla="*/ 13156 h 5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24" h="50531">
                    <a:moveTo>
                      <a:pt x="0" y="13156"/>
                    </a:moveTo>
                    <a:cubicBezTo>
                      <a:pt x="8297" y="25789"/>
                      <a:pt x="17043" y="38372"/>
                      <a:pt x="25988" y="50532"/>
                    </a:cubicBezTo>
                    <a:lnTo>
                      <a:pt x="45324" y="36354"/>
                    </a:lnTo>
                    <a:cubicBezTo>
                      <a:pt x="36628" y="24518"/>
                      <a:pt x="28131" y="12284"/>
                      <a:pt x="20058" y="0"/>
                    </a:cubicBezTo>
                    <a:lnTo>
                      <a:pt x="0" y="1315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7" name="任意多边形: 形状 146">
                <a:extLst>
                  <a:ext uri="{FF2B5EF4-FFF2-40B4-BE49-F238E27FC236}">
                    <a16:creationId xmlns:a16="http://schemas.microsoft.com/office/drawing/2014/main" id="{B0F05282-2648-4406-9CB7-43DA0CB62E60}"/>
                  </a:ext>
                </a:extLst>
              </p:cNvPr>
              <p:cNvSpPr/>
              <p:nvPr/>
            </p:nvSpPr>
            <p:spPr>
              <a:xfrm>
                <a:off x="2497926" y="3565731"/>
                <a:ext cx="37697" cy="52353"/>
              </a:xfrm>
              <a:custGeom>
                <a:avLst/>
                <a:gdLst>
                  <a:gd name="connsiteX0" fmla="*/ 23123 w 35955"/>
                  <a:gd name="connsiteY0" fmla="*/ 0 h 49933"/>
                  <a:gd name="connsiteX1" fmla="*/ 0 w 35955"/>
                  <a:gd name="connsiteY1" fmla="*/ 6329 h 49933"/>
                  <a:gd name="connsiteX2" fmla="*/ 13206 w 35955"/>
                  <a:gd name="connsiteY2" fmla="*/ 49934 h 49933"/>
                  <a:gd name="connsiteX3" fmla="*/ 35955 w 35955"/>
                  <a:gd name="connsiteY3" fmla="*/ 42384 h 49933"/>
                  <a:gd name="connsiteX4" fmla="*/ 23123 w 35955"/>
                  <a:gd name="connsiteY4" fmla="*/ 0 h 49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55" h="49933">
                    <a:moveTo>
                      <a:pt x="23123" y="0"/>
                    </a:moveTo>
                    <a:lnTo>
                      <a:pt x="0" y="6329"/>
                    </a:lnTo>
                    <a:cubicBezTo>
                      <a:pt x="3987" y="20905"/>
                      <a:pt x="8447" y="35582"/>
                      <a:pt x="13206" y="49934"/>
                    </a:cubicBezTo>
                    <a:lnTo>
                      <a:pt x="35955" y="42384"/>
                    </a:lnTo>
                    <a:cubicBezTo>
                      <a:pt x="31346" y="28455"/>
                      <a:pt x="27035" y="14178"/>
                      <a:pt x="231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8" name="任意多边形: 形状 147">
                <a:extLst>
                  <a:ext uri="{FF2B5EF4-FFF2-40B4-BE49-F238E27FC236}">
                    <a16:creationId xmlns:a16="http://schemas.microsoft.com/office/drawing/2014/main" id="{1C7E83B5-1FAC-4327-9DF1-378432CBF832}"/>
                  </a:ext>
                </a:extLst>
              </p:cNvPr>
              <p:cNvSpPr/>
              <p:nvPr/>
            </p:nvSpPr>
            <p:spPr>
              <a:xfrm>
                <a:off x="2477549" y="3475026"/>
                <a:ext cx="33543" cy="50995"/>
              </a:xfrm>
              <a:custGeom>
                <a:avLst/>
                <a:gdLst>
                  <a:gd name="connsiteX0" fmla="*/ 23646 w 31993"/>
                  <a:gd name="connsiteY0" fmla="*/ 0 h 48638"/>
                  <a:gd name="connsiteX1" fmla="*/ 0 w 31993"/>
                  <a:gd name="connsiteY1" fmla="*/ 3887 h 48638"/>
                  <a:gd name="connsiteX2" fmla="*/ 8571 w 31993"/>
                  <a:gd name="connsiteY2" fmla="*/ 48638 h 48638"/>
                  <a:gd name="connsiteX3" fmla="*/ 31994 w 31993"/>
                  <a:gd name="connsiteY3" fmla="*/ 43505 h 48638"/>
                  <a:gd name="connsiteX4" fmla="*/ 23646 w 31993"/>
                  <a:gd name="connsiteY4" fmla="*/ 0 h 4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93" h="48638">
                    <a:moveTo>
                      <a:pt x="23646" y="0"/>
                    </a:moveTo>
                    <a:lnTo>
                      <a:pt x="0" y="3887"/>
                    </a:lnTo>
                    <a:cubicBezTo>
                      <a:pt x="2442" y="18812"/>
                      <a:pt x="5332" y="33862"/>
                      <a:pt x="8571" y="48638"/>
                    </a:cubicBezTo>
                    <a:lnTo>
                      <a:pt x="31994" y="43505"/>
                    </a:lnTo>
                    <a:cubicBezTo>
                      <a:pt x="28829" y="29128"/>
                      <a:pt x="26038" y="14502"/>
                      <a:pt x="236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9" name="任意多边形: 形状 148">
                <a:extLst>
                  <a:ext uri="{FF2B5EF4-FFF2-40B4-BE49-F238E27FC236}">
                    <a16:creationId xmlns:a16="http://schemas.microsoft.com/office/drawing/2014/main" id="{DC7920EC-6F2E-4CDA-906F-0F49EE4ABEF2}"/>
                  </a:ext>
                </a:extLst>
              </p:cNvPr>
              <p:cNvSpPr/>
              <p:nvPr/>
            </p:nvSpPr>
            <p:spPr>
              <a:xfrm>
                <a:off x="3146052" y="4191127"/>
                <a:ext cx="51647" cy="35346"/>
              </a:xfrm>
              <a:custGeom>
                <a:avLst/>
                <a:gdLst>
                  <a:gd name="connsiteX0" fmla="*/ 0 w 49260"/>
                  <a:gd name="connsiteY0" fmla="*/ 23173 h 33712"/>
                  <a:gd name="connsiteX1" fmla="*/ 44327 w 49260"/>
                  <a:gd name="connsiteY1" fmla="*/ 33713 h 33712"/>
                  <a:gd name="connsiteX2" fmla="*/ 49261 w 49260"/>
                  <a:gd name="connsiteY2" fmla="*/ 10266 h 33712"/>
                  <a:gd name="connsiteX3" fmla="*/ 6154 w 49260"/>
                  <a:gd name="connsiteY3" fmla="*/ 0 h 33712"/>
                  <a:gd name="connsiteX4" fmla="*/ 0 w 49260"/>
                  <a:gd name="connsiteY4" fmla="*/ 23173 h 3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60" h="33712">
                    <a:moveTo>
                      <a:pt x="0" y="23173"/>
                    </a:moveTo>
                    <a:cubicBezTo>
                      <a:pt x="14626" y="27060"/>
                      <a:pt x="29552" y="30598"/>
                      <a:pt x="44327" y="33713"/>
                    </a:cubicBezTo>
                    <a:lnTo>
                      <a:pt x="49261" y="10266"/>
                    </a:lnTo>
                    <a:cubicBezTo>
                      <a:pt x="34884" y="7251"/>
                      <a:pt x="20382" y="3787"/>
                      <a:pt x="6154" y="0"/>
                    </a:cubicBezTo>
                    <a:lnTo>
                      <a:pt x="0" y="2317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0" name="任意多边形: 形状 149">
                <a:extLst>
                  <a:ext uri="{FF2B5EF4-FFF2-40B4-BE49-F238E27FC236}">
                    <a16:creationId xmlns:a16="http://schemas.microsoft.com/office/drawing/2014/main" id="{3EC7A260-EFD7-4B76-8132-ADE5F0E4CDDB}"/>
                  </a:ext>
                </a:extLst>
              </p:cNvPr>
              <p:cNvSpPr/>
              <p:nvPr/>
            </p:nvSpPr>
            <p:spPr>
              <a:xfrm>
                <a:off x="3055060" y="4162547"/>
                <a:ext cx="52876" cy="39395"/>
              </a:xfrm>
              <a:custGeom>
                <a:avLst/>
                <a:gdLst>
                  <a:gd name="connsiteX0" fmla="*/ 0 w 50432"/>
                  <a:gd name="connsiteY0" fmla="*/ 22400 h 37574"/>
                  <a:gd name="connsiteX1" fmla="*/ 43057 w 50432"/>
                  <a:gd name="connsiteY1" fmla="*/ 37575 h 37574"/>
                  <a:gd name="connsiteX2" fmla="*/ 50432 w 50432"/>
                  <a:gd name="connsiteY2" fmla="*/ 14751 h 37574"/>
                  <a:gd name="connsiteX3" fmla="*/ 8547 w 50432"/>
                  <a:gd name="connsiteY3" fmla="*/ 0 h 37574"/>
                  <a:gd name="connsiteX4" fmla="*/ 0 w 50432"/>
                  <a:gd name="connsiteY4" fmla="*/ 22400 h 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32" h="37574">
                    <a:moveTo>
                      <a:pt x="0" y="22400"/>
                    </a:moveTo>
                    <a:cubicBezTo>
                      <a:pt x="14153" y="27807"/>
                      <a:pt x="28630" y="32915"/>
                      <a:pt x="43057" y="37575"/>
                    </a:cubicBezTo>
                    <a:lnTo>
                      <a:pt x="50432" y="14751"/>
                    </a:lnTo>
                    <a:cubicBezTo>
                      <a:pt x="36404" y="10216"/>
                      <a:pt x="22301" y="5257"/>
                      <a:pt x="8547" y="0"/>
                    </a:cubicBezTo>
                    <a:lnTo>
                      <a:pt x="0" y="224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1" name="任意多边形: 形状 150">
                <a:extLst>
                  <a:ext uri="{FF2B5EF4-FFF2-40B4-BE49-F238E27FC236}">
                    <a16:creationId xmlns:a16="http://schemas.microsoft.com/office/drawing/2014/main" id="{253C26CF-8405-4472-A151-D067C356F7D5}"/>
                  </a:ext>
                </a:extLst>
              </p:cNvPr>
              <p:cNvSpPr/>
              <p:nvPr/>
            </p:nvSpPr>
            <p:spPr>
              <a:xfrm>
                <a:off x="2967594" y="4124874"/>
                <a:ext cx="53398" cy="42922"/>
              </a:xfrm>
              <a:custGeom>
                <a:avLst/>
                <a:gdLst>
                  <a:gd name="connsiteX0" fmla="*/ 0 w 50930"/>
                  <a:gd name="connsiteY0" fmla="*/ 21354 h 40938"/>
                  <a:gd name="connsiteX1" fmla="*/ 41213 w 50930"/>
                  <a:gd name="connsiteY1" fmla="*/ 40939 h 40938"/>
                  <a:gd name="connsiteX2" fmla="*/ 50930 w 50930"/>
                  <a:gd name="connsiteY2" fmla="*/ 19037 h 40938"/>
                  <a:gd name="connsiteX3" fmla="*/ 10839 w 50930"/>
                  <a:gd name="connsiteY3" fmla="*/ 0 h 40938"/>
                  <a:gd name="connsiteX4" fmla="*/ 0 w 50930"/>
                  <a:gd name="connsiteY4" fmla="*/ 21354 h 4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30" h="40938">
                    <a:moveTo>
                      <a:pt x="0" y="21354"/>
                    </a:moveTo>
                    <a:cubicBezTo>
                      <a:pt x="13530" y="28231"/>
                      <a:pt x="27384" y="34809"/>
                      <a:pt x="41213" y="40939"/>
                    </a:cubicBezTo>
                    <a:lnTo>
                      <a:pt x="50930" y="19037"/>
                    </a:lnTo>
                    <a:cubicBezTo>
                      <a:pt x="37475" y="13081"/>
                      <a:pt x="23995" y="6653"/>
                      <a:pt x="10839" y="0"/>
                    </a:cubicBezTo>
                    <a:lnTo>
                      <a:pt x="0" y="21354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2" name="任意多边形: 形状 151">
                <a:extLst>
                  <a:ext uri="{FF2B5EF4-FFF2-40B4-BE49-F238E27FC236}">
                    <a16:creationId xmlns:a16="http://schemas.microsoft.com/office/drawing/2014/main" id="{D49D256F-B329-4A46-BD4F-CD16FB8EAA15}"/>
                  </a:ext>
                </a:extLst>
              </p:cNvPr>
              <p:cNvSpPr/>
              <p:nvPr/>
            </p:nvSpPr>
            <p:spPr>
              <a:xfrm>
                <a:off x="2466968" y="3382702"/>
                <a:ext cx="29024" cy="49088"/>
              </a:xfrm>
              <a:custGeom>
                <a:avLst/>
                <a:gdLst>
                  <a:gd name="connsiteX0" fmla="*/ 23945 w 27682"/>
                  <a:gd name="connsiteY0" fmla="*/ 0 h 46819"/>
                  <a:gd name="connsiteX1" fmla="*/ 0 w 27682"/>
                  <a:gd name="connsiteY1" fmla="*/ 1420 h 46819"/>
                  <a:gd name="connsiteX2" fmla="*/ 3862 w 27682"/>
                  <a:gd name="connsiteY2" fmla="*/ 46819 h 46819"/>
                  <a:gd name="connsiteX3" fmla="*/ 27683 w 27682"/>
                  <a:gd name="connsiteY3" fmla="*/ 44178 h 46819"/>
                  <a:gd name="connsiteX4" fmla="*/ 23945 w 27682"/>
                  <a:gd name="connsiteY4" fmla="*/ 0 h 4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82" h="46819">
                    <a:moveTo>
                      <a:pt x="23945" y="0"/>
                    </a:moveTo>
                    <a:lnTo>
                      <a:pt x="0" y="1420"/>
                    </a:lnTo>
                    <a:cubicBezTo>
                      <a:pt x="897" y="16520"/>
                      <a:pt x="2193" y="31794"/>
                      <a:pt x="3862" y="46819"/>
                    </a:cubicBezTo>
                    <a:lnTo>
                      <a:pt x="27683" y="44178"/>
                    </a:lnTo>
                    <a:cubicBezTo>
                      <a:pt x="26063" y="29552"/>
                      <a:pt x="24817" y="14676"/>
                      <a:pt x="23945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3" name="任意多边形: 形状 152">
                <a:extLst>
                  <a:ext uri="{FF2B5EF4-FFF2-40B4-BE49-F238E27FC236}">
                    <a16:creationId xmlns:a16="http://schemas.microsoft.com/office/drawing/2014/main" id="{218F2D09-53A2-40F0-BCB4-DD8D27CCA760}"/>
                  </a:ext>
                </a:extLst>
              </p:cNvPr>
              <p:cNvSpPr/>
              <p:nvPr/>
            </p:nvSpPr>
            <p:spPr>
              <a:xfrm>
                <a:off x="2736130" y="3962014"/>
                <a:ext cx="51517" cy="50603"/>
              </a:xfrm>
              <a:custGeom>
                <a:avLst/>
                <a:gdLst>
                  <a:gd name="connsiteX0" fmla="*/ 0 w 49136"/>
                  <a:gd name="connsiteY0" fmla="*/ 16993 h 48264"/>
                  <a:gd name="connsiteX1" fmla="*/ 33140 w 49136"/>
                  <a:gd name="connsiteY1" fmla="*/ 48264 h 48264"/>
                  <a:gd name="connsiteX2" fmla="*/ 49136 w 49136"/>
                  <a:gd name="connsiteY2" fmla="*/ 30399 h 48264"/>
                  <a:gd name="connsiteX3" fmla="*/ 16894 w 49136"/>
                  <a:gd name="connsiteY3" fmla="*/ 0 h 48264"/>
                  <a:gd name="connsiteX4" fmla="*/ 0 w 49136"/>
                  <a:gd name="connsiteY4" fmla="*/ 16993 h 4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6" h="48264">
                    <a:moveTo>
                      <a:pt x="0" y="16993"/>
                    </a:moveTo>
                    <a:cubicBezTo>
                      <a:pt x="10714" y="27633"/>
                      <a:pt x="21877" y="38173"/>
                      <a:pt x="33140" y="48264"/>
                    </a:cubicBezTo>
                    <a:lnTo>
                      <a:pt x="49136" y="30399"/>
                    </a:lnTo>
                    <a:cubicBezTo>
                      <a:pt x="38173" y="20581"/>
                      <a:pt x="27309" y="10340"/>
                      <a:pt x="16894" y="0"/>
                    </a:cubicBezTo>
                    <a:lnTo>
                      <a:pt x="0" y="1699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4" name="任意多边形: 形状 153">
                <a:extLst>
                  <a:ext uri="{FF2B5EF4-FFF2-40B4-BE49-F238E27FC236}">
                    <a16:creationId xmlns:a16="http://schemas.microsoft.com/office/drawing/2014/main" id="{E27C6BF6-3189-41E3-A757-3CB9E02C6EB7}"/>
                  </a:ext>
                </a:extLst>
              </p:cNvPr>
              <p:cNvSpPr/>
              <p:nvPr/>
            </p:nvSpPr>
            <p:spPr>
              <a:xfrm>
                <a:off x="2671968" y="3893228"/>
                <a:ext cx="49766" cy="52092"/>
              </a:xfrm>
              <a:custGeom>
                <a:avLst/>
                <a:gdLst>
                  <a:gd name="connsiteX0" fmla="*/ 0 w 47466"/>
                  <a:gd name="connsiteY0" fmla="*/ 15175 h 49684"/>
                  <a:gd name="connsiteX1" fmla="*/ 29726 w 47466"/>
                  <a:gd name="connsiteY1" fmla="*/ 49685 h 49684"/>
                  <a:gd name="connsiteX2" fmla="*/ 47467 w 47466"/>
                  <a:gd name="connsiteY2" fmla="*/ 33563 h 49684"/>
                  <a:gd name="connsiteX3" fmla="*/ 18563 w 47466"/>
                  <a:gd name="connsiteY3" fmla="*/ 0 h 49684"/>
                  <a:gd name="connsiteX4" fmla="*/ 0 w 47466"/>
                  <a:gd name="connsiteY4" fmla="*/ 15175 h 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66" h="49684">
                    <a:moveTo>
                      <a:pt x="0" y="15175"/>
                    </a:moveTo>
                    <a:cubicBezTo>
                      <a:pt x="9568" y="26885"/>
                      <a:pt x="19560" y="38497"/>
                      <a:pt x="29726" y="49685"/>
                    </a:cubicBezTo>
                    <a:lnTo>
                      <a:pt x="47467" y="33563"/>
                    </a:lnTo>
                    <a:cubicBezTo>
                      <a:pt x="37575" y="22674"/>
                      <a:pt x="27857" y="11387"/>
                      <a:pt x="18563" y="0"/>
                    </a:cubicBezTo>
                    <a:lnTo>
                      <a:pt x="0" y="1517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5" name="任意多边形: 形状 154">
                <a:extLst>
                  <a:ext uri="{FF2B5EF4-FFF2-40B4-BE49-F238E27FC236}">
                    <a16:creationId xmlns:a16="http://schemas.microsoft.com/office/drawing/2014/main" id="{4F241D9F-969B-4315-8F40-6586CA3581A7}"/>
                  </a:ext>
                </a:extLst>
              </p:cNvPr>
              <p:cNvSpPr/>
              <p:nvPr/>
            </p:nvSpPr>
            <p:spPr>
              <a:xfrm>
                <a:off x="2884727" y="4078451"/>
                <a:ext cx="53346" cy="46031"/>
              </a:xfrm>
              <a:custGeom>
                <a:avLst/>
                <a:gdLst>
                  <a:gd name="connsiteX0" fmla="*/ 0 w 50880"/>
                  <a:gd name="connsiteY0" fmla="*/ 20133 h 43903"/>
                  <a:gd name="connsiteX1" fmla="*/ 38920 w 50880"/>
                  <a:gd name="connsiteY1" fmla="*/ 43904 h 43903"/>
                  <a:gd name="connsiteX2" fmla="*/ 50881 w 50880"/>
                  <a:gd name="connsiteY2" fmla="*/ 23123 h 43903"/>
                  <a:gd name="connsiteX3" fmla="*/ 13032 w 50880"/>
                  <a:gd name="connsiteY3" fmla="*/ 0 h 43903"/>
                  <a:gd name="connsiteX4" fmla="*/ 0 w 50880"/>
                  <a:gd name="connsiteY4" fmla="*/ 20133 h 4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3903">
                    <a:moveTo>
                      <a:pt x="0" y="20133"/>
                    </a:moveTo>
                    <a:cubicBezTo>
                      <a:pt x="12733" y="28380"/>
                      <a:pt x="25814" y="36379"/>
                      <a:pt x="38920" y="43904"/>
                    </a:cubicBezTo>
                    <a:lnTo>
                      <a:pt x="50881" y="23123"/>
                    </a:lnTo>
                    <a:cubicBezTo>
                      <a:pt x="38148" y="15797"/>
                      <a:pt x="25415" y="8023"/>
                      <a:pt x="13032" y="0"/>
                    </a:cubicBezTo>
                    <a:lnTo>
                      <a:pt x="0" y="2013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6" name="任意多边形: 形状 155">
                <a:extLst>
                  <a:ext uri="{FF2B5EF4-FFF2-40B4-BE49-F238E27FC236}">
                    <a16:creationId xmlns:a16="http://schemas.microsoft.com/office/drawing/2014/main" id="{36952A60-28E5-4F34-B098-C23332474578}"/>
                  </a:ext>
                </a:extLst>
              </p:cNvPr>
              <p:cNvSpPr/>
              <p:nvPr/>
            </p:nvSpPr>
            <p:spPr>
              <a:xfrm>
                <a:off x="2807293" y="4024008"/>
                <a:ext cx="52719" cy="48565"/>
              </a:xfrm>
              <a:custGeom>
                <a:avLst/>
                <a:gdLst>
                  <a:gd name="connsiteX0" fmla="*/ 0 w 50282"/>
                  <a:gd name="connsiteY0" fmla="*/ 18638 h 46320"/>
                  <a:gd name="connsiteX1" fmla="*/ 36229 w 50282"/>
                  <a:gd name="connsiteY1" fmla="*/ 46321 h 46320"/>
                  <a:gd name="connsiteX2" fmla="*/ 50283 w 50282"/>
                  <a:gd name="connsiteY2" fmla="*/ 26910 h 46320"/>
                  <a:gd name="connsiteX3" fmla="*/ 15050 w 50282"/>
                  <a:gd name="connsiteY3" fmla="*/ 0 h 46320"/>
                  <a:gd name="connsiteX4" fmla="*/ 0 w 50282"/>
                  <a:gd name="connsiteY4" fmla="*/ 18638 h 4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282" h="46320">
                    <a:moveTo>
                      <a:pt x="0" y="18638"/>
                    </a:moveTo>
                    <a:cubicBezTo>
                      <a:pt x="11786" y="28131"/>
                      <a:pt x="23970" y="37450"/>
                      <a:pt x="36229" y="46321"/>
                    </a:cubicBezTo>
                    <a:lnTo>
                      <a:pt x="50283" y="26910"/>
                    </a:lnTo>
                    <a:cubicBezTo>
                      <a:pt x="38347" y="18289"/>
                      <a:pt x="26512" y="9219"/>
                      <a:pt x="15050" y="0"/>
                    </a:cubicBezTo>
                    <a:lnTo>
                      <a:pt x="0" y="18638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7" name="任意多边形: 形状 156">
                <a:extLst>
                  <a:ext uri="{FF2B5EF4-FFF2-40B4-BE49-F238E27FC236}">
                    <a16:creationId xmlns:a16="http://schemas.microsoft.com/office/drawing/2014/main" id="{A4280595-5E92-4313-BBEF-BC69755F2814}"/>
                  </a:ext>
                </a:extLst>
              </p:cNvPr>
              <p:cNvSpPr/>
              <p:nvPr/>
            </p:nvSpPr>
            <p:spPr>
              <a:xfrm>
                <a:off x="1726206" y="2425810"/>
                <a:ext cx="51099" cy="33857"/>
              </a:xfrm>
              <a:custGeom>
                <a:avLst/>
                <a:gdLst>
                  <a:gd name="connsiteX0" fmla="*/ 48738 w 48737"/>
                  <a:gd name="connsiteY0" fmla="*/ 8920 h 32292"/>
                  <a:gd name="connsiteX1" fmla="*/ 4061 w 48737"/>
                  <a:gd name="connsiteY1" fmla="*/ 0 h 32292"/>
                  <a:gd name="connsiteX2" fmla="*/ 0 w 48737"/>
                  <a:gd name="connsiteY2" fmla="*/ 23621 h 32292"/>
                  <a:gd name="connsiteX3" fmla="*/ 43455 w 48737"/>
                  <a:gd name="connsiteY3" fmla="*/ 32292 h 32292"/>
                  <a:gd name="connsiteX4" fmla="*/ 48738 w 48737"/>
                  <a:gd name="connsiteY4" fmla="*/ 8920 h 3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37" h="32292">
                    <a:moveTo>
                      <a:pt x="48738" y="8920"/>
                    </a:moveTo>
                    <a:cubicBezTo>
                      <a:pt x="34012" y="5581"/>
                      <a:pt x="18987" y="2591"/>
                      <a:pt x="4061" y="0"/>
                    </a:cubicBezTo>
                    <a:lnTo>
                      <a:pt x="0" y="23621"/>
                    </a:lnTo>
                    <a:cubicBezTo>
                      <a:pt x="14502" y="26113"/>
                      <a:pt x="29128" y="29028"/>
                      <a:pt x="43455" y="32292"/>
                    </a:cubicBezTo>
                    <a:lnTo>
                      <a:pt x="48738" y="892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8" name="任意多边形: 形状 157">
                <a:extLst>
                  <a:ext uri="{FF2B5EF4-FFF2-40B4-BE49-F238E27FC236}">
                    <a16:creationId xmlns:a16="http://schemas.microsoft.com/office/drawing/2014/main" id="{D7B2455D-3DF8-4537-A917-C84C8AACFA07}"/>
                  </a:ext>
                </a:extLst>
              </p:cNvPr>
              <p:cNvSpPr/>
              <p:nvPr/>
            </p:nvSpPr>
            <p:spPr>
              <a:xfrm>
                <a:off x="2142920" y="2623600"/>
                <a:ext cx="52013" cy="49924"/>
              </a:xfrm>
              <a:custGeom>
                <a:avLst/>
                <a:gdLst>
                  <a:gd name="connsiteX0" fmla="*/ 49610 w 49609"/>
                  <a:gd name="connsiteY0" fmla="*/ 30000 h 47616"/>
                  <a:gd name="connsiteX1" fmla="*/ 15324 w 49609"/>
                  <a:gd name="connsiteY1" fmla="*/ 0 h 47616"/>
                  <a:gd name="connsiteX2" fmla="*/ 0 w 49609"/>
                  <a:gd name="connsiteY2" fmla="*/ 18439 h 47616"/>
                  <a:gd name="connsiteX3" fmla="*/ 33339 w 49609"/>
                  <a:gd name="connsiteY3" fmla="*/ 47616 h 47616"/>
                  <a:gd name="connsiteX4" fmla="*/ 49610 w 49609"/>
                  <a:gd name="connsiteY4" fmla="*/ 30000 h 4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09" h="47616">
                    <a:moveTo>
                      <a:pt x="49610" y="30000"/>
                    </a:moveTo>
                    <a:cubicBezTo>
                      <a:pt x="38497" y="19759"/>
                      <a:pt x="26960" y="9668"/>
                      <a:pt x="15324" y="0"/>
                    </a:cubicBezTo>
                    <a:lnTo>
                      <a:pt x="0" y="18439"/>
                    </a:lnTo>
                    <a:cubicBezTo>
                      <a:pt x="11312" y="27832"/>
                      <a:pt x="22525" y="37650"/>
                      <a:pt x="33339" y="47616"/>
                    </a:cubicBezTo>
                    <a:lnTo>
                      <a:pt x="49610" y="300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59" name="任意多边形: 形状 158">
                <a:extLst>
                  <a:ext uri="{FF2B5EF4-FFF2-40B4-BE49-F238E27FC236}">
                    <a16:creationId xmlns:a16="http://schemas.microsoft.com/office/drawing/2014/main" id="{66AABFCA-5211-455A-BBB3-D7C719D4F6FA}"/>
                  </a:ext>
                </a:extLst>
              </p:cNvPr>
              <p:cNvSpPr/>
              <p:nvPr/>
            </p:nvSpPr>
            <p:spPr>
              <a:xfrm>
                <a:off x="2211236" y="2688310"/>
                <a:ext cx="50472" cy="51647"/>
              </a:xfrm>
              <a:custGeom>
                <a:avLst/>
                <a:gdLst>
                  <a:gd name="connsiteX0" fmla="*/ 48140 w 48139"/>
                  <a:gd name="connsiteY0" fmla="*/ 33389 h 49260"/>
                  <a:gd name="connsiteX1" fmla="*/ 17143 w 48139"/>
                  <a:gd name="connsiteY1" fmla="*/ 0 h 49260"/>
                  <a:gd name="connsiteX2" fmla="*/ 0 w 48139"/>
                  <a:gd name="connsiteY2" fmla="*/ 16769 h 49260"/>
                  <a:gd name="connsiteX3" fmla="*/ 30150 w 48139"/>
                  <a:gd name="connsiteY3" fmla="*/ 49261 h 49260"/>
                  <a:gd name="connsiteX4" fmla="*/ 48140 w 48139"/>
                  <a:gd name="connsiteY4" fmla="*/ 33389 h 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39" h="49260">
                    <a:moveTo>
                      <a:pt x="48140" y="33389"/>
                    </a:moveTo>
                    <a:cubicBezTo>
                      <a:pt x="38148" y="22052"/>
                      <a:pt x="27733" y="10814"/>
                      <a:pt x="17143" y="0"/>
                    </a:cubicBezTo>
                    <a:lnTo>
                      <a:pt x="0" y="16769"/>
                    </a:lnTo>
                    <a:cubicBezTo>
                      <a:pt x="10291" y="27309"/>
                      <a:pt x="20432" y="38223"/>
                      <a:pt x="30150" y="49261"/>
                    </a:cubicBezTo>
                    <a:lnTo>
                      <a:pt x="48140" y="3338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0" name="任意多边形: 形状 159">
                <a:extLst>
                  <a:ext uri="{FF2B5EF4-FFF2-40B4-BE49-F238E27FC236}">
                    <a16:creationId xmlns:a16="http://schemas.microsoft.com/office/drawing/2014/main" id="{86ACB179-5432-4FB3-8584-A902F18BB506}"/>
                  </a:ext>
                </a:extLst>
              </p:cNvPr>
              <p:cNvSpPr/>
              <p:nvPr/>
            </p:nvSpPr>
            <p:spPr>
              <a:xfrm>
                <a:off x="2068543" y="2566517"/>
                <a:ext cx="52954" cy="47703"/>
              </a:xfrm>
              <a:custGeom>
                <a:avLst/>
                <a:gdLst>
                  <a:gd name="connsiteX0" fmla="*/ 50507 w 50506"/>
                  <a:gd name="connsiteY0" fmla="*/ 26263 h 45498"/>
                  <a:gd name="connsiteX1" fmla="*/ 13331 w 50506"/>
                  <a:gd name="connsiteY1" fmla="*/ 0 h 45498"/>
                  <a:gd name="connsiteX2" fmla="*/ 0 w 50506"/>
                  <a:gd name="connsiteY2" fmla="*/ 19934 h 45498"/>
                  <a:gd name="connsiteX3" fmla="*/ 36155 w 50506"/>
                  <a:gd name="connsiteY3" fmla="*/ 45498 h 45498"/>
                  <a:gd name="connsiteX4" fmla="*/ 50507 w 50506"/>
                  <a:gd name="connsiteY4" fmla="*/ 26263 h 4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" h="45498">
                    <a:moveTo>
                      <a:pt x="50507" y="26263"/>
                    </a:moveTo>
                    <a:cubicBezTo>
                      <a:pt x="38397" y="17218"/>
                      <a:pt x="25889" y="8372"/>
                      <a:pt x="13331" y="0"/>
                    </a:cubicBezTo>
                    <a:lnTo>
                      <a:pt x="0" y="19934"/>
                    </a:lnTo>
                    <a:cubicBezTo>
                      <a:pt x="12209" y="28081"/>
                      <a:pt x="24369" y="36678"/>
                      <a:pt x="36155" y="45498"/>
                    </a:cubicBezTo>
                    <a:lnTo>
                      <a:pt x="50507" y="2626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1" name="任意多边形: 形状 160">
                <a:extLst>
                  <a:ext uri="{FF2B5EF4-FFF2-40B4-BE49-F238E27FC236}">
                    <a16:creationId xmlns:a16="http://schemas.microsoft.com/office/drawing/2014/main" id="{30A48DFB-C659-44A0-B4E9-FC227243F393}"/>
                  </a:ext>
                </a:extLst>
              </p:cNvPr>
              <p:cNvSpPr/>
              <p:nvPr/>
            </p:nvSpPr>
            <p:spPr>
              <a:xfrm>
                <a:off x="2272680" y="2759996"/>
                <a:ext cx="48409" cy="52771"/>
              </a:xfrm>
              <a:custGeom>
                <a:avLst/>
                <a:gdLst>
                  <a:gd name="connsiteX0" fmla="*/ 46171 w 46171"/>
                  <a:gd name="connsiteY0" fmla="*/ 36429 h 50332"/>
                  <a:gd name="connsiteX1" fmla="*/ 18787 w 46171"/>
                  <a:gd name="connsiteY1" fmla="*/ 0 h 50332"/>
                  <a:gd name="connsiteX2" fmla="*/ 0 w 46171"/>
                  <a:gd name="connsiteY2" fmla="*/ 14900 h 50332"/>
                  <a:gd name="connsiteX3" fmla="*/ 26636 w 46171"/>
                  <a:gd name="connsiteY3" fmla="*/ 50332 h 50332"/>
                  <a:gd name="connsiteX4" fmla="*/ 46171 w 46171"/>
                  <a:gd name="connsiteY4" fmla="*/ 36429 h 5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71" h="50332">
                    <a:moveTo>
                      <a:pt x="46171" y="36429"/>
                    </a:moveTo>
                    <a:cubicBezTo>
                      <a:pt x="37400" y="24095"/>
                      <a:pt x="28181" y="11836"/>
                      <a:pt x="18787" y="0"/>
                    </a:cubicBezTo>
                    <a:lnTo>
                      <a:pt x="0" y="14900"/>
                    </a:lnTo>
                    <a:cubicBezTo>
                      <a:pt x="9145" y="26412"/>
                      <a:pt x="18090" y="38347"/>
                      <a:pt x="26636" y="50332"/>
                    </a:cubicBezTo>
                    <a:lnTo>
                      <a:pt x="46171" y="3642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2" name="任意多边形: 形状 161">
                <a:extLst>
                  <a:ext uri="{FF2B5EF4-FFF2-40B4-BE49-F238E27FC236}">
                    <a16:creationId xmlns:a16="http://schemas.microsoft.com/office/drawing/2014/main" id="{3F74D864-5E9B-40F5-8EEE-364837A230C0}"/>
                  </a:ext>
                </a:extLst>
              </p:cNvPr>
              <p:cNvSpPr/>
              <p:nvPr/>
            </p:nvSpPr>
            <p:spPr>
              <a:xfrm>
                <a:off x="1988810" y="2517716"/>
                <a:ext cx="53346" cy="44934"/>
              </a:xfrm>
              <a:custGeom>
                <a:avLst/>
                <a:gdLst>
                  <a:gd name="connsiteX0" fmla="*/ 50881 w 50880"/>
                  <a:gd name="connsiteY0" fmla="*/ 22251 h 42857"/>
                  <a:gd name="connsiteX1" fmla="*/ 11188 w 50880"/>
                  <a:gd name="connsiteY1" fmla="*/ 0 h 42857"/>
                  <a:gd name="connsiteX2" fmla="*/ 0 w 50880"/>
                  <a:gd name="connsiteY2" fmla="*/ 21204 h 42857"/>
                  <a:gd name="connsiteX3" fmla="*/ 38596 w 50880"/>
                  <a:gd name="connsiteY3" fmla="*/ 42857 h 42857"/>
                  <a:gd name="connsiteX4" fmla="*/ 50881 w 50880"/>
                  <a:gd name="connsiteY4" fmla="*/ 22251 h 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2857">
                    <a:moveTo>
                      <a:pt x="50881" y="22251"/>
                    </a:moveTo>
                    <a:cubicBezTo>
                      <a:pt x="37899" y="14527"/>
                      <a:pt x="24543" y="7027"/>
                      <a:pt x="11188" y="0"/>
                    </a:cubicBezTo>
                    <a:lnTo>
                      <a:pt x="0" y="21204"/>
                    </a:lnTo>
                    <a:cubicBezTo>
                      <a:pt x="12982" y="28057"/>
                      <a:pt x="25964" y="35332"/>
                      <a:pt x="38596" y="42857"/>
                    </a:cubicBezTo>
                    <a:lnTo>
                      <a:pt x="50881" y="2225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3" name="任意多边形: 形状 162">
                <a:extLst>
                  <a:ext uri="{FF2B5EF4-FFF2-40B4-BE49-F238E27FC236}">
                    <a16:creationId xmlns:a16="http://schemas.microsoft.com/office/drawing/2014/main" id="{DF31AD13-87C9-4345-B0A6-E1BF81250848}"/>
                  </a:ext>
                </a:extLst>
              </p:cNvPr>
              <p:cNvSpPr/>
              <p:nvPr/>
            </p:nvSpPr>
            <p:spPr>
              <a:xfrm>
                <a:off x="2372346" y="2921080"/>
                <a:ext cx="42687" cy="53372"/>
              </a:xfrm>
              <a:custGeom>
                <a:avLst/>
                <a:gdLst>
                  <a:gd name="connsiteX0" fmla="*/ 18713 w 40714"/>
                  <a:gd name="connsiteY0" fmla="*/ 50905 h 50905"/>
                  <a:gd name="connsiteX1" fmla="*/ 40714 w 40714"/>
                  <a:gd name="connsiteY1" fmla="*/ 41362 h 50905"/>
                  <a:gd name="connsiteX2" fmla="*/ 21454 w 40714"/>
                  <a:gd name="connsiteY2" fmla="*/ 0 h 50905"/>
                  <a:gd name="connsiteX3" fmla="*/ 0 w 40714"/>
                  <a:gd name="connsiteY3" fmla="*/ 10689 h 50905"/>
                  <a:gd name="connsiteX4" fmla="*/ 18713 w 40714"/>
                  <a:gd name="connsiteY4" fmla="*/ 5090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14" h="50905">
                    <a:moveTo>
                      <a:pt x="18713" y="50905"/>
                    </a:moveTo>
                    <a:lnTo>
                      <a:pt x="40714" y="41362"/>
                    </a:lnTo>
                    <a:cubicBezTo>
                      <a:pt x="34685" y="27483"/>
                      <a:pt x="28206" y="13555"/>
                      <a:pt x="21454" y="0"/>
                    </a:cubicBezTo>
                    <a:lnTo>
                      <a:pt x="0" y="10689"/>
                    </a:lnTo>
                    <a:cubicBezTo>
                      <a:pt x="6553" y="23871"/>
                      <a:pt x="12857" y="37400"/>
                      <a:pt x="18713" y="50905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4" name="任意多边形: 形状 163">
                <a:extLst>
                  <a:ext uri="{FF2B5EF4-FFF2-40B4-BE49-F238E27FC236}">
                    <a16:creationId xmlns:a16="http://schemas.microsoft.com/office/drawing/2014/main" id="{58A0CDDA-CE2B-4DD5-871D-8A4E2BDCC640}"/>
                  </a:ext>
                </a:extLst>
              </p:cNvPr>
              <p:cNvSpPr/>
              <p:nvPr/>
            </p:nvSpPr>
            <p:spPr>
              <a:xfrm>
                <a:off x="2326575" y="2837847"/>
                <a:ext cx="45822" cy="53346"/>
              </a:xfrm>
              <a:custGeom>
                <a:avLst/>
                <a:gdLst>
                  <a:gd name="connsiteX0" fmla="*/ 43704 w 43704"/>
                  <a:gd name="connsiteY0" fmla="*/ 39095 h 50880"/>
                  <a:gd name="connsiteX1" fmla="*/ 20233 w 43704"/>
                  <a:gd name="connsiteY1" fmla="*/ 0 h 50880"/>
                  <a:gd name="connsiteX2" fmla="*/ 0 w 43704"/>
                  <a:gd name="connsiteY2" fmla="*/ 12857 h 50880"/>
                  <a:gd name="connsiteX3" fmla="*/ 22824 w 43704"/>
                  <a:gd name="connsiteY3" fmla="*/ 50881 h 50880"/>
                  <a:gd name="connsiteX4" fmla="*/ 43704 w 43704"/>
                  <a:gd name="connsiteY4" fmla="*/ 39095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04" h="50880">
                    <a:moveTo>
                      <a:pt x="43704" y="39095"/>
                    </a:moveTo>
                    <a:cubicBezTo>
                      <a:pt x="36254" y="25914"/>
                      <a:pt x="28356" y="12758"/>
                      <a:pt x="20233" y="0"/>
                    </a:cubicBezTo>
                    <a:lnTo>
                      <a:pt x="0" y="12857"/>
                    </a:lnTo>
                    <a:cubicBezTo>
                      <a:pt x="7899" y="25266"/>
                      <a:pt x="15573" y="38073"/>
                      <a:pt x="22824" y="50881"/>
                    </a:cubicBezTo>
                    <a:lnTo>
                      <a:pt x="43704" y="3909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5" name="任意多边形: 形状 164">
                <a:extLst>
                  <a:ext uri="{FF2B5EF4-FFF2-40B4-BE49-F238E27FC236}">
                    <a16:creationId xmlns:a16="http://schemas.microsoft.com/office/drawing/2014/main" id="{84F0B035-3EEE-4197-A722-69BC745A7440}"/>
                  </a:ext>
                </a:extLst>
              </p:cNvPr>
              <p:cNvSpPr/>
              <p:nvPr/>
            </p:nvSpPr>
            <p:spPr>
              <a:xfrm>
                <a:off x="2464513" y="3288705"/>
                <a:ext cx="26020" cy="47755"/>
              </a:xfrm>
              <a:custGeom>
                <a:avLst/>
                <a:gdLst>
                  <a:gd name="connsiteX0" fmla="*/ 24792 w 24817"/>
                  <a:gd name="connsiteY0" fmla="*/ 38721 h 45548"/>
                  <a:gd name="connsiteX1" fmla="*/ 23945 w 24817"/>
                  <a:gd name="connsiteY1" fmla="*/ 0 h 45548"/>
                  <a:gd name="connsiteX2" fmla="*/ 0 w 24817"/>
                  <a:gd name="connsiteY2" fmla="*/ 1046 h 45548"/>
                  <a:gd name="connsiteX3" fmla="*/ 822 w 24817"/>
                  <a:gd name="connsiteY3" fmla="*/ 38721 h 45548"/>
                  <a:gd name="connsiteX4" fmla="*/ 847 w 24817"/>
                  <a:gd name="connsiteY4" fmla="*/ 45548 h 45548"/>
                  <a:gd name="connsiteX5" fmla="*/ 24817 w 24817"/>
                  <a:gd name="connsiteY5" fmla="*/ 45349 h 45548"/>
                  <a:gd name="connsiteX6" fmla="*/ 24792 w 24817"/>
                  <a:gd name="connsiteY6" fmla="*/ 38721 h 4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17" h="45548">
                    <a:moveTo>
                      <a:pt x="24792" y="38721"/>
                    </a:moveTo>
                    <a:cubicBezTo>
                      <a:pt x="24792" y="25864"/>
                      <a:pt x="24518" y="12832"/>
                      <a:pt x="23945" y="0"/>
                    </a:cubicBezTo>
                    <a:lnTo>
                      <a:pt x="0" y="1046"/>
                    </a:lnTo>
                    <a:cubicBezTo>
                      <a:pt x="548" y="13530"/>
                      <a:pt x="822" y="26213"/>
                      <a:pt x="822" y="38721"/>
                    </a:cubicBezTo>
                    <a:cubicBezTo>
                      <a:pt x="822" y="40988"/>
                      <a:pt x="822" y="43281"/>
                      <a:pt x="847" y="45548"/>
                    </a:cubicBezTo>
                    <a:lnTo>
                      <a:pt x="24817" y="45349"/>
                    </a:lnTo>
                    <a:cubicBezTo>
                      <a:pt x="24792" y="43156"/>
                      <a:pt x="24792" y="40939"/>
                      <a:pt x="24792" y="38721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6" name="任意多边形: 形状 165">
                <a:extLst>
                  <a:ext uri="{FF2B5EF4-FFF2-40B4-BE49-F238E27FC236}">
                    <a16:creationId xmlns:a16="http://schemas.microsoft.com/office/drawing/2014/main" id="{E1B5214A-47DB-4EAA-AA67-F464F651CF4E}"/>
                  </a:ext>
                </a:extLst>
              </p:cNvPr>
              <p:cNvSpPr/>
              <p:nvPr/>
            </p:nvSpPr>
            <p:spPr>
              <a:xfrm>
                <a:off x="2437265" y="3100060"/>
                <a:ext cx="35032" cy="51544"/>
              </a:xfrm>
              <a:custGeom>
                <a:avLst/>
                <a:gdLst>
                  <a:gd name="connsiteX0" fmla="*/ 23223 w 33413"/>
                  <a:gd name="connsiteY0" fmla="*/ 0 h 49161"/>
                  <a:gd name="connsiteX1" fmla="*/ 0 w 33413"/>
                  <a:gd name="connsiteY1" fmla="*/ 5980 h 49161"/>
                  <a:gd name="connsiteX2" fmla="*/ 9917 w 33413"/>
                  <a:gd name="connsiteY2" fmla="*/ 49161 h 49161"/>
                  <a:gd name="connsiteX3" fmla="*/ 33414 w 33413"/>
                  <a:gd name="connsiteY3" fmla="*/ 44402 h 49161"/>
                  <a:gd name="connsiteX4" fmla="*/ 23223 w 33413"/>
                  <a:gd name="connsiteY4" fmla="*/ 0 h 49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13" h="49161">
                    <a:moveTo>
                      <a:pt x="23223" y="0"/>
                    </a:moveTo>
                    <a:lnTo>
                      <a:pt x="0" y="5980"/>
                    </a:lnTo>
                    <a:cubicBezTo>
                      <a:pt x="3663" y="20208"/>
                      <a:pt x="7002" y="34734"/>
                      <a:pt x="9917" y="49161"/>
                    </a:cubicBezTo>
                    <a:lnTo>
                      <a:pt x="33414" y="44402"/>
                    </a:lnTo>
                    <a:cubicBezTo>
                      <a:pt x="30399" y="29552"/>
                      <a:pt x="26985" y="14626"/>
                      <a:pt x="232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7" name="任意多边形: 形状 166">
                <a:extLst>
                  <a:ext uri="{FF2B5EF4-FFF2-40B4-BE49-F238E27FC236}">
                    <a16:creationId xmlns:a16="http://schemas.microsoft.com/office/drawing/2014/main" id="{80FFC93E-503E-445B-9F34-803293B07C49}"/>
                  </a:ext>
                </a:extLst>
              </p:cNvPr>
              <p:cNvSpPr/>
              <p:nvPr/>
            </p:nvSpPr>
            <p:spPr>
              <a:xfrm>
                <a:off x="2409390" y="3008832"/>
                <a:ext cx="39108" cy="52824"/>
              </a:xfrm>
              <a:custGeom>
                <a:avLst/>
                <a:gdLst>
                  <a:gd name="connsiteX0" fmla="*/ 22450 w 37300"/>
                  <a:gd name="connsiteY0" fmla="*/ 0 h 50382"/>
                  <a:gd name="connsiteX1" fmla="*/ 0 w 37300"/>
                  <a:gd name="connsiteY1" fmla="*/ 8372 h 50382"/>
                  <a:gd name="connsiteX2" fmla="*/ 14427 w 37300"/>
                  <a:gd name="connsiteY2" fmla="*/ 50382 h 50382"/>
                  <a:gd name="connsiteX3" fmla="*/ 37301 w 37300"/>
                  <a:gd name="connsiteY3" fmla="*/ 43206 h 50382"/>
                  <a:gd name="connsiteX4" fmla="*/ 22450 w 37300"/>
                  <a:gd name="connsiteY4" fmla="*/ 0 h 50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00" h="50382">
                    <a:moveTo>
                      <a:pt x="22450" y="0"/>
                    </a:moveTo>
                    <a:lnTo>
                      <a:pt x="0" y="8372"/>
                    </a:lnTo>
                    <a:cubicBezTo>
                      <a:pt x="5158" y="22201"/>
                      <a:pt x="10017" y="36329"/>
                      <a:pt x="14427" y="50382"/>
                    </a:cubicBezTo>
                    <a:lnTo>
                      <a:pt x="37301" y="43206"/>
                    </a:lnTo>
                    <a:cubicBezTo>
                      <a:pt x="32741" y="28754"/>
                      <a:pt x="27758" y="14203"/>
                      <a:pt x="22450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8" name="任意多边形: 形状 167">
                <a:extLst>
                  <a:ext uri="{FF2B5EF4-FFF2-40B4-BE49-F238E27FC236}">
                    <a16:creationId xmlns:a16="http://schemas.microsoft.com/office/drawing/2014/main" id="{1B568699-BC71-4D80-8B4F-03E199C244F8}"/>
                  </a:ext>
                </a:extLst>
              </p:cNvPr>
              <p:cNvSpPr/>
              <p:nvPr/>
            </p:nvSpPr>
            <p:spPr>
              <a:xfrm>
                <a:off x="2455656" y="3193664"/>
                <a:ext cx="30643" cy="49793"/>
              </a:xfrm>
              <a:custGeom>
                <a:avLst/>
                <a:gdLst>
                  <a:gd name="connsiteX0" fmla="*/ 23721 w 29227"/>
                  <a:gd name="connsiteY0" fmla="*/ 0 h 47491"/>
                  <a:gd name="connsiteX1" fmla="*/ 0 w 29227"/>
                  <a:gd name="connsiteY1" fmla="*/ 3513 h 47491"/>
                  <a:gd name="connsiteX2" fmla="*/ 5357 w 29227"/>
                  <a:gd name="connsiteY2" fmla="*/ 47492 h 47491"/>
                  <a:gd name="connsiteX3" fmla="*/ 29228 w 29227"/>
                  <a:gd name="connsiteY3" fmla="*/ 45224 h 47491"/>
                  <a:gd name="connsiteX4" fmla="*/ 23721 w 29227"/>
                  <a:gd name="connsiteY4" fmla="*/ 0 h 47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27" h="47491">
                    <a:moveTo>
                      <a:pt x="23721" y="0"/>
                    </a:moveTo>
                    <a:lnTo>
                      <a:pt x="0" y="3513"/>
                    </a:lnTo>
                    <a:cubicBezTo>
                      <a:pt x="2143" y="18065"/>
                      <a:pt x="3962" y="32866"/>
                      <a:pt x="5357" y="47492"/>
                    </a:cubicBezTo>
                    <a:lnTo>
                      <a:pt x="29228" y="45224"/>
                    </a:lnTo>
                    <a:cubicBezTo>
                      <a:pt x="27807" y="30175"/>
                      <a:pt x="25939" y="14950"/>
                      <a:pt x="23721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69" name="任意多边形: 形状 168">
                <a:extLst>
                  <a:ext uri="{FF2B5EF4-FFF2-40B4-BE49-F238E27FC236}">
                    <a16:creationId xmlns:a16="http://schemas.microsoft.com/office/drawing/2014/main" id="{AC935021-632D-4143-8709-CF41FD7ED25D}"/>
                  </a:ext>
                </a:extLst>
              </p:cNvPr>
              <p:cNvSpPr/>
              <p:nvPr/>
            </p:nvSpPr>
            <p:spPr>
              <a:xfrm>
                <a:off x="1816753" y="2446945"/>
                <a:ext cx="52458" cy="37985"/>
              </a:xfrm>
              <a:custGeom>
                <a:avLst/>
                <a:gdLst>
                  <a:gd name="connsiteX0" fmla="*/ 50033 w 50033"/>
                  <a:gd name="connsiteY0" fmla="*/ 13555 h 36229"/>
                  <a:gd name="connsiteX1" fmla="*/ 6528 w 50033"/>
                  <a:gd name="connsiteY1" fmla="*/ 0 h 36229"/>
                  <a:gd name="connsiteX2" fmla="*/ 0 w 50033"/>
                  <a:gd name="connsiteY2" fmla="*/ 23073 h 36229"/>
                  <a:gd name="connsiteX3" fmla="*/ 42309 w 50033"/>
                  <a:gd name="connsiteY3" fmla="*/ 36229 h 36229"/>
                  <a:gd name="connsiteX4" fmla="*/ 50033 w 50033"/>
                  <a:gd name="connsiteY4" fmla="*/ 13555 h 3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33" h="36229">
                    <a:moveTo>
                      <a:pt x="50033" y="13555"/>
                    </a:moveTo>
                    <a:cubicBezTo>
                      <a:pt x="35706" y="8671"/>
                      <a:pt x="21080" y="4136"/>
                      <a:pt x="6528" y="0"/>
                    </a:cubicBezTo>
                    <a:lnTo>
                      <a:pt x="0" y="23073"/>
                    </a:lnTo>
                    <a:cubicBezTo>
                      <a:pt x="14153" y="27060"/>
                      <a:pt x="28381" y="31495"/>
                      <a:pt x="42309" y="36229"/>
                    </a:cubicBezTo>
                    <a:lnTo>
                      <a:pt x="50033" y="1355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70" name="任意多边形: 形状 169">
                <a:extLst>
                  <a:ext uri="{FF2B5EF4-FFF2-40B4-BE49-F238E27FC236}">
                    <a16:creationId xmlns:a16="http://schemas.microsoft.com/office/drawing/2014/main" id="{DECD9D07-01B9-4F21-BFAE-6BFAE96F8ECE}"/>
                  </a:ext>
                </a:extLst>
              </p:cNvPr>
              <p:cNvSpPr/>
              <p:nvPr/>
            </p:nvSpPr>
            <p:spPr>
              <a:xfrm>
                <a:off x="1904689" y="2477719"/>
                <a:ext cx="53111" cy="41668"/>
              </a:xfrm>
              <a:custGeom>
                <a:avLst/>
                <a:gdLst>
                  <a:gd name="connsiteX0" fmla="*/ 50656 w 50656"/>
                  <a:gd name="connsiteY0" fmla="*/ 17990 h 39742"/>
                  <a:gd name="connsiteX1" fmla="*/ 8895 w 50656"/>
                  <a:gd name="connsiteY1" fmla="*/ 0 h 39742"/>
                  <a:gd name="connsiteX2" fmla="*/ 0 w 50656"/>
                  <a:gd name="connsiteY2" fmla="*/ 22251 h 39742"/>
                  <a:gd name="connsiteX3" fmla="*/ 40615 w 50656"/>
                  <a:gd name="connsiteY3" fmla="*/ 39743 h 39742"/>
                  <a:gd name="connsiteX4" fmla="*/ 50656 w 50656"/>
                  <a:gd name="connsiteY4" fmla="*/ 17990 h 3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56" h="39742">
                    <a:moveTo>
                      <a:pt x="50656" y="17990"/>
                    </a:moveTo>
                    <a:cubicBezTo>
                      <a:pt x="36952" y="11661"/>
                      <a:pt x="22924" y="5606"/>
                      <a:pt x="8895" y="0"/>
                    </a:cubicBezTo>
                    <a:lnTo>
                      <a:pt x="0" y="22251"/>
                    </a:lnTo>
                    <a:cubicBezTo>
                      <a:pt x="13630" y="27708"/>
                      <a:pt x="27284" y="33588"/>
                      <a:pt x="40615" y="39743"/>
                    </a:cubicBezTo>
                    <a:lnTo>
                      <a:pt x="50656" y="1799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71" name="任意多边形: 形状 170">
                <a:extLst>
                  <a:ext uri="{FF2B5EF4-FFF2-40B4-BE49-F238E27FC236}">
                    <a16:creationId xmlns:a16="http://schemas.microsoft.com/office/drawing/2014/main" id="{244985A6-E4D2-4535-A9A4-DD965713C645}"/>
                  </a:ext>
                </a:extLst>
              </p:cNvPr>
              <p:cNvSpPr/>
              <p:nvPr/>
            </p:nvSpPr>
            <p:spPr>
              <a:xfrm>
                <a:off x="3239499" y="4210250"/>
                <a:ext cx="49950" cy="30983"/>
              </a:xfrm>
              <a:custGeom>
                <a:avLst/>
                <a:gdLst>
                  <a:gd name="connsiteX0" fmla="*/ 0 w 47641"/>
                  <a:gd name="connsiteY0" fmla="*/ 23696 h 29551"/>
                  <a:gd name="connsiteX1" fmla="*/ 45175 w 47641"/>
                  <a:gd name="connsiteY1" fmla="*/ 29552 h 29551"/>
                  <a:gd name="connsiteX2" fmla="*/ 47641 w 47641"/>
                  <a:gd name="connsiteY2" fmla="*/ 5706 h 29551"/>
                  <a:gd name="connsiteX3" fmla="*/ 3713 w 47641"/>
                  <a:gd name="connsiteY3" fmla="*/ 0 h 29551"/>
                  <a:gd name="connsiteX4" fmla="*/ 0 w 47641"/>
                  <a:gd name="connsiteY4" fmla="*/ 23696 h 29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41" h="29551">
                    <a:moveTo>
                      <a:pt x="0" y="23696"/>
                    </a:moveTo>
                    <a:cubicBezTo>
                      <a:pt x="14900" y="26013"/>
                      <a:pt x="30100" y="28007"/>
                      <a:pt x="45175" y="29552"/>
                    </a:cubicBezTo>
                    <a:lnTo>
                      <a:pt x="47641" y="5706"/>
                    </a:lnTo>
                    <a:cubicBezTo>
                      <a:pt x="32965" y="4186"/>
                      <a:pt x="18190" y="2268"/>
                      <a:pt x="3713" y="0"/>
                    </a:cubicBezTo>
                    <a:lnTo>
                      <a:pt x="0" y="2369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72" name="任意多边形: 形状 171">
                <a:extLst>
                  <a:ext uri="{FF2B5EF4-FFF2-40B4-BE49-F238E27FC236}">
                    <a16:creationId xmlns:a16="http://schemas.microsoft.com/office/drawing/2014/main" id="{9E421708-6BDC-490C-A38E-6B2F00C2D8E2}"/>
                  </a:ext>
                </a:extLst>
              </p:cNvPr>
              <p:cNvSpPr/>
              <p:nvPr/>
            </p:nvSpPr>
            <p:spPr>
              <a:xfrm>
                <a:off x="1633986" y="2414524"/>
                <a:ext cx="49218" cy="29363"/>
              </a:xfrm>
              <a:custGeom>
                <a:avLst/>
                <a:gdLst>
                  <a:gd name="connsiteX0" fmla="*/ 46944 w 46943"/>
                  <a:gd name="connsiteY0" fmla="*/ 4211 h 28006"/>
                  <a:gd name="connsiteX1" fmla="*/ 1595 w 46943"/>
                  <a:gd name="connsiteY1" fmla="*/ 0 h 28006"/>
                  <a:gd name="connsiteX2" fmla="*/ 0 w 46943"/>
                  <a:gd name="connsiteY2" fmla="*/ 23920 h 28006"/>
                  <a:gd name="connsiteX3" fmla="*/ 44128 w 46943"/>
                  <a:gd name="connsiteY3" fmla="*/ 28007 h 28006"/>
                  <a:gd name="connsiteX4" fmla="*/ 46944 w 46943"/>
                  <a:gd name="connsiteY4" fmla="*/ 4211 h 2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43" h="28006">
                    <a:moveTo>
                      <a:pt x="46944" y="4211"/>
                    </a:moveTo>
                    <a:cubicBezTo>
                      <a:pt x="31969" y="2417"/>
                      <a:pt x="16694" y="1022"/>
                      <a:pt x="1595" y="0"/>
                    </a:cubicBezTo>
                    <a:lnTo>
                      <a:pt x="0" y="23920"/>
                    </a:lnTo>
                    <a:cubicBezTo>
                      <a:pt x="14701" y="24892"/>
                      <a:pt x="29527" y="26287"/>
                      <a:pt x="44128" y="28007"/>
                    </a:cubicBezTo>
                    <a:lnTo>
                      <a:pt x="46944" y="421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</p:grp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2A7D0A34-8DA4-4DC5-9E58-3F61AB3A95A1}"/>
                </a:ext>
              </a:extLst>
            </p:cNvPr>
            <p:cNvSpPr/>
            <p:nvPr/>
          </p:nvSpPr>
          <p:spPr>
            <a:xfrm>
              <a:off x="3316933" y="3693504"/>
              <a:ext cx="891533" cy="558461"/>
            </a:xfrm>
            <a:custGeom>
              <a:avLst/>
              <a:gdLst>
                <a:gd name="connsiteX0" fmla="*/ 45523 w 844961"/>
                <a:gd name="connsiteY0" fmla="*/ 505317 h 529287"/>
                <a:gd name="connsiteX1" fmla="*/ 1221 w 844961"/>
                <a:gd name="connsiteY1" fmla="*/ 504171 h 529287"/>
                <a:gd name="connsiteX2" fmla="*/ 0 w 844961"/>
                <a:gd name="connsiteY2" fmla="*/ 528116 h 529287"/>
                <a:gd name="connsiteX3" fmla="*/ 45523 w 844961"/>
                <a:gd name="connsiteY3" fmla="*/ 529287 h 529287"/>
                <a:gd name="connsiteX4" fmla="*/ 844962 w 844961"/>
                <a:gd name="connsiteY4" fmla="*/ 9743 h 529287"/>
                <a:gd name="connsiteX5" fmla="*/ 823059 w 844961"/>
                <a:gd name="connsiteY5" fmla="*/ 0 h 529287"/>
                <a:gd name="connsiteX6" fmla="*/ 45523 w 844961"/>
                <a:gd name="connsiteY6" fmla="*/ 505317 h 5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961" h="529287">
                  <a:moveTo>
                    <a:pt x="45523" y="505317"/>
                  </a:moveTo>
                  <a:cubicBezTo>
                    <a:pt x="30798" y="505317"/>
                    <a:pt x="15872" y="504943"/>
                    <a:pt x="1221" y="504171"/>
                  </a:cubicBezTo>
                  <a:lnTo>
                    <a:pt x="0" y="528116"/>
                  </a:lnTo>
                  <a:cubicBezTo>
                    <a:pt x="15075" y="528889"/>
                    <a:pt x="30374" y="529287"/>
                    <a:pt x="45523" y="529287"/>
                  </a:cubicBezTo>
                  <a:cubicBezTo>
                    <a:pt x="390849" y="529287"/>
                    <a:pt x="704629" y="325342"/>
                    <a:pt x="844962" y="9743"/>
                  </a:cubicBezTo>
                  <a:lnTo>
                    <a:pt x="823059" y="0"/>
                  </a:lnTo>
                  <a:cubicBezTo>
                    <a:pt x="686589" y="306953"/>
                    <a:pt x="381380" y="505317"/>
                    <a:pt x="45523" y="505317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53EAD27F-6115-4C8A-9D3D-1E30FDB3A4D1}"/>
                </a:ext>
              </a:extLst>
            </p:cNvPr>
            <p:cNvSpPr/>
            <p:nvPr/>
          </p:nvSpPr>
          <p:spPr>
            <a:xfrm>
              <a:off x="2519388" y="2406641"/>
              <a:ext cx="859958" cy="563114"/>
            </a:xfrm>
            <a:custGeom>
              <a:avLst/>
              <a:gdLst>
                <a:gd name="connsiteX0" fmla="*/ 801406 w 815035"/>
                <a:gd name="connsiteY0" fmla="*/ 23970 h 533697"/>
                <a:gd name="connsiteX1" fmla="*/ 814662 w 815035"/>
                <a:gd name="connsiteY1" fmla="*/ 24070 h 533697"/>
                <a:gd name="connsiteX2" fmla="*/ 815036 w 815035"/>
                <a:gd name="connsiteY2" fmla="*/ 100 h 533697"/>
                <a:gd name="connsiteX3" fmla="*/ 801431 w 815035"/>
                <a:gd name="connsiteY3" fmla="*/ 0 h 533697"/>
                <a:gd name="connsiteX4" fmla="*/ 801431 w 815035"/>
                <a:gd name="connsiteY4" fmla="*/ 11985 h 533697"/>
                <a:gd name="connsiteX5" fmla="*/ 801431 w 815035"/>
                <a:gd name="connsiteY5" fmla="*/ 0 h 533697"/>
                <a:gd name="connsiteX6" fmla="*/ 0 w 815035"/>
                <a:gd name="connsiteY6" fmla="*/ 524080 h 533697"/>
                <a:gd name="connsiteX7" fmla="*/ 21952 w 815035"/>
                <a:gd name="connsiteY7" fmla="*/ 533698 h 533697"/>
                <a:gd name="connsiteX8" fmla="*/ 801406 w 815035"/>
                <a:gd name="connsiteY8" fmla="*/ 23970 h 5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5035" h="533697">
                  <a:moveTo>
                    <a:pt x="801406" y="23970"/>
                  </a:moveTo>
                  <a:cubicBezTo>
                    <a:pt x="805842" y="23970"/>
                    <a:pt x="810252" y="23995"/>
                    <a:pt x="814662" y="24070"/>
                  </a:cubicBezTo>
                  <a:lnTo>
                    <a:pt x="815036" y="100"/>
                  </a:lnTo>
                  <a:cubicBezTo>
                    <a:pt x="810501" y="25"/>
                    <a:pt x="805966" y="0"/>
                    <a:pt x="801431" y="0"/>
                  </a:cubicBezTo>
                  <a:lnTo>
                    <a:pt x="801431" y="11985"/>
                  </a:lnTo>
                  <a:lnTo>
                    <a:pt x="801431" y="0"/>
                  </a:lnTo>
                  <a:cubicBezTo>
                    <a:pt x="453963" y="0"/>
                    <a:pt x="139386" y="205715"/>
                    <a:pt x="0" y="524080"/>
                  </a:cubicBezTo>
                  <a:lnTo>
                    <a:pt x="21952" y="533698"/>
                  </a:lnTo>
                  <a:cubicBezTo>
                    <a:pt x="157500" y="224054"/>
                    <a:pt x="463482" y="23970"/>
                    <a:pt x="801406" y="23970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86AFF7C5-241C-4262-BF2D-38D93E424541}"/>
                </a:ext>
              </a:extLst>
            </p:cNvPr>
            <p:cNvGrpSpPr/>
            <p:nvPr/>
          </p:nvGrpSpPr>
          <p:grpSpPr>
            <a:xfrm>
              <a:off x="3425671" y="2408717"/>
              <a:ext cx="1665969" cy="1838305"/>
              <a:chOff x="3442513" y="2414524"/>
              <a:chExt cx="1655462" cy="1826709"/>
            </a:xfrm>
            <a:grpFill/>
          </p:grpSpPr>
          <p:sp>
            <p:nvSpPr>
              <p:cNvPr id="115" name="任意多边形: 形状 114">
                <a:extLst>
                  <a:ext uri="{FF2B5EF4-FFF2-40B4-BE49-F238E27FC236}">
                    <a16:creationId xmlns:a16="http://schemas.microsoft.com/office/drawing/2014/main" id="{5452577D-8B27-40CB-9E94-3C316124C444}"/>
                  </a:ext>
                </a:extLst>
              </p:cNvPr>
              <p:cNvSpPr/>
              <p:nvPr/>
            </p:nvSpPr>
            <p:spPr>
              <a:xfrm>
                <a:off x="4245792" y="3100060"/>
                <a:ext cx="35032" cy="51544"/>
              </a:xfrm>
              <a:custGeom>
                <a:avLst/>
                <a:gdLst>
                  <a:gd name="connsiteX0" fmla="*/ 23223 w 33413"/>
                  <a:gd name="connsiteY0" fmla="*/ 0 h 49161"/>
                  <a:gd name="connsiteX1" fmla="*/ 0 w 33413"/>
                  <a:gd name="connsiteY1" fmla="*/ 5980 h 49161"/>
                  <a:gd name="connsiteX2" fmla="*/ 9917 w 33413"/>
                  <a:gd name="connsiteY2" fmla="*/ 49161 h 49161"/>
                  <a:gd name="connsiteX3" fmla="*/ 33414 w 33413"/>
                  <a:gd name="connsiteY3" fmla="*/ 44402 h 49161"/>
                  <a:gd name="connsiteX4" fmla="*/ 23223 w 33413"/>
                  <a:gd name="connsiteY4" fmla="*/ 0 h 49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13" h="49161">
                    <a:moveTo>
                      <a:pt x="23223" y="0"/>
                    </a:moveTo>
                    <a:lnTo>
                      <a:pt x="0" y="5980"/>
                    </a:lnTo>
                    <a:cubicBezTo>
                      <a:pt x="3663" y="20208"/>
                      <a:pt x="7002" y="34734"/>
                      <a:pt x="9917" y="49161"/>
                    </a:cubicBezTo>
                    <a:lnTo>
                      <a:pt x="33414" y="44402"/>
                    </a:lnTo>
                    <a:cubicBezTo>
                      <a:pt x="30424" y="29576"/>
                      <a:pt x="26985" y="14626"/>
                      <a:pt x="232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6" name="任意多边形: 形状 115">
                <a:extLst>
                  <a:ext uri="{FF2B5EF4-FFF2-40B4-BE49-F238E27FC236}">
                    <a16:creationId xmlns:a16="http://schemas.microsoft.com/office/drawing/2014/main" id="{A66DC1AB-C1DE-415D-8333-6D3396C236C1}"/>
                  </a:ext>
                </a:extLst>
              </p:cNvPr>
              <p:cNvSpPr/>
              <p:nvPr/>
            </p:nvSpPr>
            <p:spPr>
              <a:xfrm>
                <a:off x="4217943" y="3008832"/>
                <a:ext cx="39108" cy="52824"/>
              </a:xfrm>
              <a:custGeom>
                <a:avLst/>
                <a:gdLst>
                  <a:gd name="connsiteX0" fmla="*/ 22450 w 37300"/>
                  <a:gd name="connsiteY0" fmla="*/ 0 h 50382"/>
                  <a:gd name="connsiteX1" fmla="*/ 0 w 37300"/>
                  <a:gd name="connsiteY1" fmla="*/ 8372 h 50382"/>
                  <a:gd name="connsiteX2" fmla="*/ 14427 w 37300"/>
                  <a:gd name="connsiteY2" fmla="*/ 50382 h 50382"/>
                  <a:gd name="connsiteX3" fmla="*/ 37301 w 37300"/>
                  <a:gd name="connsiteY3" fmla="*/ 43206 h 50382"/>
                  <a:gd name="connsiteX4" fmla="*/ 22450 w 37300"/>
                  <a:gd name="connsiteY4" fmla="*/ 0 h 50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00" h="50382">
                    <a:moveTo>
                      <a:pt x="22450" y="0"/>
                    </a:moveTo>
                    <a:lnTo>
                      <a:pt x="0" y="8372"/>
                    </a:lnTo>
                    <a:cubicBezTo>
                      <a:pt x="5158" y="22201"/>
                      <a:pt x="10017" y="36329"/>
                      <a:pt x="14427" y="50382"/>
                    </a:cubicBezTo>
                    <a:lnTo>
                      <a:pt x="37301" y="43206"/>
                    </a:lnTo>
                    <a:cubicBezTo>
                      <a:pt x="32741" y="28754"/>
                      <a:pt x="27733" y="14203"/>
                      <a:pt x="22450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7" name="任意多边形: 形状 116">
                <a:extLst>
                  <a:ext uri="{FF2B5EF4-FFF2-40B4-BE49-F238E27FC236}">
                    <a16:creationId xmlns:a16="http://schemas.microsoft.com/office/drawing/2014/main" id="{2C55592A-87D0-453D-A1C9-78A450F9E61A}"/>
                  </a:ext>
                </a:extLst>
              </p:cNvPr>
              <p:cNvSpPr/>
              <p:nvPr/>
            </p:nvSpPr>
            <p:spPr>
              <a:xfrm>
                <a:off x="3442513" y="2414524"/>
                <a:ext cx="49218" cy="29363"/>
              </a:xfrm>
              <a:custGeom>
                <a:avLst/>
                <a:gdLst>
                  <a:gd name="connsiteX0" fmla="*/ 46944 w 46943"/>
                  <a:gd name="connsiteY0" fmla="*/ 4211 h 28006"/>
                  <a:gd name="connsiteX1" fmla="*/ 1594 w 46943"/>
                  <a:gd name="connsiteY1" fmla="*/ 0 h 28006"/>
                  <a:gd name="connsiteX2" fmla="*/ 0 w 46943"/>
                  <a:gd name="connsiteY2" fmla="*/ 23920 h 28006"/>
                  <a:gd name="connsiteX3" fmla="*/ 44128 w 46943"/>
                  <a:gd name="connsiteY3" fmla="*/ 28007 h 28006"/>
                  <a:gd name="connsiteX4" fmla="*/ 46944 w 46943"/>
                  <a:gd name="connsiteY4" fmla="*/ 4211 h 2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43" h="28006">
                    <a:moveTo>
                      <a:pt x="46944" y="4211"/>
                    </a:moveTo>
                    <a:cubicBezTo>
                      <a:pt x="31968" y="2417"/>
                      <a:pt x="16694" y="1022"/>
                      <a:pt x="1594" y="0"/>
                    </a:cubicBezTo>
                    <a:lnTo>
                      <a:pt x="0" y="23920"/>
                    </a:lnTo>
                    <a:cubicBezTo>
                      <a:pt x="14701" y="24892"/>
                      <a:pt x="29527" y="26287"/>
                      <a:pt x="44128" y="28007"/>
                    </a:cubicBezTo>
                    <a:lnTo>
                      <a:pt x="46944" y="421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8" name="任意多边形: 形状 117">
                <a:extLst>
                  <a:ext uri="{FF2B5EF4-FFF2-40B4-BE49-F238E27FC236}">
                    <a16:creationId xmlns:a16="http://schemas.microsoft.com/office/drawing/2014/main" id="{2D109F92-00EF-4D69-A1D9-3C37664FD135}"/>
                  </a:ext>
                </a:extLst>
              </p:cNvPr>
              <p:cNvSpPr/>
              <p:nvPr/>
            </p:nvSpPr>
            <p:spPr>
              <a:xfrm>
                <a:off x="4264209" y="3193664"/>
                <a:ext cx="30643" cy="49793"/>
              </a:xfrm>
              <a:custGeom>
                <a:avLst/>
                <a:gdLst>
                  <a:gd name="connsiteX0" fmla="*/ 23721 w 29227"/>
                  <a:gd name="connsiteY0" fmla="*/ 0 h 47491"/>
                  <a:gd name="connsiteX1" fmla="*/ 0 w 29227"/>
                  <a:gd name="connsiteY1" fmla="*/ 3513 h 47491"/>
                  <a:gd name="connsiteX2" fmla="*/ 5357 w 29227"/>
                  <a:gd name="connsiteY2" fmla="*/ 47492 h 47491"/>
                  <a:gd name="connsiteX3" fmla="*/ 29228 w 29227"/>
                  <a:gd name="connsiteY3" fmla="*/ 45224 h 47491"/>
                  <a:gd name="connsiteX4" fmla="*/ 23721 w 29227"/>
                  <a:gd name="connsiteY4" fmla="*/ 0 h 47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27" h="47491">
                    <a:moveTo>
                      <a:pt x="23721" y="0"/>
                    </a:moveTo>
                    <a:lnTo>
                      <a:pt x="0" y="3513"/>
                    </a:lnTo>
                    <a:cubicBezTo>
                      <a:pt x="2143" y="18065"/>
                      <a:pt x="3962" y="32866"/>
                      <a:pt x="5357" y="47492"/>
                    </a:cubicBezTo>
                    <a:lnTo>
                      <a:pt x="29228" y="45224"/>
                    </a:lnTo>
                    <a:cubicBezTo>
                      <a:pt x="27783" y="30175"/>
                      <a:pt x="25939" y="14950"/>
                      <a:pt x="23721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9" name="任意多边形: 形状 118">
                <a:extLst>
                  <a:ext uri="{FF2B5EF4-FFF2-40B4-BE49-F238E27FC236}">
                    <a16:creationId xmlns:a16="http://schemas.microsoft.com/office/drawing/2014/main" id="{778FFC5E-CECC-48AC-A4CB-570A95680797}"/>
                  </a:ext>
                </a:extLst>
              </p:cNvPr>
              <p:cNvSpPr/>
              <p:nvPr/>
            </p:nvSpPr>
            <p:spPr>
              <a:xfrm>
                <a:off x="4275521" y="3382702"/>
                <a:ext cx="29024" cy="49088"/>
              </a:xfrm>
              <a:custGeom>
                <a:avLst/>
                <a:gdLst>
                  <a:gd name="connsiteX0" fmla="*/ 23945 w 27682"/>
                  <a:gd name="connsiteY0" fmla="*/ 0 h 46819"/>
                  <a:gd name="connsiteX1" fmla="*/ 0 w 27682"/>
                  <a:gd name="connsiteY1" fmla="*/ 1420 h 46819"/>
                  <a:gd name="connsiteX2" fmla="*/ 3862 w 27682"/>
                  <a:gd name="connsiteY2" fmla="*/ 46819 h 46819"/>
                  <a:gd name="connsiteX3" fmla="*/ 27683 w 27682"/>
                  <a:gd name="connsiteY3" fmla="*/ 44178 h 46819"/>
                  <a:gd name="connsiteX4" fmla="*/ 23945 w 27682"/>
                  <a:gd name="connsiteY4" fmla="*/ 0 h 4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82" h="46819">
                    <a:moveTo>
                      <a:pt x="23945" y="0"/>
                    </a:moveTo>
                    <a:lnTo>
                      <a:pt x="0" y="1420"/>
                    </a:lnTo>
                    <a:cubicBezTo>
                      <a:pt x="897" y="16520"/>
                      <a:pt x="2193" y="31794"/>
                      <a:pt x="3862" y="46819"/>
                    </a:cubicBezTo>
                    <a:lnTo>
                      <a:pt x="27683" y="44178"/>
                    </a:lnTo>
                    <a:cubicBezTo>
                      <a:pt x="26063" y="29552"/>
                      <a:pt x="24792" y="14701"/>
                      <a:pt x="23945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0" name="任意多边形: 形状 119">
                <a:extLst>
                  <a:ext uri="{FF2B5EF4-FFF2-40B4-BE49-F238E27FC236}">
                    <a16:creationId xmlns:a16="http://schemas.microsoft.com/office/drawing/2014/main" id="{786ABF52-191B-49B9-BC65-A2BD2F31C41B}"/>
                  </a:ext>
                </a:extLst>
              </p:cNvPr>
              <p:cNvSpPr/>
              <p:nvPr/>
            </p:nvSpPr>
            <p:spPr>
              <a:xfrm>
                <a:off x="4273039" y="3288705"/>
                <a:ext cx="26020" cy="47755"/>
              </a:xfrm>
              <a:custGeom>
                <a:avLst/>
                <a:gdLst>
                  <a:gd name="connsiteX0" fmla="*/ 24793 w 24817"/>
                  <a:gd name="connsiteY0" fmla="*/ 38721 h 45548"/>
                  <a:gd name="connsiteX1" fmla="*/ 23945 w 24817"/>
                  <a:gd name="connsiteY1" fmla="*/ 0 h 45548"/>
                  <a:gd name="connsiteX2" fmla="*/ 0 w 24817"/>
                  <a:gd name="connsiteY2" fmla="*/ 1046 h 45548"/>
                  <a:gd name="connsiteX3" fmla="*/ 822 w 24817"/>
                  <a:gd name="connsiteY3" fmla="*/ 38721 h 45548"/>
                  <a:gd name="connsiteX4" fmla="*/ 847 w 24817"/>
                  <a:gd name="connsiteY4" fmla="*/ 45548 h 45548"/>
                  <a:gd name="connsiteX5" fmla="*/ 24818 w 24817"/>
                  <a:gd name="connsiteY5" fmla="*/ 45349 h 45548"/>
                  <a:gd name="connsiteX6" fmla="*/ 24793 w 24817"/>
                  <a:gd name="connsiteY6" fmla="*/ 38721 h 4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17" h="45548">
                    <a:moveTo>
                      <a:pt x="24793" y="38721"/>
                    </a:moveTo>
                    <a:cubicBezTo>
                      <a:pt x="24793" y="25864"/>
                      <a:pt x="24519" y="12832"/>
                      <a:pt x="23945" y="0"/>
                    </a:cubicBezTo>
                    <a:lnTo>
                      <a:pt x="0" y="1046"/>
                    </a:lnTo>
                    <a:cubicBezTo>
                      <a:pt x="548" y="13530"/>
                      <a:pt x="822" y="26213"/>
                      <a:pt x="822" y="38721"/>
                    </a:cubicBezTo>
                    <a:cubicBezTo>
                      <a:pt x="822" y="40988"/>
                      <a:pt x="822" y="43281"/>
                      <a:pt x="847" y="45548"/>
                    </a:cubicBezTo>
                    <a:lnTo>
                      <a:pt x="24818" y="45349"/>
                    </a:lnTo>
                    <a:cubicBezTo>
                      <a:pt x="24818" y="43156"/>
                      <a:pt x="24793" y="40939"/>
                      <a:pt x="24793" y="38721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1" name="任意多边形: 形状 120">
                <a:extLst>
                  <a:ext uri="{FF2B5EF4-FFF2-40B4-BE49-F238E27FC236}">
                    <a16:creationId xmlns:a16="http://schemas.microsoft.com/office/drawing/2014/main" id="{14CE7524-FBB1-42A8-9209-D71713196381}"/>
                  </a:ext>
                </a:extLst>
              </p:cNvPr>
              <p:cNvSpPr/>
              <p:nvPr/>
            </p:nvSpPr>
            <p:spPr>
              <a:xfrm>
                <a:off x="4286102" y="3475026"/>
                <a:ext cx="33543" cy="50995"/>
              </a:xfrm>
              <a:custGeom>
                <a:avLst/>
                <a:gdLst>
                  <a:gd name="connsiteX0" fmla="*/ 23646 w 31993"/>
                  <a:gd name="connsiteY0" fmla="*/ 0 h 48638"/>
                  <a:gd name="connsiteX1" fmla="*/ 0 w 31993"/>
                  <a:gd name="connsiteY1" fmla="*/ 3887 h 48638"/>
                  <a:gd name="connsiteX2" fmla="*/ 8572 w 31993"/>
                  <a:gd name="connsiteY2" fmla="*/ 48638 h 48638"/>
                  <a:gd name="connsiteX3" fmla="*/ 31994 w 31993"/>
                  <a:gd name="connsiteY3" fmla="*/ 43505 h 48638"/>
                  <a:gd name="connsiteX4" fmla="*/ 23646 w 31993"/>
                  <a:gd name="connsiteY4" fmla="*/ 0 h 4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93" h="48638">
                    <a:moveTo>
                      <a:pt x="23646" y="0"/>
                    </a:moveTo>
                    <a:lnTo>
                      <a:pt x="0" y="3887"/>
                    </a:lnTo>
                    <a:cubicBezTo>
                      <a:pt x="2442" y="18812"/>
                      <a:pt x="5332" y="33862"/>
                      <a:pt x="8572" y="48638"/>
                    </a:cubicBezTo>
                    <a:lnTo>
                      <a:pt x="31994" y="43505"/>
                    </a:lnTo>
                    <a:cubicBezTo>
                      <a:pt x="28829" y="29153"/>
                      <a:pt x="26014" y="14502"/>
                      <a:pt x="236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2" name="任意多边形: 形状 121">
                <a:extLst>
                  <a:ext uri="{FF2B5EF4-FFF2-40B4-BE49-F238E27FC236}">
                    <a16:creationId xmlns:a16="http://schemas.microsoft.com/office/drawing/2014/main" id="{1F7A4187-97A3-4BE3-ABF8-26488EE2C097}"/>
                  </a:ext>
                </a:extLst>
              </p:cNvPr>
              <p:cNvSpPr/>
              <p:nvPr/>
            </p:nvSpPr>
            <p:spPr>
              <a:xfrm>
                <a:off x="4180898" y="2921080"/>
                <a:ext cx="42687" cy="53372"/>
              </a:xfrm>
              <a:custGeom>
                <a:avLst/>
                <a:gdLst>
                  <a:gd name="connsiteX0" fmla="*/ 18713 w 40714"/>
                  <a:gd name="connsiteY0" fmla="*/ 50905 h 50905"/>
                  <a:gd name="connsiteX1" fmla="*/ 40715 w 40714"/>
                  <a:gd name="connsiteY1" fmla="*/ 41362 h 50905"/>
                  <a:gd name="connsiteX2" fmla="*/ 21454 w 40714"/>
                  <a:gd name="connsiteY2" fmla="*/ 0 h 50905"/>
                  <a:gd name="connsiteX3" fmla="*/ 0 w 40714"/>
                  <a:gd name="connsiteY3" fmla="*/ 10689 h 50905"/>
                  <a:gd name="connsiteX4" fmla="*/ 18713 w 40714"/>
                  <a:gd name="connsiteY4" fmla="*/ 5090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14" h="50905">
                    <a:moveTo>
                      <a:pt x="18713" y="50905"/>
                    </a:moveTo>
                    <a:lnTo>
                      <a:pt x="40715" y="41362"/>
                    </a:lnTo>
                    <a:cubicBezTo>
                      <a:pt x="34685" y="27483"/>
                      <a:pt x="28206" y="13555"/>
                      <a:pt x="21454" y="0"/>
                    </a:cubicBezTo>
                    <a:lnTo>
                      <a:pt x="0" y="10689"/>
                    </a:lnTo>
                    <a:cubicBezTo>
                      <a:pt x="6528" y="23871"/>
                      <a:pt x="12832" y="37400"/>
                      <a:pt x="18713" y="50905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3" name="任意多边形: 形状 122">
                <a:extLst>
                  <a:ext uri="{FF2B5EF4-FFF2-40B4-BE49-F238E27FC236}">
                    <a16:creationId xmlns:a16="http://schemas.microsoft.com/office/drawing/2014/main" id="{D1FDAAED-7703-4DBD-92F6-A3268B4B780B}"/>
                  </a:ext>
                </a:extLst>
              </p:cNvPr>
              <p:cNvSpPr/>
              <p:nvPr/>
            </p:nvSpPr>
            <p:spPr>
              <a:xfrm>
                <a:off x="3534759" y="2425810"/>
                <a:ext cx="51099" cy="33857"/>
              </a:xfrm>
              <a:custGeom>
                <a:avLst/>
                <a:gdLst>
                  <a:gd name="connsiteX0" fmla="*/ 48738 w 48737"/>
                  <a:gd name="connsiteY0" fmla="*/ 8920 h 32292"/>
                  <a:gd name="connsiteX1" fmla="*/ 4061 w 48737"/>
                  <a:gd name="connsiteY1" fmla="*/ 0 h 32292"/>
                  <a:gd name="connsiteX2" fmla="*/ 0 w 48737"/>
                  <a:gd name="connsiteY2" fmla="*/ 23621 h 32292"/>
                  <a:gd name="connsiteX3" fmla="*/ 43455 w 48737"/>
                  <a:gd name="connsiteY3" fmla="*/ 32292 h 32292"/>
                  <a:gd name="connsiteX4" fmla="*/ 48738 w 48737"/>
                  <a:gd name="connsiteY4" fmla="*/ 8920 h 3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37" h="32292">
                    <a:moveTo>
                      <a:pt x="48738" y="8920"/>
                    </a:moveTo>
                    <a:cubicBezTo>
                      <a:pt x="34012" y="5581"/>
                      <a:pt x="18987" y="2591"/>
                      <a:pt x="4061" y="0"/>
                    </a:cubicBezTo>
                    <a:lnTo>
                      <a:pt x="0" y="23621"/>
                    </a:lnTo>
                    <a:cubicBezTo>
                      <a:pt x="14502" y="26113"/>
                      <a:pt x="29128" y="29028"/>
                      <a:pt x="43455" y="32292"/>
                    </a:cubicBezTo>
                    <a:lnTo>
                      <a:pt x="48738" y="892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4" name="任意多边形: 形状 123">
                <a:extLst>
                  <a:ext uri="{FF2B5EF4-FFF2-40B4-BE49-F238E27FC236}">
                    <a16:creationId xmlns:a16="http://schemas.microsoft.com/office/drawing/2014/main" id="{E327E48B-BAA7-4963-A336-8E190204CF41}"/>
                  </a:ext>
                </a:extLst>
              </p:cNvPr>
              <p:cNvSpPr/>
              <p:nvPr/>
            </p:nvSpPr>
            <p:spPr>
              <a:xfrm>
                <a:off x="4081207" y="2759996"/>
                <a:ext cx="48409" cy="52771"/>
              </a:xfrm>
              <a:custGeom>
                <a:avLst/>
                <a:gdLst>
                  <a:gd name="connsiteX0" fmla="*/ 46171 w 46171"/>
                  <a:gd name="connsiteY0" fmla="*/ 36429 h 50332"/>
                  <a:gd name="connsiteX1" fmla="*/ 18787 w 46171"/>
                  <a:gd name="connsiteY1" fmla="*/ 0 h 50332"/>
                  <a:gd name="connsiteX2" fmla="*/ 0 w 46171"/>
                  <a:gd name="connsiteY2" fmla="*/ 14900 h 50332"/>
                  <a:gd name="connsiteX3" fmla="*/ 26636 w 46171"/>
                  <a:gd name="connsiteY3" fmla="*/ 50332 h 50332"/>
                  <a:gd name="connsiteX4" fmla="*/ 46171 w 46171"/>
                  <a:gd name="connsiteY4" fmla="*/ 36429 h 5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71" h="50332">
                    <a:moveTo>
                      <a:pt x="46171" y="36429"/>
                    </a:moveTo>
                    <a:cubicBezTo>
                      <a:pt x="37400" y="24095"/>
                      <a:pt x="28181" y="11836"/>
                      <a:pt x="18787" y="0"/>
                    </a:cubicBezTo>
                    <a:lnTo>
                      <a:pt x="0" y="14900"/>
                    </a:lnTo>
                    <a:cubicBezTo>
                      <a:pt x="9144" y="26412"/>
                      <a:pt x="18115" y="38347"/>
                      <a:pt x="26636" y="50332"/>
                    </a:cubicBezTo>
                    <a:lnTo>
                      <a:pt x="46171" y="3642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5" name="任意多边形: 形状 124">
                <a:extLst>
                  <a:ext uri="{FF2B5EF4-FFF2-40B4-BE49-F238E27FC236}">
                    <a16:creationId xmlns:a16="http://schemas.microsoft.com/office/drawing/2014/main" id="{E99236FE-019A-4B38-8120-A6FC1067D315}"/>
                  </a:ext>
                </a:extLst>
              </p:cNvPr>
              <p:cNvSpPr/>
              <p:nvPr/>
            </p:nvSpPr>
            <p:spPr>
              <a:xfrm>
                <a:off x="3951473" y="2623600"/>
                <a:ext cx="52013" cy="49924"/>
              </a:xfrm>
              <a:custGeom>
                <a:avLst/>
                <a:gdLst>
                  <a:gd name="connsiteX0" fmla="*/ 49610 w 49609"/>
                  <a:gd name="connsiteY0" fmla="*/ 30000 h 47616"/>
                  <a:gd name="connsiteX1" fmla="*/ 15324 w 49609"/>
                  <a:gd name="connsiteY1" fmla="*/ 0 h 47616"/>
                  <a:gd name="connsiteX2" fmla="*/ 0 w 49609"/>
                  <a:gd name="connsiteY2" fmla="*/ 18439 h 47616"/>
                  <a:gd name="connsiteX3" fmla="*/ 33339 w 49609"/>
                  <a:gd name="connsiteY3" fmla="*/ 47616 h 47616"/>
                  <a:gd name="connsiteX4" fmla="*/ 49610 w 49609"/>
                  <a:gd name="connsiteY4" fmla="*/ 30000 h 4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09" h="47616">
                    <a:moveTo>
                      <a:pt x="49610" y="30000"/>
                    </a:moveTo>
                    <a:cubicBezTo>
                      <a:pt x="38497" y="19759"/>
                      <a:pt x="26960" y="9668"/>
                      <a:pt x="15324" y="0"/>
                    </a:cubicBezTo>
                    <a:lnTo>
                      <a:pt x="0" y="18439"/>
                    </a:lnTo>
                    <a:cubicBezTo>
                      <a:pt x="11312" y="27832"/>
                      <a:pt x="22525" y="37650"/>
                      <a:pt x="33339" y="47616"/>
                    </a:cubicBezTo>
                    <a:lnTo>
                      <a:pt x="49610" y="300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6" name="任意多边形: 形状 125">
                <a:extLst>
                  <a:ext uri="{FF2B5EF4-FFF2-40B4-BE49-F238E27FC236}">
                    <a16:creationId xmlns:a16="http://schemas.microsoft.com/office/drawing/2014/main" id="{61117274-9C9A-440C-A0EB-B2871C2590DD}"/>
                  </a:ext>
                </a:extLst>
              </p:cNvPr>
              <p:cNvSpPr/>
              <p:nvPr/>
            </p:nvSpPr>
            <p:spPr>
              <a:xfrm>
                <a:off x="4306479" y="3565731"/>
                <a:ext cx="37697" cy="52379"/>
              </a:xfrm>
              <a:custGeom>
                <a:avLst/>
                <a:gdLst>
                  <a:gd name="connsiteX0" fmla="*/ 23123 w 35955"/>
                  <a:gd name="connsiteY0" fmla="*/ 0 h 49958"/>
                  <a:gd name="connsiteX1" fmla="*/ 0 w 35955"/>
                  <a:gd name="connsiteY1" fmla="*/ 6354 h 49958"/>
                  <a:gd name="connsiteX2" fmla="*/ 13206 w 35955"/>
                  <a:gd name="connsiteY2" fmla="*/ 49959 h 49958"/>
                  <a:gd name="connsiteX3" fmla="*/ 35955 w 35955"/>
                  <a:gd name="connsiteY3" fmla="*/ 42409 h 49958"/>
                  <a:gd name="connsiteX4" fmla="*/ 23123 w 35955"/>
                  <a:gd name="connsiteY4" fmla="*/ 0 h 4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55" h="49958">
                    <a:moveTo>
                      <a:pt x="23123" y="0"/>
                    </a:moveTo>
                    <a:lnTo>
                      <a:pt x="0" y="6354"/>
                    </a:lnTo>
                    <a:cubicBezTo>
                      <a:pt x="4012" y="20955"/>
                      <a:pt x="8447" y="35631"/>
                      <a:pt x="13206" y="49959"/>
                    </a:cubicBezTo>
                    <a:lnTo>
                      <a:pt x="35955" y="42409"/>
                    </a:lnTo>
                    <a:cubicBezTo>
                      <a:pt x="31346" y="28455"/>
                      <a:pt x="27010" y="14203"/>
                      <a:pt x="231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7" name="任意多边形: 形状 126">
                <a:extLst>
                  <a:ext uri="{FF2B5EF4-FFF2-40B4-BE49-F238E27FC236}">
                    <a16:creationId xmlns:a16="http://schemas.microsoft.com/office/drawing/2014/main" id="{B687F068-6A0E-4F17-B3AB-8D7EEF6DD4D7}"/>
                  </a:ext>
                </a:extLst>
              </p:cNvPr>
              <p:cNvSpPr/>
              <p:nvPr/>
            </p:nvSpPr>
            <p:spPr>
              <a:xfrm>
                <a:off x="4019788" y="2688310"/>
                <a:ext cx="50472" cy="51647"/>
              </a:xfrm>
              <a:custGeom>
                <a:avLst/>
                <a:gdLst>
                  <a:gd name="connsiteX0" fmla="*/ 48140 w 48139"/>
                  <a:gd name="connsiteY0" fmla="*/ 33389 h 49260"/>
                  <a:gd name="connsiteX1" fmla="*/ 17143 w 48139"/>
                  <a:gd name="connsiteY1" fmla="*/ 0 h 49260"/>
                  <a:gd name="connsiteX2" fmla="*/ 0 w 48139"/>
                  <a:gd name="connsiteY2" fmla="*/ 16769 h 49260"/>
                  <a:gd name="connsiteX3" fmla="*/ 30150 w 48139"/>
                  <a:gd name="connsiteY3" fmla="*/ 49261 h 49260"/>
                  <a:gd name="connsiteX4" fmla="*/ 48140 w 48139"/>
                  <a:gd name="connsiteY4" fmla="*/ 33389 h 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39" h="49260">
                    <a:moveTo>
                      <a:pt x="48140" y="33389"/>
                    </a:moveTo>
                    <a:cubicBezTo>
                      <a:pt x="38148" y="22052"/>
                      <a:pt x="27733" y="10814"/>
                      <a:pt x="17143" y="0"/>
                    </a:cubicBezTo>
                    <a:lnTo>
                      <a:pt x="0" y="16769"/>
                    </a:lnTo>
                    <a:cubicBezTo>
                      <a:pt x="10291" y="27309"/>
                      <a:pt x="20432" y="38223"/>
                      <a:pt x="30150" y="49261"/>
                    </a:cubicBezTo>
                    <a:lnTo>
                      <a:pt x="48140" y="3338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8" name="任意多边形: 形状 127">
                <a:extLst>
                  <a:ext uri="{FF2B5EF4-FFF2-40B4-BE49-F238E27FC236}">
                    <a16:creationId xmlns:a16="http://schemas.microsoft.com/office/drawing/2014/main" id="{33C96AC9-BF63-42E8-A7FD-CFD78DFBDFCD}"/>
                  </a:ext>
                </a:extLst>
              </p:cNvPr>
              <p:cNvSpPr/>
              <p:nvPr/>
            </p:nvSpPr>
            <p:spPr>
              <a:xfrm>
                <a:off x="3625306" y="2446945"/>
                <a:ext cx="52458" cy="37985"/>
              </a:xfrm>
              <a:custGeom>
                <a:avLst/>
                <a:gdLst>
                  <a:gd name="connsiteX0" fmla="*/ 50033 w 50033"/>
                  <a:gd name="connsiteY0" fmla="*/ 13555 h 36229"/>
                  <a:gd name="connsiteX1" fmla="*/ 6528 w 50033"/>
                  <a:gd name="connsiteY1" fmla="*/ 0 h 36229"/>
                  <a:gd name="connsiteX2" fmla="*/ 0 w 50033"/>
                  <a:gd name="connsiteY2" fmla="*/ 23073 h 36229"/>
                  <a:gd name="connsiteX3" fmla="*/ 42309 w 50033"/>
                  <a:gd name="connsiteY3" fmla="*/ 36229 h 36229"/>
                  <a:gd name="connsiteX4" fmla="*/ 50033 w 50033"/>
                  <a:gd name="connsiteY4" fmla="*/ 13555 h 3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33" h="36229">
                    <a:moveTo>
                      <a:pt x="50033" y="13555"/>
                    </a:moveTo>
                    <a:cubicBezTo>
                      <a:pt x="35706" y="8671"/>
                      <a:pt x="21080" y="4136"/>
                      <a:pt x="6528" y="0"/>
                    </a:cubicBezTo>
                    <a:lnTo>
                      <a:pt x="0" y="23073"/>
                    </a:lnTo>
                    <a:cubicBezTo>
                      <a:pt x="14153" y="27060"/>
                      <a:pt x="28381" y="31495"/>
                      <a:pt x="42309" y="36229"/>
                    </a:cubicBezTo>
                    <a:lnTo>
                      <a:pt x="50033" y="1355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29" name="任意多边形: 形状 128">
                <a:extLst>
                  <a:ext uri="{FF2B5EF4-FFF2-40B4-BE49-F238E27FC236}">
                    <a16:creationId xmlns:a16="http://schemas.microsoft.com/office/drawing/2014/main" id="{DC8B9340-6A9C-404C-9D0F-DEF789056F3A}"/>
                  </a:ext>
                </a:extLst>
              </p:cNvPr>
              <p:cNvSpPr/>
              <p:nvPr/>
            </p:nvSpPr>
            <p:spPr>
              <a:xfrm>
                <a:off x="3713242" y="2477719"/>
                <a:ext cx="53111" cy="41668"/>
              </a:xfrm>
              <a:custGeom>
                <a:avLst/>
                <a:gdLst>
                  <a:gd name="connsiteX0" fmla="*/ 50657 w 50656"/>
                  <a:gd name="connsiteY0" fmla="*/ 17990 h 39742"/>
                  <a:gd name="connsiteX1" fmla="*/ 8896 w 50656"/>
                  <a:gd name="connsiteY1" fmla="*/ 0 h 39742"/>
                  <a:gd name="connsiteX2" fmla="*/ 0 w 50656"/>
                  <a:gd name="connsiteY2" fmla="*/ 22251 h 39742"/>
                  <a:gd name="connsiteX3" fmla="*/ 40615 w 50656"/>
                  <a:gd name="connsiteY3" fmla="*/ 39743 h 39742"/>
                  <a:gd name="connsiteX4" fmla="*/ 50657 w 50656"/>
                  <a:gd name="connsiteY4" fmla="*/ 17990 h 3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56" h="39742">
                    <a:moveTo>
                      <a:pt x="50657" y="17990"/>
                    </a:moveTo>
                    <a:cubicBezTo>
                      <a:pt x="36952" y="11661"/>
                      <a:pt x="22924" y="5606"/>
                      <a:pt x="8896" y="0"/>
                    </a:cubicBezTo>
                    <a:lnTo>
                      <a:pt x="0" y="22251"/>
                    </a:lnTo>
                    <a:cubicBezTo>
                      <a:pt x="13630" y="27708"/>
                      <a:pt x="27284" y="33588"/>
                      <a:pt x="40615" y="39743"/>
                    </a:cubicBezTo>
                    <a:lnTo>
                      <a:pt x="50657" y="1799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0" name="任意多边形: 形状 129">
                <a:extLst>
                  <a:ext uri="{FF2B5EF4-FFF2-40B4-BE49-F238E27FC236}">
                    <a16:creationId xmlns:a16="http://schemas.microsoft.com/office/drawing/2014/main" id="{6270B9FC-D64C-4C15-9F90-6ABA149AA5C5}"/>
                  </a:ext>
                </a:extLst>
              </p:cNvPr>
              <p:cNvSpPr/>
              <p:nvPr/>
            </p:nvSpPr>
            <p:spPr>
              <a:xfrm>
                <a:off x="3877096" y="2566517"/>
                <a:ext cx="52954" cy="47703"/>
              </a:xfrm>
              <a:custGeom>
                <a:avLst/>
                <a:gdLst>
                  <a:gd name="connsiteX0" fmla="*/ 50507 w 50506"/>
                  <a:gd name="connsiteY0" fmla="*/ 26263 h 45498"/>
                  <a:gd name="connsiteX1" fmla="*/ 13331 w 50506"/>
                  <a:gd name="connsiteY1" fmla="*/ 0 h 45498"/>
                  <a:gd name="connsiteX2" fmla="*/ 0 w 50506"/>
                  <a:gd name="connsiteY2" fmla="*/ 19934 h 45498"/>
                  <a:gd name="connsiteX3" fmla="*/ 36155 w 50506"/>
                  <a:gd name="connsiteY3" fmla="*/ 45498 h 45498"/>
                  <a:gd name="connsiteX4" fmla="*/ 50507 w 50506"/>
                  <a:gd name="connsiteY4" fmla="*/ 26263 h 4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" h="45498">
                    <a:moveTo>
                      <a:pt x="50507" y="26263"/>
                    </a:moveTo>
                    <a:cubicBezTo>
                      <a:pt x="38397" y="17218"/>
                      <a:pt x="25889" y="8372"/>
                      <a:pt x="13331" y="0"/>
                    </a:cubicBezTo>
                    <a:lnTo>
                      <a:pt x="0" y="19934"/>
                    </a:lnTo>
                    <a:cubicBezTo>
                      <a:pt x="12209" y="28081"/>
                      <a:pt x="24369" y="36678"/>
                      <a:pt x="36155" y="45498"/>
                    </a:cubicBezTo>
                    <a:lnTo>
                      <a:pt x="50507" y="2626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1" name="任意多边形: 形状 130">
                <a:extLst>
                  <a:ext uri="{FF2B5EF4-FFF2-40B4-BE49-F238E27FC236}">
                    <a16:creationId xmlns:a16="http://schemas.microsoft.com/office/drawing/2014/main" id="{43F409CA-0774-4BA6-AAB7-69933A30E4C7}"/>
                  </a:ext>
                </a:extLst>
              </p:cNvPr>
              <p:cNvSpPr/>
              <p:nvPr/>
            </p:nvSpPr>
            <p:spPr>
              <a:xfrm>
                <a:off x="3797363" y="2517716"/>
                <a:ext cx="53346" cy="44934"/>
              </a:xfrm>
              <a:custGeom>
                <a:avLst/>
                <a:gdLst>
                  <a:gd name="connsiteX0" fmla="*/ 50881 w 50880"/>
                  <a:gd name="connsiteY0" fmla="*/ 22251 h 42857"/>
                  <a:gd name="connsiteX1" fmla="*/ 11188 w 50880"/>
                  <a:gd name="connsiteY1" fmla="*/ 0 h 42857"/>
                  <a:gd name="connsiteX2" fmla="*/ 0 w 50880"/>
                  <a:gd name="connsiteY2" fmla="*/ 21204 h 42857"/>
                  <a:gd name="connsiteX3" fmla="*/ 38596 w 50880"/>
                  <a:gd name="connsiteY3" fmla="*/ 42857 h 42857"/>
                  <a:gd name="connsiteX4" fmla="*/ 50881 w 50880"/>
                  <a:gd name="connsiteY4" fmla="*/ 22251 h 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2857">
                    <a:moveTo>
                      <a:pt x="50881" y="22251"/>
                    </a:moveTo>
                    <a:cubicBezTo>
                      <a:pt x="37899" y="14527"/>
                      <a:pt x="24543" y="7027"/>
                      <a:pt x="11188" y="0"/>
                    </a:cubicBezTo>
                    <a:lnTo>
                      <a:pt x="0" y="21204"/>
                    </a:lnTo>
                    <a:cubicBezTo>
                      <a:pt x="12982" y="28057"/>
                      <a:pt x="25964" y="35332"/>
                      <a:pt x="38596" y="42857"/>
                    </a:cubicBezTo>
                    <a:lnTo>
                      <a:pt x="50881" y="2225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2" name="任意多边形: 形状 131">
                <a:extLst>
                  <a:ext uri="{FF2B5EF4-FFF2-40B4-BE49-F238E27FC236}">
                    <a16:creationId xmlns:a16="http://schemas.microsoft.com/office/drawing/2014/main" id="{56A32B94-331D-4F2F-9213-E76266BB0E4D}"/>
                  </a:ext>
                </a:extLst>
              </p:cNvPr>
              <p:cNvSpPr/>
              <p:nvPr/>
            </p:nvSpPr>
            <p:spPr>
              <a:xfrm>
                <a:off x="4135101" y="2837847"/>
                <a:ext cx="45822" cy="53372"/>
              </a:xfrm>
              <a:custGeom>
                <a:avLst/>
                <a:gdLst>
                  <a:gd name="connsiteX0" fmla="*/ 43704 w 43704"/>
                  <a:gd name="connsiteY0" fmla="*/ 39095 h 50905"/>
                  <a:gd name="connsiteX1" fmla="*/ 20233 w 43704"/>
                  <a:gd name="connsiteY1" fmla="*/ 0 h 50905"/>
                  <a:gd name="connsiteX2" fmla="*/ 0 w 43704"/>
                  <a:gd name="connsiteY2" fmla="*/ 12882 h 50905"/>
                  <a:gd name="connsiteX3" fmla="*/ 22824 w 43704"/>
                  <a:gd name="connsiteY3" fmla="*/ 50905 h 50905"/>
                  <a:gd name="connsiteX4" fmla="*/ 43704 w 43704"/>
                  <a:gd name="connsiteY4" fmla="*/ 3909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04" h="50905">
                    <a:moveTo>
                      <a:pt x="43704" y="39095"/>
                    </a:moveTo>
                    <a:cubicBezTo>
                      <a:pt x="36254" y="25914"/>
                      <a:pt x="28356" y="12758"/>
                      <a:pt x="20233" y="0"/>
                    </a:cubicBezTo>
                    <a:lnTo>
                      <a:pt x="0" y="12882"/>
                    </a:lnTo>
                    <a:cubicBezTo>
                      <a:pt x="7899" y="25291"/>
                      <a:pt x="15573" y="38098"/>
                      <a:pt x="22824" y="50905"/>
                    </a:cubicBezTo>
                    <a:lnTo>
                      <a:pt x="43704" y="3909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3" name="任意多边形: 形状 132">
                <a:extLst>
                  <a:ext uri="{FF2B5EF4-FFF2-40B4-BE49-F238E27FC236}">
                    <a16:creationId xmlns:a16="http://schemas.microsoft.com/office/drawing/2014/main" id="{273EC53C-1D97-4216-9E88-06B87DB33CE0}"/>
                  </a:ext>
                </a:extLst>
              </p:cNvPr>
              <p:cNvSpPr/>
              <p:nvPr/>
            </p:nvSpPr>
            <p:spPr>
              <a:xfrm>
                <a:off x="4863586" y="4162547"/>
                <a:ext cx="52901" cy="39395"/>
              </a:xfrm>
              <a:custGeom>
                <a:avLst/>
                <a:gdLst>
                  <a:gd name="connsiteX0" fmla="*/ 0 w 50456"/>
                  <a:gd name="connsiteY0" fmla="*/ 22400 h 37574"/>
                  <a:gd name="connsiteX1" fmla="*/ 43082 w 50456"/>
                  <a:gd name="connsiteY1" fmla="*/ 37575 h 37574"/>
                  <a:gd name="connsiteX2" fmla="*/ 50457 w 50456"/>
                  <a:gd name="connsiteY2" fmla="*/ 14751 h 37574"/>
                  <a:gd name="connsiteX3" fmla="*/ 8571 w 50456"/>
                  <a:gd name="connsiteY3" fmla="*/ 0 h 37574"/>
                  <a:gd name="connsiteX4" fmla="*/ 0 w 50456"/>
                  <a:gd name="connsiteY4" fmla="*/ 22400 h 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56" h="37574">
                    <a:moveTo>
                      <a:pt x="0" y="22400"/>
                    </a:moveTo>
                    <a:cubicBezTo>
                      <a:pt x="14153" y="27807"/>
                      <a:pt x="28630" y="32915"/>
                      <a:pt x="43082" y="37575"/>
                    </a:cubicBezTo>
                    <a:lnTo>
                      <a:pt x="50457" y="14751"/>
                    </a:lnTo>
                    <a:cubicBezTo>
                      <a:pt x="36429" y="10216"/>
                      <a:pt x="22326" y="5257"/>
                      <a:pt x="8571" y="0"/>
                    </a:cubicBezTo>
                    <a:lnTo>
                      <a:pt x="0" y="224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4" name="任意多边形: 形状 133">
                <a:extLst>
                  <a:ext uri="{FF2B5EF4-FFF2-40B4-BE49-F238E27FC236}">
                    <a16:creationId xmlns:a16="http://schemas.microsoft.com/office/drawing/2014/main" id="{600B3452-E8C8-4614-8390-F38E6909652F}"/>
                  </a:ext>
                </a:extLst>
              </p:cNvPr>
              <p:cNvSpPr/>
              <p:nvPr/>
            </p:nvSpPr>
            <p:spPr>
              <a:xfrm>
                <a:off x="4776146" y="4124874"/>
                <a:ext cx="53398" cy="42922"/>
              </a:xfrm>
              <a:custGeom>
                <a:avLst/>
                <a:gdLst>
                  <a:gd name="connsiteX0" fmla="*/ 0 w 50930"/>
                  <a:gd name="connsiteY0" fmla="*/ 21354 h 40938"/>
                  <a:gd name="connsiteX1" fmla="*/ 41213 w 50930"/>
                  <a:gd name="connsiteY1" fmla="*/ 40939 h 40938"/>
                  <a:gd name="connsiteX2" fmla="*/ 50930 w 50930"/>
                  <a:gd name="connsiteY2" fmla="*/ 19037 h 40938"/>
                  <a:gd name="connsiteX3" fmla="*/ 10864 w 50930"/>
                  <a:gd name="connsiteY3" fmla="*/ 0 h 40938"/>
                  <a:gd name="connsiteX4" fmla="*/ 0 w 50930"/>
                  <a:gd name="connsiteY4" fmla="*/ 21354 h 4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30" h="40938">
                    <a:moveTo>
                      <a:pt x="0" y="21354"/>
                    </a:moveTo>
                    <a:cubicBezTo>
                      <a:pt x="13505" y="28206"/>
                      <a:pt x="27384" y="34809"/>
                      <a:pt x="41213" y="40939"/>
                    </a:cubicBezTo>
                    <a:lnTo>
                      <a:pt x="50930" y="19037"/>
                    </a:lnTo>
                    <a:cubicBezTo>
                      <a:pt x="37475" y="13081"/>
                      <a:pt x="23995" y="6653"/>
                      <a:pt x="10864" y="0"/>
                    </a:cubicBezTo>
                    <a:lnTo>
                      <a:pt x="0" y="21354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5" name="任意多边形: 形状 134">
                <a:extLst>
                  <a:ext uri="{FF2B5EF4-FFF2-40B4-BE49-F238E27FC236}">
                    <a16:creationId xmlns:a16="http://schemas.microsoft.com/office/drawing/2014/main" id="{F652044B-801D-459D-8EB9-6677384B8C71}"/>
                  </a:ext>
                </a:extLst>
              </p:cNvPr>
              <p:cNvSpPr/>
              <p:nvPr/>
            </p:nvSpPr>
            <p:spPr>
              <a:xfrm>
                <a:off x="5048025" y="4210250"/>
                <a:ext cx="49950" cy="30983"/>
              </a:xfrm>
              <a:custGeom>
                <a:avLst/>
                <a:gdLst>
                  <a:gd name="connsiteX0" fmla="*/ 0 w 47641"/>
                  <a:gd name="connsiteY0" fmla="*/ 23696 h 29551"/>
                  <a:gd name="connsiteX1" fmla="*/ 45175 w 47641"/>
                  <a:gd name="connsiteY1" fmla="*/ 29552 h 29551"/>
                  <a:gd name="connsiteX2" fmla="*/ 47641 w 47641"/>
                  <a:gd name="connsiteY2" fmla="*/ 5706 h 29551"/>
                  <a:gd name="connsiteX3" fmla="*/ 3713 w 47641"/>
                  <a:gd name="connsiteY3" fmla="*/ 0 h 29551"/>
                  <a:gd name="connsiteX4" fmla="*/ 0 w 47641"/>
                  <a:gd name="connsiteY4" fmla="*/ 23696 h 29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41" h="29551">
                    <a:moveTo>
                      <a:pt x="0" y="23696"/>
                    </a:moveTo>
                    <a:cubicBezTo>
                      <a:pt x="14900" y="26013"/>
                      <a:pt x="30100" y="28007"/>
                      <a:pt x="45175" y="29552"/>
                    </a:cubicBezTo>
                    <a:lnTo>
                      <a:pt x="47641" y="5706"/>
                    </a:lnTo>
                    <a:cubicBezTo>
                      <a:pt x="32990" y="4186"/>
                      <a:pt x="18190" y="2268"/>
                      <a:pt x="3713" y="0"/>
                    </a:cubicBezTo>
                    <a:lnTo>
                      <a:pt x="0" y="2369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6" name="任意多边形: 形状 135">
                <a:extLst>
                  <a:ext uri="{FF2B5EF4-FFF2-40B4-BE49-F238E27FC236}">
                    <a16:creationId xmlns:a16="http://schemas.microsoft.com/office/drawing/2014/main" id="{2B91AD0D-252D-40FA-9E49-0254C0698441}"/>
                  </a:ext>
                </a:extLst>
              </p:cNvPr>
              <p:cNvSpPr/>
              <p:nvPr/>
            </p:nvSpPr>
            <p:spPr>
              <a:xfrm>
                <a:off x="4336549" y="3653875"/>
                <a:ext cx="41433" cy="53085"/>
              </a:xfrm>
              <a:custGeom>
                <a:avLst/>
                <a:gdLst>
                  <a:gd name="connsiteX0" fmla="*/ 22326 w 39518"/>
                  <a:gd name="connsiteY0" fmla="*/ 0 h 50631"/>
                  <a:gd name="connsiteX1" fmla="*/ 0 w 39518"/>
                  <a:gd name="connsiteY1" fmla="*/ 8721 h 50631"/>
                  <a:gd name="connsiteX2" fmla="*/ 17666 w 39518"/>
                  <a:gd name="connsiteY2" fmla="*/ 50631 h 50631"/>
                  <a:gd name="connsiteX3" fmla="*/ 39518 w 39518"/>
                  <a:gd name="connsiteY3" fmla="*/ 40739 h 50631"/>
                  <a:gd name="connsiteX4" fmla="*/ 22326 w 39518"/>
                  <a:gd name="connsiteY4" fmla="*/ 0 h 5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518" h="50631">
                    <a:moveTo>
                      <a:pt x="22326" y="0"/>
                    </a:moveTo>
                    <a:lnTo>
                      <a:pt x="0" y="8721"/>
                    </a:lnTo>
                    <a:cubicBezTo>
                      <a:pt x="5482" y="22774"/>
                      <a:pt x="11437" y="36877"/>
                      <a:pt x="17666" y="50631"/>
                    </a:cubicBezTo>
                    <a:lnTo>
                      <a:pt x="39518" y="40739"/>
                    </a:lnTo>
                    <a:cubicBezTo>
                      <a:pt x="33438" y="27384"/>
                      <a:pt x="27658" y="13655"/>
                      <a:pt x="2232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7" name="任意多边形: 形状 136">
                <a:extLst>
                  <a:ext uri="{FF2B5EF4-FFF2-40B4-BE49-F238E27FC236}">
                    <a16:creationId xmlns:a16="http://schemas.microsoft.com/office/drawing/2014/main" id="{85ABF56E-1AE7-4330-B354-67CFD64ABB95}"/>
                  </a:ext>
                </a:extLst>
              </p:cNvPr>
              <p:cNvSpPr/>
              <p:nvPr/>
            </p:nvSpPr>
            <p:spPr>
              <a:xfrm>
                <a:off x="4693279" y="4078451"/>
                <a:ext cx="53346" cy="46031"/>
              </a:xfrm>
              <a:custGeom>
                <a:avLst/>
                <a:gdLst>
                  <a:gd name="connsiteX0" fmla="*/ 0 w 50880"/>
                  <a:gd name="connsiteY0" fmla="*/ 20133 h 43903"/>
                  <a:gd name="connsiteX1" fmla="*/ 38920 w 50880"/>
                  <a:gd name="connsiteY1" fmla="*/ 43904 h 43903"/>
                  <a:gd name="connsiteX2" fmla="*/ 50881 w 50880"/>
                  <a:gd name="connsiteY2" fmla="*/ 23123 h 43903"/>
                  <a:gd name="connsiteX3" fmla="*/ 13032 w 50880"/>
                  <a:gd name="connsiteY3" fmla="*/ 0 h 43903"/>
                  <a:gd name="connsiteX4" fmla="*/ 0 w 50880"/>
                  <a:gd name="connsiteY4" fmla="*/ 20133 h 4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3903">
                    <a:moveTo>
                      <a:pt x="0" y="20133"/>
                    </a:moveTo>
                    <a:cubicBezTo>
                      <a:pt x="12708" y="28356"/>
                      <a:pt x="25814" y="36354"/>
                      <a:pt x="38920" y="43904"/>
                    </a:cubicBezTo>
                    <a:lnTo>
                      <a:pt x="50881" y="23123"/>
                    </a:lnTo>
                    <a:cubicBezTo>
                      <a:pt x="38123" y="15797"/>
                      <a:pt x="25391" y="7998"/>
                      <a:pt x="13032" y="0"/>
                    </a:cubicBezTo>
                    <a:lnTo>
                      <a:pt x="0" y="2013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8" name="任意多边形: 形状 137">
                <a:extLst>
                  <a:ext uri="{FF2B5EF4-FFF2-40B4-BE49-F238E27FC236}">
                    <a16:creationId xmlns:a16="http://schemas.microsoft.com/office/drawing/2014/main" id="{45C2E922-B648-474E-8F58-3DE97C5C62BA}"/>
                  </a:ext>
                </a:extLst>
              </p:cNvPr>
              <p:cNvSpPr/>
              <p:nvPr/>
            </p:nvSpPr>
            <p:spPr>
              <a:xfrm>
                <a:off x="4954578" y="4191127"/>
                <a:ext cx="51648" cy="35346"/>
              </a:xfrm>
              <a:custGeom>
                <a:avLst/>
                <a:gdLst>
                  <a:gd name="connsiteX0" fmla="*/ 0 w 49261"/>
                  <a:gd name="connsiteY0" fmla="*/ 23173 h 33712"/>
                  <a:gd name="connsiteX1" fmla="*/ 44327 w 49261"/>
                  <a:gd name="connsiteY1" fmla="*/ 33713 h 33712"/>
                  <a:gd name="connsiteX2" fmla="*/ 49261 w 49261"/>
                  <a:gd name="connsiteY2" fmla="*/ 10266 h 33712"/>
                  <a:gd name="connsiteX3" fmla="*/ 6154 w 49261"/>
                  <a:gd name="connsiteY3" fmla="*/ 0 h 33712"/>
                  <a:gd name="connsiteX4" fmla="*/ 0 w 49261"/>
                  <a:gd name="connsiteY4" fmla="*/ 23173 h 3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61" h="33712">
                    <a:moveTo>
                      <a:pt x="0" y="23173"/>
                    </a:moveTo>
                    <a:cubicBezTo>
                      <a:pt x="14626" y="27060"/>
                      <a:pt x="29552" y="30598"/>
                      <a:pt x="44327" y="33713"/>
                    </a:cubicBezTo>
                    <a:lnTo>
                      <a:pt x="49261" y="10266"/>
                    </a:lnTo>
                    <a:cubicBezTo>
                      <a:pt x="34884" y="7251"/>
                      <a:pt x="20382" y="3787"/>
                      <a:pt x="6154" y="0"/>
                    </a:cubicBezTo>
                    <a:lnTo>
                      <a:pt x="0" y="2317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39" name="任意多边形: 形状 138">
                <a:extLst>
                  <a:ext uri="{FF2B5EF4-FFF2-40B4-BE49-F238E27FC236}">
                    <a16:creationId xmlns:a16="http://schemas.microsoft.com/office/drawing/2014/main" id="{81818A53-0246-468B-9C9C-08E796F036F0}"/>
                  </a:ext>
                </a:extLst>
              </p:cNvPr>
              <p:cNvSpPr/>
              <p:nvPr/>
            </p:nvSpPr>
            <p:spPr>
              <a:xfrm>
                <a:off x="4375865" y="3738335"/>
                <a:ext cx="44724" cy="53346"/>
              </a:xfrm>
              <a:custGeom>
                <a:avLst/>
                <a:gdLst>
                  <a:gd name="connsiteX0" fmla="*/ 0 w 42657"/>
                  <a:gd name="connsiteY0" fmla="*/ 11013 h 50880"/>
                  <a:gd name="connsiteX1" fmla="*/ 21952 w 42657"/>
                  <a:gd name="connsiteY1" fmla="*/ 50881 h 50880"/>
                  <a:gd name="connsiteX2" fmla="*/ 42658 w 42657"/>
                  <a:gd name="connsiteY2" fmla="*/ 38771 h 50880"/>
                  <a:gd name="connsiteX3" fmla="*/ 21304 w 42657"/>
                  <a:gd name="connsiteY3" fmla="*/ 0 h 50880"/>
                  <a:gd name="connsiteX4" fmla="*/ 0 w 42657"/>
                  <a:gd name="connsiteY4" fmla="*/ 11013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57" h="50880">
                    <a:moveTo>
                      <a:pt x="0" y="11013"/>
                    </a:moveTo>
                    <a:cubicBezTo>
                      <a:pt x="6927" y="24419"/>
                      <a:pt x="14302" y="37824"/>
                      <a:pt x="21952" y="50881"/>
                    </a:cubicBezTo>
                    <a:lnTo>
                      <a:pt x="42658" y="38771"/>
                    </a:lnTo>
                    <a:cubicBezTo>
                      <a:pt x="35233" y="26088"/>
                      <a:pt x="28057" y="13032"/>
                      <a:pt x="21304" y="0"/>
                    </a:cubicBezTo>
                    <a:lnTo>
                      <a:pt x="0" y="1101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0" name="任意多边形: 形状 139">
                <a:extLst>
                  <a:ext uri="{FF2B5EF4-FFF2-40B4-BE49-F238E27FC236}">
                    <a16:creationId xmlns:a16="http://schemas.microsoft.com/office/drawing/2014/main" id="{C97D9DBD-BC64-47FE-8406-113B4D4AE43A}"/>
                  </a:ext>
                </a:extLst>
              </p:cNvPr>
              <p:cNvSpPr/>
              <p:nvPr/>
            </p:nvSpPr>
            <p:spPr>
              <a:xfrm>
                <a:off x="4424014" y="3818407"/>
                <a:ext cx="47519" cy="52980"/>
              </a:xfrm>
              <a:custGeom>
                <a:avLst/>
                <a:gdLst>
                  <a:gd name="connsiteX0" fmla="*/ 0 w 45323"/>
                  <a:gd name="connsiteY0" fmla="*/ 13156 h 50531"/>
                  <a:gd name="connsiteX1" fmla="*/ 25988 w 45323"/>
                  <a:gd name="connsiteY1" fmla="*/ 50532 h 50531"/>
                  <a:gd name="connsiteX2" fmla="*/ 45324 w 45323"/>
                  <a:gd name="connsiteY2" fmla="*/ 36354 h 50531"/>
                  <a:gd name="connsiteX3" fmla="*/ 20058 w 45323"/>
                  <a:gd name="connsiteY3" fmla="*/ 0 h 50531"/>
                  <a:gd name="connsiteX4" fmla="*/ 0 w 45323"/>
                  <a:gd name="connsiteY4" fmla="*/ 13156 h 5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23" h="50531">
                    <a:moveTo>
                      <a:pt x="0" y="13156"/>
                    </a:moveTo>
                    <a:cubicBezTo>
                      <a:pt x="8297" y="25789"/>
                      <a:pt x="17043" y="38372"/>
                      <a:pt x="25988" y="50532"/>
                    </a:cubicBezTo>
                    <a:lnTo>
                      <a:pt x="45324" y="36354"/>
                    </a:lnTo>
                    <a:cubicBezTo>
                      <a:pt x="36628" y="24518"/>
                      <a:pt x="28131" y="12284"/>
                      <a:pt x="20058" y="0"/>
                    </a:cubicBezTo>
                    <a:lnTo>
                      <a:pt x="0" y="1315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1" name="任意多边形: 形状 140">
                <a:extLst>
                  <a:ext uri="{FF2B5EF4-FFF2-40B4-BE49-F238E27FC236}">
                    <a16:creationId xmlns:a16="http://schemas.microsoft.com/office/drawing/2014/main" id="{0D07011C-AF5D-4067-8E0A-8116CBBAFBAA}"/>
                  </a:ext>
                </a:extLst>
              </p:cNvPr>
              <p:cNvSpPr/>
              <p:nvPr/>
            </p:nvSpPr>
            <p:spPr>
              <a:xfrm>
                <a:off x="4544682" y="3962014"/>
                <a:ext cx="51517" cy="50603"/>
              </a:xfrm>
              <a:custGeom>
                <a:avLst/>
                <a:gdLst>
                  <a:gd name="connsiteX0" fmla="*/ 0 w 49136"/>
                  <a:gd name="connsiteY0" fmla="*/ 16993 h 48264"/>
                  <a:gd name="connsiteX1" fmla="*/ 33140 w 49136"/>
                  <a:gd name="connsiteY1" fmla="*/ 48264 h 48264"/>
                  <a:gd name="connsiteX2" fmla="*/ 49137 w 49136"/>
                  <a:gd name="connsiteY2" fmla="*/ 30399 h 48264"/>
                  <a:gd name="connsiteX3" fmla="*/ 16894 w 49136"/>
                  <a:gd name="connsiteY3" fmla="*/ 0 h 48264"/>
                  <a:gd name="connsiteX4" fmla="*/ 0 w 49136"/>
                  <a:gd name="connsiteY4" fmla="*/ 16993 h 4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6" h="48264">
                    <a:moveTo>
                      <a:pt x="0" y="16993"/>
                    </a:moveTo>
                    <a:cubicBezTo>
                      <a:pt x="10714" y="27633"/>
                      <a:pt x="21877" y="38173"/>
                      <a:pt x="33140" y="48264"/>
                    </a:cubicBezTo>
                    <a:lnTo>
                      <a:pt x="49137" y="30399"/>
                    </a:lnTo>
                    <a:cubicBezTo>
                      <a:pt x="38173" y="20581"/>
                      <a:pt x="27309" y="10340"/>
                      <a:pt x="16894" y="0"/>
                    </a:cubicBezTo>
                    <a:lnTo>
                      <a:pt x="0" y="1699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2" name="任意多边形: 形状 141">
                <a:extLst>
                  <a:ext uri="{FF2B5EF4-FFF2-40B4-BE49-F238E27FC236}">
                    <a16:creationId xmlns:a16="http://schemas.microsoft.com/office/drawing/2014/main" id="{BFCC4884-B29C-4E80-AB7E-D51BA717A7D0}"/>
                  </a:ext>
                </a:extLst>
              </p:cNvPr>
              <p:cNvSpPr/>
              <p:nvPr/>
            </p:nvSpPr>
            <p:spPr>
              <a:xfrm>
                <a:off x="4480521" y="3893228"/>
                <a:ext cx="49766" cy="52092"/>
              </a:xfrm>
              <a:custGeom>
                <a:avLst/>
                <a:gdLst>
                  <a:gd name="connsiteX0" fmla="*/ 0 w 47466"/>
                  <a:gd name="connsiteY0" fmla="*/ 15175 h 49684"/>
                  <a:gd name="connsiteX1" fmla="*/ 29726 w 47466"/>
                  <a:gd name="connsiteY1" fmla="*/ 49685 h 49684"/>
                  <a:gd name="connsiteX2" fmla="*/ 47467 w 47466"/>
                  <a:gd name="connsiteY2" fmla="*/ 33563 h 49684"/>
                  <a:gd name="connsiteX3" fmla="*/ 18563 w 47466"/>
                  <a:gd name="connsiteY3" fmla="*/ 0 h 49684"/>
                  <a:gd name="connsiteX4" fmla="*/ 0 w 47466"/>
                  <a:gd name="connsiteY4" fmla="*/ 15175 h 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66" h="49684">
                    <a:moveTo>
                      <a:pt x="0" y="15175"/>
                    </a:moveTo>
                    <a:cubicBezTo>
                      <a:pt x="9568" y="26885"/>
                      <a:pt x="19560" y="38497"/>
                      <a:pt x="29726" y="49685"/>
                    </a:cubicBezTo>
                    <a:lnTo>
                      <a:pt x="47467" y="33563"/>
                    </a:lnTo>
                    <a:cubicBezTo>
                      <a:pt x="37575" y="22674"/>
                      <a:pt x="27857" y="11387"/>
                      <a:pt x="18563" y="0"/>
                    </a:cubicBezTo>
                    <a:lnTo>
                      <a:pt x="0" y="1517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43" name="任意多边形: 形状 142">
                <a:extLst>
                  <a:ext uri="{FF2B5EF4-FFF2-40B4-BE49-F238E27FC236}">
                    <a16:creationId xmlns:a16="http://schemas.microsoft.com/office/drawing/2014/main" id="{8DEE53F4-5A9B-4B95-A845-F6BA22378AA5}"/>
                  </a:ext>
                </a:extLst>
              </p:cNvPr>
              <p:cNvSpPr/>
              <p:nvPr/>
            </p:nvSpPr>
            <p:spPr>
              <a:xfrm>
                <a:off x="4615846" y="4024008"/>
                <a:ext cx="52719" cy="48565"/>
              </a:xfrm>
              <a:custGeom>
                <a:avLst/>
                <a:gdLst>
                  <a:gd name="connsiteX0" fmla="*/ 0 w 50282"/>
                  <a:gd name="connsiteY0" fmla="*/ 18638 h 46320"/>
                  <a:gd name="connsiteX1" fmla="*/ 36229 w 50282"/>
                  <a:gd name="connsiteY1" fmla="*/ 46321 h 46320"/>
                  <a:gd name="connsiteX2" fmla="*/ 50283 w 50282"/>
                  <a:gd name="connsiteY2" fmla="*/ 26910 h 46320"/>
                  <a:gd name="connsiteX3" fmla="*/ 15050 w 50282"/>
                  <a:gd name="connsiteY3" fmla="*/ 0 h 46320"/>
                  <a:gd name="connsiteX4" fmla="*/ 0 w 50282"/>
                  <a:gd name="connsiteY4" fmla="*/ 18638 h 4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282" h="46320">
                    <a:moveTo>
                      <a:pt x="0" y="18638"/>
                    </a:moveTo>
                    <a:cubicBezTo>
                      <a:pt x="11786" y="28131"/>
                      <a:pt x="23970" y="37450"/>
                      <a:pt x="36229" y="46321"/>
                    </a:cubicBezTo>
                    <a:lnTo>
                      <a:pt x="50283" y="26910"/>
                    </a:lnTo>
                    <a:cubicBezTo>
                      <a:pt x="38372" y="18289"/>
                      <a:pt x="26512" y="9219"/>
                      <a:pt x="15050" y="0"/>
                    </a:cubicBezTo>
                    <a:lnTo>
                      <a:pt x="0" y="18638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</p:grp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1EC6C896-AF59-4DFF-977E-E898293B1974}"/>
                </a:ext>
              </a:extLst>
            </p:cNvPr>
            <p:cNvSpPr/>
            <p:nvPr/>
          </p:nvSpPr>
          <p:spPr>
            <a:xfrm>
              <a:off x="5136965" y="3693504"/>
              <a:ext cx="891533" cy="558461"/>
            </a:xfrm>
            <a:custGeom>
              <a:avLst/>
              <a:gdLst>
                <a:gd name="connsiteX0" fmla="*/ 45523 w 844961"/>
                <a:gd name="connsiteY0" fmla="*/ 505317 h 529287"/>
                <a:gd name="connsiteX1" fmla="*/ 1221 w 844961"/>
                <a:gd name="connsiteY1" fmla="*/ 504171 h 529287"/>
                <a:gd name="connsiteX2" fmla="*/ 0 w 844961"/>
                <a:gd name="connsiteY2" fmla="*/ 528116 h 529287"/>
                <a:gd name="connsiteX3" fmla="*/ 45523 w 844961"/>
                <a:gd name="connsiteY3" fmla="*/ 529287 h 529287"/>
                <a:gd name="connsiteX4" fmla="*/ 844962 w 844961"/>
                <a:gd name="connsiteY4" fmla="*/ 9743 h 529287"/>
                <a:gd name="connsiteX5" fmla="*/ 823059 w 844961"/>
                <a:gd name="connsiteY5" fmla="*/ 0 h 529287"/>
                <a:gd name="connsiteX6" fmla="*/ 45523 w 844961"/>
                <a:gd name="connsiteY6" fmla="*/ 505317 h 5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961" h="529287">
                  <a:moveTo>
                    <a:pt x="45523" y="505317"/>
                  </a:moveTo>
                  <a:cubicBezTo>
                    <a:pt x="30797" y="505317"/>
                    <a:pt x="15872" y="504943"/>
                    <a:pt x="1221" y="504171"/>
                  </a:cubicBezTo>
                  <a:lnTo>
                    <a:pt x="0" y="528116"/>
                  </a:lnTo>
                  <a:cubicBezTo>
                    <a:pt x="15075" y="528889"/>
                    <a:pt x="30374" y="529287"/>
                    <a:pt x="45523" y="529287"/>
                  </a:cubicBezTo>
                  <a:cubicBezTo>
                    <a:pt x="390824" y="529287"/>
                    <a:pt x="704629" y="325342"/>
                    <a:pt x="844962" y="9743"/>
                  </a:cubicBezTo>
                  <a:lnTo>
                    <a:pt x="823059" y="0"/>
                  </a:lnTo>
                  <a:cubicBezTo>
                    <a:pt x="686564" y="306953"/>
                    <a:pt x="381380" y="505317"/>
                    <a:pt x="45523" y="505317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63B3863F-005C-4691-B7CC-9C92DED406C2}"/>
                </a:ext>
              </a:extLst>
            </p:cNvPr>
            <p:cNvSpPr/>
            <p:nvPr/>
          </p:nvSpPr>
          <p:spPr>
            <a:xfrm>
              <a:off x="4343206" y="2406641"/>
              <a:ext cx="856172" cy="554780"/>
            </a:xfrm>
            <a:custGeom>
              <a:avLst/>
              <a:gdLst>
                <a:gd name="connsiteX0" fmla="*/ 797818 w 811447"/>
                <a:gd name="connsiteY0" fmla="*/ 23970 h 525799"/>
                <a:gd name="connsiteX1" fmla="*/ 811074 w 811447"/>
                <a:gd name="connsiteY1" fmla="*/ 24070 h 525799"/>
                <a:gd name="connsiteX2" fmla="*/ 811448 w 811447"/>
                <a:gd name="connsiteY2" fmla="*/ 100 h 525799"/>
                <a:gd name="connsiteX3" fmla="*/ 797843 w 811447"/>
                <a:gd name="connsiteY3" fmla="*/ 0 h 525799"/>
                <a:gd name="connsiteX4" fmla="*/ 797843 w 811447"/>
                <a:gd name="connsiteY4" fmla="*/ 11985 h 525799"/>
                <a:gd name="connsiteX5" fmla="*/ 797843 w 811447"/>
                <a:gd name="connsiteY5" fmla="*/ 0 h 525799"/>
                <a:gd name="connsiteX6" fmla="*/ 317044 w 811447"/>
                <a:gd name="connsiteY6" fmla="*/ 143921 h 525799"/>
                <a:gd name="connsiteX7" fmla="*/ 0 w 811447"/>
                <a:gd name="connsiteY7" fmla="*/ 515957 h 525799"/>
                <a:gd name="connsiteX8" fmla="*/ 21852 w 811447"/>
                <a:gd name="connsiteY8" fmla="*/ 525799 h 525799"/>
                <a:gd name="connsiteX9" fmla="*/ 797818 w 811447"/>
                <a:gd name="connsiteY9" fmla="*/ 23970 h 52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1447" h="525799">
                  <a:moveTo>
                    <a:pt x="797818" y="23970"/>
                  </a:moveTo>
                  <a:cubicBezTo>
                    <a:pt x="802253" y="23970"/>
                    <a:pt x="806664" y="23995"/>
                    <a:pt x="811074" y="24070"/>
                  </a:cubicBezTo>
                  <a:lnTo>
                    <a:pt x="811448" y="100"/>
                  </a:lnTo>
                  <a:cubicBezTo>
                    <a:pt x="806913" y="25"/>
                    <a:pt x="802378" y="0"/>
                    <a:pt x="797843" y="0"/>
                  </a:cubicBezTo>
                  <a:lnTo>
                    <a:pt x="797843" y="11985"/>
                  </a:lnTo>
                  <a:lnTo>
                    <a:pt x="797843" y="0"/>
                  </a:lnTo>
                  <a:cubicBezTo>
                    <a:pt x="626090" y="0"/>
                    <a:pt x="459819" y="49759"/>
                    <a:pt x="317044" y="143921"/>
                  </a:cubicBezTo>
                  <a:cubicBezTo>
                    <a:pt x="177857" y="235690"/>
                    <a:pt x="68247" y="364337"/>
                    <a:pt x="0" y="515957"/>
                  </a:cubicBezTo>
                  <a:lnTo>
                    <a:pt x="21852" y="525799"/>
                  </a:lnTo>
                  <a:cubicBezTo>
                    <a:pt x="159045" y="220939"/>
                    <a:pt x="463631" y="23970"/>
                    <a:pt x="797818" y="23970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2F52079-60F4-4C98-88D8-7DAF364A6021}"/>
                </a:ext>
              </a:extLst>
            </p:cNvPr>
            <p:cNvGrpSpPr/>
            <p:nvPr/>
          </p:nvGrpSpPr>
          <p:grpSpPr>
            <a:xfrm>
              <a:off x="5245703" y="2408717"/>
              <a:ext cx="1665968" cy="1838305"/>
              <a:chOff x="5251066" y="2414524"/>
              <a:chExt cx="1655461" cy="1826709"/>
            </a:xfrm>
            <a:grpFill/>
          </p:grpSpPr>
          <p:sp>
            <p:nvSpPr>
              <p:cNvPr id="86" name="任意多边形: 形状 85">
                <a:extLst>
                  <a:ext uri="{FF2B5EF4-FFF2-40B4-BE49-F238E27FC236}">
                    <a16:creationId xmlns:a16="http://schemas.microsoft.com/office/drawing/2014/main" id="{1C398447-6F50-4673-B24C-6BE78DCFB95C}"/>
                  </a:ext>
                </a:extLst>
              </p:cNvPr>
              <p:cNvSpPr/>
              <p:nvPr/>
            </p:nvSpPr>
            <p:spPr>
              <a:xfrm>
                <a:off x="6072737" y="3193664"/>
                <a:ext cx="30643" cy="49793"/>
              </a:xfrm>
              <a:custGeom>
                <a:avLst/>
                <a:gdLst>
                  <a:gd name="connsiteX0" fmla="*/ 23720 w 29227"/>
                  <a:gd name="connsiteY0" fmla="*/ 0 h 47491"/>
                  <a:gd name="connsiteX1" fmla="*/ 0 w 29227"/>
                  <a:gd name="connsiteY1" fmla="*/ 3513 h 47491"/>
                  <a:gd name="connsiteX2" fmla="*/ 5357 w 29227"/>
                  <a:gd name="connsiteY2" fmla="*/ 47492 h 47491"/>
                  <a:gd name="connsiteX3" fmla="*/ 29228 w 29227"/>
                  <a:gd name="connsiteY3" fmla="*/ 45224 h 47491"/>
                  <a:gd name="connsiteX4" fmla="*/ 23720 w 29227"/>
                  <a:gd name="connsiteY4" fmla="*/ 0 h 47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27" h="47491">
                    <a:moveTo>
                      <a:pt x="23720" y="0"/>
                    </a:moveTo>
                    <a:lnTo>
                      <a:pt x="0" y="3513"/>
                    </a:lnTo>
                    <a:cubicBezTo>
                      <a:pt x="2167" y="18040"/>
                      <a:pt x="3961" y="32841"/>
                      <a:pt x="5357" y="47492"/>
                    </a:cubicBezTo>
                    <a:lnTo>
                      <a:pt x="29228" y="45224"/>
                    </a:lnTo>
                    <a:cubicBezTo>
                      <a:pt x="27807" y="30150"/>
                      <a:pt x="25938" y="14925"/>
                      <a:pt x="23720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7" name="任意多边形: 形状 86">
                <a:extLst>
                  <a:ext uri="{FF2B5EF4-FFF2-40B4-BE49-F238E27FC236}">
                    <a16:creationId xmlns:a16="http://schemas.microsoft.com/office/drawing/2014/main" id="{4C00995A-CD24-4142-A186-CADE8F59976F}"/>
                  </a:ext>
                </a:extLst>
              </p:cNvPr>
              <p:cNvSpPr/>
              <p:nvPr/>
            </p:nvSpPr>
            <p:spPr>
              <a:xfrm>
                <a:off x="5685622" y="2566517"/>
                <a:ext cx="52954" cy="47703"/>
              </a:xfrm>
              <a:custGeom>
                <a:avLst/>
                <a:gdLst>
                  <a:gd name="connsiteX0" fmla="*/ 50507 w 50506"/>
                  <a:gd name="connsiteY0" fmla="*/ 26263 h 45498"/>
                  <a:gd name="connsiteX1" fmla="*/ 13331 w 50506"/>
                  <a:gd name="connsiteY1" fmla="*/ 0 h 45498"/>
                  <a:gd name="connsiteX2" fmla="*/ 0 w 50506"/>
                  <a:gd name="connsiteY2" fmla="*/ 19934 h 45498"/>
                  <a:gd name="connsiteX3" fmla="*/ 36154 w 50506"/>
                  <a:gd name="connsiteY3" fmla="*/ 45498 h 45498"/>
                  <a:gd name="connsiteX4" fmla="*/ 50507 w 50506"/>
                  <a:gd name="connsiteY4" fmla="*/ 26263 h 4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" h="45498">
                    <a:moveTo>
                      <a:pt x="50507" y="26263"/>
                    </a:moveTo>
                    <a:cubicBezTo>
                      <a:pt x="38397" y="17218"/>
                      <a:pt x="25889" y="8372"/>
                      <a:pt x="13331" y="0"/>
                    </a:cubicBezTo>
                    <a:lnTo>
                      <a:pt x="0" y="19934"/>
                    </a:lnTo>
                    <a:cubicBezTo>
                      <a:pt x="12209" y="28081"/>
                      <a:pt x="24369" y="36678"/>
                      <a:pt x="36154" y="45498"/>
                    </a:cubicBezTo>
                    <a:lnTo>
                      <a:pt x="50507" y="2626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8" name="任意多边形: 形状 87">
                <a:extLst>
                  <a:ext uri="{FF2B5EF4-FFF2-40B4-BE49-F238E27FC236}">
                    <a16:creationId xmlns:a16="http://schemas.microsoft.com/office/drawing/2014/main" id="{37E49D51-D602-442A-A238-AB93B904EC99}"/>
                  </a:ext>
                </a:extLst>
              </p:cNvPr>
              <p:cNvSpPr/>
              <p:nvPr/>
            </p:nvSpPr>
            <p:spPr>
              <a:xfrm>
                <a:off x="6081592" y="3288705"/>
                <a:ext cx="26020" cy="47755"/>
              </a:xfrm>
              <a:custGeom>
                <a:avLst/>
                <a:gdLst>
                  <a:gd name="connsiteX0" fmla="*/ 24792 w 24817"/>
                  <a:gd name="connsiteY0" fmla="*/ 38721 h 45548"/>
                  <a:gd name="connsiteX1" fmla="*/ 23946 w 24817"/>
                  <a:gd name="connsiteY1" fmla="*/ 0 h 45548"/>
                  <a:gd name="connsiteX2" fmla="*/ 0 w 24817"/>
                  <a:gd name="connsiteY2" fmla="*/ 1046 h 45548"/>
                  <a:gd name="connsiteX3" fmla="*/ 822 w 24817"/>
                  <a:gd name="connsiteY3" fmla="*/ 38721 h 45548"/>
                  <a:gd name="connsiteX4" fmla="*/ 847 w 24817"/>
                  <a:gd name="connsiteY4" fmla="*/ 45548 h 45548"/>
                  <a:gd name="connsiteX5" fmla="*/ 24817 w 24817"/>
                  <a:gd name="connsiteY5" fmla="*/ 45349 h 45548"/>
                  <a:gd name="connsiteX6" fmla="*/ 24792 w 24817"/>
                  <a:gd name="connsiteY6" fmla="*/ 38721 h 4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17" h="45548">
                    <a:moveTo>
                      <a:pt x="24792" y="38721"/>
                    </a:moveTo>
                    <a:cubicBezTo>
                      <a:pt x="24792" y="25839"/>
                      <a:pt x="24519" y="12807"/>
                      <a:pt x="23946" y="0"/>
                    </a:cubicBezTo>
                    <a:lnTo>
                      <a:pt x="0" y="1046"/>
                    </a:lnTo>
                    <a:cubicBezTo>
                      <a:pt x="548" y="13505"/>
                      <a:pt x="822" y="26163"/>
                      <a:pt x="822" y="38721"/>
                    </a:cubicBezTo>
                    <a:cubicBezTo>
                      <a:pt x="822" y="40988"/>
                      <a:pt x="822" y="43281"/>
                      <a:pt x="847" y="45548"/>
                    </a:cubicBezTo>
                    <a:lnTo>
                      <a:pt x="24817" y="45349"/>
                    </a:lnTo>
                    <a:cubicBezTo>
                      <a:pt x="24792" y="43156"/>
                      <a:pt x="24792" y="40939"/>
                      <a:pt x="24792" y="38721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9" name="任意多边形: 形状 88">
                <a:extLst>
                  <a:ext uri="{FF2B5EF4-FFF2-40B4-BE49-F238E27FC236}">
                    <a16:creationId xmlns:a16="http://schemas.microsoft.com/office/drawing/2014/main" id="{458BB507-2E38-4ACB-8C6D-62EE3CD8B012}"/>
                  </a:ext>
                </a:extLst>
              </p:cNvPr>
              <p:cNvSpPr/>
              <p:nvPr/>
            </p:nvSpPr>
            <p:spPr>
              <a:xfrm>
                <a:off x="6054345" y="3100060"/>
                <a:ext cx="35032" cy="51544"/>
              </a:xfrm>
              <a:custGeom>
                <a:avLst/>
                <a:gdLst>
                  <a:gd name="connsiteX0" fmla="*/ 23222 w 33413"/>
                  <a:gd name="connsiteY0" fmla="*/ 0 h 49161"/>
                  <a:gd name="connsiteX1" fmla="*/ 0 w 33413"/>
                  <a:gd name="connsiteY1" fmla="*/ 5980 h 49161"/>
                  <a:gd name="connsiteX2" fmla="*/ 9917 w 33413"/>
                  <a:gd name="connsiteY2" fmla="*/ 49161 h 49161"/>
                  <a:gd name="connsiteX3" fmla="*/ 33414 w 33413"/>
                  <a:gd name="connsiteY3" fmla="*/ 44402 h 49161"/>
                  <a:gd name="connsiteX4" fmla="*/ 23222 w 33413"/>
                  <a:gd name="connsiteY4" fmla="*/ 0 h 49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13" h="49161">
                    <a:moveTo>
                      <a:pt x="23222" y="0"/>
                    </a:moveTo>
                    <a:lnTo>
                      <a:pt x="0" y="5980"/>
                    </a:lnTo>
                    <a:cubicBezTo>
                      <a:pt x="3663" y="20233"/>
                      <a:pt x="7001" y="34784"/>
                      <a:pt x="9917" y="49161"/>
                    </a:cubicBezTo>
                    <a:lnTo>
                      <a:pt x="33414" y="44402"/>
                    </a:lnTo>
                    <a:cubicBezTo>
                      <a:pt x="30424" y="29601"/>
                      <a:pt x="26985" y="14651"/>
                      <a:pt x="23222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0" name="任意多边形: 形状 89">
                <a:extLst>
                  <a:ext uri="{FF2B5EF4-FFF2-40B4-BE49-F238E27FC236}">
                    <a16:creationId xmlns:a16="http://schemas.microsoft.com/office/drawing/2014/main" id="{659C816D-6985-442B-9301-9BCF3F90DC8B}"/>
                  </a:ext>
                </a:extLst>
              </p:cNvPr>
              <p:cNvSpPr/>
              <p:nvPr/>
            </p:nvSpPr>
            <p:spPr>
              <a:xfrm>
                <a:off x="6026443" y="3008832"/>
                <a:ext cx="39109" cy="52797"/>
              </a:xfrm>
              <a:custGeom>
                <a:avLst/>
                <a:gdLst>
                  <a:gd name="connsiteX0" fmla="*/ 22475 w 37301"/>
                  <a:gd name="connsiteY0" fmla="*/ 0 h 50357"/>
                  <a:gd name="connsiteX1" fmla="*/ 0 w 37301"/>
                  <a:gd name="connsiteY1" fmla="*/ 8372 h 50357"/>
                  <a:gd name="connsiteX2" fmla="*/ 14427 w 37301"/>
                  <a:gd name="connsiteY2" fmla="*/ 50357 h 50357"/>
                  <a:gd name="connsiteX3" fmla="*/ 37301 w 37301"/>
                  <a:gd name="connsiteY3" fmla="*/ 43181 h 50357"/>
                  <a:gd name="connsiteX4" fmla="*/ 22475 w 37301"/>
                  <a:gd name="connsiteY4" fmla="*/ 0 h 5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01" h="50357">
                    <a:moveTo>
                      <a:pt x="22475" y="0"/>
                    </a:moveTo>
                    <a:lnTo>
                      <a:pt x="0" y="8372"/>
                    </a:lnTo>
                    <a:cubicBezTo>
                      <a:pt x="5158" y="22176"/>
                      <a:pt x="9992" y="36304"/>
                      <a:pt x="14427" y="50357"/>
                    </a:cubicBezTo>
                    <a:lnTo>
                      <a:pt x="37301" y="43181"/>
                    </a:lnTo>
                    <a:cubicBezTo>
                      <a:pt x="32766" y="28729"/>
                      <a:pt x="27783" y="14203"/>
                      <a:pt x="22475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1" name="任意多边形: 形状 90">
                <a:extLst>
                  <a:ext uri="{FF2B5EF4-FFF2-40B4-BE49-F238E27FC236}">
                    <a16:creationId xmlns:a16="http://schemas.microsoft.com/office/drawing/2014/main" id="{E3BCEBFC-2486-4F0E-8495-820EA22BA65A}"/>
                  </a:ext>
                </a:extLst>
              </p:cNvPr>
              <p:cNvSpPr/>
              <p:nvPr/>
            </p:nvSpPr>
            <p:spPr>
              <a:xfrm>
                <a:off x="5433834" y="2446945"/>
                <a:ext cx="52458" cy="37985"/>
              </a:xfrm>
              <a:custGeom>
                <a:avLst/>
                <a:gdLst>
                  <a:gd name="connsiteX0" fmla="*/ 50033 w 50033"/>
                  <a:gd name="connsiteY0" fmla="*/ 13555 h 36229"/>
                  <a:gd name="connsiteX1" fmla="*/ 6528 w 50033"/>
                  <a:gd name="connsiteY1" fmla="*/ 0 h 36229"/>
                  <a:gd name="connsiteX2" fmla="*/ 0 w 50033"/>
                  <a:gd name="connsiteY2" fmla="*/ 23073 h 36229"/>
                  <a:gd name="connsiteX3" fmla="*/ 42309 w 50033"/>
                  <a:gd name="connsiteY3" fmla="*/ 36229 h 36229"/>
                  <a:gd name="connsiteX4" fmla="*/ 50033 w 50033"/>
                  <a:gd name="connsiteY4" fmla="*/ 13555 h 3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33" h="36229">
                    <a:moveTo>
                      <a:pt x="50033" y="13555"/>
                    </a:moveTo>
                    <a:cubicBezTo>
                      <a:pt x="35731" y="8671"/>
                      <a:pt x="21080" y="4136"/>
                      <a:pt x="6528" y="0"/>
                    </a:cubicBezTo>
                    <a:lnTo>
                      <a:pt x="0" y="23073"/>
                    </a:lnTo>
                    <a:cubicBezTo>
                      <a:pt x="14153" y="27085"/>
                      <a:pt x="28380" y="31495"/>
                      <a:pt x="42309" y="36229"/>
                    </a:cubicBezTo>
                    <a:lnTo>
                      <a:pt x="50033" y="1355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2" name="任意多边形: 形状 91">
                <a:extLst>
                  <a:ext uri="{FF2B5EF4-FFF2-40B4-BE49-F238E27FC236}">
                    <a16:creationId xmlns:a16="http://schemas.microsoft.com/office/drawing/2014/main" id="{2C893B05-5C9B-4D1A-82CA-1F3676E66B52}"/>
                  </a:ext>
                </a:extLst>
              </p:cNvPr>
              <p:cNvSpPr/>
              <p:nvPr/>
            </p:nvSpPr>
            <p:spPr>
              <a:xfrm>
                <a:off x="5343285" y="2425810"/>
                <a:ext cx="51099" cy="33857"/>
              </a:xfrm>
              <a:custGeom>
                <a:avLst/>
                <a:gdLst>
                  <a:gd name="connsiteX0" fmla="*/ 48738 w 48737"/>
                  <a:gd name="connsiteY0" fmla="*/ 8920 h 32292"/>
                  <a:gd name="connsiteX1" fmla="*/ 4061 w 48737"/>
                  <a:gd name="connsiteY1" fmla="*/ 0 h 32292"/>
                  <a:gd name="connsiteX2" fmla="*/ 0 w 48737"/>
                  <a:gd name="connsiteY2" fmla="*/ 23621 h 32292"/>
                  <a:gd name="connsiteX3" fmla="*/ 43455 w 48737"/>
                  <a:gd name="connsiteY3" fmla="*/ 32292 h 32292"/>
                  <a:gd name="connsiteX4" fmla="*/ 48738 w 48737"/>
                  <a:gd name="connsiteY4" fmla="*/ 8920 h 3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37" h="32292">
                    <a:moveTo>
                      <a:pt x="48738" y="8920"/>
                    </a:moveTo>
                    <a:cubicBezTo>
                      <a:pt x="34012" y="5581"/>
                      <a:pt x="18987" y="2591"/>
                      <a:pt x="4061" y="0"/>
                    </a:cubicBezTo>
                    <a:lnTo>
                      <a:pt x="0" y="23621"/>
                    </a:lnTo>
                    <a:cubicBezTo>
                      <a:pt x="14502" y="26113"/>
                      <a:pt x="29128" y="29028"/>
                      <a:pt x="43455" y="32292"/>
                    </a:cubicBezTo>
                    <a:lnTo>
                      <a:pt x="48738" y="892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3" name="任意多边形: 形状 92">
                <a:extLst>
                  <a:ext uri="{FF2B5EF4-FFF2-40B4-BE49-F238E27FC236}">
                    <a16:creationId xmlns:a16="http://schemas.microsoft.com/office/drawing/2014/main" id="{9AAD66D5-07E4-4F01-906A-C92CAD16C039}"/>
                  </a:ext>
                </a:extLst>
              </p:cNvPr>
              <p:cNvSpPr/>
              <p:nvPr/>
            </p:nvSpPr>
            <p:spPr>
              <a:xfrm>
                <a:off x="5521768" y="2477719"/>
                <a:ext cx="53111" cy="41668"/>
              </a:xfrm>
              <a:custGeom>
                <a:avLst/>
                <a:gdLst>
                  <a:gd name="connsiteX0" fmla="*/ 50657 w 50656"/>
                  <a:gd name="connsiteY0" fmla="*/ 17990 h 39742"/>
                  <a:gd name="connsiteX1" fmla="*/ 8896 w 50656"/>
                  <a:gd name="connsiteY1" fmla="*/ 0 h 39742"/>
                  <a:gd name="connsiteX2" fmla="*/ 0 w 50656"/>
                  <a:gd name="connsiteY2" fmla="*/ 22251 h 39742"/>
                  <a:gd name="connsiteX3" fmla="*/ 40615 w 50656"/>
                  <a:gd name="connsiteY3" fmla="*/ 39743 h 39742"/>
                  <a:gd name="connsiteX4" fmla="*/ 50657 w 50656"/>
                  <a:gd name="connsiteY4" fmla="*/ 17990 h 3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56" h="39742">
                    <a:moveTo>
                      <a:pt x="50657" y="17990"/>
                    </a:moveTo>
                    <a:cubicBezTo>
                      <a:pt x="36952" y="11661"/>
                      <a:pt x="22899" y="5606"/>
                      <a:pt x="8896" y="0"/>
                    </a:cubicBezTo>
                    <a:lnTo>
                      <a:pt x="0" y="22251"/>
                    </a:lnTo>
                    <a:cubicBezTo>
                      <a:pt x="13630" y="27708"/>
                      <a:pt x="27284" y="33588"/>
                      <a:pt x="40615" y="39743"/>
                    </a:cubicBezTo>
                    <a:lnTo>
                      <a:pt x="50657" y="1799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4" name="任意多边形: 形状 93">
                <a:extLst>
                  <a:ext uri="{FF2B5EF4-FFF2-40B4-BE49-F238E27FC236}">
                    <a16:creationId xmlns:a16="http://schemas.microsoft.com/office/drawing/2014/main" id="{0EB6550A-39C7-4FA4-BFA3-A90E4C8C8BEF}"/>
                  </a:ext>
                </a:extLst>
              </p:cNvPr>
              <p:cNvSpPr/>
              <p:nvPr/>
            </p:nvSpPr>
            <p:spPr>
              <a:xfrm>
                <a:off x="5605890" y="2517716"/>
                <a:ext cx="53346" cy="44934"/>
              </a:xfrm>
              <a:custGeom>
                <a:avLst/>
                <a:gdLst>
                  <a:gd name="connsiteX0" fmla="*/ 50880 w 50880"/>
                  <a:gd name="connsiteY0" fmla="*/ 22251 h 42857"/>
                  <a:gd name="connsiteX1" fmla="*/ 11188 w 50880"/>
                  <a:gd name="connsiteY1" fmla="*/ 0 h 42857"/>
                  <a:gd name="connsiteX2" fmla="*/ 0 w 50880"/>
                  <a:gd name="connsiteY2" fmla="*/ 21204 h 42857"/>
                  <a:gd name="connsiteX3" fmla="*/ 38596 w 50880"/>
                  <a:gd name="connsiteY3" fmla="*/ 42857 h 42857"/>
                  <a:gd name="connsiteX4" fmla="*/ 50880 w 50880"/>
                  <a:gd name="connsiteY4" fmla="*/ 22251 h 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2857">
                    <a:moveTo>
                      <a:pt x="50880" y="22251"/>
                    </a:moveTo>
                    <a:cubicBezTo>
                      <a:pt x="37899" y="14527"/>
                      <a:pt x="24543" y="7027"/>
                      <a:pt x="11188" y="0"/>
                    </a:cubicBezTo>
                    <a:lnTo>
                      <a:pt x="0" y="21204"/>
                    </a:lnTo>
                    <a:cubicBezTo>
                      <a:pt x="12982" y="28032"/>
                      <a:pt x="25963" y="35332"/>
                      <a:pt x="38596" y="42857"/>
                    </a:cubicBezTo>
                    <a:lnTo>
                      <a:pt x="50880" y="2225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5" name="任意多边形: 形状 94">
                <a:extLst>
                  <a:ext uri="{FF2B5EF4-FFF2-40B4-BE49-F238E27FC236}">
                    <a16:creationId xmlns:a16="http://schemas.microsoft.com/office/drawing/2014/main" id="{2A7291D2-28C6-474C-A09D-CDE96C3968B3}"/>
                  </a:ext>
                </a:extLst>
              </p:cNvPr>
              <p:cNvSpPr/>
              <p:nvPr/>
            </p:nvSpPr>
            <p:spPr>
              <a:xfrm>
                <a:off x="6084048" y="3382702"/>
                <a:ext cx="29025" cy="49088"/>
              </a:xfrm>
              <a:custGeom>
                <a:avLst/>
                <a:gdLst>
                  <a:gd name="connsiteX0" fmla="*/ 23946 w 27683"/>
                  <a:gd name="connsiteY0" fmla="*/ 0 h 46819"/>
                  <a:gd name="connsiteX1" fmla="*/ 0 w 27683"/>
                  <a:gd name="connsiteY1" fmla="*/ 1420 h 46819"/>
                  <a:gd name="connsiteX2" fmla="*/ 3862 w 27683"/>
                  <a:gd name="connsiteY2" fmla="*/ 46819 h 46819"/>
                  <a:gd name="connsiteX3" fmla="*/ 27683 w 27683"/>
                  <a:gd name="connsiteY3" fmla="*/ 44178 h 46819"/>
                  <a:gd name="connsiteX4" fmla="*/ 23946 w 27683"/>
                  <a:gd name="connsiteY4" fmla="*/ 0 h 4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83" h="46819">
                    <a:moveTo>
                      <a:pt x="23946" y="0"/>
                    </a:moveTo>
                    <a:lnTo>
                      <a:pt x="0" y="1420"/>
                    </a:lnTo>
                    <a:cubicBezTo>
                      <a:pt x="897" y="16520"/>
                      <a:pt x="2193" y="31794"/>
                      <a:pt x="3862" y="46819"/>
                    </a:cubicBezTo>
                    <a:lnTo>
                      <a:pt x="27683" y="44178"/>
                    </a:lnTo>
                    <a:cubicBezTo>
                      <a:pt x="26088" y="29552"/>
                      <a:pt x="24817" y="14701"/>
                      <a:pt x="239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6" name="任意多边形: 形状 95">
                <a:extLst>
                  <a:ext uri="{FF2B5EF4-FFF2-40B4-BE49-F238E27FC236}">
                    <a16:creationId xmlns:a16="http://schemas.microsoft.com/office/drawing/2014/main" id="{B515759D-EF17-4E1F-8457-38A7D7139035}"/>
                  </a:ext>
                </a:extLst>
              </p:cNvPr>
              <p:cNvSpPr/>
              <p:nvPr/>
            </p:nvSpPr>
            <p:spPr>
              <a:xfrm>
                <a:off x="5251066" y="2414524"/>
                <a:ext cx="49218" cy="29363"/>
              </a:xfrm>
              <a:custGeom>
                <a:avLst/>
                <a:gdLst>
                  <a:gd name="connsiteX0" fmla="*/ 46944 w 46943"/>
                  <a:gd name="connsiteY0" fmla="*/ 4211 h 28006"/>
                  <a:gd name="connsiteX1" fmla="*/ 1595 w 46943"/>
                  <a:gd name="connsiteY1" fmla="*/ 0 h 28006"/>
                  <a:gd name="connsiteX2" fmla="*/ 0 w 46943"/>
                  <a:gd name="connsiteY2" fmla="*/ 23920 h 28006"/>
                  <a:gd name="connsiteX3" fmla="*/ 44128 w 46943"/>
                  <a:gd name="connsiteY3" fmla="*/ 28007 h 28006"/>
                  <a:gd name="connsiteX4" fmla="*/ 46944 w 46943"/>
                  <a:gd name="connsiteY4" fmla="*/ 4211 h 2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43" h="28006">
                    <a:moveTo>
                      <a:pt x="46944" y="4211"/>
                    </a:moveTo>
                    <a:cubicBezTo>
                      <a:pt x="31944" y="2417"/>
                      <a:pt x="16695" y="1022"/>
                      <a:pt x="1595" y="0"/>
                    </a:cubicBezTo>
                    <a:lnTo>
                      <a:pt x="0" y="23920"/>
                    </a:lnTo>
                    <a:cubicBezTo>
                      <a:pt x="14701" y="24892"/>
                      <a:pt x="29552" y="26287"/>
                      <a:pt x="44128" y="28007"/>
                    </a:cubicBezTo>
                    <a:lnTo>
                      <a:pt x="46944" y="421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7" name="任意多边形: 形状 96">
                <a:extLst>
                  <a:ext uri="{FF2B5EF4-FFF2-40B4-BE49-F238E27FC236}">
                    <a16:creationId xmlns:a16="http://schemas.microsoft.com/office/drawing/2014/main" id="{42F219D7-C786-4337-8750-2E10754FCD9C}"/>
                  </a:ext>
                </a:extLst>
              </p:cNvPr>
              <p:cNvSpPr/>
              <p:nvPr/>
            </p:nvSpPr>
            <p:spPr>
              <a:xfrm>
                <a:off x="6145102" y="3653875"/>
                <a:ext cx="41407" cy="53085"/>
              </a:xfrm>
              <a:custGeom>
                <a:avLst/>
                <a:gdLst>
                  <a:gd name="connsiteX0" fmla="*/ 22326 w 39493"/>
                  <a:gd name="connsiteY0" fmla="*/ 0 h 50631"/>
                  <a:gd name="connsiteX1" fmla="*/ 0 w 39493"/>
                  <a:gd name="connsiteY1" fmla="*/ 8721 h 50631"/>
                  <a:gd name="connsiteX2" fmla="*/ 17666 w 39493"/>
                  <a:gd name="connsiteY2" fmla="*/ 50631 h 50631"/>
                  <a:gd name="connsiteX3" fmla="*/ 39493 w 39493"/>
                  <a:gd name="connsiteY3" fmla="*/ 40739 h 50631"/>
                  <a:gd name="connsiteX4" fmla="*/ 22326 w 39493"/>
                  <a:gd name="connsiteY4" fmla="*/ 0 h 5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93" h="50631">
                    <a:moveTo>
                      <a:pt x="22326" y="0"/>
                    </a:moveTo>
                    <a:lnTo>
                      <a:pt x="0" y="8721"/>
                    </a:lnTo>
                    <a:cubicBezTo>
                      <a:pt x="5482" y="22749"/>
                      <a:pt x="11437" y="36852"/>
                      <a:pt x="17666" y="50631"/>
                    </a:cubicBezTo>
                    <a:lnTo>
                      <a:pt x="39493" y="40739"/>
                    </a:lnTo>
                    <a:cubicBezTo>
                      <a:pt x="33414" y="27359"/>
                      <a:pt x="27658" y="13655"/>
                      <a:pt x="2232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8" name="任意多边形: 形状 97">
                <a:extLst>
                  <a:ext uri="{FF2B5EF4-FFF2-40B4-BE49-F238E27FC236}">
                    <a16:creationId xmlns:a16="http://schemas.microsoft.com/office/drawing/2014/main" id="{8133371E-D009-4BB6-8C1D-9F2116CF6493}"/>
                  </a:ext>
                </a:extLst>
              </p:cNvPr>
              <p:cNvSpPr/>
              <p:nvPr/>
            </p:nvSpPr>
            <p:spPr>
              <a:xfrm>
                <a:off x="6115032" y="3565731"/>
                <a:ext cx="37697" cy="52379"/>
              </a:xfrm>
              <a:custGeom>
                <a:avLst/>
                <a:gdLst>
                  <a:gd name="connsiteX0" fmla="*/ 23123 w 35955"/>
                  <a:gd name="connsiteY0" fmla="*/ 0 h 49958"/>
                  <a:gd name="connsiteX1" fmla="*/ 0 w 35955"/>
                  <a:gd name="connsiteY1" fmla="*/ 6354 h 49958"/>
                  <a:gd name="connsiteX2" fmla="*/ 13206 w 35955"/>
                  <a:gd name="connsiteY2" fmla="*/ 49959 h 49958"/>
                  <a:gd name="connsiteX3" fmla="*/ 35955 w 35955"/>
                  <a:gd name="connsiteY3" fmla="*/ 42409 h 49958"/>
                  <a:gd name="connsiteX4" fmla="*/ 23123 w 35955"/>
                  <a:gd name="connsiteY4" fmla="*/ 0 h 4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55" h="49958">
                    <a:moveTo>
                      <a:pt x="23123" y="0"/>
                    </a:moveTo>
                    <a:lnTo>
                      <a:pt x="0" y="6354"/>
                    </a:lnTo>
                    <a:cubicBezTo>
                      <a:pt x="4011" y="20930"/>
                      <a:pt x="8447" y="35606"/>
                      <a:pt x="13206" y="49959"/>
                    </a:cubicBezTo>
                    <a:lnTo>
                      <a:pt x="35955" y="42409"/>
                    </a:lnTo>
                    <a:cubicBezTo>
                      <a:pt x="31321" y="28455"/>
                      <a:pt x="27010" y="14178"/>
                      <a:pt x="231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99" name="任意多边形: 形状 98">
                <a:extLst>
                  <a:ext uri="{FF2B5EF4-FFF2-40B4-BE49-F238E27FC236}">
                    <a16:creationId xmlns:a16="http://schemas.microsoft.com/office/drawing/2014/main" id="{E6139AFC-A277-4665-9D00-D84A3EF7F74A}"/>
                  </a:ext>
                </a:extLst>
              </p:cNvPr>
              <p:cNvSpPr/>
              <p:nvPr/>
            </p:nvSpPr>
            <p:spPr>
              <a:xfrm>
                <a:off x="6094629" y="3475026"/>
                <a:ext cx="33543" cy="50995"/>
              </a:xfrm>
              <a:custGeom>
                <a:avLst/>
                <a:gdLst>
                  <a:gd name="connsiteX0" fmla="*/ 23646 w 31993"/>
                  <a:gd name="connsiteY0" fmla="*/ 0 h 48638"/>
                  <a:gd name="connsiteX1" fmla="*/ 0 w 31993"/>
                  <a:gd name="connsiteY1" fmla="*/ 3887 h 48638"/>
                  <a:gd name="connsiteX2" fmla="*/ 8571 w 31993"/>
                  <a:gd name="connsiteY2" fmla="*/ 48638 h 48638"/>
                  <a:gd name="connsiteX3" fmla="*/ 31994 w 31993"/>
                  <a:gd name="connsiteY3" fmla="*/ 43505 h 48638"/>
                  <a:gd name="connsiteX4" fmla="*/ 23646 w 31993"/>
                  <a:gd name="connsiteY4" fmla="*/ 0 h 4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93" h="48638">
                    <a:moveTo>
                      <a:pt x="23646" y="0"/>
                    </a:moveTo>
                    <a:lnTo>
                      <a:pt x="0" y="3887"/>
                    </a:lnTo>
                    <a:cubicBezTo>
                      <a:pt x="2442" y="18787"/>
                      <a:pt x="5332" y="33862"/>
                      <a:pt x="8571" y="48638"/>
                    </a:cubicBezTo>
                    <a:lnTo>
                      <a:pt x="31994" y="43505"/>
                    </a:lnTo>
                    <a:cubicBezTo>
                      <a:pt x="28829" y="29128"/>
                      <a:pt x="26038" y="14477"/>
                      <a:pt x="236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0" name="任意多边形: 形状 99">
                <a:extLst>
                  <a:ext uri="{FF2B5EF4-FFF2-40B4-BE49-F238E27FC236}">
                    <a16:creationId xmlns:a16="http://schemas.microsoft.com/office/drawing/2014/main" id="{037A4FD6-3805-4A3D-AF2E-DEB642739E53}"/>
                  </a:ext>
                </a:extLst>
              </p:cNvPr>
              <p:cNvSpPr/>
              <p:nvPr/>
            </p:nvSpPr>
            <p:spPr>
              <a:xfrm>
                <a:off x="5760025" y="2623600"/>
                <a:ext cx="51987" cy="49924"/>
              </a:xfrm>
              <a:custGeom>
                <a:avLst/>
                <a:gdLst>
                  <a:gd name="connsiteX0" fmla="*/ 49585 w 49584"/>
                  <a:gd name="connsiteY0" fmla="*/ 30000 h 47616"/>
                  <a:gd name="connsiteX1" fmla="*/ 15324 w 49584"/>
                  <a:gd name="connsiteY1" fmla="*/ 0 h 47616"/>
                  <a:gd name="connsiteX2" fmla="*/ 0 w 49584"/>
                  <a:gd name="connsiteY2" fmla="*/ 18439 h 47616"/>
                  <a:gd name="connsiteX3" fmla="*/ 33339 w 49584"/>
                  <a:gd name="connsiteY3" fmla="*/ 47616 h 47616"/>
                  <a:gd name="connsiteX4" fmla="*/ 49585 w 49584"/>
                  <a:gd name="connsiteY4" fmla="*/ 30000 h 4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84" h="47616">
                    <a:moveTo>
                      <a:pt x="49585" y="30000"/>
                    </a:moveTo>
                    <a:cubicBezTo>
                      <a:pt x="38472" y="19759"/>
                      <a:pt x="26960" y="9668"/>
                      <a:pt x="15324" y="0"/>
                    </a:cubicBezTo>
                    <a:lnTo>
                      <a:pt x="0" y="18439"/>
                    </a:lnTo>
                    <a:cubicBezTo>
                      <a:pt x="11312" y="27832"/>
                      <a:pt x="22525" y="37650"/>
                      <a:pt x="33339" y="47616"/>
                    </a:cubicBezTo>
                    <a:lnTo>
                      <a:pt x="49585" y="300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1" name="任意多边形: 形状 100">
                <a:extLst>
                  <a:ext uri="{FF2B5EF4-FFF2-40B4-BE49-F238E27FC236}">
                    <a16:creationId xmlns:a16="http://schemas.microsoft.com/office/drawing/2014/main" id="{22B5C4E3-1E23-480E-B6E9-9069FAA7A392}"/>
                  </a:ext>
                </a:extLst>
              </p:cNvPr>
              <p:cNvSpPr/>
              <p:nvPr/>
            </p:nvSpPr>
            <p:spPr>
              <a:xfrm>
                <a:off x="6856577" y="4210250"/>
                <a:ext cx="49950" cy="30983"/>
              </a:xfrm>
              <a:custGeom>
                <a:avLst/>
                <a:gdLst>
                  <a:gd name="connsiteX0" fmla="*/ 0 w 47641"/>
                  <a:gd name="connsiteY0" fmla="*/ 23696 h 29551"/>
                  <a:gd name="connsiteX1" fmla="*/ 45175 w 47641"/>
                  <a:gd name="connsiteY1" fmla="*/ 29552 h 29551"/>
                  <a:gd name="connsiteX2" fmla="*/ 47642 w 47641"/>
                  <a:gd name="connsiteY2" fmla="*/ 5706 h 29551"/>
                  <a:gd name="connsiteX3" fmla="*/ 3713 w 47641"/>
                  <a:gd name="connsiteY3" fmla="*/ 0 h 29551"/>
                  <a:gd name="connsiteX4" fmla="*/ 0 w 47641"/>
                  <a:gd name="connsiteY4" fmla="*/ 23696 h 29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41" h="29551">
                    <a:moveTo>
                      <a:pt x="0" y="23696"/>
                    </a:moveTo>
                    <a:cubicBezTo>
                      <a:pt x="14900" y="26013"/>
                      <a:pt x="30100" y="28007"/>
                      <a:pt x="45175" y="29552"/>
                    </a:cubicBezTo>
                    <a:lnTo>
                      <a:pt x="47642" y="5706"/>
                    </a:lnTo>
                    <a:cubicBezTo>
                      <a:pt x="32990" y="4186"/>
                      <a:pt x="18190" y="2268"/>
                      <a:pt x="3713" y="0"/>
                    </a:cubicBezTo>
                    <a:lnTo>
                      <a:pt x="0" y="2369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2" name="任意多边形: 形状 101">
                <a:extLst>
                  <a:ext uri="{FF2B5EF4-FFF2-40B4-BE49-F238E27FC236}">
                    <a16:creationId xmlns:a16="http://schemas.microsoft.com/office/drawing/2014/main" id="{BA12505B-7430-444D-AC30-787A356BB56D}"/>
                  </a:ext>
                </a:extLst>
              </p:cNvPr>
              <p:cNvSpPr/>
              <p:nvPr/>
            </p:nvSpPr>
            <p:spPr>
              <a:xfrm>
                <a:off x="6763130" y="4191127"/>
                <a:ext cx="51622" cy="35346"/>
              </a:xfrm>
              <a:custGeom>
                <a:avLst/>
                <a:gdLst>
                  <a:gd name="connsiteX0" fmla="*/ 0 w 49236"/>
                  <a:gd name="connsiteY0" fmla="*/ 23173 h 33712"/>
                  <a:gd name="connsiteX1" fmla="*/ 44303 w 49236"/>
                  <a:gd name="connsiteY1" fmla="*/ 33713 h 33712"/>
                  <a:gd name="connsiteX2" fmla="*/ 49236 w 49236"/>
                  <a:gd name="connsiteY2" fmla="*/ 10266 h 33712"/>
                  <a:gd name="connsiteX3" fmla="*/ 6130 w 49236"/>
                  <a:gd name="connsiteY3" fmla="*/ 0 h 33712"/>
                  <a:gd name="connsiteX4" fmla="*/ 0 w 49236"/>
                  <a:gd name="connsiteY4" fmla="*/ 23173 h 3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36" h="33712">
                    <a:moveTo>
                      <a:pt x="0" y="23173"/>
                    </a:moveTo>
                    <a:cubicBezTo>
                      <a:pt x="14627" y="27060"/>
                      <a:pt x="29527" y="30598"/>
                      <a:pt x="44303" y="33713"/>
                    </a:cubicBezTo>
                    <a:lnTo>
                      <a:pt x="49236" y="10266"/>
                    </a:lnTo>
                    <a:cubicBezTo>
                      <a:pt x="34860" y="7251"/>
                      <a:pt x="20358" y="3787"/>
                      <a:pt x="6130" y="0"/>
                    </a:cubicBezTo>
                    <a:lnTo>
                      <a:pt x="0" y="2317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3" name="任意多边形: 形状 102">
                <a:extLst>
                  <a:ext uri="{FF2B5EF4-FFF2-40B4-BE49-F238E27FC236}">
                    <a16:creationId xmlns:a16="http://schemas.microsoft.com/office/drawing/2014/main" id="{CAF3C9E0-4000-4C34-9BC2-CE9F5E95364A}"/>
                  </a:ext>
                </a:extLst>
              </p:cNvPr>
              <p:cNvSpPr/>
              <p:nvPr/>
            </p:nvSpPr>
            <p:spPr>
              <a:xfrm>
                <a:off x="5889759" y="2759996"/>
                <a:ext cx="48409" cy="52771"/>
              </a:xfrm>
              <a:custGeom>
                <a:avLst/>
                <a:gdLst>
                  <a:gd name="connsiteX0" fmla="*/ 46171 w 46171"/>
                  <a:gd name="connsiteY0" fmla="*/ 36429 h 50332"/>
                  <a:gd name="connsiteX1" fmla="*/ 18788 w 46171"/>
                  <a:gd name="connsiteY1" fmla="*/ 0 h 50332"/>
                  <a:gd name="connsiteX2" fmla="*/ 0 w 46171"/>
                  <a:gd name="connsiteY2" fmla="*/ 14900 h 50332"/>
                  <a:gd name="connsiteX3" fmla="*/ 26636 w 46171"/>
                  <a:gd name="connsiteY3" fmla="*/ 50332 h 50332"/>
                  <a:gd name="connsiteX4" fmla="*/ 46171 w 46171"/>
                  <a:gd name="connsiteY4" fmla="*/ 36429 h 5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71" h="50332">
                    <a:moveTo>
                      <a:pt x="46171" y="36429"/>
                    </a:moveTo>
                    <a:cubicBezTo>
                      <a:pt x="37400" y="24120"/>
                      <a:pt x="28206" y="11860"/>
                      <a:pt x="18788" y="0"/>
                    </a:cubicBezTo>
                    <a:lnTo>
                      <a:pt x="0" y="14900"/>
                    </a:lnTo>
                    <a:cubicBezTo>
                      <a:pt x="9145" y="26437"/>
                      <a:pt x="18115" y="38372"/>
                      <a:pt x="26636" y="50332"/>
                    </a:cubicBezTo>
                    <a:lnTo>
                      <a:pt x="46171" y="3642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4" name="任意多边形: 形状 103">
                <a:extLst>
                  <a:ext uri="{FF2B5EF4-FFF2-40B4-BE49-F238E27FC236}">
                    <a16:creationId xmlns:a16="http://schemas.microsoft.com/office/drawing/2014/main" id="{758ABAB1-3FE9-46A1-9A3E-632E1E7B0F32}"/>
                  </a:ext>
                </a:extLst>
              </p:cNvPr>
              <p:cNvSpPr/>
              <p:nvPr/>
            </p:nvSpPr>
            <p:spPr>
              <a:xfrm>
                <a:off x="6672139" y="4162547"/>
                <a:ext cx="52901" cy="39395"/>
              </a:xfrm>
              <a:custGeom>
                <a:avLst/>
                <a:gdLst>
                  <a:gd name="connsiteX0" fmla="*/ 0 w 50456"/>
                  <a:gd name="connsiteY0" fmla="*/ 22400 h 37574"/>
                  <a:gd name="connsiteX1" fmla="*/ 43082 w 50456"/>
                  <a:gd name="connsiteY1" fmla="*/ 37575 h 37574"/>
                  <a:gd name="connsiteX2" fmla="*/ 50457 w 50456"/>
                  <a:gd name="connsiteY2" fmla="*/ 14751 h 37574"/>
                  <a:gd name="connsiteX3" fmla="*/ 8571 w 50456"/>
                  <a:gd name="connsiteY3" fmla="*/ 0 h 37574"/>
                  <a:gd name="connsiteX4" fmla="*/ 0 w 50456"/>
                  <a:gd name="connsiteY4" fmla="*/ 22400 h 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56" h="37574">
                    <a:moveTo>
                      <a:pt x="0" y="22400"/>
                    </a:moveTo>
                    <a:cubicBezTo>
                      <a:pt x="14153" y="27807"/>
                      <a:pt x="28630" y="32915"/>
                      <a:pt x="43082" y="37575"/>
                    </a:cubicBezTo>
                    <a:lnTo>
                      <a:pt x="50457" y="14751"/>
                    </a:lnTo>
                    <a:cubicBezTo>
                      <a:pt x="36428" y="10216"/>
                      <a:pt x="22326" y="5257"/>
                      <a:pt x="8571" y="0"/>
                    </a:cubicBezTo>
                    <a:lnTo>
                      <a:pt x="0" y="224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5" name="任意多边形: 形状 104">
                <a:extLst>
                  <a:ext uri="{FF2B5EF4-FFF2-40B4-BE49-F238E27FC236}">
                    <a16:creationId xmlns:a16="http://schemas.microsoft.com/office/drawing/2014/main" id="{BF6B9419-3121-4EAD-A868-7F445148E238}"/>
                  </a:ext>
                </a:extLst>
              </p:cNvPr>
              <p:cNvSpPr/>
              <p:nvPr/>
            </p:nvSpPr>
            <p:spPr>
              <a:xfrm>
                <a:off x="5828315" y="2688310"/>
                <a:ext cx="50472" cy="51647"/>
              </a:xfrm>
              <a:custGeom>
                <a:avLst/>
                <a:gdLst>
                  <a:gd name="connsiteX0" fmla="*/ 48140 w 48139"/>
                  <a:gd name="connsiteY0" fmla="*/ 33389 h 49260"/>
                  <a:gd name="connsiteX1" fmla="*/ 17143 w 48139"/>
                  <a:gd name="connsiteY1" fmla="*/ 0 h 49260"/>
                  <a:gd name="connsiteX2" fmla="*/ 0 w 48139"/>
                  <a:gd name="connsiteY2" fmla="*/ 16769 h 49260"/>
                  <a:gd name="connsiteX3" fmla="*/ 30150 w 48139"/>
                  <a:gd name="connsiteY3" fmla="*/ 49261 h 49260"/>
                  <a:gd name="connsiteX4" fmla="*/ 48140 w 48139"/>
                  <a:gd name="connsiteY4" fmla="*/ 33389 h 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39" h="49260">
                    <a:moveTo>
                      <a:pt x="48140" y="33389"/>
                    </a:moveTo>
                    <a:cubicBezTo>
                      <a:pt x="38123" y="22027"/>
                      <a:pt x="27683" y="10789"/>
                      <a:pt x="17143" y="0"/>
                    </a:cubicBezTo>
                    <a:lnTo>
                      <a:pt x="0" y="16769"/>
                    </a:lnTo>
                    <a:cubicBezTo>
                      <a:pt x="10266" y="27284"/>
                      <a:pt x="20407" y="38198"/>
                      <a:pt x="30150" y="49261"/>
                    </a:cubicBezTo>
                    <a:lnTo>
                      <a:pt x="48140" y="3338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6" name="任意多边形: 形状 105">
                <a:extLst>
                  <a:ext uri="{FF2B5EF4-FFF2-40B4-BE49-F238E27FC236}">
                    <a16:creationId xmlns:a16="http://schemas.microsoft.com/office/drawing/2014/main" id="{FAB77081-A381-4DC6-B3A4-A5A6B2D3BE9D}"/>
                  </a:ext>
                </a:extLst>
              </p:cNvPr>
              <p:cNvSpPr/>
              <p:nvPr/>
            </p:nvSpPr>
            <p:spPr>
              <a:xfrm>
                <a:off x="6501807" y="4078451"/>
                <a:ext cx="53346" cy="46031"/>
              </a:xfrm>
              <a:custGeom>
                <a:avLst/>
                <a:gdLst>
                  <a:gd name="connsiteX0" fmla="*/ 0 w 50880"/>
                  <a:gd name="connsiteY0" fmla="*/ 20133 h 43903"/>
                  <a:gd name="connsiteX1" fmla="*/ 38920 w 50880"/>
                  <a:gd name="connsiteY1" fmla="*/ 43904 h 43903"/>
                  <a:gd name="connsiteX2" fmla="*/ 50880 w 50880"/>
                  <a:gd name="connsiteY2" fmla="*/ 23123 h 43903"/>
                  <a:gd name="connsiteX3" fmla="*/ 13032 w 50880"/>
                  <a:gd name="connsiteY3" fmla="*/ 0 h 43903"/>
                  <a:gd name="connsiteX4" fmla="*/ 0 w 50880"/>
                  <a:gd name="connsiteY4" fmla="*/ 20133 h 4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3903">
                    <a:moveTo>
                      <a:pt x="0" y="20133"/>
                    </a:moveTo>
                    <a:cubicBezTo>
                      <a:pt x="12707" y="28356"/>
                      <a:pt x="25814" y="36354"/>
                      <a:pt x="38920" y="43904"/>
                    </a:cubicBezTo>
                    <a:lnTo>
                      <a:pt x="50880" y="23123"/>
                    </a:lnTo>
                    <a:cubicBezTo>
                      <a:pt x="38123" y="15797"/>
                      <a:pt x="25390" y="7998"/>
                      <a:pt x="13032" y="0"/>
                    </a:cubicBezTo>
                    <a:lnTo>
                      <a:pt x="0" y="2013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7" name="任意多边形: 形状 106">
                <a:extLst>
                  <a:ext uri="{FF2B5EF4-FFF2-40B4-BE49-F238E27FC236}">
                    <a16:creationId xmlns:a16="http://schemas.microsoft.com/office/drawing/2014/main" id="{5546AC26-606D-43B4-B9B5-517F5CBAE64B}"/>
                  </a:ext>
                </a:extLst>
              </p:cNvPr>
              <p:cNvSpPr/>
              <p:nvPr/>
            </p:nvSpPr>
            <p:spPr>
              <a:xfrm>
                <a:off x="6584673" y="4124874"/>
                <a:ext cx="53398" cy="42922"/>
              </a:xfrm>
              <a:custGeom>
                <a:avLst/>
                <a:gdLst>
                  <a:gd name="connsiteX0" fmla="*/ 0 w 50930"/>
                  <a:gd name="connsiteY0" fmla="*/ 21354 h 40938"/>
                  <a:gd name="connsiteX1" fmla="*/ 41213 w 50930"/>
                  <a:gd name="connsiteY1" fmla="*/ 40939 h 40938"/>
                  <a:gd name="connsiteX2" fmla="*/ 50930 w 50930"/>
                  <a:gd name="connsiteY2" fmla="*/ 19037 h 40938"/>
                  <a:gd name="connsiteX3" fmla="*/ 10863 w 50930"/>
                  <a:gd name="connsiteY3" fmla="*/ 0 h 40938"/>
                  <a:gd name="connsiteX4" fmla="*/ 0 w 50930"/>
                  <a:gd name="connsiteY4" fmla="*/ 21354 h 4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30" h="40938">
                    <a:moveTo>
                      <a:pt x="0" y="21354"/>
                    </a:moveTo>
                    <a:cubicBezTo>
                      <a:pt x="13505" y="28206"/>
                      <a:pt x="27384" y="34809"/>
                      <a:pt x="41213" y="40939"/>
                    </a:cubicBezTo>
                    <a:lnTo>
                      <a:pt x="50930" y="19037"/>
                    </a:lnTo>
                    <a:cubicBezTo>
                      <a:pt x="37475" y="13081"/>
                      <a:pt x="23995" y="6653"/>
                      <a:pt x="10863" y="0"/>
                    </a:cubicBezTo>
                    <a:lnTo>
                      <a:pt x="0" y="21354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8" name="任意多边形: 形状 107">
                <a:extLst>
                  <a:ext uri="{FF2B5EF4-FFF2-40B4-BE49-F238E27FC236}">
                    <a16:creationId xmlns:a16="http://schemas.microsoft.com/office/drawing/2014/main" id="{112C190C-80CB-43CA-AE9C-EF236FA1FCEC}"/>
                  </a:ext>
                </a:extLst>
              </p:cNvPr>
              <p:cNvSpPr/>
              <p:nvPr/>
            </p:nvSpPr>
            <p:spPr>
              <a:xfrm>
                <a:off x="6353209" y="3962014"/>
                <a:ext cx="51517" cy="50603"/>
              </a:xfrm>
              <a:custGeom>
                <a:avLst/>
                <a:gdLst>
                  <a:gd name="connsiteX0" fmla="*/ 0 w 49136"/>
                  <a:gd name="connsiteY0" fmla="*/ 16993 h 48264"/>
                  <a:gd name="connsiteX1" fmla="*/ 33140 w 49136"/>
                  <a:gd name="connsiteY1" fmla="*/ 48264 h 48264"/>
                  <a:gd name="connsiteX2" fmla="*/ 49136 w 49136"/>
                  <a:gd name="connsiteY2" fmla="*/ 30399 h 48264"/>
                  <a:gd name="connsiteX3" fmla="*/ 16894 w 49136"/>
                  <a:gd name="connsiteY3" fmla="*/ 0 h 48264"/>
                  <a:gd name="connsiteX4" fmla="*/ 0 w 49136"/>
                  <a:gd name="connsiteY4" fmla="*/ 16993 h 4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6" h="48264">
                    <a:moveTo>
                      <a:pt x="0" y="16993"/>
                    </a:moveTo>
                    <a:cubicBezTo>
                      <a:pt x="10739" y="27658"/>
                      <a:pt x="21877" y="38173"/>
                      <a:pt x="33140" y="48264"/>
                    </a:cubicBezTo>
                    <a:lnTo>
                      <a:pt x="49136" y="30399"/>
                    </a:lnTo>
                    <a:cubicBezTo>
                      <a:pt x="38173" y="20581"/>
                      <a:pt x="27334" y="10365"/>
                      <a:pt x="16894" y="0"/>
                    </a:cubicBezTo>
                    <a:lnTo>
                      <a:pt x="0" y="1699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09" name="任意多边形: 形状 108">
                <a:extLst>
                  <a:ext uri="{FF2B5EF4-FFF2-40B4-BE49-F238E27FC236}">
                    <a16:creationId xmlns:a16="http://schemas.microsoft.com/office/drawing/2014/main" id="{0F5D8347-A735-4E42-8140-C199749BC85D}"/>
                  </a:ext>
                </a:extLst>
              </p:cNvPr>
              <p:cNvSpPr/>
              <p:nvPr/>
            </p:nvSpPr>
            <p:spPr>
              <a:xfrm>
                <a:off x="6232567" y="3818407"/>
                <a:ext cx="47493" cy="52980"/>
              </a:xfrm>
              <a:custGeom>
                <a:avLst/>
                <a:gdLst>
                  <a:gd name="connsiteX0" fmla="*/ 0 w 45298"/>
                  <a:gd name="connsiteY0" fmla="*/ 13156 h 50531"/>
                  <a:gd name="connsiteX1" fmla="*/ 25988 w 45298"/>
                  <a:gd name="connsiteY1" fmla="*/ 50532 h 50531"/>
                  <a:gd name="connsiteX2" fmla="*/ 45299 w 45298"/>
                  <a:gd name="connsiteY2" fmla="*/ 36354 h 50531"/>
                  <a:gd name="connsiteX3" fmla="*/ 20033 w 45298"/>
                  <a:gd name="connsiteY3" fmla="*/ 0 h 50531"/>
                  <a:gd name="connsiteX4" fmla="*/ 0 w 45298"/>
                  <a:gd name="connsiteY4" fmla="*/ 13156 h 5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298" h="50531">
                    <a:moveTo>
                      <a:pt x="0" y="13156"/>
                    </a:moveTo>
                    <a:cubicBezTo>
                      <a:pt x="8322" y="25789"/>
                      <a:pt x="17043" y="38372"/>
                      <a:pt x="25988" y="50532"/>
                    </a:cubicBezTo>
                    <a:lnTo>
                      <a:pt x="45299" y="36354"/>
                    </a:lnTo>
                    <a:cubicBezTo>
                      <a:pt x="36603" y="24518"/>
                      <a:pt x="28106" y="12284"/>
                      <a:pt x="20033" y="0"/>
                    </a:cubicBezTo>
                    <a:lnTo>
                      <a:pt x="0" y="1315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0" name="任意多边形: 形状 109">
                <a:extLst>
                  <a:ext uri="{FF2B5EF4-FFF2-40B4-BE49-F238E27FC236}">
                    <a16:creationId xmlns:a16="http://schemas.microsoft.com/office/drawing/2014/main" id="{6078CFF6-E872-4080-B81A-6077BBCDB801}"/>
                  </a:ext>
                </a:extLst>
              </p:cNvPr>
              <p:cNvSpPr/>
              <p:nvPr/>
            </p:nvSpPr>
            <p:spPr>
              <a:xfrm>
                <a:off x="6289047" y="3893228"/>
                <a:ext cx="49767" cy="52092"/>
              </a:xfrm>
              <a:custGeom>
                <a:avLst/>
                <a:gdLst>
                  <a:gd name="connsiteX0" fmla="*/ 0 w 47467"/>
                  <a:gd name="connsiteY0" fmla="*/ 15175 h 49684"/>
                  <a:gd name="connsiteX1" fmla="*/ 29726 w 47467"/>
                  <a:gd name="connsiteY1" fmla="*/ 49685 h 49684"/>
                  <a:gd name="connsiteX2" fmla="*/ 47467 w 47467"/>
                  <a:gd name="connsiteY2" fmla="*/ 33563 h 49684"/>
                  <a:gd name="connsiteX3" fmla="*/ 18539 w 47467"/>
                  <a:gd name="connsiteY3" fmla="*/ 0 h 49684"/>
                  <a:gd name="connsiteX4" fmla="*/ 0 w 47467"/>
                  <a:gd name="connsiteY4" fmla="*/ 15175 h 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67" h="49684">
                    <a:moveTo>
                      <a:pt x="0" y="15175"/>
                    </a:moveTo>
                    <a:cubicBezTo>
                      <a:pt x="9568" y="26885"/>
                      <a:pt x="19560" y="38497"/>
                      <a:pt x="29726" y="49685"/>
                    </a:cubicBezTo>
                    <a:lnTo>
                      <a:pt x="47467" y="33563"/>
                    </a:lnTo>
                    <a:cubicBezTo>
                      <a:pt x="37575" y="22674"/>
                      <a:pt x="27858" y="11387"/>
                      <a:pt x="18539" y="0"/>
                    </a:cubicBezTo>
                    <a:lnTo>
                      <a:pt x="0" y="1517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1" name="任意多边形: 形状 110">
                <a:extLst>
                  <a:ext uri="{FF2B5EF4-FFF2-40B4-BE49-F238E27FC236}">
                    <a16:creationId xmlns:a16="http://schemas.microsoft.com/office/drawing/2014/main" id="{80D8D1E7-7468-45D3-BB74-BF4AAF0EC8DF}"/>
                  </a:ext>
                </a:extLst>
              </p:cNvPr>
              <p:cNvSpPr/>
              <p:nvPr/>
            </p:nvSpPr>
            <p:spPr>
              <a:xfrm>
                <a:off x="5943654" y="2837847"/>
                <a:ext cx="45822" cy="53346"/>
              </a:xfrm>
              <a:custGeom>
                <a:avLst/>
                <a:gdLst>
                  <a:gd name="connsiteX0" fmla="*/ 43705 w 43704"/>
                  <a:gd name="connsiteY0" fmla="*/ 39095 h 50880"/>
                  <a:gd name="connsiteX1" fmla="*/ 20233 w 43704"/>
                  <a:gd name="connsiteY1" fmla="*/ 0 h 50880"/>
                  <a:gd name="connsiteX2" fmla="*/ 0 w 43704"/>
                  <a:gd name="connsiteY2" fmla="*/ 12857 h 50880"/>
                  <a:gd name="connsiteX3" fmla="*/ 22824 w 43704"/>
                  <a:gd name="connsiteY3" fmla="*/ 50881 h 50880"/>
                  <a:gd name="connsiteX4" fmla="*/ 43705 w 43704"/>
                  <a:gd name="connsiteY4" fmla="*/ 39095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04" h="50880">
                    <a:moveTo>
                      <a:pt x="43705" y="39095"/>
                    </a:moveTo>
                    <a:cubicBezTo>
                      <a:pt x="36254" y="25914"/>
                      <a:pt x="28356" y="12758"/>
                      <a:pt x="20233" y="0"/>
                    </a:cubicBezTo>
                    <a:lnTo>
                      <a:pt x="0" y="12857"/>
                    </a:lnTo>
                    <a:cubicBezTo>
                      <a:pt x="7899" y="25266"/>
                      <a:pt x="15573" y="38073"/>
                      <a:pt x="22824" y="50881"/>
                    </a:cubicBezTo>
                    <a:lnTo>
                      <a:pt x="43705" y="3909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2" name="任意多边形: 形状 111">
                <a:extLst>
                  <a:ext uri="{FF2B5EF4-FFF2-40B4-BE49-F238E27FC236}">
                    <a16:creationId xmlns:a16="http://schemas.microsoft.com/office/drawing/2014/main" id="{853036C2-3BD2-4153-9BE0-1661F55600E4}"/>
                  </a:ext>
                </a:extLst>
              </p:cNvPr>
              <p:cNvSpPr/>
              <p:nvPr/>
            </p:nvSpPr>
            <p:spPr>
              <a:xfrm>
                <a:off x="6424399" y="4024008"/>
                <a:ext cx="52719" cy="48565"/>
              </a:xfrm>
              <a:custGeom>
                <a:avLst/>
                <a:gdLst>
                  <a:gd name="connsiteX0" fmla="*/ 0 w 50282"/>
                  <a:gd name="connsiteY0" fmla="*/ 18638 h 46320"/>
                  <a:gd name="connsiteX1" fmla="*/ 36229 w 50282"/>
                  <a:gd name="connsiteY1" fmla="*/ 46321 h 46320"/>
                  <a:gd name="connsiteX2" fmla="*/ 50282 w 50282"/>
                  <a:gd name="connsiteY2" fmla="*/ 26910 h 46320"/>
                  <a:gd name="connsiteX3" fmla="*/ 15050 w 50282"/>
                  <a:gd name="connsiteY3" fmla="*/ 0 h 46320"/>
                  <a:gd name="connsiteX4" fmla="*/ 0 w 50282"/>
                  <a:gd name="connsiteY4" fmla="*/ 18638 h 4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282" h="46320">
                    <a:moveTo>
                      <a:pt x="0" y="18638"/>
                    </a:moveTo>
                    <a:cubicBezTo>
                      <a:pt x="11761" y="28106"/>
                      <a:pt x="23946" y="37425"/>
                      <a:pt x="36229" y="46321"/>
                    </a:cubicBezTo>
                    <a:lnTo>
                      <a:pt x="50282" y="26910"/>
                    </a:lnTo>
                    <a:cubicBezTo>
                      <a:pt x="38348" y="18264"/>
                      <a:pt x="26487" y="9219"/>
                      <a:pt x="15050" y="0"/>
                    </a:cubicBezTo>
                    <a:lnTo>
                      <a:pt x="0" y="18638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3" name="任意多边形: 形状 112">
                <a:extLst>
                  <a:ext uri="{FF2B5EF4-FFF2-40B4-BE49-F238E27FC236}">
                    <a16:creationId xmlns:a16="http://schemas.microsoft.com/office/drawing/2014/main" id="{72CA3F8D-0F3D-4F18-9E7A-535D78101FF5}"/>
                  </a:ext>
                </a:extLst>
              </p:cNvPr>
              <p:cNvSpPr/>
              <p:nvPr/>
            </p:nvSpPr>
            <p:spPr>
              <a:xfrm>
                <a:off x="6184393" y="3738335"/>
                <a:ext cx="44698" cy="53346"/>
              </a:xfrm>
              <a:custGeom>
                <a:avLst/>
                <a:gdLst>
                  <a:gd name="connsiteX0" fmla="*/ 0 w 42632"/>
                  <a:gd name="connsiteY0" fmla="*/ 11013 h 50880"/>
                  <a:gd name="connsiteX1" fmla="*/ 21951 w 42632"/>
                  <a:gd name="connsiteY1" fmla="*/ 50881 h 50880"/>
                  <a:gd name="connsiteX2" fmla="*/ 42633 w 42632"/>
                  <a:gd name="connsiteY2" fmla="*/ 38771 h 50880"/>
                  <a:gd name="connsiteX3" fmla="*/ 21304 w 42632"/>
                  <a:gd name="connsiteY3" fmla="*/ 0 h 50880"/>
                  <a:gd name="connsiteX4" fmla="*/ 0 w 42632"/>
                  <a:gd name="connsiteY4" fmla="*/ 11013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32" h="50880">
                    <a:moveTo>
                      <a:pt x="0" y="11013"/>
                    </a:moveTo>
                    <a:cubicBezTo>
                      <a:pt x="6926" y="24394"/>
                      <a:pt x="14302" y="37799"/>
                      <a:pt x="21951" y="50881"/>
                    </a:cubicBezTo>
                    <a:lnTo>
                      <a:pt x="42633" y="38771"/>
                    </a:lnTo>
                    <a:cubicBezTo>
                      <a:pt x="35207" y="26063"/>
                      <a:pt x="28007" y="13032"/>
                      <a:pt x="21304" y="0"/>
                    </a:cubicBezTo>
                    <a:lnTo>
                      <a:pt x="0" y="1101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114" name="任意多边形: 形状 113">
                <a:extLst>
                  <a:ext uri="{FF2B5EF4-FFF2-40B4-BE49-F238E27FC236}">
                    <a16:creationId xmlns:a16="http://schemas.microsoft.com/office/drawing/2014/main" id="{5E00B980-1961-4B38-BE6F-431CF9476123}"/>
                  </a:ext>
                </a:extLst>
              </p:cNvPr>
              <p:cNvSpPr/>
              <p:nvPr/>
            </p:nvSpPr>
            <p:spPr>
              <a:xfrm>
                <a:off x="5989425" y="2921080"/>
                <a:ext cx="42687" cy="53372"/>
              </a:xfrm>
              <a:custGeom>
                <a:avLst/>
                <a:gdLst>
                  <a:gd name="connsiteX0" fmla="*/ 18713 w 40714"/>
                  <a:gd name="connsiteY0" fmla="*/ 50905 h 50905"/>
                  <a:gd name="connsiteX1" fmla="*/ 40715 w 40714"/>
                  <a:gd name="connsiteY1" fmla="*/ 41362 h 50905"/>
                  <a:gd name="connsiteX2" fmla="*/ 21454 w 40714"/>
                  <a:gd name="connsiteY2" fmla="*/ 0 h 50905"/>
                  <a:gd name="connsiteX3" fmla="*/ 0 w 40714"/>
                  <a:gd name="connsiteY3" fmla="*/ 10689 h 50905"/>
                  <a:gd name="connsiteX4" fmla="*/ 18713 w 40714"/>
                  <a:gd name="connsiteY4" fmla="*/ 5090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14" h="50905">
                    <a:moveTo>
                      <a:pt x="18713" y="50905"/>
                    </a:moveTo>
                    <a:lnTo>
                      <a:pt x="40715" y="41362"/>
                    </a:lnTo>
                    <a:cubicBezTo>
                      <a:pt x="34684" y="27508"/>
                      <a:pt x="28206" y="13580"/>
                      <a:pt x="21454" y="0"/>
                    </a:cubicBezTo>
                    <a:lnTo>
                      <a:pt x="0" y="10689"/>
                    </a:lnTo>
                    <a:cubicBezTo>
                      <a:pt x="6553" y="23895"/>
                      <a:pt x="12857" y="37425"/>
                      <a:pt x="18713" y="50905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</p:grp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B1CCD020-050E-4837-AC74-78F3DE01D85E}"/>
                </a:ext>
              </a:extLst>
            </p:cNvPr>
            <p:cNvSpPr/>
            <p:nvPr/>
          </p:nvSpPr>
          <p:spPr>
            <a:xfrm>
              <a:off x="6956997" y="3693504"/>
              <a:ext cx="891533" cy="558461"/>
            </a:xfrm>
            <a:custGeom>
              <a:avLst/>
              <a:gdLst>
                <a:gd name="connsiteX0" fmla="*/ 45523 w 844961"/>
                <a:gd name="connsiteY0" fmla="*/ 505317 h 529287"/>
                <a:gd name="connsiteX1" fmla="*/ 1221 w 844961"/>
                <a:gd name="connsiteY1" fmla="*/ 504171 h 529287"/>
                <a:gd name="connsiteX2" fmla="*/ 0 w 844961"/>
                <a:gd name="connsiteY2" fmla="*/ 528116 h 529287"/>
                <a:gd name="connsiteX3" fmla="*/ 45523 w 844961"/>
                <a:gd name="connsiteY3" fmla="*/ 529287 h 529287"/>
                <a:gd name="connsiteX4" fmla="*/ 844962 w 844961"/>
                <a:gd name="connsiteY4" fmla="*/ 9743 h 529287"/>
                <a:gd name="connsiteX5" fmla="*/ 823059 w 844961"/>
                <a:gd name="connsiteY5" fmla="*/ 0 h 529287"/>
                <a:gd name="connsiteX6" fmla="*/ 45523 w 844961"/>
                <a:gd name="connsiteY6" fmla="*/ 505317 h 5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961" h="529287">
                  <a:moveTo>
                    <a:pt x="45523" y="505317"/>
                  </a:moveTo>
                  <a:cubicBezTo>
                    <a:pt x="30798" y="505317"/>
                    <a:pt x="15872" y="504943"/>
                    <a:pt x="1221" y="504171"/>
                  </a:cubicBezTo>
                  <a:lnTo>
                    <a:pt x="0" y="528116"/>
                  </a:lnTo>
                  <a:cubicBezTo>
                    <a:pt x="15075" y="528889"/>
                    <a:pt x="30374" y="529287"/>
                    <a:pt x="45523" y="529287"/>
                  </a:cubicBezTo>
                  <a:cubicBezTo>
                    <a:pt x="390849" y="529287"/>
                    <a:pt x="704629" y="325342"/>
                    <a:pt x="844962" y="9743"/>
                  </a:cubicBezTo>
                  <a:lnTo>
                    <a:pt x="823059" y="0"/>
                  </a:lnTo>
                  <a:cubicBezTo>
                    <a:pt x="686564" y="306953"/>
                    <a:pt x="381355" y="505317"/>
                    <a:pt x="45523" y="505317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744FAED2-E746-4EE3-B983-AEB5CEF946E9}"/>
                </a:ext>
              </a:extLst>
            </p:cNvPr>
            <p:cNvSpPr/>
            <p:nvPr/>
          </p:nvSpPr>
          <p:spPr>
            <a:xfrm>
              <a:off x="6163237" y="2406641"/>
              <a:ext cx="856172" cy="554780"/>
            </a:xfrm>
            <a:custGeom>
              <a:avLst/>
              <a:gdLst>
                <a:gd name="connsiteX0" fmla="*/ 797818 w 811447"/>
                <a:gd name="connsiteY0" fmla="*/ 23970 h 525799"/>
                <a:gd name="connsiteX1" fmla="*/ 811074 w 811447"/>
                <a:gd name="connsiteY1" fmla="*/ 24070 h 525799"/>
                <a:gd name="connsiteX2" fmla="*/ 811448 w 811447"/>
                <a:gd name="connsiteY2" fmla="*/ 100 h 525799"/>
                <a:gd name="connsiteX3" fmla="*/ 797843 w 811447"/>
                <a:gd name="connsiteY3" fmla="*/ 0 h 525799"/>
                <a:gd name="connsiteX4" fmla="*/ 797843 w 811447"/>
                <a:gd name="connsiteY4" fmla="*/ 11985 h 525799"/>
                <a:gd name="connsiteX5" fmla="*/ 797843 w 811447"/>
                <a:gd name="connsiteY5" fmla="*/ 0 h 525799"/>
                <a:gd name="connsiteX6" fmla="*/ 317044 w 811447"/>
                <a:gd name="connsiteY6" fmla="*/ 143921 h 525799"/>
                <a:gd name="connsiteX7" fmla="*/ 0 w 811447"/>
                <a:gd name="connsiteY7" fmla="*/ 515957 h 525799"/>
                <a:gd name="connsiteX8" fmla="*/ 21852 w 811447"/>
                <a:gd name="connsiteY8" fmla="*/ 525799 h 525799"/>
                <a:gd name="connsiteX9" fmla="*/ 797818 w 811447"/>
                <a:gd name="connsiteY9" fmla="*/ 23970 h 52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1447" h="525799">
                  <a:moveTo>
                    <a:pt x="797818" y="23970"/>
                  </a:moveTo>
                  <a:cubicBezTo>
                    <a:pt x="802229" y="23970"/>
                    <a:pt x="806664" y="23995"/>
                    <a:pt x="811074" y="24070"/>
                  </a:cubicBezTo>
                  <a:lnTo>
                    <a:pt x="811448" y="100"/>
                  </a:lnTo>
                  <a:cubicBezTo>
                    <a:pt x="806913" y="25"/>
                    <a:pt x="802378" y="0"/>
                    <a:pt x="797843" y="0"/>
                  </a:cubicBezTo>
                  <a:lnTo>
                    <a:pt x="797843" y="11985"/>
                  </a:lnTo>
                  <a:lnTo>
                    <a:pt x="797843" y="0"/>
                  </a:lnTo>
                  <a:cubicBezTo>
                    <a:pt x="626090" y="0"/>
                    <a:pt x="459843" y="49759"/>
                    <a:pt x="317044" y="143921"/>
                  </a:cubicBezTo>
                  <a:cubicBezTo>
                    <a:pt x="177857" y="235690"/>
                    <a:pt x="68247" y="364337"/>
                    <a:pt x="0" y="515957"/>
                  </a:cubicBezTo>
                  <a:lnTo>
                    <a:pt x="21852" y="525799"/>
                  </a:lnTo>
                  <a:cubicBezTo>
                    <a:pt x="159045" y="220939"/>
                    <a:pt x="463631" y="23970"/>
                    <a:pt x="797818" y="23970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0517736-E10C-4552-B562-C2E2601B9A71}"/>
                </a:ext>
              </a:extLst>
            </p:cNvPr>
            <p:cNvSpPr/>
            <p:nvPr/>
          </p:nvSpPr>
          <p:spPr>
            <a:xfrm>
              <a:off x="8779001" y="3693504"/>
              <a:ext cx="891533" cy="558461"/>
            </a:xfrm>
            <a:custGeom>
              <a:avLst/>
              <a:gdLst>
                <a:gd name="connsiteX0" fmla="*/ 45523 w 844961"/>
                <a:gd name="connsiteY0" fmla="*/ 505317 h 529287"/>
                <a:gd name="connsiteX1" fmla="*/ 1221 w 844961"/>
                <a:gd name="connsiteY1" fmla="*/ 504171 h 529287"/>
                <a:gd name="connsiteX2" fmla="*/ 0 w 844961"/>
                <a:gd name="connsiteY2" fmla="*/ 528116 h 529287"/>
                <a:gd name="connsiteX3" fmla="*/ 45523 w 844961"/>
                <a:gd name="connsiteY3" fmla="*/ 529287 h 529287"/>
                <a:gd name="connsiteX4" fmla="*/ 844962 w 844961"/>
                <a:gd name="connsiteY4" fmla="*/ 9743 h 529287"/>
                <a:gd name="connsiteX5" fmla="*/ 823059 w 844961"/>
                <a:gd name="connsiteY5" fmla="*/ 0 h 529287"/>
                <a:gd name="connsiteX6" fmla="*/ 45523 w 844961"/>
                <a:gd name="connsiteY6" fmla="*/ 505317 h 5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961" h="529287">
                  <a:moveTo>
                    <a:pt x="45523" y="505317"/>
                  </a:moveTo>
                  <a:cubicBezTo>
                    <a:pt x="30798" y="505317"/>
                    <a:pt x="15872" y="504943"/>
                    <a:pt x="1221" y="504171"/>
                  </a:cubicBezTo>
                  <a:lnTo>
                    <a:pt x="0" y="528116"/>
                  </a:lnTo>
                  <a:cubicBezTo>
                    <a:pt x="15075" y="528889"/>
                    <a:pt x="30374" y="529287"/>
                    <a:pt x="45523" y="529287"/>
                  </a:cubicBezTo>
                  <a:cubicBezTo>
                    <a:pt x="390849" y="529287"/>
                    <a:pt x="704629" y="325342"/>
                    <a:pt x="844962" y="9743"/>
                  </a:cubicBezTo>
                  <a:lnTo>
                    <a:pt x="823059" y="0"/>
                  </a:lnTo>
                  <a:cubicBezTo>
                    <a:pt x="686564" y="306953"/>
                    <a:pt x="381355" y="505317"/>
                    <a:pt x="45523" y="505317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96D9FD99-F690-491F-A226-5F01624E7887}"/>
                </a:ext>
              </a:extLst>
            </p:cNvPr>
            <p:cNvSpPr/>
            <p:nvPr/>
          </p:nvSpPr>
          <p:spPr>
            <a:xfrm>
              <a:off x="7985242" y="2406641"/>
              <a:ext cx="856172" cy="554780"/>
            </a:xfrm>
            <a:custGeom>
              <a:avLst/>
              <a:gdLst>
                <a:gd name="connsiteX0" fmla="*/ 797818 w 811447"/>
                <a:gd name="connsiteY0" fmla="*/ 23970 h 525799"/>
                <a:gd name="connsiteX1" fmla="*/ 811074 w 811447"/>
                <a:gd name="connsiteY1" fmla="*/ 24070 h 525799"/>
                <a:gd name="connsiteX2" fmla="*/ 811448 w 811447"/>
                <a:gd name="connsiteY2" fmla="*/ 100 h 525799"/>
                <a:gd name="connsiteX3" fmla="*/ 797843 w 811447"/>
                <a:gd name="connsiteY3" fmla="*/ 0 h 525799"/>
                <a:gd name="connsiteX4" fmla="*/ 797843 w 811447"/>
                <a:gd name="connsiteY4" fmla="*/ 11985 h 525799"/>
                <a:gd name="connsiteX5" fmla="*/ 797843 w 811447"/>
                <a:gd name="connsiteY5" fmla="*/ 0 h 525799"/>
                <a:gd name="connsiteX6" fmla="*/ 317044 w 811447"/>
                <a:gd name="connsiteY6" fmla="*/ 143921 h 525799"/>
                <a:gd name="connsiteX7" fmla="*/ 0 w 811447"/>
                <a:gd name="connsiteY7" fmla="*/ 515957 h 525799"/>
                <a:gd name="connsiteX8" fmla="*/ 21852 w 811447"/>
                <a:gd name="connsiteY8" fmla="*/ 525799 h 525799"/>
                <a:gd name="connsiteX9" fmla="*/ 797818 w 811447"/>
                <a:gd name="connsiteY9" fmla="*/ 23970 h 52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1447" h="525799">
                  <a:moveTo>
                    <a:pt x="797818" y="23970"/>
                  </a:moveTo>
                  <a:cubicBezTo>
                    <a:pt x="802229" y="23970"/>
                    <a:pt x="806664" y="23995"/>
                    <a:pt x="811074" y="24070"/>
                  </a:cubicBezTo>
                  <a:lnTo>
                    <a:pt x="811448" y="100"/>
                  </a:lnTo>
                  <a:cubicBezTo>
                    <a:pt x="806913" y="25"/>
                    <a:pt x="802378" y="0"/>
                    <a:pt x="797843" y="0"/>
                  </a:cubicBezTo>
                  <a:lnTo>
                    <a:pt x="797843" y="11985"/>
                  </a:lnTo>
                  <a:lnTo>
                    <a:pt x="797843" y="0"/>
                  </a:lnTo>
                  <a:cubicBezTo>
                    <a:pt x="626090" y="0"/>
                    <a:pt x="459843" y="49759"/>
                    <a:pt x="317044" y="143921"/>
                  </a:cubicBezTo>
                  <a:cubicBezTo>
                    <a:pt x="177857" y="235690"/>
                    <a:pt x="68247" y="364337"/>
                    <a:pt x="0" y="515957"/>
                  </a:cubicBezTo>
                  <a:lnTo>
                    <a:pt x="21852" y="525799"/>
                  </a:lnTo>
                  <a:cubicBezTo>
                    <a:pt x="159045" y="220939"/>
                    <a:pt x="463631" y="23970"/>
                    <a:pt x="797818" y="23970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9AF801E5-5494-454D-A031-B190D56434FA}"/>
                </a:ext>
              </a:extLst>
            </p:cNvPr>
            <p:cNvSpPr/>
            <p:nvPr/>
          </p:nvSpPr>
          <p:spPr>
            <a:xfrm>
              <a:off x="9805220" y="2406641"/>
              <a:ext cx="1764480" cy="1845350"/>
            </a:xfrm>
            <a:custGeom>
              <a:avLst/>
              <a:gdLst>
                <a:gd name="connsiteX0" fmla="*/ 1416184 w 1672306"/>
                <a:gd name="connsiteY0" fmla="*/ 256122 h 1748950"/>
                <a:gd name="connsiteX1" fmla="*/ 797843 w 1672306"/>
                <a:gd name="connsiteY1" fmla="*/ 0 h 1748950"/>
                <a:gd name="connsiteX2" fmla="*/ 317044 w 1672306"/>
                <a:gd name="connsiteY2" fmla="*/ 143921 h 1748950"/>
                <a:gd name="connsiteX3" fmla="*/ 0 w 1672306"/>
                <a:gd name="connsiteY3" fmla="*/ 515957 h 1748950"/>
                <a:gd name="connsiteX4" fmla="*/ 21852 w 1672306"/>
                <a:gd name="connsiteY4" fmla="*/ 525799 h 1748950"/>
                <a:gd name="connsiteX5" fmla="*/ 797818 w 1672306"/>
                <a:gd name="connsiteY5" fmla="*/ 23995 h 1748950"/>
                <a:gd name="connsiteX6" fmla="*/ 1648311 w 1672306"/>
                <a:gd name="connsiteY6" fmla="*/ 874488 h 1748950"/>
                <a:gd name="connsiteX7" fmla="*/ 797818 w 1672306"/>
                <a:gd name="connsiteY7" fmla="*/ 1724981 h 1748950"/>
                <a:gd name="connsiteX8" fmla="*/ 753516 w 1672306"/>
                <a:gd name="connsiteY8" fmla="*/ 1723834 h 1748950"/>
                <a:gd name="connsiteX9" fmla="*/ 752295 w 1672306"/>
                <a:gd name="connsiteY9" fmla="*/ 1747780 h 1748950"/>
                <a:gd name="connsiteX10" fmla="*/ 797818 w 1672306"/>
                <a:gd name="connsiteY10" fmla="*/ 1748951 h 1748950"/>
                <a:gd name="connsiteX11" fmla="*/ 1416159 w 1672306"/>
                <a:gd name="connsiteY11" fmla="*/ 1492829 h 1748950"/>
                <a:gd name="connsiteX12" fmla="*/ 1672306 w 1672306"/>
                <a:gd name="connsiteY12" fmla="*/ 874463 h 1748950"/>
                <a:gd name="connsiteX13" fmla="*/ 1416184 w 1672306"/>
                <a:gd name="connsiteY13" fmla="*/ 256122 h 174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306" h="1748950">
                  <a:moveTo>
                    <a:pt x="1416184" y="256122"/>
                  </a:moveTo>
                  <a:cubicBezTo>
                    <a:pt x="1251009" y="90947"/>
                    <a:pt x="1031415" y="0"/>
                    <a:pt x="797843" y="0"/>
                  </a:cubicBezTo>
                  <a:cubicBezTo>
                    <a:pt x="626090" y="0"/>
                    <a:pt x="459843" y="49759"/>
                    <a:pt x="317044" y="143921"/>
                  </a:cubicBezTo>
                  <a:cubicBezTo>
                    <a:pt x="177857" y="235690"/>
                    <a:pt x="68247" y="364337"/>
                    <a:pt x="0" y="515957"/>
                  </a:cubicBezTo>
                  <a:lnTo>
                    <a:pt x="21852" y="525799"/>
                  </a:lnTo>
                  <a:cubicBezTo>
                    <a:pt x="159045" y="220964"/>
                    <a:pt x="463631" y="23995"/>
                    <a:pt x="797818" y="23995"/>
                  </a:cubicBezTo>
                  <a:cubicBezTo>
                    <a:pt x="1266781" y="23995"/>
                    <a:pt x="1648311" y="405525"/>
                    <a:pt x="1648311" y="874488"/>
                  </a:cubicBezTo>
                  <a:cubicBezTo>
                    <a:pt x="1648311" y="1343451"/>
                    <a:pt x="1266781" y="1724981"/>
                    <a:pt x="797818" y="1724981"/>
                  </a:cubicBezTo>
                  <a:cubicBezTo>
                    <a:pt x="783092" y="1724981"/>
                    <a:pt x="768167" y="1724607"/>
                    <a:pt x="753516" y="1723834"/>
                  </a:cubicBezTo>
                  <a:lnTo>
                    <a:pt x="752295" y="1747780"/>
                  </a:lnTo>
                  <a:cubicBezTo>
                    <a:pt x="767370" y="1748552"/>
                    <a:pt x="782668" y="1748951"/>
                    <a:pt x="797818" y="1748951"/>
                  </a:cubicBezTo>
                  <a:cubicBezTo>
                    <a:pt x="1031390" y="1748951"/>
                    <a:pt x="1250984" y="1658004"/>
                    <a:pt x="1416159" y="1492829"/>
                  </a:cubicBezTo>
                  <a:cubicBezTo>
                    <a:pt x="1581359" y="1327629"/>
                    <a:pt x="1672306" y="1108035"/>
                    <a:pt x="1672306" y="874463"/>
                  </a:cubicBezTo>
                  <a:cubicBezTo>
                    <a:pt x="1672306" y="640891"/>
                    <a:pt x="1581359" y="421297"/>
                    <a:pt x="1416184" y="256122"/>
                  </a:cubicBezTo>
                  <a:close/>
                </a:path>
              </a:pathLst>
            </a:custGeom>
            <a:grpFill/>
            <a:ln w="24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latin typeface="Roboto"/>
                <a:ea typeface="思源黑体 CN Regular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2E92AC2-1E67-4485-BBC9-165F2E66AFD1}"/>
                </a:ext>
              </a:extLst>
            </p:cNvPr>
            <p:cNvGrpSpPr/>
            <p:nvPr/>
          </p:nvGrpSpPr>
          <p:grpSpPr>
            <a:xfrm>
              <a:off x="8887739" y="2408717"/>
              <a:ext cx="1665943" cy="1838305"/>
              <a:chOff x="8870131" y="2414524"/>
              <a:chExt cx="1655436" cy="1826709"/>
            </a:xfrm>
            <a:grpFill/>
          </p:grpSpPr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id="{B4B5AA58-8BFE-45AD-9663-D6A191030006}"/>
                  </a:ext>
                </a:extLst>
              </p:cNvPr>
              <p:cNvSpPr/>
              <p:nvPr/>
            </p:nvSpPr>
            <p:spPr>
              <a:xfrm>
                <a:off x="8870131" y="2414524"/>
                <a:ext cx="49218" cy="29363"/>
              </a:xfrm>
              <a:custGeom>
                <a:avLst/>
                <a:gdLst>
                  <a:gd name="connsiteX0" fmla="*/ 46943 w 46943"/>
                  <a:gd name="connsiteY0" fmla="*/ 4211 h 28006"/>
                  <a:gd name="connsiteX1" fmla="*/ 1594 w 46943"/>
                  <a:gd name="connsiteY1" fmla="*/ 0 h 28006"/>
                  <a:gd name="connsiteX2" fmla="*/ 0 w 46943"/>
                  <a:gd name="connsiteY2" fmla="*/ 23920 h 28006"/>
                  <a:gd name="connsiteX3" fmla="*/ 44128 w 46943"/>
                  <a:gd name="connsiteY3" fmla="*/ 28007 h 28006"/>
                  <a:gd name="connsiteX4" fmla="*/ 46943 w 46943"/>
                  <a:gd name="connsiteY4" fmla="*/ 4211 h 2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43" h="28006">
                    <a:moveTo>
                      <a:pt x="46943" y="4211"/>
                    </a:moveTo>
                    <a:cubicBezTo>
                      <a:pt x="31943" y="2417"/>
                      <a:pt x="16694" y="1022"/>
                      <a:pt x="1594" y="0"/>
                    </a:cubicBezTo>
                    <a:lnTo>
                      <a:pt x="0" y="23920"/>
                    </a:lnTo>
                    <a:cubicBezTo>
                      <a:pt x="14701" y="24892"/>
                      <a:pt x="29551" y="26287"/>
                      <a:pt x="44128" y="28007"/>
                    </a:cubicBezTo>
                    <a:lnTo>
                      <a:pt x="46943" y="421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:a16="http://schemas.microsoft.com/office/drawing/2014/main" id="{03EB0F7F-7319-4BB8-A7BD-101CE81DF434}"/>
                  </a:ext>
                </a:extLst>
              </p:cNvPr>
              <p:cNvSpPr/>
              <p:nvPr/>
            </p:nvSpPr>
            <p:spPr>
              <a:xfrm>
                <a:off x="9304687" y="2566517"/>
                <a:ext cx="52954" cy="47703"/>
              </a:xfrm>
              <a:custGeom>
                <a:avLst/>
                <a:gdLst>
                  <a:gd name="connsiteX0" fmla="*/ 50507 w 50506"/>
                  <a:gd name="connsiteY0" fmla="*/ 26263 h 45498"/>
                  <a:gd name="connsiteX1" fmla="*/ 13331 w 50506"/>
                  <a:gd name="connsiteY1" fmla="*/ 0 h 45498"/>
                  <a:gd name="connsiteX2" fmla="*/ 0 w 50506"/>
                  <a:gd name="connsiteY2" fmla="*/ 19934 h 45498"/>
                  <a:gd name="connsiteX3" fmla="*/ 36155 w 50506"/>
                  <a:gd name="connsiteY3" fmla="*/ 45498 h 45498"/>
                  <a:gd name="connsiteX4" fmla="*/ 50507 w 50506"/>
                  <a:gd name="connsiteY4" fmla="*/ 26263 h 4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" h="45498">
                    <a:moveTo>
                      <a:pt x="50507" y="26263"/>
                    </a:moveTo>
                    <a:cubicBezTo>
                      <a:pt x="38398" y="17218"/>
                      <a:pt x="25889" y="8372"/>
                      <a:pt x="13331" y="0"/>
                    </a:cubicBezTo>
                    <a:lnTo>
                      <a:pt x="0" y="19934"/>
                    </a:lnTo>
                    <a:cubicBezTo>
                      <a:pt x="12210" y="28081"/>
                      <a:pt x="24369" y="36678"/>
                      <a:pt x="36155" y="45498"/>
                    </a:cubicBezTo>
                    <a:lnTo>
                      <a:pt x="50507" y="2626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id="{847B3136-D842-4C6F-A2A5-39BEA4D9000F}"/>
                  </a:ext>
                </a:extLst>
              </p:cNvPr>
              <p:cNvSpPr/>
              <p:nvPr/>
            </p:nvSpPr>
            <p:spPr>
              <a:xfrm>
                <a:off x="9140833" y="2477719"/>
                <a:ext cx="53111" cy="41668"/>
              </a:xfrm>
              <a:custGeom>
                <a:avLst/>
                <a:gdLst>
                  <a:gd name="connsiteX0" fmla="*/ 50657 w 50656"/>
                  <a:gd name="connsiteY0" fmla="*/ 17990 h 39742"/>
                  <a:gd name="connsiteX1" fmla="*/ 8896 w 50656"/>
                  <a:gd name="connsiteY1" fmla="*/ 0 h 39742"/>
                  <a:gd name="connsiteX2" fmla="*/ 0 w 50656"/>
                  <a:gd name="connsiteY2" fmla="*/ 22251 h 39742"/>
                  <a:gd name="connsiteX3" fmla="*/ 40615 w 50656"/>
                  <a:gd name="connsiteY3" fmla="*/ 39743 h 39742"/>
                  <a:gd name="connsiteX4" fmla="*/ 50657 w 50656"/>
                  <a:gd name="connsiteY4" fmla="*/ 17990 h 3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56" h="39742">
                    <a:moveTo>
                      <a:pt x="50657" y="17990"/>
                    </a:moveTo>
                    <a:cubicBezTo>
                      <a:pt x="36952" y="11661"/>
                      <a:pt x="22899" y="5606"/>
                      <a:pt x="8896" y="0"/>
                    </a:cubicBezTo>
                    <a:lnTo>
                      <a:pt x="0" y="22251"/>
                    </a:lnTo>
                    <a:cubicBezTo>
                      <a:pt x="13630" y="27708"/>
                      <a:pt x="27284" y="33588"/>
                      <a:pt x="40615" y="39743"/>
                    </a:cubicBezTo>
                    <a:lnTo>
                      <a:pt x="50657" y="1799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id="{EDFD326B-816B-4741-A12C-49D3FE1CD9D8}"/>
                  </a:ext>
                </a:extLst>
              </p:cNvPr>
              <p:cNvSpPr/>
              <p:nvPr/>
            </p:nvSpPr>
            <p:spPr>
              <a:xfrm>
                <a:off x="9052899" y="2446945"/>
                <a:ext cx="52457" cy="37985"/>
              </a:xfrm>
              <a:custGeom>
                <a:avLst/>
                <a:gdLst>
                  <a:gd name="connsiteX0" fmla="*/ 50033 w 50032"/>
                  <a:gd name="connsiteY0" fmla="*/ 13555 h 36229"/>
                  <a:gd name="connsiteX1" fmla="*/ 6528 w 50032"/>
                  <a:gd name="connsiteY1" fmla="*/ 0 h 36229"/>
                  <a:gd name="connsiteX2" fmla="*/ 0 w 50032"/>
                  <a:gd name="connsiteY2" fmla="*/ 23073 h 36229"/>
                  <a:gd name="connsiteX3" fmla="*/ 42309 w 50032"/>
                  <a:gd name="connsiteY3" fmla="*/ 36229 h 36229"/>
                  <a:gd name="connsiteX4" fmla="*/ 50033 w 50032"/>
                  <a:gd name="connsiteY4" fmla="*/ 13555 h 3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32" h="36229">
                    <a:moveTo>
                      <a:pt x="50033" y="13555"/>
                    </a:moveTo>
                    <a:cubicBezTo>
                      <a:pt x="35731" y="8671"/>
                      <a:pt x="21080" y="4136"/>
                      <a:pt x="6528" y="0"/>
                    </a:cubicBezTo>
                    <a:lnTo>
                      <a:pt x="0" y="23073"/>
                    </a:lnTo>
                    <a:cubicBezTo>
                      <a:pt x="14153" y="27085"/>
                      <a:pt x="28380" y="31495"/>
                      <a:pt x="42309" y="36229"/>
                    </a:cubicBezTo>
                    <a:lnTo>
                      <a:pt x="50033" y="1355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id="{D38D1055-CF13-4E26-81EB-599B59366EB2}"/>
                  </a:ext>
                </a:extLst>
              </p:cNvPr>
              <p:cNvSpPr/>
              <p:nvPr/>
            </p:nvSpPr>
            <p:spPr>
              <a:xfrm>
                <a:off x="8962324" y="2425810"/>
                <a:ext cx="51125" cy="33857"/>
              </a:xfrm>
              <a:custGeom>
                <a:avLst/>
                <a:gdLst>
                  <a:gd name="connsiteX0" fmla="*/ 48763 w 48762"/>
                  <a:gd name="connsiteY0" fmla="*/ 8920 h 32292"/>
                  <a:gd name="connsiteX1" fmla="*/ 4087 w 48762"/>
                  <a:gd name="connsiteY1" fmla="*/ 0 h 32292"/>
                  <a:gd name="connsiteX2" fmla="*/ 0 w 48762"/>
                  <a:gd name="connsiteY2" fmla="*/ 23621 h 32292"/>
                  <a:gd name="connsiteX3" fmla="*/ 43456 w 48762"/>
                  <a:gd name="connsiteY3" fmla="*/ 32292 h 32292"/>
                  <a:gd name="connsiteX4" fmla="*/ 48763 w 48762"/>
                  <a:gd name="connsiteY4" fmla="*/ 8920 h 3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2" h="32292">
                    <a:moveTo>
                      <a:pt x="48763" y="8920"/>
                    </a:moveTo>
                    <a:cubicBezTo>
                      <a:pt x="34037" y="5581"/>
                      <a:pt x="19012" y="2591"/>
                      <a:pt x="4087" y="0"/>
                    </a:cubicBezTo>
                    <a:lnTo>
                      <a:pt x="0" y="23621"/>
                    </a:lnTo>
                    <a:cubicBezTo>
                      <a:pt x="14502" y="26113"/>
                      <a:pt x="29128" y="29028"/>
                      <a:pt x="43456" y="32292"/>
                    </a:cubicBezTo>
                    <a:lnTo>
                      <a:pt x="48763" y="892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2" name="任意多边形: 形状 61">
                <a:extLst>
                  <a:ext uri="{FF2B5EF4-FFF2-40B4-BE49-F238E27FC236}">
                    <a16:creationId xmlns:a16="http://schemas.microsoft.com/office/drawing/2014/main" id="{9E29C11C-1E0B-440B-92F5-579CB494C570}"/>
                  </a:ext>
                </a:extLst>
              </p:cNvPr>
              <p:cNvSpPr/>
              <p:nvPr/>
            </p:nvSpPr>
            <p:spPr>
              <a:xfrm>
                <a:off x="9224955" y="2517716"/>
                <a:ext cx="53346" cy="44934"/>
              </a:xfrm>
              <a:custGeom>
                <a:avLst/>
                <a:gdLst>
                  <a:gd name="connsiteX0" fmla="*/ 50881 w 50880"/>
                  <a:gd name="connsiteY0" fmla="*/ 22251 h 42857"/>
                  <a:gd name="connsiteX1" fmla="*/ 11188 w 50880"/>
                  <a:gd name="connsiteY1" fmla="*/ 0 h 42857"/>
                  <a:gd name="connsiteX2" fmla="*/ 0 w 50880"/>
                  <a:gd name="connsiteY2" fmla="*/ 21204 h 42857"/>
                  <a:gd name="connsiteX3" fmla="*/ 38596 w 50880"/>
                  <a:gd name="connsiteY3" fmla="*/ 42857 h 42857"/>
                  <a:gd name="connsiteX4" fmla="*/ 50881 w 50880"/>
                  <a:gd name="connsiteY4" fmla="*/ 22251 h 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2857">
                    <a:moveTo>
                      <a:pt x="50881" y="22251"/>
                    </a:moveTo>
                    <a:cubicBezTo>
                      <a:pt x="37899" y="14527"/>
                      <a:pt x="24544" y="7027"/>
                      <a:pt x="11188" y="0"/>
                    </a:cubicBezTo>
                    <a:lnTo>
                      <a:pt x="0" y="21204"/>
                    </a:lnTo>
                    <a:cubicBezTo>
                      <a:pt x="12982" y="28032"/>
                      <a:pt x="25964" y="35332"/>
                      <a:pt x="38596" y="42857"/>
                    </a:cubicBezTo>
                    <a:lnTo>
                      <a:pt x="50881" y="2225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3" name="任意多边形: 形状 62">
                <a:extLst>
                  <a:ext uri="{FF2B5EF4-FFF2-40B4-BE49-F238E27FC236}">
                    <a16:creationId xmlns:a16="http://schemas.microsoft.com/office/drawing/2014/main" id="{17F52588-90B4-41AC-9E74-DBCBC14D9431}"/>
                  </a:ext>
                </a:extLst>
              </p:cNvPr>
              <p:cNvSpPr/>
              <p:nvPr/>
            </p:nvSpPr>
            <p:spPr>
              <a:xfrm>
                <a:off x="9379089" y="2623600"/>
                <a:ext cx="51988" cy="49924"/>
              </a:xfrm>
              <a:custGeom>
                <a:avLst/>
                <a:gdLst>
                  <a:gd name="connsiteX0" fmla="*/ 49585 w 49585"/>
                  <a:gd name="connsiteY0" fmla="*/ 30000 h 47616"/>
                  <a:gd name="connsiteX1" fmla="*/ 15324 w 49585"/>
                  <a:gd name="connsiteY1" fmla="*/ 0 h 47616"/>
                  <a:gd name="connsiteX2" fmla="*/ 0 w 49585"/>
                  <a:gd name="connsiteY2" fmla="*/ 18439 h 47616"/>
                  <a:gd name="connsiteX3" fmla="*/ 33339 w 49585"/>
                  <a:gd name="connsiteY3" fmla="*/ 47616 h 47616"/>
                  <a:gd name="connsiteX4" fmla="*/ 49585 w 49585"/>
                  <a:gd name="connsiteY4" fmla="*/ 30000 h 4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85" h="47616">
                    <a:moveTo>
                      <a:pt x="49585" y="30000"/>
                    </a:moveTo>
                    <a:cubicBezTo>
                      <a:pt x="38472" y="19759"/>
                      <a:pt x="26960" y="9668"/>
                      <a:pt x="15324" y="0"/>
                    </a:cubicBezTo>
                    <a:lnTo>
                      <a:pt x="0" y="18439"/>
                    </a:lnTo>
                    <a:cubicBezTo>
                      <a:pt x="11312" y="27832"/>
                      <a:pt x="22525" y="37650"/>
                      <a:pt x="33339" y="47616"/>
                    </a:cubicBezTo>
                    <a:lnTo>
                      <a:pt x="49585" y="300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4" name="任意多边形: 形状 63">
                <a:extLst>
                  <a:ext uri="{FF2B5EF4-FFF2-40B4-BE49-F238E27FC236}">
                    <a16:creationId xmlns:a16="http://schemas.microsoft.com/office/drawing/2014/main" id="{D0024A67-1E01-422D-B24F-B66A088C6BC4}"/>
                  </a:ext>
                </a:extLst>
              </p:cNvPr>
              <p:cNvSpPr/>
              <p:nvPr/>
            </p:nvSpPr>
            <p:spPr>
              <a:xfrm>
                <a:off x="9562693" y="2837847"/>
                <a:ext cx="45822" cy="53346"/>
              </a:xfrm>
              <a:custGeom>
                <a:avLst/>
                <a:gdLst>
                  <a:gd name="connsiteX0" fmla="*/ 43705 w 43704"/>
                  <a:gd name="connsiteY0" fmla="*/ 39095 h 50880"/>
                  <a:gd name="connsiteX1" fmla="*/ 20233 w 43704"/>
                  <a:gd name="connsiteY1" fmla="*/ 0 h 50880"/>
                  <a:gd name="connsiteX2" fmla="*/ 0 w 43704"/>
                  <a:gd name="connsiteY2" fmla="*/ 12857 h 50880"/>
                  <a:gd name="connsiteX3" fmla="*/ 22824 w 43704"/>
                  <a:gd name="connsiteY3" fmla="*/ 50881 h 50880"/>
                  <a:gd name="connsiteX4" fmla="*/ 43705 w 43704"/>
                  <a:gd name="connsiteY4" fmla="*/ 39095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04" h="50880">
                    <a:moveTo>
                      <a:pt x="43705" y="39095"/>
                    </a:moveTo>
                    <a:cubicBezTo>
                      <a:pt x="36254" y="25914"/>
                      <a:pt x="28356" y="12758"/>
                      <a:pt x="20233" y="0"/>
                    </a:cubicBezTo>
                    <a:lnTo>
                      <a:pt x="0" y="12857"/>
                    </a:lnTo>
                    <a:cubicBezTo>
                      <a:pt x="7899" y="25266"/>
                      <a:pt x="15573" y="38073"/>
                      <a:pt x="22824" y="50881"/>
                    </a:cubicBezTo>
                    <a:lnTo>
                      <a:pt x="43705" y="3909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5" name="任意多边形: 形状 64">
                <a:extLst>
                  <a:ext uri="{FF2B5EF4-FFF2-40B4-BE49-F238E27FC236}">
                    <a16:creationId xmlns:a16="http://schemas.microsoft.com/office/drawing/2014/main" id="{66DEEF86-DA5A-48E8-A442-3CFB6C22CAD5}"/>
                  </a:ext>
                </a:extLst>
              </p:cNvPr>
              <p:cNvSpPr/>
              <p:nvPr/>
            </p:nvSpPr>
            <p:spPr>
              <a:xfrm>
                <a:off x="9608490" y="2921080"/>
                <a:ext cx="42687" cy="53372"/>
              </a:xfrm>
              <a:custGeom>
                <a:avLst/>
                <a:gdLst>
                  <a:gd name="connsiteX0" fmla="*/ 18713 w 40714"/>
                  <a:gd name="connsiteY0" fmla="*/ 50905 h 50905"/>
                  <a:gd name="connsiteX1" fmla="*/ 40715 w 40714"/>
                  <a:gd name="connsiteY1" fmla="*/ 41362 h 50905"/>
                  <a:gd name="connsiteX2" fmla="*/ 21454 w 40714"/>
                  <a:gd name="connsiteY2" fmla="*/ 0 h 50905"/>
                  <a:gd name="connsiteX3" fmla="*/ 0 w 40714"/>
                  <a:gd name="connsiteY3" fmla="*/ 10689 h 50905"/>
                  <a:gd name="connsiteX4" fmla="*/ 18713 w 40714"/>
                  <a:gd name="connsiteY4" fmla="*/ 5090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14" h="50905">
                    <a:moveTo>
                      <a:pt x="18713" y="50905"/>
                    </a:moveTo>
                    <a:lnTo>
                      <a:pt x="40715" y="41362"/>
                    </a:lnTo>
                    <a:cubicBezTo>
                      <a:pt x="34684" y="27483"/>
                      <a:pt x="28206" y="13580"/>
                      <a:pt x="21454" y="0"/>
                    </a:cubicBezTo>
                    <a:lnTo>
                      <a:pt x="0" y="10689"/>
                    </a:lnTo>
                    <a:cubicBezTo>
                      <a:pt x="6553" y="23895"/>
                      <a:pt x="12857" y="37425"/>
                      <a:pt x="18713" y="50905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6" name="任意多边形: 形状 65">
                <a:extLst>
                  <a:ext uri="{FF2B5EF4-FFF2-40B4-BE49-F238E27FC236}">
                    <a16:creationId xmlns:a16="http://schemas.microsoft.com/office/drawing/2014/main" id="{94C9B197-6ED6-48AD-878D-21366209110D}"/>
                  </a:ext>
                </a:extLst>
              </p:cNvPr>
              <p:cNvSpPr/>
              <p:nvPr/>
            </p:nvSpPr>
            <p:spPr>
              <a:xfrm>
                <a:off x="9508799" y="2759996"/>
                <a:ext cx="48409" cy="52771"/>
              </a:xfrm>
              <a:custGeom>
                <a:avLst/>
                <a:gdLst>
                  <a:gd name="connsiteX0" fmla="*/ 46171 w 46171"/>
                  <a:gd name="connsiteY0" fmla="*/ 36429 h 50332"/>
                  <a:gd name="connsiteX1" fmla="*/ 18787 w 46171"/>
                  <a:gd name="connsiteY1" fmla="*/ 0 h 50332"/>
                  <a:gd name="connsiteX2" fmla="*/ 0 w 46171"/>
                  <a:gd name="connsiteY2" fmla="*/ 14900 h 50332"/>
                  <a:gd name="connsiteX3" fmla="*/ 26636 w 46171"/>
                  <a:gd name="connsiteY3" fmla="*/ 50332 h 50332"/>
                  <a:gd name="connsiteX4" fmla="*/ 46171 w 46171"/>
                  <a:gd name="connsiteY4" fmla="*/ 36429 h 5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71" h="50332">
                    <a:moveTo>
                      <a:pt x="46171" y="36429"/>
                    </a:moveTo>
                    <a:cubicBezTo>
                      <a:pt x="37400" y="24120"/>
                      <a:pt x="28206" y="11860"/>
                      <a:pt x="18787" y="0"/>
                    </a:cubicBezTo>
                    <a:lnTo>
                      <a:pt x="0" y="14900"/>
                    </a:lnTo>
                    <a:cubicBezTo>
                      <a:pt x="9169" y="26437"/>
                      <a:pt x="18115" y="38372"/>
                      <a:pt x="26636" y="50332"/>
                    </a:cubicBezTo>
                    <a:lnTo>
                      <a:pt x="46171" y="3642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7" name="任意多边形: 形状 66">
                <a:extLst>
                  <a:ext uri="{FF2B5EF4-FFF2-40B4-BE49-F238E27FC236}">
                    <a16:creationId xmlns:a16="http://schemas.microsoft.com/office/drawing/2014/main" id="{08B372DE-2B81-4BC2-B11B-F0573984AD84}"/>
                  </a:ext>
                </a:extLst>
              </p:cNvPr>
              <p:cNvSpPr/>
              <p:nvPr/>
            </p:nvSpPr>
            <p:spPr>
              <a:xfrm>
                <a:off x="9447380" y="2688310"/>
                <a:ext cx="50472" cy="51647"/>
              </a:xfrm>
              <a:custGeom>
                <a:avLst/>
                <a:gdLst>
                  <a:gd name="connsiteX0" fmla="*/ 48139 w 48139"/>
                  <a:gd name="connsiteY0" fmla="*/ 33389 h 49260"/>
                  <a:gd name="connsiteX1" fmla="*/ 17143 w 48139"/>
                  <a:gd name="connsiteY1" fmla="*/ 0 h 49260"/>
                  <a:gd name="connsiteX2" fmla="*/ 0 w 48139"/>
                  <a:gd name="connsiteY2" fmla="*/ 16769 h 49260"/>
                  <a:gd name="connsiteX3" fmla="*/ 30149 w 48139"/>
                  <a:gd name="connsiteY3" fmla="*/ 49261 h 49260"/>
                  <a:gd name="connsiteX4" fmla="*/ 48139 w 48139"/>
                  <a:gd name="connsiteY4" fmla="*/ 33389 h 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39" h="49260">
                    <a:moveTo>
                      <a:pt x="48139" y="33389"/>
                    </a:moveTo>
                    <a:cubicBezTo>
                      <a:pt x="38123" y="22027"/>
                      <a:pt x="27682" y="10789"/>
                      <a:pt x="17143" y="0"/>
                    </a:cubicBezTo>
                    <a:lnTo>
                      <a:pt x="0" y="16769"/>
                    </a:lnTo>
                    <a:cubicBezTo>
                      <a:pt x="10265" y="27284"/>
                      <a:pt x="20407" y="38198"/>
                      <a:pt x="30149" y="49261"/>
                    </a:cubicBezTo>
                    <a:lnTo>
                      <a:pt x="48139" y="3338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8" name="任意多边形: 形状 67">
                <a:extLst>
                  <a:ext uri="{FF2B5EF4-FFF2-40B4-BE49-F238E27FC236}">
                    <a16:creationId xmlns:a16="http://schemas.microsoft.com/office/drawing/2014/main" id="{6EE8C079-2937-4982-8CE3-080C2F5B83F1}"/>
                  </a:ext>
                </a:extLst>
              </p:cNvPr>
              <p:cNvSpPr/>
              <p:nvPr/>
            </p:nvSpPr>
            <p:spPr>
              <a:xfrm>
                <a:off x="9645508" y="3008832"/>
                <a:ext cx="39108" cy="52797"/>
              </a:xfrm>
              <a:custGeom>
                <a:avLst/>
                <a:gdLst>
                  <a:gd name="connsiteX0" fmla="*/ 22475 w 37300"/>
                  <a:gd name="connsiteY0" fmla="*/ 0 h 50357"/>
                  <a:gd name="connsiteX1" fmla="*/ 0 w 37300"/>
                  <a:gd name="connsiteY1" fmla="*/ 8372 h 50357"/>
                  <a:gd name="connsiteX2" fmla="*/ 14427 w 37300"/>
                  <a:gd name="connsiteY2" fmla="*/ 50357 h 50357"/>
                  <a:gd name="connsiteX3" fmla="*/ 37301 w 37300"/>
                  <a:gd name="connsiteY3" fmla="*/ 43181 h 50357"/>
                  <a:gd name="connsiteX4" fmla="*/ 22475 w 37300"/>
                  <a:gd name="connsiteY4" fmla="*/ 0 h 5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00" h="50357">
                    <a:moveTo>
                      <a:pt x="22475" y="0"/>
                    </a:moveTo>
                    <a:lnTo>
                      <a:pt x="0" y="8372"/>
                    </a:lnTo>
                    <a:cubicBezTo>
                      <a:pt x="5158" y="22176"/>
                      <a:pt x="9992" y="36304"/>
                      <a:pt x="14427" y="50357"/>
                    </a:cubicBezTo>
                    <a:lnTo>
                      <a:pt x="37301" y="43181"/>
                    </a:lnTo>
                    <a:cubicBezTo>
                      <a:pt x="32766" y="28729"/>
                      <a:pt x="27783" y="14203"/>
                      <a:pt x="22475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id="{BC2FE967-2270-422B-B9D2-623988590848}"/>
                  </a:ext>
                </a:extLst>
              </p:cNvPr>
              <p:cNvSpPr/>
              <p:nvPr/>
            </p:nvSpPr>
            <p:spPr>
              <a:xfrm>
                <a:off x="10120871" y="4078451"/>
                <a:ext cx="53346" cy="46031"/>
              </a:xfrm>
              <a:custGeom>
                <a:avLst/>
                <a:gdLst>
                  <a:gd name="connsiteX0" fmla="*/ 0 w 50880"/>
                  <a:gd name="connsiteY0" fmla="*/ 20133 h 43903"/>
                  <a:gd name="connsiteX1" fmla="*/ 38921 w 50880"/>
                  <a:gd name="connsiteY1" fmla="*/ 43904 h 43903"/>
                  <a:gd name="connsiteX2" fmla="*/ 50881 w 50880"/>
                  <a:gd name="connsiteY2" fmla="*/ 23123 h 43903"/>
                  <a:gd name="connsiteX3" fmla="*/ 13032 w 50880"/>
                  <a:gd name="connsiteY3" fmla="*/ 0 h 43903"/>
                  <a:gd name="connsiteX4" fmla="*/ 0 w 50880"/>
                  <a:gd name="connsiteY4" fmla="*/ 20133 h 4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3903">
                    <a:moveTo>
                      <a:pt x="0" y="20133"/>
                    </a:moveTo>
                    <a:cubicBezTo>
                      <a:pt x="12708" y="28356"/>
                      <a:pt x="25814" y="36354"/>
                      <a:pt x="38921" y="43904"/>
                    </a:cubicBezTo>
                    <a:lnTo>
                      <a:pt x="50881" y="23123"/>
                    </a:lnTo>
                    <a:cubicBezTo>
                      <a:pt x="38123" y="15797"/>
                      <a:pt x="25391" y="7998"/>
                      <a:pt x="13032" y="0"/>
                    </a:cubicBezTo>
                    <a:lnTo>
                      <a:pt x="0" y="2013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id="{61C7F100-1B6A-4F78-933C-4CAE67EBA91B}"/>
                  </a:ext>
                </a:extLst>
              </p:cNvPr>
              <p:cNvSpPr/>
              <p:nvPr/>
            </p:nvSpPr>
            <p:spPr>
              <a:xfrm>
                <a:off x="10043437" y="4024008"/>
                <a:ext cx="52719" cy="48565"/>
              </a:xfrm>
              <a:custGeom>
                <a:avLst/>
                <a:gdLst>
                  <a:gd name="connsiteX0" fmla="*/ 0 w 50282"/>
                  <a:gd name="connsiteY0" fmla="*/ 18638 h 46320"/>
                  <a:gd name="connsiteX1" fmla="*/ 36229 w 50282"/>
                  <a:gd name="connsiteY1" fmla="*/ 46321 h 46320"/>
                  <a:gd name="connsiteX2" fmla="*/ 50282 w 50282"/>
                  <a:gd name="connsiteY2" fmla="*/ 26910 h 46320"/>
                  <a:gd name="connsiteX3" fmla="*/ 15050 w 50282"/>
                  <a:gd name="connsiteY3" fmla="*/ 0 h 46320"/>
                  <a:gd name="connsiteX4" fmla="*/ 0 w 50282"/>
                  <a:gd name="connsiteY4" fmla="*/ 18638 h 4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282" h="46320">
                    <a:moveTo>
                      <a:pt x="0" y="18638"/>
                    </a:moveTo>
                    <a:cubicBezTo>
                      <a:pt x="11761" y="28106"/>
                      <a:pt x="23946" y="37425"/>
                      <a:pt x="36229" y="46321"/>
                    </a:cubicBezTo>
                    <a:lnTo>
                      <a:pt x="50282" y="26910"/>
                    </a:lnTo>
                    <a:cubicBezTo>
                      <a:pt x="38347" y="18264"/>
                      <a:pt x="26487" y="9219"/>
                      <a:pt x="15050" y="0"/>
                    </a:cubicBezTo>
                    <a:lnTo>
                      <a:pt x="0" y="18638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1" name="任意多边形: 形状 70">
                <a:extLst>
                  <a:ext uri="{FF2B5EF4-FFF2-40B4-BE49-F238E27FC236}">
                    <a16:creationId xmlns:a16="http://schemas.microsoft.com/office/drawing/2014/main" id="{1F1095AA-6EC1-41AE-8381-8071931A0139}"/>
                  </a:ext>
                </a:extLst>
              </p:cNvPr>
              <p:cNvSpPr/>
              <p:nvPr/>
            </p:nvSpPr>
            <p:spPr>
              <a:xfrm>
                <a:off x="10203738" y="4124874"/>
                <a:ext cx="53398" cy="42922"/>
              </a:xfrm>
              <a:custGeom>
                <a:avLst/>
                <a:gdLst>
                  <a:gd name="connsiteX0" fmla="*/ 0 w 50930"/>
                  <a:gd name="connsiteY0" fmla="*/ 21354 h 40938"/>
                  <a:gd name="connsiteX1" fmla="*/ 41212 w 50930"/>
                  <a:gd name="connsiteY1" fmla="*/ 40939 h 40938"/>
                  <a:gd name="connsiteX2" fmla="*/ 50930 w 50930"/>
                  <a:gd name="connsiteY2" fmla="*/ 19037 h 40938"/>
                  <a:gd name="connsiteX3" fmla="*/ 10863 w 50930"/>
                  <a:gd name="connsiteY3" fmla="*/ 0 h 40938"/>
                  <a:gd name="connsiteX4" fmla="*/ 0 w 50930"/>
                  <a:gd name="connsiteY4" fmla="*/ 21354 h 4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30" h="40938">
                    <a:moveTo>
                      <a:pt x="0" y="21354"/>
                    </a:moveTo>
                    <a:cubicBezTo>
                      <a:pt x="13505" y="28206"/>
                      <a:pt x="27384" y="34809"/>
                      <a:pt x="41212" y="40939"/>
                    </a:cubicBezTo>
                    <a:lnTo>
                      <a:pt x="50930" y="19037"/>
                    </a:lnTo>
                    <a:cubicBezTo>
                      <a:pt x="37475" y="13081"/>
                      <a:pt x="23995" y="6653"/>
                      <a:pt x="10863" y="0"/>
                    </a:cubicBezTo>
                    <a:lnTo>
                      <a:pt x="0" y="21354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2" name="任意多边形: 形状 71">
                <a:extLst>
                  <a:ext uri="{FF2B5EF4-FFF2-40B4-BE49-F238E27FC236}">
                    <a16:creationId xmlns:a16="http://schemas.microsoft.com/office/drawing/2014/main" id="{D3B71771-9B48-49D9-B40B-93FB62748291}"/>
                  </a:ext>
                </a:extLst>
              </p:cNvPr>
              <p:cNvSpPr/>
              <p:nvPr/>
            </p:nvSpPr>
            <p:spPr>
              <a:xfrm>
                <a:off x="9972274" y="3962014"/>
                <a:ext cx="51517" cy="50603"/>
              </a:xfrm>
              <a:custGeom>
                <a:avLst/>
                <a:gdLst>
                  <a:gd name="connsiteX0" fmla="*/ 0 w 49136"/>
                  <a:gd name="connsiteY0" fmla="*/ 16993 h 48264"/>
                  <a:gd name="connsiteX1" fmla="*/ 33140 w 49136"/>
                  <a:gd name="connsiteY1" fmla="*/ 48264 h 48264"/>
                  <a:gd name="connsiteX2" fmla="*/ 49136 w 49136"/>
                  <a:gd name="connsiteY2" fmla="*/ 30399 h 48264"/>
                  <a:gd name="connsiteX3" fmla="*/ 16894 w 49136"/>
                  <a:gd name="connsiteY3" fmla="*/ 0 h 48264"/>
                  <a:gd name="connsiteX4" fmla="*/ 0 w 49136"/>
                  <a:gd name="connsiteY4" fmla="*/ 16993 h 4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6" h="48264">
                    <a:moveTo>
                      <a:pt x="0" y="16993"/>
                    </a:moveTo>
                    <a:cubicBezTo>
                      <a:pt x="10739" y="27658"/>
                      <a:pt x="21877" y="38173"/>
                      <a:pt x="33140" y="48264"/>
                    </a:cubicBezTo>
                    <a:lnTo>
                      <a:pt x="49136" y="30399"/>
                    </a:lnTo>
                    <a:cubicBezTo>
                      <a:pt x="38173" y="20581"/>
                      <a:pt x="27334" y="10365"/>
                      <a:pt x="16894" y="0"/>
                    </a:cubicBezTo>
                    <a:lnTo>
                      <a:pt x="0" y="1699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3" name="任意多边形: 形状 72">
                <a:extLst>
                  <a:ext uri="{FF2B5EF4-FFF2-40B4-BE49-F238E27FC236}">
                    <a16:creationId xmlns:a16="http://schemas.microsoft.com/office/drawing/2014/main" id="{DE751480-9D73-43BF-AC9F-6768307DCB85}"/>
                  </a:ext>
                </a:extLst>
              </p:cNvPr>
              <p:cNvSpPr/>
              <p:nvPr/>
            </p:nvSpPr>
            <p:spPr>
              <a:xfrm>
                <a:off x="10291178" y="4162547"/>
                <a:ext cx="52901" cy="39395"/>
              </a:xfrm>
              <a:custGeom>
                <a:avLst/>
                <a:gdLst>
                  <a:gd name="connsiteX0" fmla="*/ 0 w 50456"/>
                  <a:gd name="connsiteY0" fmla="*/ 22400 h 37574"/>
                  <a:gd name="connsiteX1" fmla="*/ 43082 w 50456"/>
                  <a:gd name="connsiteY1" fmla="*/ 37575 h 37574"/>
                  <a:gd name="connsiteX2" fmla="*/ 50457 w 50456"/>
                  <a:gd name="connsiteY2" fmla="*/ 14751 h 37574"/>
                  <a:gd name="connsiteX3" fmla="*/ 8571 w 50456"/>
                  <a:gd name="connsiteY3" fmla="*/ 0 h 37574"/>
                  <a:gd name="connsiteX4" fmla="*/ 0 w 50456"/>
                  <a:gd name="connsiteY4" fmla="*/ 22400 h 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56" h="37574">
                    <a:moveTo>
                      <a:pt x="0" y="22400"/>
                    </a:moveTo>
                    <a:cubicBezTo>
                      <a:pt x="14153" y="27807"/>
                      <a:pt x="28655" y="32915"/>
                      <a:pt x="43082" y="37575"/>
                    </a:cubicBezTo>
                    <a:lnTo>
                      <a:pt x="50457" y="14751"/>
                    </a:lnTo>
                    <a:cubicBezTo>
                      <a:pt x="36428" y="10216"/>
                      <a:pt x="22326" y="5257"/>
                      <a:pt x="8571" y="0"/>
                    </a:cubicBezTo>
                    <a:lnTo>
                      <a:pt x="0" y="224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id="{E6C16ED9-8B7F-401C-9265-DE00B63F4C78}"/>
                  </a:ext>
                </a:extLst>
              </p:cNvPr>
              <p:cNvSpPr/>
              <p:nvPr/>
            </p:nvSpPr>
            <p:spPr>
              <a:xfrm>
                <a:off x="9908112" y="3893228"/>
                <a:ext cx="49767" cy="52092"/>
              </a:xfrm>
              <a:custGeom>
                <a:avLst/>
                <a:gdLst>
                  <a:gd name="connsiteX0" fmla="*/ 0 w 47467"/>
                  <a:gd name="connsiteY0" fmla="*/ 15175 h 49684"/>
                  <a:gd name="connsiteX1" fmla="*/ 29726 w 47467"/>
                  <a:gd name="connsiteY1" fmla="*/ 49685 h 49684"/>
                  <a:gd name="connsiteX2" fmla="*/ 47467 w 47467"/>
                  <a:gd name="connsiteY2" fmla="*/ 33563 h 49684"/>
                  <a:gd name="connsiteX3" fmla="*/ 18538 w 47467"/>
                  <a:gd name="connsiteY3" fmla="*/ 0 h 49684"/>
                  <a:gd name="connsiteX4" fmla="*/ 0 w 47467"/>
                  <a:gd name="connsiteY4" fmla="*/ 15175 h 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67" h="49684">
                    <a:moveTo>
                      <a:pt x="0" y="15175"/>
                    </a:moveTo>
                    <a:cubicBezTo>
                      <a:pt x="9568" y="26885"/>
                      <a:pt x="19560" y="38497"/>
                      <a:pt x="29726" y="49685"/>
                    </a:cubicBezTo>
                    <a:lnTo>
                      <a:pt x="47467" y="33563"/>
                    </a:lnTo>
                    <a:cubicBezTo>
                      <a:pt x="37575" y="22674"/>
                      <a:pt x="27858" y="11387"/>
                      <a:pt x="18538" y="0"/>
                    </a:cubicBezTo>
                    <a:lnTo>
                      <a:pt x="0" y="1517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5" name="任意多边形: 形状 74">
                <a:extLst>
                  <a:ext uri="{FF2B5EF4-FFF2-40B4-BE49-F238E27FC236}">
                    <a16:creationId xmlns:a16="http://schemas.microsoft.com/office/drawing/2014/main" id="{E1F80ACF-B279-4A1B-A077-7375CC9A0B94}"/>
                  </a:ext>
                </a:extLst>
              </p:cNvPr>
              <p:cNvSpPr/>
              <p:nvPr/>
            </p:nvSpPr>
            <p:spPr>
              <a:xfrm>
                <a:off x="10475617" y="4210250"/>
                <a:ext cx="49950" cy="30983"/>
              </a:xfrm>
              <a:custGeom>
                <a:avLst/>
                <a:gdLst>
                  <a:gd name="connsiteX0" fmla="*/ 0 w 47641"/>
                  <a:gd name="connsiteY0" fmla="*/ 23696 h 29551"/>
                  <a:gd name="connsiteX1" fmla="*/ 45175 w 47641"/>
                  <a:gd name="connsiteY1" fmla="*/ 29552 h 29551"/>
                  <a:gd name="connsiteX2" fmla="*/ 47642 w 47641"/>
                  <a:gd name="connsiteY2" fmla="*/ 5706 h 29551"/>
                  <a:gd name="connsiteX3" fmla="*/ 3713 w 47641"/>
                  <a:gd name="connsiteY3" fmla="*/ 0 h 29551"/>
                  <a:gd name="connsiteX4" fmla="*/ 0 w 47641"/>
                  <a:gd name="connsiteY4" fmla="*/ 23696 h 29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41" h="29551">
                    <a:moveTo>
                      <a:pt x="0" y="23696"/>
                    </a:moveTo>
                    <a:cubicBezTo>
                      <a:pt x="14900" y="26013"/>
                      <a:pt x="30100" y="28007"/>
                      <a:pt x="45175" y="29552"/>
                    </a:cubicBezTo>
                    <a:lnTo>
                      <a:pt x="47642" y="5706"/>
                    </a:lnTo>
                    <a:cubicBezTo>
                      <a:pt x="32990" y="4186"/>
                      <a:pt x="18190" y="2268"/>
                      <a:pt x="3713" y="0"/>
                    </a:cubicBezTo>
                    <a:lnTo>
                      <a:pt x="0" y="2369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6" name="任意多边形: 形状 75">
                <a:extLst>
                  <a:ext uri="{FF2B5EF4-FFF2-40B4-BE49-F238E27FC236}">
                    <a16:creationId xmlns:a16="http://schemas.microsoft.com/office/drawing/2014/main" id="{1E95A61A-B3D3-4058-BC38-31AAB2E632EB}"/>
                  </a:ext>
                </a:extLst>
              </p:cNvPr>
              <p:cNvSpPr/>
              <p:nvPr/>
            </p:nvSpPr>
            <p:spPr>
              <a:xfrm>
                <a:off x="10382169" y="4191127"/>
                <a:ext cx="51648" cy="35346"/>
              </a:xfrm>
              <a:custGeom>
                <a:avLst/>
                <a:gdLst>
                  <a:gd name="connsiteX0" fmla="*/ 0 w 49261"/>
                  <a:gd name="connsiteY0" fmla="*/ 23173 h 33712"/>
                  <a:gd name="connsiteX1" fmla="*/ 44327 w 49261"/>
                  <a:gd name="connsiteY1" fmla="*/ 33713 h 33712"/>
                  <a:gd name="connsiteX2" fmla="*/ 49261 w 49261"/>
                  <a:gd name="connsiteY2" fmla="*/ 10266 h 33712"/>
                  <a:gd name="connsiteX3" fmla="*/ 6155 w 49261"/>
                  <a:gd name="connsiteY3" fmla="*/ 0 h 33712"/>
                  <a:gd name="connsiteX4" fmla="*/ 0 w 49261"/>
                  <a:gd name="connsiteY4" fmla="*/ 23173 h 3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61" h="33712">
                    <a:moveTo>
                      <a:pt x="0" y="23173"/>
                    </a:moveTo>
                    <a:cubicBezTo>
                      <a:pt x="14627" y="27060"/>
                      <a:pt x="29552" y="30598"/>
                      <a:pt x="44327" y="33713"/>
                    </a:cubicBezTo>
                    <a:lnTo>
                      <a:pt x="49261" y="10266"/>
                    </a:lnTo>
                    <a:cubicBezTo>
                      <a:pt x="34884" y="7251"/>
                      <a:pt x="20383" y="3787"/>
                      <a:pt x="6155" y="0"/>
                    </a:cubicBezTo>
                    <a:lnTo>
                      <a:pt x="0" y="2317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7" name="任意多边形: 形状 76">
                <a:extLst>
                  <a:ext uri="{FF2B5EF4-FFF2-40B4-BE49-F238E27FC236}">
                    <a16:creationId xmlns:a16="http://schemas.microsoft.com/office/drawing/2014/main" id="{742FFB20-A484-433F-A9D0-2C8087DA32B8}"/>
                  </a:ext>
                </a:extLst>
              </p:cNvPr>
              <p:cNvSpPr/>
              <p:nvPr/>
            </p:nvSpPr>
            <p:spPr>
              <a:xfrm>
                <a:off x="9851605" y="3818381"/>
                <a:ext cx="47493" cy="53006"/>
              </a:xfrm>
              <a:custGeom>
                <a:avLst/>
                <a:gdLst>
                  <a:gd name="connsiteX0" fmla="*/ 0 w 45298"/>
                  <a:gd name="connsiteY0" fmla="*/ 13181 h 50556"/>
                  <a:gd name="connsiteX1" fmla="*/ 25988 w 45298"/>
                  <a:gd name="connsiteY1" fmla="*/ 50557 h 50556"/>
                  <a:gd name="connsiteX2" fmla="*/ 45299 w 45298"/>
                  <a:gd name="connsiteY2" fmla="*/ 36354 h 50556"/>
                  <a:gd name="connsiteX3" fmla="*/ 20033 w 45298"/>
                  <a:gd name="connsiteY3" fmla="*/ 0 h 50556"/>
                  <a:gd name="connsiteX4" fmla="*/ 0 w 45298"/>
                  <a:gd name="connsiteY4" fmla="*/ 13181 h 50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298" h="50556">
                    <a:moveTo>
                      <a:pt x="0" y="13181"/>
                    </a:moveTo>
                    <a:cubicBezTo>
                      <a:pt x="8322" y="25814"/>
                      <a:pt x="17043" y="38397"/>
                      <a:pt x="25988" y="50557"/>
                    </a:cubicBezTo>
                    <a:lnTo>
                      <a:pt x="45299" y="36354"/>
                    </a:lnTo>
                    <a:cubicBezTo>
                      <a:pt x="36603" y="24518"/>
                      <a:pt x="28106" y="12284"/>
                      <a:pt x="20033" y="0"/>
                    </a:cubicBezTo>
                    <a:lnTo>
                      <a:pt x="0" y="1318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8" name="任意多边形: 形状 77">
                <a:extLst>
                  <a:ext uri="{FF2B5EF4-FFF2-40B4-BE49-F238E27FC236}">
                    <a16:creationId xmlns:a16="http://schemas.microsoft.com/office/drawing/2014/main" id="{0B5600B7-1E37-42BF-AE1B-8A9211C94B37}"/>
                  </a:ext>
                </a:extLst>
              </p:cNvPr>
              <p:cNvSpPr/>
              <p:nvPr/>
            </p:nvSpPr>
            <p:spPr>
              <a:xfrm>
                <a:off x="9713694" y="3475026"/>
                <a:ext cx="33543" cy="50995"/>
              </a:xfrm>
              <a:custGeom>
                <a:avLst/>
                <a:gdLst>
                  <a:gd name="connsiteX0" fmla="*/ 23646 w 31993"/>
                  <a:gd name="connsiteY0" fmla="*/ 0 h 48638"/>
                  <a:gd name="connsiteX1" fmla="*/ 0 w 31993"/>
                  <a:gd name="connsiteY1" fmla="*/ 3887 h 48638"/>
                  <a:gd name="connsiteX2" fmla="*/ 8571 w 31993"/>
                  <a:gd name="connsiteY2" fmla="*/ 48638 h 48638"/>
                  <a:gd name="connsiteX3" fmla="*/ 31994 w 31993"/>
                  <a:gd name="connsiteY3" fmla="*/ 43505 h 48638"/>
                  <a:gd name="connsiteX4" fmla="*/ 23646 w 31993"/>
                  <a:gd name="connsiteY4" fmla="*/ 0 h 4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93" h="48638">
                    <a:moveTo>
                      <a:pt x="23646" y="0"/>
                    </a:moveTo>
                    <a:lnTo>
                      <a:pt x="0" y="3887"/>
                    </a:lnTo>
                    <a:cubicBezTo>
                      <a:pt x="2442" y="18787"/>
                      <a:pt x="5332" y="33862"/>
                      <a:pt x="8571" y="48638"/>
                    </a:cubicBezTo>
                    <a:lnTo>
                      <a:pt x="31994" y="43505"/>
                    </a:lnTo>
                    <a:cubicBezTo>
                      <a:pt x="28829" y="29128"/>
                      <a:pt x="26038" y="14477"/>
                      <a:pt x="236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79" name="任意多边形: 形状 78">
                <a:extLst>
                  <a:ext uri="{FF2B5EF4-FFF2-40B4-BE49-F238E27FC236}">
                    <a16:creationId xmlns:a16="http://schemas.microsoft.com/office/drawing/2014/main" id="{E268BEEC-5EC2-409A-9D7B-CD52CAD3ED97}"/>
                  </a:ext>
                </a:extLst>
              </p:cNvPr>
              <p:cNvSpPr/>
              <p:nvPr/>
            </p:nvSpPr>
            <p:spPr>
              <a:xfrm>
                <a:off x="9700631" y="3288705"/>
                <a:ext cx="26020" cy="47755"/>
              </a:xfrm>
              <a:custGeom>
                <a:avLst/>
                <a:gdLst>
                  <a:gd name="connsiteX0" fmla="*/ 24792 w 24817"/>
                  <a:gd name="connsiteY0" fmla="*/ 38721 h 45548"/>
                  <a:gd name="connsiteX1" fmla="*/ 23945 w 24817"/>
                  <a:gd name="connsiteY1" fmla="*/ 0 h 45548"/>
                  <a:gd name="connsiteX2" fmla="*/ 0 w 24817"/>
                  <a:gd name="connsiteY2" fmla="*/ 1046 h 45548"/>
                  <a:gd name="connsiteX3" fmla="*/ 822 w 24817"/>
                  <a:gd name="connsiteY3" fmla="*/ 38721 h 45548"/>
                  <a:gd name="connsiteX4" fmla="*/ 847 w 24817"/>
                  <a:gd name="connsiteY4" fmla="*/ 45548 h 45548"/>
                  <a:gd name="connsiteX5" fmla="*/ 24817 w 24817"/>
                  <a:gd name="connsiteY5" fmla="*/ 45349 h 45548"/>
                  <a:gd name="connsiteX6" fmla="*/ 24792 w 24817"/>
                  <a:gd name="connsiteY6" fmla="*/ 38721 h 4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17" h="45548">
                    <a:moveTo>
                      <a:pt x="24792" y="38721"/>
                    </a:moveTo>
                    <a:cubicBezTo>
                      <a:pt x="24792" y="25839"/>
                      <a:pt x="24519" y="12807"/>
                      <a:pt x="23945" y="0"/>
                    </a:cubicBezTo>
                    <a:lnTo>
                      <a:pt x="0" y="1046"/>
                    </a:lnTo>
                    <a:cubicBezTo>
                      <a:pt x="548" y="13505"/>
                      <a:pt x="822" y="26163"/>
                      <a:pt x="822" y="38721"/>
                    </a:cubicBezTo>
                    <a:cubicBezTo>
                      <a:pt x="822" y="40988"/>
                      <a:pt x="822" y="43281"/>
                      <a:pt x="847" y="45548"/>
                    </a:cubicBezTo>
                    <a:lnTo>
                      <a:pt x="24817" y="45349"/>
                    </a:lnTo>
                    <a:cubicBezTo>
                      <a:pt x="24817" y="43131"/>
                      <a:pt x="24792" y="40939"/>
                      <a:pt x="24792" y="38721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0" name="任意多边形: 形状 79">
                <a:extLst>
                  <a:ext uri="{FF2B5EF4-FFF2-40B4-BE49-F238E27FC236}">
                    <a16:creationId xmlns:a16="http://schemas.microsoft.com/office/drawing/2014/main" id="{F684CA38-7C40-4F1B-8917-22DBCE8E27F1}"/>
                  </a:ext>
                </a:extLst>
              </p:cNvPr>
              <p:cNvSpPr/>
              <p:nvPr/>
            </p:nvSpPr>
            <p:spPr>
              <a:xfrm>
                <a:off x="9703113" y="3382702"/>
                <a:ext cx="29025" cy="49088"/>
              </a:xfrm>
              <a:custGeom>
                <a:avLst/>
                <a:gdLst>
                  <a:gd name="connsiteX0" fmla="*/ 23946 w 27683"/>
                  <a:gd name="connsiteY0" fmla="*/ 0 h 46819"/>
                  <a:gd name="connsiteX1" fmla="*/ 0 w 27683"/>
                  <a:gd name="connsiteY1" fmla="*/ 1420 h 46819"/>
                  <a:gd name="connsiteX2" fmla="*/ 3862 w 27683"/>
                  <a:gd name="connsiteY2" fmla="*/ 46819 h 46819"/>
                  <a:gd name="connsiteX3" fmla="*/ 27683 w 27683"/>
                  <a:gd name="connsiteY3" fmla="*/ 44178 h 46819"/>
                  <a:gd name="connsiteX4" fmla="*/ 23946 w 27683"/>
                  <a:gd name="connsiteY4" fmla="*/ 0 h 4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83" h="46819">
                    <a:moveTo>
                      <a:pt x="23946" y="0"/>
                    </a:moveTo>
                    <a:lnTo>
                      <a:pt x="0" y="1420"/>
                    </a:lnTo>
                    <a:cubicBezTo>
                      <a:pt x="897" y="16520"/>
                      <a:pt x="2193" y="31794"/>
                      <a:pt x="3862" y="46819"/>
                    </a:cubicBezTo>
                    <a:lnTo>
                      <a:pt x="27683" y="44178"/>
                    </a:lnTo>
                    <a:cubicBezTo>
                      <a:pt x="26063" y="29552"/>
                      <a:pt x="24817" y="14676"/>
                      <a:pt x="239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1" name="任意多边形: 形状 80">
                <a:extLst>
                  <a:ext uri="{FF2B5EF4-FFF2-40B4-BE49-F238E27FC236}">
                    <a16:creationId xmlns:a16="http://schemas.microsoft.com/office/drawing/2014/main" id="{0811CAF6-5567-424F-86AC-9F1C647E2F6E}"/>
                  </a:ext>
                </a:extLst>
              </p:cNvPr>
              <p:cNvSpPr/>
              <p:nvPr/>
            </p:nvSpPr>
            <p:spPr>
              <a:xfrm>
                <a:off x="9691801" y="3193664"/>
                <a:ext cx="30644" cy="49793"/>
              </a:xfrm>
              <a:custGeom>
                <a:avLst/>
                <a:gdLst>
                  <a:gd name="connsiteX0" fmla="*/ 23721 w 29228"/>
                  <a:gd name="connsiteY0" fmla="*/ 0 h 47491"/>
                  <a:gd name="connsiteX1" fmla="*/ 0 w 29228"/>
                  <a:gd name="connsiteY1" fmla="*/ 3513 h 47491"/>
                  <a:gd name="connsiteX2" fmla="*/ 5358 w 29228"/>
                  <a:gd name="connsiteY2" fmla="*/ 47492 h 47491"/>
                  <a:gd name="connsiteX3" fmla="*/ 29228 w 29228"/>
                  <a:gd name="connsiteY3" fmla="*/ 45224 h 47491"/>
                  <a:gd name="connsiteX4" fmla="*/ 23721 w 29228"/>
                  <a:gd name="connsiteY4" fmla="*/ 0 h 47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28" h="47491">
                    <a:moveTo>
                      <a:pt x="23721" y="0"/>
                    </a:moveTo>
                    <a:lnTo>
                      <a:pt x="0" y="3513"/>
                    </a:lnTo>
                    <a:cubicBezTo>
                      <a:pt x="2168" y="18040"/>
                      <a:pt x="3962" y="32841"/>
                      <a:pt x="5358" y="47492"/>
                    </a:cubicBezTo>
                    <a:lnTo>
                      <a:pt x="29228" y="45224"/>
                    </a:lnTo>
                    <a:cubicBezTo>
                      <a:pt x="27783" y="30150"/>
                      <a:pt x="25939" y="14925"/>
                      <a:pt x="23721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2" name="任意多边形: 形状 81">
                <a:extLst>
                  <a:ext uri="{FF2B5EF4-FFF2-40B4-BE49-F238E27FC236}">
                    <a16:creationId xmlns:a16="http://schemas.microsoft.com/office/drawing/2014/main" id="{116DDB57-E6CA-48E9-A989-482828D5FDA5}"/>
                  </a:ext>
                </a:extLst>
              </p:cNvPr>
              <p:cNvSpPr/>
              <p:nvPr/>
            </p:nvSpPr>
            <p:spPr>
              <a:xfrm>
                <a:off x="9734070" y="3565731"/>
                <a:ext cx="37697" cy="52379"/>
              </a:xfrm>
              <a:custGeom>
                <a:avLst/>
                <a:gdLst>
                  <a:gd name="connsiteX0" fmla="*/ 23123 w 35955"/>
                  <a:gd name="connsiteY0" fmla="*/ 0 h 49958"/>
                  <a:gd name="connsiteX1" fmla="*/ 0 w 35955"/>
                  <a:gd name="connsiteY1" fmla="*/ 6354 h 49958"/>
                  <a:gd name="connsiteX2" fmla="*/ 13206 w 35955"/>
                  <a:gd name="connsiteY2" fmla="*/ 49959 h 49958"/>
                  <a:gd name="connsiteX3" fmla="*/ 35955 w 35955"/>
                  <a:gd name="connsiteY3" fmla="*/ 42409 h 49958"/>
                  <a:gd name="connsiteX4" fmla="*/ 23123 w 35955"/>
                  <a:gd name="connsiteY4" fmla="*/ 0 h 4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55" h="49958">
                    <a:moveTo>
                      <a:pt x="23123" y="0"/>
                    </a:moveTo>
                    <a:lnTo>
                      <a:pt x="0" y="6354"/>
                    </a:lnTo>
                    <a:cubicBezTo>
                      <a:pt x="4011" y="20930"/>
                      <a:pt x="8447" y="35606"/>
                      <a:pt x="13206" y="49959"/>
                    </a:cubicBezTo>
                    <a:lnTo>
                      <a:pt x="35955" y="42409"/>
                    </a:lnTo>
                    <a:cubicBezTo>
                      <a:pt x="31345" y="28455"/>
                      <a:pt x="27010" y="14178"/>
                      <a:pt x="231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id="{7594BB14-4D35-41BB-8E6C-9BDFE5026ED0}"/>
                  </a:ext>
                </a:extLst>
              </p:cNvPr>
              <p:cNvSpPr/>
              <p:nvPr/>
            </p:nvSpPr>
            <p:spPr>
              <a:xfrm>
                <a:off x="9673383" y="3100060"/>
                <a:ext cx="35032" cy="51544"/>
              </a:xfrm>
              <a:custGeom>
                <a:avLst/>
                <a:gdLst>
                  <a:gd name="connsiteX0" fmla="*/ 23222 w 33413"/>
                  <a:gd name="connsiteY0" fmla="*/ 0 h 49161"/>
                  <a:gd name="connsiteX1" fmla="*/ 0 w 33413"/>
                  <a:gd name="connsiteY1" fmla="*/ 5980 h 49161"/>
                  <a:gd name="connsiteX2" fmla="*/ 9917 w 33413"/>
                  <a:gd name="connsiteY2" fmla="*/ 49161 h 49161"/>
                  <a:gd name="connsiteX3" fmla="*/ 33414 w 33413"/>
                  <a:gd name="connsiteY3" fmla="*/ 44402 h 49161"/>
                  <a:gd name="connsiteX4" fmla="*/ 23222 w 33413"/>
                  <a:gd name="connsiteY4" fmla="*/ 0 h 49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13" h="49161">
                    <a:moveTo>
                      <a:pt x="23222" y="0"/>
                    </a:moveTo>
                    <a:lnTo>
                      <a:pt x="0" y="5980"/>
                    </a:lnTo>
                    <a:cubicBezTo>
                      <a:pt x="3663" y="20233"/>
                      <a:pt x="7001" y="34784"/>
                      <a:pt x="9917" y="49161"/>
                    </a:cubicBezTo>
                    <a:lnTo>
                      <a:pt x="33414" y="44402"/>
                    </a:lnTo>
                    <a:cubicBezTo>
                      <a:pt x="30449" y="29601"/>
                      <a:pt x="27010" y="14651"/>
                      <a:pt x="23222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4" name="任意多边形: 形状 83">
                <a:extLst>
                  <a:ext uri="{FF2B5EF4-FFF2-40B4-BE49-F238E27FC236}">
                    <a16:creationId xmlns:a16="http://schemas.microsoft.com/office/drawing/2014/main" id="{F72DD858-82DB-4617-A1AD-253F321757ED}"/>
                  </a:ext>
                </a:extLst>
              </p:cNvPr>
              <p:cNvSpPr/>
              <p:nvPr/>
            </p:nvSpPr>
            <p:spPr>
              <a:xfrm>
                <a:off x="9803457" y="3738335"/>
                <a:ext cx="44699" cy="53346"/>
              </a:xfrm>
              <a:custGeom>
                <a:avLst/>
                <a:gdLst>
                  <a:gd name="connsiteX0" fmla="*/ 0 w 42633"/>
                  <a:gd name="connsiteY0" fmla="*/ 11013 h 50880"/>
                  <a:gd name="connsiteX1" fmla="*/ 21952 w 42633"/>
                  <a:gd name="connsiteY1" fmla="*/ 50881 h 50880"/>
                  <a:gd name="connsiteX2" fmla="*/ 42633 w 42633"/>
                  <a:gd name="connsiteY2" fmla="*/ 38771 h 50880"/>
                  <a:gd name="connsiteX3" fmla="*/ 21304 w 42633"/>
                  <a:gd name="connsiteY3" fmla="*/ 0 h 50880"/>
                  <a:gd name="connsiteX4" fmla="*/ 0 w 42633"/>
                  <a:gd name="connsiteY4" fmla="*/ 11013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33" h="50880">
                    <a:moveTo>
                      <a:pt x="0" y="11013"/>
                    </a:moveTo>
                    <a:cubicBezTo>
                      <a:pt x="6927" y="24394"/>
                      <a:pt x="14303" y="37799"/>
                      <a:pt x="21952" y="50881"/>
                    </a:cubicBezTo>
                    <a:lnTo>
                      <a:pt x="42633" y="38771"/>
                    </a:lnTo>
                    <a:cubicBezTo>
                      <a:pt x="35208" y="26063"/>
                      <a:pt x="28007" y="13032"/>
                      <a:pt x="21304" y="0"/>
                    </a:cubicBezTo>
                    <a:lnTo>
                      <a:pt x="0" y="1101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id="{742126D2-1759-4025-B8E1-624B98CD9EEF}"/>
                  </a:ext>
                </a:extLst>
              </p:cNvPr>
              <p:cNvSpPr/>
              <p:nvPr/>
            </p:nvSpPr>
            <p:spPr>
              <a:xfrm>
                <a:off x="9764140" y="3653875"/>
                <a:ext cx="41433" cy="53085"/>
              </a:xfrm>
              <a:custGeom>
                <a:avLst/>
                <a:gdLst>
                  <a:gd name="connsiteX0" fmla="*/ 22326 w 39518"/>
                  <a:gd name="connsiteY0" fmla="*/ 0 h 50631"/>
                  <a:gd name="connsiteX1" fmla="*/ 0 w 39518"/>
                  <a:gd name="connsiteY1" fmla="*/ 8721 h 50631"/>
                  <a:gd name="connsiteX2" fmla="*/ 17666 w 39518"/>
                  <a:gd name="connsiteY2" fmla="*/ 50631 h 50631"/>
                  <a:gd name="connsiteX3" fmla="*/ 39518 w 39518"/>
                  <a:gd name="connsiteY3" fmla="*/ 40739 h 50631"/>
                  <a:gd name="connsiteX4" fmla="*/ 22326 w 39518"/>
                  <a:gd name="connsiteY4" fmla="*/ 0 h 5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518" h="50631">
                    <a:moveTo>
                      <a:pt x="22326" y="0"/>
                    </a:moveTo>
                    <a:lnTo>
                      <a:pt x="0" y="8721"/>
                    </a:lnTo>
                    <a:cubicBezTo>
                      <a:pt x="5482" y="22749"/>
                      <a:pt x="11412" y="36852"/>
                      <a:pt x="17666" y="50631"/>
                    </a:cubicBezTo>
                    <a:lnTo>
                      <a:pt x="39518" y="40739"/>
                    </a:lnTo>
                    <a:cubicBezTo>
                      <a:pt x="33438" y="27359"/>
                      <a:pt x="27658" y="13655"/>
                      <a:pt x="2232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0051272D-D6B1-437F-9A2C-64C1468A52AE}"/>
                </a:ext>
              </a:extLst>
            </p:cNvPr>
            <p:cNvGrpSpPr/>
            <p:nvPr/>
          </p:nvGrpSpPr>
          <p:grpSpPr>
            <a:xfrm>
              <a:off x="7065734" y="2408717"/>
              <a:ext cx="1667941" cy="1838305"/>
              <a:chOff x="7059618" y="2414524"/>
              <a:chExt cx="1657421" cy="1826709"/>
            </a:xfrm>
            <a:grpFill/>
          </p:grpSpPr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979AF7EB-6722-4B27-ABA4-862E19AF72FF}"/>
                  </a:ext>
                </a:extLst>
              </p:cNvPr>
              <p:cNvSpPr/>
              <p:nvPr/>
            </p:nvSpPr>
            <p:spPr>
              <a:xfrm>
                <a:off x="7059618" y="2414524"/>
                <a:ext cx="49218" cy="29363"/>
              </a:xfrm>
              <a:custGeom>
                <a:avLst/>
                <a:gdLst>
                  <a:gd name="connsiteX0" fmla="*/ 46943 w 46943"/>
                  <a:gd name="connsiteY0" fmla="*/ 4211 h 28006"/>
                  <a:gd name="connsiteX1" fmla="*/ 1594 w 46943"/>
                  <a:gd name="connsiteY1" fmla="*/ 0 h 28006"/>
                  <a:gd name="connsiteX2" fmla="*/ 0 w 46943"/>
                  <a:gd name="connsiteY2" fmla="*/ 23920 h 28006"/>
                  <a:gd name="connsiteX3" fmla="*/ 44128 w 46943"/>
                  <a:gd name="connsiteY3" fmla="*/ 28007 h 28006"/>
                  <a:gd name="connsiteX4" fmla="*/ 46943 w 46943"/>
                  <a:gd name="connsiteY4" fmla="*/ 4211 h 2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43" h="28006">
                    <a:moveTo>
                      <a:pt x="46943" y="4211"/>
                    </a:moveTo>
                    <a:cubicBezTo>
                      <a:pt x="31943" y="2417"/>
                      <a:pt x="16694" y="1022"/>
                      <a:pt x="1594" y="0"/>
                    </a:cubicBezTo>
                    <a:lnTo>
                      <a:pt x="0" y="23920"/>
                    </a:lnTo>
                    <a:cubicBezTo>
                      <a:pt x="14701" y="24892"/>
                      <a:pt x="29551" y="26287"/>
                      <a:pt x="44128" y="28007"/>
                    </a:cubicBezTo>
                    <a:lnTo>
                      <a:pt x="46943" y="421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80C5DF41-C9D2-4D60-A209-1BF330E95C17}"/>
                  </a:ext>
                </a:extLst>
              </p:cNvPr>
              <p:cNvSpPr/>
              <p:nvPr/>
            </p:nvSpPr>
            <p:spPr>
              <a:xfrm>
                <a:off x="7494175" y="2566517"/>
                <a:ext cx="52954" cy="47703"/>
              </a:xfrm>
              <a:custGeom>
                <a:avLst/>
                <a:gdLst>
                  <a:gd name="connsiteX0" fmla="*/ 50507 w 50506"/>
                  <a:gd name="connsiteY0" fmla="*/ 26263 h 45498"/>
                  <a:gd name="connsiteX1" fmla="*/ 13331 w 50506"/>
                  <a:gd name="connsiteY1" fmla="*/ 0 h 45498"/>
                  <a:gd name="connsiteX2" fmla="*/ 0 w 50506"/>
                  <a:gd name="connsiteY2" fmla="*/ 19934 h 45498"/>
                  <a:gd name="connsiteX3" fmla="*/ 36155 w 50506"/>
                  <a:gd name="connsiteY3" fmla="*/ 45498 h 45498"/>
                  <a:gd name="connsiteX4" fmla="*/ 50507 w 50506"/>
                  <a:gd name="connsiteY4" fmla="*/ 26263 h 4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" h="45498">
                    <a:moveTo>
                      <a:pt x="50507" y="26263"/>
                    </a:moveTo>
                    <a:cubicBezTo>
                      <a:pt x="38398" y="17218"/>
                      <a:pt x="25889" y="8372"/>
                      <a:pt x="13331" y="0"/>
                    </a:cubicBezTo>
                    <a:lnTo>
                      <a:pt x="0" y="19934"/>
                    </a:lnTo>
                    <a:cubicBezTo>
                      <a:pt x="12210" y="28081"/>
                      <a:pt x="24369" y="36678"/>
                      <a:pt x="36155" y="45498"/>
                    </a:cubicBezTo>
                    <a:lnTo>
                      <a:pt x="50507" y="2626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B3D98301-D8E0-479B-AC2B-C7D7CA2B31F7}"/>
                  </a:ext>
                </a:extLst>
              </p:cNvPr>
              <p:cNvSpPr/>
              <p:nvPr/>
            </p:nvSpPr>
            <p:spPr>
              <a:xfrm>
                <a:off x="7330321" y="2477719"/>
                <a:ext cx="53111" cy="41668"/>
              </a:xfrm>
              <a:custGeom>
                <a:avLst/>
                <a:gdLst>
                  <a:gd name="connsiteX0" fmla="*/ 50657 w 50656"/>
                  <a:gd name="connsiteY0" fmla="*/ 17990 h 39742"/>
                  <a:gd name="connsiteX1" fmla="*/ 8896 w 50656"/>
                  <a:gd name="connsiteY1" fmla="*/ 0 h 39742"/>
                  <a:gd name="connsiteX2" fmla="*/ 0 w 50656"/>
                  <a:gd name="connsiteY2" fmla="*/ 22251 h 39742"/>
                  <a:gd name="connsiteX3" fmla="*/ 40615 w 50656"/>
                  <a:gd name="connsiteY3" fmla="*/ 39743 h 39742"/>
                  <a:gd name="connsiteX4" fmla="*/ 50657 w 50656"/>
                  <a:gd name="connsiteY4" fmla="*/ 17990 h 3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56" h="39742">
                    <a:moveTo>
                      <a:pt x="50657" y="17990"/>
                    </a:moveTo>
                    <a:cubicBezTo>
                      <a:pt x="36952" y="11661"/>
                      <a:pt x="22899" y="5606"/>
                      <a:pt x="8896" y="0"/>
                    </a:cubicBezTo>
                    <a:lnTo>
                      <a:pt x="0" y="22251"/>
                    </a:lnTo>
                    <a:cubicBezTo>
                      <a:pt x="13630" y="27708"/>
                      <a:pt x="27284" y="33588"/>
                      <a:pt x="40615" y="39743"/>
                    </a:cubicBezTo>
                    <a:lnTo>
                      <a:pt x="50657" y="1799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9F540142-96AA-44DC-87CB-C77BEDB636E0}"/>
                  </a:ext>
                </a:extLst>
              </p:cNvPr>
              <p:cNvSpPr/>
              <p:nvPr/>
            </p:nvSpPr>
            <p:spPr>
              <a:xfrm>
                <a:off x="7242386" y="2446945"/>
                <a:ext cx="52457" cy="37985"/>
              </a:xfrm>
              <a:custGeom>
                <a:avLst/>
                <a:gdLst>
                  <a:gd name="connsiteX0" fmla="*/ 50033 w 50032"/>
                  <a:gd name="connsiteY0" fmla="*/ 13555 h 36229"/>
                  <a:gd name="connsiteX1" fmla="*/ 6528 w 50032"/>
                  <a:gd name="connsiteY1" fmla="*/ 0 h 36229"/>
                  <a:gd name="connsiteX2" fmla="*/ 0 w 50032"/>
                  <a:gd name="connsiteY2" fmla="*/ 23073 h 36229"/>
                  <a:gd name="connsiteX3" fmla="*/ 42309 w 50032"/>
                  <a:gd name="connsiteY3" fmla="*/ 36229 h 36229"/>
                  <a:gd name="connsiteX4" fmla="*/ 50033 w 50032"/>
                  <a:gd name="connsiteY4" fmla="*/ 13555 h 3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32" h="36229">
                    <a:moveTo>
                      <a:pt x="50033" y="13555"/>
                    </a:moveTo>
                    <a:cubicBezTo>
                      <a:pt x="35731" y="8671"/>
                      <a:pt x="21080" y="4136"/>
                      <a:pt x="6528" y="0"/>
                    </a:cubicBezTo>
                    <a:lnTo>
                      <a:pt x="0" y="23073"/>
                    </a:lnTo>
                    <a:cubicBezTo>
                      <a:pt x="14153" y="27085"/>
                      <a:pt x="28380" y="31495"/>
                      <a:pt x="42309" y="36229"/>
                    </a:cubicBezTo>
                    <a:lnTo>
                      <a:pt x="50033" y="1355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id="{16FD79EE-A91E-42ED-8428-88F07087F337}"/>
                  </a:ext>
                </a:extLst>
              </p:cNvPr>
              <p:cNvSpPr/>
              <p:nvPr/>
            </p:nvSpPr>
            <p:spPr>
              <a:xfrm>
                <a:off x="7151812" y="2425810"/>
                <a:ext cx="51125" cy="33857"/>
              </a:xfrm>
              <a:custGeom>
                <a:avLst/>
                <a:gdLst>
                  <a:gd name="connsiteX0" fmla="*/ 48763 w 48762"/>
                  <a:gd name="connsiteY0" fmla="*/ 8920 h 32292"/>
                  <a:gd name="connsiteX1" fmla="*/ 4087 w 48762"/>
                  <a:gd name="connsiteY1" fmla="*/ 0 h 32292"/>
                  <a:gd name="connsiteX2" fmla="*/ 0 w 48762"/>
                  <a:gd name="connsiteY2" fmla="*/ 23621 h 32292"/>
                  <a:gd name="connsiteX3" fmla="*/ 43456 w 48762"/>
                  <a:gd name="connsiteY3" fmla="*/ 32292 h 32292"/>
                  <a:gd name="connsiteX4" fmla="*/ 48763 w 48762"/>
                  <a:gd name="connsiteY4" fmla="*/ 8920 h 3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2" h="32292">
                    <a:moveTo>
                      <a:pt x="48763" y="8920"/>
                    </a:moveTo>
                    <a:cubicBezTo>
                      <a:pt x="34037" y="5581"/>
                      <a:pt x="19012" y="2591"/>
                      <a:pt x="4087" y="0"/>
                    </a:cubicBezTo>
                    <a:lnTo>
                      <a:pt x="0" y="23621"/>
                    </a:lnTo>
                    <a:cubicBezTo>
                      <a:pt x="14502" y="26113"/>
                      <a:pt x="29128" y="29028"/>
                      <a:pt x="43456" y="32292"/>
                    </a:cubicBezTo>
                    <a:lnTo>
                      <a:pt x="48763" y="892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280DC012-73B2-4F8A-8523-6E04B90DBB81}"/>
                  </a:ext>
                </a:extLst>
              </p:cNvPr>
              <p:cNvSpPr/>
              <p:nvPr/>
            </p:nvSpPr>
            <p:spPr>
              <a:xfrm>
                <a:off x="7414442" y="2517716"/>
                <a:ext cx="53346" cy="44934"/>
              </a:xfrm>
              <a:custGeom>
                <a:avLst/>
                <a:gdLst>
                  <a:gd name="connsiteX0" fmla="*/ 50881 w 50880"/>
                  <a:gd name="connsiteY0" fmla="*/ 22251 h 42857"/>
                  <a:gd name="connsiteX1" fmla="*/ 11188 w 50880"/>
                  <a:gd name="connsiteY1" fmla="*/ 0 h 42857"/>
                  <a:gd name="connsiteX2" fmla="*/ 0 w 50880"/>
                  <a:gd name="connsiteY2" fmla="*/ 21204 h 42857"/>
                  <a:gd name="connsiteX3" fmla="*/ 38596 w 50880"/>
                  <a:gd name="connsiteY3" fmla="*/ 42857 h 42857"/>
                  <a:gd name="connsiteX4" fmla="*/ 50881 w 50880"/>
                  <a:gd name="connsiteY4" fmla="*/ 22251 h 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2857">
                    <a:moveTo>
                      <a:pt x="50881" y="22251"/>
                    </a:moveTo>
                    <a:cubicBezTo>
                      <a:pt x="37899" y="14527"/>
                      <a:pt x="24544" y="7027"/>
                      <a:pt x="11188" y="0"/>
                    </a:cubicBezTo>
                    <a:lnTo>
                      <a:pt x="0" y="21204"/>
                    </a:lnTo>
                    <a:cubicBezTo>
                      <a:pt x="12982" y="28032"/>
                      <a:pt x="25964" y="35332"/>
                      <a:pt x="38596" y="42857"/>
                    </a:cubicBezTo>
                    <a:lnTo>
                      <a:pt x="50881" y="22251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id="{129DA5C2-94DA-40A8-9406-37FF1EB8DEAC}"/>
                  </a:ext>
                </a:extLst>
              </p:cNvPr>
              <p:cNvSpPr/>
              <p:nvPr/>
            </p:nvSpPr>
            <p:spPr>
              <a:xfrm>
                <a:off x="7568577" y="2623600"/>
                <a:ext cx="51988" cy="49924"/>
              </a:xfrm>
              <a:custGeom>
                <a:avLst/>
                <a:gdLst>
                  <a:gd name="connsiteX0" fmla="*/ 49585 w 49585"/>
                  <a:gd name="connsiteY0" fmla="*/ 30000 h 47616"/>
                  <a:gd name="connsiteX1" fmla="*/ 15324 w 49585"/>
                  <a:gd name="connsiteY1" fmla="*/ 0 h 47616"/>
                  <a:gd name="connsiteX2" fmla="*/ 0 w 49585"/>
                  <a:gd name="connsiteY2" fmla="*/ 18439 h 47616"/>
                  <a:gd name="connsiteX3" fmla="*/ 33339 w 49585"/>
                  <a:gd name="connsiteY3" fmla="*/ 47616 h 47616"/>
                  <a:gd name="connsiteX4" fmla="*/ 49585 w 49585"/>
                  <a:gd name="connsiteY4" fmla="*/ 30000 h 4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85" h="47616">
                    <a:moveTo>
                      <a:pt x="49585" y="30000"/>
                    </a:moveTo>
                    <a:cubicBezTo>
                      <a:pt x="38472" y="19759"/>
                      <a:pt x="26960" y="9668"/>
                      <a:pt x="15324" y="0"/>
                    </a:cubicBezTo>
                    <a:lnTo>
                      <a:pt x="0" y="18439"/>
                    </a:lnTo>
                    <a:cubicBezTo>
                      <a:pt x="11312" y="27832"/>
                      <a:pt x="22525" y="37650"/>
                      <a:pt x="33339" y="47616"/>
                    </a:cubicBezTo>
                    <a:lnTo>
                      <a:pt x="49585" y="300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id="{8E30D0A3-A01E-4131-927F-C642AC0D69BF}"/>
                  </a:ext>
                </a:extLst>
              </p:cNvPr>
              <p:cNvSpPr/>
              <p:nvPr/>
            </p:nvSpPr>
            <p:spPr>
              <a:xfrm>
                <a:off x="7752181" y="2837847"/>
                <a:ext cx="45822" cy="53346"/>
              </a:xfrm>
              <a:custGeom>
                <a:avLst/>
                <a:gdLst>
                  <a:gd name="connsiteX0" fmla="*/ 43705 w 43704"/>
                  <a:gd name="connsiteY0" fmla="*/ 39095 h 50880"/>
                  <a:gd name="connsiteX1" fmla="*/ 20233 w 43704"/>
                  <a:gd name="connsiteY1" fmla="*/ 0 h 50880"/>
                  <a:gd name="connsiteX2" fmla="*/ 0 w 43704"/>
                  <a:gd name="connsiteY2" fmla="*/ 12857 h 50880"/>
                  <a:gd name="connsiteX3" fmla="*/ 22824 w 43704"/>
                  <a:gd name="connsiteY3" fmla="*/ 50881 h 50880"/>
                  <a:gd name="connsiteX4" fmla="*/ 43705 w 43704"/>
                  <a:gd name="connsiteY4" fmla="*/ 39095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04" h="50880">
                    <a:moveTo>
                      <a:pt x="43705" y="39095"/>
                    </a:moveTo>
                    <a:cubicBezTo>
                      <a:pt x="36254" y="25914"/>
                      <a:pt x="28356" y="12758"/>
                      <a:pt x="20233" y="0"/>
                    </a:cubicBezTo>
                    <a:lnTo>
                      <a:pt x="0" y="12857"/>
                    </a:lnTo>
                    <a:cubicBezTo>
                      <a:pt x="7899" y="25266"/>
                      <a:pt x="15573" y="38073"/>
                      <a:pt x="22824" y="50881"/>
                    </a:cubicBezTo>
                    <a:lnTo>
                      <a:pt x="43705" y="3909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5" name="任意多边形: 形状 34">
                <a:extLst>
                  <a:ext uri="{FF2B5EF4-FFF2-40B4-BE49-F238E27FC236}">
                    <a16:creationId xmlns:a16="http://schemas.microsoft.com/office/drawing/2014/main" id="{B7817072-AC5A-4714-9550-4BD0C414D12C}"/>
                  </a:ext>
                </a:extLst>
              </p:cNvPr>
              <p:cNvSpPr/>
              <p:nvPr/>
            </p:nvSpPr>
            <p:spPr>
              <a:xfrm>
                <a:off x="7797977" y="2921080"/>
                <a:ext cx="42687" cy="53372"/>
              </a:xfrm>
              <a:custGeom>
                <a:avLst/>
                <a:gdLst>
                  <a:gd name="connsiteX0" fmla="*/ 18713 w 40714"/>
                  <a:gd name="connsiteY0" fmla="*/ 50905 h 50905"/>
                  <a:gd name="connsiteX1" fmla="*/ 40715 w 40714"/>
                  <a:gd name="connsiteY1" fmla="*/ 41362 h 50905"/>
                  <a:gd name="connsiteX2" fmla="*/ 21454 w 40714"/>
                  <a:gd name="connsiteY2" fmla="*/ 0 h 50905"/>
                  <a:gd name="connsiteX3" fmla="*/ 0 w 40714"/>
                  <a:gd name="connsiteY3" fmla="*/ 10689 h 50905"/>
                  <a:gd name="connsiteX4" fmla="*/ 18713 w 40714"/>
                  <a:gd name="connsiteY4" fmla="*/ 50905 h 5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14" h="50905">
                    <a:moveTo>
                      <a:pt x="18713" y="50905"/>
                    </a:moveTo>
                    <a:lnTo>
                      <a:pt x="40715" y="41362"/>
                    </a:lnTo>
                    <a:cubicBezTo>
                      <a:pt x="34684" y="27483"/>
                      <a:pt x="28206" y="13580"/>
                      <a:pt x="21454" y="0"/>
                    </a:cubicBezTo>
                    <a:lnTo>
                      <a:pt x="0" y="10689"/>
                    </a:lnTo>
                    <a:cubicBezTo>
                      <a:pt x="6553" y="23895"/>
                      <a:pt x="12857" y="37425"/>
                      <a:pt x="18713" y="50905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id="{5A72D19E-22E2-4F92-A92A-2B2276F9B737}"/>
                  </a:ext>
                </a:extLst>
              </p:cNvPr>
              <p:cNvSpPr/>
              <p:nvPr/>
            </p:nvSpPr>
            <p:spPr>
              <a:xfrm>
                <a:off x="7698286" y="2759996"/>
                <a:ext cx="48409" cy="52771"/>
              </a:xfrm>
              <a:custGeom>
                <a:avLst/>
                <a:gdLst>
                  <a:gd name="connsiteX0" fmla="*/ 46171 w 46171"/>
                  <a:gd name="connsiteY0" fmla="*/ 36429 h 50332"/>
                  <a:gd name="connsiteX1" fmla="*/ 18787 w 46171"/>
                  <a:gd name="connsiteY1" fmla="*/ 0 h 50332"/>
                  <a:gd name="connsiteX2" fmla="*/ 0 w 46171"/>
                  <a:gd name="connsiteY2" fmla="*/ 14900 h 50332"/>
                  <a:gd name="connsiteX3" fmla="*/ 26636 w 46171"/>
                  <a:gd name="connsiteY3" fmla="*/ 50332 h 50332"/>
                  <a:gd name="connsiteX4" fmla="*/ 46171 w 46171"/>
                  <a:gd name="connsiteY4" fmla="*/ 36429 h 5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71" h="50332">
                    <a:moveTo>
                      <a:pt x="46171" y="36429"/>
                    </a:moveTo>
                    <a:cubicBezTo>
                      <a:pt x="37400" y="24120"/>
                      <a:pt x="28206" y="11860"/>
                      <a:pt x="18787" y="0"/>
                    </a:cubicBezTo>
                    <a:lnTo>
                      <a:pt x="0" y="14900"/>
                    </a:lnTo>
                    <a:cubicBezTo>
                      <a:pt x="9169" y="26437"/>
                      <a:pt x="18115" y="38372"/>
                      <a:pt x="26636" y="50332"/>
                    </a:cubicBezTo>
                    <a:lnTo>
                      <a:pt x="46171" y="3642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id="{0E670CC7-20BB-4E77-AE90-A186010FC022}"/>
                  </a:ext>
                </a:extLst>
              </p:cNvPr>
              <p:cNvSpPr/>
              <p:nvPr/>
            </p:nvSpPr>
            <p:spPr>
              <a:xfrm>
                <a:off x="7636867" y="2688310"/>
                <a:ext cx="50472" cy="51647"/>
              </a:xfrm>
              <a:custGeom>
                <a:avLst/>
                <a:gdLst>
                  <a:gd name="connsiteX0" fmla="*/ 48139 w 48139"/>
                  <a:gd name="connsiteY0" fmla="*/ 33389 h 49260"/>
                  <a:gd name="connsiteX1" fmla="*/ 17143 w 48139"/>
                  <a:gd name="connsiteY1" fmla="*/ 0 h 49260"/>
                  <a:gd name="connsiteX2" fmla="*/ 0 w 48139"/>
                  <a:gd name="connsiteY2" fmla="*/ 16769 h 49260"/>
                  <a:gd name="connsiteX3" fmla="*/ 30149 w 48139"/>
                  <a:gd name="connsiteY3" fmla="*/ 49261 h 49260"/>
                  <a:gd name="connsiteX4" fmla="*/ 48139 w 48139"/>
                  <a:gd name="connsiteY4" fmla="*/ 33389 h 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39" h="49260">
                    <a:moveTo>
                      <a:pt x="48139" y="33389"/>
                    </a:moveTo>
                    <a:cubicBezTo>
                      <a:pt x="38123" y="22027"/>
                      <a:pt x="27682" y="10789"/>
                      <a:pt x="17143" y="0"/>
                    </a:cubicBezTo>
                    <a:lnTo>
                      <a:pt x="0" y="16769"/>
                    </a:lnTo>
                    <a:cubicBezTo>
                      <a:pt x="10265" y="27284"/>
                      <a:pt x="20407" y="38198"/>
                      <a:pt x="30149" y="49261"/>
                    </a:cubicBezTo>
                    <a:lnTo>
                      <a:pt x="48139" y="33389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id="{99D5E6BB-5230-404C-92AE-FC6EF2B19F2C}"/>
                  </a:ext>
                </a:extLst>
              </p:cNvPr>
              <p:cNvSpPr/>
              <p:nvPr/>
            </p:nvSpPr>
            <p:spPr>
              <a:xfrm>
                <a:off x="7834996" y="3008832"/>
                <a:ext cx="39108" cy="52797"/>
              </a:xfrm>
              <a:custGeom>
                <a:avLst/>
                <a:gdLst>
                  <a:gd name="connsiteX0" fmla="*/ 22475 w 37300"/>
                  <a:gd name="connsiteY0" fmla="*/ 0 h 50357"/>
                  <a:gd name="connsiteX1" fmla="*/ 0 w 37300"/>
                  <a:gd name="connsiteY1" fmla="*/ 8372 h 50357"/>
                  <a:gd name="connsiteX2" fmla="*/ 14427 w 37300"/>
                  <a:gd name="connsiteY2" fmla="*/ 50357 h 50357"/>
                  <a:gd name="connsiteX3" fmla="*/ 37301 w 37300"/>
                  <a:gd name="connsiteY3" fmla="*/ 43181 h 50357"/>
                  <a:gd name="connsiteX4" fmla="*/ 22475 w 37300"/>
                  <a:gd name="connsiteY4" fmla="*/ 0 h 5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00" h="50357">
                    <a:moveTo>
                      <a:pt x="22475" y="0"/>
                    </a:moveTo>
                    <a:lnTo>
                      <a:pt x="0" y="8372"/>
                    </a:lnTo>
                    <a:cubicBezTo>
                      <a:pt x="5158" y="22176"/>
                      <a:pt x="9992" y="36304"/>
                      <a:pt x="14427" y="50357"/>
                    </a:cubicBezTo>
                    <a:lnTo>
                      <a:pt x="37301" y="43181"/>
                    </a:lnTo>
                    <a:cubicBezTo>
                      <a:pt x="32766" y="28729"/>
                      <a:pt x="27783" y="14203"/>
                      <a:pt x="22475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DB88FFC9-F172-47C9-8B1C-A0BEDA4BB5D4}"/>
                  </a:ext>
                </a:extLst>
              </p:cNvPr>
              <p:cNvSpPr/>
              <p:nvPr/>
            </p:nvSpPr>
            <p:spPr>
              <a:xfrm>
                <a:off x="7890119" y="3288705"/>
                <a:ext cx="26020" cy="47755"/>
              </a:xfrm>
              <a:custGeom>
                <a:avLst/>
                <a:gdLst>
                  <a:gd name="connsiteX0" fmla="*/ 24792 w 24817"/>
                  <a:gd name="connsiteY0" fmla="*/ 38721 h 45548"/>
                  <a:gd name="connsiteX1" fmla="*/ 23945 w 24817"/>
                  <a:gd name="connsiteY1" fmla="*/ 0 h 45548"/>
                  <a:gd name="connsiteX2" fmla="*/ 0 w 24817"/>
                  <a:gd name="connsiteY2" fmla="*/ 1046 h 45548"/>
                  <a:gd name="connsiteX3" fmla="*/ 822 w 24817"/>
                  <a:gd name="connsiteY3" fmla="*/ 38721 h 45548"/>
                  <a:gd name="connsiteX4" fmla="*/ 847 w 24817"/>
                  <a:gd name="connsiteY4" fmla="*/ 45548 h 45548"/>
                  <a:gd name="connsiteX5" fmla="*/ 24817 w 24817"/>
                  <a:gd name="connsiteY5" fmla="*/ 45349 h 45548"/>
                  <a:gd name="connsiteX6" fmla="*/ 24792 w 24817"/>
                  <a:gd name="connsiteY6" fmla="*/ 38721 h 4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17" h="45548">
                    <a:moveTo>
                      <a:pt x="24792" y="38721"/>
                    </a:moveTo>
                    <a:cubicBezTo>
                      <a:pt x="24792" y="25839"/>
                      <a:pt x="24519" y="12807"/>
                      <a:pt x="23945" y="0"/>
                    </a:cubicBezTo>
                    <a:lnTo>
                      <a:pt x="0" y="1046"/>
                    </a:lnTo>
                    <a:cubicBezTo>
                      <a:pt x="548" y="13505"/>
                      <a:pt x="822" y="26163"/>
                      <a:pt x="822" y="38721"/>
                    </a:cubicBezTo>
                    <a:cubicBezTo>
                      <a:pt x="822" y="40988"/>
                      <a:pt x="822" y="43281"/>
                      <a:pt x="847" y="45548"/>
                    </a:cubicBezTo>
                    <a:lnTo>
                      <a:pt x="24817" y="45349"/>
                    </a:lnTo>
                    <a:cubicBezTo>
                      <a:pt x="24817" y="43131"/>
                      <a:pt x="24792" y="40939"/>
                      <a:pt x="24792" y="38721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id="{F4014D5F-73D8-47E5-BCA5-1E8D9DB401CC}"/>
                  </a:ext>
                </a:extLst>
              </p:cNvPr>
              <p:cNvSpPr/>
              <p:nvPr/>
            </p:nvSpPr>
            <p:spPr>
              <a:xfrm>
                <a:off x="7892600" y="3382702"/>
                <a:ext cx="29025" cy="49088"/>
              </a:xfrm>
              <a:custGeom>
                <a:avLst/>
                <a:gdLst>
                  <a:gd name="connsiteX0" fmla="*/ 23946 w 27683"/>
                  <a:gd name="connsiteY0" fmla="*/ 0 h 46819"/>
                  <a:gd name="connsiteX1" fmla="*/ 0 w 27683"/>
                  <a:gd name="connsiteY1" fmla="*/ 1420 h 46819"/>
                  <a:gd name="connsiteX2" fmla="*/ 3862 w 27683"/>
                  <a:gd name="connsiteY2" fmla="*/ 46819 h 46819"/>
                  <a:gd name="connsiteX3" fmla="*/ 27683 w 27683"/>
                  <a:gd name="connsiteY3" fmla="*/ 44178 h 46819"/>
                  <a:gd name="connsiteX4" fmla="*/ 23946 w 27683"/>
                  <a:gd name="connsiteY4" fmla="*/ 0 h 4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83" h="46819">
                    <a:moveTo>
                      <a:pt x="23946" y="0"/>
                    </a:moveTo>
                    <a:lnTo>
                      <a:pt x="0" y="1420"/>
                    </a:lnTo>
                    <a:cubicBezTo>
                      <a:pt x="897" y="16520"/>
                      <a:pt x="2193" y="31794"/>
                      <a:pt x="3862" y="46819"/>
                    </a:cubicBezTo>
                    <a:lnTo>
                      <a:pt x="27683" y="44178"/>
                    </a:lnTo>
                    <a:cubicBezTo>
                      <a:pt x="26063" y="29552"/>
                      <a:pt x="24817" y="14676"/>
                      <a:pt x="239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579E36AB-71A6-47B8-9329-EAD7F35BC156}"/>
                  </a:ext>
                </a:extLst>
              </p:cNvPr>
              <p:cNvSpPr/>
              <p:nvPr/>
            </p:nvSpPr>
            <p:spPr>
              <a:xfrm>
                <a:off x="7881288" y="3193664"/>
                <a:ext cx="30644" cy="49793"/>
              </a:xfrm>
              <a:custGeom>
                <a:avLst/>
                <a:gdLst>
                  <a:gd name="connsiteX0" fmla="*/ 23721 w 29228"/>
                  <a:gd name="connsiteY0" fmla="*/ 0 h 47491"/>
                  <a:gd name="connsiteX1" fmla="*/ 0 w 29228"/>
                  <a:gd name="connsiteY1" fmla="*/ 3513 h 47491"/>
                  <a:gd name="connsiteX2" fmla="*/ 5358 w 29228"/>
                  <a:gd name="connsiteY2" fmla="*/ 47492 h 47491"/>
                  <a:gd name="connsiteX3" fmla="*/ 29228 w 29228"/>
                  <a:gd name="connsiteY3" fmla="*/ 45224 h 47491"/>
                  <a:gd name="connsiteX4" fmla="*/ 23721 w 29228"/>
                  <a:gd name="connsiteY4" fmla="*/ 0 h 47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28" h="47491">
                    <a:moveTo>
                      <a:pt x="23721" y="0"/>
                    </a:moveTo>
                    <a:lnTo>
                      <a:pt x="0" y="3513"/>
                    </a:lnTo>
                    <a:cubicBezTo>
                      <a:pt x="2168" y="18040"/>
                      <a:pt x="3962" y="32841"/>
                      <a:pt x="5358" y="47492"/>
                    </a:cubicBezTo>
                    <a:lnTo>
                      <a:pt x="29228" y="45224"/>
                    </a:lnTo>
                    <a:cubicBezTo>
                      <a:pt x="27783" y="30150"/>
                      <a:pt x="25939" y="14925"/>
                      <a:pt x="23721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2796E00D-2AC0-4C0B-A6FA-D4D5B7C68D88}"/>
                  </a:ext>
                </a:extLst>
              </p:cNvPr>
              <p:cNvSpPr/>
              <p:nvPr/>
            </p:nvSpPr>
            <p:spPr>
              <a:xfrm>
                <a:off x="7862871" y="3100060"/>
                <a:ext cx="35032" cy="51544"/>
              </a:xfrm>
              <a:custGeom>
                <a:avLst/>
                <a:gdLst>
                  <a:gd name="connsiteX0" fmla="*/ 23222 w 33413"/>
                  <a:gd name="connsiteY0" fmla="*/ 0 h 49161"/>
                  <a:gd name="connsiteX1" fmla="*/ 0 w 33413"/>
                  <a:gd name="connsiteY1" fmla="*/ 5980 h 49161"/>
                  <a:gd name="connsiteX2" fmla="*/ 9917 w 33413"/>
                  <a:gd name="connsiteY2" fmla="*/ 49161 h 49161"/>
                  <a:gd name="connsiteX3" fmla="*/ 33414 w 33413"/>
                  <a:gd name="connsiteY3" fmla="*/ 44402 h 49161"/>
                  <a:gd name="connsiteX4" fmla="*/ 23222 w 33413"/>
                  <a:gd name="connsiteY4" fmla="*/ 0 h 49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13" h="49161">
                    <a:moveTo>
                      <a:pt x="23222" y="0"/>
                    </a:moveTo>
                    <a:lnTo>
                      <a:pt x="0" y="5980"/>
                    </a:lnTo>
                    <a:cubicBezTo>
                      <a:pt x="3663" y="20233"/>
                      <a:pt x="7001" y="34784"/>
                      <a:pt x="9917" y="49161"/>
                    </a:cubicBezTo>
                    <a:lnTo>
                      <a:pt x="33414" y="44402"/>
                    </a:lnTo>
                    <a:cubicBezTo>
                      <a:pt x="30449" y="29601"/>
                      <a:pt x="27010" y="14651"/>
                      <a:pt x="23222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D1E111D4-E719-4071-9AA3-950DC157C128}"/>
                  </a:ext>
                </a:extLst>
              </p:cNvPr>
              <p:cNvSpPr/>
              <p:nvPr/>
            </p:nvSpPr>
            <p:spPr>
              <a:xfrm>
                <a:off x="7955614" y="3653875"/>
                <a:ext cx="41407" cy="53085"/>
              </a:xfrm>
              <a:custGeom>
                <a:avLst/>
                <a:gdLst>
                  <a:gd name="connsiteX0" fmla="*/ 22326 w 39493"/>
                  <a:gd name="connsiteY0" fmla="*/ 0 h 50631"/>
                  <a:gd name="connsiteX1" fmla="*/ 0 w 39493"/>
                  <a:gd name="connsiteY1" fmla="*/ 8721 h 50631"/>
                  <a:gd name="connsiteX2" fmla="*/ 17666 w 39493"/>
                  <a:gd name="connsiteY2" fmla="*/ 50631 h 50631"/>
                  <a:gd name="connsiteX3" fmla="*/ 39493 w 39493"/>
                  <a:gd name="connsiteY3" fmla="*/ 40739 h 50631"/>
                  <a:gd name="connsiteX4" fmla="*/ 22326 w 39493"/>
                  <a:gd name="connsiteY4" fmla="*/ 0 h 5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93" h="50631">
                    <a:moveTo>
                      <a:pt x="22326" y="0"/>
                    </a:moveTo>
                    <a:lnTo>
                      <a:pt x="0" y="8721"/>
                    </a:lnTo>
                    <a:cubicBezTo>
                      <a:pt x="5482" y="22749"/>
                      <a:pt x="11437" y="36852"/>
                      <a:pt x="17666" y="50631"/>
                    </a:cubicBezTo>
                    <a:lnTo>
                      <a:pt x="39493" y="40739"/>
                    </a:lnTo>
                    <a:cubicBezTo>
                      <a:pt x="33414" y="27359"/>
                      <a:pt x="27658" y="13655"/>
                      <a:pt x="2232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id="{C260DFE2-6345-4462-AA9D-FF58B8D360B3}"/>
                  </a:ext>
                </a:extLst>
              </p:cNvPr>
              <p:cNvSpPr/>
              <p:nvPr/>
            </p:nvSpPr>
            <p:spPr>
              <a:xfrm>
                <a:off x="8667089" y="4210250"/>
                <a:ext cx="49950" cy="30983"/>
              </a:xfrm>
              <a:custGeom>
                <a:avLst/>
                <a:gdLst>
                  <a:gd name="connsiteX0" fmla="*/ 0 w 47641"/>
                  <a:gd name="connsiteY0" fmla="*/ 23696 h 29551"/>
                  <a:gd name="connsiteX1" fmla="*/ 45175 w 47641"/>
                  <a:gd name="connsiteY1" fmla="*/ 29552 h 29551"/>
                  <a:gd name="connsiteX2" fmla="*/ 47642 w 47641"/>
                  <a:gd name="connsiteY2" fmla="*/ 5706 h 29551"/>
                  <a:gd name="connsiteX3" fmla="*/ 3713 w 47641"/>
                  <a:gd name="connsiteY3" fmla="*/ 0 h 29551"/>
                  <a:gd name="connsiteX4" fmla="*/ 0 w 47641"/>
                  <a:gd name="connsiteY4" fmla="*/ 23696 h 29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41" h="29551">
                    <a:moveTo>
                      <a:pt x="0" y="23696"/>
                    </a:moveTo>
                    <a:cubicBezTo>
                      <a:pt x="14900" y="26013"/>
                      <a:pt x="30100" y="28007"/>
                      <a:pt x="45175" y="29552"/>
                    </a:cubicBezTo>
                    <a:lnTo>
                      <a:pt x="47642" y="5706"/>
                    </a:lnTo>
                    <a:cubicBezTo>
                      <a:pt x="32990" y="4186"/>
                      <a:pt x="18190" y="2268"/>
                      <a:pt x="3713" y="0"/>
                    </a:cubicBezTo>
                    <a:lnTo>
                      <a:pt x="0" y="2369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id="{8795ED37-00D0-4C87-AC3C-8220704B80BE}"/>
                  </a:ext>
                </a:extLst>
              </p:cNvPr>
              <p:cNvSpPr/>
              <p:nvPr/>
            </p:nvSpPr>
            <p:spPr>
              <a:xfrm>
                <a:off x="8573642" y="4191127"/>
                <a:ext cx="51622" cy="35346"/>
              </a:xfrm>
              <a:custGeom>
                <a:avLst/>
                <a:gdLst>
                  <a:gd name="connsiteX0" fmla="*/ 0 w 49236"/>
                  <a:gd name="connsiteY0" fmla="*/ 23173 h 33712"/>
                  <a:gd name="connsiteX1" fmla="*/ 44303 w 49236"/>
                  <a:gd name="connsiteY1" fmla="*/ 33713 h 33712"/>
                  <a:gd name="connsiteX2" fmla="*/ 49236 w 49236"/>
                  <a:gd name="connsiteY2" fmla="*/ 10266 h 33712"/>
                  <a:gd name="connsiteX3" fmla="*/ 6130 w 49236"/>
                  <a:gd name="connsiteY3" fmla="*/ 0 h 33712"/>
                  <a:gd name="connsiteX4" fmla="*/ 0 w 49236"/>
                  <a:gd name="connsiteY4" fmla="*/ 23173 h 3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36" h="33712">
                    <a:moveTo>
                      <a:pt x="0" y="23173"/>
                    </a:moveTo>
                    <a:cubicBezTo>
                      <a:pt x="14627" y="27060"/>
                      <a:pt x="29527" y="30598"/>
                      <a:pt x="44303" y="33713"/>
                    </a:cubicBezTo>
                    <a:lnTo>
                      <a:pt x="49236" y="10266"/>
                    </a:lnTo>
                    <a:cubicBezTo>
                      <a:pt x="34860" y="7251"/>
                      <a:pt x="20358" y="3787"/>
                      <a:pt x="6130" y="0"/>
                    </a:cubicBezTo>
                    <a:lnTo>
                      <a:pt x="0" y="2317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6B82D8DA-F457-4C6B-825E-B4AFCDD9E7E4}"/>
                  </a:ext>
                </a:extLst>
              </p:cNvPr>
              <p:cNvSpPr/>
              <p:nvPr/>
            </p:nvSpPr>
            <p:spPr>
              <a:xfrm>
                <a:off x="8482651" y="4162547"/>
                <a:ext cx="52901" cy="39395"/>
              </a:xfrm>
              <a:custGeom>
                <a:avLst/>
                <a:gdLst>
                  <a:gd name="connsiteX0" fmla="*/ 0 w 50456"/>
                  <a:gd name="connsiteY0" fmla="*/ 22400 h 37574"/>
                  <a:gd name="connsiteX1" fmla="*/ 43082 w 50456"/>
                  <a:gd name="connsiteY1" fmla="*/ 37575 h 37574"/>
                  <a:gd name="connsiteX2" fmla="*/ 50457 w 50456"/>
                  <a:gd name="connsiteY2" fmla="*/ 14751 h 37574"/>
                  <a:gd name="connsiteX3" fmla="*/ 8571 w 50456"/>
                  <a:gd name="connsiteY3" fmla="*/ 0 h 37574"/>
                  <a:gd name="connsiteX4" fmla="*/ 0 w 50456"/>
                  <a:gd name="connsiteY4" fmla="*/ 22400 h 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56" h="37574">
                    <a:moveTo>
                      <a:pt x="0" y="22400"/>
                    </a:moveTo>
                    <a:cubicBezTo>
                      <a:pt x="14153" y="27807"/>
                      <a:pt x="28630" y="32915"/>
                      <a:pt x="43082" y="37575"/>
                    </a:cubicBezTo>
                    <a:lnTo>
                      <a:pt x="50457" y="14751"/>
                    </a:lnTo>
                    <a:cubicBezTo>
                      <a:pt x="36428" y="10216"/>
                      <a:pt x="22326" y="5257"/>
                      <a:pt x="8571" y="0"/>
                    </a:cubicBezTo>
                    <a:lnTo>
                      <a:pt x="0" y="22400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id="{0383B41F-4E4C-4BCD-BC58-875983D46853}"/>
                  </a:ext>
                </a:extLst>
              </p:cNvPr>
              <p:cNvSpPr/>
              <p:nvPr/>
            </p:nvSpPr>
            <p:spPr>
              <a:xfrm>
                <a:off x="8312319" y="4078451"/>
                <a:ext cx="53346" cy="46031"/>
              </a:xfrm>
              <a:custGeom>
                <a:avLst/>
                <a:gdLst>
                  <a:gd name="connsiteX0" fmla="*/ 0 w 50880"/>
                  <a:gd name="connsiteY0" fmla="*/ 20133 h 43903"/>
                  <a:gd name="connsiteX1" fmla="*/ 38920 w 50880"/>
                  <a:gd name="connsiteY1" fmla="*/ 43904 h 43903"/>
                  <a:gd name="connsiteX2" fmla="*/ 50880 w 50880"/>
                  <a:gd name="connsiteY2" fmla="*/ 23123 h 43903"/>
                  <a:gd name="connsiteX3" fmla="*/ 13032 w 50880"/>
                  <a:gd name="connsiteY3" fmla="*/ 0 h 43903"/>
                  <a:gd name="connsiteX4" fmla="*/ 0 w 50880"/>
                  <a:gd name="connsiteY4" fmla="*/ 20133 h 4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0" h="43903">
                    <a:moveTo>
                      <a:pt x="0" y="20133"/>
                    </a:moveTo>
                    <a:cubicBezTo>
                      <a:pt x="12707" y="28356"/>
                      <a:pt x="25814" y="36354"/>
                      <a:pt x="38920" y="43904"/>
                    </a:cubicBezTo>
                    <a:lnTo>
                      <a:pt x="50880" y="23123"/>
                    </a:lnTo>
                    <a:cubicBezTo>
                      <a:pt x="38123" y="15797"/>
                      <a:pt x="25390" y="7998"/>
                      <a:pt x="13032" y="0"/>
                    </a:cubicBezTo>
                    <a:lnTo>
                      <a:pt x="0" y="2013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id="{8E962C59-A25E-49E2-8635-8BA4F412DF26}"/>
                  </a:ext>
                </a:extLst>
              </p:cNvPr>
              <p:cNvSpPr/>
              <p:nvPr/>
            </p:nvSpPr>
            <p:spPr>
              <a:xfrm>
                <a:off x="8395185" y="4124874"/>
                <a:ext cx="53398" cy="42922"/>
              </a:xfrm>
              <a:custGeom>
                <a:avLst/>
                <a:gdLst>
                  <a:gd name="connsiteX0" fmla="*/ 0 w 50930"/>
                  <a:gd name="connsiteY0" fmla="*/ 21354 h 40938"/>
                  <a:gd name="connsiteX1" fmla="*/ 41213 w 50930"/>
                  <a:gd name="connsiteY1" fmla="*/ 40939 h 40938"/>
                  <a:gd name="connsiteX2" fmla="*/ 50930 w 50930"/>
                  <a:gd name="connsiteY2" fmla="*/ 19037 h 40938"/>
                  <a:gd name="connsiteX3" fmla="*/ 10863 w 50930"/>
                  <a:gd name="connsiteY3" fmla="*/ 0 h 40938"/>
                  <a:gd name="connsiteX4" fmla="*/ 0 w 50930"/>
                  <a:gd name="connsiteY4" fmla="*/ 21354 h 40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30" h="40938">
                    <a:moveTo>
                      <a:pt x="0" y="21354"/>
                    </a:moveTo>
                    <a:cubicBezTo>
                      <a:pt x="13505" y="28206"/>
                      <a:pt x="27384" y="34809"/>
                      <a:pt x="41213" y="40939"/>
                    </a:cubicBezTo>
                    <a:lnTo>
                      <a:pt x="50930" y="19037"/>
                    </a:lnTo>
                    <a:cubicBezTo>
                      <a:pt x="37475" y="13081"/>
                      <a:pt x="23995" y="6653"/>
                      <a:pt x="10863" y="0"/>
                    </a:cubicBezTo>
                    <a:lnTo>
                      <a:pt x="0" y="21354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id="{65B4217E-7213-40DE-AB87-96A37D942416}"/>
                  </a:ext>
                </a:extLst>
              </p:cNvPr>
              <p:cNvSpPr/>
              <p:nvPr/>
            </p:nvSpPr>
            <p:spPr>
              <a:xfrm>
                <a:off x="8163721" y="3962014"/>
                <a:ext cx="51517" cy="50603"/>
              </a:xfrm>
              <a:custGeom>
                <a:avLst/>
                <a:gdLst>
                  <a:gd name="connsiteX0" fmla="*/ 0 w 49136"/>
                  <a:gd name="connsiteY0" fmla="*/ 16993 h 48264"/>
                  <a:gd name="connsiteX1" fmla="*/ 33140 w 49136"/>
                  <a:gd name="connsiteY1" fmla="*/ 48264 h 48264"/>
                  <a:gd name="connsiteX2" fmla="*/ 49136 w 49136"/>
                  <a:gd name="connsiteY2" fmla="*/ 30399 h 48264"/>
                  <a:gd name="connsiteX3" fmla="*/ 16894 w 49136"/>
                  <a:gd name="connsiteY3" fmla="*/ 0 h 48264"/>
                  <a:gd name="connsiteX4" fmla="*/ 0 w 49136"/>
                  <a:gd name="connsiteY4" fmla="*/ 16993 h 4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6" h="48264">
                    <a:moveTo>
                      <a:pt x="0" y="16993"/>
                    </a:moveTo>
                    <a:cubicBezTo>
                      <a:pt x="10739" y="27658"/>
                      <a:pt x="21877" y="38173"/>
                      <a:pt x="33140" y="48264"/>
                    </a:cubicBezTo>
                    <a:lnTo>
                      <a:pt x="49136" y="30399"/>
                    </a:lnTo>
                    <a:cubicBezTo>
                      <a:pt x="38173" y="20581"/>
                      <a:pt x="27334" y="10365"/>
                      <a:pt x="16894" y="0"/>
                    </a:cubicBezTo>
                    <a:lnTo>
                      <a:pt x="0" y="1699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id="{B02C419E-CF8D-48FA-9850-6421163B2C0D}"/>
                  </a:ext>
                </a:extLst>
              </p:cNvPr>
              <p:cNvSpPr/>
              <p:nvPr/>
            </p:nvSpPr>
            <p:spPr>
              <a:xfrm>
                <a:off x="8043079" y="3818407"/>
                <a:ext cx="47493" cy="52980"/>
              </a:xfrm>
              <a:custGeom>
                <a:avLst/>
                <a:gdLst>
                  <a:gd name="connsiteX0" fmla="*/ 0 w 45298"/>
                  <a:gd name="connsiteY0" fmla="*/ 13156 h 50531"/>
                  <a:gd name="connsiteX1" fmla="*/ 25988 w 45298"/>
                  <a:gd name="connsiteY1" fmla="*/ 50532 h 50531"/>
                  <a:gd name="connsiteX2" fmla="*/ 45299 w 45298"/>
                  <a:gd name="connsiteY2" fmla="*/ 36354 h 50531"/>
                  <a:gd name="connsiteX3" fmla="*/ 20033 w 45298"/>
                  <a:gd name="connsiteY3" fmla="*/ 0 h 50531"/>
                  <a:gd name="connsiteX4" fmla="*/ 0 w 45298"/>
                  <a:gd name="connsiteY4" fmla="*/ 13156 h 5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298" h="50531">
                    <a:moveTo>
                      <a:pt x="0" y="13156"/>
                    </a:moveTo>
                    <a:cubicBezTo>
                      <a:pt x="8322" y="25789"/>
                      <a:pt x="17043" y="38372"/>
                      <a:pt x="25988" y="50532"/>
                    </a:cubicBezTo>
                    <a:lnTo>
                      <a:pt x="45299" y="36354"/>
                    </a:lnTo>
                    <a:cubicBezTo>
                      <a:pt x="36603" y="24518"/>
                      <a:pt x="28106" y="12284"/>
                      <a:pt x="20033" y="0"/>
                    </a:cubicBezTo>
                    <a:lnTo>
                      <a:pt x="0" y="13156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28249139-C412-4F21-8BC7-D9A703FD625F}"/>
                  </a:ext>
                </a:extLst>
              </p:cNvPr>
              <p:cNvSpPr/>
              <p:nvPr/>
            </p:nvSpPr>
            <p:spPr>
              <a:xfrm>
                <a:off x="8099560" y="3893228"/>
                <a:ext cx="49767" cy="52092"/>
              </a:xfrm>
              <a:custGeom>
                <a:avLst/>
                <a:gdLst>
                  <a:gd name="connsiteX0" fmla="*/ 0 w 47467"/>
                  <a:gd name="connsiteY0" fmla="*/ 15175 h 49684"/>
                  <a:gd name="connsiteX1" fmla="*/ 29726 w 47467"/>
                  <a:gd name="connsiteY1" fmla="*/ 49685 h 49684"/>
                  <a:gd name="connsiteX2" fmla="*/ 47467 w 47467"/>
                  <a:gd name="connsiteY2" fmla="*/ 33563 h 49684"/>
                  <a:gd name="connsiteX3" fmla="*/ 18539 w 47467"/>
                  <a:gd name="connsiteY3" fmla="*/ 0 h 49684"/>
                  <a:gd name="connsiteX4" fmla="*/ 0 w 47467"/>
                  <a:gd name="connsiteY4" fmla="*/ 15175 h 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67" h="49684">
                    <a:moveTo>
                      <a:pt x="0" y="15175"/>
                    </a:moveTo>
                    <a:cubicBezTo>
                      <a:pt x="9568" y="26885"/>
                      <a:pt x="19560" y="38497"/>
                      <a:pt x="29726" y="49685"/>
                    </a:cubicBezTo>
                    <a:lnTo>
                      <a:pt x="47467" y="33563"/>
                    </a:lnTo>
                    <a:cubicBezTo>
                      <a:pt x="37575" y="22674"/>
                      <a:pt x="27858" y="11387"/>
                      <a:pt x="18539" y="0"/>
                    </a:cubicBezTo>
                    <a:lnTo>
                      <a:pt x="0" y="15175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2" name="任意多边形: 形状 51">
                <a:extLst>
                  <a:ext uri="{FF2B5EF4-FFF2-40B4-BE49-F238E27FC236}">
                    <a16:creationId xmlns:a16="http://schemas.microsoft.com/office/drawing/2014/main" id="{B6A0DE00-9168-4CC8-9D1F-7368DCE3BA59}"/>
                  </a:ext>
                </a:extLst>
              </p:cNvPr>
              <p:cNvSpPr/>
              <p:nvPr/>
            </p:nvSpPr>
            <p:spPr>
              <a:xfrm>
                <a:off x="8234911" y="4024008"/>
                <a:ext cx="52719" cy="48565"/>
              </a:xfrm>
              <a:custGeom>
                <a:avLst/>
                <a:gdLst>
                  <a:gd name="connsiteX0" fmla="*/ 0 w 50282"/>
                  <a:gd name="connsiteY0" fmla="*/ 18638 h 46320"/>
                  <a:gd name="connsiteX1" fmla="*/ 36229 w 50282"/>
                  <a:gd name="connsiteY1" fmla="*/ 46321 h 46320"/>
                  <a:gd name="connsiteX2" fmla="*/ 50282 w 50282"/>
                  <a:gd name="connsiteY2" fmla="*/ 26910 h 46320"/>
                  <a:gd name="connsiteX3" fmla="*/ 15050 w 50282"/>
                  <a:gd name="connsiteY3" fmla="*/ 0 h 46320"/>
                  <a:gd name="connsiteX4" fmla="*/ 0 w 50282"/>
                  <a:gd name="connsiteY4" fmla="*/ 18638 h 4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282" h="46320">
                    <a:moveTo>
                      <a:pt x="0" y="18638"/>
                    </a:moveTo>
                    <a:cubicBezTo>
                      <a:pt x="11761" y="28106"/>
                      <a:pt x="23946" y="37425"/>
                      <a:pt x="36229" y="46321"/>
                    </a:cubicBezTo>
                    <a:lnTo>
                      <a:pt x="50282" y="26910"/>
                    </a:lnTo>
                    <a:cubicBezTo>
                      <a:pt x="38348" y="18264"/>
                      <a:pt x="26487" y="9219"/>
                      <a:pt x="15050" y="0"/>
                    </a:cubicBezTo>
                    <a:lnTo>
                      <a:pt x="0" y="18638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B4E0C5E9-4D2D-4E1F-B100-53FD8233091C}"/>
                  </a:ext>
                </a:extLst>
              </p:cNvPr>
              <p:cNvSpPr/>
              <p:nvPr/>
            </p:nvSpPr>
            <p:spPr>
              <a:xfrm>
                <a:off x="7994905" y="3738335"/>
                <a:ext cx="44698" cy="53346"/>
              </a:xfrm>
              <a:custGeom>
                <a:avLst/>
                <a:gdLst>
                  <a:gd name="connsiteX0" fmla="*/ 0 w 42632"/>
                  <a:gd name="connsiteY0" fmla="*/ 11013 h 50880"/>
                  <a:gd name="connsiteX1" fmla="*/ 21951 w 42632"/>
                  <a:gd name="connsiteY1" fmla="*/ 50881 h 50880"/>
                  <a:gd name="connsiteX2" fmla="*/ 42633 w 42632"/>
                  <a:gd name="connsiteY2" fmla="*/ 38771 h 50880"/>
                  <a:gd name="connsiteX3" fmla="*/ 21304 w 42632"/>
                  <a:gd name="connsiteY3" fmla="*/ 0 h 50880"/>
                  <a:gd name="connsiteX4" fmla="*/ 0 w 42632"/>
                  <a:gd name="connsiteY4" fmla="*/ 11013 h 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32" h="50880">
                    <a:moveTo>
                      <a:pt x="0" y="11013"/>
                    </a:moveTo>
                    <a:cubicBezTo>
                      <a:pt x="6926" y="24394"/>
                      <a:pt x="14302" y="37799"/>
                      <a:pt x="21951" y="50881"/>
                    </a:cubicBezTo>
                    <a:lnTo>
                      <a:pt x="42633" y="38771"/>
                    </a:lnTo>
                    <a:cubicBezTo>
                      <a:pt x="35207" y="26063"/>
                      <a:pt x="28007" y="13032"/>
                      <a:pt x="21304" y="0"/>
                    </a:cubicBezTo>
                    <a:lnTo>
                      <a:pt x="0" y="11013"/>
                    </a:ln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4" name="任意多边形: 形状 53">
                <a:extLst>
                  <a:ext uri="{FF2B5EF4-FFF2-40B4-BE49-F238E27FC236}">
                    <a16:creationId xmlns:a16="http://schemas.microsoft.com/office/drawing/2014/main" id="{0549C063-C013-467A-83E4-3B00D689D686}"/>
                  </a:ext>
                </a:extLst>
              </p:cNvPr>
              <p:cNvSpPr/>
              <p:nvPr/>
            </p:nvSpPr>
            <p:spPr>
              <a:xfrm>
                <a:off x="7922345" y="3565731"/>
                <a:ext cx="37697" cy="52379"/>
              </a:xfrm>
              <a:custGeom>
                <a:avLst/>
                <a:gdLst>
                  <a:gd name="connsiteX0" fmla="*/ 23123 w 35955"/>
                  <a:gd name="connsiteY0" fmla="*/ 0 h 49958"/>
                  <a:gd name="connsiteX1" fmla="*/ 0 w 35955"/>
                  <a:gd name="connsiteY1" fmla="*/ 6354 h 49958"/>
                  <a:gd name="connsiteX2" fmla="*/ 13206 w 35955"/>
                  <a:gd name="connsiteY2" fmla="*/ 49959 h 49958"/>
                  <a:gd name="connsiteX3" fmla="*/ 35955 w 35955"/>
                  <a:gd name="connsiteY3" fmla="*/ 42409 h 49958"/>
                  <a:gd name="connsiteX4" fmla="*/ 23123 w 35955"/>
                  <a:gd name="connsiteY4" fmla="*/ 0 h 4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55" h="49958">
                    <a:moveTo>
                      <a:pt x="23123" y="0"/>
                    </a:moveTo>
                    <a:lnTo>
                      <a:pt x="0" y="6354"/>
                    </a:lnTo>
                    <a:cubicBezTo>
                      <a:pt x="4011" y="20930"/>
                      <a:pt x="8447" y="35606"/>
                      <a:pt x="13206" y="49959"/>
                    </a:cubicBezTo>
                    <a:lnTo>
                      <a:pt x="35955" y="42409"/>
                    </a:lnTo>
                    <a:cubicBezTo>
                      <a:pt x="31321" y="28455"/>
                      <a:pt x="27010" y="14178"/>
                      <a:pt x="23123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id="{1A58C123-CAA5-4537-8B7D-1BD4007626B9}"/>
                  </a:ext>
                </a:extLst>
              </p:cNvPr>
              <p:cNvSpPr/>
              <p:nvPr/>
            </p:nvSpPr>
            <p:spPr>
              <a:xfrm>
                <a:off x="7901942" y="3475026"/>
                <a:ext cx="33543" cy="50995"/>
              </a:xfrm>
              <a:custGeom>
                <a:avLst/>
                <a:gdLst>
                  <a:gd name="connsiteX0" fmla="*/ 23646 w 31993"/>
                  <a:gd name="connsiteY0" fmla="*/ 0 h 48638"/>
                  <a:gd name="connsiteX1" fmla="*/ 0 w 31993"/>
                  <a:gd name="connsiteY1" fmla="*/ 3887 h 48638"/>
                  <a:gd name="connsiteX2" fmla="*/ 8571 w 31993"/>
                  <a:gd name="connsiteY2" fmla="*/ 48638 h 48638"/>
                  <a:gd name="connsiteX3" fmla="*/ 31994 w 31993"/>
                  <a:gd name="connsiteY3" fmla="*/ 43505 h 48638"/>
                  <a:gd name="connsiteX4" fmla="*/ 23646 w 31993"/>
                  <a:gd name="connsiteY4" fmla="*/ 0 h 4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93" h="48638">
                    <a:moveTo>
                      <a:pt x="23646" y="0"/>
                    </a:moveTo>
                    <a:lnTo>
                      <a:pt x="0" y="3887"/>
                    </a:lnTo>
                    <a:cubicBezTo>
                      <a:pt x="2442" y="18787"/>
                      <a:pt x="5332" y="33862"/>
                      <a:pt x="8571" y="48638"/>
                    </a:cubicBezTo>
                    <a:lnTo>
                      <a:pt x="31994" y="43505"/>
                    </a:lnTo>
                    <a:cubicBezTo>
                      <a:pt x="28829" y="29128"/>
                      <a:pt x="26038" y="14477"/>
                      <a:pt x="23646" y="0"/>
                    </a:cubicBezTo>
                    <a:close/>
                  </a:path>
                </a:pathLst>
              </a:custGeom>
              <a:grpFill/>
              <a:ln w="24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zh-CN" altLang="en-US" sz="1350">
                  <a:solidFill>
                    <a:prstClr val="black"/>
                  </a:solidFill>
                  <a:latin typeface="Roboto"/>
                  <a:ea typeface="思源黑体 CN Regular"/>
                </a:endParaRPr>
              </a:p>
            </p:txBody>
          </p:sp>
        </p:grpSp>
      </p:grpSp>
      <p:sp>
        <p:nvSpPr>
          <p:cNvPr id="173" name="椭圆 172">
            <a:extLst>
              <a:ext uri="{FF2B5EF4-FFF2-40B4-BE49-F238E27FC236}">
                <a16:creationId xmlns:a16="http://schemas.microsoft.com/office/drawing/2014/main" id="{C66D44CA-371C-435A-AE00-2E6CE1A0D637}"/>
              </a:ext>
            </a:extLst>
          </p:cNvPr>
          <p:cNvSpPr/>
          <p:nvPr/>
        </p:nvSpPr>
        <p:spPr>
          <a:xfrm>
            <a:off x="7551013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4" name="椭圆 173">
            <a:extLst>
              <a:ext uri="{FF2B5EF4-FFF2-40B4-BE49-F238E27FC236}">
                <a16:creationId xmlns:a16="http://schemas.microsoft.com/office/drawing/2014/main" id="{E2F585F6-CD37-4140-90E0-ECCD287DBD85}"/>
              </a:ext>
            </a:extLst>
          </p:cNvPr>
          <p:cNvSpPr/>
          <p:nvPr/>
        </p:nvSpPr>
        <p:spPr>
          <a:xfrm>
            <a:off x="678312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5" name="椭圆 174">
            <a:extLst>
              <a:ext uri="{FF2B5EF4-FFF2-40B4-BE49-F238E27FC236}">
                <a16:creationId xmlns:a16="http://schemas.microsoft.com/office/drawing/2014/main" id="{D4C7F99C-DC6D-4E00-AD7E-93EF98CA5E2E}"/>
              </a:ext>
            </a:extLst>
          </p:cNvPr>
          <p:cNvSpPr/>
          <p:nvPr/>
        </p:nvSpPr>
        <p:spPr>
          <a:xfrm>
            <a:off x="3427393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6" name="椭圆 175">
            <a:extLst>
              <a:ext uri="{FF2B5EF4-FFF2-40B4-BE49-F238E27FC236}">
                <a16:creationId xmlns:a16="http://schemas.microsoft.com/office/drawing/2014/main" id="{D7CE1CD7-27FB-4F99-8F9C-2A13EB688E44}"/>
              </a:ext>
            </a:extLst>
          </p:cNvPr>
          <p:cNvSpPr/>
          <p:nvPr/>
        </p:nvSpPr>
        <p:spPr>
          <a:xfrm>
            <a:off x="2052853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7" name="椭圆 176">
            <a:extLst>
              <a:ext uri="{FF2B5EF4-FFF2-40B4-BE49-F238E27FC236}">
                <a16:creationId xmlns:a16="http://schemas.microsoft.com/office/drawing/2014/main" id="{1403044B-E044-4C1E-B3CA-892A84671970}"/>
              </a:ext>
            </a:extLst>
          </p:cNvPr>
          <p:cNvSpPr/>
          <p:nvPr/>
        </p:nvSpPr>
        <p:spPr>
          <a:xfrm>
            <a:off x="4801934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8" name="椭圆 177">
            <a:extLst>
              <a:ext uri="{FF2B5EF4-FFF2-40B4-BE49-F238E27FC236}">
                <a16:creationId xmlns:a16="http://schemas.microsoft.com/office/drawing/2014/main" id="{4E15A913-4C14-4112-8F97-EBFA74EF3F8A}"/>
              </a:ext>
            </a:extLst>
          </p:cNvPr>
          <p:cNvSpPr/>
          <p:nvPr/>
        </p:nvSpPr>
        <p:spPr>
          <a:xfrm>
            <a:off x="6176475" y="2448853"/>
            <a:ext cx="1024589" cy="1024590"/>
          </a:xfrm>
          <a:prstGeom prst="ellipse">
            <a:avLst/>
          </a:prstGeom>
          <a:gradFill>
            <a:gsLst>
              <a:gs pos="0">
                <a:srgbClr val="8BBAD4"/>
              </a:gs>
              <a:gs pos="98000">
                <a:srgbClr val="2F557A"/>
              </a:gs>
            </a:gsLst>
            <a:lin ang="5400000" scaled="1"/>
          </a:gradFill>
          <a:ln w="2492" cap="flat">
            <a:noFill/>
            <a:prstDash val="solid"/>
            <a:miter/>
          </a:ln>
          <a:effectLst>
            <a:outerShdw blurRad="469900" dist="355600" dir="5400000" sx="86000" sy="86000" algn="t" rotWithShape="0">
              <a:schemeClr val="accent1">
                <a:alpha val="51000"/>
              </a:schemeClr>
            </a:outerShdw>
          </a:effectLst>
        </p:spPr>
        <p:txBody>
          <a:bodyPr rtlCol="0" anchor="ctr"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latin typeface="Roboto"/>
              <a:ea typeface="思源黑体 CN Regular"/>
            </a:endParaRPr>
          </a:p>
        </p:txBody>
      </p:sp>
      <p:sp>
        <p:nvSpPr>
          <p:cNvPr id="179" name="矩形: 圆角 178">
            <a:extLst>
              <a:ext uri="{FF2B5EF4-FFF2-40B4-BE49-F238E27FC236}">
                <a16:creationId xmlns:a16="http://schemas.microsoft.com/office/drawing/2014/main" id="{6501D71E-AE9C-41D8-B2A0-C56F9773CFE4}"/>
              </a:ext>
            </a:extLst>
          </p:cNvPr>
          <p:cNvSpPr/>
          <p:nvPr/>
        </p:nvSpPr>
        <p:spPr>
          <a:xfrm>
            <a:off x="3729083" y="4329424"/>
            <a:ext cx="5205080" cy="6430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8BBAD4"/>
              </a:gs>
              <a:gs pos="15000">
                <a:srgbClr val="8BBAD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Roboto"/>
              <a:ea typeface="思源黑体 CN Regular"/>
            </a:endParaRPr>
          </a:p>
        </p:txBody>
      </p:sp>
      <p:cxnSp>
        <p:nvCxnSpPr>
          <p:cNvPr id="180" name="直接连接符 179">
            <a:extLst>
              <a:ext uri="{FF2B5EF4-FFF2-40B4-BE49-F238E27FC236}">
                <a16:creationId xmlns:a16="http://schemas.microsoft.com/office/drawing/2014/main" id="{5E65D1E2-BDC6-4028-918B-41AB784D5F7D}"/>
              </a:ext>
            </a:extLst>
          </p:cNvPr>
          <p:cNvCxnSpPr/>
          <p:nvPr/>
        </p:nvCxnSpPr>
        <p:spPr>
          <a:xfrm>
            <a:off x="1854766" y="5195705"/>
            <a:ext cx="4798270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8BBAD4"/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矩形: 圆角 180">
            <a:extLst>
              <a:ext uri="{FF2B5EF4-FFF2-40B4-BE49-F238E27FC236}">
                <a16:creationId xmlns:a16="http://schemas.microsoft.com/office/drawing/2014/main" id="{AB3E990B-C643-4879-A4B0-505B1F268C00}"/>
              </a:ext>
            </a:extLst>
          </p:cNvPr>
          <p:cNvSpPr/>
          <p:nvPr/>
        </p:nvSpPr>
        <p:spPr>
          <a:xfrm>
            <a:off x="5436096" y="1827909"/>
            <a:ext cx="3139507" cy="1963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8BBAD4">
                  <a:alpha val="45000"/>
                </a:srgbClr>
              </a:gs>
              <a:gs pos="0">
                <a:srgbClr val="8BBAD4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Roboto"/>
              <a:ea typeface="思源黑体 CN Regular"/>
            </a:endParaRPr>
          </a:p>
        </p:txBody>
      </p:sp>
      <p:sp>
        <p:nvSpPr>
          <p:cNvPr id="182" name="文本框 181">
            <a:extLst>
              <a:ext uri="{FF2B5EF4-FFF2-40B4-BE49-F238E27FC236}">
                <a16:creationId xmlns:a16="http://schemas.microsoft.com/office/drawing/2014/main" id="{3B3FC8D3-4B17-4F0F-9A75-C34C9438D13E}"/>
              </a:ext>
            </a:extLst>
          </p:cNvPr>
          <p:cNvSpPr txBox="1"/>
          <p:nvPr/>
        </p:nvSpPr>
        <p:spPr>
          <a:xfrm>
            <a:off x="713553" y="2811107"/>
            <a:ext cx="954107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心态不正</a:t>
            </a: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id="{A0851CBE-58E5-4A6E-936A-7DBB61A66D56}"/>
              </a:ext>
            </a:extLst>
          </p:cNvPr>
          <p:cNvSpPr txBox="1"/>
          <p:nvPr/>
        </p:nvSpPr>
        <p:spPr>
          <a:xfrm>
            <a:off x="2088093" y="2811107"/>
            <a:ext cx="954107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准备不足</a:t>
            </a:r>
          </a:p>
        </p:txBody>
      </p:sp>
      <p:sp>
        <p:nvSpPr>
          <p:cNvPr id="184" name="文本框 183">
            <a:extLst>
              <a:ext uri="{FF2B5EF4-FFF2-40B4-BE49-F238E27FC236}">
                <a16:creationId xmlns:a16="http://schemas.microsoft.com/office/drawing/2014/main" id="{7B8A61CF-6CEC-451B-9C1E-075D6DB75283}"/>
              </a:ext>
            </a:extLst>
          </p:cNvPr>
          <p:cNvSpPr txBox="1"/>
          <p:nvPr/>
        </p:nvSpPr>
        <p:spPr>
          <a:xfrm>
            <a:off x="3479471" y="2699106"/>
            <a:ext cx="95410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简历针对</a:t>
            </a:r>
            <a:endParaRPr lang="en-US" altLang="zh-CN" sz="1500" dirty="0">
              <a:solidFill>
                <a:prstClr val="white"/>
              </a:solidFill>
              <a:latin typeface="+mn-ea"/>
            </a:endParaRPr>
          </a:p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性不强</a:t>
            </a:r>
          </a:p>
        </p:txBody>
      </p:sp>
      <p:sp>
        <p:nvSpPr>
          <p:cNvPr id="185" name="文本框 184">
            <a:extLst>
              <a:ext uri="{FF2B5EF4-FFF2-40B4-BE49-F238E27FC236}">
                <a16:creationId xmlns:a16="http://schemas.microsoft.com/office/drawing/2014/main" id="{7452131B-6182-4939-80B0-EE0CDF9D8812}"/>
              </a:ext>
            </a:extLst>
          </p:cNvPr>
          <p:cNvSpPr txBox="1"/>
          <p:nvPr/>
        </p:nvSpPr>
        <p:spPr>
          <a:xfrm>
            <a:off x="4837173" y="2811107"/>
            <a:ext cx="954107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诚信不足</a:t>
            </a:r>
          </a:p>
        </p:txBody>
      </p:sp>
      <p:sp>
        <p:nvSpPr>
          <p:cNvPr id="186" name="文本框 185">
            <a:extLst>
              <a:ext uri="{FF2B5EF4-FFF2-40B4-BE49-F238E27FC236}">
                <a16:creationId xmlns:a16="http://schemas.microsoft.com/office/drawing/2014/main" id="{8279F967-3462-454A-AE47-B172C7D03CC7}"/>
              </a:ext>
            </a:extLst>
          </p:cNvPr>
          <p:cNvSpPr txBox="1"/>
          <p:nvPr/>
        </p:nvSpPr>
        <p:spPr>
          <a:xfrm>
            <a:off x="6211713" y="2811107"/>
            <a:ext cx="954107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消极等待</a:t>
            </a:r>
          </a:p>
        </p:txBody>
      </p:sp>
      <p:sp>
        <p:nvSpPr>
          <p:cNvPr id="187" name="文本框 186">
            <a:extLst>
              <a:ext uri="{FF2B5EF4-FFF2-40B4-BE49-F238E27FC236}">
                <a16:creationId xmlns:a16="http://schemas.microsoft.com/office/drawing/2014/main" id="{844E4F9B-AF7D-4079-BC20-86CC5F51519B}"/>
              </a:ext>
            </a:extLst>
          </p:cNvPr>
          <p:cNvSpPr txBox="1"/>
          <p:nvPr/>
        </p:nvSpPr>
        <p:spPr>
          <a:xfrm>
            <a:off x="7586255" y="2811107"/>
            <a:ext cx="954107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1500" dirty="0">
                <a:solidFill>
                  <a:prstClr val="white"/>
                </a:solidFill>
                <a:latin typeface="+mn-ea"/>
              </a:rPr>
              <a:t>好高骛远</a:t>
            </a:r>
          </a:p>
        </p:txBody>
      </p:sp>
      <p:sp>
        <p:nvSpPr>
          <p:cNvPr id="188" name="矩形: 圆角 187">
            <a:extLst>
              <a:ext uri="{FF2B5EF4-FFF2-40B4-BE49-F238E27FC236}">
                <a16:creationId xmlns:a16="http://schemas.microsoft.com/office/drawing/2014/main" id="{95702801-7242-4690-8AA7-65C883057730}"/>
              </a:ext>
            </a:extLst>
          </p:cNvPr>
          <p:cNvSpPr/>
          <p:nvPr/>
        </p:nvSpPr>
        <p:spPr>
          <a:xfrm>
            <a:off x="1444241" y="4756764"/>
            <a:ext cx="3139507" cy="1344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8BBAD4"/>
              </a:gs>
              <a:gs pos="0">
                <a:srgbClr val="8BBAD4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Roboto"/>
              <a:ea typeface="思源黑体 CN Regular"/>
            </a:endParaRPr>
          </a:p>
        </p:txBody>
      </p:sp>
      <p:sp>
        <p:nvSpPr>
          <p:cNvPr id="189" name="文本框 188">
            <a:extLst>
              <a:ext uri="{FF2B5EF4-FFF2-40B4-BE49-F238E27FC236}">
                <a16:creationId xmlns:a16="http://schemas.microsoft.com/office/drawing/2014/main" id="{4BE68E30-B7FC-4847-A968-987BF23F9F49}"/>
              </a:ext>
            </a:extLst>
          </p:cNvPr>
          <p:cNvSpPr txBox="1"/>
          <p:nvPr/>
        </p:nvSpPr>
        <p:spPr>
          <a:xfrm>
            <a:off x="901635" y="122113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二  求职中常见的问题 </a:t>
            </a:r>
          </a:p>
        </p:txBody>
      </p:sp>
    </p:spTree>
    <p:extLst>
      <p:ext uri="{BB962C8B-B14F-4D97-AF65-F5344CB8AC3E}">
        <p14:creationId xmlns:p14="http://schemas.microsoft.com/office/powerpoint/2010/main" val="38698503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2" grpId="0"/>
      <p:bldP spid="183" grpId="0"/>
      <p:bldP spid="184" grpId="0"/>
      <p:bldP spid="185" grpId="0"/>
      <p:bldP spid="186" grpId="0"/>
      <p:bldP spid="187" grpId="0"/>
      <p:bldP spid="1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596864" y="2103456"/>
            <a:ext cx="2071805" cy="2091226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664180" y="1070121"/>
            <a:ext cx="2004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求职计划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582947" y="2208439"/>
            <a:ext cx="13772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582947" y="2867964"/>
            <a:ext cx="5656492" cy="1354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将求职计划填在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表中。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582947" y="2603410"/>
            <a:ext cx="202507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拟订一份求职计划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CC0D7B3-1F5D-49DB-9D13-41E6A8656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323" y="806566"/>
            <a:ext cx="5359579" cy="1910929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51AF1BD-55DB-4BB8-B9EE-79D582C79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322" y="2848362"/>
            <a:ext cx="5359579" cy="21642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889922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第二节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 dirty="0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653532" y="2384308"/>
              <a:ext cx="504000" cy="504000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18B7C26-FB34-4CD8-962A-D54272260758}"/>
              </a:ext>
            </a:extLst>
          </p:cNvPr>
          <p:cNvSpPr txBox="1"/>
          <p:nvPr/>
        </p:nvSpPr>
        <p:spPr>
          <a:xfrm>
            <a:off x="3439406" y="2818764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精心设计简历</a:t>
            </a: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3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906977" y="1275607"/>
            <a:ext cx="3348372" cy="2880320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941" y="1635646"/>
            <a:ext cx="3168352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怎样设计你的简历，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才可以让招聘者看了之后，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就产生想约见你的愿望？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979782-DD34-4A54-9DED-DCF92CCF22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39491">
            <a:off x="4636322" y="547841"/>
            <a:ext cx="4335854" cy="433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356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76056" y="1419622"/>
            <a:ext cx="3312368" cy="2880320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934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以优秀的简历为标准，结合自己的求职意向，为自己设计一份符合要求的简历。</a:t>
            </a:r>
            <a:endParaRPr lang="zh-CN" altLang="en-US" sz="1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451B4BD-A121-4FE0-83F9-61E9936BED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85" y="1419622"/>
            <a:ext cx="3600400" cy="284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9895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F65F7EC-631F-4E53-9E1D-7BD18576FBD7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12225E3-A907-4E0F-BEFA-FCABC113F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633" y="843558"/>
            <a:ext cx="5810734" cy="417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654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9A0828E-6282-4DE4-BAAC-6F290A32EE53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7CE64B1-A45E-48DA-8744-546374F28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526" y="771550"/>
            <a:ext cx="5756948" cy="422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9620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1115616" y="1707654"/>
            <a:ext cx="6094211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假如你是招聘人员，你喜欢这份简历吗？为什么？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你的简历可以在哪些方面比这份更好</a:t>
            </a: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？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1453707-8DF1-4E9F-A40D-BD583AE694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120" y="2310024"/>
            <a:ext cx="1236755" cy="28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2650"/>
      </p:ext>
    </p:extLst>
  </p:cSld>
  <p:clrMapOvr>
    <a:masterClrMapping/>
  </p:clrMapOvr>
  <p:transition spd="slow" advTm="7000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359831" y="879570"/>
            <a:ext cx="3184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什么是好的简历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3096780" y="778899"/>
            <a:ext cx="2950439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3" name="椭圆 112">
            <a:extLst>
              <a:ext uri="{FF2B5EF4-FFF2-40B4-BE49-F238E27FC236}">
                <a16:creationId xmlns:a16="http://schemas.microsoft.com/office/drawing/2014/main" id="{B73F3303-B2FE-479C-83F0-6BF67484D7D0}"/>
              </a:ext>
            </a:extLst>
          </p:cNvPr>
          <p:cNvSpPr/>
          <p:nvPr/>
        </p:nvSpPr>
        <p:spPr bwMode="auto">
          <a:xfrm>
            <a:off x="4267328" y="1786713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4" name="椭圆 113">
            <a:extLst>
              <a:ext uri="{FF2B5EF4-FFF2-40B4-BE49-F238E27FC236}">
                <a16:creationId xmlns:a16="http://schemas.microsoft.com/office/drawing/2014/main" id="{9373C86D-B1AD-4F02-8041-F0EF7D0855F8}"/>
              </a:ext>
            </a:extLst>
          </p:cNvPr>
          <p:cNvSpPr/>
          <p:nvPr/>
        </p:nvSpPr>
        <p:spPr bwMode="auto">
          <a:xfrm>
            <a:off x="4272140" y="2530291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id="{25EE186C-F5AD-44D3-809D-CD1F8C2C32E2}"/>
              </a:ext>
            </a:extLst>
          </p:cNvPr>
          <p:cNvSpPr/>
          <p:nvPr/>
        </p:nvSpPr>
        <p:spPr bwMode="auto">
          <a:xfrm>
            <a:off x="4272140" y="3273869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6" name="椭圆 115">
            <a:extLst>
              <a:ext uri="{FF2B5EF4-FFF2-40B4-BE49-F238E27FC236}">
                <a16:creationId xmlns:a16="http://schemas.microsoft.com/office/drawing/2014/main" id="{C6CFD9A7-1296-4680-973C-4DEABA264AF7}"/>
              </a:ext>
            </a:extLst>
          </p:cNvPr>
          <p:cNvSpPr/>
          <p:nvPr/>
        </p:nvSpPr>
        <p:spPr bwMode="auto">
          <a:xfrm>
            <a:off x="4272140" y="4017447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7" name="椭圆 116">
            <a:extLst>
              <a:ext uri="{FF2B5EF4-FFF2-40B4-BE49-F238E27FC236}">
                <a16:creationId xmlns:a16="http://schemas.microsoft.com/office/drawing/2014/main" id="{1C19C08A-226A-45B3-8272-EE5A6AED35F1}"/>
              </a:ext>
            </a:extLst>
          </p:cNvPr>
          <p:cNvSpPr/>
          <p:nvPr/>
        </p:nvSpPr>
        <p:spPr bwMode="auto">
          <a:xfrm>
            <a:off x="4272140" y="4761024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5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18" name="直接箭头连接符 117">
            <a:extLst>
              <a:ext uri="{FF2B5EF4-FFF2-40B4-BE49-F238E27FC236}">
                <a16:creationId xmlns:a16="http://schemas.microsoft.com/office/drawing/2014/main" id="{CD5F4F0E-6A79-4B70-AD20-F70C1759627E}"/>
              </a:ext>
            </a:extLst>
          </p:cNvPr>
          <p:cNvCxnSpPr/>
          <p:nvPr/>
        </p:nvCxnSpPr>
        <p:spPr>
          <a:xfrm>
            <a:off x="4699376" y="1905655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箭头连接符 118">
            <a:extLst>
              <a:ext uri="{FF2B5EF4-FFF2-40B4-BE49-F238E27FC236}">
                <a16:creationId xmlns:a16="http://schemas.microsoft.com/office/drawing/2014/main" id="{76339DED-7013-4D44-A2E2-7691B1AFE1E6}"/>
              </a:ext>
            </a:extLst>
          </p:cNvPr>
          <p:cNvCxnSpPr/>
          <p:nvPr/>
        </p:nvCxnSpPr>
        <p:spPr>
          <a:xfrm>
            <a:off x="4699376" y="2652843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箭头连接符 119">
            <a:extLst>
              <a:ext uri="{FF2B5EF4-FFF2-40B4-BE49-F238E27FC236}">
                <a16:creationId xmlns:a16="http://schemas.microsoft.com/office/drawing/2014/main" id="{507082C7-7EDF-439B-B136-7F7B1A07BD79}"/>
              </a:ext>
            </a:extLst>
          </p:cNvPr>
          <p:cNvCxnSpPr/>
          <p:nvPr/>
        </p:nvCxnSpPr>
        <p:spPr>
          <a:xfrm>
            <a:off x="4699376" y="3400031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>
            <a:extLst>
              <a:ext uri="{FF2B5EF4-FFF2-40B4-BE49-F238E27FC236}">
                <a16:creationId xmlns:a16="http://schemas.microsoft.com/office/drawing/2014/main" id="{515977A5-E314-4880-A7F9-ADC7ACCAC0F8}"/>
              </a:ext>
            </a:extLst>
          </p:cNvPr>
          <p:cNvCxnSpPr/>
          <p:nvPr/>
        </p:nvCxnSpPr>
        <p:spPr>
          <a:xfrm>
            <a:off x="4699376" y="4147220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B6B2E8BD-8692-49D7-90B0-F21293D2DC8C}"/>
              </a:ext>
            </a:extLst>
          </p:cNvPr>
          <p:cNvCxnSpPr/>
          <p:nvPr/>
        </p:nvCxnSpPr>
        <p:spPr>
          <a:xfrm>
            <a:off x="4699376" y="4894409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54">
            <a:extLst>
              <a:ext uri="{FF2B5EF4-FFF2-40B4-BE49-F238E27FC236}">
                <a16:creationId xmlns:a16="http://schemas.microsoft.com/office/drawing/2014/main" id="{DF435613-3FCE-4370-8FA8-553D98629D46}"/>
              </a:ext>
            </a:extLst>
          </p:cNvPr>
          <p:cNvSpPr txBox="1"/>
          <p:nvPr/>
        </p:nvSpPr>
        <p:spPr>
          <a:xfrm>
            <a:off x="5688000" y="1690215"/>
            <a:ext cx="3456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简</a:t>
            </a:r>
          </a:p>
        </p:txBody>
      </p:sp>
      <p:sp>
        <p:nvSpPr>
          <p:cNvPr id="125" name="TextBox 56">
            <a:extLst>
              <a:ext uri="{FF2B5EF4-FFF2-40B4-BE49-F238E27FC236}">
                <a16:creationId xmlns:a16="http://schemas.microsoft.com/office/drawing/2014/main" id="{12C7017A-572B-4887-A7F5-C088E36488A7}"/>
              </a:ext>
            </a:extLst>
          </p:cNvPr>
          <p:cNvSpPr txBox="1"/>
          <p:nvPr/>
        </p:nvSpPr>
        <p:spPr>
          <a:xfrm>
            <a:off x="5683535" y="3165935"/>
            <a:ext cx="3456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</a:t>
            </a:r>
          </a:p>
        </p:txBody>
      </p:sp>
      <p:sp>
        <p:nvSpPr>
          <p:cNvPr id="126" name="TextBox 57">
            <a:extLst>
              <a:ext uri="{FF2B5EF4-FFF2-40B4-BE49-F238E27FC236}">
                <a16:creationId xmlns:a16="http://schemas.microsoft.com/office/drawing/2014/main" id="{36165196-1D1E-43D5-873C-03B8182B7ECE}"/>
              </a:ext>
            </a:extLst>
          </p:cNvPr>
          <p:cNvSpPr txBox="1"/>
          <p:nvPr/>
        </p:nvSpPr>
        <p:spPr>
          <a:xfrm>
            <a:off x="5683535" y="3903795"/>
            <a:ext cx="3456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亮</a:t>
            </a:r>
          </a:p>
        </p:txBody>
      </p:sp>
      <p:sp>
        <p:nvSpPr>
          <p:cNvPr id="127" name="TextBox 58">
            <a:extLst>
              <a:ext uri="{FF2B5EF4-FFF2-40B4-BE49-F238E27FC236}">
                <a16:creationId xmlns:a16="http://schemas.microsoft.com/office/drawing/2014/main" id="{CD9349EE-4EF3-4B10-A806-999B419B83E4}"/>
              </a:ext>
            </a:extLst>
          </p:cNvPr>
          <p:cNvSpPr txBox="1"/>
          <p:nvPr/>
        </p:nvSpPr>
        <p:spPr>
          <a:xfrm>
            <a:off x="5683535" y="4641654"/>
            <a:ext cx="3456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细</a:t>
            </a:r>
          </a:p>
        </p:txBody>
      </p: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ECF4BC41-7E7C-4823-9276-ECEDE9D5AB29}"/>
              </a:ext>
            </a:extLst>
          </p:cNvPr>
          <p:cNvGrpSpPr/>
          <p:nvPr/>
        </p:nvGrpSpPr>
        <p:grpSpPr>
          <a:xfrm>
            <a:off x="1940360" y="3105533"/>
            <a:ext cx="1440000" cy="1440000"/>
            <a:chOff x="3371160" y="935905"/>
            <a:chExt cx="2792280" cy="2792280"/>
          </a:xfrm>
        </p:grpSpPr>
        <p:sp>
          <p:nvSpPr>
            <p:cNvPr id="129" name="椭圆 128">
              <a:extLst>
                <a:ext uri="{FF2B5EF4-FFF2-40B4-BE49-F238E27FC236}">
                  <a16:creationId xmlns:a16="http://schemas.microsoft.com/office/drawing/2014/main" id="{386C9FFE-B0F6-406A-92AF-828A959890BE}"/>
                </a:ext>
              </a:extLst>
            </p:cNvPr>
            <p:cNvSpPr/>
            <p:nvPr/>
          </p:nvSpPr>
          <p:spPr bwMode="auto">
            <a:xfrm>
              <a:off x="3371160" y="935905"/>
              <a:ext cx="2792280" cy="279228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28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0" name="MH_SubTitle_1">
              <a:extLst>
                <a:ext uri="{FF2B5EF4-FFF2-40B4-BE49-F238E27FC236}">
                  <a16:creationId xmlns:a16="http://schemas.microsoft.com/office/drawing/2014/main" id="{DC462ADE-6805-49E7-9DC1-2F6A0E624ABD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3708923" y="1274369"/>
              <a:ext cx="2116755" cy="2115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/>
              <a:r>
                <a:rPr lang="zh-CN" altLang="en-US" sz="2400" b="1" dirty="0">
                  <a:latin typeface="Impact" panose="020B0806030902050204" pitchFamily="34" charset="0"/>
                  <a:sym typeface="+mn-lt"/>
                </a:rPr>
                <a:t>特点</a:t>
              </a:r>
              <a:endParaRPr lang="en-US" altLang="zh-CN" sz="2400" b="1" dirty="0">
                <a:latin typeface="Impact" panose="020B0806030902050204" pitchFamily="34" charset="0"/>
                <a:sym typeface="+mn-lt"/>
              </a:endParaRPr>
            </a:p>
          </p:txBody>
        </p:sp>
      </p:grp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93EF1864-12BD-497C-AF9F-C2DD49854ED6}"/>
              </a:ext>
            </a:extLst>
          </p:cNvPr>
          <p:cNvGrpSpPr/>
          <p:nvPr/>
        </p:nvGrpSpPr>
        <p:grpSpPr>
          <a:xfrm>
            <a:off x="1940360" y="1945101"/>
            <a:ext cx="1440000" cy="1440000"/>
            <a:chOff x="1236920" y="1435489"/>
            <a:chExt cx="1440000" cy="1440000"/>
          </a:xfrm>
        </p:grpSpPr>
        <p:sp>
          <p:nvSpPr>
            <p:cNvPr id="132" name="椭圆 131">
              <a:extLst>
                <a:ext uri="{FF2B5EF4-FFF2-40B4-BE49-F238E27FC236}">
                  <a16:creationId xmlns:a16="http://schemas.microsoft.com/office/drawing/2014/main" id="{10D11AA5-DBC7-4E65-A34F-E2D71CB18BE8}"/>
                </a:ext>
              </a:extLst>
            </p:cNvPr>
            <p:cNvSpPr/>
            <p:nvPr/>
          </p:nvSpPr>
          <p:spPr bwMode="auto">
            <a:xfrm>
              <a:off x="1236920" y="1435489"/>
              <a:ext cx="1440000" cy="144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698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28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KSO_Shape">
              <a:extLst>
                <a:ext uri="{FF2B5EF4-FFF2-40B4-BE49-F238E27FC236}">
                  <a16:creationId xmlns:a16="http://schemas.microsoft.com/office/drawing/2014/main" id="{D3129792-B3E7-42F5-95D7-2FD12AE6D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453" y="1795253"/>
              <a:ext cx="750934" cy="720473"/>
            </a:xfrm>
            <a:custGeom>
              <a:avLst/>
              <a:gdLst>
                <a:gd name="T0" fmla="*/ 1676299 w 2771"/>
                <a:gd name="T1" fmla="*/ 1032319 h 2657"/>
                <a:gd name="T2" fmla="*/ 1639914 w 2771"/>
                <a:gd name="T3" fmla="*/ 1393338 h 2657"/>
                <a:gd name="T4" fmla="*/ 1339740 w 2771"/>
                <a:gd name="T5" fmla="*/ 1725735 h 2657"/>
                <a:gd name="T6" fmla="*/ 612694 w 2771"/>
                <a:gd name="T7" fmla="*/ 1552706 h 2657"/>
                <a:gd name="T8" fmla="*/ 612694 w 2771"/>
                <a:gd name="T9" fmla="*/ 1540347 h 2657"/>
                <a:gd name="T10" fmla="*/ 612694 w 2771"/>
                <a:gd name="T11" fmla="*/ 1721182 h 2657"/>
                <a:gd name="T12" fmla="*/ 432719 w 2771"/>
                <a:gd name="T13" fmla="*/ 1721182 h 2657"/>
                <a:gd name="T14" fmla="*/ 252095 w 2771"/>
                <a:gd name="T15" fmla="*/ 1721182 h 2657"/>
                <a:gd name="T16" fmla="*/ 179975 w 2771"/>
                <a:gd name="T17" fmla="*/ 1721182 h 2657"/>
                <a:gd name="T18" fmla="*/ 0 w 2771"/>
                <a:gd name="T19" fmla="*/ 1540347 h 2657"/>
                <a:gd name="T20" fmla="*/ 0 w 2771"/>
                <a:gd name="T21" fmla="*/ 710329 h 2657"/>
                <a:gd name="T22" fmla="*/ 179975 w 2771"/>
                <a:gd name="T23" fmla="*/ 529494 h 2657"/>
                <a:gd name="T24" fmla="*/ 252095 w 2771"/>
                <a:gd name="T25" fmla="*/ 529494 h 2657"/>
                <a:gd name="T26" fmla="*/ 432719 w 2771"/>
                <a:gd name="T27" fmla="*/ 529494 h 2657"/>
                <a:gd name="T28" fmla="*/ 612694 w 2771"/>
                <a:gd name="T29" fmla="*/ 529494 h 2657"/>
                <a:gd name="T30" fmla="*/ 612694 w 2771"/>
                <a:gd name="T31" fmla="*/ 710329 h 2657"/>
                <a:gd name="T32" fmla="*/ 612694 w 2771"/>
                <a:gd name="T33" fmla="*/ 710329 h 2657"/>
                <a:gd name="T34" fmla="*/ 1123380 w 2771"/>
                <a:gd name="T35" fmla="*/ 12359 h 2657"/>
                <a:gd name="T36" fmla="*/ 1372876 w 2771"/>
                <a:gd name="T37" fmla="*/ 608203 h 2657"/>
                <a:gd name="T38" fmla="*/ 1769210 w 2771"/>
                <a:gd name="T39" fmla="*/ 806601 h 2657"/>
                <a:gd name="T40" fmla="*/ 1676299 w 2771"/>
                <a:gd name="T41" fmla="*/ 1032319 h 2657"/>
                <a:gd name="T42" fmla="*/ 1240331 w 2771"/>
                <a:gd name="T43" fmla="*/ 702523 h 2657"/>
                <a:gd name="T44" fmla="*/ 1190302 w 2771"/>
                <a:gd name="T45" fmla="*/ 113184 h 2657"/>
                <a:gd name="T46" fmla="*/ 612694 w 2771"/>
                <a:gd name="T47" fmla="*/ 844979 h 2657"/>
                <a:gd name="T48" fmla="*/ 612694 w 2771"/>
                <a:gd name="T49" fmla="*/ 913931 h 2657"/>
                <a:gd name="T50" fmla="*/ 612694 w 2771"/>
                <a:gd name="T51" fmla="*/ 1413503 h 2657"/>
                <a:gd name="T52" fmla="*/ 1329344 w 2771"/>
                <a:gd name="T53" fmla="*/ 1615153 h 2657"/>
                <a:gd name="T54" fmla="*/ 1485929 w 2771"/>
                <a:gd name="T55" fmla="*/ 1354959 h 2657"/>
                <a:gd name="T56" fmla="*/ 1532059 w 2771"/>
                <a:gd name="T57" fmla="*/ 1022561 h 2657"/>
                <a:gd name="T58" fmla="*/ 1635366 w 2771"/>
                <a:gd name="T59" fmla="*/ 829368 h 2657"/>
                <a:gd name="T60" fmla="*/ 1240331 w 2771"/>
                <a:gd name="T61" fmla="*/ 702523 h 26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771" h="2657">
                  <a:moveTo>
                    <a:pt x="2580" y="1587"/>
                  </a:moveTo>
                  <a:cubicBezTo>
                    <a:pt x="2771" y="1636"/>
                    <a:pt x="2710" y="2114"/>
                    <a:pt x="2524" y="2142"/>
                  </a:cubicBezTo>
                  <a:cubicBezTo>
                    <a:pt x="2560" y="2263"/>
                    <a:pt x="2575" y="2657"/>
                    <a:pt x="2062" y="2653"/>
                  </a:cubicBezTo>
                  <a:cubicBezTo>
                    <a:pt x="1454" y="2653"/>
                    <a:pt x="1340" y="2389"/>
                    <a:pt x="943" y="2387"/>
                  </a:cubicBezTo>
                  <a:cubicBezTo>
                    <a:pt x="943" y="2368"/>
                    <a:pt x="943" y="2368"/>
                    <a:pt x="943" y="2368"/>
                  </a:cubicBezTo>
                  <a:cubicBezTo>
                    <a:pt x="943" y="2646"/>
                    <a:pt x="943" y="2646"/>
                    <a:pt x="943" y="2646"/>
                  </a:cubicBezTo>
                  <a:cubicBezTo>
                    <a:pt x="666" y="2646"/>
                    <a:pt x="666" y="2646"/>
                    <a:pt x="666" y="2646"/>
                  </a:cubicBezTo>
                  <a:cubicBezTo>
                    <a:pt x="388" y="2646"/>
                    <a:pt x="388" y="2646"/>
                    <a:pt x="388" y="2646"/>
                  </a:cubicBezTo>
                  <a:cubicBezTo>
                    <a:pt x="277" y="2646"/>
                    <a:pt x="277" y="2646"/>
                    <a:pt x="277" y="2646"/>
                  </a:cubicBezTo>
                  <a:cubicBezTo>
                    <a:pt x="124" y="2646"/>
                    <a:pt x="0" y="2521"/>
                    <a:pt x="0" y="2368"/>
                  </a:cubicBezTo>
                  <a:cubicBezTo>
                    <a:pt x="0" y="1092"/>
                    <a:pt x="0" y="1092"/>
                    <a:pt x="0" y="1092"/>
                  </a:cubicBezTo>
                  <a:cubicBezTo>
                    <a:pt x="0" y="939"/>
                    <a:pt x="124" y="814"/>
                    <a:pt x="277" y="814"/>
                  </a:cubicBezTo>
                  <a:cubicBezTo>
                    <a:pt x="388" y="814"/>
                    <a:pt x="388" y="814"/>
                    <a:pt x="388" y="814"/>
                  </a:cubicBezTo>
                  <a:cubicBezTo>
                    <a:pt x="666" y="814"/>
                    <a:pt x="666" y="814"/>
                    <a:pt x="666" y="814"/>
                  </a:cubicBezTo>
                  <a:cubicBezTo>
                    <a:pt x="943" y="814"/>
                    <a:pt x="943" y="814"/>
                    <a:pt x="943" y="814"/>
                  </a:cubicBezTo>
                  <a:cubicBezTo>
                    <a:pt x="943" y="1092"/>
                    <a:pt x="943" y="1092"/>
                    <a:pt x="943" y="1092"/>
                  </a:cubicBezTo>
                  <a:cubicBezTo>
                    <a:pt x="943" y="1092"/>
                    <a:pt x="943" y="1092"/>
                    <a:pt x="943" y="1092"/>
                  </a:cubicBezTo>
                  <a:cubicBezTo>
                    <a:pt x="1593" y="834"/>
                    <a:pt x="1568" y="28"/>
                    <a:pt x="1729" y="19"/>
                  </a:cubicBezTo>
                  <a:cubicBezTo>
                    <a:pt x="2714" y="0"/>
                    <a:pt x="2113" y="935"/>
                    <a:pt x="2113" y="935"/>
                  </a:cubicBezTo>
                  <a:cubicBezTo>
                    <a:pt x="2113" y="935"/>
                    <a:pt x="2668" y="750"/>
                    <a:pt x="2723" y="1240"/>
                  </a:cubicBezTo>
                  <a:cubicBezTo>
                    <a:pt x="2710" y="1378"/>
                    <a:pt x="2729" y="1456"/>
                    <a:pt x="2580" y="1587"/>
                  </a:cubicBezTo>
                  <a:close/>
                  <a:moveTo>
                    <a:pt x="1909" y="1080"/>
                  </a:moveTo>
                  <a:cubicBezTo>
                    <a:pt x="1909" y="1080"/>
                    <a:pt x="2368" y="162"/>
                    <a:pt x="1832" y="174"/>
                  </a:cubicBezTo>
                  <a:cubicBezTo>
                    <a:pt x="1724" y="181"/>
                    <a:pt x="1766" y="1027"/>
                    <a:pt x="943" y="1299"/>
                  </a:cubicBezTo>
                  <a:cubicBezTo>
                    <a:pt x="943" y="1293"/>
                    <a:pt x="943" y="1336"/>
                    <a:pt x="943" y="1405"/>
                  </a:cubicBezTo>
                  <a:cubicBezTo>
                    <a:pt x="943" y="2173"/>
                    <a:pt x="943" y="2173"/>
                    <a:pt x="943" y="2173"/>
                  </a:cubicBezTo>
                  <a:cubicBezTo>
                    <a:pt x="1258" y="2174"/>
                    <a:pt x="1637" y="2483"/>
                    <a:pt x="2046" y="2483"/>
                  </a:cubicBezTo>
                  <a:cubicBezTo>
                    <a:pt x="2390" y="2486"/>
                    <a:pt x="2358" y="2188"/>
                    <a:pt x="2287" y="2083"/>
                  </a:cubicBezTo>
                  <a:cubicBezTo>
                    <a:pt x="2555" y="1992"/>
                    <a:pt x="2486" y="1605"/>
                    <a:pt x="2358" y="1572"/>
                  </a:cubicBezTo>
                  <a:cubicBezTo>
                    <a:pt x="2485" y="1411"/>
                    <a:pt x="2508" y="1368"/>
                    <a:pt x="2517" y="1275"/>
                  </a:cubicBezTo>
                  <a:cubicBezTo>
                    <a:pt x="2480" y="946"/>
                    <a:pt x="1909" y="1080"/>
                    <a:pt x="1909" y="10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34" name="TextBox 54">
            <a:extLst>
              <a:ext uri="{FF2B5EF4-FFF2-40B4-BE49-F238E27FC236}">
                <a16:creationId xmlns:a16="http://schemas.microsoft.com/office/drawing/2014/main" id="{56028AF5-3B7A-48DA-B29D-5C7291E9E90E}"/>
              </a:ext>
            </a:extLst>
          </p:cNvPr>
          <p:cNvSpPr txBox="1"/>
          <p:nvPr/>
        </p:nvSpPr>
        <p:spPr>
          <a:xfrm>
            <a:off x="5699967" y="2445260"/>
            <a:ext cx="3456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</a:t>
            </a:r>
          </a:p>
        </p:txBody>
      </p:sp>
    </p:spTree>
    <p:extLst>
      <p:ext uri="{BB962C8B-B14F-4D97-AF65-F5344CB8AC3E}">
        <p14:creationId xmlns:p14="http://schemas.microsoft.com/office/powerpoint/2010/main" val="16978718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 animBg="1"/>
      <p:bldP spid="123" grpId="0"/>
      <p:bldP spid="125" grpId="0"/>
      <p:bldP spid="126" grpId="0"/>
      <p:bldP spid="127" grpId="0"/>
      <p:bldP spid="1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cxnSpLocks/>
          </p:cNvCxnSpPr>
          <p:nvPr/>
        </p:nvCxnSpPr>
        <p:spPr>
          <a:xfrm>
            <a:off x="85838" y="3300401"/>
            <a:ext cx="8935695" cy="20987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411511"/>
            <a:ext cx="6156176" cy="1800200"/>
          </a:xfrm>
          <a:custGeom>
            <a:avLst/>
            <a:gdLst/>
            <a:ahLst/>
            <a:cxnLst/>
            <a:rect l="l" t="t" r="r" b="b"/>
            <a:pathLst>
              <a:path w="6156176" h="1800200">
                <a:moveTo>
                  <a:pt x="0" y="0"/>
                </a:moveTo>
                <a:lnTo>
                  <a:pt x="4355976" y="0"/>
                </a:lnTo>
                <a:lnTo>
                  <a:pt x="6156176" y="1800200"/>
                </a:lnTo>
                <a:lnTo>
                  <a:pt x="4355976" y="1800200"/>
                </a:lnTo>
                <a:lnTo>
                  <a:pt x="0" y="180020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40210" y="411509"/>
            <a:ext cx="4803790" cy="1800201"/>
          </a:xfrm>
          <a:custGeom>
            <a:avLst/>
            <a:gdLst/>
            <a:ahLst/>
            <a:cxnLst/>
            <a:rect l="l" t="t" r="r" b="b"/>
            <a:pathLst>
              <a:path w="4803790" h="1800201">
                <a:moveTo>
                  <a:pt x="1800200" y="0"/>
                </a:moveTo>
                <a:lnTo>
                  <a:pt x="4803790" y="0"/>
                </a:lnTo>
                <a:lnTo>
                  <a:pt x="4803790" y="1800200"/>
                </a:lnTo>
                <a:lnTo>
                  <a:pt x="1800200" y="1800200"/>
                </a:lnTo>
                <a:lnTo>
                  <a:pt x="1800200" y="1800201"/>
                </a:lnTo>
                <a:lnTo>
                  <a:pt x="0" y="1"/>
                </a:lnTo>
                <a:lnTo>
                  <a:pt x="180020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0172" y="553263"/>
            <a:ext cx="2772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</a:rPr>
              <a:t>第四章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68879" y="2641050"/>
            <a:ext cx="1339686" cy="1339686"/>
            <a:chOff x="1203526" y="2586042"/>
            <a:chExt cx="1440160" cy="1440160"/>
          </a:xfrm>
        </p:grpSpPr>
        <p:sp>
          <p:nvSpPr>
            <p:cNvPr id="25" name="矩形 7"/>
            <p:cNvSpPr/>
            <p:nvPr/>
          </p:nvSpPr>
          <p:spPr>
            <a:xfrm>
              <a:off x="1203526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矩形 7"/>
            <p:cNvSpPr/>
            <p:nvPr/>
          </p:nvSpPr>
          <p:spPr>
            <a:xfrm>
              <a:off x="1311606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75607" y="4283643"/>
            <a:ext cx="151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认真做求职计划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5937" y="4298973"/>
            <a:ext cx="1259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精心设计简历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06677" y="4264920"/>
            <a:ext cx="132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拓宽求职渠道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6320" y="4294170"/>
            <a:ext cx="151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从容面试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09394" y="2651544"/>
            <a:ext cx="1339686" cy="1339686"/>
            <a:chOff x="6444239" y="2615292"/>
            <a:chExt cx="1440160" cy="1440160"/>
          </a:xfrm>
        </p:grpSpPr>
        <p:sp>
          <p:nvSpPr>
            <p:cNvPr id="32" name="矩形 7"/>
            <p:cNvSpPr/>
            <p:nvPr/>
          </p:nvSpPr>
          <p:spPr>
            <a:xfrm>
              <a:off x="6444239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矩形 7"/>
            <p:cNvSpPr>
              <a:spLocks noChangeAspect="1"/>
            </p:cNvSpPr>
            <p:nvPr/>
          </p:nvSpPr>
          <p:spPr>
            <a:xfrm>
              <a:off x="6552319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46078" y="2630558"/>
            <a:ext cx="1339686" cy="1339686"/>
            <a:chOff x="2987824" y="2615292"/>
            <a:chExt cx="1440160" cy="1440160"/>
          </a:xfrm>
        </p:grpSpPr>
        <p:sp>
          <p:nvSpPr>
            <p:cNvPr id="30" name="矩形 7"/>
            <p:cNvSpPr/>
            <p:nvPr/>
          </p:nvSpPr>
          <p:spPr>
            <a:xfrm>
              <a:off x="2987824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矩形 7"/>
            <p:cNvSpPr/>
            <p:nvPr/>
          </p:nvSpPr>
          <p:spPr>
            <a:xfrm>
              <a:off x="3095904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06137" y="2651545"/>
            <a:ext cx="1339686" cy="1339686"/>
            <a:chOff x="4747883" y="2586042"/>
            <a:chExt cx="1440160" cy="1440160"/>
          </a:xfrm>
        </p:grpSpPr>
        <p:sp>
          <p:nvSpPr>
            <p:cNvPr id="31" name="矩形 7"/>
            <p:cNvSpPr/>
            <p:nvPr/>
          </p:nvSpPr>
          <p:spPr>
            <a:xfrm>
              <a:off x="4747883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7"/>
            <p:cNvSpPr/>
            <p:nvPr/>
          </p:nvSpPr>
          <p:spPr>
            <a:xfrm>
              <a:off x="4855963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2D073E84-D23A-4547-8C8F-E41C28D4454A}"/>
              </a:ext>
            </a:extLst>
          </p:cNvPr>
          <p:cNvSpPr txBox="1"/>
          <p:nvPr/>
        </p:nvSpPr>
        <p:spPr>
          <a:xfrm>
            <a:off x="836077" y="2962764"/>
            <a:ext cx="401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C88015D-9AEA-414D-AA31-119246B21198}"/>
              </a:ext>
            </a:extLst>
          </p:cNvPr>
          <p:cNvSpPr txBox="1"/>
          <p:nvPr/>
        </p:nvSpPr>
        <p:spPr>
          <a:xfrm>
            <a:off x="2645806" y="2996742"/>
            <a:ext cx="401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4D9453E-7887-440E-B2D9-C33C47299AD2}"/>
              </a:ext>
            </a:extLst>
          </p:cNvPr>
          <p:cNvSpPr txBox="1"/>
          <p:nvPr/>
        </p:nvSpPr>
        <p:spPr>
          <a:xfrm>
            <a:off x="4422464" y="2986779"/>
            <a:ext cx="401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AE0B14B-7BF0-4087-A720-6E77574AF4CB}"/>
              </a:ext>
            </a:extLst>
          </p:cNvPr>
          <p:cNvSpPr txBox="1"/>
          <p:nvPr/>
        </p:nvSpPr>
        <p:spPr>
          <a:xfrm>
            <a:off x="6075083" y="2936667"/>
            <a:ext cx="401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4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9AD3485-7F19-4C2E-A6A3-F3C63933E184}"/>
              </a:ext>
            </a:extLst>
          </p:cNvPr>
          <p:cNvSpPr txBox="1"/>
          <p:nvPr/>
        </p:nvSpPr>
        <p:spPr>
          <a:xfrm>
            <a:off x="6101100" y="1650242"/>
            <a:ext cx="313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</a:rPr>
              <a:t>坦然从学校走到职场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FDE8474-73EB-4D6B-8ADA-3F5C4F1D67DA}"/>
              </a:ext>
            </a:extLst>
          </p:cNvPr>
          <p:cNvGrpSpPr/>
          <p:nvPr/>
        </p:nvGrpSpPr>
        <p:grpSpPr>
          <a:xfrm>
            <a:off x="7362013" y="2651545"/>
            <a:ext cx="1339686" cy="1339686"/>
            <a:chOff x="4747883" y="2586042"/>
            <a:chExt cx="1440160" cy="1440160"/>
          </a:xfrm>
        </p:grpSpPr>
        <p:sp>
          <p:nvSpPr>
            <p:cNvPr id="33" name="矩形 7">
              <a:extLst>
                <a:ext uri="{FF2B5EF4-FFF2-40B4-BE49-F238E27FC236}">
                  <a16:creationId xmlns:a16="http://schemas.microsoft.com/office/drawing/2014/main" id="{3072775E-3921-4EE6-AF29-D03FCD81131D}"/>
                </a:ext>
              </a:extLst>
            </p:cNvPr>
            <p:cNvSpPr/>
            <p:nvPr/>
          </p:nvSpPr>
          <p:spPr>
            <a:xfrm>
              <a:off x="4747883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4" name="矩形 7">
              <a:extLst>
                <a:ext uri="{FF2B5EF4-FFF2-40B4-BE49-F238E27FC236}">
                  <a16:creationId xmlns:a16="http://schemas.microsoft.com/office/drawing/2014/main" id="{DF4768F0-80C8-4E95-80D1-9DF200C2188E}"/>
                </a:ext>
              </a:extLst>
            </p:cNvPr>
            <p:cNvSpPr/>
            <p:nvPr/>
          </p:nvSpPr>
          <p:spPr>
            <a:xfrm>
              <a:off x="4855963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41C85F66-4DF6-401F-A076-D88889715879}"/>
              </a:ext>
            </a:extLst>
          </p:cNvPr>
          <p:cNvSpPr txBox="1"/>
          <p:nvPr/>
        </p:nvSpPr>
        <p:spPr>
          <a:xfrm>
            <a:off x="7716347" y="2926173"/>
            <a:ext cx="401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5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A23A91B7-3DB6-44E8-BE22-585DFD9E0F05}"/>
              </a:ext>
            </a:extLst>
          </p:cNvPr>
          <p:cNvSpPr txBox="1"/>
          <p:nvPr/>
        </p:nvSpPr>
        <p:spPr>
          <a:xfrm>
            <a:off x="7473983" y="4287966"/>
            <a:ext cx="1288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在实习中快速成长</a:t>
            </a:r>
          </a:p>
        </p:txBody>
      </p:sp>
    </p:spTree>
    <p:extLst>
      <p:ext uri="{BB962C8B-B14F-4D97-AF65-F5344CB8AC3E}">
        <p14:creationId xmlns:p14="http://schemas.microsoft.com/office/powerpoint/2010/main" val="245088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000">
        <p14:prism dir="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071806" cy="2224337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127421" y="960852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设 计 你 的 简 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</a:t>
            </a:r>
            <a:r>
              <a:rPr lang="en-US" altLang="zh-CN" sz="2000" dirty="0">
                <a:solidFill>
                  <a:schemeClr val="accent3"/>
                </a:solidFill>
                <a:latin typeface="+mn-ea"/>
              </a:rPr>
              <a:t>: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5964299" cy="2274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设计简历，简历中要包括以下内容：基本情况、 教育经历、实践经历、 其他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 完成以后，与同伴交换简历，互相提出完善意见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948264" y="1528606"/>
            <a:ext cx="19442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明确你的就业岗位，并围绕它的需求，按照上文介绍的要求，设计一份求职简历。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3563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 dirty="0"/>
              </a:p>
            </p:txBody>
          </p:sp>
        </p:grpSp>
        <p:sp>
          <p:nvSpPr>
            <p:cNvPr id="21" name="Freeform 69"/>
            <p:cNvSpPr>
              <a:spLocks noEditPoints="1"/>
            </p:cNvSpPr>
            <p:nvPr/>
          </p:nvSpPr>
          <p:spPr bwMode="auto">
            <a:xfrm>
              <a:off x="1671532" y="2402308"/>
              <a:ext cx="468000" cy="468000"/>
            </a:xfrm>
            <a:custGeom>
              <a:avLst/>
              <a:gdLst>
                <a:gd name="T0" fmla="*/ 712 w 1180"/>
                <a:gd name="T1" fmla="*/ 1180 h 1180"/>
                <a:gd name="T2" fmla="*/ 678 w 1180"/>
                <a:gd name="T3" fmla="*/ 1170 h 1180"/>
                <a:gd name="T4" fmla="*/ 656 w 1180"/>
                <a:gd name="T5" fmla="*/ 1143 h 1180"/>
                <a:gd name="T6" fmla="*/ 651 w 1180"/>
                <a:gd name="T7" fmla="*/ 712 h 1180"/>
                <a:gd name="T8" fmla="*/ 656 w 1180"/>
                <a:gd name="T9" fmla="*/ 688 h 1180"/>
                <a:gd name="T10" fmla="*/ 678 w 1180"/>
                <a:gd name="T11" fmla="*/ 661 h 1180"/>
                <a:gd name="T12" fmla="*/ 712 w 1180"/>
                <a:gd name="T13" fmla="*/ 651 h 1180"/>
                <a:gd name="T14" fmla="*/ 1131 w 1180"/>
                <a:gd name="T15" fmla="*/ 652 h 1180"/>
                <a:gd name="T16" fmla="*/ 1161 w 1180"/>
                <a:gd name="T17" fmla="*/ 669 h 1180"/>
                <a:gd name="T18" fmla="*/ 1178 w 1180"/>
                <a:gd name="T19" fmla="*/ 700 h 1180"/>
                <a:gd name="T20" fmla="*/ 1180 w 1180"/>
                <a:gd name="T21" fmla="*/ 1119 h 1180"/>
                <a:gd name="T22" fmla="*/ 1169 w 1180"/>
                <a:gd name="T23" fmla="*/ 1153 h 1180"/>
                <a:gd name="T24" fmla="*/ 1142 w 1180"/>
                <a:gd name="T25" fmla="*/ 1175 h 1180"/>
                <a:gd name="T26" fmla="*/ 1119 w 1180"/>
                <a:gd name="T27" fmla="*/ 529 h 1180"/>
                <a:gd name="T28" fmla="*/ 700 w 1180"/>
                <a:gd name="T29" fmla="*/ 527 h 1180"/>
                <a:gd name="T30" fmla="*/ 668 w 1180"/>
                <a:gd name="T31" fmla="*/ 511 h 1180"/>
                <a:gd name="T32" fmla="*/ 652 w 1180"/>
                <a:gd name="T33" fmla="*/ 480 h 1180"/>
                <a:gd name="T34" fmla="*/ 651 w 1180"/>
                <a:gd name="T35" fmla="*/ 61 h 1180"/>
                <a:gd name="T36" fmla="*/ 661 w 1180"/>
                <a:gd name="T37" fmla="*/ 27 h 1180"/>
                <a:gd name="T38" fmla="*/ 688 w 1180"/>
                <a:gd name="T39" fmla="*/ 5 h 1180"/>
                <a:gd name="T40" fmla="*/ 1119 w 1180"/>
                <a:gd name="T41" fmla="*/ 0 h 1180"/>
                <a:gd name="T42" fmla="*/ 1142 w 1180"/>
                <a:gd name="T43" fmla="*/ 5 h 1180"/>
                <a:gd name="T44" fmla="*/ 1169 w 1180"/>
                <a:gd name="T45" fmla="*/ 27 h 1180"/>
                <a:gd name="T46" fmla="*/ 1180 w 1180"/>
                <a:gd name="T47" fmla="*/ 61 h 1180"/>
                <a:gd name="T48" fmla="*/ 1178 w 1180"/>
                <a:gd name="T49" fmla="*/ 480 h 1180"/>
                <a:gd name="T50" fmla="*/ 1161 w 1180"/>
                <a:gd name="T51" fmla="*/ 511 h 1180"/>
                <a:gd name="T52" fmla="*/ 1131 w 1180"/>
                <a:gd name="T53" fmla="*/ 527 h 1180"/>
                <a:gd name="T54" fmla="*/ 61 w 1180"/>
                <a:gd name="T55" fmla="*/ 1180 h 1180"/>
                <a:gd name="T56" fmla="*/ 36 w 1180"/>
                <a:gd name="T57" fmla="*/ 1175 h 1180"/>
                <a:gd name="T58" fmla="*/ 9 w 1180"/>
                <a:gd name="T59" fmla="*/ 1153 h 1180"/>
                <a:gd name="T60" fmla="*/ 0 w 1180"/>
                <a:gd name="T61" fmla="*/ 1119 h 1180"/>
                <a:gd name="T62" fmla="*/ 1 w 1180"/>
                <a:gd name="T63" fmla="*/ 700 h 1180"/>
                <a:gd name="T64" fmla="*/ 17 w 1180"/>
                <a:gd name="T65" fmla="*/ 669 h 1180"/>
                <a:gd name="T66" fmla="*/ 49 w 1180"/>
                <a:gd name="T67" fmla="*/ 652 h 1180"/>
                <a:gd name="T68" fmla="*/ 467 w 1180"/>
                <a:gd name="T69" fmla="*/ 651 h 1180"/>
                <a:gd name="T70" fmla="*/ 502 w 1180"/>
                <a:gd name="T71" fmla="*/ 661 h 1180"/>
                <a:gd name="T72" fmla="*/ 524 w 1180"/>
                <a:gd name="T73" fmla="*/ 688 h 1180"/>
                <a:gd name="T74" fmla="*/ 528 w 1180"/>
                <a:gd name="T75" fmla="*/ 1119 h 1180"/>
                <a:gd name="T76" fmla="*/ 524 w 1180"/>
                <a:gd name="T77" fmla="*/ 1143 h 1180"/>
                <a:gd name="T78" fmla="*/ 502 w 1180"/>
                <a:gd name="T79" fmla="*/ 1170 h 1180"/>
                <a:gd name="T80" fmla="*/ 467 w 1180"/>
                <a:gd name="T81" fmla="*/ 1180 h 1180"/>
                <a:gd name="T82" fmla="*/ 61 w 1180"/>
                <a:gd name="T83" fmla="*/ 529 h 1180"/>
                <a:gd name="T84" fmla="*/ 27 w 1180"/>
                <a:gd name="T85" fmla="*/ 519 h 1180"/>
                <a:gd name="T86" fmla="*/ 5 w 1180"/>
                <a:gd name="T87" fmla="*/ 492 h 1180"/>
                <a:gd name="T88" fmla="*/ 0 w 1180"/>
                <a:gd name="T89" fmla="*/ 61 h 1180"/>
                <a:gd name="T90" fmla="*/ 5 w 1180"/>
                <a:gd name="T91" fmla="*/ 36 h 1180"/>
                <a:gd name="T92" fmla="*/ 27 w 1180"/>
                <a:gd name="T93" fmla="*/ 11 h 1180"/>
                <a:gd name="T94" fmla="*/ 61 w 1180"/>
                <a:gd name="T95" fmla="*/ 0 h 1180"/>
                <a:gd name="T96" fmla="*/ 480 w 1180"/>
                <a:gd name="T97" fmla="*/ 1 h 1180"/>
                <a:gd name="T98" fmla="*/ 510 w 1180"/>
                <a:gd name="T99" fmla="*/ 18 h 1180"/>
                <a:gd name="T100" fmla="*/ 527 w 1180"/>
                <a:gd name="T101" fmla="*/ 49 h 1180"/>
                <a:gd name="T102" fmla="*/ 528 w 1180"/>
                <a:gd name="T103" fmla="*/ 467 h 1180"/>
                <a:gd name="T104" fmla="*/ 517 w 1180"/>
                <a:gd name="T105" fmla="*/ 502 h 1180"/>
                <a:gd name="T106" fmla="*/ 492 w 1180"/>
                <a:gd name="T107" fmla="*/ 524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80" h="1180">
                  <a:moveTo>
                    <a:pt x="1119" y="1180"/>
                  </a:moveTo>
                  <a:lnTo>
                    <a:pt x="712" y="1180"/>
                  </a:lnTo>
                  <a:lnTo>
                    <a:pt x="712" y="1180"/>
                  </a:lnTo>
                  <a:lnTo>
                    <a:pt x="700" y="1179"/>
                  </a:lnTo>
                  <a:lnTo>
                    <a:pt x="688" y="1175"/>
                  </a:lnTo>
                  <a:lnTo>
                    <a:pt x="678" y="1170"/>
                  </a:lnTo>
                  <a:lnTo>
                    <a:pt x="668" y="1161"/>
                  </a:lnTo>
                  <a:lnTo>
                    <a:pt x="661" y="1153"/>
                  </a:lnTo>
                  <a:lnTo>
                    <a:pt x="656" y="1143"/>
                  </a:lnTo>
                  <a:lnTo>
                    <a:pt x="652" y="1131"/>
                  </a:lnTo>
                  <a:lnTo>
                    <a:pt x="651" y="1119"/>
                  </a:lnTo>
                  <a:lnTo>
                    <a:pt x="651" y="712"/>
                  </a:lnTo>
                  <a:lnTo>
                    <a:pt x="651" y="712"/>
                  </a:lnTo>
                  <a:lnTo>
                    <a:pt x="652" y="700"/>
                  </a:lnTo>
                  <a:lnTo>
                    <a:pt x="656" y="688"/>
                  </a:lnTo>
                  <a:lnTo>
                    <a:pt x="661" y="678"/>
                  </a:lnTo>
                  <a:lnTo>
                    <a:pt x="668" y="669"/>
                  </a:lnTo>
                  <a:lnTo>
                    <a:pt x="678" y="661"/>
                  </a:lnTo>
                  <a:lnTo>
                    <a:pt x="688" y="656"/>
                  </a:lnTo>
                  <a:lnTo>
                    <a:pt x="700" y="652"/>
                  </a:lnTo>
                  <a:lnTo>
                    <a:pt x="712" y="651"/>
                  </a:lnTo>
                  <a:lnTo>
                    <a:pt x="1119" y="651"/>
                  </a:lnTo>
                  <a:lnTo>
                    <a:pt x="1119" y="651"/>
                  </a:lnTo>
                  <a:lnTo>
                    <a:pt x="1131" y="652"/>
                  </a:lnTo>
                  <a:lnTo>
                    <a:pt x="1142" y="656"/>
                  </a:lnTo>
                  <a:lnTo>
                    <a:pt x="1153" y="661"/>
                  </a:lnTo>
                  <a:lnTo>
                    <a:pt x="1161" y="669"/>
                  </a:lnTo>
                  <a:lnTo>
                    <a:pt x="1169" y="678"/>
                  </a:lnTo>
                  <a:lnTo>
                    <a:pt x="1175" y="688"/>
                  </a:lnTo>
                  <a:lnTo>
                    <a:pt x="1178" y="700"/>
                  </a:lnTo>
                  <a:lnTo>
                    <a:pt x="1180" y="712"/>
                  </a:lnTo>
                  <a:lnTo>
                    <a:pt x="1180" y="1119"/>
                  </a:lnTo>
                  <a:lnTo>
                    <a:pt x="1180" y="1119"/>
                  </a:lnTo>
                  <a:lnTo>
                    <a:pt x="1178" y="1131"/>
                  </a:lnTo>
                  <a:lnTo>
                    <a:pt x="1175" y="1143"/>
                  </a:lnTo>
                  <a:lnTo>
                    <a:pt x="1169" y="1153"/>
                  </a:lnTo>
                  <a:lnTo>
                    <a:pt x="1161" y="1161"/>
                  </a:lnTo>
                  <a:lnTo>
                    <a:pt x="1153" y="1170"/>
                  </a:lnTo>
                  <a:lnTo>
                    <a:pt x="1142" y="1175"/>
                  </a:lnTo>
                  <a:lnTo>
                    <a:pt x="1131" y="1179"/>
                  </a:lnTo>
                  <a:lnTo>
                    <a:pt x="1119" y="1180"/>
                  </a:lnTo>
                  <a:close/>
                  <a:moveTo>
                    <a:pt x="1119" y="529"/>
                  </a:moveTo>
                  <a:lnTo>
                    <a:pt x="712" y="529"/>
                  </a:lnTo>
                  <a:lnTo>
                    <a:pt x="712" y="529"/>
                  </a:lnTo>
                  <a:lnTo>
                    <a:pt x="700" y="527"/>
                  </a:lnTo>
                  <a:lnTo>
                    <a:pt x="688" y="524"/>
                  </a:lnTo>
                  <a:lnTo>
                    <a:pt x="678" y="519"/>
                  </a:lnTo>
                  <a:lnTo>
                    <a:pt x="668" y="511"/>
                  </a:lnTo>
                  <a:lnTo>
                    <a:pt x="661" y="502"/>
                  </a:lnTo>
                  <a:lnTo>
                    <a:pt x="656" y="492"/>
                  </a:lnTo>
                  <a:lnTo>
                    <a:pt x="652" y="480"/>
                  </a:lnTo>
                  <a:lnTo>
                    <a:pt x="651" y="467"/>
                  </a:lnTo>
                  <a:lnTo>
                    <a:pt x="651" y="61"/>
                  </a:lnTo>
                  <a:lnTo>
                    <a:pt x="651" y="61"/>
                  </a:lnTo>
                  <a:lnTo>
                    <a:pt x="652" y="49"/>
                  </a:lnTo>
                  <a:lnTo>
                    <a:pt x="656" y="36"/>
                  </a:lnTo>
                  <a:lnTo>
                    <a:pt x="661" y="27"/>
                  </a:lnTo>
                  <a:lnTo>
                    <a:pt x="668" y="18"/>
                  </a:lnTo>
                  <a:lnTo>
                    <a:pt x="678" y="11"/>
                  </a:lnTo>
                  <a:lnTo>
                    <a:pt x="688" y="5"/>
                  </a:lnTo>
                  <a:lnTo>
                    <a:pt x="700" y="1"/>
                  </a:lnTo>
                  <a:lnTo>
                    <a:pt x="712" y="0"/>
                  </a:lnTo>
                  <a:lnTo>
                    <a:pt x="1119" y="0"/>
                  </a:lnTo>
                  <a:lnTo>
                    <a:pt x="1119" y="0"/>
                  </a:lnTo>
                  <a:lnTo>
                    <a:pt x="1131" y="1"/>
                  </a:lnTo>
                  <a:lnTo>
                    <a:pt x="1142" y="5"/>
                  </a:lnTo>
                  <a:lnTo>
                    <a:pt x="1153" y="11"/>
                  </a:lnTo>
                  <a:lnTo>
                    <a:pt x="1161" y="18"/>
                  </a:lnTo>
                  <a:lnTo>
                    <a:pt x="1169" y="27"/>
                  </a:lnTo>
                  <a:lnTo>
                    <a:pt x="1175" y="36"/>
                  </a:lnTo>
                  <a:lnTo>
                    <a:pt x="1178" y="49"/>
                  </a:lnTo>
                  <a:lnTo>
                    <a:pt x="1180" y="61"/>
                  </a:lnTo>
                  <a:lnTo>
                    <a:pt x="1180" y="467"/>
                  </a:lnTo>
                  <a:lnTo>
                    <a:pt x="1180" y="467"/>
                  </a:lnTo>
                  <a:lnTo>
                    <a:pt x="1178" y="480"/>
                  </a:lnTo>
                  <a:lnTo>
                    <a:pt x="1175" y="492"/>
                  </a:lnTo>
                  <a:lnTo>
                    <a:pt x="1169" y="502"/>
                  </a:lnTo>
                  <a:lnTo>
                    <a:pt x="1161" y="511"/>
                  </a:lnTo>
                  <a:lnTo>
                    <a:pt x="1153" y="519"/>
                  </a:lnTo>
                  <a:lnTo>
                    <a:pt x="1142" y="524"/>
                  </a:lnTo>
                  <a:lnTo>
                    <a:pt x="1131" y="527"/>
                  </a:lnTo>
                  <a:lnTo>
                    <a:pt x="1119" y="529"/>
                  </a:lnTo>
                  <a:close/>
                  <a:moveTo>
                    <a:pt x="467" y="1180"/>
                  </a:moveTo>
                  <a:lnTo>
                    <a:pt x="61" y="1180"/>
                  </a:lnTo>
                  <a:lnTo>
                    <a:pt x="61" y="1180"/>
                  </a:lnTo>
                  <a:lnTo>
                    <a:pt x="49" y="1179"/>
                  </a:lnTo>
                  <a:lnTo>
                    <a:pt x="36" y="1175"/>
                  </a:lnTo>
                  <a:lnTo>
                    <a:pt x="27" y="1170"/>
                  </a:lnTo>
                  <a:lnTo>
                    <a:pt x="17" y="1161"/>
                  </a:lnTo>
                  <a:lnTo>
                    <a:pt x="9" y="1153"/>
                  </a:lnTo>
                  <a:lnTo>
                    <a:pt x="5" y="1143"/>
                  </a:lnTo>
                  <a:lnTo>
                    <a:pt x="1" y="1131"/>
                  </a:lnTo>
                  <a:lnTo>
                    <a:pt x="0" y="1119"/>
                  </a:lnTo>
                  <a:lnTo>
                    <a:pt x="0" y="712"/>
                  </a:lnTo>
                  <a:lnTo>
                    <a:pt x="0" y="712"/>
                  </a:lnTo>
                  <a:lnTo>
                    <a:pt x="1" y="700"/>
                  </a:lnTo>
                  <a:lnTo>
                    <a:pt x="5" y="688"/>
                  </a:lnTo>
                  <a:lnTo>
                    <a:pt x="9" y="678"/>
                  </a:lnTo>
                  <a:lnTo>
                    <a:pt x="17" y="669"/>
                  </a:lnTo>
                  <a:lnTo>
                    <a:pt x="27" y="661"/>
                  </a:lnTo>
                  <a:lnTo>
                    <a:pt x="36" y="656"/>
                  </a:lnTo>
                  <a:lnTo>
                    <a:pt x="49" y="652"/>
                  </a:lnTo>
                  <a:lnTo>
                    <a:pt x="61" y="651"/>
                  </a:lnTo>
                  <a:lnTo>
                    <a:pt x="467" y="651"/>
                  </a:lnTo>
                  <a:lnTo>
                    <a:pt x="467" y="651"/>
                  </a:lnTo>
                  <a:lnTo>
                    <a:pt x="480" y="652"/>
                  </a:lnTo>
                  <a:lnTo>
                    <a:pt x="492" y="656"/>
                  </a:lnTo>
                  <a:lnTo>
                    <a:pt x="502" y="661"/>
                  </a:lnTo>
                  <a:lnTo>
                    <a:pt x="510" y="669"/>
                  </a:lnTo>
                  <a:lnTo>
                    <a:pt x="517" y="678"/>
                  </a:lnTo>
                  <a:lnTo>
                    <a:pt x="524" y="688"/>
                  </a:lnTo>
                  <a:lnTo>
                    <a:pt x="527" y="700"/>
                  </a:lnTo>
                  <a:lnTo>
                    <a:pt x="528" y="712"/>
                  </a:lnTo>
                  <a:lnTo>
                    <a:pt x="528" y="1119"/>
                  </a:lnTo>
                  <a:lnTo>
                    <a:pt x="528" y="1119"/>
                  </a:lnTo>
                  <a:lnTo>
                    <a:pt x="527" y="1131"/>
                  </a:lnTo>
                  <a:lnTo>
                    <a:pt x="524" y="1143"/>
                  </a:lnTo>
                  <a:lnTo>
                    <a:pt x="517" y="1153"/>
                  </a:lnTo>
                  <a:lnTo>
                    <a:pt x="510" y="1161"/>
                  </a:lnTo>
                  <a:lnTo>
                    <a:pt x="502" y="1170"/>
                  </a:lnTo>
                  <a:lnTo>
                    <a:pt x="492" y="1175"/>
                  </a:lnTo>
                  <a:lnTo>
                    <a:pt x="480" y="1179"/>
                  </a:lnTo>
                  <a:lnTo>
                    <a:pt x="467" y="1180"/>
                  </a:lnTo>
                  <a:close/>
                  <a:moveTo>
                    <a:pt x="467" y="529"/>
                  </a:moveTo>
                  <a:lnTo>
                    <a:pt x="61" y="529"/>
                  </a:lnTo>
                  <a:lnTo>
                    <a:pt x="61" y="529"/>
                  </a:lnTo>
                  <a:lnTo>
                    <a:pt x="49" y="527"/>
                  </a:lnTo>
                  <a:lnTo>
                    <a:pt x="36" y="524"/>
                  </a:lnTo>
                  <a:lnTo>
                    <a:pt x="27" y="519"/>
                  </a:lnTo>
                  <a:lnTo>
                    <a:pt x="17" y="511"/>
                  </a:lnTo>
                  <a:lnTo>
                    <a:pt x="9" y="502"/>
                  </a:lnTo>
                  <a:lnTo>
                    <a:pt x="5" y="492"/>
                  </a:lnTo>
                  <a:lnTo>
                    <a:pt x="1" y="480"/>
                  </a:lnTo>
                  <a:lnTo>
                    <a:pt x="0" y="46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49"/>
                  </a:lnTo>
                  <a:lnTo>
                    <a:pt x="5" y="36"/>
                  </a:lnTo>
                  <a:lnTo>
                    <a:pt x="9" y="27"/>
                  </a:lnTo>
                  <a:lnTo>
                    <a:pt x="17" y="18"/>
                  </a:lnTo>
                  <a:lnTo>
                    <a:pt x="27" y="11"/>
                  </a:lnTo>
                  <a:lnTo>
                    <a:pt x="36" y="5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80" y="1"/>
                  </a:lnTo>
                  <a:lnTo>
                    <a:pt x="492" y="5"/>
                  </a:lnTo>
                  <a:lnTo>
                    <a:pt x="502" y="11"/>
                  </a:lnTo>
                  <a:lnTo>
                    <a:pt x="510" y="18"/>
                  </a:lnTo>
                  <a:lnTo>
                    <a:pt x="517" y="27"/>
                  </a:lnTo>
                  <a:lnTo>
                    <a:pt x="524" y="36"/>
                  </a:lnTo>
                  <a:lnTo>
                    <a:pt x="527" y="49"/>
                  </a:lnTo>
                  <a:lnTo>
                    <a:pt x="528" y="61"/>
                  </a:lnTo>
                  <a:lnTo>
                    <a:pt x="528" y="467"/>
                  </a:lnTo>
                  <a:lnTo>
                    <a:pt x="528" y="467"/>
                  </a:lnTo>
                  <a:lnTo>
                    <a:pt x="527" y="480"/>
                  </a:lnTo>
                  <a:lnTo>
                    <a:pt x="524" y="492"/>
                  </a:lnTo>
                  <a:lnTo>
                    <a:pt x="517" y="502"/>
                  </a:lnTo>
                  <a:lnTo>
                    <a:pt x="510" y="511"/>
                  </a:lnTo>
                  <a:lnTo>
                    <a:pt x="502" y="519"/>
                  </a:lnTo>
                  <a:lnTo>
                    <a:pt x="492" y="524"/>
                  </a:lnTo>
                  <a:lnTo>
                    <a:pt x="480" y="527"/>
                  </a:lnTo>
                  <a:lnTo>
                    <a:pt x="467" y="5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0D762A78-CB8A-4333-AD37-E5E1549E2417}"/>
              </a:ext>
            </a:extLst>
          </p:cNvPr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第三节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2619F37-7FC1-441A-9891-23005EFE8240}"/>
              </a:ext>
            </a:extLst>
          </p:cNvPr>
          <p:cNvSpPr txBox="1"/>
          <p:nvPr/>
        </p:nvSpPr>
        <p:spPr>
          <a:xfrm>
            <a:off x="3439406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拓宽求职渠道</a:t>
            </a:r>
          </a:p>
        </p:txBody>
      </p:sp>
    </p:spTree>
    <p:extLst>
      <p:ext uri="{BB962C8B-B14F-4D97-AF65-F5344CB8AC3E}">
        <p14:creationId xmlns:p14="http://schemas.microsoft.com/office/powerpoint/2010/main" val="362468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673299" y="1419622"/>
            <a:ext cx="3168352" cy="2664296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61" y="1707654"/>
            <a:ext cx="3168352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                     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rgbClr val="F8F8F8"/>
                </a:solidFill>
                <a:latin typeface="+mj-ea"/>
                <a:ea typeface="+mj-ea"/>
              </a:rPr>
              <a:t> </a:t>
            </a: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要增加简历入围的机会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   可以通过哪些渠道投递呢？？</a:t>
            </a:r>
            <a:endParaRPr lang="zh-CN" altLang="en-US" sz="32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90D65C3-4BC6-4026-B1EF-56ACF903F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10" y="709811"/>
            <a:ext cx="3723878" cy="37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9885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491630"/>
            <a:ext cx="3600400" cy="2664296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n-ea"/>
              </a:rPr>
              <a:t>学习目标</a:t>
            </a:r>
          </a:p>
          <a:p>
            <a:endParaRPr lang="zh-CN" altLang="en-US" dirty="0"/>
          </a:p>
          <a:p>
            <a:pPr algn="ctr"/>
            <a:r>
              <a:rPr lang="zh-CN" altLang="en-US" dirty="0">
                <a:solidFill>
                  <a:schemeClr val="accent3"/>
                </a:solidFill>
                <a:latin typeface="+mn-ea"/>
              </a:rPr>
              <a:t>运用本节讨论到的各种渠道，找到至少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20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个简历投递去向，并查清机构名称、岗位和联系方式等具体信息。</a:t>
            </a:r>
            <a:endParaRPr lang="zh-CN" altLang="en-US" sz="14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D708EDC-3957-4C70-8594-B15F0C27A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75606"/>
            <a:ext cx="312646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920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703815"/>
            <a:ext cx="802431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</a:t>
            </a:r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别的同学就业都还没有着落，而小旭却已经有多家企业可挑选了。同学请他介绍相关企业，他在两天之内提供了企业的招聘信息与联系方式，因此，他被称作“求职侦探”。在同学们的推荐下，老师专门组织求职座谈会，请小旭介绍经验。小旭介绍经验如下： 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●做一份专业通讯录，列出并不断更新所有相关机构和联系人的电话、地址及邮箱。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●只要有空就去参加招聘会</a:t>
            </a:r>
            <a:r>
              <a:rPr lang="en-US" altLang="zh-CN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校内的、兄弟院校的、行业的、综合性的、邻近省市的等。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●盘点和留心每个认识的人，如有可能，就请他们提供帮助。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●把自己的求职需求和简历在多家中介机构和网站上登记。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●随时留心招聘动态，在看新闻、上网、微信、上课、聊天时，随时注意招聘会、就业单位的变更等信息。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3635896" y="1201407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 求职宛如侦探</a:t>
            </a:r>
          </a:p>
        </p:txBody>
      </p:sp>
    </p:spTree>
    <p:extLst>
      <p:ext uri="{BB962C8B-B14F-4D97-AF65-F5344CB8AC3E}">
        <p14:creationId xmlns:p14="http://schemas.microsoft.com/office/powerpoint/2010/main" val="2360035600"/>
      </p:ext>
    </p:extLst>
  </p:cSld>
  <p:clrMapOvr>
    <a:masterClrMapping/>
  </p:clrMapOvr>
  <p:transition spd="slow" advTm="7000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1004922" y="1418966"/>
            <a:ext cx="6811399" cy="2305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小旭的哪些经验是你马上可以借鉴的？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小旭为什么像个侦探？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你也可以成为求职侦探吗？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8323FA8-FA32-4B9E-A520-1F355B5C86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499742"/>
            <a:ext cx="2238160" cy="257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39877"/>
      </p:ext>
    </p:extLst>
  </p:cSld>
  <p:clrMapOvr>
    <a:masterClrMapping/>
  </p:clrMapOvr>
  <p:transition spd="slow" advTm="7000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074224" y="608307"/>
            <a:ext cx="5256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sz="2400" b="1" dirty="0">
              <a:solidFill>
                <a:schemeClr val="accent3"/>
              </a:solidFill>
            </a:endParaRPr>
          </a:p>
          <a:p>
            <a:r>
              <a:rPr lang="zh-CN" altLang="en-US" sz="2400" b="1" dirty="0">
                <a:solidFill>
                  <a:schemeClr val="accent3"/>
                </a:solidFill>
              </a:rPr>
              <a:t>拓展求职渠道的策略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878888" y="864799"/>
            <a:ext cx="338622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B3D1AC77-A5B5-4D52-A278-770DA83A686F}"/>
              </a:ext>
            </a:extLst>
          </p:cNvPr>
          <p:cNvGrpSpPr/>
          <p:nvPr/>
        </p:nvGrpSpPr>
        <p:grpSpPr>
          <a:xfrm>
            <a:off x="901637" y="2021747"/>
            <a:ext cx="7045055" cy="2373358"/>
            <a:chOff x="660400" y="1919532"/>
            <a:chExt cx="7438205" cy="3164477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2D6D1EE-85EB-4789-8F3B-BD31A5E31742}"/>
                </a:ext>
              </a:extLst>
            </p:cNvPr>
            <p:cNvGrpSpPr/>
            <p:nvPr/>
          </p:nvGrpSpPr>
          <p:grpSpPr>
            <a:xfrm>
              <a:off x="695325" y="3798328"/>
              <a:ext cx="3383479" cy="1285681"/>
              <a:chOff x="1360391" y="2602367"/>
              <a:chExt cx="3383479" cy="1285681"/>
            </a:xfrm>
          </p:grpSpPr>
          <p:sp>
            <p:nvSpPr>
              <p:cNvPr id="51" name="任意多边形 18">
                <a:extLst>
                  <a:ext uri="{FF2B5EF4-FFF2-40B4-BE49-F238E27FC236}">
                    <a16:creationId xmlns:a16="http://schemas.microsoft.com/office/drawing/2014/main" id="{B5BAD3FC-2C7C-4081-9E8D-808CB873C4C8}"/>
                  </a:ext>
                </a:extLst>
              </p:cNvPr>
              <p:cNvSpPr/>
              <p:nvPr/>
            </p:nvSpPr>
            <p:spPr>
              <a:xfrm rot="5400000" flipV="1">
                <a:off x="1037815" y="2924943"/>
                <a:ext cx="1285681" cy="6405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圆角矩形 19">
                <a:extLst>
                  <a:ext uri="{FF2B5EF4-FFF2-40B4-BE49-F238E27FC236}">
                    <a16:creationId xmlns:a16="http://schemas.microsoft.com/office/drawing/2014/main" id="{35874278-3475-4405-B1F4-55E41AED96CE}"/>
                  </a:ext>
                </a:extLst>
              </p:cNvPr>
              <p:cNvSpPr/>
              <p:nvPr/>
            </p:nvSpPr>
            <p:spPr>
              <a:xfrm>
                <a:off x="1520460" y="2755811"/>
                <a:ext cx="3184638" cy="97879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AA0A54F8-F8B8-4012-B657-FA139B713833}"/>
                  </a:ext>
                </a:extLst>
              </p:cNvPr>
              <p:cNvSpPr txBox="1"/>
              <p:nvPr/>
            </p:nvSpPr>
            <p:spPr>
              <a:xfrm>
                <a:off x="2439348" y="2969171"/>
                <a:ext cx="2304522" cy="53348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algn="ctr" defTabSz="914354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 defTabSz="914400">
                  <a:buSzPct val="25000"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保持信息敏感度</a:t>
                </a:r>
                <a:endPara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3EE45787-F784-473E-8924-1C4FE8083B13}"/>
                </a:ext>
              </a:extLst>
            </p:cNvPr>
            <p:cNvGrpSpPr/>
            <p:nvPr/>
          </p:nvGrpSpPr>
          <p:grpSpPr>
            <a:xfrm>
              <a:off x="660400" y="1919533"/>
              <a:ext cx="3418405" cy="1285681"/>
              <a:chOff x="1360391" y="976856"/>
              <a:chExt cx="3418405" cy="1285681"/>
            </a:xfrm>
          </p:grpSpPr>
          <p:sp>
            <p:nvSpPr>
              <p:cNvPr id="46" name="任意多边形 10">
                <a:extLst>
                  <a:ext uri="{FF2B5EF4-FFF2-40B4-BE49-F238E27FC236}">
                    <a16:creationId xmlns:a16="http://schemas.microsoft.com/office/drawing/2014/main" id="{C1074B0C-1955-4E7A-B451-6B1EDFAB0248}"/>
                  </a:ext>
                </a:extLst>
              </p:cNvPr>
              <p:cNvSpPr/>
              <p:nvPr/>
            </p:nvSpPr>
            <p:spPr>
              <a:xfrm rot="5400000" flipV="1">
                <a:off x="1037815" y="1299432"/>
                <a:ext cx="1285681" cy="6405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14354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圆角矩形 9">
                <a:extLst>
                  <a:ext uri="{FF2B5EF4-FFF2-40B4-BE49-F238E27FC236}">
                    <a16:creationId xmlns:a16="http://schemas.microsoft.com/office/drawing/2014/main" id="{38E4E3E6-CAC4-498C-A2F4-3647636F7D65}"/>
                  </a:ext>
                </a:extLst>
              </p:cNvPr>
              <p:cNvSpPr/>
              <p:nvPr/>
            </p:nvSpPr>
            <p:spPr>
              <a:xfrm>
                <a:off x="1520460" y="1130300"/>
                <a:ext cx="3184638" cy="97879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44690545-871E-4CC7-AE0F-74B98917C338}"/>
                  </a:ext>
                </a:extLst>
              </p:cNvPr>
              <p:cNvSpPr txBox="1"/>
              <p:nvPr/>
            </p:nvSpPr>
            <p:spPr>
              <a:xfrm>
                <a:off x="2474274" y="1401189"/>
                <a:ext cx="2304522" cy="53348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algn="ctr" defTabSz="914354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 defTabSz="914400">
                  <a:buSzPct val="25000"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用好黄页工具书</a:t>
                </a:r>
                <a:endPara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C6C0B4AA-26B4-4817-963E-5D45EBD12DFE}"/>
                </a:ext>
              </a:extLst>
            </p:cNvPr>
            <p:cNvGrpSpPr/>
            <p:nvPr/>
          </p:nvGrpSpPr>
          <p:grpSpPr>
            <a:xfrm>
              <a:off x="4668758" y="1919532"/>
              <a:ext cx="3398740" cy="1285681"/>
              <a:chOff x="1360391" y="4227878"/>
              <a:chExt cx="3398740" cy="1285681"/>
            </a:xfrm>
          </p:grpSpPr>
          <p:sp>
            <p:nvSpPr>
              <p:cNvPr id="41" name="任意多边形 12">
                <a:extLst>
                  <a:ext uri="{FF2B5EF4-FFF2-40B4-BE49-F238E27FC236}">
                    <a16:creationId xmlns:a16="http://schemas.microsoft.com/office/drawing/2014/main" id="{FC7E042E-7ECE-424D-A5D1-76FF1B60A30E}"/>
                  </a:ext>
                </a:extLst>
              </p:cNvPr>
              <p:cNvSpPr/>
              <p:nvPr/>
            </p:nvSpPr>
            <p:spPr>
              <a:xfrm rot="5400000" flipV="1">
                <a:off x="1037815" y="4550454"/>
                <a:ext cx="1285681" cy="6405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14354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圆角矩形 13">
                <a:extLst>
                  <a:ext uri="{FF2B5EF4-FFF2-40B4-BE49-F238E27FC236}">
                    <a16:creationId xmlns:a16="http://schemas.microsoft.com/office/drawing/2014/main" id="{D5F96EFA-6396-4EE3-A20F-F883D41B189B}"/>
                  </a:ext>
                </a:extLst>
              </p:cNvPr>
              <p:cNvSpPr/>
              <p:nvPr/>
            </p:nvSpPr>
            <p:spPr>
              <a:xfrm>
                <a:off x="1520460" y="4381322"/>
                <a:ext cx="3184638" cy="97879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1F7E5C94-11FB-427C-BA77-EFD218F882EC}"/>
                  </a:ext>
                </a:extLst>
              </p:cNvPr>
              <p:cNvSpPr txBox="1"/>
              <p:nvPr/>
            </p:nvSpPr>
            <p:spPr>
              <a:xfrm>
                <a:off x="2454609" y="4418952"/>
                <a:ext cx="2304522" cy="943847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algn="ctr" defTabSz="914354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 defTabSz="914400">
                  <a:buSzPct val="25000"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中介机构或人力资源网</a:t>
                </a:r>
                <a:endPara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4E73C6CF-1DCC-4001-9E31-CCF0056D6473}"/>
                </a:ext>
              </a:extLst>
            </p:cNvPr>
            <p:cNvGrpSpPr/>
            <p:nvPr/>
          </p:nvGrpSpPr>
          <p:grpSpPr>
            <a:xfrm>
              <a:off x="4703683" y="3798328"/>
              <a:ext cx="3394922" cy="1285681"/>
              <a:chOff x="1360391" y="2602367"/>
              <a:chExt cx="3394922" cy="1285681"/>
            </a:xfrm>
          </p:grpSpPr>
          <p:sp>
            <p:nvSpPr>
              <p:cNvPr id="37" name="任意多边形 28">
                <a:extLst>
                  <a:ext uri="{FF2B5EF4-FFF2-40B4-BE49-F238E27FC236}">
                    <a16:creationId xmlns:a16="http://schemas.microsoft.com/office/drawing/2014/main" id="{CA72D5AD-CC66-4AF1-BAAE-C6156C0C13AF}"/>
                  </a:ext>
                </a:extLst>
              </p:cNvPr>
              <p:cNvSpPr/>
              <p:nvPr/>
            </p:nvSpPr>
            <p:spPr>
              <a:xfrm rot="5400000" flipV="1">
                <a:off x="1037815" y="2924943"/>
                <a:ext cx="1285681" cy="6405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圆角矩形 29">
                <a:extLst>
                  <a:ext uri="{FF2B5EF4-FFF2-40B4-BE49-F238E27FC236}">
                    <a16:creationId xmlns:a16="http://schemas.microsoft.com/office/drawing/2014/main" id="{4340465B-38A9-40A5-9B11-ADD99F305F35}"/>
                  </a:ext>
                </a:extLst>
              </p:cNvPr>
              <p:cNvSpPr/>
              <p:nvPr/>
            </p:nvSpPr>
            <p:spPr>
              <a:xfrm>
                <a:off x="1520460" y="2755811"/>
                <a:ext cx="3184638" cy="97879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533E70AD-A61E-4E9A-A6B5-79EBF8B7CBED}"/>
                  </a:ext>
                </a:extLst>
              </p:cNvPr>
              <p:cNvSpPr txBox="1"/>
              <p:nvPr/>
            </p:nvSpPr>
            <p:spPr>
              <a:xfrm>
                <a:off x="2450791" y="2987354"/>
                <a:ext cx="2304522" cy="53348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algn="ctr" defTabSz="914354">
                  <a:defRPr sz="1400" b="1">
                    <a:solidFill>
                      <a:schemeClr val="tx1">
                        <a:lumMod val="90000"/>
                        <a:lumOff val="10000"/>
                      </a:schemeClr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 defTabSz="914400">
                  <a:buSzPct val="25000"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强化联络意识</a:t>
                </a:r>
                <a:endPara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6" name="three-books_74982">
            <a:extLst>
              <a:ext uri="{FF2B5EF4-FFF2-40B4-BE49-F238E27FC236}">
                <a16:creationId xmlns:a16="http://schemas.microsoft.com/office/drawing/2014/main" id="{CBAB27AF-CB17-419B-BB35-BE2A17E14D0C}"/>
              </a:ext>
            </a:extLst>
          </p:cNvPr>
          <p:cNvSpPr/>
          <p:nvPr/>
        </p:nvSpPr>
        <p:spPr>
          <a:xfrm>
            <a:off x="1335980" y="2260983"/>
            <a:ext cx="609685" cy="498472"/>
          </a:xfrm>
          <a:custGeom>
            <a:avLst/>
            <a:gdLst>
              <a:gd name="T0" fmla="*/ 5360 w 6533"/>
              <a:gd name="T1" fmla="*/ 5163 h 5350"/>
              <a:gd name="T2" fmla="*/ 5889 w 6533"/>
              <a:gd name="T3" fmla="*/ 4922 h 5350"/>
              <a:gd name="T4" fmla="*/ 4481 w 6533"/>
              <a:gd name="T5" fmla="*/ 174 h 5350"/>
              <a:gd name="T6" fmla="*/ 4170 w 6533"/>
              <a:gd name="T7" fmla="*/ 11 h 5350"/>
              <a:gd name="T8" fmla="*/ 3270 w 6533"/>
              <a:gd name="T9" fmla="*/ 294 h 5350"/>
              <a:gd name="T10" fmla="*/ 3022 w 6533"/>
              <a:gd name="T11" fmla="*/ 9 h 5350"/>
              <a:gd name="T12" fmla="*/ 1944 w 6533"/>
              <a:gd name="T13" fmla="*/ 64 h 5350"/>
              <a:gd name="T14" fmla="*/ 865 w 6533"/>
              <a:gd name="T15" fmla="*/ 9 h 5350"/>
              <a:gd name="T16" fmla="*/ 616 w 6533"/>
              <a:gd name="T17" fmla="*/ 5163 h 5350"/>
              <a:gd name="T18" fmla="*/ 0 w 6533"/>
              <a:gd name="T19" fmla="*/ 5256 h 5350"/>
              <a:gd name="T20" fmla="*/ 6440 w 6533"/>
              <a:gd name="T21" fmla="*/ 5350 h 5350"/>
              <a:gd name="T22" fmla="*/ 6440 w 6533"/>
              <a:gd name="T23" fmla="*/ 5163 h 5350"/>
              <a:gd name="T24" fmla="*/ 5687 w 6533"/>
              <a:gd name="T25" fmla="*/ 4865 h 5350"/>
              <a:gd name="T26" fmla="*/ 4793 w 6533"/>
              <a:gd name="T27" fmla="*/ 5142 h 5350"/>
              <a:gd name="T28" fmla="*/ 3684 w 6533"/>
              <a:gd name="T29" fmla="*/ 1738 h 5350"/>
              <a:gd name="T30" fmla="*/ 5727 w 6533"/>
              <a:gd name="T31" fmla="*/ 4788 h 5350"/>
              <a:gd name="T32" fmla="*/ 4622 w 6533"/>
              <a:gd name="T33" fmla="*/ 1249 h 5350"/>
              <a:gd name="T34" fmla="*/ 3515 w 6533"/>
              <a:gd name="T35" fmla="*/ 1196 h 5350"/>
              <a:gd name="T36" fmla="*/ 4622 w 6533"/>
              <a:gd name="T37" fmla="*/ 1249 h 5350"/>
              <a:gd name="T38" fmla="*/ 4226 w 6533"/>
              <a:gd name="T39" fmla="*/ 189 h 5350"/>
              <a:gd name="T40" fmla="*/ 4303 w 6533"/>
              <a:gd name="T41" fmla="*/ 230 h 5350"/>
              <a:gd name="T42" fmla="*/ 3459 w 6533"/>
              <a:gd name="T43" fmla="*/ 1018 h 5350"/>
              <a:gd name="T44" fmla="*/ 3350 w 6533"/>
              <a:gd name="T45" fmla="*/ 463 h 5350"/>
              <a:gd name="T46" fmla="*/ 3270 w 6533"/>
              <a:gd name="T47" fmla="*/ 5163 h 5350"/>
              <a:gd name="T48" fmla="*/ 4559 w 6533"/>
              <a:gd name="T49" fmla="*/ 5163 h 5350"/>
              <a:gd name="T50" fmla="*/ 3084 w 6533"/>
              <a:gd name="T51" fmla="*/ 2176 h 5350"/>
              <a:gd name="T52" fmla="*/ 2038 w 6533"/>
              <a:gd name="T53" fmla="*/ 2436 h 5350"/>
              <a:gd name="T54" fmla="*/ 3084 w 6533"/>
              <a:gd name="T55" fmla="*/ 1989 h 5350"/>
              <a:gd name="T56" fmla="*/ 2038 w 6533"/>
              <a:gd name="T57" fmla="*/ 1076 h 5350"/>
              <a:gd name="T58" fmla="*/ 3084 w 6533"/>
              <a:gd name="T59" fmla="*/ 1989 h 5350"/>
              <a:gd name="T60" fmla="*/ 803 w 6533"/>
              <a:gd name="T61" fmla="*/ 1324 h 5350"/>
              <a:gd name="T62" fmla="*/ 1851 w 6533"/>
              <a:gd name="T63" fmla="*/ 1076 h 5350"/>
              <a:gd name="T64" fmla="*/ 803 w 6533"/>
              <a:gd name="T65" fmla="*/ 1510 h 5350"/>
              <a:gd name="T66" fmla="*/ 1851 w 6533"/>
              <a:gd name="T67" fmla="*/ 1758 h 5350"/>
              <a:gd name="T68" fmla="*/ 803 w 6533"/>
              <a:gd name="T69" fmla="*/ 1510 h 5350"/>
              <a:gd name="T70" fmla="*/ 3084 w 6533"/>
              <a:gd name="T71" fmla="*/ 2623 h 5350"/>
              <a:gd name="T72" fmla="*/ 2038 w 6533"/>
              <a:gd name="T73" fmla="*/ 5163 h 5350"/>
              <a:gd name="T74" fmla="*/ 2099 w 6533"/>
              <a:gd name="T75" fmla="*/ 196 h 5350"/>
              <a:gd name="T76" fmla="*/ 3084 w 6533"/>
              <a:gd name="T77" fmla="*/ 258 h 5350"/>
              <a:gd name="T78" fmla="*/ 2038 w 6533"/>
              <a:gd name="T79" fmla="*/ 889 h 5350"/>
              <a:gd name="T80" fmla="*/ 2099 w 6533"/>
              <a:gd name="T81" fmla="*/ 196 h 5350"/>
              <a:gd name="T82" fmla="*/ 1789 w 6533"/>
              <a:gd name="T83" fmla="*/ 196 h 5350"/>
              <a:gd name="T84" fmla="*/ 1851 w 6533"/>
              <a:gd name="T85" fmla="*/ 889 h 5350"/>
              <a:gd name="T86" fmla="*/ 803 w 6533"/>
              <a:gd name="T87" fmla="*/ 258 h 5350"/>
              <a:gd name="T88" fmla="*/ 803 w 6533"/>
              <a:gd name="T89" fmla="*/ 1945 h 5350"/>
              <a:gd name="T90" fmla="*/ 1851 w 6533"/>
              <a:gd name="T91" fmla="*/ 5163 h 5350"/>
              <a:gd name="T92" fmla="*/ 803 w 6533"/>
              <a:gd name="T93" fmla="*/ 1945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533" h="5350">
                <a:moveTo>
                  <a:pt x="6440" y="5163"/>
                </a:moveTo>
                <a:lnTo>
                  <a:pt x="5360" y="5163"/>
                </a:lnTo>
                <a:lnTo>
                  <a:pt x="5743" y="5044"/>
                </a:lnTo>
                <a:cubicBezTo>
                  <a:pt x="5806" y="5024"/>
                  <a:pt x="5858" y="4981"/>
                  <a:pt x="5889" y="4922"/>
                </a:cubicBezTo>
                <a:cubicBezTo>
                  <a:pt x="5919" y="4863"/>
                  <a:pt x="5925" y="4796"/>
                  <a:pt x="5906" y="4733"/>
                </a:cubicBezTo>
                <a:lnTo>
                  <a:pt x="4481" y="174"/>
                </a:lnTo>
                <a:cubicBezTo>
                  <a:pt x="4449" y="70"/>
                  <a:pt x="4354" y="0"/>
                  <a:pt x="4244" y="0"/>
                </a:cubicBezTo>
                <a:cubicBezTo>
                  <a:pt x="4219" y="0"/>
                  <a:pt x="4194" y="3"/>
                  <a:pt x="4170" y="11"/>
                </a:cubicBezTo>
                <a:lnTo>
                  <a:pt x="3295" y="285"/>
                </a:lnTo>
                <a:cubicBezTo>
                  <a:pt x="3286" y="287"/>
                  <a:pt x="3278" y="290"/>
                  <a:pt x="3270" y="294"/>
                </a:cubicBezTo>
                <a:lnTo>
                  <a:pt x="3270" y="258"/>
                </a:lnTo>
                <a:cubicBezTo>
                  <a:pt x="3270" y="121"/>
                  <a:pt x="3159" y="9"/>
                  <a:pt x="3022" y="9"/>
                </a:cubicBezTo>
                <a:lnTo>
                  <a:pt x="2099" y="9"/>
                </a:lnTo>
                <a:cubicBezTo>
                  <a:pt x="2040" y="9"/>
                  <a:pt x="1987" y="30"/>
                  <a:pt x="1944" y="64"/>
                </a:cubicBezTo>
                <a:cubicBezTo>
                  <a:pt x="1902" y="30"/>
                  <a:pt x="1848" y="9"/>
                  <a:pt x="1789" y="9"/>
                </a:cubicBezTo>
                <a:lnTo>
                  <a:pt x="865" y="9"/>
                </a:lnTo>
                <a:cubicBezTo>
                  <a:pt x="728" y="9"/>
                  <a:pt x="616" y="121"/>
                  <a:pt x="616" y="258"/>
                </a:cubicBezTo>
                <a:lnTo>
                  <a:pt x="616" y="5163"/>
                </a:lnTo>
                <a:lnTo>
                  <a:pt x="93" y="5163"/>
                </a:lnTo>
                <a:cubicBezTo>
                  <a:pt x="42" y="5163"/>
                  <a:pt x="0" y="5205"/>
                  <a:pt x="0" y="5256"/>
                </a:cubicBezTo>
                <a:cubicBezTo>
                  <a:pt x="0" y="5308"/>
                  <a:pt x="42" y="5350"/>
                  <a:pt x="93" y="5350"/>
                </a:cubicBezTo>
                <a:lnTo>
                  <a:pt x="6440" y="5350"/>
                </a:lnTo>
                <a:cubicBezTo>
                  <a:pt x="6492" y="5350"/>
                  <a:pt x="6533" y="5308"/>
                  <a:pt x="6533" y="5256"/>
                </a:cubicBezTo>
                <a:cubicBezTo>
                  <a:pt x="6533" y="5205"/>
                  <a:pt x="6492" y="5163"/>
                  <a:pt x="6440" y="5163"/>
                </a:cubicBezTo>
                <a:close/>
                <a:moveTo>
                  <a:pt x="5723" y="4835"/>
                </a:moveTo>
                <a:cubicBezTo>
                  <a:pt x="5716" y="4850"/>
                  <a:pt x="5703" y="4860"/>
                  <a:pt x="5687" y="4865"/>
                </a:cubicBezTo>
                <a:lnTo>
                  <a:pt x="4811" y="5139"/>
                </a:lnTo>
                <a:cubicBezTo>
                  <a:pt x="4805" y="5141"/>
                  <a:pt x="4799" y="5142"/>
                  <a:pt x="4793" y="5142"/>
                </a:cubicBezTo>
                <a:cubicBezTo>
                  <a:pt x="4766" y="5142"/>
                  <a:pt x="4742" y="5124"/>
                  <a:pt x="4734" y="5099"/>
                </a:cubicBezTo>
                <a:lnTo>
                  <a:pt x="3684" y="1738"/>
                </a:lnTo>
                <a:lnTo>
                  <a:pt x="4677" y="1427"/>
                </a:lnTo>
                <a:lnTo>
                  <a:pt x="5727" y="4788"/>
                </a:lnTo>
                <a:cubicBezTo>
                  <a:pt x="5732" y="4804"/>
                  <a:pt x="5731" y="4821"/>
                  <a:pt x="5723" y="4835"/>
                </a:cubicBezTo>
                <a:close/>
                <a:moveTo>
                  <a:pt x="4622" y="1249"/>
                </a:moveTo>
                <a:lnTo>
                  <a:pt x="3628" y="1560"/>
                </a:lnTo>
                <a:lnTo>
                  <a:pt x="3515" y="1196"/>
                </a:lnTo>
                <a:lnTo>
                  <a:pt x="4508" y="886"/>
                </a:lnTo>
                <a:lnTo>
                  <a:pt x="4622" y="1249"/>
                </a:lnTo>
                <a:close/>
                <a:moveTo>
                  <a:pt x="3350" y="463"/>
                </a:moveTo>
                <a:lnTo>
                  <a:pt x="4226" y="189"/>
                </a:lnTo>
                <a:cubicBezTo>
                  <a:pt x="4232" y="187"/>
                  <a:pt x="4238" y="186"/>
                  <a:pt x="4244" y="186"/>
                </a:cubicBezTo>
                <a:cubicBezTo>
                  <a:pt x="4271" y="186"/>
                  <a:pt x="4295" y="204"/>
                  <a:pt x="4303" y="230"/>
                </a:cubicBezTo>
                <a:lnTo>
                  <a:pt x="4452" y="708"/>
                </a:lnTo>
                <a:lnTo>
                  <a:pt x="3459" y="1018"/>
                </a:lnTo>
                <a:lnTo>
                  <a:pt x="3310" y="540"/>
                </a:lnTo>
                <a:cubicBezTo>
                  <a:pt x="3300" y="508"/>
                  <a:pt x="3318" y="473"/>
                  <a:pt x="3350" y="463"/>
                </a:cubicBezTo>
                <a:close/>
                <a:moveTo>
                  <a:pt x="4559" y="5163"/>
                </a:moveTo>
                <a:lnTo>
                  <a:pt x="3270" y="5163"/>
                </a:lnTo>
                <a:lnTo>
                  <a:pt x="3270" y="1039"/>
                </a:lnTo>
                <a:lnTo>
                  <a:pt x="4559" y="5163"/>
                </a:lnTo>
                <a:close/>
                <a:moveTo>
                  <a:pt x="2038" y="2176"/>
                </a:moveTo>
                <a:lnTo>
                  <a:pt x="3084" y="2176"/>
                </a:lnTo>
                <a:lnTo>
                  <a:pt x="3084" y="2436"/>
                </a:lnTo>
                <a:lnTo>
                  <a:pt x="2038" y="2436"/>
                </a:lnTo>
                <a:lnTo>
                  <a:pt x="2038" y="2176"/>
                </a:lnTo>
                <a:close/>
                <a:moveTo>
                  <a:pt x="3084" y="1989"/>
                </a:moveTo>
                <a:lnTo>
                  <a:pt x="2038" y="1989"/>
                </a:lnTo>
                <a:lnTo>
                  <a:pt x="2038" y="1076"/>
                </a:lnTo>
                <a:lnTo>
                  <a:pt x="3084" y="1076"/>
                </a:lnTo>
                <a:lnTo>
                  <a:pt x="3084" y="1989"/>
                </a:lnTo>
                <a:close/>
                <a:moveTo>
                  <a:pt x="1851" y="1324"/>
                </a:moveTo>
                <a:lnTo>
                  <a:pt x="803" y="1324"/>
                </a:lnTo>
                <a:lnTo>
                  <a:pt x="803" y="1076"/>
                </a:lnTo>
                <a:lnTo>
                  <a:pt x="1851" y="1076"/>
                </a:lnTo>
                <a:lnTo>
                  <a:pt x="1851" y="1324"/>
                </a:lnTo>
                <a:close/>
                <a:moveTo>
                  <a:pt x="803" y="1510"/>
                </a:moveTo>
                <a:lnTo>
                  <a:pt x="1851" y="1510"/>
                </a:lnTo>
                <a:lnTo>
                  <a:pt x="1851" y="1758"/>
                </a:lnTo>
                <a:lnTo>
                  <a:pt x="803" y="1758"/>
                </a:lnTo>
                <a:lnTo>
                  <a:pt x="803" y="1510"/>
                </a:lnTo>
                <a:close/>
                <a:moveTo>
                  <a:pt x="2038" y="2623"/>
                </a:moveTo>
                <a:lnTo>
                  <a:pt x="3084" y="2623"/>
                </a:lnTo>
                <a:lnTo>
                  <a:pt x="3084" y="5163"/>
                </a:lnTo>
                <a:lnTo>
                  <a:pt x="2038" y="5163"/>
                </a:lnTo>
                <a:lnTo>
                  <a:pt x="2038" y="2623"/>
                </a:lnTo>
                <a:close/>
                <a:moveTo>
                  <a:pt x="2099" y="196"/>
                </a:moveTo>
                <a:lnTo>
                  <a:pt x="3022" y="196"/>
                </a:lnTo>
                <a:cubicBezTo>
                  <a:pt x="3056" y="196"/>
                  <a:pt x="3084" y="224"/>
                  <a:pt x="3084" y="258"/>
                </a:cubicBezTo>
                <a:lnTo>
                  <a:pt x="3084" y="889"/>
                </a:lnTo>
                <a:lnTo>
                  <a:pt x="2038" y="889"/>
                </a:lnTo>
                <a:lnTo>
                  <a:pt x="2038" y="258"/>
                </a:lnTo>
                <a:cubicBezTo>
                  <a:pt x="2038" y="224"/>
                  <a:pt x="2065" y="196"/>
                  <a:pt x="2099" y="196"/>
                </a:cubicBezTo>
                <a:close/>
                <a:moveTo>
                  <a:pt x="865" y="196"/>
                </a:moveTo>
                <a:lnTo>
                  <a:pt x="1789" y="196"/>
                </a:lnTo>
                <a:cubicBezTo>
                  <a:pt x="1823" y="196"/>
                  <a:pt x="1851" y="224"/>
                  <a:pt x="1851" y="258"/>
                </a:cubicBezTo>
                <a:lnTo>
                  <a:pt x="1851" y="889"/>
                </a:lnTo>
                <a:lnTo>
                  <a:pt x="803" y="889"/>
                </a:lnTo>
                <a:lnTo>
                  <a:pt x="803" y="258"/>
                </a:lnTo>
                <a:cubicBezTo>
                  <a:pt x="803" y="224"/>
                  <a:pt x="831" y="196"/>
                  <a:pt x="865" y="196"/>
                </a:cubicBezTo>
                <a:close/>
                <a:moveTo>
                  <a:pt x="803" y="1945"/>
                </a:moveTo>
                <a:lnTo>
                  <a:pt x="1851" y="1945"/>
                </a:lnTo>
                <a:lnTo>
                  <a:pt x="1851" y="5163"/>
                </a:lnTo>
                <a:lnTo>
                  <a:pt x="803" y="5163"/>
                </a:lnTo>
                <a:lnTo>
                  <a:pt x="803" y="19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mobile-phone-with-a-heart_67700">
            <a:extLst>
              <a:ext uri="{FF2B5EF4-FFF2-40B4-BE49-F238E27FC236}">
                <a16:creationId xmlns:a16="http://schemas.microsoft.com/office/drawing/2014/main" id="{C7AD38DA-A773-48F6-A39C-48F6BC452453}"/>
              </a:ext>
            </a:extLst>
          </p:cNvPr>
          <p:cNvSpPr/>
          <p:nvPr/>
        </p:nvSpPr>
        <p:spPr>
          <a:xfrm>
            <a:off x="5124829" y="2253641"/>
            <a:ext cx="609685" cy="542891"/>
          </a:xfrm>
          <a:custGeom>
            <a:avLst/>
            <a:gdLst>
              <a:gd name="connsiteX0" fmla="*/ 426494 w 608627"/>
              <a:gd name="connsiteY0" fmla="*/ 404110 h 541949"/>
              <a:gd name="connsiteX1" fmla="*/ 394986 w 608627"/>
              <a:gd name="connsiteY1" fmla="*/ 505609 h 541949"/>
              <a:gd name="connsiteX2" fmla="*/ 507312 w 608627"/>
              <a:gd name="connsiteY2" fmla="*/ 419486 h 541949"/>
              <a:gd name="connsiteX3" fmla="*/ 426494 w 608627"/>
              <a:gd name="connsiteY3" fmla="*/ 404110 h 541949"/>
              <a:gd name="connsiteX4" fmla="*/ 179591 w 608627"/>
              <a:gd name="connsiteY4" fmla="*/ 403044 h 541949"/>
              <a:gd name="connsiteX5" fmla="*/ 100643 w 608627"/>
              <a:gd name="connsiteY5" fmla="*/ 419220 h 541949"/>
              <a:gd name="connsiteX6" fmla="*/ 211367 w 608627"/>
              <a:gd name="connsiteY6" fmla="*/ 504987 h 541949"/>
              <a:gd name="connsiteX7" fmla="*/ 179591 w 608627"/>
              <a:gd name="connsiteY7" fmla="*/ 403044 h 541949"/>
              <a:gd name="connsiteX8" fmla="*/ 313902 w 608627"/>
              <a:gd name="connsiteY8" fmla="*/ 394956 h 541949"/>
              <a:gd name="connsiteX9" fmla="*/ 313902 w 608627"/>
              <a:gd name="connsiteY9" fmla="*/ 522407 h 541949"/>
              <a:gd name="connsiteX10" fmla="*/ 369085 w 608627"/>
              <a:gd name="connsiteY10" fmla="*/ 514053 h 541949"/>
              <a:gd name="connsiteX11" fmla="*/ 406913 w 608627"/>
              <a:gd name="connsiteY11" fmla="*/ 401533 h 541949"/>
              <a:gd name="connsiteX12" fmla="*/ 313902 w 608627"/>
              <a:gd name="connsiteY12" fmla="*/ 394956 h 541949"/>
              <a:gd name="connsiteX13" fmla="*/ 294231 w 608627"/>
              <a:gd name="connsiteY13" fmla="*/ 394778 h 541949"/>
              <a:gd name="connsiteX14" fmla="*/ 199173 w 608627"/>
              <a:gd name="connsiteY14" fmla="*/ 400378 h 541949"/>
              <a:gd name="connsiteX15" fmla="*/ 235754 w 608627"/>
              <a:gd name="connsiteY15" fmla="*/ 513164 h 541949"/>
              <a:gd name="connsiteX16" fmla="*/ 294231 w 608627"/>
              <a:gd name="connsiteY16" fmla="*/ 522407 h 541949"/>
              <a:gd name="connsiteX17" fmla="*/ 421421 w 608627"/>
              <a:gd name="connsiteY17" fmla="*/ 313099 h 541949"/>
              <a:gd name="connsiteX18" fmla="*/ 435217 w 608627"/>
              <a:gd name="connsiteY18" fmla="*/ 358871 h 541949"/>
              <a:gd name="connsiteX19" fmla="*/ 435128 w 608627"/>
              <a:gd name="connsiteY19" fmla="*/ 359849 h 541949"/>
              <a:gd name="connsiteX20" fmla="*/ 430767 w 608627"/>
              <a:gd name="connsiteY20" fmla="*/ 384468 h 541949"/>
              <a:gd name="connsiteX21" fmla="*/ 518972 w 608627"/>
              <a:gd name="connsiteY21" fmla="*/ 402066 h 541949"/>
              <a:gd name="connsiteX22" fmla="*/ 531789 w 608627"/>
              <a:gd name="connsiteY22" fmla="*/ 378069 h 541949"/>
              <a:gd name="connsiteX23" fmla="*/ 532946 w 608627"/>
              <a:gd name="connsiteY23" fmla="*/ 375758 h 541949"/>
              <a:gd name="connsiteX24" fmla="*/ 554574 w 608627"/>
              <a:gd name="connsiteY24" fmla="*/ 375758 h 541949"/>
              <a:gd name="connsiteX25" fmla="*/ 551993 w 608627"/>
              <a:gd name="connsiteY25" fmla="*/ 381535 h 541949"/>
              <a:gd name="connsiteX26" fmla="*/ 56140 w 608627"/>
              <a:gd name="connsiteY26" fmla="*/ 381535 h 541949"/>
              <a:gd name="connsiteX27" fmla="*/ 53559 w 608627"/>
              <a:gd name="connsiteY27" fmla="*/ 375758 h 541949"/>
              <a:gd name="connsiteX28" fmla="*/ 75187 w 608627"/>
              <a:gd name="connsiteY28" fmla="*/ 375758 h 541949"/>
              <a:gd name="connsiteX29" fmla="*/ 76344 w 608627"/>
              <a:gd name="connsiteY29" fmla="*/ 378069 h 541949"/>
              <a:gd name="connsiteX30" fmla="*/ 89161 w 608627"/>
              <a:gd name="connsiteY30" fmla="*/ 402066 h 541949"/>
              <a:gd name="connsiteX31" fmla="*/ 175497 w 608627"/>
              <a:gd name="connsiteY31" fmla="*/ 383580 h 541949"/>
              <a:gd name="connsiteX32" fmla="*/ 171047 w 608627"/>
              <a:gd name="connsiteY32" fmla="*/ 357983 h 541949"/>
              <a:gd name="connsiteX33" fmla="*/ 170869 w 608627"/>
              <a:gd name="connsiteY33" fmla="*/ 357005 h 541949"/>
              <a:gd name="connsiteX34" fmla="*/ 185021 w 608627"/>
              <a:gd name="connsiteY34" fmla="*/ 313188 h 541949"/>
              <a:gd name="connsiteX35" fmla="*/ 187246 w 608627"/>
              <a:gd name="connsiteY35" fmla="*/ 331852 h 541949"/>
              <a:gd name="connsiteX36" fmla="*/ 194722 w 608627"/>
              <a:gd name="connsiteY36" fmla="*/ 379402 h 541949"/>
              <a:gd name="connsiteX37" fmla="*/ 194989 w 608627"/>
              <a:gd name="connsiteY37" fmla="*/ 380913 h 541949"/>
              <a:gd name="connsiteX38" fmla="*/ 256315 w 608627"/>
              <a:gd name="connsiteY38" fmla="*/ 375758 h 541949"/>
              <a:gd name="connsiteX39" fmla="*/ 294231 w 608627"/>
              <a:gd name="connsiteY39" fmla="*/ 374692 h 541949"/>
              <a:gd name="connsiteX40" fmla="*/ 303132 w 608627"/>
              <a:gd name="connsiteY40" fmla="*/ 315943 h 541949"/>
              <a:gd name="connsiteX41" fmla="*/ 313902 w 608627"/>
              <a:gd name="connsiteY41" fmla="*/ 350339 h 541949"/>
              <a:gd name="connsiteX42" fmla="*/ 313902 w 608627"/>
              <a:gd name="connsiteY42" fmla="*/ 374781 h 541949"/>
              <a:gd name="connsiteX43" fmla="*/ 411185 w 608627"/>
              <a:gd name="connsiteY43" fmla="*/ 381802 h 541949"/>
              <a:gd name="connsiteX44" fmla="*/ 419018 w 608627"/>
              <a:gd name="connsiteY44" fmla="*/ 332652 h 541949"/>
              <a:gd name="connsiteX45" fmla="*/ 414149 w 608627"/>
              <a:gd name="connsiteY45" fmla="*/ 221082 h 541949"/>
              <a:gd name="connsiteX46" fmla="*/ 438982 w 608627"/>
              <a:gd name="connsiteY46" fmla="*/ 221082 h 541949"/>
              <a:gd name="connsiteX47" fmla="*/ 456694 w 608627"/>
              <a:gd name="connsiteY47" fmla="*/ 289089 h 541949"/>
              <a:gd name="connsiteX48" fmla="*/ 466663 w 608627"/>
              <a:gd name="connsiteY48" fmla="*/ 331672 h 541949"/>
              <a:gd name="connsiteX49" fmla="*/ 467553 w 608627"/>
              <a:gd name="connsiteY49" fmla="*/ 331672 h 541949"/>
              <a:gd name="connsiteX50" fmla="*/ 479390 w 608627"/>
              <a:gd name="connsiteY50" fmla="*/ 289356 h 541949"/>
              <a:gd name="connsiteX51" fmla="*/ 501286 w 608627"/>
              <a:gd name="connsiteY51" fmla="*/ 221082 h 541949"/>
              <a:gd name="connsiteX52" fmla="*/ 521757 w 608627"/>
              <a:gd name="connsiteY52" fmla="*/ 221082 h 541949"/>
              <a:gd name="connsiteX53" fmla="*/ 542496 w 608627"/>
              <a:gd name="connsiteY53" fmla="*/ 288023 h 541949"/>
              <a:gd name="connsiteX54" fmla="*/ 554423 w 608627"/>
              <a:gd name="connsiteY54" fmla="*/ 331672 h 541949"/>
              <a:gd name="connsiteX55" fmla="*/ 555224 w 608627"/>
              <a:gd name="connsiteY55" fmla="*/ 331672 h 541949"/>
              <a:gd name="connsiteX56" fmla="*/ 565459 w 608627"/>
              <a:gd name="connsiteY56" fmla="*/ 288200 h 541949"/>
              <a:gd name="connsiteX57" fmla="*/ 584507 w 608627"/>
              <a:gd name="connsiteY57" fmla="*/ 221082 h 541949"/>
              <a:gd name="connsiteX58" fmla="*/ 608627 w 608627"/>
              <a:gd name="connsiteY58" fmla="*/ 221082 h 541949"/>
              <a:gd name="connsiteX59" fmla="*/ 565459 w 608627"/>
              <a:gd name="connsiteY59" fmla="*/ 354874 h 541949"/>
              <a:gd name="connsiteX60" fmla="*/ 543297 w 608627"/>
              <a:gd name="connsiteY60" fmla="*/ 354874 h 541949"/>
              <a:gd name="connsiteX61" fmla="*/ 522825 w 608627"/>
              <a:gd name="connsiteY61" fmla="*/ 291045 h 541949"/>
              <a:gd name="connsiteX62" fmla="*/ 510988 w 608627"/>
              <a:gd name="connsiteY62" fmla="*/ 247040 h 541949"/>
              <a:gd name="connsiteX63" fmla="*/ 510454 w 608627"/>
              <a:gd name="connsiteY63" fmla="*/ 247040 h 541949"/>
              <a:gd name="connsiteX64" fmla="*/ 498260 w 608627"/>
              <a:gd name="connsiteY64" fmla="*/ 291312 h 541949"/>
              <a:gd name="connsiteX65" fmla="*/ 476631 w 608627"/>
              <a:gd name="connsiteY65" fmla="*/ 354874 h 541949"/>
              <a:gd name="connsiteX66" fmla="*/ 454469 w 608627"/>
              <a:gd name="connsiteY66" fmla="*/ 354874 h 541949"/>
              <a:gd name="connsiteX67" fmla="*/ 207039 w 608627"/>
              <a:gd name="connsiteY67" fmla="*/ 221082 h 541949"/>
              <a:gd name="connsiteX68" fmla="*/ 231958 w 608627"/>
              <a:gd name="connsiteY68" fmla="*/ 221082 h 541949"/>
              <a:gd name="connsiteX69" fmla="*/ 249669 w 608627"/>
              <a:gd name="connsiteY69" fmla="*/ 289089 h 541949"/>
              <a:gd name="connsiteX70" fmla="*/ 259637 w 608627"/>
              <a:gd name="connsiteY70" fmla="*/ 331672 h 541949"/>
              <a:gd name="connsiteX71" fmla="*/ 260438 w 608627"/>
              <a:gd name="connsiteY71" fmla="*/ 331672 h 541949"/>
              <a:gd name="connsiteX72" fmla="*/ 272363 w 608627"/>
              <a:gd name="connsiteY72" fmla="*/ 289356 h 541949"/>
              <a:gd name="connsiteX73" fmla="*/ 294257 w 608627"/>
              <a:gd name="connsiteY73" fmla="*/ 221082 h 541949"/>
              <a:gd name="connsiteX74" fmla="*/ 314637 w 608627"/>
              <a:gd name="connsiteY74" fmla="*/ 221082 h 541949"/>
              <a:gd name="connsiteX75" fmla="*/ 335463 w 608627"/>
              <a:gd name="connsiteY75" fmla="*/ 288023 h 541949"/>
              <a:gd name="connsiteX76" fmla="*/ 347299 w 608627"/>
              <a:gd name="connsiteY76" fmla="*/ 331672 h 541949"/>
              <a:gd name="connsiteX77" fmla="*/ 348189 w 608627"/>
              <a:gd name="connsiteY77" fmla="*/ 331672 h 541949"/>
              <a:gd name="connsiteX78" fmla="*/ 358335 w 608627"/>
              <a:gd name="connsiteY78" fmla="*/ 288200 h 541949"/>
              <a:gd name="connsiteX79" fmla="*/ 377469 w 608627"/>
              <a:gd name="connsiteY79" fmla="*/ 221082 h 541949"/>
              <a:gd name="connsiteX80" fmla="*/ 401588 w 608627"/>
              <a:gd name="connsiteY80" fmla="*/ 221082 h 541949"/>
              <a:gd name="connsiteX81" fmla="*/ 358335 w 608627"/>
              <a:gd name="connsiteY81" fmla="*/ 354874 h 541949"/>
              <a:gd name="connsiteX82" fmla="*/ 336175 w 608627"/>
              <a:gd name="connsiteY82" fmla="*/ 354874 h 541949"/>
              <a:gd name="connsiteX83" fmla="*/ 315794 w 608627"/>
              <a:gd name="connsiteY83" fmla="*/ 291045 h 541949"/>
              <a:gd name="connsiteX84" fmla="*/ 303868 w 608627"/>
              <a:gd name="connsiteY84" fmla="*/ 247040 h 541949"/>
              <a:gd name="connsiteX85" fmla="*/ 303334 w 608627"/>
              <a:gd name="connsiteY85" fmla="*/ 247040 h 541949"/>
              <a:gd name="connsiteX86" fmla="*/ 291142 w 608627"/>
              <a:gd name="connsiteY86" fmla="*/ 291312 h 541949"/>
              <a:gd name="connsiteX87" fmla="*/ 269604 w 608627"/>
              <a:gd name="connsiteY87" fmla="*/ 354874 h 541949"/>
              <a:gd name="connsiteX88" fmla="*/ 247444 w 608627"/>
              <a:gd name="connsiteY88" fmla="*/ 354874 h 541949"/>
              <a:gd name="connsiteX89" fmla="*/ 0 w 608627"/>
              <a:gd name="connsiteY89" fmla="*/ 221082 h 541949"/>
              <a:gd name="connsiteX90" fmla="*/ 24922 w 608627"/>
              <a:gd name="connsiteY90" fmla="*/ 221082 h 541949"/>
              <a:gd name="connsiteX91" fmla="*/ 42634 w 608627"/>
              <a:gd name="connsiteY91" fmla="*/ 289089 h 541949"/>
              <a:gd name="connsiteX92" fmla="*/ 52513 w 608627"/>
              <a:gd name="connsiteY92" fmla="*/ 331672 h 541949"/>
              <a:gd name="connsiteX93" fmla="*/ 53403 w 608627"/>
              <a:gd name="connsiteY93" fmla="*/ 331672 h 541949"/>
              <a:gd name="connsiteX94" fmla="*/ 65241 w 608627"/>
              <a:gd name="connsiteY94" fmla="*/ 289356 h 541949"/>
              <a:gd name="connsiteX95" fmla="*/ 87137 w 608627"/>
              <a:gd name="connsiteY95" fmla="*/ 221082 h 541949"/>
              <a:gd name="connsiteX96" fmla="*/ 107608 w 608627"/>
              <a:gd name="connsiteY96" fmla="*/ 221082 h 541949"/>
              <a:gd name="connsiteX97" fmla="*/ 128435 w 608627"/>
              <a:gd name="connsiteY97" fmla="*/ 288023 h 541949"/>
              <a:gd name="connsiteX98" fmla="*/ 140273 w 608627"/>
              <a:gd name="connsiteY98" fmla="*/ 331672 h 541949"/>
              <a:gd name="connsiteX99" fmla="*/ 141074 w 608627"/>
              <a:gd name="connsiteY99" fmla="*/ 331672 h 541949"/>
              <a:gd name="connsiteX100" fmla="*/ 151310 w 608627"/>
              <a:gd name="connsiteY100" fmla="*/ 288200 h 541949"/>
              <a:gd name="connsiteX101" fmla="*/ 170446 w 608627"/>
              <a:gd name="connsiteY101" fmla="*/ 221082 h 541949"/>
              <a:gd name="connsiteX102" fmla="*/ 194478 w 608627"/>
              <a:gd name="connsiteY102" fmla="*/ 221082 h 541949"/>
              <a:gd name="connsiteX103" fmla="*/ 151310 w 608627"/>
              <a:gd name="connsiteY103" fmla="*/ 354874 h 541949"/>
              <a:gd name="connsiteX104" fmla="*/ 129237 w 608627"/>
              <a:gd name="connsiteY104" fmla="*/ 354874 h 541949"/>
              <a:gd name="connsiteX105" fmla="*/ 108765 w 608627"/>
              <a:gd name="connsiteY105" fmla="*/ 291045 h 541949"/>
              <a:gd name="connsiteX106" fmla="*/ 96838 w 608627"/>
              <a:gd name="connsiteY106" fmla="*/ 247040 h 541949"/>
              <a:gd name="connsiteX107" fmla="*/ 96304 w 608627"/>
              <a:gd name="connsiteY107" fmla="*/ 247040 h 541949"/>
              <a:gd name="connsiteX108" fmla="*/ 84110 w 608627"/>
              <a:gd name="connsiteY108" fmla="*/ 291312 h 541949"/>
              <a:gd name="connsiteX109" fmla="*/ 62482 w 608627"/>
              <a:gd name="connsiteY109" fmla="*/ 354874 h 541949"/>
              <a:gd name="connsiteX110" fmla="*/ 40409 w 608627"/>
              <a:gd name="connsiteY110" fmla="*/ 354874 h 541949"/>
              <a:gd name="connsiteX111" fmla="*/ 193588 w 608627"/>
              <a:gd name="connsiteY111" fmla="*/ 45322 h 541949"/>
              <a:gd name="connsiteX112" fmla="*/ 104499 w 608627"/>
              <a:gd name="connsiteY112" fmla="*/ 118103 h 541949"/>
              <a:gd name="connsiteX113" fmla="*/ 173029 w 608627"/>
              <a:gd name="connsiteY113" fmla="*/ 131256 h 541949"/>
              <a:gd name="connsiteX114" fmla="*/ 193588 w 608627"/>
              <a:gd name="connsiteY114" fmla="*/ 45322 h 541949"/>
              <a:gd name="connsiteX115" fmla="*/ 412529 w 608627"/>
              <a:gd name="connsiteY115" fmla="*/ 44255 h 541949"/>
              <a:gd name="connsiteX116" fmla="*/ 433622 w 608627"/>
              <a:gd name="connsiteY116" fmla="*/ 132678 h 541949"/>
              <a:gd name="connsiteX117" fmla="*/ 503754 w 608627"/>
              <a:gd name="connsiteY117" fmla="*/ 118192 h 541949"/>
              <a:gd name="connsiteX118" fmla="*/ 412529 w 608627"/>
              <a:gd name="connsiteY118" fmla="*/ 44255 h 541949"/>
              <a:gd name="connsiteX119" fmla="*/ 313916 w 608627"/>
              <a:gd name="connsiteY119" fmla="*/ 19906 h 541949"/>
              <a:gd name="connsiteX120" fmla="*/ 313916 w 608627"/>
              <a:gd name="connsiteY120" fmla="*/ 141742 h 541949"/>
              <a:gd name="connsiteX121" fmla="*/ 414220 w 608627"/>
              <a:gd name="connsiteY121" fmla="*/ 135432 h 541949"/>
              <a:gd name="connsiteX122" fmla="*/ 388499 w 608627"/>
              <a:gd name="connsiteY122" fmla="*/ 34924 h 541949"/>
              <a:gd name="connsiteX123" fmla="*/ 388232 w 608627"/>
              <a:gd name="connsiteY123" fmla="*/ 34214 h 541949"/>
              <a:gd name="connsiteX124" fmla="*/ 387520 w 608627"/>
              <a:gd name="connsiteY124" fmla="*/ 33947 h 541949"/>
              <a:gd name="connsiteX125" fmla="*/ 313916 w 608627"/>
              <a:gd name="connsiteY125" fmla="*/ 19906 h 541949"/>
              <a:gd name="connsiteX126" fmla="*/ 294247 w 608627"/>
              <a:gd name="connsiteY126" fmla="*/ 19906 h 541949"/>
              <a:gd name="connsiteX127" fmla="*/ 217885 w 608627"/>
              <a:gd name="connsiteY127" fmla="*/ 34924 h 541949"/>
              <a:gd name="connsiteX128" fmla="*/ 192431 w 608627"/>
              <a:gd name="connsiteY128" fmla="*/ 134011 h 541949"/>
              <a:gd name="connsiteX129" fmla="*/ 294247 w 608627"/>
              <a:gd name="connsiteY129" fmla="*/ 141564 h 541949"/>
              <a:gd name="connsiteX130" fmla="*/ 304126 w 608627"/>
              <a:gd name="connsiteY130" fmla="*/ 0 h 541949"/>
              <a:gd name="connsiteX131" fmla="*/ 568279 w 608627"/>
              <a:gd name="connsiteY131" fmla="*/ 208836 h 541949"/>
              <a:gd name="connsiteX132" fmla="*/ 568546 w 608627"/>
              <a:gd name="connsiteY132" fmla="*/ 209903 h 541949"/>
              <a:gd name="connsiteX133" fmla="*/ 555908 w 608627"/>
              <a:gd name="connsiteY133" fmla="*/ 254247 h 541949"/>
              <a:gd name="connsiteX134" fmla="*/ 553149 w 608627"/>
              <a:gd name="connsiteY134" fmla="*/ 235230 h 541949"/>
              <a:gd name="connsiteX135" fmla="*/ 515680 w 608627"/>
              <a:gd name="connsiteY135" fmla="*/ 135166 h 541949"/>
              <a:gd name="connsiteX136" fmla="*/ 436648 w 608627"/>
              <a:gd name="connsiteY136" fmla="*/ 152228 h 541949"/>
              <a:gd name="connsiteX137" fmla="*/ 441632 w 608627"/>
              <a:gd name="connsiteY137" fmla="*/ 200038 h 541949"/>
              <a:gd name="connsiteX138" fmla="*/ 441899 w 608627"/>
              <a:gd name="connsiteY138" fmla="*/ 204393 h 541949"/>
              <a:gd name="connsiteX139" fmla="*/ 422230 w 608627"/>
              <a:gd name="connsiteY139" fmla="*/ 204393 h 541949"/>
              <a:gd name="connsiteX140" fmla="*/ 421963 w 608627"/>
              <a:gd name="connsiteY140" fmla="*/ 200572 h 541949"/>
              <a:gd name="connsiteX141" fmla="*/ 417246 w 608627"/>
              <a:gd name="connsiteY141" fmla="*/ 155072 h 541949"/>
              <a:gd name="connsiteX142" fmla="*/ 313916 w 608627"/>
              <a:gd name="connsiteY142" fmla="*/ 161826 h 541949"/>
              <a:gd name="connsiteX143" fmla="*/ 313916 w 608627"/>
              <a:gd name="connsiteY143" fmla="*/ 204482 h 541949"/>
              <a:gd name="connsiteX144" fmla="*/ 294247 w 608627"/>
              <a:gd name="connsiteY144" fmla="*/ 204482 h 541949"/>
              <a:gd name="connsiteX145" fmla="*/ 294247 w 608627"/>
              <a:gd name="connsiteY145" fmla="*/ 161737 h 541949"/>
              <a:gd name="connsiteX146" fmla="*/ 189316 w 608627"/>
              <a:gd name="connsiteY146" fmla="*/ 153828 h 541949"/>
              <a:gd name="connsiteX147" fmla="*/ 184154 w 608627"/>
              <a:gd name="connsiteY147" fmla="*/ 204393 h 541949"/>
              <a:gd name="connsiteX148" fmla="*/ 164485 w 608627"/>
              <a:gd name="connsiteY148" fmla="*/ 204393 h 541949"/>
              <a:gd name="connsiteX149" fmla="*/ 169914 w 608627"/>
              <a:gd name="connsiteY149" fmla="*/ 151073 h 541949"/>
              <a:gd name="connsiteX150" fmla="*/ 92306 w 608627"/>
              <a:gd name="connsiteY150" fmla="*/ 135432 h 541949"/>
              <a:gd name="connsiteX151" fmla="*/ 55193 w 608627"/>
              <a:gd name="connsiteY151" fmla="*/ 234252 h 541949"/>
              <a:gd name="connsiteX152" fmla="*/ 52167 w 608627"/>
              <a:gd name="connsiteY152" fmla="*/ 254158 h 541949"/>
              <a:gd name="connsiteX153" fmla="*/ 40152 w 608627"/>
              <a:gd name="connsiteY153" fmla="*/ 207770 h 541949"/>
              <a:gd name="connsiteX154" fmla="*/ 40330 w 608627"/>
              <a:gd name="connsiteY154" fmla="*/ 206792 h 541949"/>
              <a:gd name="connsiteX155" fmla="*/ 304126 w 608627"/>
              <a:gd name="connsiteY155" fmla="*/ 0 h 5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608627" h="541949">
                <a:moveTo>
                  <a:pt x="426494" y="404110"/>
                </a:moveTo>
                <a:cubicBezTo>
                  <a:pt x="415903" y="453349"/>
                  <a:pt x="398101" y="495922"/>
                  <a:pt x="394986" y="505609"/>
                </a:cubicBezTo>
                <a:cubicBezTo>
                  <a:pt x="440379" y="487300"/>
                  <a:pt x="477673" y="459570"/>
                  <a:pt x="507312" y="419486"/>
                </a:cubicBezTo>
                <a:cubicBezTo>
                  <a:pt x="477495" y="412376"/>
                  <a:pt x="451149" y="407488"/>
                  <a:pt x="426494" y="404110"/>
                </a:cubicBezTo>
                <a:close/>
                <a:moveTo>
                  <a:pt x="179591" y="403044"/>
                </a:moveTo>
                <a:cubicBezTo>
                  <a:pt x="152534" y="406866"/>
                  <a:pt x="122806" y="413176"/>
                  <a:pt x="100643" y="419220"/>
                </a:cubicBezTo>
                <a:cubicBezTo>
                  <a:pt x="130727" y="459748"/>
                  <a:pt x="167487" y="486945"/>
                  <a:pt x="211367" y="504987"/>
                </a:cubicBezTo>
                <a:cubicBezTo>
                  <a:pt x="198194" y="471658"/>
                  <a:pt x="187335" y="438240"/>
                  <a:pt x="179591" y="403044"/>
                </a:cubicBezTo>
                <a:close/>
                <a:moveTo>
                  <a:pt x="313902" y="394956"/>
                </a:moveTo>
                <a:lnTo>
                  <a:pt x="313902" y="522407"/>
                </a:lnTo>
                <a:cubicBezTo>
                  <a:pt x="332059" y="521519"/>
                  <a:pt x="349148" y="519297"/>
                  <a:pt x="369085" y="514053"/>
                </a:cubicBezTo>
                <a:cubicBezTo>
                  <a:pt x="383326" y="479479"/>
                  <a:pt x="397834" y="439306"/>
                  <a:pt x="406913" y="401533"/>
                </a:cubicBezTo>
                <a:cubicBezTo>
                  <a:pt x="373180" y="397533"/>
                  <a:pt x="340603" y="395400"/>
                  <a:pt x="313902" y="394956"/>
                </a:cubicBezTo>
                <a:close/>
                <a:moveTo>
                  <a:pt x="294231" y="394778"/>
                </a:moveTo>
                <a:cubicBezTo>
                  <a:pt x="265126" y="394778"/>
                  <a:pt x="228278" y="396645"/>
                  <a:pt x="199173" y="400378"/>
                </a:cubicBezTo>
                <a:cubicBezTo>
                  <a:pt x="207895" y="437529"/>
                  <a:pt x="222136" y="479746"/>
                  <a:pt x="235754" y="513164"/>
                </a:cubicBezTo>
                <a:cubicBezTo>
                  <a:pt x="257294" y="519208"/>
                  <a:pt x="275362" y="521430"/>
                  <a:pt x="294231" y="522407"/>
                </a:cubicBezTo>
                <a:close/>
                <a:moveTo>
                  <a:pt x="421421" y="313099"/>
                </a:moveTo>
                <a:lnTo>
                  <a:pt x="435217" y="358871"/>
                </a:lnTo>
                <a:lnTo>
                  <a:pt x="435128" y="359849"/>
                </a:lnTo>
                <a:cubicBezTo>
                  <a:pt x="432725" y="374425"/>
                  <a:pt x="432458" y="374781"/>
                  <a:pt x="430767" y="384468"/>
                </a:cubicBezTo>
                <a:cubicBezTo>
                  <a:pt x="458715" y="388201"/>
                  <a:pt x="497966" y="396289"/>
                  <a:pt x="518972" y="402066"/>
                </a:cubicBezTo>
                <a:cubicBezTo>
                  <a:pt x="523956" y="393712"/>
                  <a:pt x="526715" y="388912"/>
                  <a:pt x="531789" y="378069"/>
                </a:cubicBezTo>
                <a:lnTo>
                  <a:pt x="532946" y="375758"/>
                </a:lnTo>
                <a:lnTo>
                  <a:pt x="554574" y="375758"/>
                </a:lnTo>
                <a:lnTo>
                  <a:pt x="551993" y="381535"/>
                </a:lnTo>
                <a:cubicBezTo>
                  <a:pt x="456222" y="595199"/>
                  <a:pt x="152178" y="595643"/>
                  <a:pt x="56140" y="381535"/>
                </a:cubicBezTo>
                <a:lnTo>
                  <a:pt x="53559" y="375758"/>
                </a:lnTo>
                <a:lnTo>
                  <a:pt x="75187" y="375758"/>
                </a:lnTo>
                <a:lnTo>
                  <a:pt x="76344" y="378069"/>
                </a:lnTo>
                <a:cubicBezTo>
                  <a:pt x="81151" y="388290"/>
                  <a:pt x="84711" y="394689"/>
                  <a:pt x="89161" y="402066"/>
                </a:cubicBezTo>
                <a:cubicBezTo>
                  <a:pt x="119423" y="393445"/>
                  <a:pt x="146392" y="388201"/>
                  <a:pt x="175497" y="383580"/>
                </a:cubicBezTo>
                <a:cubicBezTo>
                  <a:pt x="173717" y="373981"/>
                  <a:pt x="172738" y="369181"/>
                  <a:pt x="171047" y="357983"/>
                </a:cubicBezTo>
                <a:lnTo>
                  <a:pt x="170869" y="357005"/>
                </a:lnTo>
                <a:lnTo>
                  <a:pt x="185021" y="313188"/>
                </a:lnTo>
                <a:lnTo>
                  <a:pt x="187246" y="331852"/>
                </a:lnTo>
                <a:cubicBezTo>
                  <a:pt x="189204" y="347850"/>
                  <a:pt x="191696" y="363937"/>
                  <a:pt x="194722" y="379402"/>
                </a:cubicBezTo>
                <a:lnTo>
                  <a:pt x="194989" y="380913"/>
                </a:lnTo>
                <a:cubicBezTo>
                  <a:pt x="211278" y="378780"/>
                  <a:pt x="232906" y="376914"/>
                  <a:pt x="256315" y="375758"/>
                </a:cubicBezTo>
                <a:lnTo>
                  <a:pt x="294231" y="374692"/>
                </a:lnTo>
                <a:cubicBezTo>
                  <a:pt x="294498" y="343229"/>
                  <a:pt x="292451" y="356827"/>
                  <a:pt x="303132" y="315943"/>
                </a:cubicBezTo>
                <a:lnTo>
                  <a:pt x="313902" y="350339"/>
                </a:lnTo>
                <a:lnTo>
                  <a:pt x="313902" y="374781"/>
                </a:lnTo>
                <a:cubicBezTo>
                  <a:pt x="342650" y="376114"/>
                  <a:pt x="375227" y="377180"/>
                  <a:pt x="411185" y="381802"/>
                </a:cubicBezTo>
                <a:cubicBezTo>
                  <a:pt x="414390" y="365893"/>
                  <a:pt x="417060" y="349095"/>
                  <a:pt x="419018" y="332652"/>
                </a:cubicBezTo>
                <a:close/>
                <a:moveTo>
                  <a:pt x="414149" y="221082"/>
                </a:moveTo>
                <a:lnTo>
                  <a:pt x="438982" y="221082"/>
                </a:lnTo>
                <a:lnTo>
                  <a:pt x="456694" y="289089"/>
                </a:lnTo>
                <a:cubicBezTo>
                  <a:pt x="460610" y="304024"/>
                  <a:pt x="464170" y="317803"/>
                  <a:pt x="466663" y="331672"/>
                </a:cubicBezTo>
                <a:lnTo>
                  <a:pt x="467553" y="331672"/>
                </a:lnTo>
                <a:cubicBezTo>
                  <a:pt x="470579" y="318070"/>
                  <a:pt x="475029" y="303758"/>
                  <a:pt x="479390" y="289356"/>
                </a:cubicBezTo>
                <a:lnTo>
                  <a:pt x="501286" y="221082"/>
                </a:lnTo>
                <a:lnTo>
                  <a:pt x="521757" y="221082"/>
                </a:lnTo>
                <a:lnTo>
                  <a:pt x="542496" y="288023"/>
                </a:lnTo>
                <a:cubicBezTo>
                  <a:pt x="547480" y="304024"/>
                  <a:pt x="551396" y="318070"/>
                  <a:pt x="554423" y="331672"/>
                </a:cubicBezTo>
                <a:lnTo>
                  <a:pt x="555224" y="331672"/>
                </a:lnTo>
                <a:cubicBezTo>
                  <a:pt x="557449" y="318070"/>
                  <a:pt x="561009" y="304024"/>
                  <a:pt x="565459" y="288200"/>
                </a:cubicBezTo>
                <a:lnTo>
                  <a:pt x="584507" y="221082"/>
                </a:lnTo>
                <a:lnTo>
                  <a:pt x="608627" y="221082"/>
                </a:lnTo>
                <a:lnTo>
                  <a:pt x="565459" y="354874"/>
                </a:lnTo>
                <a:lnTo>
                  <a:pt x="543297" y="354874"/>
                </a:lnTo>
                <a:lnTo>
                  <a:pt x="522825" y="291045"/>
                </a:lnTo>
                <a:cubicBezTo>
                  <a:pt x="518197" y="276110"/>
                  <a:pt x="514281" y="262775"/>
                  <a:pt x="510988" y="247040"/>
                </a:cubicBezTo>
                <a:lnTo>
                  <a:pt x="510454" y="247040"/>
                </a:lnTo>
                <a:cubicBezTo>
                  <a:pt x="507071" y="263131"/>
                  <a:pt x="502888" y="276910"/>
                  <a:pt x="498260" y="291312"/>
                </a:cubicBezTo>
                <a:lnTo>
                  <a:pt x="476631" y="354874"/>
                </a:lnTo>
                <a:lnTo>
                  <a:pt x="454469" y="354874"/>
                </a:lnTo>
                <a:close/>
                <a:moveTo>
                  <a:pt x="207039" y="221082"/>
                </a:moveTo>
                <a:lnTo>
                  <a:pt x="231958" y="221082"/>
                </a:lnTo>
                <a:lnTo>
                  <a:pt x="249669" y="289089"/>
                </a:lnTo>
                <a:cubicBezTo>
                  <a:pt x="253585" y="304024"/>
                  <a:pt x="257145" y="317803"/>
                  <a:pt x="259637" y="331672"/>
                </a:cubicBezTo>
                <a:lnTo>
                  <a:pt x="260438" y="331672"/>
                </a:lnTo>
                <a:cubicBezTo>
                  <a:pt x="263463" y="318070"/>
                  <a:pt x="267913" y="303758"/>
                  <a:pt x="272363" y="289356"/>
                </a:cubicBezTo>
                <a:lnTo>
                  <a:pt x="294257" y="221082"/>
                </a:lnTo>
                <a:lnTo>
                  <a:pt x="314637" y="221082"/>
                </a:lnTo>
                <a:lnTo>
                  <a:pt x="335463" y="288023"/>
                </a:lnTo>
                <a:cubicBezTo>
                  <a:pt x="340446" y="304024"/>
                  <a:pt x="344273" y="318070"/>
                  <a:pt x="347299" y="331672"/>
                </a:cubicBezTo>
                <a:lnTo>
                  <a:pt x="348189" y="331672"/>
                </a:lnTo>
                <a:cubicBezTo>
                  <a:pt x="350414" y="318070"/>
                  <a:pt x="353974" y="304024"/>
                  <a:pt x="358335" y="288200"/>
                </a:cubicBezTo>
                <a:lnTo>
                  <a:pt x="377469" y="221082"/>
                </a:lnTo>
                <a:lnTo>
                  <a:pt x="401588" y="221082"/>
                </a:lnTo>
                <a:lnTo>
                  <a:pt x="358335" y="354874"/>
                </a:lnTo>
                <a:lnTo>
                  <a:pt x="336175" y="354874"/>
                </a:lnTo>
                <a:lnTo>
                  <a:pt x="315794" y="291045"/>
                </a:lnTo>
                <a:cubicBezTo>
                  <a:pt x="311077" y="276110"/>
                  <a:pt x="307250" y="262775"/>
                  <a:pt x="303868" y="247040"/>
                </a:cubicBezTo>
                <a:lnTo>
                  <a:pt x="303334" y="247040"/>
                </a:lnTo>
                <a:cubicBezTo>
                  <a:pt x="300041" y="263131"/>
                  <a:pt x="295859" y="276910"/>
                  <a:pt x="291142" y="291312"/>
                </a:cubicBezTo>
                <a:lnTo>
                  <a:pt x="269604" y="354874"/>
                </a:lnTo>
                <a:lnTo>
                  <a:pt x="247444" y="354874"/>
                </a:lnTo>
                <a:close/>
                <a:moveTo>
                  <a:pt x="0" y="221082"/>
                </a:moveTo>
                <a:lnTo>
                  <a:pt x="24922" y="221082"/>
                </a:lnTo>
                <a:lnTo>
                  <a:pt x="42634" y="289089"/>
                </a:lnTo>
                <a:cubicBezTo>
                  <a:pt x="46461" y="304024"/>
                  <a:pt x="50110" y="317803"/>
                  <a:pt x="52513" y="331672"/>
                </a:cubicBezTo>
                <a:lnTo>
                  <a:pt x="53403" y="331672"/>
                </a:lnTo>
                <a:cubicBezTo>
                  <a:pt x="56430" y="318070"/>
                  <a:pt x="60880" y="303758"/>
                  <a:pt x="65241" y="289356"/>
                </a:cubicBezTo>
                <a:lnTo>
                  <a:pt x="87137" y="221082"/>
                </a:lnTo>
                <a:lnTo>
                  <a:pt x="107608" y="221082"/>
                </a:lnTo>
                <a:lnTo>
                  <a:pt x="128435" y="288023"/>
                </a:lnTo>
                <a:cubicBezTo>
                  <a:pt x="133331" y="304024"/>
                  <a:pt x="137247" y="318070"/>
                  <a:pt x="140273" y="331672"/>
                </a:cubicBezTo>
                <a:lnTo>
                  <a:pt x="141074" y="331672"/>
                </a:lnTo>
                <a:cubicBezTo>
                  <a:pt x="143299" y="318070"/>
                  <a:pt x="146860" y="304024"/>
                  <a:pt x="151310" y="288200"/>
                </a:cubicBezTo>
                <a:lnTo>
                  <a:pt x="170446" y="221082"/>
                </a:lnTo>
                <a:lnTo>
                  <a:pt x="194478" y="221082"/>
                </a:lnTo>
                <a:lnTo>
                  <a:pt x="151310" y="354874"/>
                </a:lnTo>
                <a:lnTo>
                  <a:pt x="129237" y="354874"/>
                </a:lnTo>
                <a:lnTo>
                  <a:pt x="108765" y="291045"/>
                </a:lnTo>
                <a:cubicBezTo>
                  <a:pt x="104048" y="276110"/>
                  <a:pt x="100132" y="262775"/>
                  <a:pt x="96838" y="247040"/>
                </a:cubicBezTo>
                <a:lnTo>
                  <a:pt x="96304" y="247040"/>
                </a:lnTo>
                <a:cubicBezTo>
                  <a:pt x="92922" y="263131"/>
                  <a:pt x="88828" y="276910"/>
                  <a:pt x="84110" y="291312"/>
                </a:cubicBezTo>
                <a:lnTo>
                  <a:pt x="62482" y="354874"/>
                </a:lnTo>
                <a:lnTo>
                  <a:pt x="40409" y="354874"/>
                </a:lnTo>
                <a:close/>
                <a:moveTo>
                  <a:pt x="193588" y="45322"/>
                </a:moveTo>
                <a:cubicBezTo>
                  <a:pt x="159412" y="62740"/>
                  <a:pt x="130843" y="84512"/>
                  <a:pt x="104499" y="118103"/>
                </a:cubicBezTo>
                <a:cubicBezTo>
                  <a:pt x="127639" y="123524"/>
                  <a:pt x="149533" y="127612"/>
                  <a:pt x="173029" y="131256"/>
                </a:cubicBezTo>
                <a:cubicBezTo>
                  <a:pt x="179526" y="94554"/>
                  <a:pt x="185756" y="70560"/>
                  <a:pt x="193588" y="45322"/>
                </a:cubicBezTo>
                <a:close/>
                <a:moveTo>
                  <a:pt x="412529" y="44255"/>
                </a:moveTo>
                <a:cubicBezTo>
                  <a:pt x="423209" y="78825"/>
                  <a:pt x="427481" y="98908"/>
                  <a:pt x="433622" y="132678"/>
                </a:cubicBezTo>
                <a:cubicBezTo>
                  <a:pt x="454270" y="129567"/>
                  <a:pt x="480080" y="124413"/>
                  <a:pt x="503754" y="118192"/>
                </a:cubicBezTo>
                <a:cubicBezTo>
                  <a:pt x="476075" y="83268"/>
                  <a:pt x="447595" y="61673"/>
                  <a:pt x="412529" y="44255"/>
                </a:cubicBezTo>
                <a:close/>
                <a:moveTo>
                  <a:pt x="313916" y="19906"/>
                </a:moveTo>
                <a:lnTo>
                  <a:pt x="313916" y="141742"/>
                </a:lnTo>
                <a:cubicBezTo>
                  <a:pt x="345511" y="141742"/>
                  <a:pt x="381112" y="139698"/>
                  <a:pt x="414220" y="135432"/>
                </a:cubicBezTo>
                <a:cubicBezTo>
                  <a:pt x="409414" y="105484"/>
                  <a:pt x="399446" y="64695"/>
                  <a:pt x="388499" y="34924"/>
                </a:cubicBezTo>
                <a:lnTo>
                  <a:pt x="388232" y="34214"/>
                </a:lnTo>
                <a:lnTo>
                  <a:pt x="387520" y="33947"/>
                </a:lnTo>
                <a:cubicBezTo>
                  <a:pt x="363667" y="25593"/>
                  <a:pt x="339370" y="20972"/>
                  <a:pt x="313916" y="19906"/>
                </a:cubicBezTo>
                <a:close/>
                <a:moveTo>
                  <a:pt x="294247" y="19906"/>
                </a:moveTo>
                <a:cubicBezTo>
                  <a:pt x="266212" y="21150"/>
                  <a:pt x="240046" y="26660"/>
                  <a:pt x="217885" y="34924"/>
                </a:cubicBezTo>
                <a:cubicBezTo>
                  <a:pt x="206493" y="66472"/>
                  <a:pt x="198394" y="100508"/>
                  <a:pt x="192431" y="134011"/>
                </a:cubicBezTo>
                <a:cubicBezTo>
                  <a:pt x="226251" y="138276"/>
                  <a:pt x="255710" y="140587"/>
                  <a:pt x="294247" y="141564"/>
                </a:cubicBezTo>
                <a:close/>
                <a:moveTo>
                  <a:pt x="304126" y="0"/>
                </a:moveTo>
                <a:cubicBezTo>
                  <a:pt x="430596" y="0"/>
                  <a:pt x="539176" y="85845"/>
                  <a:pt x="568279" y="208836"/>
                </a:cubicBezTo>
                <a:lnTo>
                  <a:pt x="568546" y="209903"/>
                </a:lnTo>
                <a:lnTo>
                  <a:pt x="555908" y="254247"/>
                </a:lnTo>
                <a:lnTo>
                  <a:pt x="553149" y="235230"/>
                </a:lnTo>
                <a:cubicBezTo>
                  <a:pt x="547720" y="197817"/>
                  <a:pt x="534815" y="165736"/>
                  <a:pt x="515680" y="135166"/>
                </a:cubicBezTo>
                <a:cubicBezTo>
                  <a:pt x="492985" y="141742"/>
                  <a:pt x="460322" y="148674"/>
                  <a:pt x="436648" y="152228"/>
                </a:cubicBezTo>
                <a:cubicBezTo>
                  <a:pt x="438161" y="161915"/>
                  <a:pt x="440208" y="179866"/>
                  <a:pt x="441632" y="200038"/>
                </a:cubicBezTo>
                <a:lnTo>
                  <a:pt x="441899" y="204393"/>
                </a:lnTo>
                <a:lnTo>
                  <a:pt x="422230" y="204393"/>
                </a:lnTo>
                <a:lnTo>
                  <a:pt x="421963" y="200572"/>
                </a:lnTo>
                <a:cubicBezTo>
                  <a:pt x="420895" y="185375"/>
                  <a:pt x="419471" y="170357"/>
                  <a:pt x="417246" y="155072"/>
                </a:cubicBezTo>
                <a:cubicBezTo>
                  <a:pt x="383693" y="159604"/>
                  <a:pt x="348270" y="161648"/>
                  <a:pt x="313916" y="161826"/>
                </a:cubicBezTo>
                <a:lnTo>
                  <a:pt x="313916" y="204482"/>
                </a:lnTo>
                <a:lnTo>
                  <a:pt x="294247" y="204482"/>
                </a:lnTo>
                <a:lnTo>
                  <a:pt x="294247" y="161737"/>
                </a:lnTo>
                <a:cubicBezTo>
                  <a:pt x="259626" y="160937"/>
                  <a:pt x="224204" y="158538"/>
                  <a:pt x="189316" y="153828"/>
                </a:cubicBezTo>
                <a:cubicBezTo>
                  <a:pt x="187002" y="169557"/>
                  <a:pt x="185311" y="188219"/>
                  <a:pt x="184154" y="204393"/>
                </a:cubicBezTo>
                <a:lnTo>
                  <a:pt x="164485" y="204393"/>
                </a:lnTo>
                <a:cubicBezTo>
                  <a:pt x="165731" y="186975"/>
                  <a:pt x="167244" y="169468"/>
                  <a:pt x="169914" y="151073"/>
                </a:cubicBezTo>
                <a:cubicBezTo>
                  <a:pt x="143481" y="147074"/>
                  <a:pt x="114200" y="141120"/>
                  <a:pt x="92306" y="135432"/>
                </a:cubicBezTo>
                <a:cubicBezTo>
                  <a:pt x="73171" y="165380"/>
                  <a:pt x="60622" y="197906"/>
                  <a:pt x="55193" y="234252"/>
                </a:cubicBezTo>
                <a:lnTo>
                  <a:pt x="52167" y="254158"/>
                </a:lnTo>
                <a:lnTo>
                  <a:pt x="40152" y="207770"/>
                </a:lnTo>
                <a:lnTo>
                  <a:pt x="40330" y="206792"/>
                </a:lnTo>
                <a:cubicBezTo>
                  <a:pt x="70145" y="85045"/>
                  <a:pt x="178636" y="0"/>
                  <a:pt x="30412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80" name="agenda_157306">
            <a:extLst>
              <a:ext uri="{FF2B5EF4-FFF2-40B4-BE49-F238E27FC236}">
                <a16:creationId xmlns:a16="http://schemas.microsoft.com/office/drawing/2014/main" id="{773E6AFE-97E4-489D-91CA-48C93F92513B}"/>
              </a:ext>
            </a:extLst>
          </p:cNvPr>
          <p:cNvSpPr/>
          <p:nvPr/>
        </p:nvSpPr>
        <p:spPr>
          <a:xfrm>
            <a:off x="1302458" y="3682770"/>
            <a:ext cx="609685" cy="446466"/>
          </a:xfrm>
          <a:custGeom>
            <a:avLst/>
            <a:gdLst>
              <a:gd name="T0" fmla="*/ 6283 w 12498"/>
              <a:gd name="T1" fmla="*/ 6966 h 9152"/>
              <a:gd name="T2" fmla="*/ 302 w 12498"/>
              <a:gd name="T3" fmla="*/ 5732 h 9152"/>
              <a:gd name="T4" fmla="*/ 302 w 12498"/>
              <a:gd name="T5" fmla="*/ 8884 h 9152"/>
              <a:gd name="T6" fmla="*/ 8430 w 12498"/>
              <a:gd name="T7" fmla="*/ 8884 h 9152"/>
              <a:gd name="T8" fmla="*/ 12195 w 12498"/>
              <a:gd name="T9" fmla="*/ 5765 h 9152"/>
              <a:gd name="T10" fmla="*/ 6283 w 12498"/>
              <a:gd name="T11" fmla="*/ 6966 h 9152"/>
              <a:gd name="T12" fmla="*/ 8395 w 12498"/>
              <a:gd name="T13" fmla="*/ 9152 h 9152"/>
              <a:gd name="T14" fmla="*/ 268 w 12498"/>
              <a:gd name="T15" fmla="*/ 9152 h 9152"/>
              <a:gd name="T16" fmla="*/ 0 w 12498"/>
              <a:gd name="T17" fmla="*/ 8884 h 9152"/>
              <a:gd name="T18" fmla="*/ 0 w 12498"/>
              <a:gd name="T19" fmla="*/ 4103 h 9152"/>
              <a:gd name="T20" fmla="*/ 4102 w 12498"/>
              <a:gd name="T21" fmla="*/ 0 h 9152"/>
              <a:gd name="T22" fmla="*/ 12230 w 12498"/>
              <a:gd name="T23" fmla="*/ 0 h 9152"/>
              <a:gd name="T24" fmla="*/ 12498 w 12498"/>
              <a:gd name="T25" fmla="*/ 269 h 9152"/>
              <a:gd name="T26" fmla="*/ 12498 w 12498"/>
              <a:gd name="T27" fmla="*/ 5050 h 9152"/>
              <a:gd name="T28" fmla="*/ 8395 w 12498"/>
              <a:gd name="T29" fmla="*/ 9152 h 9152"/>
              <a:gd name="T30" fmla="*/ 536 w 12498"/>
              <a:gd name="T31" fmla="*/ 8616 h 9152"/>
              <a:gd name="T32" fmla="*/ 8395 w 12498"/>
              <a:gd name="T33" fmla="*/ 8616 h 9152"/>
              <a:gd name="T34" fmla="*/ 11962 w 12498"/>
              <a:gd name="T35" fmla="*/ 5050 h 9152"/>
              <a:gd name="T36" fmla="*/ 11962 w 12498"/>
              <a:gd name="T37" fmla="*/ 537 h 9152"/>
              <a:gd name="T38" fmla="*/ 4102 w 12498"/>
              <a:gd name="T39" fmla="*/ 537 h 9152"/>
              <a:gd name="T40" fmla="*/ 536 w 12498"/>
              <a:gd name="T41" fmla="*/ 4103 h 9152"/>
              <a:gd name="T42" fmla="*/ 536 w 12498"/>
              <a:gd name="T43" fmla="*/ 8616 h 9152"/>
              <a:gd name="T44" fmla="*/ 3698 w 12498"/>
              <a:gd name="T45" fmla="*/ 3932 h 9152"/>
              <a:gd name="T46" fmla="*/ 3138 w 12498"/>
              <a:gd name="T47" fmla="*/ 4493 h 9152"/>
              <a:gd name="T48" fmla="*/ 2577 w 12498"/>
              <a:gd name="T49" fmla="*/ 3932 h 9152"/>
              <a:gd name="T50" fmla="*/ 3138 w 12498"/>
              <a:gd name="T51" fmla="*/ 3372 h 9152"/>
              <a:gd name="T52" fmla="*/ 3698 w 12498"/>
              <a:gd name="T53" fmla="*/ 3932 h 9152"/>
              <a:gd name="T54" fmla="*/ 6810 w 12498"/>
              <a:gd name="T55" fmla="*/ 3932 h 9152"/>
              <a:gd name="T56" fmla="*/ 6249 w 12498"/>
              <a:gd name="T57" fmla="*/ 4493 h 9152"/>
              <a:gd name="T58" fmla="*/ 5688 w 12498"/>
              <a:gd name="T59" fmla="*/ 3932 h 9152"/>
              <a:gd name="T60" fmla="*/ 6249 w 12498"/>
              <a:gd name="T61" fmla="*/ 3372 h 9152"/>
              <a:gd name="T62" fmla="*/ 6810 w 12498"/>
              <a:gd name="T63" fmla="*/ 3932 h 9152"/>
              <a:gd name="T64" fmla="*/ 9921 w 12498"/>
              <a:gd name="T65" fmla="*/ 3932 h 9152"/>
              <a:gd name="T66" fmla="*/ 9360 w 12498"/>
              <a:gd name="T67" fmla="*/ 4493 h 9152"/>
              <a:gd name="T68" fmla="*/ 8800 w 12498"/>
              <a:gd name="T69" fmla="*/ 3932 h 9152"/>
              <a:gd name="T70" fmla="*/ 9360 w 12498"/>
              <a:gd name="T71" fmla="*/ 3372 h 9152"/>
              <a:gd name="T72" fmla="*/ 9921 w 12498"/>
              <a:gd name="T73" fmla="*/ 3932 h 9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498" h="9152">
                <a:moveTo>
                  <a:pt x="6283" y="6966"/>
                </a:moveTo>
                <a:cubicBezTo>
                  <a:pt x="3964" y="6966"/>
                  <a:pt x="1859" y="6496"/>
                  <a:pt x="302" y="5732"/>
                </a:cubicBezTo>
                <a:lnTo>
                  <a:pt x="302" y="8884"/>
                </a:lnTo>
                <a:lnTo>
                  <a:pt x="8430" y="8884"/>
                </a:lnTo>
                <a:cubicBezTo>
                  <a:pt x="10303" y="8884"/>
                  <a:pt x="11860" y="7541"/>
                  <a:pt x="12195" y="5765"/>
                </a:cubicBezTo>
                <a:cubicBezTo>
                  <a:pt x="10646" y="6510"/>
                  <a:pt x="8568" y="6966"/>
                  <a:pt x="6283" y="6966"/>
                </a:cubicBezTo>
                <a:close/>
                <a:moveTo>
                  <a:pt x="8395" y="9152"/>
                </a:moveTo>
                <a:lnTo>
                  <a:pt x="268" y="9152"/>
                </a:lnTo>
                <a:cubicBezTo>
                  <a:pt x="120" y="9152"/>
                  <a:pt x="0" y="9032"/>
                  <a:pt x="0" y="8884"/>
                </a:cubicBezTo>
                <a:lnTo>
                  <a:pt x="0" y="4103"/>
                </a:lnTo>
                <a:cubicBezTo>
                  <a:pt x="0" y="1841"/>
                  <a:pt x="1840" y="0"/>
                  <a:pt x="4102" y="0"/>
                </a:cubicBezTo>
                <a:lnTo>
                  <a:pt x="12230" y="0"/>
                </a:lnTo>
                <a:cubicBezTo>
                  <a:pt x="12378" y="0"/>
                  <a:pt x="12498" y="121"/>
                  <a:pt x="12498" y="269"/>
                </a:cubicBezTo>
                <a:lnTo>
                  <a:pt x="12498" y="5050"/>
                </a:lnTo>
                <a:cubicBezTo>
                  <a:pt x="12498" y="7312"/>
                  <a:pt x="10658" y="9152"/>
                  <a:pt x="8395" y="9152"/>
                </a:cubicBezTo>
                <a:close/>
                <a:moveTo>
                  <a:pt x="536" y="8616"/>
                </a:moveTo>
                <a:lnTo>
                  <a:pt x="8395" y="8616"/>
                </a:lnTo>
                <a:cubicBezTo>
                  <a:pt x="10362" y="8616"/>
                  <a:pt x="11962" y="7016"/>
                  <a:pt x="11962" y="5050"/>
                </a:cubicBezTo>
                <a:lnTo>
                  <a:pt x="11962" y="537"/>
                </a:lnTo>
                <a:lnTo>
                  <a:pt x="4102" y="537"/>
                </a:lnTo>
                <a:cubicBezTo>
                  <a:pt x="2136" y="537"/>
                  <a:pt x="536" y="2137"/>
                  <a:pt x="536" y="4103"/>
                </a:cubicBezTo>
                <a:lnTo>
                  <a:pt x="536" y="8616"/>
                </a:lnTo>
                <a:close/>
                <a:moveTo>
                  <a:pt x="3698" y="3932"/>
                </a:moveTo>
                <a:cubicBezTo>
                  <a:pt x="3698" y="4242"/>
                  <a:pt x="3447" y="4493"/>
                  <a:pt x="3138" y="4493"/>
                </a:cubicBezTo>
                <a:cubicBezTo>
                  <a:pt x="2828" y="4493"/>
                  <a:pt x="2577" y="4242"/>
                  <a:pt x="2577" y="3932"/>
                </a:cubicBezTo>
                <a:cubicBezTo>
                  <a:pt x="2577" y="3622"/>
                  <a:pt x="2828" y="3372"/>
                  <a:pt x="3138" y="3372"/>
                </a:cubicBezTo>
                <a:cubicBezTo>
                  <a:pt x="3447" y="3372"/>
                  <a:pt x="3698" y="3622"/>
                  <a:pt x="3698" y="3932"/>
                </a:cubicBezTo>
                <a:close/>
                <a:moveTo>
                  <a:pt x="6810" y="3932"/>
                </a:moveTo>
                <a:cubicBezTo>
                  <a:pt x="6810" y="4242"/>
                  <a:pt x="6558" y="4493"/>
                  <a:pt x="6249" y="4493"/>
                </a:cubicBezTo>
                <a:cubicBezTo>
                  <a:pt x="5939" y="4493"/>
                  <a:pt x="5688" y="4242"/>
                  <a:pt x="5688" y="3932"/>
                </a:cubicBezTo>
                <a:cubicBezTo>
                  <a:pt x="5688" y="3622"/>
                  <a:pt x="5939" y="3372"/>
                  <a:pt x="6249" y="3372"/>
                </a:cubicBezTo>
                <a:cubicBezTo>
                  <a:pt x="6558" y="3372"/>
                  <a:pt x="6810" y="3622"/>
                  <a:pt x="6810" y="3932"/>
                </a:cubicBezTo>
                <a:close/>
                <a:moveTo>
                  <a:pt x="9921" y="3932"/>
                </a:moveTo>
                <a:cubicBezTo>
                  <a:pt x="9921" y="4242"/>
                  <a:pt x="9670" y="4493"/>
                  <a:pt x="9360" y="4493"/>
                </a:cubicBezTo>
                <a:cubicBezTo>
                  <a:pt x="9050" y="4493"/>
                  <a:pt x="8800" y="4242"/>
                  <a:pt x="8800" y="3932"/>
                </a:cubicBezTo>
                <a:cubicBezTo>
                  <a:pt x="8800" y="3622"/>
                  <a:pt x="9050" y="3372"/>
                  <a:pt x="9360" y="3372"/>
                </a:cubicBezTo>
                <a:cubicBezTo>
                  <a:pt x="9670" y="3372"/>
                  <a:pt x="9921" y="3622"/>
                  <a:pt x="9921" y="39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00" name="agenda_157306">
            <a:extLst>
              <a:ext uri="{FF2B5EF4-FFF2-40B4-BE49-F238E27FC236}">
                <a16:creationId xmlns:a16="http://schemas.microsoft.com/office/drawing/2014/main" id="{6E13388C-5E29-4884-93CA-DB7D172004ED}"/>
              </a:ext>
            </a:extLst>
          </p:cNvPr>
          <p:cNvSpPr/>
          <p:nvPr/>
        </p:nvSpPr>
        <p:spPr>
          <a:xfrm>
            <a:off x="5238943" y="3608133"/>
            <a:ext cx="501100" cy="609685"/>
          </a:xfrm>
          <a:custGeom>
            <a:avLst/>
            <a:gdLst>
              <a:gd name="connsiteX0" fmla="*/ 218085 w 475642"/>
              <a:gd name="connsiteY0" fmla="*/ 147912 h 578710"/>
              <a:gd name="connsiteX1" fmla="*/ 211967 w 475642"/>
              <a:gd name="connsiteY1" fmla="*/ 149269 h 578710"/>
              <a:gd name="connsiteX2" fmla="*/ 203810 w 475642"/>
              <a:gd name="connsiteY2" fmla="*/ 153339 h 578710"/>
              <a:gd name="connsiteX3" fmla="*/ 180019 w 475642"/>
              <a:gd name="connsiteY3" fmla="*/ 179118 h 578710"/>
              <a:gd name="connsiteX4" fmla="*/ 181378 w 475642"/>
              <a:gd name="connsiteY4" fmla="*/ 236104 h 578710"/>
              <a:gd name="connsiteX5" fmla="*/ 258870 w 475642"/>
              <a:gd name="connsiteY5" fmla="*/ 381959 h 578710"/>
              <a:gd name="connsiteX6" fmla="*/ 305773 w 475642"/>
              <a:gd name="connsiteY6" fmla="*/ 415879 h 578710"/>
              <a:gd name="connsiteX7" fmla="*/ 340440 w 475642"/>
              <a:gd name="connsiteY7" fmla="*/ 409774 h 578710"/>
              <a:gd name="connsiteX8" fmla="*/ 348597 w 475642"/>
              <a:gd name="connsiteY8" fmla="*/ 405703 h 578710"/>
              <a:gd name="connsiteX9" fmla="*/ 354715 w 475642"/>
              <a:gd name="connsiteY9" fmla="*/ 398241 h 578710"/>
              <a:gd name="connsiteX10" fmla="*/ 354035 w 475642"/>
              <a:gd name="connsiteY10" fmla="*/ 388065 h 578710"/>
              <a:gd name="connsiteX11" fmla="*/ 339081 w 475642"/>
              <a:gd name="connsiteY11" fmla="*/ 360929 h 578710"/>
              <a:gd name="connsiteX12" fmla="*/ 320048 w 475642"/>
              <a:gd name="connsiteY12" fmla="*/ 355502 h 578710"/>
              <a:gd name="connsiteX13" fmla="*/ 286740 w 475642"/>
              <a:gd name="connsiteY13" fmla="*/ 358894 h 578710"/>
              <a:gd name="connsiteX14" fmla="*/ 260909 w 475642"/>
              <a:gd name="connsiteY14" fmla="*/ 337185 h 578710"/>
              <a:gd name="connsiteX15" fmla="*/ 220124 w 475642"/>
              <a:gd name="connsiteY15" fmla="*/ 260526 h 578710"/>
              <a:gd name="connsiteX16" fmla="*/ 216725 w 475642"/>
              <a:gd name="connsiteY16" fmla="*/ 226606 h 578710"/>
              <a:gd name="connsiteX17" fmla="*/ 238478 w 475642"/>
              <a:gd name="connsiteY17" fmla="*/ 200827 h 578710"/>
              <a:gd name="connsiteX18" fmla="*/ 243916 w 475642"/>
              <a:gd name="connsiteY18" fmla="*/ 181832 h 578710"/>
              <a:gd name="connsiteX19" fmla="*/ 229641 w 475642"/>
              <a:gd name="connsiteY19" fmla="*/ 154696 h 578710"/>
              <a:gd name="connsiteX20" fmla="*/ 221484 w 475642"/>
              <a:gd name="connsiteY20" fmla="*/ 148591 h 578710"/>
              <a:gd name="connsiteX21" fmla="*/ 218085 w 475642"/>
              <a:gd name="connsiteY21" fmla="*/ 147912 h 578710"/>
              <a:gd name="connsiteX22" fmla="*/ 226922 w 475642"/>
              <a:gd name="connsiteY22" fmla="*/ 130952 h 578710"/>
              <a:gd name="connsiteX23" fmla="*/ 245275 w 475642"/>
              <a:gd name="connsiteY23" fmla="*/ 146555 h 578710"/>
              <a:gd name="connsiteX24" fmla="*/ 260230 w 475642"/>
              <a:gd name="connsiteY24" fmla="*/ 173691 h 578710"/>
              <a:gd name="connsiteX25" fmla="*/ 246635 w 475642"/>
              <a:gd name="connsiteY25" fmla="*/ 216430 h 578710"/>
              <a:gd name="connsiteX26" fmla="*/ 233719 w 475642"/>
              <a:gd name="connsiteY26" fmla="*/ 232033 h 578710"/>
              <a:gd name="connsiteX27" fmla="*/ 235759 w 475642"/>
              <a:gd name="connsiteY27" fmla="*/ 252385 h 578710"/>
              <a:gd name="connsiteX28" fmla="*/ 276544 w 475642"/>
              <a:gd name="connsiteY28" fmla="*/ 328366 h 578710"/>
              <a:gd name="connsiteX29" fmla="*/ 292178 w 475642"/>
              <a:gd name="connsiteY29" fmla="*/ 341256 h 578710"/>
              <a:gd name="connsiteX30" fmla="*/ 311891 w 475642"/>
              <a:gd name="connsiteY30" fmla="*/ 339220 h 578710"/>
              <a:gd name="connsiteX31" fmla="*/ 336362 w 475642"/>
              <a:gd name="connsiteY31" fmla="*/ 337185 h 578710"/>
              <a:gd name="connsiteX32" fmla="*/ 355395 w 475642"/>
              <a:gd name="connsiteY32" fmla="*/ 352788 h 578710"/>
              <a:gd name="connsiteX33" fmla="*/ 369670 w 475642"/>
              <a:gd name="connsiteY33" fmla="*/ 379924 h 578710"/>
              <a:gd name="connsiteX34" fmla="*/ 371709 w 475642"/>
              <a:gd name="connsiteY34" fmla="*/ 402990 h 578710"/>
              <a:gd name="connsiteX35" fmla="*/ 356754 w 475642"/>
              <a:gd name="connsiteY35" fmla="*/ 421306 h 578710"/>
              <a:gd name="connsiteX36" fmla="*/ 349277 w 475642"/>
              <a:gd name="connsiteY36" fmla="*/ 426055 h 578710"/>
              <a:gd name="connsiteX37" fmla="*/ 314610 w 475642"/>
              <a:gd name="connsiteY37" fmla="*/ 434196 h 578710"/>
              <a:gd name="connsiteX38" fmla="*/ 303054 w 475642"/>
              <a:gd name="connsiteY38" fmla="*/ 433518 h 578710"/>
              <a:gd name="connsiteX39" fmla="*/ 243236 w 475642"/>
              <a:gd name="connsiteY39" fmla="*/ 390779 h 578710"/>
              <a:gd name="connsiteX40" fmla="*/ 165064 w 475642"/>
              <a:gd name="connsiteY40" fmla="*/ 244923 h 578710"/>
              <a:gd name="connsiteX41" fmla="*/ 163025 w 475642"/>
              <a:gd name="connsiteY41" fmla="*/ 171656 h 578710"/>
              <a:gd name="connsiteX42" fmla="*/ 195653 w 475642"/>
              <a:gd name="connsiteY42" fmla="*/ 137736 h 578710"/>
              <a:gd name="connsiteX43" fmla="*/ 203130 w 475642"/>
              <a:gd name="connsiteY43" fmla="*/ 133666 h 578710"/>
              <a:gd name="connsiteX44" fmla="*/ 226922 w 475642"/>
              <a:gd name="connsiteY44" fmla="*/ 130952 h 578710"/>
              <a:gd name="connsiteX45" fmla="*/ 89693 w 475642"/>
              <a:gd name="connsiteY45" fmla="*/ 18318 h 578710"/>
              <a:gd name="connsiteX46" fmla="*/ 58436 w 475642"/>
              <a:gd name="connsiteY46" fmla="*/ 50205 h 578710"/>
              <a:gd name="connsiteX47" fmla="*/ 58436 w 475642"/>
              <a:gd name="connsiteY47" fmla="*/ 171646 h 578710"/>
              <a:gd name="connsiteX48" fmla="*/ 90372 w 475642"/>
              <a:gd name="connsiteY48" fmla="*/ 171646 h 578710"/>
              <a:gd name="connsiteX49" fmla="*/ 99205 w 475642"/>
              <a:gd name="connsiteY49" fmla="*/ 181144 h 578710"/>
              <a:gd name="connsiteX50" fmla="*/ 90372 w 475642"/>
              <a:gd name="connsiteY50" fmla="*/ 189963 h 578710"/>
              <a:gd name="connsiteX51" fmla="*/ 58436 w 475642"/>
              <a:gd name="connsiteY51" fmla="*/ 189963 h 578710"/>
              <a:gd name="connsiteX52" fmla="*/ 58436 w 475642"/>
              <a:gd name="connsiteY52" fmla="*/ 379927 h 578710"/>
              <a:gd name="connsiteX53" fmla="*/ 90372 w 475642"/>
              <a:gd name="connsiteY53" fmla="*/ 379927 h 578710"/>
              <a:gd name="connsiteX54" fmla="*/ 99205 w 475642"/>
              <a:gd name="connsiteY54" fmla="*/ 388747 h 578710"/>
              <a:gd name="connsiteX55" fmla="*/ 90372 w 475642"/>
              <a:gd name="connsiteY55" fmla="*/ 398245 h 578710"/>
              <a:gd name="connsiteX56" fmla="*/ 58436 w 475642"/>
              <a:gd name="connsiteY56" fmla="*/ 398245 h 578710"/>
              <a:gd name="connsiteX57" fmla="*/ 58436 w 475642"/>
              <a:gd name="connsiteY57" fmla="*/ 529184 h 578710"/>
              <a:gd name="connsiteX58" fmla="*/ 89693 w 475642"/>
              <a:gd name="connsiteY58" fmla="*/ 561071 h 578710"/>
              <a:gd name="connsiteX59" fmla="*/ 426039 w 475642"/>
              <a:gd name="connsiteY59" fmla="*/ 561071 h 578710"/>
              <a:gd name="connsiteX60" fmla="*/ 457296 w 475642"/>
              <a:gd name="connsiteY60" fmla="*/ 529184 h 578710"/>
              <a:gd name="connsiteX61" fmla="*/ 457296 w 475642"/>
              <a:gd name="connsiteY61" fmla="*/ 50205 h 578710"/>
              <a:gd name="connsiteX62" fmla="*/ 426039 w 475642"/>
              <a:gd name="connsiteY62" fmla="*/ 18318 h 578710"/>
              <a:gd name="connsiteX63" fmla="*/ 89693 w 475642"/>
              <a:gd name="connsiteY63" fmla="*/ 0 h 578710"/>
              <a:gd name="connsiteX64" fmla="*/ 426039 w 475642"/>
              <a:gd name="connsiteY64" fmla="*/ 0 h 578710"/>
              <a:gd name="connsiteX65" fmla="*/ 475642 w 475642"/>
              <a:gd name="connsiteY65" fmla="*/ 50205 h 578710"/>
              <a:gd name="connsiteX66" fmla="*/ 475642 w 475642"/>
              <a:gd name="connsiteY66" fmla="*/ 529184 h 578710"/>
              <a:gd name="connsiteX67" fmla="*/ 426039 w 475642"/>
              <a:gd name="connsiteY67" fmla="*/ 578710 h 578710"/>
              <a:gd name="connsiteX68" fmla="*/ 89693 w 475642"/>
              <a:gd name="connsiteY68" fmla="*/ 578710 h 578710"/>
              <a:gd name="connsiteX69" fmla="*/ 40769 w 475642"/>
              <a:gd name="connsiteY69" fmla="*/ 529184 h 578710"/>
              <a:gd name="connsiteX70" fmla="*/ 40769 w 475642"/>
              <a:gd name="connsiteY70" fmla="*/ 398245 h 578710"/>
              <a:gd name="connsiteX71" fmla="*/ 8833 w 475642"/>
              <a:gd name="connsiteY71" fmla="*/ 398245 h 578710"/>
              <a:gd name="connsiteX72" fmla="*/ 0 w 475642"/>
              <a:gd name="connsiteY72" fmla="*/ 388747 h 578710"/>
              <a:gd name="connsiteX73" fmla="*/ 8833 w 475642"/>
              <a:gd name="connsiteY73" fmla="*/ 379927 h 578710"/>
              <a:gd name="connsiteX74" fmla="*/ 40769 w 475642"/>
              <a:gd name="connsiteY74" fmla="*/ 379927 h 578710"/>
              <a:gd name="connsiteX75" fmla="*/ 40769 w 475642"/>
              <a:gd name="connsiteY75" fmla="*/ 189963 h 578710"/>
              <a:gd name="connsiteX76" fmla="*/ 8833 w 475642"/>
              <a:gd name="connsiteY76" fmla="*/ 189963 h 578710"/>
              <a:gd name="connsiteX77" fmla="*/ 0 w 475642"/>
              <a:gd name="connsiteY77" fmla="*/ 181144 h 578710"/>
              <a:gd name="connsiteX78" fmla="*/ 8833 w 475642"/>
              <a:gd name="connsiteY78" fmla="*/ 171646 h 578710"/>
              <a:gd name="connsiteX79" fmla="*/ 40769 w 475642"/>
              <a:gd name="connsiteY79" fmla="*/ 171646 h 578710"/>
              <a:gd name="connsiteX80" fmla="*/ 40769 w 475642"/>
              <a:gd name="connsiteY80" fmla="*/ 50205 h 578710"/>
              <a:gd name="connsiteX81" fmla="*/ 89693 w 475642"/>
              <a:gd name="connsiteY81" fmla="*/ 0 h 57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75642" h="578710">
                <a:moveTo>
                  <a:pt x="218085" y="147912"/>
                </a:moveTo>
                <a:cubicBezTo>
                  <a:pt x="216046" y="147912"/>
                  <a:pt x="214006" y="148591"/>
                  <a:pt x="211967" y="149269"/>
                </a:cubicBezTo>
                <a:lnTo>
                  <a:pt x="203810" y="153339"/>
                </a:lnTo>
                <a:cubicBezTo>
                  <a:pt x="193614" y="159445"/>
                  <a:pt x="184777" y="168264"/>
                  <a:pt x="180019" y="179118"/>
                </a:cubicBezTo>
                <a:cubicBezTo>
                  <a:pt x="171182" y="197435"/>
                  <a:pt x="171862" y="218466"/>
                  <a:pt x="181378" y="236104"/>
                </a:cubicBezTo>
                <a:lnTo>
                  <a:pt x="258870" y="381959"/>
                </a:lnTo>
                <a:cubicBezTo>
                  <a:pt x="268387" y="400276"/>
                  <a:pt x="286060" y="412487"/>
                  <a:pt x="305773" y="415879"/>
                </a:cubicBezTo>
                <a:cubicBezTo>
                  <a:pt x="318009" y="417236"/>
                  <a:pt x="330244" y="415201"/>
                  <a:pt x="340440" y="409774"/>
                </a:cubicBezTo>
                <a:lnTo>
                  <a:pt x="348597" y="405703"/>
                </a:lnTo>
                <a:cubicBezTo>
                  <a:pt x="351316" y="403668"/>
                  <a:pt x="353356" y="400954"/>
                  <a:pt x="354715" y="398241"/>
                </a:cubicBezTo>
                <a:cubicBezTo>
                  <a:pt x="355395" y="394849"/>
                  <a:pt x="355395" y="391457"/>
                  <a:pt x="354035" y="388065"/>
                </a:cubicBezTo>
                <a:lnTo>
                  <a:pt x="339081" y="360929"/>
                </a:lnTo>
                <a:cubicBezTo>
                  <a:pt x="335682" y="354145"/>
                  <a:pt x="327525" y="351431"/>
                  <a:pt x="320048" y="355502"/>
                </a:cubicBezTo>
                <a:cubicBezTo>
                  <a:pt x="309852" y="360929"/>
                  <a:pt x="298296" y="362286"/>
                  <a:pt x="286740" y="358894"/>
                </a:cubicBezTo>
                <a:cubicBezTo>
                  <a:pt x="275184" y="355502"/>
                  <a:pt x="266347" y="347361"/>
                  <a:pt x="260909" y="337185"/>
                </a:cubicBezTo>
                <a:lnTo>
                  <a:pt x="220124" y="260526"/>
                </a:lnTo>
                <a:cubicBezTo>
                  <a:pt x="214006" y="250350"/>
                  <a:pt x="213327" y="238139"/>
                  <a:pt x="216725" y="226606"/>
                </a:cubicBezTo>
                <a:cubicBezTo>
                  <a:pt x="220124" y="215752"/>
                  <a:pt x="227602" y="206254"/>
                  <a:pt x="238478" y="200827"/>
                </a:cubicBezTo>
                <a:cubicBezTo>
                  <a:pt x="244595" y="196757"/>
                  <a:pt x="247314" y="188616"/>
                  <a:pt x="243916" y="181832"/>
                </a:cubicBezTo>
                <a:lnTo>
                  <a:pt x="229641" y="154696"/>
                </a:lnTo>
                <a:cubicBezTo>
                  <a:pt x="227602" y="151983"/>
                  <a:pt x="224883" y="149269"/>
                  <a:pt x="221484" y="148591"/>
                </a:cubicBezTo>
                <a:cubicBezTo>
                  <a:pt x="220804" y="147912"/>
                  <a:pt x="219444" y="147912"/>
                  <a:pt x="218085" y="147912"/>
                </a:cubicBezTo>
                <a:close/>
                <a:moveTo>
                  <a:pt x="226922" y="130952"/>
                </a:moveTo>
                <a:cubicBezTo>
                  <a:pt x="235079" y="133666"/>
                  <a:pt x="241197" y="139093"/>
                  <a:pt x="245275" y="146555"/>
                </a:cubicBezTo>
                <a:lnTo>
                  <a:pt x="260230" y="173691"/>
                </a:lnTo>
                <a:cubicBezTo>
                  <a:pt x="268387" y="189294"/>
                  <a:pt x="262269" y="208290"/>
                  <a:pt x="246635" y="216430"/>
                </a:cubicBezTo>
                <a:cubicBezTo>
                  <a:pt x="240517" y="219822"/>
                  <a:pt x="235759" y="225249"/>
                  <a:pt x="233719" y="232033"/>
                </a:cubicBezTo>
                <a:cubicBezTo>
                  <a:pt x="231680" y="238817"/>
                  <a:pt x="232360" y="245601"/>
                  <a:pt x="235759" y="252385"/>
                </a:cubicBezTo>
                <a:lnTo>
                  <a:pt x="276544" y="328366"/>
                </a:lnTo>
                <a:cubicBezTo>
                  <a:pt x="279942" y="334472"/>
                  <a:pt x="285380" y="339220"/>
                  <a:pt x="292178" y="341256"/>
                </a:cubicBezTo>
                <a:cubicBezTo>
                  <a:pt x="298296" y="343291"/>
                  <a:pt x="305773" y="342612"/>
                  <a:pt x="311891" y="339220"/>
                </a:cubicBezTo>
                <a:cubicBezTo>
                  <a:pt x="319368" y="335150"/>
                  <a:pt x="328205" y="334472"/>
                  <a:pt x="336362" y="337185"/>
                </a:cubicBezTo>
                <a:cubicBezTo>
                  <a:pt x="344519" y="339220"/>
                  <a:pt x="351316" y="345326"/>
                  <a:pt x="355395" y="352788"/>
                </a:cubicBezTo>
                <a:lnTo>
                  <a:pt x="369670" y="379924"/>
                </a:lnTo>
                <a:cubicBezTo>
                  <a:pt x="373748" y="386708"/>
                  <a:pt x="374428" y="395527"/>
                  <a:pt x="371709" y="402990"/>
                </a:cubicBezTo>
                <a:cubicBezTo>
                  <a:pt x="369670" y="411130"/>
                  <a:pt x="364232" y="417914"/>
                  <a:pt x="356754" y="421306"/>
                </a:cubicBezTo>
                <a:lnTo>
                  <a:pt x="349277" y="426055"/>
                </a:lnTo>
                <a:cubicBezTo>
                  <a:pt x="338401" y="431482"/>
                  <a:pt x="326166" y="434196"/>
                  <a:pt x="314610" y="434196"/>
                </a:cubicBezTo>
                <a:cubicBezTo>
                  <a:pt x="310531" y="434196"/>
                  <a:pt x="307133" y="434196"/>
                  <a:pt x="303054" y="433518"/>
                </a:cubicBezTo>
                <a:cubicBezTo>
                  <a:pt x="277903" y="429447"/>
                  <a:pt x="254792" y="413844"/>
                  <a:pt x="243236" y="390779"/>
                </a:cubicBezTo>
                <a:lnTo>
                  <a:pt x="165064" y="244923"/>
                </a:lnTo>
                <a:cubicBezTo>
                  <a:pt x="152829" y="221857"/>
                  <a:pt x="152149" y="194722"/>
                  <a:pt x="163025" y="171656"/>
                </a:cubicBezTo>
                <a:cubicBezTo>
                  <a:pt x="169823" y="156731"/>
                  <a:pt x="181378" y="145199"/>
                  <a:pt x="195653" y="137736"/>
                </a:cubicBezTo>
                <a:lnTo>
                  <a:pt x="203130" y="133666"/>
                </a:lnTo>
                <a:cubicBezTo>
                  <a:pt x="210608" y="129595"/>
                  <a:pt x="218765" y="128917"/>
                  <a:pt x="226922" y="130952"/>
                </a:cubicBezTo>
                <a:close/>
                <a:moveTo>
                  <a:pt x="89693" y="18318"/>
                </a:moveTo>
                <a:cubicBezTo>
                  <a:pt x="72705" y="18318"/>
                  <a:pt x="58436" y="32565"/>
                  <a:pt x="58436" y="50205"/>
                </a:cubicBezTo>
                <a:lnTo>
                  <a:pt x="58436" y="171646"/>
                </a:lnTo>
                <a:lnTo>
                  <a:pt x="90372" y="171646"/>
                </a:lnTo>
                <a:cubicBezTo>
                  <a:pt x="95128" y="171646"/>
                  <a:pt x="99205" y="175716"/>
                  <a:pt x="99205" y="181144"/>
                </a:cubicBezTo>
                <a:cubicBezTo>
                  <a:pt x="99205" y="185893"/>
                  <a:pt x="95128" y="189963"/>
                  <a:pt x="90372" y="189963"/>
                </a:cubicBezTo>
                <a:lnTo>
                  <a:pt x="58436" y="189963"/>
                </a:lnTo>
                <a:lnTo>
                  <a:pt x="58436" y="379927"/>
                </a:lnTo>
                <a:lnTo>
                  <a:pt x="90372" y="379927"/>
                </a:lnTo>
                <a:cubicBezTo>
                  <a:pt x="95128" y="379927"/>
                  <a:pt x="99205" y="383998"/>
                  <a:pt x="99205" y="388747"/>
                </a:cubicBezTo>
                <a:cubicBezTo>
                  <a:pt x="99205" y="394174"/>
                  <a:pt x="95128" y="398245"/>
                  <a:pt x="90372" y="398245"/>
                </a:cubicBezTo>
                <a:lnTo>
                  <a:pt x="58436" y="398245"/>
                </a:lnTo>
                <a:lnTo>
                  <a:pt x="58436" y="529184"/>
                </a:lnTo>
                <a:cubicBezTo>
                  <a:pt x="58436" y="546823"/>
                  <a:pt x="72705" y="561071"/>
                  <a:pt x="89693" y="561071"/>
                </a:cubicBezTo>
                <a:lnTo>
                  <a:pt x="426039" y="561071"/>
                </a:lnTo>
                <a:cubicBezTo>
                  <a:pt x="443027" y="561071"/>
                  <a:pt x="457296" y="546823"/>
                  <a:pt x="457296" y="529184"/>
                </a:cubicBezTo>
                <a:lnTo>
                  <a:pt x="457296" y="50205"/>
                </a:lnTo>
                <a:cubicBezTo>
                  <a:pt x="457296" y="32565"/>
                  <a:pt x="443027" y="18318"/>
                  <a:pt x="426039" y="18318"/>
                </a:cubicBezTo>
                <a:close/>
                <a:moveTo>
                  <a:pt x="89693" y="0"/>
                </a:moveTo>
                <a:lnTo>
                  <a:pt x="426039" y="0"/>
                </a:lnTo>
                <a:cubicBezTo>
                  <a:pt x="453219" y="0"/>
                  <a:pt x="475642" y="22389"/>
                  <a:pt x="475642" y="50205"/>
                </a:cubicBezTo>
                <a:lnTo>
                  <a:pt x="475642" y="529184"/>
                </a:lnTo>
                <a:cubicBezTo>
                  <a:pt x="475642" y="556321"/>
                  <a:pt x="453219" y="578710"/>
                  <a:pt x="426039" y="578710"/>
                </a:cubicBezTo>
                <a:lnTo>
                  <a:pt x="89693" y="578710"/>
                </a:lnTo>
                <a:cubicBezTo>
                  <a:pt x="62513" y="578710"/>
                  <a:pt x="40769" y="556321"/>
                  <a:pt x="40769" y="529184"/>
                </a:cubicBezTo>
                <a:lnTo>
                  <a:pt x="40769" y="398245"/>
                </a:lnTo>
                <a:lnTo>
                  <a:pt x="8833" y="398245"/>
                </a:lnTo>
                <a:cubicBezTo>
                  <a:pt x="4077" y="398245"/>
                  <a:pt x="0" y="394174"/>
                  <a:pt x="0" y="388747"/>
                </a:cubicBezTo>
                <a:cubicBezTo>
                  <a:pt x="0" y="383998"/>
                  <a:pt x="4077" y="379927"/>
                  <a:pt x="8833" y="379927"/>
                </a:cubicBezTo>
                <a:lnTo>
                  <a:pt x="40769" y="379927"/>
                </a:lnTo>
                <a:lnTo>
                  <a:pt x="40769" y="189963"/>
                </a:lnTo>
                <a:lnTo>
                  <a:pt x="8833" y="189963"/>
                </a:lnTo>
                <a:cubicBezTo>
                  <a:pt x="4077" y="189963"/>
                  <a:pt x="0" y="185893"/>
                  <a:pt x="0" y="181144"/>
                </a:cubicBezTo>
                <a:cubicBezTo>
                  <a:pt x="0" y="175716"/>
                  <a:pt x="4077" y="171646"/>
                  <a:pt x="8833" y="171646"/>
                </a:cubicBezTo>
                <a:lnTo>
                  <a:pt x="40769" y="171646"/>
                </a:lnTo>
                <a:lnTo>
                  <a:pt x="40769" y="50205"/>
                </a:lnTo>
                <a:cubicBezTo>
                  <a:pt x="40769" y="22389"/>
                  <a:pt x="62513" y="0"/>
                  <a:pt x="8969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229754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56" grpId="0" animBg="1"/>
      <p:bldP spid="58" grpId="0" animBg="1"/>
      <p:bldP spid="80" grpId="0" animBg="1"/>
      <p:bldP spid="10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1646137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323326" y="99182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发 送 你 的 简 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6167789" cy="237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endParaRPr lang="en-US" altLang="zh-CN" sz="3200" dirty="0"/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利用本节介绍的求职渠道，向每一种渠道至少发一份求职简历。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在简历发送一周之后，主动联系招聘人员，礼貌地征询反馈结果。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87990" y="1637529"/>
            <a:ext cx="1944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 将设计好的简历发送给招聘单位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1787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 dirty="0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707532" y="2373630"/>
              <a:ext cx="396000" cy="504000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99958535-D6CB-4DD3-94C4-98525503EA78}"/>
              </a:ext>
            </a:extLst>
          </p:cNvPr>
          <p:cNvSpPr txBox="1"/>
          <p:nvPr/>
        </p:nvSpPr>
        <p:spPr>
          <a:xfrm>
            <a:off x="4074508" y="176414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第四节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A6A8798-1531-4B1E-8E5B-EA8AE6939257}"/>
              </a:ext>
            </a:extLst>
          </p:cNvPr>
          <p:cNvSpPr txBox="1"/>
          <p:nvPr/>
        </p:nvSpPr>
        <p:spPr>
          <a:xfrm>
            <a:off x="4041451" y="2881927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从容面试</a:t>
            </a:r>
          </a:p>
        </p:txBody>
      </p:sp>
    </p:spTree>
    <p:extLst>
      <p:ext uri="{BB962C8B-B14F-4D97-AF65-F5344CB8AC3E}">
        <p14:creationId xmlns:p14="http://schemas.microsoft.com/office/powerpoint/2010/main" val="44451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886576" y="1275606"/>
            <a:ext cx="3348372" cy="3096345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586" y="1851670"/>
            <a:ext cx="3168352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如何在面试中有话可说，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让考官对你感兴趣</a:t>
            </a:r>
            <a:r>
              <a:rPr lang="zh-CN" altLang="en-US" dirty="0">
                <a:solidFill>
                  <a:schemeClr val="bg1"/>
                </a:solidFill>
              </a:rPr>
              <a:t>？</a:t>
            </a: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9A16DF3-F2B6-4F58-BABE-497231108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75606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4319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21C672F-B13F-46AD-8886-88DEF99B453C}"/>
              </a:ext>
            </a:extLst>
          </p:cNvPr>
          <p:cNvSpPr txBox="1"/>
          <p:nvPr/>
        </p:nvSpPr>
        <p:spPr>
          <a:xfrm>
            <a:off x="2547202" y="218391"/>
            <a:ext cx="4536504" cy="62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怎么一下子就成了失学无业青年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92286" y="870451"/>
            <a:ext cx="7764090" cy="3908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应用电子技术专业的小新，是个聪明又贪玩的同学。无论是功课、社团活动，还是校外兼职，只要他想做好、投入得够多，往往就能有出色的表现。因此，他既自信，又有点自由散漫。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毕业前的大三下半学期，学校考虑到学生的求职和实习需求，便安排很少的课，而且老师的要求也不严，很容易请假，于是小新就充分享受着这种自由的日子。在网上投了简历之后，就开始做他喜欢的事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玩游戏、看视频、看球赛、与朋友聚会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……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忙得不亦乐乎。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其他大多数同学，除了上课外，还忙着投简历、跑招聘会、偶尔参加面试，但成功率并不高，他们只能屡败屡战。小新暗自嘲笑他们： 你们那么忙乎，结果还不是和我一样。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到了毕业离校前一周，老师催他们办理离校手续。小新这时才发现： 那些屡败屡战的同学，大都找到工作了。他们有的要搬到公司租用的宿舍，有的几人合租一套靠近工作单位的房子。只有小新等三四个同学没有着落。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24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9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148063" y="1563639"/>
            <a:ext cx="3132349" cy="2664296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  <a:endParaRPr lang="en-US" altLang="zh-CN" sz="24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n-ea"/>
              </a:rPr>
              <a:t>运用本节介绍的方法，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n-ea"/>
              </a:rPr>
              <a:t>经历一次面试的过程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——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模拟或实战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C5B57C7-2EA8-4A90-A2F2-ED7FDF24D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71" y="1563639"/>
            <a:ext cx="383747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8301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471346"/>
            <a:ext cx="8152619" cy="34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小琴学业优秀，也曾做过一些兼职工作。但是半年来，她参加过近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场面试，却始终没能成功应聘。最后，她愁眉苦脸地来找咨询老师，询问应该怎么办。于是，咨询老师让她做一次模拟面试。下面是模拟面试过程的节选（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Q=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考官，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A=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面试者小琴）。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请介绍一下你自己。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我都写在简历中了，就那样。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你为什么要应聘我们单位？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不是要毕业了嘛，总要找个工作吧。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请说说你有什么条件可以胜任这份工作（公司培训专员）。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43608" y="1001353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3"/>
                </a:solidFill>
                <a:latin typeface="+mn-ea"/>
              </a:rPr>
              <a:t>模拟面试</a:t>
            </a:r>
          </a:p>
        </p:txBody>
      </p:sp>
    </p:spTree>
    <p:extLst>
      <p:ext uri="{BB962C8B-B14F-4D97-AF65-F5344CB8AC3E}">
        <p14:creationId xmlns:p14="http://schemas.microsoft.com/office/powerpoint/2010/main" val="3833340589"/>
      </p:ext>
    </p:extLst>
  </p:cSld>
  <p:clrMapOvr>
    <a:masterClrMapping/>
  </p:clrMapOvr>
  <p:transition spd="slow" advTm="7000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467544" y="1347614"/>
            <a:ext cx="8024317" cy="300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我以前做过这样的工作，而且听同学说这样的工作也不难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既然你做过这样的工作，那请你说说以前做这份工作的具体情况。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就是听领导和同事的安排，叫我做什么就做什么。我就做了暑期两个月，开学后      就不做了。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假如你这次应聘成功，你对工作有什么具体的打算吗？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我是员工啊，能有什么打算，就听你们领导的安排呗。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Q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你能用一个词或一句话概括自己的特点吗？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： 我很随和，没有特点就是我最大的特点。</a:t>
            </a:r>
          </a:p>
        </p:txBody>
      </p:sp>
    </p:spTree>
    <p:extLst>
      <p:ext uri="{BB962C8B-B14F-4D97-AF65-F5344CB8AC3E}">
        <p14:creationId xmlns:p14="http://schemas.microsoft.com/office/powerpoint/2010/main" val="949411811"/>
      </p:ext>
    </p:extLst>
  </p:cSld>
  <p:clrMapOvr>
    <a:masterClrMapping/>
  </p:clrMapOvr>
  <p:transition spd="slow" advTm="7000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508541"/>
            <a:ext cx="6811399" cy="1982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</a:t>
            </a:r>
            <a:r>
              <a:rPr lang="zh-CN" altLang="en-US" sz="2400" dirty="0">
                <a:solidFill>
                  <a:schemeClr val="accent3"/>
                </a:solidFill>
                <a:latin typeface="+mn-ea"/>
              </a:rPr>
              <a:t>：</a:t>
            </a: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假如你是招聘主考官，你愿意录用小琴吗？为什么？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假如你是小琴，怎样做可以提高录用的可能性？ 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8323FA8-FA32-4B9E-A520-1F355B5C86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499742"/>
            <a:ext cx="2238160" cy="257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73925"/>
      </p:ext>
    </p:extLst>
  </p:cSld>
  <p:clrMapOvr>
    <a:masterClrMapping/>
  </p:clrMapOvr>
  <p:transition spd="slow" advTm="7000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907900" y="935153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在面试过程中成就自己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627784" y="797923"/>
            <a:ext cx="3744415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81EAC73-42CF-4773-923A-B0AF49A76697}"/>
              </a:ext>
            </a:extLst>
          </p:cNvPr>
          <p:cNvSpPr/>
          <p:nvPr/>
        </p:nvSpPr>
        <p:spPr>
          <a:xfrm>
            <a:off x="0" y="1514617"/>
            <a:ext cx="470641" cy="2325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7F3B7B-5395-4DB7-A213-D014502D5887}"/>
              </a:ext>
            </a:extLst>
          </p:cNvPr>
          <p:cNvSpPr txBox="1"/>
          <p:nvPr/>
        </p:nvSpPr>
        <p:spPr>
          <a:xfrm>
            <a:off x="0" y="1756589"/>
            <a:ext cx="461665" cy="2063261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  面试的流程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5772775-E117-42DA-B8F4-419C3856305E}"/>
              </a:ext>
            </a:extLst>
          </p:cNvPr>
          <p:cNvSpPr/>
          <p:nvPr/>
        </p:nvSpPr>
        <p:spPr>
          <a:xfrm>
            <a:off x="1099162" y="2582492"/>
            <a:ext cx="936104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D46D967-810A-4CA4-8D91-9D22B94B9390}"/>
              </a:ext>
            </a:extLst>
          </p:cNvPr>
          <p:cNvSpPr/>
          <p:nvPr/>
        </p:nvSpPr>
        <p:spPr>
          <a:xfrm>
            <a:off x="7478550" y="2572196"/>
            <a:ext cx="936104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5B6926D-2A2D-437F-A243-46C2D89E374F}"/>
              </a:ext>
            </a:extLst>
          </p:cNvPr>
          <p:cNvSpPr/>
          <p:nvPr/>
        </p:nvSpPr>
        <p:spPr>
          <a:xfrm>
            <a:off x="3839184" y="2582492"/>
            <a:ext cx="1440160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943F3CB-DCB3-4369-96A3-FE287FD20E47}"/>
              </a:ext>
            </a:extLst>
          </p:cNvPr>
          <p:cNvSpPr/>
          <p:nvPr/>
        </p:nvSpPr>
        <p:spPr>
          <a:xfrm>
            <a:off x="5793041" y="2582492"/>
            <a:ext cx="936104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F3DCC67E-0164-4DC8-A830-E6E92B732A3C}"/>
              </a:ext>
            </a:extLst>
          </p:cNvPr>
          <p:cNvSpPr/>
          <p:nvPr/>
        </p:nvSpPr>
        <p:spPr>
          <a:xfrm>
            <a:off x="2509997" y="2582492"/>
            <a:ext cx="936104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0E08F451-5DCA-4199-BA79-6F30818211FC}"/>
              </a:ext>
            </a:extLst>
          </p:cNvPr>
          <p:cNvCxnSpPr>
            <a:cxnSpLocks/>
            <a:stCxn id="4" idx="3"/>
            <a:endCxn id="22" idx="1"/>
          </p:cNvCxnSpPr>
          <p:nvPr/>
        </p:nvCxnSpPr>
        <p:spPr>
          <a:xfrm>
            <a:off x="2035266" y="2798516"/>
            <a:ext cx="474731" cy="0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B7C751C3-4D3C-4DCA-AA9E-F85F07D68145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5279344" y="2798516"/>
            <a:ext cx="513697" cy="0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83AFD6FC-107B-4B8D-944E-3E473D1D41F1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725561" y="2788220"/>
            <a:ext cx="752989" cy="0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383EB9A8-F576-4B05-A308-F5441F27BC7E}"/>
              </a:ext>
            </a:extLst>
          </p:cNvPr>
          <p:cNvCxnSpPr>
            <a:stCxn id="22" idx="3"/>
            <a:endCxn id="20" idx="1"/>
          </p:cNvCxnSpPr>
          <p:nvPr/>
        </p:nvCxnSpPr>
        <p:spPr>
          <a:xfrm>
            <a:off x="3446101" y="2798516"/>
            <a:ext cx="393083" cy="0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D55411A7-236E-4CBA-A3CE-8DCD62E9EAA5}"/>
              </a:ext>
            </a:extLst>
          </p:cNvPr>
          <p:cNvSpPr/>
          <p:nvPr/>
        </p:nvSpPr>
        <p:spPr>
          <a:xfrm>
            <a:off x="5793041" y="3579862"/>
            <a:ext cx="932520" cy="43204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66A6F329-CE52-4D53-93A4-F543C7DF3C1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1567214" y="3014540"/>
            <a:ext cx="0" cy="482352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25AF2F3B-0E93-4841-8254-131DCA801B19}"/>
              </a:ext>
            </a:extLst>
          </p:cNvPr>
          <p:cNvCxnSpPr/>
          <p:nvPr/>
        </p:nvCxnSpPr>
        <p:spPr>
          <a:xfrm>
            <a:off x="1567214" y="3496892"/>
            <a:ext cx="142061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A2981EA9-F6CD-422F-9C94-9327626F1205}"/>
              </a:ext>
            </a:extLst>
          </p:cNvPr>
          <p:cNvCxnSpPr>
            <a:cxnSpLocks/>
            <a:endCxn id="22" idx="2"/>
          </p:cNvCxnSpPr>
          <p:nvPr/>
        </p:nvCxnSpPr>
        <p:spPr>
          <a:xfrm flipH="1" flipV="1">
            <a:off x="2978049" y="3014540"/>
            <a:ext cx="9775" cy="482352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97FCE243-25ED-4730-8326-42D7F0B8122C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2978049" y="2096511"/>
            <a:ext cx="0" cy="485981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14E529D5-266F-4582-8163-62832975A899}"/>
              </a:ext>
            </a:extLst>
          </p:cNvPr>
          <p:cNvCxnSpPr/>
          <p:nvPr/>
        </p:nvCxnSpPr>
        <p:spPr>
          <a:xfrm>
            <a:off x="2978049" y="2096511"/>
            <a:ext cx="159395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76B013CB-D1D1-4C5F-9E54-D2DD1C745AF8}"/>
              </a:ext>
            </a:extLst>
          </p:cNvPr>
          <p:cNvCxnSpPr>
            <a:endCxn id="20" idx="0"/>
          </p:cNvCxnSpPr>
          <p:nvPr/>
        </p:nvCxnSpPr>
        <p:spPr>
          <a:xfrm flipH="1">
            <a:off x="4559264" y="2096511"/>
            <a:ext cx="12736" cy="485981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1C1A3F28-C7CD-4B04-835B-7073C0345300}"/>
              </a:ext>
            </a:extLst>
          </p:cNvPr>
          <p:cNvCxnSpPr>
            <a:stCxn id="21" idx="2"/>
            <a:endCxn id="39" idx="0"/>
          </p:cNvCxnSpPr>
          <p:nvPr/>
        </p:nvCxnSpPr>
        <p:spPr>
          <a:xfrm flipH="1">
            <a:off x="6259301" y="3014540"/>
            <a:ext cx="1792" cy="565322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95687283-93EB-4C38-B85D-95B82B6445F7}"/>
              </a:ext>
            </a:extLst>
          </p:cNvPr>
          <p:cNvCxnSpPr>
            <a:endCxn id="20" idx="2"/>
          </p:cNvCxnSpPr>
          <p:nvPr/>
        </p:nvCxnSpPr>
        <p:spPr>
          <a:xfrm flipV="1">
            <a:off x="4559264" y="3014540"/>
            <a:ext cx="0" cy="853354"/>
          </a:xfrm>
          <a:prstGeom prst="straightConnector1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4A753C01-C33B-47EB-BC5A-870C73D82DB2}"/>
              </a:ext>
            </a:extLst>
          </p:cNvPr>
          <p:cNvCxnSpPr/>
          <p:nvPr/>
        </p:nvCxnSpPr>
        <p:spPr>
          <a:xfrm>
            <a:off x="4559264" y="3867894"/>
            <a:ext cx="1233777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23669405-FE5B-40D0-A92D-4492F7BD8132}"/>
              </a:ext>
            </a:extLst>
          </p:cNvPr>
          <p:cNvSpPr txBox="1"/>
          <p:nvPr/>
        </p:nvSpPr>
        <p:spPr>
          <a:xfrm>
            <a:off x="1069837" y="2629239"/>
            <a:ext cx="1217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简历筛选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4946F711-6129-4541-8404-01F67E6DBEA9}"/>
              </a:ext>
            </a:extLst>
          </p:cNvPr>
          <p:cNvSpPr txBox="1"/>
          <p:nvPr/>
        </p:nvSpPr>
        <p:spPr>
          <a:xfrm>
            <a:off x="2463466" y="2639874"/>
            <a:ext cx="1088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电话预约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01AA07AC-A13E-4060-BA8C-A447C942E4D0}"/>
              </a:ext>
            </a:extLst>
          </p:cNvPr>
          <p:cNvSpPr txBox="1"/>
          <p:nvPr/>
        </p:nvSpPr>
        <p:spPr>
          <a:xfrm>
            <a:off x="3997073" y="2640720"/>
            <a:ext cx="1282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+mn-ea"/>
              </a:rPr>
              <a:t>面试</a:t>
            </a:r>
            <a:r>
              <a:rPr lang="en-US" altLang="zh-CN" sz="1600" dirty="0">
                <a:latin typeface="+mn-ea"/>
              </a:rPr>
              <a:t>1-3</a:t>
            </a:r>
            <a:r>
              <a:rPr lang="zh-CN" altLang="en-US" sz="1600" dirty="0">
                <a:latin typeface="+mn-ea"/>
              </a:rPr>
              <a:t>轮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B3AD0525-2355-40EE-88A8-3F1612A98956}"/>
              </a:ext>
            </a:extLst>
          </p:cNvPr>
          <p:cNvSpPr txBox="1"/>
          <p:nvPr/>
        </p:nvSpPr>
        <p:spPr>
          <a:xfrm>
            <a:off x="5757970" y="2639874"/>
            <a:ext cx="1057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结果反馈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774BF583-816F-4AA7-BD17-408BE5BF10CF}"/>
              </a:ext>
            </a:extLst>
          </p:cNvPr>
          <p:cNvSpPr txBox="1"/>
          <p:nvPr/>
        </p:nvSpPr>
        <p:spPr>
          <a:xfrm>
            <a:off x="7473584" y="2643878"/>
            <a:ext cx="1207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签约面谈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E597B9AC-E549-459B-BC96-2913C1950A48}"/>
              </a:ext>
            </a:extLst>
          </p:cNvPr>
          <p:cNvSpPr txBox="1"/>
          <p:nvPr/>
        </p:nvSpPr>
        <p:spPr>
          <a:xfrm>
            <a:off x="5899867" y="3626609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补招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90DE7E53-60E3-42F9-B2A3-9FD7AC3F8C91}"/>
              </a:ext>
            </a:extLst>
          </p:cNvPr>
          <p:cNvSpPr txBox="1"/>
          <p:nvPr/>
        </p:nvSpPr>
        <p:spPr>
          <a:xfrm>
            <a:off x="6816862" y="2479699"/>
            <a:ext cx="66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合格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59E7D92E-5F47-4C4C-8336-944527453826}"/>
              </a:ext>
            </a:extLst>
          </p:cNvPr>
          <p:cNvSpPr txBox="1"/>
          <p:nvPr/>
        </p:nvSpPr>
        <p:spPr>
          <a:xfrm>
            <a:off x="6293344" y="3151394"/>
            <a:ext cx="932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不合格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5400B515-C9A2-4507-A9B3-295A94B413D9}"/>
              </a:ext>
            </a:extLst>
          </p:cNvPr>
          <p:cNvSpPr txBox="1"/>
          <p:nvPr/>
        </p:nvSpPr>
        <p:spPr>
          <a:xfrm>
            <a:off x="3120652" y="1781911"/>
            <a:ext cx="1462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不加、减分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7D0EF199-6210-4BB8-8409-9674DD5D8E1C}"/>
              </a:ext>
            </a:extLst>
          </p:cNvPr>
          <p:cNvSpPr txBox="1"/>
          <p:nvPr/>
        </p:nvSpPr>
        <p:spPr>
          <a:xfrm>
            <a:off x="3109914" y="3163929"/>
            <a:ext cx="1484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得体、加分</a:t>
            </a:r>
          </a:p>
        </p:txBody>
      </p:sp>
    </p:spTree>
    <p:extLst>
      <p:ext uri="{BB962C8B-B14F-4D97-AF65-F5344CB8AC3E}">
        <p14:creationId xmlns:p14="http://schemas.microsoft.com/office/powerpoint/2010/main" val="41099673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17" grpId="0" animBg="1"/>
      <p:bldP spid="18" grpId="0"/>
      <p:bldP spid="4" grpId="0" animBg="1"/>
      <p:bldP spid="19" grpId="0" animBg="1"/>
      <p:bldP spid="20" grpId="0" animBg="1"/>
      <p:bldP spid="21" grpId="0" animBg="1"/>
      <p:bldP spid="22" grpId="0" animBg="1"/>
      <p:bldP spid="39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4" grpId="0"/>
      <p:bldP spid="75" grpId="0"/>
      <p:bldP spid="7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AD39B094-AC71-48D3-811F-9CD7B003FB5E}"/>
              </a:ext>
            </a:extLst>
          </p:cNvPr>
          <p:cNvSpPr/>
          <p:nvPr/>
        </p:nvSpPr>
        <p:spPr>
          <a:xfrm>
            <a:off x="0" y="1514617"/>
            <a:ext cx="470641" cy="2325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7F3B7B-5395-4DB7-A213-D014502D5887}"/>
              </a:ext>
            </a:extLst>
          </p:cNvPr>
          <p:cNvSpPr txBox="1"/>
          <p:nvPr/>
        </p:nvSpPr>
        <p:spPr>
          <a:xfrm>
            <a:off x="17279" y="1855227"/>
            <a:ext cx="461665" cy="20632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二   面试的类型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6" name="MH_Other_1">
            <a:extLst>
              <a:ext uri="{FF2B5EF4-FFF2-40B4-BE49-F238E27FC236}">
                <a16:creationId xmlns:a16="http://schemas.microsoft.com/office/drawing/2014/main" id="{9FF27454-C775-46FD-9DD4-B0DBDC3AC77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47664" y="2590308"/>
            <a:ext cx="6726714" cy="649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MH_SubTitle_1">
            <a:extLst>
              <a:ext uri="{FF2B5EF4-FFF2-40B4-BE49-F238E27FC236}">
                <a16:creationId xmlns:a16="http://schemas.microsoft.com/office/drawing/2014/main" id="{83489BD3-7DEF-4D89-93E5-8AB036F42A0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41960" y="3579849"/>
            <a:ext cx="1703478" cy="615530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b="1" dirty="0">
                <a:solidFill>
                  <a:srgbClr val="FEFFFF"/>
                </a:solidFill>
                <a:cs typeface="+mn-ea"/>
                <a:sym typeface="+mn-lt"/>
              </a:rPr>
              <a:t>集体笔试</a:t>
            </a:r>
          </a:p>
        </p:txBody>
      </p:sp>
      <p:sp>
        <p:nvSpPr>
          <p:cNvPr id="40" name="MH_SubTitle_2">
            <a:extLst>
              <a:ext uri="{FF2B5EF4-FFF2-40B4-BE49-F238E27FC236}">
                <a16:creationId xmlns:a16="http://schemas.microsoft.com/office/drawing/2014/main" id="{6D68EB15-8F7B-4DBD-A03A-0B64C7F48C2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59287" y="3579849"/>
            <a:ext cx="1703478" cy="627180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b="1" dirty="0">
                <a:solidFill>
                  <a:srgbClr val="FEFFFF"/>
                </a:solidFill>
                <a:cs typeface="+mn-ea"/>
                <a:sym typeface="+mn-lt"/>
              </a:rPr>
              <a:t>附加笔试</a:t>
            </a:r>
          </a:p>
        </p:txBody>
      </p:sp>
      <p:sp>
        <p:nvSpPr>
          <p:cNvPr id="42" name="MH_SubTitle_3">
            <a:extLst>
              <a:ext uri="{FF2B5EF4-FFF2-40B4-BE49-F238E27FC236}">
                <a16:creationId xmlns:a16="http://schemas.microsoft.com/office/drawing/2014/main" id="{8D017E54-B483-442E-87E3-7E0F839A430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976606" y="3579849"/>
            <a:ext cx="1703478" cy="615530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b="1" dirty="0">
                <a:solidFill>
                  <a:srgbClr val="FEFFFF"/>
                </a:solidFill>
                <a:cs typeface="+mn-ea"/>
                <a:sym typeface="+mn-lt"/>
              </a:rPr>
              <a:t>多轮面试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FA7724C1-3ABE-4046-8553-E3E8DD62F552}"/>
              </a:ext>
            </a:extLst>
          </p:cNvPr>
          <p:cNvGrpSpPr/>
          <p:nvPr/>
        </p:nvGrpSpPr>
        <p:grpSpPr>
          <a:xfrm>
            <a:off x="1837356" y="2067702"/>
            <a:ext cx="1110654" cy="1110191"/>
            <a:chOff x="1837356" y="2211757"/>
            <a:chExt cx="1110654" cy="1110191"/>
          </a:xfrm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FA378409-892B-49A3-935E-6D9990ECBC75}"/>
                </a:ext>
              </a:extLst>
            </p:cNvPr>
            <p:cNvSpPr/>
            <p:nvPr/>
          </p:nvSpPr>
          <p:spPr bwMode="auto">
            <a:xfrm>
              <a:off x="1837356" y="2211757"/>
              <a:ext cx="1110654" cy="1110191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13E28735-20A0-4B12-B709-B7DB20999C61}"/>
                </a:ext>
              </a:extLst>
            </p:cNvPr>
            <p:cNvSpPr/>
            <p:nvPr/>
          </p:nvSpPr>
          <p:spPr>
            <a:xfrm>
              <a:off x="2012273" y="2386442"/>
              <a:ext cx="760820" cy="7608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KSO_Shape">
              <a:extLst>
                <a:ext uri="{FF2B5EF4-FFF2-40B4-BE49-F238E27FC236}">
                  <a16:creationId xmlns:a16="http://schemas.microsoft.com/office/drawing/2014/main" id="{73366FD1-6ABB-4467-9F55-5686934C1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51" y="2569720"/>
              <a:ext cx="394264" cy="394264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A3398A8C-ED25-48FD-95B1-29F02D29CA65}"/>
              </a:ext>
            </a:extLst>
          </p:cNvPr>
          <p:cNvGrpSpPr/>
          <p:nvPr/>
        </p:nvGrpSpPr>
        <p:grpSpPr>
          <a:xfrm>
            <a:off x="4055699" y="2067702"/>
            <a:ext cx="1110654" cy="1110191"/>
            <a:chOff x="1837356" y="2211757"/>
            <a:chExt cx="1110654" cy="1110191"/>
          </a:xfrm>
        </p:grpSpPr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58F2AF05-721E-42B2-BC5C-92B5317257E2}"/>
                </a:ext>
              </a:extLst>
            </p:cNvPr>
            <p:cNvSpPr/>
            <p:nvPr/>
          </p:nvSpPr>
          <p:spPr bwMode="auto">
            <a:xfrm>
              <a:off x="1837356" y="2211757"/>
              <a:ext cx="1110654" cy="1110191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959BB506-80B9-4D10-960C-73F35B9C3D29}"/>
                </a:ext>
              </a:extLst>
            </p:cNvPr>
            <p:cNvSpPr/>
            <p:nvPr/>
          </p:nvSpPr>
          <p:spPr>
            <a:xfrm>
              <a:off x="2012273" y="2386442"/>
              <a:ext cx="760820" cy="7608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2F0C5F17-6F5D-4877-AD51-33E93EC06E18}"/>
              </a:ext>
            </a:extLst>
          </p:cNvPr>
          <p:cNvGrpSpPr/>
          <p:nvPr/>
        </p:nvGrpSpPr>
        <p:grpSpPr>
          <a:xfrm>
            <a:off x="6273018" y="2067702"/>
            <a:ext cx="1110654" cy="1110191"/>
            <a:chOff x="1837356" y="2211757"/>
            <a:chExt cx="1110654" cy="1110191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F24EEA5C-7E09-4B82-8174-103DB9C61DCF}"/>
                </a:ext>
              </a:extLst>
            </p:cNvPr>
            <p:cNvSpPr/>
            <p:nvPr/>
          </p:nvSpPr>
          <p:spPr bwMode="auto">
            <a:xfrm>
              <a:off x="1837356" y="2211757"/>
              <a:ext cx="1110654" cy="1110191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706F926F-CA51-4CBC-8C34-112727570EE4}"/>
                </a:ext>
              </a:extLst>
            </p:cNvPr>
            <p:cNvSpPr/>
            <p:nvPr/>
          </p:nvSpPr>
          <p:spPr>
            <a:xfrm>
              <a:off x="2012273" y="2386442"/>
              <a:ext cx="760820" cy="7608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school-material_347955">
            <a:extLst>
              <a:ext uri="{FF2B5EF4-FFF2-40B4-BE49-F238E27FC236}">
                <a16:creationId xmlns:a16="http://schemas.microsoft.com/office/drawing/2014/main" id="{BBD28B56-8C10-433C-9855-20A7B2826823}"/>
              </a:ext>
            </a:extLst>
          </p:cNvPr>
          <p:cNvSpPr/>
          <p:nvPr/>
        </p:nvSpPr>
        <p:spPr>
          <a:xfrm>
            <a:off x="4374371" y="2425665"/>
            <a:ext cx="473299" cy="461186"/>
          </a:xfrm>
          <a:custGeom>
            <a:avLst/>
            <a:gdLst>
              <a:gd name="T0" fmla="*/ 6266 w 6673"/>
              <a:gd name="T1" fmla="*/ 1856 h 6673"/>
              <a:gd name="T2" fmla="*/ 4817 w 6673"/>
              <a:gd name="T3" fmla="*/ 407 h 6673"/>
              <a:gd name="T4" fmla="*/ 1778 w 6673"/>
              <a:gd name="T5" fmla="*/ 0 h 6673"/>
              <a:gd name="T6" fmla="*/ 1723 w 6673"/>
              <a:gd name="T7" fmla="*/ 3501 h 6673"/>
              <a:gd name="T8" fmla="*/ 384 w 6673"/>
              <a:gd name="T9" fmla="*/ 5264 h 6673"/>
              <a:gd name="T10" fmla="*/ 1409 w 6673"/>
              <a:gd name="T11" fmla="*/ 6288 h 6673"/>
              <a:gd name="T12" fmla="*/ 3172 w 6673"/>
              <a:gd name="T13" fmla="*/ 4950 h 6673"/>
              <a:gd name="T14" fmla="*/ 6673 w 6673"/>
              <a:gd name="T15" fmla="*/ 4894 h 6673"/>
              <a:gd name="T16" fmla="*/ 4927 w 6673"/>
              <a:gd name="T17" fmla="*/ 668 h 6673"/>
              <a:gd name="T18" fmla="*/ 6005 w 6673"/>
              <a:gd name="T19" fmla="*/ 1746 h 6673"/>
              <a:gd name="T20" fmla="*/ 4600 w 6673"/>
              <a:gd name="T21" fmla="*/ 995 h 6673"/>
              <a:gd name="T22" fmla="*/ 1493 w 6673"/>
              <a:gd name="T23" fmla="*/ 2900 h 6673"/>
              <a:gd name="T24" fmla="*/ 1921 w 6673"/>
              <a:gd name="T25" fmla="*/ 2101 h 6673"/>
              <a:gd name="T26" fmla="*/ 990 w 6673"/>
              <a:gd name="T27" fmla="*/ 2397 h 6673"/>
              <a:gd name="T28" fmla="*/ 1418 w 6673"/>
              <a:gd name="T29" fmla="*/ 1598 h 6673"/>
              <a:gd name="T30" fmla="*/ 371 w 6673"/>
              <a:gd name="T31" fmla="*/ 1779 h 6673"/>
              <a:gd name="T32" fmla="*/ 3315 w 6673"/>
              <a:gd name="T33" fmla="*/ 1908 h 6673"/>
              <a:gd name="T34" fmla="*/ 1493 w 6673"/>
              <a:gd name="T35" fmla="*/ 2900 h 6673"/>
              <a:gd name="T36" fmla="*/ 4860 w 6673"/>
              <a:gd name="T37" fmla="*/ 1627 h 6673"/>
              <a:gd name="T38" fmla="*/ 1376 w 6673"/>
              <a:gd name="T39" fmla="*/ 4219 h 6673"/>
              <a:gd name="T40" fmla="*/ 1948 w 6673"/>
              <a:gd name="T41" fmla="*/ 5803 h 6673"/>
              <a:gd name="T42" fmla="*/ 870 w 6673"/>
              <a:gd name="T43" fmla="*/ 5803 h 6673"/>
              <a:gd name="T44" fmla="*/ 870 w 6673"/>
              <a:gd name="T45" fmla="*/ 4725 h 6673"/>
              <a:gd name="T46" fmla="*/ 2268 w 6673"/>
              <a:gd name="T47" fmla="*/ 5482 h 6673"/>
              <a:gd name="T48" fmla="*/ 2454 w 6673"/>
              <a:gd name="T49" fmla="*/ 5297 h 6673"/>
              <a:gd name="T50" fmla="*/ 5046 w 6673"/>
              <a:gd name="T51" fmla="*/ 1812 h 6673"/>
              <a:gd name="T52" fmla="*/ 2454 w 6673"/>
              <a:gd name="T53" fmla="*/ 5297 h 6673"/>
              <a:gd name="T54" fmla="*/ 5074 w 6673"/>
              <a:gd name="T55" fmla="*/ 5254 h 6673"/>
              <a:gd name="T56" fmla="*/ 4275 w 6673"/>
              <a:gd name="T57" fmla="*/ 5682 h 6673"/>
              <a:gd name="T58" fmla="*/ 4571 w 6673"/>
              <a:gd name="T59" fmla="*/ 4751 h 6673"/>
              <a:gd name="T60" fmla="*/ 3772 w 6673"/>
              <a:gd name="T61" fmla="*/ 5179 h 6673"/>
              <a:gd name="T62" fmla="*/ 4764 w 6673"/>
              <a:gd name="T63" fmla="*/ 3357 h 6673"/>
              <a:gd name="T64" fmla="*/ 4894 w 6673"/>
              <a:gd name="T65" fmla="*/ 6302 h 6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673" h="6673">
                <a:moveTo>
                  <a:pt x="4950" y="3172"/>
                </a:moveTo>
                <a:lnTo>
                  <a:pt x="6266" y="1856"/>
                </a:lnTo>
                <a:lnTo>
                  <a:pt x="6291" y="382"/>
                </a:lnTo>
                <a:lnTo>
                  <a:pt x="4817" y="407"/>
                </a:lnTo>
                <a:lnTo>
                  <a:pt x="3501" y="1723"/>
                </a:lnTo>
                <a:lnTo>
                  <a:pt x="1778" y="0"/>
                </a:lnTo>
                <a:lnTo>
                  <a:pt x="0" y="1779"/>
                </a:lnTo>
                <a:lnTo>
                  <a:pt x="1723" y="3501"/>
                </a:lnTo>
                <a:lnTo>
                  <a:pt x="684" y="4539"/>
                </a:lnTo>
                <a:cubicBezTo>
                  <a:pt x="491" y="4733"/>
                  <a:pt x="384" y="4990"/>
                  <a:pt x="384" y="5264"/>
                </a:cubicBezTo>
                <a:cubicBezTo>
                  <a:pt x="384" y="5537"/>
                  <a:pt x="491" y="5795"/>
                  <a:pt x="684" y="5988"/>
                </a:cubicBezTo>
                <a:cubicBezTo>
                  <a:pt x="878" y="6182"/>
                  <a:pt x="1135" y="6288"/>
                  <a:pt x="1409" y="6288"/>
                </a:cubicBezTo>
                <a:cubicBezTo>
                  <a:pt x="1683" y="6288"/>
                  <a:pt x="1940" y="6182"/>
                  <a:pt x="2134" y="5988"/>
                </a:cubicBezTo>
                <a:lnTo>
                  <a:pt x="3172" y="4950"/>
                </a:lnTo>
                <a:lnTo>
                  <a:pt x="4894" y="6673"/>
                </a:lnTo>
                <a:lnTo>
                  <a:pt x="6673" y="4894"/>
                </a:lnTo>
                <a:lnTo>
                  <a:pt x="4950" y="3172"/>
                </a:lnTo>
                <a:close/>
                <a:moveTo>
                  <a:pt x="4927" y="668"/>
                </a:moveTo>
                <a:lnTo>
                  <a:pt x="6023" y="649"/>
                </a:lnTo>
                <a:lnTo>
                  <a:pt x="6005" y="1746"/>
                </a:lnTo>
                <a:lnTo>
                  <a:pt x="5678" y="2073"/>
                </a:lnTo>
                <a:lnTo>
                  <a:pt x="4600" y="995"/>
                </a:lnTo>
                <a:lnTo>
                  <a:pt x="4927" y="668"/>
                </a:lnTo>
                <a:close/>
                <a:moveTo>
                  <a:pt x="1493" y="2900"/>
                </a:moveTo>
                <a:lnTo>
                  <a:pt x="2106" y="2287"/>
                </a:lnTo>
                <a:lnTo>
                  <a:pt x="1921" y="2101"/>
                </a:lnTo>
                <a:lnTo>
                  <a:pt x="1307" y="2715"/>
                </a:lnTo>
                <a:lnTo>
                  <a:pt x="990" y="2397"/>
                </a:lnTo>
                <a:lnTo>
                  <a:pt x="1603" y="1783"/>
                </a:lnTo>
                <a:lnTo>
                  <a:pt x="1418" y="1598"/>
                </a:lnTo>
                <a:lnTo>
                  <a:pt x="804" y="2211"/>
                </a:lnTo>
                <a:lnTo>
                  <a:pt x="371" y="1779"/>
                </a:lnTo>
                <a:lnTo>
                  <a:pt x="1778" y="371"/>
                </a:lnTo>
                <a:lnTo>
                  <a:pt x="3315" y="1908"/>
                </a:lnTo>
                <a:lnTo>
                  <a:pt x="1908" y="3315"/>
                </a:lnTo>
                <a:lnTo>
                  <a:pt x="1493" y="2900"/>
                </a:lnTo>
                <a:close/>
                <a:moveTo>
                  <a:pt x="4414" y="1181"/>
                </a:moveTo>
                <a:lnTo>
                  <a:pt x="4860" y="1627"/>
                </a:lnTo>
                <a:lnTo>
                  <a:pt x="1822" y="4665"/>
                </a:lnTo>
                <a:lnTo>
                  <a:pt x="1376" y="4219"/>
                </a:lnTo>
                <a:lnTo>
                  <a:pt x="4414" y="1181"/>
                </a:lnTo>
                <a:close/>
                <a:moveTo>
                  <a:pt x="1948" y="5803"/>
                </a:moveTo>
                <a:cubicBezTo>
                  <a:pt x="1804" y="5946"/>
                  <a:pt x="1613" y="6026"/>
                  <a:pt x="1409" y="6026"/>
                </a:cubicBezTo>
                <a:cubicBezTo>
                  <a:pt x="1206" y="6026"/>
                  <a:pt x="1014" y="5946"/>
                  <a:pt x="870" y="5803"/>
                </a:cubicBezTo>
                <a:cubicBezTo>
                  <a:pt x="726" y="5659"/>
                  <a:pt x="647" y="5467"/>
                  <a:pt x="647" y="5264"/>
                </a:cubicBezTo>
                <a:cubicBezTo>
                  <a:pt x="647" y="5060"/>
                  <a:pt x="726" y="4869"/>
                  <a:pt x="870" y="4725"/>
                </a:cubicBezTo>
                <a:lnTo>
                  <a:pt x="1191" y="4404"/>
                </a:lnTo>
                <a:lnTo>
                  <a:pt x="2268" y="5482"/>
                </a:lnTo>
                <a:lnTo>
                  <a:pt x="1948" y="5803"/>
                </a:lnTo>
                <a:close/>
                <a:moveTo>
                  <a:pt x="2454" y="5297"/>
                </a:moveTo>
                <a:lnTo>
                  <a:pt x="2008" y="4850"/>
                </a:lnTo>
                <a:lnTo>
                  <a:pt x="5046" y="1812"/>
                </a:lnTo>
                <a:lnTo>
                  <a:pt x="5492" y="2258"/>
                </a:lnTo>
                <a:lnTo>
                  <a:pt x="2454" y="5297"/>
                </a:lnTo>
                <a:close/>
                <a:moveTo>
                  <a:pt x="4460" y="5868"/>
                </a:moveTo>
                <a:lnTo>
                  <a:pt x="5074" y="5254"/>
                </a:lnTo>
                <a:lnTo>
                  <a:pt x="4888" y="5068"/>
                </a:lnTo>
                <a:lnTo>
                  <a:pt x="4275" y="5682"/>
                </a:lnTo>
                <a:lnTo>
                  <a:pt x="3957" y="5365"/>
                </a:lnTo>
                <a:lnTo>
                  <a:pt x="4571" y="4751"/>
                </a:lnTo>
                <a:lnTo>
                  <a:pt x="4385" y="4565"/>
                </a:lnTo>
                <a:lnTo>
                  <a:pt x="3772" y="5179"/>
                </a:lnTo>
                <a:lnTo>
                  <a:pt x="3357" y="4765"/>
                </a:lnTo>
                <a:lnTo>
                  <a:pt x="4764" y="3357"/>
                </a:lnTo>
                <a:lnTo>
                  <a:pt x="6302" y="4894"/>
                </a:lnTo>
                <a:lnTo>
                  <a:pt x="4894" y="6302"/>
                </a:lnTo>
                <a:lnTo>
                  <a:pt x="4460" y="58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meeting-room_76244">
            <a:extLst>
              <a:ext uri="{FF2B5EF4-FFF2-40B4-BE49-F238E27FC236}">
                <a16:creationId xmlns:a16="http://schemas.microsoft.com/office/drawing/2014/main" id="{DDB27E37-C03D-46F9-B9A3-788BC046212A}"/>
              </a:ext>
            </a:extLst>
          </p:cNvPr>
          <p:cNvSpPr/>
          <p:nvPr/>
        </p:nvSpPr>
        <p:spPr>
          <a:xfrm>
            <a:off x="6590252" y="2389932"/>
            <a:ext cx="470641" cy="454054"/>
          </a:xfrm>
          <a:custGeom>
            <a:avLst/>
            <a:gdLst>
              <a:gd name="connsiteX0" fmla="*/ 0 w 605381"/>
              <a:gd name="connsiteY0" fmla="*/ 348734 h 402999"/>
              <a:gd name="connsiteX1" fmla="*/ 605381 w 605381"/>
              <a:gd name="connsiteY1" fmla="*/ 348734 h 402999"/>
              <a:gd name="connsiteX2" fmla="*/ 605381 w 605381"/>
              <a:gd name="connsiteY2" fmla="*/ 402999 h 402999"/>
              <a:gd name="connsiteX3" fmla="*/ 0 w 605381"/>
              <a:gd name="connsiteY3" fmla="*/ 402999 h 402999"/>
              <a:gd name="connsiteX4" fmla="*/ 82002 w 605381"/>
              <a:gd name="connsiteY4" fmla="*/ 187704 h 402999"/>
              <a:gd name="connsiteX5" fmla="*/ 523450 w 605381"/>
              <a:gd name="connsiteY5" fmla="*/ 187704 h 402999"/>
              <a:gd name="connsiteX6" fmla="*/ 604252 w 605381"/>
              <a:gd name="connsiteY6" fmla="*/ 315427 h 402999"/>
              <a:gd name="connsiteX7" fmla="*/ 1200 w 605381"/>
              <a:gd name="connsiteY7" fmla="*/ 315427 h 402999"/>
              <a:gd name="connsiteX8" fmla="*/ 444726 w 605381"/>
              <a:gd name="connsiteY8" fmla="*/ 0 h 402999"/>
              <a:gd name="connsiteX9" fmla="*/ 476914 w 605381"/>
              <a:gd name="connsiteY9" fmla="*/ 32283 h 402999"/>
              <a:gd name="connsiteX10" fmla="*/ 463086 w 605381"/>
              <a:gd name="connsiteY10" fmla="*/ 58644 h 402999"/>
              <a:gd name="connsiteX11" fmla="*/ 499109 w 605381"/>
              <a:gd name="connsiteY11" fmla="*/ 87211 h 402999"/>
              <a:gd name="connsiteX12" fmla="*/ 499109 w 605381"/>
              <a:gd name="connsiteY12" fmla="*/ 156655 h 402999"/>
              <a:gd name="connsiteX13" fmla="*/ 390227 w 605381"/>
              <a:gd name="connsiteY13" fmla="*/ 156655 h 402999"/>
              <a:gd name="connsiteX14" fmla="*/ 390227 w 605381"/>
              <a:gd name="connsiteY14" fmla="*/ 87211 h 402999"/>
              <a:gd name="connsiteX15" fmla="*/ 426250 w 605381"/>
              <a:gd name="connsiteY15" fmla="*/ 58644 h 402999"/>
              <a:gd name="connsiteX16" fmla="*/ 412538 w 605381"/>
              <a:gd name="connsiteY16" fmla="*/ 32283 h 402999"/>
              <a:gd name="connsiteX17" fmla="*/ 444726 w 605381"/>
              <a:gd name="connsiteY17" fmla="*/ 0 h 402999"/>
              <a:gd name="connsiteX18" fmla="*/ 302784 w 605381"/>
              <a:gd name="connsiteY18" fmla="*/ 0 h 402999"/>
              <a:gd name="connsiteX19" fmla="*/ 334993 w 605381"/>
              <a:gd name="connsiteY19" fmla="*/ 32283 h 402999"/>
              <a:gd name="connsiteX20" fmla="*/ 321156 w 605381"/>
              <a:gd name="connsiteY20" fmla="*/ 58644 h 402999"/>
              <a:gd name="connsiteX21" fmla="*/ 357202 w 605381"/>
              <a:gd name="connsiteY21" fmla="*/ 87211 h 402999"/>
              <a:gd name="connsiteX22" fmla="*/ 357202 w 605381"/>
              <a:gd name="connsiteY22" fmla="*/ 156655 h 402999"/>
              <a:gd name="connsiteX23" fmla="*/ 248249 w 605381"/>
              <a:gd name="connsiteY23" fmla="*/ 156655 h 402999"/>
              <a:gd name="connsiteX24" fmla="*/ 248249 w 605381"/>
              <a:gd name="connsiteY24" fmla="*/ 87211 h 402999"/>
              <a:gd name="connsiteX25" fmla="*/ 284295 w 605381"/>
              <a:gd name="connsiteY25" fmla="*/ 58644 h 402999"/>
              <a:gd name="connsiteX26" fmla="*/ 270458 w 605381"/>
              <a:gd name="connsiteY26" fmla="*/ 32283 h 402999"/>
              <a:gd name="connsiteX27" fmla="*/ 302784 w 605381"/>
              <a:gd name="connsiteY27" fmla="*/ 0 h 402999"/>
              <a:gd name="connsiteX28" fmla="*/ 160807 w 605381"/>
              <a:gd name="connsiteY28" fmla="*/ 0 h 402999"/>
              <a:gd name="connsiteX29" fmla="*/ 193016 w 605381"/>
              <a:gd name="connsiteY29" fmla="*/ 32283 h 402999"/>
              <a:gd name="connsiteX30" fmla="*/ 179179 w 605381"/>
              <a:gd name="connsiteY30" fmla="*/ 58644 h 402999"/>
              <a:gd name="connsiteX31" fmla="*/ 215225 w 605381"/>
              <a:gd name="connsiteY31" fmla="*/ 87211 h 402999"/>
              <a:gd name="connsiteX32" fmla="*/ 215225 w 605381"/>
              <a:gd name="connsiteY32" fmla="*/ 156655 h 402999"/>
              <a:gd name="connsiteX33" fmla="*/ 106272 w 605381"/>
              <a:gd name="connsiteY33" fmla="*/ 156655 h 402999"/>
              <a:gd name="connsiteX34" fmla="*/ 106272 w 605381"/>
              <a:gd name="connsiteY34" fmla="*/ 87211 h 402999"/>
              <a:gd name="connsiteX35" fmla="*/ 142318 w 605381"/>
              <a:gd name="connsiteY35" fmla="*/ 58644 h 402999"/>
              <a:gd name="connsiteX36" fmla="*/ 128481 w 605381"/>
              <a:gd name="connsiteY36" fmla="*/ 32283 h 402999"/>
              <a:gd name="connsiteX37" fmla="*/ 160807 w 605381"/>
              <a:gd name="connsiteY37" fmla="*/ 0 h 40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5381" h="402999">
                <a:moveTo>
                  <a:pt x="0" y="348734"/>
                </a:moveTo>
                <a:lnTo>
                  <a:pt x="605381" y="348734"/>
                </a:lnTo>
                <a:lnTo>
                  <a:pt x="605381" y="402999"/>
                </a:lnTo>
                <a:lnTo>
                  <a:pt x="0" y="402999"/>
                </a:lnTo>
                <a:close/>
                <a:moveTo>
                  <a:pt x="82002" y="187704"/>
                </a:moveTo>
                <a:lnTo>
                  <a:pt x="523450" y="187704"/>
                </a:lnTo>
                <a:lnTo>
                  <a:pt x="604252" y="315427"/>
                </a:lnTo>
                <a:lnTo>
                  <a:pt x="1200" y="315427"/>
                </a:lnTo>
                <a:close/>
                <a:moveTo>
                  <a:pt x="444726" y="0"/>
                </a:moveTo>
                <a:cubicBezTo>
                  <a:pt x="462505" y="0"/>
                  <a:pt x="476914" y="14400"/>
                  <a:pt x="476914" y="32283"/>
                </a:cubicBezTo>
                <a:cubicBezTo>
                  <a:pt x="476914" y="43199"/>
                  <a:pt x="471453" y="52838"/>
                  <a:pt x="463086" y="58644"/>
                </a:cubicBezTo>
                <a:cubicBezTo>
                  <a:pt x="484119" y="62825"/>
                  <a:pt x="499109" y="74089"/>
                  <a:pt x="499109" y="87211"/>
                </a:cubicBezTo>
                <a:lnTo>
                  <a:pt x="499109" y="156655"/>
                </a:lnTo>
                <a:lnTo>
                  <a:pt x="390227" y="156655"/>
                </a:lnTo>
                <a:lnTo>
                  <a:pt x="390227" y="87211"/>
                </a:lnTo>
                <a:cubicBezTo>
                  <a:pt x="390227" y="74089"/>
                  <a:pt x="405217" y="62825"/>
                  <a:pt x="426250" y="58644"/>
                </a:cubicBezTo>
                <a:cubicBezTo>
                  <a:pt x="417883" y="52838"/>
                  <a:pt x="412538" y="43199"/>
                  <a:pt x="412538" y="32283"/>
                </a:cubicBezTo>
                <a:cubicBezTo>
                  <a:pt x="412538" y="14400"/>
                  <a:pt x="426947" y="0"/>
                  <a:pt x="444726" y="0"/>
                </a:cubicBezTo>
                <a:close/>
                <a:moveTo>
                  <a:pt x="302784" y="0"/>
                </a:moveTo>
                <a:cubicBezTo>
                  <a:pt x="320574" y="0"/>
                  <a:pt x="334993" y="14400"/>
                  <a:pt x="334993" y="32283"/>
                </a:cubicBezTo>
                <a:cubicBezTo>
                  <a:pt x="334993" y="43199"/>
                  <a:pt x="329528" y="52838"/>
                  <a:pt x="321156" y="58644"/>
                </a:cubicBezTo>
                <a:cubicBezTo>
                  <a:pt x="342202" y="62825"/>
                  <a:pt x="357202" y="74089"/>
                  <a:pt x="357202" y="87211"/>
                </a:cubicBezTo>
                <a:lnTo>
                  <a:pt x="357202" y="156655"/>
                </a:lnTo>
                <a:lnTo>
                  <a:pt x="248249" y="156655"/>
                </a:lnTo>
                <a:lnTo>
                  <a:pt x="248249" y="87211"/>
                </a:lnTo>
                <a:cubicBezTo>
                  <a:pt x="248249" y="74089"/>
                  <a:pt x="263249" y="62825"/>
                  <a:pt x="284295" y="58644"/>
                </a:cubicBezTo>
                <a:cubicBezTo>
                  <a:pt x="275923" y="52838"/>
                  <a:pt x="270458" y="43199"/>
                  <a:pt x="270458" y="32283"/>
                </a:cubicBezTo>
                <a:cubicBezTo>
                  <a:pt x="270458" y="14400"/>
                  <a:pt x="284993" y="0"/>
                  <a:pt x="302784" y="0"/>
                </a:cubicBezTo>
                <a:close/>
                <a:moveTo>
                  <a:pt x="160807" y="0"/>
                </a:moveTo>
                <a:cubicBezTo>
                  <a:pt x="178597" y="0"/>
                  <a:pt x="193016" y="14400"/>
                  <a:pt x="193016" y="32283"/>
                </a:cubicBezTo>
                <a:cubicBezTo>
                  <a:pt x="193016" y="43199"/>
                  <a:pt x="187551" y="52838"/>
                  <a:pt x="179179" y="58644"/>
                </a:cubicBezTo>
                <a:cubicBezTo>
                  <a:pt x="200225" y="62825"/>
                  <a:pt x="215225" y="74089"/>
                  <a:pt x="215225" y="87211"/>
                </a:cubicBezTo>
                <a:lnTo>
                  <a:pt x="215225" y="156655"/>
                </a:lnTo>
                <a:lnTo>
                  <a:pt x="106272" y="156655"/>
                </a:lnTo>
                <a:lnTo>
                  <a:pt x="106272" y="87211"/>
                </a:lnTo>
                <a:cubicBezTo>
                  <a:pt x="106272" y="74089"/>
                  <a:pt x="121272" y="62825"/>
                  <a:pt x="142318" y="58644"/>
                </a:cubicBezTo>
                <a:cubicBezTo>
                  <a:pt x="133946" y="52838"/>
                  <a:pt x="128481" y="43199"/>
                  <a:pt x="128481" y="32283"/>
                </a:cubicBezTo>
                <a:cubicBezTo>
                  <a:pt x="128481" y="14400"/>
                  <a:pt x="142900" y="0"/>
                  <a:pt x="16080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998082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8" grpId="0"/>
      <p:bldP spid="36" grpId="0" animBg="1"/>
      <p:bldP spid="37" grpId="0" animBg="1"/>
      <p:bldP spid="40" grpId="0" animBg="1"/>
      <p:bldP spid="42" grpId="0" animBg="1"/>
      <p:bldP spid="64" grpId="0" animBg="1"/>
      <p:bldP spid="7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:a16="http://schemas.microsoft.com/office/drawing/2014/main" id="{FF6F7E8A-4072-463E-9727-37C50DA5323A}"/>
              </a:ext>
            </a:extLst>
          </p:cNvPr>
          <p:cNvSpPr/>
          <p:nvPr/>
        </p:nvSpPr>
        <p:spPr>
          <a:xfrm>
            <a:off x="0" y="1514617"/>
            <a:ext cx="470641" cy="2325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7F3B7B-5395-4DB7-A213-D014502D5887}"/>
              </a:ext>
            </a:extLst>
          </p:cNvPr>
          <p:cNvSpPr txBox="1"/>
          <p:nvPr/>
        </p:nvSpPr>
        <p:spPr>
          <a:xfrm>
            <a:off x="-17873" y="1756143"/>
            <a:ext cx="461665" cy="1631213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三  面试的原则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7FAA0974-889A-4159-997B-13D712F43F13}"/>
              </a:ext>
            </a:extLst>
          </p:cNvPr>
          <p:cNvGrpSpPr/>
          <p:nvPr/>
        </p:nvGrpSpPr>
        <p:grpSpPr>
          <a:xfrm>
            <a:off x="887224" y="1514617"/>
            <a:ext cx="7868521" cy="2516530"/>
            <a:chOff x="1173256" y="1645641"/>
            <a:chExt cx="9832788" cy="4225967"/>
          </a:xfrm>
        </p:grpSpPr>
        <p:grpSp>
          <p:nvGrpSpPr>
            <p:cNvPr id="24" name="ïṩḻídè">
              <a:extLst>
                <a:ext uri="{FF2B5EF4-FFF2-40B4-BE49-F238E27FC236}">
                  <a16:creationId xmlns:a16="http://schemas.microsoft.com/office/drawing/2014/main" id="{57A55E0A-28BB-4329-9397-7F9D2459C586}"/>
                </a:ext>
              </a:extLst>
            </p:cNvPr>
            <p:cNvGrpSpPr/>
            <p:nvPr/>
          </p:nvGrpSpPr>
          <p:grpSpPr>
            <a:xfrm>
              <a:off x="1216693" y="1650733"/>
              <a:ext cx="3192162" cy="1595544"/>
              <a:chOff x="1179793" y="2226295"/>
              <a:chExt cx="3192162" cy="1595544"/>
            </a:xfrm>
          </p:grpSpPr>
          <p:sp>
            <p:nvSpPr>
              <p:cNvPr id="67" name="işḷîḋê">
                <a:extLst>
                  <a:ext uri="{FF2B5EF4-FFF2-40B4-BE49-F238E27FC236}">
                    <a16:creationId xmlns:a16="http://schemas.microsoft.com/office/drawing/2014/main" id="{05A5045A-3EC4-4F66-BA7B-34F95F301503}"/>
                  </a:ext>
                </a:extLst>
              </p:cNvPr>
              <p:cNvSpPr/>
              <p:nvPr/>
            </p:nvSpPr>
            <p:spPr>
              <a:xfrm>
                <a:off x="1179793" y="2226295"/>
                <a:ext cx="3192162" cy="1595544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işļïdé">
                <a:extLst>
                  <a:ext uri="{FF2B5EF4-FFF2-40B4-BE49-F238E27FC236}">
                    <a16:creationId xmlns:a16="http://schemas.microsoft.com/office/drawing/2014/main" id="{597815E8-9AAB-49ED-B2E1-E9FBF2903C0E}"/>
                  </a:ext>
                </a:extLst>
              </p:cNvPr>
              <p:cNvSpPr txBox="1"/>
              <p:nvPr/>
            </p:nvSpPr>
            <p:spPr>
              <a:xfrm flipH="1">
                <a:off x="1909664" y="2345502"/>
                <a:ext cx="2097051" cy="108537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历练中成长的心态</a:t>
                </a:r>
                <a:endParaRPr lang="en-US" altLang="zh-CN" dirty="0"/>
              </a:p>
            </p:txBody>
          </p:sp>
          <p:sp>
            <p:nvSpPr>
              <p:cNvPr id="69" name="iṣľïďe">
                <a:extLst>
                  <a:ext uri="{FF2B5EF4-FFF2-40B4-BE49-F238E27FC236}">
                    <a16:creationId xmlns:a16="http://schemas.microsoft.com/office/drawing/2014/main" id="{46A37509-1B83-4684-8B99-8CBFE14FE431}"/>
                  </a:ext>
                </a:extLst>
              </p:cNvPr>
              <p:cNvSpPr/>
              <p:nvPr/>
            </p:nvSpPr>
            <p:spPr>
              <a:xfrm>
                <a:off x="1379624" y="2444900"/>
                <a:ext cx="408072" cy="371634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60000">
                    <a:schemeClr val="accent6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" name="íšlíḑè">
              <a:extLst>
                <a:ext uri="{FF2B5EF4-FFF2-40B4-BE49-F238E27FC236}">
                  <a16:creationId xmlns:a16="http://schemas.microsoft.com/office/drawing/2014/main" id="{B1F478D8-79B0-48D0-AE2C-8CC174EF8AF0}"/>
                </a:ext>
              </a:extLst>
            </p:cNvPr>
            <p:cNvGrpSpPr/>
            <p:nvPr/>
          </p:nvGrpSpPr>
          <p:grpSpPr>
            <a:xfrm>
              <a:off x="4505402" y="1650733"/>
              <a:ext cx="3192162" cy="1595544"/>
              <a:chOff x="4468502" y="2226295"/>
              <a:chExt cx="3192162" cy="1595544"/>
            </a:xfrm>
          </p:grpSpPr>
          <p:sp>
            <p:nvSpPr>
              <p:cNvPr id="61" name="îslíḋe">
                <a:extLst>
                  <a:ext uri="{FF2B5EF4-FFF2-40B4-BE49-F238E27FC236}">
                    <a16:creationId xmlns:a16="http://schemas.microsoft.com/office/drawing/2014/main" id="{7C7BA529-A06C-4E8A-A800-D9D66C92197B}"/>
                  </a:ext>
                </a:extLst>
              </p:cNvPr>
              <p:cNvSpPr/>
              <p:nvPr/>
            </p:nvSpPr>
            <p:spPr>
              <a:xfrm>
                <a:off x="4689221" y="2405916"/>
                <a:ext cx="408070" cy="400781"/>
              </a:xfrm>
              <a:custGeom>
                <a:avLst/>
                <a:gdLst>
                  <a:gd name="connsiteX0" fmla="*/ 343764 w 533400"/>
                  <a:gd name="connsiteY0" fmla="*/ 276846 h 523875"/>
                  <a:gd name="connsiteX1" fmla="*/ 372339 w 533400"/>
                  <a:gd name="connsiteY1" fmla="*/ 305421 h 523875"/>
                  <a:gd name="connsiteX2" fmla="*/ 372339 w 533400"/>
                  <a:gd name="connsiteY2" fmla="*/ 495921 h 523875"/>
                  <a:gd name="connsiteX3" fmla="*/ 343764 w 533400"/>
                  <a:gd name="connsiteY3" fmla="*/ 524496 h 523875"/>
                  <a:gd name="connsiteX4" fmla="*/ 191364 w 533400"/>
                  <a:gd name="connsiteY4" fmla="*/ 524496 h 523875"/>
                  <a:gd name="connsiteX5" fmla="*/ 162789 w 533400"/>
                  <a:gd name="connsiteY5" fmla="*/ 495921 h 523875"/>
                  <a:gd name="connsiteX6" fmla="*/ 162789 w 533400"/>
                  <a:gd name="connsiteY6" fmla="*/ 305421 h 523875"/>
                  <a:gd name="connsiteX7" fmla="*/ 191364 w 533400"/>
                  <a:gd name="connsiteY7" fmla="*/ 276846 h 523875"/>
                  <a:gd name="connsiteX8" fmla="*/ 343764 w 533400"/>
                  <a:gd name="connsiteY8" fmla="*/ 276846 h 523875"/>
                  <a:gd name="connsiteX9" fmla="*/ 143739 w 533400"/>
                  <a:gd name="connsiteY9" fmla="*/ 114921 h 523875"/>
                  <a:gd name="connsiteX10" fmla="*/ 179934 w 533400"/>
                  <a:gd name="connsiteY10" fmla="*/ 153021 h 523875"/>
                  <a:gd name="connsiteX11" fmla="*/ 181839 w 533400"/>
                  <a:gd name="connsiteY11" fmla="*/ 153021 h 523875"/>
                  <a:gd name="connsiteX12" fmla="*/ 353289 w 533400"/>
                  <a:gd name="connsiteY12" fmla="*/ 153021 h 523875"/>
                  <a:gd name="connsiteX13" fmla="*/ 391389 w 533400"/>
                  <a:gd name="connsiteY13" fmla="*/ 116826 h 523875"/>
                  <a:gd name="connsiteX14" fmla="*/ 391389 w 533400"/>
                  <a:gd name="connsiteY14" fmla="*/ 114921 h 523875"/>
                  <a:gd name="connsiteX15" fmla="*/ 505689 w 533400"/>
                  <a:gd name="connsiteY15" fmla="*/ 114921 h 523875"/>
                  <a:gd name="connsiteX16" fmla="*/ 534264 w 533400"/>
                  <a:gd name="connsiteY16" fmla="*/ 143496 h 523875"/>
                  <a:gd name="connsiteX17" fmla="*/ 534264 w 533400"/>
                  <a:gd name="connsiteY17" fmla="*/ 381621 h 523875"/>
                  <a:gd name="connsiteX18" fmla="*/ 505689 w 533400"/>
                  <a:gd name="connsiteY18" fmla="*/ 410196 h 523875"/>
                  <a:gd name="connsiteX19" fmla="*/ 391389 w 533400"/>
                  <a:gd name="connsiteY19" fmla="*/ 410196 h 523875"/>
                  <a:gd name="connsiteX20" fmla="*/ 391389 w 533400"/>
                  <a:gd name="connsiteY20" fmla="*/ 295896 h 523875"/>
                  <a:gd name="connsiteX21" fmla="*/ 355194 w 533400"/>
                  <a:gd name="connsiteY21" fmla="*/ 257796 h 523875"/>
                  <a:gd name="connsiteX22" fmla="*/ 353289 w 533400"/>
                  <a:gd name="connsiteY22" fmla="*/ 257796 h 523875"/>
                  <a:gd name="connsiteX23" fmla="*/ 181839 w 533400"/>
                  <a:gd name="connsiteY23" fmla="*/ 257796 h 523875"/>
                  <a:gd name="connsiteX24" fmla="*/ 143739 w 533400"/>
                  <a:gd name="connsiteY24" fmla="*/ 293991 h 523875"/>
                  <a:gd name="connsiteX25" fmla="*/ 143739 w 533400"/>
                  <a:gd name="connsiteY25" fmla="*/ 295896 h 523875"/>
                  <a:gd name="connsiteX26" fmla="*/ 143739 w 533400"/>
                  <a:gd name="connsiteY26" fmla="*/ 410196 h 523875"/>
                  <a:gd name="connsiteX27" fmla="*/ 29439 w 533400"/>
                  <a:gd name="connsiteY27" fmla="*/ 410196 h 523875"/>
                  <a:gd name="connsiteX28" fmla="*/ 864 w 533400"/>
                  <a:gd name="connsiteY28" fmla="*/ 381621 h 523875"/>
                  <a:gd name="connsiteX29" fmla="*/ 864 w 533400"/>
                  <a:gd name="connsiteY29" fmla="*/ 201408 h 523875"/>
                  <a:gd name="connsiteX30" fmla="*/ 11151 w 533400"/>
                  <a:gd name="connsiteY30" fmla="*/ 175405 h 523875"/>
                  <a:gd name="connsiteX31" fmla="*/ 56300 w 533400"/>
                  <a:gd name="connsiteY31" fmla="*/ 127018 h 523875"/>
                  <a:gd name="connsiteX32" fmla="*/ 84112 w 533400"/>
                  <a:gd name="connsiteY32" fmla="*/ 114921 h 523875"/>
                  <a:gd name="connsiteX33" fmla="*/ 143739 w 533400"/>
                  <a:gd name="connsiteY33" fmla="*/ 114921 h 523875"/>
                  <a:gd name="connsiteX34" fmla="*/ 462827 w 533400"/>
                  <a:gd name="connsiteY34" fmla="*/ 172071 h 523875"/>
                  <a:gd name="connsiteX35" fmla="*/ 448539 w 533400"/>
                  <a:gd name="connsiteY35" fmla="*/ 186359 h 523875"/>
                  <a:gd name="connsiteX36" fmla="*/ 462827 w 533400"/>
                  <a:gd name="connsiteY36" fmla="*/ 200646 h 523875"/>
                  <a:gd name="connsiteX37" fmla="*/ 477114 w 533400"/>
                  <a:gd name="connsiteY37" fmla="*/ 186359 h 523875"/>
                  <a:gd name="connsiteX38" fmla="*/ 462827 w 533400"/>
                  <a:gd name="connsiteY38" fmla="*/ 172071 h 523875"/>
                  <a:gd name="connsiteX39" fmla="*/ 343764 w 533400"/>
                  <a:gd name="connsiteY39" fmla="*/ 621 h 523875"/>
                  <a:gd name="connsiteX40" fmla="*/ 372339 w 533400"/>
                  <a:gd name="connsiteY40" fmla="*/ 29196 h 523875"/>
                  <a:gd name="connsiteX41" fmla="*/ 372339 w 533400"/>
                  <a:gd name="connsiteY41" fmla="*/ 105396 h 523875"/>
                  <a:gd name="connsiteX42" fmla="*/ 343764 w 533400"/>
                  <a:gd name="connsiteY42" fmla="*/ 133971 h 523875"/>
                  <a:gd name="connsiteX43" fmla="*/ 191364 w 533400"/>
                  <a:gd name="connsiteY43" fmla="*/ 133971 h 523875"/>
                  <a:gd name="connsiteX44" fmla="*/ 162789 w 533400"/>
                  <a:gd name="connsiteY44" fmla="*/ 105396 h 523875"/>
                  <a:gd name="connsiteX45" fmla="*/ 162789 w 533400"/>
                  <a:gd name="connsiteY45" fmla="*/ 29196 h 523875"/>
                  <a:gd name="connsiteX46" fmla="*/ 191364 w 533400"/>
                  <a:gd name="connsiteY46" fmla="*/ 621 h 523875"/>
                  <a:gd name="connsiteX47" fmla="*/ 343764 w 533400"/>
                  <a:gd name="connsiteY47" fmla="*/ 6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3764" y="276846"/>
                    </a:moveTo>
                    <a:cubicBezTo>
                      <a:pt x="359576" y="276846"/>
                      <a:pt x="372339" y="289610"/>
                      <a:pt x="372339" y="305421"/>
                    </a:cubicBezTo>
                    <a:lnTo>
                      <a:pt x="372339" y="495921"/>
                    </a:lnTo>
                    <a:cubicBezTo>
                      <a:pt x="372339" y="511732"/>
                      <a:pt x="359576" y="524496"/>
                      <a:pt x="343764" y="524496"/>
                    </a:cubicBezTo>
                    <a:lnTo>
                      <a:pt x="191364" y="524496"/>
                    </a:lnTo>
                    <a:cubicBezTo>
                      <a:pt x="175552" y="524496"/>
                      <a:pt x="162789" y="511732"/>
                      <a:pt x="162789" y="495921"/>
                    </a:cubicBezTo>
                    <a:lnTo>
                      <a:pt x="162789" y="305421"/>
                    </a:lnTo>
                    <a:cubicBezTo>
                      <a:pt x="162789" y="289610"/>
                      <a:pt x="175552" y="276846"/>
                      <a:pt x="191364" y="276846"/>
                    </a:cubicBezTo>
                    <a:lnTo>
                      <a:pt x="343764" y="276846"/>
                    </a:lnTo>
                    <a:close/>
                    <a:moveTo>
                      <a:pt x="143739" y="114921"/>
                    </a:moveTo>
                    <a:cubicBezTo>
                      <a:pt x="143739" y="135305"/>
                      <a:pt x="159741" y="151973"/>
                      <a:pt x="179934" y="153021"/>
                    </a:cubicBezTo>
                    <a:lnTo>
                      <a:pt x="181839" y="153021"/>
                    </a:lnTo>
                    <a:lnTo>
                      <a:pt x="353289" y="153021"/>
                    </a:lnTo>
                    <a:cubicBezTo>
                      <a:pt x="373673" y="153021"/>
                      <a:pt x="390341" y="137019"/>
                      <a:pt x="391389" y="116826"/>
                    </a:cubicBezTo>
                    <a:lnTo>
                      <a:pt x="391389" y="114921"/>
                    </a:lnTo>
                    <a:lnTo>
                      <a:pt x="505689" y="114921"/>
                    </a:lnTo>
                    <a:cubicBezTo>
                      <a:pt x="521501" y="114921"/>
                      <a:pt x="534264" y="127685"/>
                      <a:pt x="534264" y="143496"/>
                    </a:cubicBezTo>
                    <a:lnTo>
                      <a:pt x="534264" y="381621"/>
                    </a:lnTo>
                    <a:cubicBezTo>
                      <a:pt x="534264" y="397432"/>
                      <a:pt x="521501" y="410196"/>
                      <a:pt x="505689" y="410196"/>
                    </a:cubicBezTo>
                    <a:lnTo>
                      <a:pt x="391389" y="410196"/>
                    </a:lnTo>
                    <a:lnTo>
                      <a:pt x="391389" y="295896"/>
                    </a:lnTo>
                    <a:cubicBezTo>
                      <a:pt x="391389" y="275512"/>
                      <a:pt x="375387" y="258844"/>
                      <a:pt x="355194" y="257796"/>
                    </a:cubicBezTo>
                    <a:lnTo>
                      <a:pt x="353289" y="257796"/>
                    </a:lnTo>
                    <a:lnTo>
                      <a:pt x="181839" y="257796"/>
                    </a:lnTo>
                    <a:cubicBezTo>
                      <a:pt x="161455" y="257796"/>
                      <a:pt x="144787" y="273798"/>
                      <a:pt x="143739" y="293991"/>
                    </a:cubicBezTo>
                    <a:lnTo>
                      <a:pt x="143739" y="295896"/>
                    </a:lnTo>
                    <a:lnTo>
                      <a:pt x="143739" y="410196"/>
                    </a:lnTo>
                    <a:lnTo>
                      <a:pt x="29439" y="410196"/>
                    </a:lnTo>
                    <a:cubicBezTo>
                      <a:pt x="13627" y="410196"/>
                      <a:pt x="864" y="397432"/>
                      <a:pt x="864" y="381621"/>
                    </a:cubicBezTo>
                    <a:lnTo>
                      <a:pt x="864" y="201408"/>
                    </a:lnTo>
                    <a:cubicBezTo>
                      <a:pt x="864" y="191788"/>
                      <a:pt x="4484" y="182454"/>
                      <a:pt x="11151" y="175405"/>
                    </a:cubicBezTo>
                    <a:lnTo>
                      <a:pt x="56300" y="127018"/>
                    </a:lnTo>
                    <a:cubicBezTo>
                      <a:pt x="63538" y="119303"/>
                      <a:pt x="73635" y="114921"/>
                      <a:pt x="84112" y="114921"/>
                    </a:cubicBezTo>
                    <a:lnTo>
                      <a:pt x="143739" y="114921"/>
                    </a:lnTo>
                    <a:close/>
                    <a:moveTo>
                      <a:pt x="462827" y="172071"/>
                    </a:moveTo>
                    <a:cubicBezTo>
                      <a:pt x="454921" y="172071"/>
                      <a:pt x="448539" y="178453"/>
                      <a:pt x="448539" y="186359"/>
                    </a:cubicBezTo>
                    <a:cubicBezTo>
                      <a:pt x="448539" y="194264"/>
                      <a:pt x="454921" y="200646"/>
                      <a:pt x="462827" y="200646"/>
                    </a:cubicBezTo>
                    <a:cubicBezTo>
                      <a:pt x="470732" y="200646"/>
                      <a:pt x="477114" y="194264"/>
                      <a:pt x="477114" y="186359"/>
                    </a:cubicBezTo>
                    <a:cubicBezTo>
                      <a:pt x="477114" y="178453"/>
                      <a:pt x="470732" y="172071"/>
                      <a:pt x="462827" y="172071"/>
                    </a:cubicBezTo>
                    <a:close/>
                    <a:moveTo>
                      <a:pt x="343764" y="621"/>
                    </a:moveTo>
                    <a:cubicBezTo>
                      <a:pt x="359576" y="621"/>
                      <a:pt x="372339" y="13385"/>
                      <a:pt x="372339" y="29196"/>
                    </a:cubicBezTo>
                    <a:lnTo>
                      <a:pt x="372339" y="105396"/>
                    </a:lnTo>
                    <a:cubicBezTo>
                      <a:pt x="372339" y="121207"/>
                      <a:pt x="359576" y="133971"/>
                      <a:pt x="343764" y="133971"/>
                    </a:cubicBezTo>
                    <a:lnTo>
                      <a:pt x="191364" y="133971"/>
                    </a:lnTo>
                    <a:cubicBezTo>
                      <a:pt x="175552" y="133971"/>
                      <a:pt x="162789" y="121207"/>
                      <a:pt x="162789" y="105396"/>
                    </a:cubicBezTo>
                    <a:lnTo>
                      <a:pt x="162789" y="29196"/>
                    </a:lnTo>
                    <a:cubicBezTo>
                      <a:pt x="162789" y="13385"/>
                      <a:pt x="175552" y="621"/>
                      <a:pt x="191364" y="621"/>
                    </a:cubicBezTo>
                    <a:lnTo>
                      <a:pt x="343764" y="62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5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i$lîďe">
                <a:extLst>
                  <a:ext uri="{FF2B5EF4-FFF2-40B4-BE49-F238E27FC236}">
                    <a16:creationId xmlns:a16="http://schemas.microsoft.com/office/drawing/2014/main" id="{E96F3BA5-324B-4E67-BE32-5B8380E8E000}"/>
                  </a:ext>
                </a:extLst>
              </p:cNvPr>
              <p:cNvSpPr/>
              <p:nvPr/>
            </p:nvSpPr>
            <p:spPr>
              <a:xfrm>
                <a:off x="4468502" y="2226295"/>
                <a:ext cx="3192162" cy="1595544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ïṡľíďé">
                <a:extLst>
                  <a:ext uri="{FF2B5EF4-FFF2-40B4-BE49-F238E27FC236}">
                    <a16:creationId xmlns:a16="http://schemas.microsoft.com/office/drawing/2014/main" id="{C6D542F2-9C9E-4835-9BA4-E8981D1F7FFB}"/>
                  </a:ext>
                </a:extLst>
              </p:cNvPr>
              <p:cNvSpPr txBox="1"/>
              <p:nvPr/>
            </p:nvSpPr>
            <p:spPr>
              <a:xfrm flipH="1">
                <a:off x="5261582" y="2287301"/>
                <a:ext cx="2097051" cy="62021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60000">
                          <a:schemeClr val="accent5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充分准备</a:t>
                </a:r>
                <a:endParaRPr lang="en-US" altLang="zh-CN" dirty="0"/>
              </a:p>
            </p:txBody>
          </p:sp>
        </p:grpSp>
        <p:grpSp>
          <p:nvGrpSpPr>
            <p:cNvPr id="27" name="íṩḷïḍè">
              <a:extLst>
                <a:ext uri="{FF2B5EF4-FFF2-40B4-BE49-F238E27FC236}">
                  <a16:creationId xmlns:a16="http://schemas.microsoft.com/office/drawing/2014/main" id="{151E19EA-6AC6-445D-9E70-C2680C24C559}"/>
                </a:ext>
              </a:extLst>
            </p:cNvPr>
            <p:cNvGrpSpPr/>
            <p:nvPr/>
          </p:nvGrpSpPr>
          <p:grpSpPr>
            <a:xfrm>
              <a:off x="7813881" y="1645641"/>
              <a:ext cx="3192162" cy="1595544"/>
              <a:chOff x="7776981" y="2221203"/>
              <a:chExt cx="3192162" cy="1595544"/>
            </a:xfrm>
          </p:grpSpPr>
          <p:sp>
            <p:nvSpPr>
              <p:cNvPr id="55" name="îŝľídê">
                <a:extLst>
                  <a:ext uri="{FF2B5EF4-FFF2-40B4-BE49-F238E27FC236}">
                    <a16:creationId xmlns:a16="http://schemas.microsoft.com/office/drawing/2014/main" id="{61F06DFB-22F8-4089-AB95-0EC7CE6D4933}"/>
                  </a:ext>
                </a:extLst>
              </p:cNvPr>
              <p:cNvSpPr/>
              <p:nvPr/>
            </p:nvSpPr>
            <p:spPr>
              <a:xfrm>
                <a:off x="8042352" y="2389333"/>
                <a:ext cx="372272" cy="408066"/>
              </a:xfrm>
              <a:custGeom>
                <a:avLst/>
                <a:gdLst>
                  <a:gd name="connsiteX0" fmla="*/ 248770 w 495300"/>
                  <a:gd name="connsiteY0" fmla="*/ 621 h 542925"/>
                  <a:gd name="connsiteX1" fmla="*/ 496420 w 495300"/>
                  <a:gd name="connsiteY1" fmla="*/ 248271 h 542925"/>
                  <a:gd name="connsiteX2" fmla="*/ 323827 w 495300"/>
                  <a:gd name="connsiteY2" fmla="*/ 484396 h 542925"/>
                  <a:gd name="connsiteX3" fmla="*/ 346973 w 495300"/>
                  <a:gd name="connsiteY3" fmla="*/ 524496 h 542925"/>
                  <a:gd name="connsiteX4" fmla="*/ 420220 w 495300"/>
                  <a:gd name="connsiteY4" fmla="*/ 524496 h 542925"/>
                  <a:gd name="connsiteX5" fmla="*/ 420220 w 495300"/>
                  <a:gd name="connsiteY5" fmla="*/ 543546 h 542925"/>
                  <a:gd name="connsiteX6" fmla="*/ 77320 w 495300"/>
                  <a:gd name="connsiteY6" fmla="*/ 543546 h 542925"/>
                  <a:gd name="connsiteX7" fmla="*/ 77320 w 495300"/>
                  <a:gd name="connsiteY7" fmla="*/ 524496 h 542925"/>
                  <a:gd name="connsiteX8" fmla="*/ 150567 w 495300"/>
                  <a:gd name="connsiteY8" fmla="*/ 524496 h 542925"/>
                  <a:gd name="connsiteX9" fmla="*/ 173713 w 495300"/>
                  <a:gd name="connsiteY9" fmla="*/ 484396 h 542925"/>
                  <a:gd name="connsiteX10" fmla="*/ 1120 w 495300"/>
                  <a:gd name="connsiteY10" fmla="*/ 248271 h 542925"/>
                  <a:gd name="connsiteX11" fmla="*/ 248770 w 495300"/>
                  <a:gd name="connsiteY11" fmla="*/ 621 h 542925"/>
                  <a:gd name="connsiteX12" fmla="*/ 192763 w 495300"/>
                  <a:gd name="connsiteY12" fmla="*/ 489539 h 542925"/>
                  <a:gd name="connsiteX13" fmla="*/ 172570 w 495300"/>
                  <a:gd name="connsiteY13" fmla="*/ 524496 h 542925"/>
                  <a:gd name="connsiteX14" fmla="*/ 324970 w 495300"/>
                  <a:gd name="connsiteY14" fmla="*/ 524496 h 542925"/>
                  <a:gd name="connsiteX15" fmla="*/ 304777 w 495300"/>
                  <a:gd name="connsiteY15" fmla="*/ 489539 h 542925"/>
                  <a:gd name="connsiteX16" fmla="*/ 248770 w 495300"/>
                  <a:gd name="connsiteY16" fmla="*/ 495921 h 542925"/>
                  <a:gd name="connsiteX17" fmla="*/ 192763 w 495300"/>
                  <a:gd name="connsiteY17" fmla="*/ 489539 h 542925"/>
                  <a:gd name="connsiteX18" fmla="*/ 248770 w 495300"/>
                  <a:gd name="connsiteY18" fmla="*/ 143496 h 542925"/>
                  <a:gd name="connsiteX19" fmla="*/ 143995 w 495300"/>
                  <a:gd name="connsiteY19" fmla="*/ 248271 h 542925"/>
                  <a:gd name="connsiteX20" fmla="*/ 248770 w 495300"/>
                  <a:gd name="connsiteY20" fmla="*/ 353046 h 542925"/>
                  <a:gd name="connsiteX21" fmla="*/ 353545 w 495300"/>
                  <a:gd name="connsiteY21" fmla="*/ 248271 h 542925"/>
                  <a:gd name="connsiteX22" fmla="*/ 248770 w 495300"/>
                  <a:gd name="connsiteY22" fmla="*/ 143496 h 542925"/>
                  <a:gd name="connsiteX23" fmla="*/ 367833 w 495300"/>
                  <a:gd name="connsiteY23" fmla="*/ 114921 h 542925"/>
                  <a:gd name="connsiteX24" fmla="*/ 353545 w 495300"/>
                  <a:gd name="connsiteY24" fmla="*/ 129209 h 542925"/>
                  <a:gd name="connsiteX25" fmla="*/ 367833 w 495300"/>
                  <a:gd name="connsiteY25" fmla="*/ 143496 h 542925"/>
                  <a:gd name="connsiteX26" fmla="*/ 382120 w 495300"/>
                  <a:gd name="connsiteY26" fmla="*/ 129209 h 542925"/>
                  <a:gd name="connsiteX27" fmla="*/ 367833 w 495300"/>
                  <a:gd name="connsiteY27" fmla="*/ 114921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5300" h="542925">
                    <a:moveTo>
                      <a:pt x="248770" y="621"/>
                    </a:moveTo>
                    <a:cubicBezTo>
                      <a:pt x="385549" y="621"/>
                      <a:pt x="496420" y="111492"/>
                      <a:pt x="496420" y="248271"/>
                    </a:cubicBezTo>
                    <a:cubicBezTo>
                      <a:pt x="496420" y="358856"/>
                      <a:pt x="423935" y="452582"/>
                      <a:pt x="323827" y="484396"/>
                    </a:cubicBezTo>
                    <a:lnTo>
                      <a:pt x="346973" y="524496"/>
                    </a:lnTo>
                    <a:lnTo>
                      <a:pt x="420220" y="524496"/>
                    </a:lnTo>
                    <a:lnTo>
                      <a:pt x="420220" y="543546"/>
                    </a:lnTo>
                    <a:lnTo>
                      <a:pt x="77320" y="543546"/>
                    </a:lnTo>
                    <a:lnTo>
                      <a:pt x="77320" y="524496"/>
                    </a:lnTo>
                    <a:lnTo>
                      <a:pt x="150567" y="524496"/>
                    </a:lnTo>
                    <a:lnTo>
                      <a:pt x="173713" y="484396"/>
                    </a:lnTo>
                    <a:cubicBezTo>
                      <a:pt x="73605" y="452582"/>
                      <a:pt x="1120" y="358856"/>
                      <a:pt x="1120" y="248271"/>
                    </a:cubicBezTo>
                    <a:cubicBezTo>
                      <a:pt x="1120" y="111492"/>
                      <a:pt x="111991" y="621"/>
                      <a:pt x="248770" y="621"/>
                    </a:cubicBezTo>
                    <a:close/>
                    <a:moveTo>
                      <a:pt x="192763" y="489539"/>
                    </a:moveTo>
                    <a:lnTo>
                      <a:pt x="172570" y="524496"/>
                    </a:lnTo>
                    <a:lnTo>
                      <a:pt x="324970" y="524496"/>
                    </a:lnTo>
                    <a:lnTo>
                      <a:pt x="304777" y="489539"/>
                    </a:lnTo>
                    <a:cubicBezTo>
                      <a:pt x="286775" y="493730"/>
                      <a:pt x="268010" y="495921"/>
                      <a:pt x="248770" y="495921"/>
                    </a:cubicBezTo>
                    <a:cubicBezTo>
                      <a:pt x="229530" y="495921"/>
                      <a:pt x="210765" y="493730"/>
                      <a:pt x="192763" y="489539"/>
                    </a:cubicBezTo>
                    <a:close/>
                    <a:moveTo>
                      <a:pt x="248770" y="143496"/>
                    </a:moveTo>
                    <a:cubicBezTo>
                      <a:pt x="190858" y="143496"/>
                      <a:pt x="143995" y="190359"/>
                      <a:pt x="143995" y="248271"/>
                    </a:cubicBezTo>
                    <a:cubicBezTo>
                      <a:pt x="143995" y="306183"/>
                      <a:pt x="190858" y="353046"/>
                      <a:pt x="248770" y="353046"/>
                    </a:cubicBezTo>
                    <a:cubicBezTo>
                      <a:pt x="306682" y="353046"/>
                      <a:pt x="353545" y="306183"/>
                      <a:pt x="353545" y="248271"/>
                    </a:cubicBezTo>
                    <a:cubicBezTo>
                      <a:pt x="353545" y="190359"/>
                      <a:pt x="306682" y="143496"/>
                      <a:pt x="248770" y="143496"/>
                    </a:cubicBezTo>
                    <a:close/>
                    <a:moveTo>
                      <a:pt x="367833" y="114921"/>
                    </a:moveTo>
                    <a:cubicBezTo>
                      <a:pt x="359927" y="114921"/>
                      <a:pt x="353545" y="121303"/>
                      <a:pt x="353545" y="129209"/>
                    </a:cubicBezTo>
                    <a:cubicBezTo>
                      <a:pt x="353545" y="137114"/>
                      <a:pt x="359927" y="143496"/>
                      <a:pt x="367833" y="143496"/>
                    </a:cubicBezTo>
                    <a:cubicBezTo>
                      <a:pt x="375738" y="143496"/>
                      <a:pt x="382120" y="137114"/>
                      <a:pt x="382120" y="129209"/>
                    </a:cubicBezTo>
                    <a:cubicBezTo>
                      <a:pt x="382120" y="121303"/>
                      <a:pt x="375738" y="114921"/>
                      <a:pt x="367833" y="11492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60000">
                    <a:schemeClr val="accent2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íšlíḓé">
                <a:extLst>
                  <a:ext uri="{FF2B5EF4-FFF2-40B4-BE49-F238E27FC236}">
                    <a16:creationId xmlns:a16="http://schemas.microsoft.com/office/drawing/2014/main" id="{547CA7D9-FA46-4845-A256-CFDBAA12CCB0}"/>
                  </a:ext>
                </a:extLst>
              </p:cNvPr>
              <p:cNvSpPr/>
              <p:nvPr/>
            </p:nvSpPr>
            <p:spPr>
              <a:xfrm>
                <a:off x="7776981" y="2221203"/>
                <a:ext cx="3192162" cy="1595544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ïsḷïďê">
                <a:extLst>
                  <a:ext uri="{FF2B5EF4-FFF2-40B4-BE49-F238E27FC236}">
                    <a16:creationId xmlns:a16="http://schemas.microsoft.com/office/drawing/2014/main" id="{047BAE73-EA67-45D0-BB28-1438CB1008ED}"/>
                  </a:ext>
                </a:extLst>
              </p:cNvPr>
              <p:cNvSpPr txBox="1"/>
              <p:nvPr/>
            </p:nvSpPr>
            <p:spPr>
              <a:xfrm flipH="1">
                <a:off x="8547998" y="2345500"/>
                <a:ext cx="2215660" cy="108537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表现出得体的礼仪</a:t>
                </a:r>
                <a:endParaRPr lang="en-US" altLang="zh-CN" dirty="0"/>
              </a:p>
            </p:txBody>
          </p:sp>
        </p:grpSp>
        <p:grpSp>
          <p:nvGrpSpPr>
            <p:cNvPr id="28" name="ïšļiďê">
              <a:extLst>
                <a:ext uri="{FF2B5EF4-FFF2-40B4-BE49-F238E27FC236}">
                  <a16:creationId xmlns:a16="http://schemas.microsoft.com/office/drawing/2014/main" id="{FF072551-BB11-4C0F-ADAF-5965FE961846}"/>
                </a:ext>
              </a:extLst>
            </p:cNvPr>
            <p:cNvGrpSpPr/>
            <p:nvPr/>
          </p:nvGrpSpPr>
          <p:grpSpPr>
            <a:xfrm>
              <a:off x="1173256" y="4276064"/>
              <a:ext cx="3192162" cy="1595544"/>
              <a:chOff x="1136356" y="3690086"/>
              <a:chExt cx="3192162" cy="1595544"/>
            </a:xfrm>
          </p:grpSpPr>
          <p:sp>
            <p:nvSpPr>
              <p:cNvPr id="47" name="í$ḷïdè">
                <a:extLst>
                  <a:ext uri="{FF2B5EF4-FFF2-40B4-BE49-F238E27FC236}">
                    <a16:creationId xmlns:a16="http://schemas.microsoft.com/office/drawing/2014/main" id="{7A9083FF-DDC3-4628-B234-7EA341CF2B1C}"/>
                  </a:ext>
                </a:extLst>
              </p:cNvPr>
              <p:cNvSpPr/>
              <p:nvPr/>
            </p:nvSpPr>
            <p:spPr>
              <a:xfrm>
                <a:off x="1403652" y="3974679"/>
                <a:ext cx="408072" cy="339722"/>
              </a:xfrm>
              <a:custGeom>
                <a:avLst/>
                <a:gdLst>
                  <a:gd name="connsiteX0" fmla="*/ 483573 w 526297"/>
                  <a:gd name="connsiteY0" fmla="*/ 133971 h 438150"/>
                  <a:gd name="connsiteX1" fmla="*/ 527674 w 526297"/>
                  <a:gd name="connsiteY1" fmla="*/ 178072 h 438150"/>
                  <a:gd name="connsiteX2" fmla="*/ 527579 w 526297"/>
                  <a:gd name="connsiteY2" fmla="*/ 181501 h 438150"/>
                  <a:gd name="connsiteX3" fmla="*/ 514244 w 526297"/>
                  <a:gd name="connsiteY3" fmla="*/ 355237 h 438150"/>
                  <a:gd name="connsiteX4" fmla="*/ 485764 w 526297"/>
                  <a:gd name="connsiteY4" fmla="*/ 381621 h 438150"/>
                  <a:gd name="connsiteX5" fmla="*/ 454998 w 526297"/>
                  <a:gd name="connsiteY5" fmla="*/ 381621 h 438150"/>
                  <a:gd name="connsiteX6" fmla="*/ 454998 w 526297"/>
                  <a:gd name="connsiteY6" fmla="*/ 438771 h 438150"/>
                  <a:gd name="connsiteX7" fmla="*/ 435948 w 526297"/>
                  <a:gd name="connsiteY7" fmla="*/ 438771 h 438150"/>
                  <a:gd name="connsiteX8" fmla="*/ 435948 w 526297"/>
                  <a:gd name="connsiteY8" fmla="*/ 381621 h 438150"/>
                  <a:gd name="connsiteX9" fmla="*/ 93048 w 526297"/>
                  <a:gd name="connsiteY9" fmla="*/ 381621 h 438150"/>
                  <a:gd name="connsiteX10" fmla="*/ 93048 w 526297"/>
                  <a:gd name="connsiteY10" fmla="*/ 438771 h 438150"/>
                  <a:gd name="connsiteX11" fmla="*/ 73998 w 526297"/>
                  <a:gd name="connsiteY11" fmla="*/ 438771 h 438150"/>
                  <a:gd name="connsiteX12" fmla="*/ 73998 w 526297"/>
                  <a:gd name="connsiteY12" fmla="*/ 381621 h 438150"/>
                  <a:gd name="connsiteX13" fmla="*/ 43328 w 526297"/>
                  <a:gd name="connsiteY13" fmla="*/ 381621 h 438150"/>
                  <a:gd name="connsiteX14" fmla="*/ 14848 w 526297"/>
                  <a:gd name="connsiteY14" fmla="*/ 355237 h 438150"/>
                  <a:gd name="connsiteX15" fmla="*/ 1513 w 526297"/>
                  <a:gd name="connsiteY15" fmla="*/ 181501 h 438150"/>
                  <a:gd name="connsiteX16" fmla="*/ 42089 w 526297"/>
                  <a:gd name="connsiteY16" fmla="*/ 134162 h 438150"/>
                  <a:gd name="connsiteX17" fmla="*/ 45518 w 526297"/>
                  <a:gd name="connsiteY17" fmla="*/ 134066 h 438150"/>
                  <a:gd name="connsiteX18" fmla="*/ 101906 w 526297"/>
                  <a:gd name="connsiteY18" fmla="*/ 180834 h 438150"/>
                  <a:gd name="connsiteX19" fmla="*/ 121623 w 526297"/>
                  <a:gd name="connsiteY19" fmla="*/ 286371 h 438150"/>
                  <a:gd name="connsiteX20" fmla="*/ 407373 w 526297"/>
                  <a:gd name="connsiteY20" fmla="*/ 286371 h 438150"/>
                  <a:gd name="connsiteX21" fmla="*/ 427185 w 526297"/>
                  <a:gd name="connsiteY21" fmla="*/ 180739 h 438150"/>
                  <a:gd name="connsiteX22" fmla="*/ 483573 w 526297"/>
                  <a:gd name="connsiteY22" fmla="*/ 133971 h 438150"/>
                  <a:gd name="connsiteX23" fmla="*/ 416898 w 526297"/>
                  <a:gd name="connsiteY23" fmla="*/ 621 h 438150"/>
                  <a:gd name="connsiteX24" fmla="*/ 483573 w 526297"/>
                  <a:gd name="connsiteY24" fmla="*/ 67296 h 438150"/>
                  <a:gd name="connsiteX25" fmla="*/ 483573 w 526297"/>
                  <a:gd name="connsiteY25" fmla="*/ 115397 h 438150"/>
                  <a:gd name="connsiteX26" fmla="*/ 476429 w 526297"/>
                  <a:gd name="connsiteY26" fmla="*/ 114921 h 438150"/>
                  <a:gd name="connsiteX27" fmla="*/ 412040 w 526297"/>
                  <a:gd name="connsiteY27" fmla="*/ 166451 h 438150"/>
                  <a:gd name="connsiteX28" fmla="*/ 411564 w 526297"/>
                  <a:gd name="connsiteY28" fmla="*/ 168737 h 438150"/>
                  <a:gd name="connsiteX29" fmla="*/ 393086 w 526297"/>
                  <a:gd name="connsiteY29" fmla="*/ 267321 h 438150"/>
                  <a:gd name="connsiteX30" fmla="*/ 135911 w 526297"/>
                  <a:gd name="connsiteY30" fmla="*/ 267321 h 438150"/>
                  <a:gd name="connsiteX31" fmla="*/ 117432 w 526297"/>
                  <a:gd name="connsiteY31" fmla="*/ 168737 h 438150"/>
                  <a:gd name="connsiteX32" fmla="*/ 52567 w 526297"/>
                  <a:gd name="connsiteY32" fmla="*/ 114921 h 438150"/>
                  <a:gd name="connsiteX33" fmla="*/ 54948 w 526297"/>
                  <a:gd name="connsiteY33" fmla="*/ 67296 h 438150"/>
                  <a:gd name="connsiteX34" fmla="*/ 121623 w 526297"/>
                  <a:gd name="connsiteY34" fmla="*/ 621 h 438150"/>
                  <a:gd name="connsiteX35" fmla="*/ 416898 w 526297"/>
                  <a:gd name="connsiteY35" fmla="*/ 621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26297" h="438150">
                    <a:moveTo>
                      <a:pt x="483573" y="133971"/>
                    </a:moveTo>
                    <a:cubicBezTo>
                      <a:pt x="507957" y="133971"/>
                      <a:pt x="527674" y="153688"/>
                      <a:pt x="527674" y="178072"/>
                    </a:cubicBezTo>
                    <a:cubicBezTo>
                      <a:pt x="527674" y="179215"/>
                      <a:pt x="527674" y="180358"/>
                      <a:pt x="527579" y="181501"/>
                    </a:cubicBezTo>
                    <a:lnTo>
                      <a:pt x="514244" y="355237"/>
                    </a:lnTo>
                    <a:cubicBezTo>
                      <a:pt x="513101" y="370096"/>
                      <a:pt x="500718" y="381621"/>
                      <a:pt x="485764" y="381621"/>
                    </a:cubicBezTo>
                    <a:lnTo>
                      <a:pt x="454998" y="381621"/>
                    </a:lnTo>
                    <a:lnTo>
                      <a:pt x="454998" y="438771"/>
                    </a:lnTo>
                    <a:lnTo>
                      <a:pt x="435948" y="438771"/>
                    </a:lnTo>
                    <a:lnTo>
                      <a:pt x="435948" y="381621"/>
                    </a:lnTo>
                    <a:lnTo>
                      <a:pt x="93048" y="381621"/>
                    </a:lnTo>
                    <a:lnTo>
                      <a:pt x="93048" y="438771"/>
                    </a:lnTo>
                    <a:lnTo>
                      <a:pt x="73998" y="438771"/>
                    </a:lnTo>
                    <a:lnTo>
                      <a:pt x="73998" y="381621"/>
                    </a:lnTo>
                    <a:lnTo>
                      <a:pt x="43328" y="381621"/>
                    </a:lnTo>
                    <a:cubicBezTo>
                      <a:pt x="28373" y="381621"/>
                      <a:pt x="15991" y="370096"/>
                      <a:pt x="14848" y="355237"/>
                    </a:cubicBezTo>
                    <a:lnTo>
                      <a:pt x="1513" y="181501"/>
                    </a:lnTo>
                    <a:cubicBezTo>
                      <a:pt x="-392" y="157212"/>
                      <a:pt x="17801" y="135971"/>
                      <a:pt x="42089" y="134162"/>
                    </a:cubicBezTo>
                    <a:cubicBezTo>
                      <a:pt x="43232" y="134066"/>
                      <a:pt x="44375" y="134066"/>
                      <a:pt x="45518" y="134066"/>
                    </a:cubicBezTo>
                    <a:cubicBezTo>
                      <a:pt x="73141" y="134066"/>
                      <a:pt x="96858" y="153688"/>
                      <a:pt x="101906" y="180834"/>
                    </a:cubicBezTo>
                    <a:lnTo>
                      <a:pt x="121623" y="286371"/>
                    </a:lnTo>
                    <a:lnTo>
                      <a:pt x="407373" y="286371"/>
                    </a:lnTo>
                    <a:lnTo>
                      <a:pt x="427185" y="180739"/>
                    </a:lnTo>
                    <a:cubicBezTo>
                      <a:pt x="432233" y="153592"/>
                      <a:pt x="455951" y="133971"/>
                      <a:pt x="483573" y="133971"/>
                    </a:cubicBezTo>
                    <a:close/>
                    <a:moveTo>
                      <a:pt x="416898" y="621"/>
                    </a:moveTo>
                    <a:cubicBezTo>
                      <a:pt x="453760" y="621"/>
                      <a:pt x="483573" y="30434"/>
                      <a:pt x="483573" y="67296"/>
                    </a:cubicBezTo>
                    <a:lnTo>
                      <a:pt x="483573" y="115397"/>
                    </a:lnTo>
                    <a:cubicBezTo>
                      <a:pt x="481192" y="115112"/>
                      <a:pt x="478811" y="114921"/>
                      <a:pt x="476429" y="114921"/>
                    </a:cubicBezTo>
                    <a:cubicBezTo>
                      <a:pt x="445473" y="114921"/>
                      <a:pt x="418803" y="136448"/>
                      <a:pt x="412040" y="166451"/>
                    </a:cubicBezTo>
                    <a:lnTo>
                      <a:pt x="411564" y="168737"/>
                    </a:lnTo>
                    <a:lnTo>
                      <a:pt x="393086" y="267321"/>
                    </a:lnTo>
                    <a:lnTo>
                      <a:pt x="135911" y="267321"/>
                    </a:lnTo>
                    <a:lnTo>
                      <a:pt x="117432" y="168737"/>
                    </a:lnTo>
                    <a:cubicBezTo>
                      <a:pt x="111622" y="137495"/>
                      <a:pt x="84285" y="114921"/>
                      <a:pt x="52567" y="114921"/>
                    </a:cubicBezTo>
                    <a:lnTo>
                      <a:pt x="54948" y="67296"/>
                    </a:lnTo>
                    <a:cubicBezTo>
                      <a:pt x="54948" y="30434"/>
                      <a:pt x="84761" y="621"/>
                      <a:pt x="121623" y="621"/>
                    </a:cubicBezTo>
                    <a:lnTo>
                      <a:pt x="416898" y="62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60000">
                    <a:schemeClr val="accent4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îṥlíde">
                <a:extLst>
                  <a:ext uri="{FF2B5EF4-FFF2-40B4-BE49-F238E27FC236}">
                    <a16:creationId xmlns:a16="http://schemas.microsoft.com/office/drawing/2014/main" id="{BF0BF7F7-4557-4A1E-BE16-6518B8E00980}"/>
                  </a:ext>
                </a:extLst>
              </p:cNvPr>
              <p:cNvSpPr/>
              <p:nvPr/>
            </p:nvSpPr>
            <p:spPr>
              <a:xfrm>
                <a:off x="1136356" y="3690086"/>
                <a:ext cx="3192162" cy="1595544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4"/>
                    </a:gs>
                    <a:gs pos="100000">
                      <a:schemeClr val="accent4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íṥlïďè">
                <a:extLst>
                  <a:ext uri="{FF2B5EF4-FFF2-40B4-BE49-F238E27FC236}">
                    <a16:creationId xmlns:a16="http://schemas.microsoft.com/office/drawing/2014/main" id="{25445957-638B-452C-8566-BCC89C4CDABB}"/>
                  </a:ext>
                </a:extLst>
              </p:cNvPr>
              <p:cNvSpPr txBox="1"/>
              <p:nvPr/>
            </p:nvSpPr>
            <p:spPr>
              <a:xfrm flipH="1">
                <a:off x="1909665" y="3896592"/>
                <a:ext cx="2097051" cy="108537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4">
                            <a:lumMod val="60000"/>
                            <a:lumOff val="40000"/>
                          </a:schemeClr>
                        </a:gs>
                        <a:gs pos="60000">
                          <a:schemeClr val="accent4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必要的模拟演练</a:t>
                </a:r>
                <a:endParaRPr lang="en-US" altLang="zh-CN" dirty="0"/>
              </a:p>
            </p:txBody>
          </p:sp>
        </p:grpSp>
        <p:grpSp>
          <p:nvGrpSpPr>
            <p:cNvPr id="29" name="îSlïḍè">
              <a:extLst>
                <a:ext uri="{FF2B5EF4-FFF2-40B4-BE49-F238E27FC236}">
                  <a16:creationId xmlns:a16="http://schemas.microsoft.com/office/drawing/2014/main" id="{3BA2F2F0-0C00-4F82-810F-1A1CD952F951}"/>
                </a:ext>
              </a:extLst>
            </p:cNvPr>
            <p:cNvGrpSpPr/>
            <p:nvPr/>
          </p:nvGrpSpPr>
          <p:grpSpPr>
            <a:xfrm>
              <a:off x="4493569" y="4276064"/>
              <a:ext cx="3192162" cy="1595543"/>
              <a:chOff x="4493569" y="4276064"/>
              <a:chExt cx="3192162" cy="1595543"/>
            </a:xfrm>
          </p:grpSpPr>
          <p:sp>
            <p:nvSpPr>
              <p:cNvPr id="38" name="íśḻídé">
                <a:extLst>
                  <a:ext uri="{FF2B5EF4-FFF2-40B4-BE49-F238E27FC236}">
                    <a16:creationId xmlns:a16="http://schemas.microsoft.com/office/drawing/2014/main" id="{D78683DA-4C15-4499-867C-A2FAE6A48510}"/>
                  </a:ext>
                </a:extLst>
              </p:cNvPr>
              <p:cNvSpPr/>
              <p:nvPr/>
            </p:nvSpPr>
            <p:spPr>
              <a:xfrm>
                <a:off x="4493569" y="4276064"/>
                <a:ext cx="3192162" cy="1595543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ïs1îḋè">
                <a:extLst>
                  <a:ext uri="{FF2B5EF4-FFF2-40B4-BE49-F238E27FC236}">
                    <a16:creationId xmlns:a16="http://schemas.microsoft.com/office/drawing/2014/main" id="{8A229040-2AC8-47B0-880C-C1ACB41A5F54}"/>
                  </a:ext>
                </a:extLst>
              </p:cNvPr>
              <p:cNvSpPr txBox="1"/>
              <p:nvPr/>
            </p:nvSpPr>
            <p:spPr>
              <a:xfrm flipH="1">
                <a:off x="5209646" y="4482571"/>
                <a:ext cx="2097051" cy="64633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 尽力争取机会的主动性</a:t>
                </a:r>
                <a:endParaRPr lang="en-US" altLang="zh-CN" dirty="0"/>
              </a:p>
            </p:txBody>
          </p:sp>
          <p:sp>
            <p:nvSpPr>
              <p:cNvPr id="45" name="iSḻiḓé">
                <a:extLst>
                  <a:ext uri="{FF2B5EF4-FFF2-40B4-BE49-F238E27FC236}">
                    <a16:creationId xmlns:a16="http://schemas.microsoft.com/office/drawing/2014/main" id="{833B522D-FF3D-40BD-98B4-20688675A9B1}"/>
                  </a:ext>
                </a:extLst>
              </p:cNvPr>
              <p:cNvSpPr/>
              <p:nvPr/>
            </p:nvSpPr>
            <p:spPr>
              <a:xfrm>
                <a:off x="4694597" y="4558049"/>
                <a:ext cx="411438" cy="308577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419 w 533400"/>
                  <a:gd name="connsiteY9" fmla="*/ 198646 h 400050"/>
                  <a:gd name="connsiteX10" fmla="*/ 351414 w 533400"/>
                  <a:gd name="connsiteY10" fmla="*/ 204170 h 400050"/>
                  <a:gd name="connsiteX11" fmla="*/ 351414 w 533400"/>
                  <a:gd name="connsiteY11" fmla="*/ 204170 h 400050"/>
                  <a:gd name="connsiteX12" fmla="*/ 267118 w 533400"/>
                  <a:gd name="connsiteY12" fmla="*/ 315613 h 400050"/>
                  <a:gd name="connsiteX13" fmla="*/ 264641 w 533400"/>
                  <a:gd name="connsiteY13" fmla="*/ 318470 h 400050"/>
                  <a:gd name="connsiteX14" fmla="*/ 224255 w 533400"/>
                  <a:gd name="connsiteY14" fmla="*/ 318756 h 400050"/>
                  <a:gd name="connsiteX15" fmla="*/ 224255 w 533400"/>
                  <a:gd name="connsiteY15" fmla="*/ 318756 h 400050"/>
                  <a:gd name="connsiteX16" fmla="*/ 162152 w 533400"/>
                  <a:gd name="connsiteY16" fmla="*/ 257415 h 400050"/>
                  <a:gd name="connsiteX17" fmla="*/ 160247 w 533400"/>
                  <a:gd name="connsiteY17" fmla="*/ 255701 h 400050"/>
                  <a:gd name="connsiteX18" fmla="*/ 120052 w 533400"/>
                  <a:gd name="connsiteY18" fmla="*/ 259606 h 400050"/>
                  <a:gd name="connsiteX19" fmla="*/ 120052 w 533400"/>
                  <a:gd name="connsiteY19" fmla="*/ 259606 h 400050"/>
                  <a:gd name="connsiteX20" fmla="*/ 32517 w 533400"/>
                  <a:gd name="connsiteY20" fmla="*/ 366095 h 400050"/>
                  <a:gd name="connsiteX21" fmla="*/ 30326 w 533400"/>
                  <a:gd name="connsiteY21" fmla="*/ 372096 h 400050"/>
                  <a:gd name="connsiteX22" fmla="*/ 39851 w 533400"/>
                  <a:gd name="connsiteY22" fmla="*/ 381621 h 400050"/>
                  <a:gd name="connsiteX23" fmla="*/ 39851 w 533400"/>
                  <a:gd name="connsiteY23" fmla="*/ 381621 h 400050"/>
                  <a:gd name="connsiteX24" fmla="*/ 497242 w 533400"/>
                  <a:gd name="connsiteY24" fmla="*/ 381621 h 400050"/>
                  <a:gd name="connsiteX25" fmla="*/ 502480 w 533400"/>
                  <a:gd name="connsiteY25" fmla="*/ 380002 h 400050"/>
                  <a:gd name="connsiteX26" fmla="*/ 505147 w 533400"/>
                  <a:gd name="connsiteY26" fmla="*/ 366762 h 400050"/>
                  <a:gd name="connsiteX27" fmla="*/ 505147 w 533400"/>
                  <a:gd name="connsiteY27" fmla="*/ 366762 h 400050"/>
                  <a:gd name="connsiteX28" fmla="*/ 397991 w 533400"/>
                  <a:gd name="connsiteY28" fmla="*/ 205504 h 400050"/>
                  <a:gd name="connsiteX29" fmla="*/ 391419 w 533400"/>
                  <a:gd name="connsiteY29" fmla="*/ 198646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245" y="621"/>
                      <a:pt x="534008" y="13385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7907"/>
                      <a:pt x="521245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3371" y="400671"/>
                      <a:pt x="608" y="387907"/>
                      <a:pt x="608" y="372096"/>
                    </a:cubicBezTo>
                    <a:lnTo>
                      <a:pt x="608" y="29196"/>
                    </a:lnTo>
                    <a:cubicBezTo>
                      <a:pt x="608" y="13385"/>
                      <a:pt x="13371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419" y="198646"/>
                    </a:moveTo>
                    <a:cubicBezTo>
                      <a:pt x="378846" y="189121"/>
                      <a:pt x="360939" y="191597"/>
                      <a:pt x="351414" y="204170"/>
                    </a:cubicBezTo>
                    <a:lnTo>
                      <a:pt x="351414" y="204170"/>
                    </a:lnTo>
                    <a:lnTo>
                      <a:pt x="267118" y="315613"/>
                    </a:lnTo>
                    <a:cubicBezTo>
                      <a:pt x="266355" y="316660"/>
                      <a:pt x="265498" y="317518"/>
                      <a:pt x="264641" y="318470"/>
                    </a:cubicBezTo>
                    <a:cubicBezTo>
                      <a:pt x="253592" y="329710"/>
                      <a:pt x="235495" y="329805"/>
                      <a:pt x="224255" y="318756"/>
                    </a:cubicBezTo>
                    <a:lnTo>
                      <a:pt x="224255" y="318756"/>
                    </a:lnTo>
                    <a:lnTo>
                      <a:pt x="162152" y="257415"/>
                    </a:lnTo>
                    <a:cubicBezTo>
                      <a:pt x="161485" y="256844"/>
                      <a:pt x="160914" y="256177"/>
                      <a:pt x="160247" y="255701"/>
                    </a:cubicBezTo>
                    <a:cubicBezTo>
                      <a:pt x="148055" y="245699"/>
                      <a:pt x="130053" y="247414"/>
                      <a:pt x="120052" y="259606"/>
                    </a:cubicBezTo>
                    <a:lnTo>
                      <a:pt x="120052" y="259606"/>
                    </a:lnTo>
                    <a:lnTo>
                      <a:pt x="32517" y="366095"/>
                    </a:lnTo>
                    <a:cubicBezTo>
                      <a:pt x="31088" y="367810"/>
                      <a:pt x="30326" y="369905"/>
                      <a:pt x="30326" y="372096"/>
                    </a:cubicBezTo>
                    <a:cubicBezTo>
                      <a:pt x="30326" y="377335"/>
                      <a:pt x="34612" y="381621"/>
                      <a:pt x="39851" y="381621"/>
                    </a:cubicBezTo>
                    <a:lnTo>
                      <a:pt x="39851" y="381621"/>
                    </a:lnTo>
                    <a:lnTo>
                      <a:pt x="497242" y="381621"/>
                    </a:lnTo>
                    <a:cubicBezTo>
                      <a:pt x="499146" y="381621"/>
                      <a:pt x="500956" y="381050"/>
                      <a:pt x="502480" y="380002"/>
                    </a:cubicBezTo>
                    <a:cubicBezTo>
                      <a:pt x="506862" y="377049"/>
                      <a:pt x="508005" y="371144"/>
                      <a:pt x="505147" y="366762"/>
                    </a:cubicBezTo>
                    <a:lnTo>
                      <a:pt x="505147" y="366762"/>
                    </a:lnTo>
                    <a:lnTo>
                      <a:pt x="397991" y="205504"/>
                    </a:lnTo>
                    <a:cubicBezTo>
                      <a:pt x="396181" y="202932"/>
                      <a:pt x="393990" y="200551"/>
                      <a:pt x="391419" y="198646"/>
                    </a:cubicBezTo>
                    <a:close/>
                    <a:moveTo>
                      <a:pt x="95858" y="57771"/>
                    </a:moveTo>
                    <a:cubicBezTo>
                      <a:pt x="74808" y="57771"/>
                      <a:pt x="57758" y="74821"/>
                      <a:pt x="57758" y="95871"/>
                    </a:cubicBezTo>
                    <a:cubicBezTo>
                      <a:pt x="57758" y="116921"/>
                      <a:pt x="74808" y="133971"/>
                      <a:pt x="95858" y="133971"/>
                    </a:cubicBezTo>
                    <a:cubicBezTo>
                      <a:pt x="116908" y="133971"/>
                      <a:pt x="133958" y="116921"/>
                      <a:pt x="133958" y="95871"/>
                    </a:cubicBezTo>
                    <a:cubicBezTo>
                      <a:pt x="133958" y="74821"/>
                      <a:pt x="116908" y="57771"/>
                      <a:pt x="95858" y="5777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íṩḷíḋe">
              <a:extLst>
                <a:ext uri="{FF2B5EF4-FFF2-40B4-BE49-F238E27FC236}">
                  <a16:creationId xmlns:a16="http://schemas.microsoft.com/office/drawing/2014/main" id="{C567EDF2-22F5-4542-8026-4383E7405E16}"/>
                </a:ext>
              </a:extLst>
            </p:cNvPr>
            <p:cNvGrpSpPr/>
            <p:nvPr/>
          </p:nvGrpSpPr>
          <p:grpSpPr>
            <a:xfrm>
              <a:off x="7813882" y="4276064"/>
              <a:ext cx="3192162" cy="1595544"/>
              <a:chOff x="7813882" y="4276064"/>
              <a:chExt cx="3192162" cy="1595544"/>
            </a:xfrm>
          </p:grpSpPr>
          <p:sp>
            <p:nvSpPr>
              <p:cNvPr id="32" name="iŝ1ïdé">
                <a:extLst>
                  <a:ext uri="{FF2B5EF4-FFF2-40B4-BE49-F238E27FC236}">
                    <a16:creationId xmlns:a16="http://schemas.microsoft.com/office/drawing/2014/main" id="{EE51776B-CE39-4F15-9256-CFF48EE31A1B}"/>
                  </a:ext>
                </a:extLst>
              </p:cNvPr>
              <p:cNvSpPr/>
              <p:nvPr/>
            </p:nvSpPr>
            <p:spPr>
              <a:xfrm>
                <a:off x="7813882" y="4276064"/>
                <a:ext cx="3192162" cy="1595544"/>
              </a:xfrm>
              <a:prstGeom prst="rect">
                <a:avLst/>
              </a:prstGeom>
              <a:noFill/>
              <a:ln w="12700" cap="rnd">
                <a:gradFill>
                  <a:gsLst>
                    <a:gs pos="0">
                      <a:schemeClr val="accent3"/>
                    </a:gs>
                    <a:gs pos="100000">
                      <a:schemeClr val="accent3">
                        <a:alpha val="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en-US" altLang="zh-C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išľîďê">
                <a:extLst>
                  <a:ext uri="{FF2B5EF4-FFF2-40B4-BE49-F238E27FC236}">
                    <a16:creationId xmlns:a16="http://schemas.microsoft.com/office/drawing/2014/main" id="{F48F3CA7-15C3-4945-B15D-FD85C1614669}"/>
                  </a:ext>
                </a:extLst>
              </p:cNvPr>
              <p:cNvSpPr txBox="1"/>
              <p:nvPr/>
            </p:nvSpPr>
            <p:spPr>
              <a:xfrm flipH="1">
                <a:off x="8576483" y="4482569"/>
                <a:ext cx="2097051" cy="64633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0000">
                          <a:schemeClr val="accent3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r>
                  <a:rPr lang="zh-CN" altLang="en-US" dirty="0"/>
                  <a:t>追踪才算善终</a:t>
                </a:r>
                <a:endParaRPr lang="en-US" altLang="zh-CN" dirty="0"/>
              </a:p>
            </p:txBody>
          </p:sp>
          <p:sp>
            <p:nvSpPr>
              <p:cNvPr id="35" name="îŝḷiḑè">
                <a:extLst>
                  <a:ext uri="{FF2B5EF4-FFF2-40B4-BE49-F238E27FC236}">
                    <a16:creationId xmlns:a16="http://schemas.microsoft.com/office/drawing/2014/main" id="{1B0701F4-5948-464A-8F77-1D410CF8D3FE}"/>
                  </a:ext>
                </a:extLst>
              </p:cNvPr>
              <p:cNvSpPr/>
              <p:nvPr/>
            </p:nvSpPr>
            <p:spPr>
              <a:xfrm>
                <a:off x="8059669" y="4566708"/>
                <a:ext cx="411438" cy="32762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60000">
                    <a:schemeClr val="accent3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587797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3378838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340128" y="983065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求职面试小组演练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890988" y="797137"/>
            <a:ext cx="36958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61677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 行动步骤：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选定应聘岗位。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分组： 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5—6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人组成一组，分别扮演面试者和求职者。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准备并研读相关材料： 招聘广告、职位说明、面试流程、评分标准。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选择和布置面试场地。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按流程安排面试。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总结、讨论面试表现，并提出改进意见</a:t>
            </a: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。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62537" y="1189856"/>
            <a:ext cx="19442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 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5—6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人组成一组，并分为两队，分别扮演求职者和面试者。基于自己的目标岗位，模拟一遍面试流程，并通过讨论，总结面试过程中的优缺点和改进意见。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748812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253859" y="1984635"/>
            <a:ext cx="1303346" cy="1303346"/>
            <a:chOff x="6775328" y="630868"/>
            <a:chExt cx="1652852" cy="1652852"/>
          </a:xfrm>
        </p:grpSpPr>
        <p:sp>
          <p:nvSpPr>
            <p:cNvPr id="20" name="椭圆 19"/>
            <p:cNvSpPr/>
            <p:nvPr/>
          </p:nvSpPr>
          <p:spPr>
            <a:xfrm>
              <a:off x="6775328" y="630868"/>
              <a:ext cx="1652852" cy="165285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6959915" y="815455"/>
              <a:ext cx="1283679" cy="12836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 dirty="0"/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99958535-D6CB-4DD3-94C4-98525503EA78}"/>
              </a:ext>
            </a:extLst>
          </p:cNvPr>
          <p:cNvSpPr txBox="1"/>
          <p:nvPr/>
        </p:nvSpPr>
        <p:spPr>
          <a:xfrm>
            <a:off x="4074508" y="176414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第五节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A6A8798-1531-4B1E-8E5B-EA8AE6939257}"/>
              </a:ext>
            </a:extLst>
          </p:cNvPr>
          <p:cNvSpPr txBox="1"/>
          <p:nvPr/>
        </p:nvSpPr>
        <p:spPr>
          <a:xfrm>
            <a:off x="3294328" y="282760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在实习中快速成长</a:t>
            </a:r>
          </a:p>
        </p:txBody>
      </p:sp>
      <p:sp>
        <p:nvSpPr>
          <p:cNvPr id="12" name="working-tools_65295">
            <a:extLst>
              <a:ext uri="{FF2B5EF4-FFF2-40B4-BE49-F238E27FC236}">
                <a16:creationId xmlns:a16="http://schemas.microsoft.com/office/drawing/2014/main" id="{EFD5F90E-BD51-4FF5-8C64-6D3E61FBF08C}"/>
              </a:ext>
            </a:extLst>
          </p:cNvPr>
          <p:cNvSpPr/>
          <p:nvPr/>
        </p:nvSpPr>
        <p:spPr>
          <a:xfrm>
            <a:off x="1621149" y="2363071"/>
            <a:ext cx="609685" cy="516627"/>
          </a:xfrm>
          <a:custGeom>
            <a:avLst/>
            <a:gdLst>
              <a:gd name="connsiteX0" fmla="*/ 216394 w 605916"/>
              <a:gd name="connsiteY0" fmla="*/ 200688 h 513434"/>
              <a:gd name="connsiteX1" fmla="*/ 390616 w 605916"/>
              <a:gd name="connsiteY1" fmla="*/ 200688 h 513434"/>
              <a:gd name="connsiteX2" fmla="*/ 397432 w 605916"/>
              <a:gd name="connsiteY2" fmla="*/ 207495 h 513434"/>
              <a:gd name="connsiteX3" fmla="*/ 397432 w 605916"/>
              <a:gd name="connsiteY3" fmla="*/ 288812 h 513434"/>
              <a:gd name="connsiteX4" fmla="*/ 390616 w 605916"/>
              <a:gd name="connsiteY4" fmla="*/ 295619 h 513434"/>
              <a:gd name="connsiteX5" fmla="*/ 324635 w 605916"/>
              <a:gd name="connsiteY5" fmla="*/ 295619 h 513434"/>
              <a:gd name="connsiteX6" fmla="*/ 324635 w 605916"/>
              <a:gd name="connsiteY6" fmla="*/ 359148 h 513434"/>
              <a:gd name="connsiteX7" fmla="*/ 455142 w 605916"/>
              <a:gd name="connsiteY7" fmla="*/ 359148 h 513434"/>
              <a:gd name="connsiteX8" fmla="*/ 529393 w 605916"/>
              <a:gd name="connsiteY8" fmla="*/ 304513 h 513434"/>
              <a:gd name="connsiteX9" fmla="*/ 589194 w 605916"/>
              <a:gd name="connsiteY9" fmla="*/ 328382 h 513434"/>
              <a:gd name="connsiteX10" fmla="*/ 605462 w 605916"/>
              <a:gd name="connsiteY10" fmla="*/ 352160 h 513434"/>
              <a:gd name="connsiteX11" fmla="*/ 605916 w 605916"/>
              <a:gd name="connsiteY11" fmla="*/ 353794 h 513434"/>
              <a:gd name="connsiteX12" fmla="*/ 602281 w 605916"/>
              <a:gd name="connsiteY12" fmla="*/ 357333 h 513434"/>
              <a:gd name="connsiteX13" fmla="*/ 601190 w 605916"/>
              <a:gd name="connsiteY13" fmla="*/ 357152 h 513434"/>
              <a:gd name="connsiteX14" fmla="*/ 564383 w 605916"/>
              <a:gd name="connsiteY14" fmla="*/ 351071 h 513434"/>
              <a:gd name="connsiteX15" fmla="*/ 520305 w 605916"/>
              <a:gd name="connsiteY15" fmla="*/ 391458 h 513434"/>
              <a:gd name="connsiteX16" fmla="*/ 564383 w 605916"/>
              <a:gd name="connsiteY16" fmla="*/ 431663 h 513434"/>
              <a:gd name="connsiteX17" fmla="*/ 601190 w 605916"/>
              <a:gd name="connsiteY17" fmla="*/ 425582 h 513434"/>
              <a:gd name="connsiteX18" fmla="*/ 604917 w 605916"/>
              <a:gd name="connsiteY18" fmla="*/ 426490 h 513434"/>
              <a:gd name="connsiteX19" fmla="*/ 605644 w 605916"/>
              <a:gd name="connsiteY19" fmla="*/ 430211 h 513434"/>
              <a:gd name="connsiteX20" fmla="*/ 589194 w 605916"/>
              <a:gd name="connsiteY20" fmla="*/ 454352 h 513434"/>
              <a:gd name="connsiteX21" fmla="*/ 529393 w 605916"/>
              <a:gd name="connsiteY21" fmla="*/ 478221 h 513434"/>
              <a:gd name="connsiteX22" fmla="*/ 455142 w 605916"/>
              <a:gd name="connsiteY22" fmla="*/ 423585 h 513434"/>
              <a:gd name="connsiteX23" fmla="*/ 324635 w 605916"/>
              <a:gd name="connsiteY23" fmla="*/ 423585 h 513434"/>
              <a:gd name="connsiteX24" fmla="*/ 324635 w 605916"/>
              <a:gd name="connsiteY24" fmla="*/ 509804 h 513434"/>
              <a:gd name="connsiteX25" fmla="*/ 321091 w 605916"/>
              <a:gd name="connsiteY25" fmla="*/ 513434 h 513434"/>
              <a:gd name="connsiteX26" fmla="*/ 288100 w 605916"/>
              <a:gd name="connsiteY26" fmla="*/ 513434 h 513434"/>
              <a:gd name="connsiteX27" fmla="*/ 284556 w 605916"/>
              <a:gd name="connsiteY27" fmla="*/ 509804 h 513434"/>
              <a:gd name="connsiteX28" fmla="*/ 284556 w 605916"/>
              <a:gd name="connsiteY28" fmla="*/ 423585 h 513434"/>
              <a:gd name="connsiteX29" fmla="*/ 150777 w 605916"/>
              <a:gd name="connsiteY29" fmla="*/ 423585 h 513434"/>
              <a:gd name="connsiteX30" fmla="*/ 76435 w 605916"/>
              <a:gd name="connsiteY30" fmla="*/ 478221 h 513434"/>
              <a:gd name="connsiteX31" fmla="*/ 16725 w 605916"/>
              <a:gd name="connsiteY31" fmla="*/ 454352 h 513434"/>
              <a:gd name="connsiteX32" fmla="*/ 275 w 605916"/>
              <a:gd name="connsiteY32" fmla="*/ 430211 h 513434"/>
              <a:gd name="connsiteX33" fmla="*/ 1002 w 605916"/>
              <a:gd name="connsiteY33" fmla="*/ 426490 h 513434"/>
              <a:gd name="connsiteX34" fmla="*/ 4729 w 605916"/>
              <a:gd name="connsiteY34" fmla="*/ 425582 h 513434"/>
              <a:gd name="connsiteX35" fmla="*/ 41445 w 605916"/>
              <a:gd name="connsiteY35" fmla="*/ 431663 h 513434"/>
              <a:gd name="connsiteX36" fmla="*/ 85523 w 605916"/>
              <a:gd name="connsiteY36" fmla="*/ 391367 h 513434"/>
              <a:gd name="connsiteX37" fmla="*/ 41445 w 605916"/>
              <a:gd name="connsiteY37" fmla="*/ 351071 h 513434"/>
              <a:gd name="connsiteX38" fmla="*/ 4729 w 605916"/>
              <a:gd name="connsiteY38" fmla="*/ 357152 h 513434"/>
              <a:gd name="connsiteX39" fmla="*/ 1002 w 605916"/>
              <a:gd name="connsiteY39" fmla="*/ 356244 h 513434"/>
              <a:gd name="connsiteX40" fmla="*/ 275 w 605916"/>
              <a:gd name="connsiteY40" fmla="*/ 352523 h 513434"/>
              <a:gd name="connsiteX41" fmla="*/ 16725 w 605916"/>
              <a:gd name="connsiteY41" fmla="*/ 328382 h 513434"/>
              <a:gd name="connsiteX42" fmla="*/ 76435 w 605916"/>
              <a:gd name="connsiteY42" fmla="*/ 304513 h 513434"/>
              <a:gd name="connsiteX43" fmla="*/ 150777 w 605916"/>
              <a:gd name="connsiteY43" fmla="*/ 359148 h 513434"/>
              <a:gd name="connsiteX44" fmla="*/ 284556 w 605916"/>
              <a:gd name="connsiteY44" fmla="*/ 359148 h 513434"/>
              <a:gd name="connsiteX45" fmla="*/ 284556 w 605916"/>
              <a:gd name="connsiteY45" fmla="*/ 295619 h 513434"/>
              <a:gd name="connsiteX46" fmla="*/ 216394 w 605916"/>
              <a:gd name="connsiteY46" fmla="*/ 295619 h 513434"/>
              <a:gd name="connsiteX47" fmla="*/ 209669 w 605916"/>
              <a:gd name="connsiteY47" fmla="*/ 288812 h 513434"/>
              <a:gd name="connsiteX48" fmla="*/ 209669 w 605916"/>
              <a:gd name="connsiteY48" fmla="*/ 207495 h 513434"/>
              <a:gd name="connsiteX49" fmla="*/ 216394 w 605916"/>
              <a:gd name="connsiteY49" fmla="*/ 200688 h 513434"/>
              <a:gd name="connsiteX50" fmla="*/ 241027 w 605916"/>
              <a:gd name="connsiteY50" fmla="*/ 23052 h 513434"/>
              <a:gd name="connsiteX51" fmla="*/ 196038 w 605916"/>
              <a:gd name="connsiteY51" fmla="*/ 34759 h 513434"/>
              <a:gd name="connsiteX52" fmla="*/ 100698 w 605916"/>
              <a:gd name="connsiteY52" fmla="*/ 112537 h 513434"/>
              <a:gd name="connsiteX53" fmla="*/ 146323 w 605916"/>
              <a:gd name="connsiteY53" fmla="*/ 156644 h 513434"/>
              <a:gd name="connsiteX54" fmla="*/ 147596 w 605916"/>
              <a:gd name="connsiteY54" fmla="*/ 171437 h 513434"/>
              <a:gd name="connsiteX55" fmla="*/ 119966 w 605916"/>
              <a:gd name="connsiteY55" fmla="*/ 214546 h 513434"/>
              <a:gd name="connsiteX56" fmla="*/ 104788 w 605916"/>
              <a:gd name="connsiteY56" fmla="*/ 224348 h 513434"/>
              <a:gd name="connsiteX57" fmla="*/ 41168 w 605916"/>
              <a:gd name="connsiteY57" fmla="*/ 198846 h 513434"/>
              <a:gd name="connsiteX58" fmla="*/ 31080 w 605916"/>
              <a:gd name="connsiteY58" fmla="*/ 269272 h 513434"/>
              <a:gd name="connsiteX59" fmla="*/ 81431 w 605916"/>
              <a:gd name="connsiteY59" fmla="*/ 258835 h 513434"/>
              <a:gd name="connsiteX60" fmla="*/ 138325 w 605916"/>
              <a:gd name="connsiteY60" fmla="*/ 278620 h 513434"/>
              <a:gd name="connsiteX61" fmla="*/ 182223 w 605916"/>
              <a:gd name="connsiteY61" fmla="*/ 170439 h 513434"/>
              <a:gd name="connsiteX62" fmla="*/ 301648 w 605916"/>
              <a:gd name="connsiteY62" fmla="*/ 124517 h 513434"/>
              <a:gd name="connsiteX63" fmla="*/ 302375 w 605916"/>
              <a:gd name="connsiteY63" fmla="*/ 124517 h 513434"/>
              <a:gd name="connsiteX64" fmla="*/ 303193 w 605916"/>
              <a:gd name="connsiteY64" fmla="*/ 124517 h 513434"/>
              <a:gd name="connsiteX65" fmla="*/ 423799 w 605916"/>
              <a:gd name="connsiteY65" fmla="*/ 170439 h 513434"/>
              <a:gd name="connsiteX66" fmla="*/ 466425 w 605916"/>
              <a:gd name="connsiteY66" fmla="*/ 275262 h 513434"/>
              <a:gd name="connsiteX67" fmla="*/ 521138 w 605916"/>
              <a:gd name="connsiteY67" fmla="*/ 257837 h 513434"/>
              <a:gd name="connsiteX68" fmla="*/ 573762 w 605916"/>
              <a:gd name="connsiteY68" fmla="*/ 268546 h 513434"/>
              <a:gd name="connsiteX69" fmla="*/ 563673 w 605916"/>
              <a:gd name="connsiteY69" fmla="*/ 198846 h 513434"/>
              <a:gd name="connsiteX70" fmla="*/ 500053 w 605916"/>
              <a:gd name="connsiteY70" fmla="*/ 224348 h 513434"/>
              <a:gd name="connsiteX71" fmla="*/ 484875 w 605916"/>
              <a:gd name="connsiteY71" fmla="*/ 214546 h 513434"/>
              <a:gd name="connsiteX72" fmla="*/ 457245 w 605916"/>
              <a:gd name="connsiteY72" fmla="*/ 171437 h 513434"/>
              <a:gd name="connsiteX73" fmla="*/ 458518 w 605916"/>
              <a:gd name="connsiteY73" fmla="*/ 156644 h 513434"/>
              <a:gd name="connsiteX74" fmla="*/ 504143 w 605916"/>
              <a:gd name="connsiteY74" fmla="*/ 112537 h 513434"/>
              <a:gd name="connsiteX75" fmla="*/ 363814 w 605916"/>
              <a:gd name="connsiteY75" fmla="*/ 23052 h 513434"/>
              <a:gd name="connsiteX76" fmla="*/ 355544 w 605916"/>
              <a:gd name="connsiteY76" fmla="*/ 83495 h 513434"/>
              <a:gd name="connsiteX77" fmla="*/ 344455 w 605916"/>
              <a:gd name="connsiteY77" fmla="*/ 93115 h 513434"/>
              <a:gd name="connsiteX78" fmla="*/ 260386 w 605916"/>
              <a:gd name="connsiteY78" fmla="*/ 93115 h 513434"/>
              <a:gd name="connsiteX79" fmla="*/ 249298 w 605916"/>
              <a:gd name="connsiteY79" fmla="*/ 83495 h 513434"/>
              <a:gd name="connsiteX80" fmla="*/ 250661 w 605916"/>
              <a:gd name="connsiteY80" fmla="*/ 0 h 513434"/>
              <a:gd name="connsiteX81" fmla="*/ 261658 w 605916"/>
              <a:gd name="connsiteY81" fmla="*/ 9620 h 513434"/>
              <a:gd name="connsiteX82" fmla="*/ 270111 w 605916"/>
              <a:gd name="connsiteY82" fmla="*/ 70789 h 513434"/>
              <a:gd name="connsiteX83" fmla="*/ 334731 w 605916"/>
              <a:gd name="connsiteY83" fmla="*/ 70789 h 513434"/>
              <a:gd name="connsiteX84" fmla="*/ 343092 w 605916"/>
              <a:gd name="connsiteY84" fmla="*/ 9620 h 513434"/>
              <a:gd name="connsiteX85" fmla="*/ 354180 w 605916"/>
              <a:gd name="connsiteY85" fmla="*/ 0 h 513434"/>
              <a:gd name="connsiteX86" fmla="*/ 415983 w 605916"/>
              <a:gd name="connsiteY86" fmla="*/ 13613 h 513434"/>
              <a:gd name="connsiteX87" fmla="*/ 527864 w 605916"/>
              <a:gd name="connsiteY87" fmla="*/ 108090 h 513434"/>
              <a:gd name="connsiteX88" fmla="*/ 526319 w 605916"/>
              <a:gd name="connsiteY88" fmla="*/ 121885 h 513434"/>
              <a:gd name="connsiteX89" fmla="*/ 480967 w 605916"/>
              <a:gd name="connsiteY89" fmla="*/ 165992 h 513434"/>
              <a:gd name="connsiteX90" fmla="*/ 490328 w 605916"/>
              <a:gd name="connsiteY90" fmla="*/ 179515 h 513434"/>
              <a:gd name="connsiteX91" fmla="*/ 502507 w 605916"/>
              <a:gd name="connsiteY91" fmla="*/ 199390 h 513434"/>
              <a:gd name="connsiteX92" fmla="*/ 562219 w 605916"/>
              <a:gd name="connsiteY92" fmla="*/ 175431 h 513434"/>
              <a:gd name="connsiteX93" fmla="*/ 565764 w 605916"/>
              <a:gd name="connsiteY93" fmla="*/ 174069 h 513434"/>
              <a:gd name="connsiteX94" fmla="*/ 580124 w 605916"/>
              <a:gd name="connsiteY94" fmla="*/ 179878 h 513434"/>
              <a:gd name="connsiteX95" fmla="*/ 595211 w 605916"/>
              <a:gd name="connsiteY95" fmla="*/ 289601 h 513434"/>
              <a:gd name="connsiteX96" fmla="*/ 588394 w 605916"/>
              <a:gd name="connsiteY96" fmla="*/ 298767 h 513434"/>
              <a:gd name="connsiteX97" fmla="*/ 577124 w 605916"/>
              <a:gd name="connsiteY97" fmla="*/ 297134 h 513434"/>
              <a:gd name="connsiteX98" fmla="*/ 521138 w 605916"/>
              <a:gd name="connsiteY98" fmla="*/ 280072 h 513434"/>
              <a:gd name="connsiteX99" fmla="*/ 465062 w 605916"/>
              <a:gd name="connsiteY99" fmla="*/ 311201 h 513434"/>
              <a:gd name="connsiteX100" fmla="*/ 452247 w 605916"/>
              <a:gd name="connsiteY100" fmla="*/ 315648 h 513434"/>
              <a:gd name="connsiteX101" fmla="*/ 444612 w 605916"/>
              <a:gd name="connsiteY101" fmla="*/ 304394 h 513434"/>
              <a:gd name="connsiteX102" fmla="*/ 407440 w 605916"/>
              <a:gd name="connsiteY102" fmla="*/ 185595 h 513434"/>
              <a:gd name="connsiteX103" fmla="*/ 303284 w 605916"/>
              <a:gd name="connsiteY103" fmla="*/ 146752 h 513434"/>
              <a:gd name="connsiteX104" fmla="*/ 302375 w 605916"/>
              <a:gd name="connsiteY104" fmla="*/ 146752 h 513434"/>
              <a:gd name="connsiteX105" fmla="*/ 301648 w 605916"/>
              <a:gd name="connsiteY105" fmla="*/ 146752 h 513434"/>
              <a:gd name="connsiteX106" fmla="*/ 198492 w 605916"/>
              <a:gd name="connsiteY106" fmla="*/ 185595 h 513434"/>
              <a:gd name="connsiteX107" fmla="*/ 160229 w 605916"/>
              <a:gd name="connsiteY107" fmla="*/ 307208 h 513434"/>
              <a:gd name="connsiteX108" fmla="*/ 160320 w 605916"/>
              <a:gd name="connsiteY108" fmla="*/ 308660 h 513434"/>
              <a:gd name="connsiteX109" fmla="*/ 149595 w 605916"/>
              <a:gd name="connsiteY109" fmla="*/ 319732 h 513434"/>
              <a:gd name="connsiteX110" fmla="*/ 149141 w 605916"/>
              <a:gd name="connsiteY110" fmla="*/ 319732 h 513434"/>
              <a:gd name="connsiteX111" fmla="*/ 139780 w 605916"/>
              <a:gd name="connsiteY111" fmla="*/ 314740 h 513434"/>
              <a:gd name="connsiteX112" fmla="*/ 81431 w 605916"/>
              <a:gd name="connsiteY112" fmla="*/ 281161 h 513434"/>
              <a:gd name="connsiteX113" fmla="*/ 27444 w 605916"/>
              <a:gd name="connsiteY113" fmla="*/ 297315 h 513434"/>
              <a:gd name="connsiteX114" fmla="*/ 16265 w 605916"/>
              <a:gd name="connsiteY114" fmla="*/ 298677 h 513434"/>
              <a:gd name="connsiteX115" fmla="*/ 9540 w 605916"/>
              <a:gd name="connsiteY115" fmla="*/ 289601 h 513434"/>
              <a:gd name="connsiteX116" fmla="*/ 24718 w 605916"/>
              <a:gd name="connsiteY116" fmla="*/ 179787 h 513434"/>
              <a:gd name="connsiteX117" fmla="*/ 39078 w 605916"/>
              <a:gd name="connsiteY117" fmla="*/ 174069 h 513434"/>
              <a:gd name="connsiteX118" fmla="*/ 41441 w 605916"/>
              <a:gd name="connsiteY118" fmla="*/ 174977 h 513434"/>
              <a:gd name="connsiteX119" fmla="*/ 102244 w 605916"/>
              <a:gd name="connsiteY119" fmla="*/ 199390 h 513434"/>
              <a:gd name="connsiteX120" fmla="*/ 114422 w 605916"/>
              <a:gd name="connsiteY120" fmla="*/ 179515 h 513434"/>
              <a:gd name="connsiteX121" fmla="*/ 123874 w 605916"/>
              <a:gd name="connsiteY121" fmla="*/ 165992 h 513434"/>
              <a:gd name="connsiteX122" fmla="*/ 78522 w 605916"/>
              <a:gd name="connsiteY122" fmla="*/ 121885 h 513434"/>
              <a:gd name="connsiteX123" fmla="*/ 76977 w 605916"/>
              <a:gd name="connsiteY123" fmla="*/ 108090 h 513434"/>
              <a:gd name="connsiteX124" fmla="*/ 188767 w 605916"/>
              <a:gd name="connsiteY124" fmla="*/ 13613 h 513434"/>
              <a:gd name="connsiteX125" fmla="*/ 250661 w 605916"/>
              <a:gd name="connsiteY125" fmla="*/ 0 h 51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5916" h="513434">
                <a:moveTo>
                  <a:pt x="216394" y="200688"/>
                </a:moveTo>
                <a:lnTo>
                  <a:pt x="390616" y="200688"/>
                </a:lnTo>
                <a:cubicBezTo>
                  <a:pt x="394433" y="200688"/>
                  <a:pt x="397432" y="203774"/>
                  <a:pt x="397432" y="207495"/>
                </a:cubicBezTo>
                <a:lnTo>
                  <a:pt x="397432" y="288812"/>
                </a:lnTo>
                <a:cubicBezTo>
                  <a:pt x="397432" y="292624"/>
                  <a:pt x="394433" y="295619"/>
                  <a:pt x="390616" y="295619"/>
                </a:cubicBezTo>
                <a:lnTo>
                  <a:pt x="324635" y="295619"/>
                </a:lnTo>
                <a:lnTo>
                  <a:pt x="324635" y="359148"/>
                </a:lnTo>
                <a:lnTo>
                  <a:pt x="455142" y="359148"/>
                </a:lnTo>
                <a:cubicBezTo>
                  <a:pt x="461413" y="343720"/>
                  <a:pt x="482225" y="304513"/>
                  <a:pt x="529393" y="304513"/>
                </a:cubicBezTo>
                <a:cubicBezTo>
                  <a:pt x="559294" y="304513"/>
                  <a:pt x="578379" y="317491"/>
                  <a:pt x="589194" y="328382"/>
                </a:cubicBezTo>
                <a:cubicBezTo>
                  <a:pt x="599827" y="339182"/>
                  <a:pt x="604553" y="349891"/>
                  <a:pt x="605462" y="352160"/>
                </a:cubicBezTo>
                <a:cubicBezTo>
                  <a:pt x="605735" y="352614"/>
                  <a:pt x="605916" y="353158"/>
                  <a:pt x="605916" y="353794"/>
                </a:cubicBezTo>
                <a:cubicBezTo>
                  <a:pt x="605916" y="355790"/>
                  <a:pt x="604280" y="357424"/>
                  <a:pt x="602281" y="357333"/>
                </a:cubicBezTo>
                <a:cubicBezTo>
                  <a:pt x="601917" y="357333"/>
                  <a:pt x="601554" y="357243"/>
                  <a:pt x="601190" y="357152"/>
                </a:cubicBezTo>
                <a:cubicBezTo>
                  <a:pt x="601009" y="357061"/>
                  <a:pt x="583196" y="351071"/>
                  <a:pt x="564383" y="351071"/>
                </a:cubicBezTo>
                <a:cubicBezTo>
                  <a:pt x="535482" y="351071"/>
                  <a:pt x="520669" y="364685"/>
                  <a:pt x="520305" y="391458"/>
                </a:cubicBezTo>
                <a:cubicBezTo>
                  <a:pt x="520669" y="418049"/>
                  <a:pt x="535482" y="431663"/>
                  <a:pt x="564383" y="431663"/>
                </a:cubicBezTo>
                <a:cubicBezTo>
                  <a:pt x="583287" y="431663"/>
                  <a:pt x="601009" y="425673"/>
                  <a:pt x="601190" y="425582"/>
                </a:cubicBezTo>
                <a:cubicBezTo>
                  <a:pt x="602463" y="425128"/>
                  <a:pt x="603917" y="425491"/>
                  <a:pt x="604917" y="426490"/>
                </a:cubicBezTo>
                <a:cubicBezTo>
                  <a:pt x="605825" y="427488"/>
                  <a:pt x="606098" y="428940"/>
                  <a:pt x="605644" y="430211"/>
                </a:cubicBezTo>
                <a:cubicBezTo>
                  <a:pt x="605462" y="430755"/>
                  <a:pt x="600827" y="442463"/>
                  <a:pt x="589194" y="454352"/>
                </a:cubicBezTo>
                <a:cubicBezTo>
                  <a:pt x="578379" y="465242"/>
                  <a:pt x="559294" y="478221"/>
                  <a:pt x="529393" y="478221"/>
                </a:cubicBezTo>
                <a:cubicBezTo>
                  <a:pt x="482225" y="478221"/>
                  <a:pt x="461413" y="439014"/>
                  <a:pt x="455142" y="423585"/>
                </a:cubicBezTo>
                <a:lnTo>
                  <a:pt x="324635" y="423585"/>
                </a:lnTo>
                <a:lnTo>
                  <a:pt x="324635" y="509804"/>
                </a:lnTo>
                <a:cubicBezTo>
                  <a:pt x="324635" y="511800"/>
                  <a:pt x="323090" y="513434"/>
                  <a:pt x="321091" y="513434"/>
                </a:cubicBezTo>
                <a:lnTo>
                  <a:pt x="288100" y="513434"/>
                </a:lnTo>
                <a:cubicBezTo>
                  <a:pt x="286192" y="513434"/>
                  <a:pt x="284556" y="511800"/>
                  <a:pt x="284556" y="509804"/>
                </a:cubicBezTo>
                <a:lnTo>
                  <a:pt x="284556" y="423585"/>
                </a:lnTo>
                <a:lnTo>
                  <a:pt x="150777" y="423585"/>
                </a:lnTo>
                <a:cubicBezTo>
                  <a:pt x="144415" y="439014"/>
                  <a:pt x="123603" y="478221"/>
                  <a:pt x="76435" y="478221"/>
                </a:cubicBezTo>
                <a:cubicBezTo>
                  <a:pt x="46625" y="478221"/>
                  <a:pt x="27449" y="465242"/>
                  <a:pt x="16725" y="454352"/>
                </a:cubicBezTo>
                <a:cubicBezTo>
                  <a:pt x="5001" y="442463"/>
                  <a:pt x="457" y="430755"/>
                  <a:pt x="275" y="430211"/>
                </a:cubicBezTo>
                <a:cubicBezTo>
                  <a:pt x="-270" y="428940"/>
                  <a:pt x="3" y="427488"/>
                  <a:pt x="1002" y="426490"/>
                </a:cubicBezTo>
                <a:cubicBezTo>
                  <a:pt x="1911" y="425491"/>
                  <a:pt x="3365" y="425128"/>
                  <a:pt x="4729" y="425582"/>
                </a:cubicBezTo>
                <a:cubicBezTo>
                  <a:pt x="4910" y="425673"/>
                  <a:pt x="22632" y="431663"/>
                  <a:pt x="41445" y="431663"/>
                </a:cubicBezTo>
                <a:cubicBezTo>
                  <a:pt x="70346" y="431663"/>
                  <a:pt x="85160" y="418049"/>
                  <a:pt x="85523" y="391367"/>
                </a:cubicBezTo>
                <a:cubicBezTo>
                  <a:pt x="85160" y="364685"/>
                  <a:pt x="70346" y="351071"/>
                  <a:pt x="41445" y="351071"/>
                </a:cubicBezTo>
                <a:cubicBezTo>
                  <a:pt x="22632" y="351071"/>
                  <a:pt x="4910" y="357061"/>
                  <a:pt x="4729" y="357152"/>
                </a:cubicBezTo>
                <a:cubicBezTo>
                  <a:pt x="3365" y="357606"/>
                  <a:pt x="1911" y="357243"/>
                  <a:pt x="1002" y="356244"/>
                </a:cubicBezTo>
                <a:cubicBezTo>
                  <a:pt x="3" y="355246"/>
                  <a:pt x="-270" y="353794"/>
                  <a:pt x="275" y="352523"/>
                </a:cubicBezTo>
                <a:cubicBezTo>
                  <a:pt x="457" y="351979"/>
                  <a:pt x="5001" y="340271"/>
                  <a:pt x="16725" y="328382"/>
                </a:cubicBezTo>
                <a:cubicBezTo>
                  <a:pt x="27449" y="317491"/>
                  <a:pt x="46625" y="304513"/>
                  <a:pt x="76435" y="304513"/>
                </a:cubicBezTo>
                <a:cubicBezTo>
                  <a:pt x="123603" y="304513"/>
                  <a:pt x="144415" y="343720"/>
                  <a:pt x="150777" y="359148"/>
                </a:cubicBezTo>
                <a:lnTo>
                  <a:pt x="284556" y="359148"/>
                </a:lnTo>
                <a:lnTo>
                  <a:pt x="284556" y="295619"/>
                </a:lnTo>
                <a:lnTo>
                  <a:pt x="216394" y="295619"/>
                </a:lnTo>
                <a:cubicBezTo>
                  <a:pt x="212668" y="295619"/>
                  <a:pt x="209669" y="292624"/>
                  <a:pt x="209669" y="288812"/>
                </a:cubicBezTo>
                <a:lnTo>
                  <a:pt x="209669" y="207495"/>
                </a:lnTo>
                <a:cubicBezTo>
                  <a:pt x="209669" y="203774"/>
                  <a:pt x="212668" y="200688"/>
                  <a:pt x="216394" y="200688"/>
                </a:cubicBezTo>
                <a:close/>
                <a:moveTo>
                  <a:pt x="241027" y="23052"/>
                </a:moveTo>
                <a:cubicBezTo>
                  <a:pt x="231302" y="24232"/>
                  <a:pt x="215033" y="27227"/>
                  <a:pt x="196038" y="34759"/>
                </a:cubicBezTo>
                <a:cubicBezTo>
                  <a:pt x="157502" y="50006"/>
                  <a:pt x="125510" y="76144"/>
                  <a:pt x="100698" y="112537"/>
                </a:cubicBezTo>
                <a:cubicBezTo>
                  <a:pt x="120512" y="132140"/>
                  <a:pt x="146051" y="156372"/>
                  <a:pt x="146323" y="156644"/>
                </a:cubicBezTo>
                <a:cubicBezTo>
                  <a:pt x="150413" y="160547"/>
                  <a:pt x="150959" y="166900"/>
                  <a:pt x="147596" y="171437"/>
                </a:cubicBezTo>
                <a:cubicBezTo>
                  <a:pt x="135235" y="187683"/>
                  <a:pt x="125056" y="201840"/>
                  <a:pt x="119966" y="214546"/>
                </a:cubicBezTo>
                <a:cubicBezTo>
                  <a:pt x="114786" y="227252"/>
                  <a:pt x="108242" y="225618"/>
                  <a:pt x="104788" y="224348"/>
                </a:cubicBezTo>
                <a:cubicBezTo>
                  <a:pt x="96790" y="221262"/>
                  <a:pt x="60799" y="206832"/>
                  <a:pt x="41168" y="198846"/>
                </a:cubicBezTo>
                <a:cubicBezTo>
                  <a:pt x="32534" y="223803"/>
                  <a:pt x="30989" y="251575"/>
                  <a:pt x="31080" y="269272"/>
                </a:cubicBezTo>
                <a:cubicBezTo>
                  <a:pt x="43440" y="263010"/>
                  <a:pt x="61345" y="258835"/>
                  <a:pt x="81431" y="258835"/>
                </a:cubicBezTo>
                <a:cubicBezTo>
                  <a:pt x="97245" y="258835"/>
                  <a:pt x="118330" y="260650"/>
                  <a:pt x="138325" y="278620"/>
                </a:cubicBezTo>
                <a:cubicBezTo>
                  <a:pt x="140688" y="248217"/>
                  <a:pt x="150232" y="204382"/>
                  <a:pt x="182223" y="170439"/>
                </a:cubicBezTo>
                <a:cubicBezTo>
                  <a:pt x="210762" y="139945"/>
                  <a:pt x="250933" y="124517"/>
                  <a:pt x="301648" y="124517"/>
                </a:cubicBezTo>
                <a:lnTo>
                  <a:pt x="302375" y="124517"/>
                </a:lnTo>
                <a:lnTo>
                  <a:pt x="303193" y="124517"/>
                </a:lnTo>
                <a:cubicBezTo>
                  <a:pt x="354635" y="124517"/>
                  <a:pt x="395170" y="139945"/>
                  <a:pt x="423799" y="170439"/>
                </a:cubicBezTo>
                <a:cubicBezTo>
                  <a:pt x="454701" y="203293"/>
                  <a:pt x="464062" y="245675"/>
                  <a:pt x="466425" y="275262"/>
                </a:cubicBezTo>
                <a:cubicBezTo>
                  <a:pt x="485693" y="258200"/>
                  <a:pt x="505869" y="257837"/>
                  <a:pt x="521138" y="257837"/>
                </a:cubicBezTo>
                <a:cubicBezTo>
                  <a:pt x="542042" y="257837"/>
                  <a:pt x="560947" y="261558"/>
                  <a:pt x="573762" y="268546"/>
                </a:cubicBezTo>
                <a:cubicBezTo>
                  <a:pt x="573852" y="250939"/>
                  <a:pt x="572216" y="223531"/>
                  <a:pt x="563673" y="198846"/>
                </a:cubicBezTo>
                <a:cubicBezTo>
                  <a:pt x="543860" y="206832"/>
                  <a:pt x="508051" y="221262"/>
                  <a:pt x="500053" y="224348"/>
                </a:cubicBezTo>
                <a:cubicBezTo>
                  <a:pt x="496599" y="225618"/>
                  <a:pt x="489510" y="225891"/>
                  <a:pt x="484875" y="214546"/>
                </a:cubicBezTo>
                <a:cubicBezTo>
                  <a:pt x="480240" y="203202"/>
                  <a:pt x="469515" y="187683"/>
                  <a:pt x="457245" y="171437"/>
                </a:cubicBezTo>
                <a:cubicBezTo>
                  <a:pt x="453883" y="166900"/>
                  <a:pt x="454337" y="160547"/>
                  <a:pt x="458518" y="156644"/>
                </a:cubicBezTo>
                <a:cubicBezTo>
                  <a:pt x="458790" y="156372"/>
                  <a:pt x="484239" y="132140"/>
                  <a:pt x="504143" y="112537"/>
                </a:cubicBezTo>
                <a:cubicBezTo>
                  <a:pt x="455064" y="40749"/>
                  <a:pt x="388444" y="26047"/>
                  <a:pt x="363814" y="23052"/>
                </a:cubicBezTo>
                <a:lnTo>
                  <a:pt x="355544" y="83495"/>
                </a:lnTo>
                <a:cubicBezTo>
                  <a:pt x="354726" y="89031"/>
                  <a:pt x="350090" y="93115"/>
                  <a:pt x="344455" y="93115"/>
                </a:cubicBezTo>
                <a:lnTo>
                  <a:pt x="260386" y="93115"/>
                </a:lnTo>
                <a:cubicBezTo>
                  <a:pt x="254751" y="93115"/>
                  <a:pt x="250025" y="89031"/>
                  <a:pt x="249298" y="83495"/>
                </a:cubicBezTo>
                <a:close/>
                <a:moveTo>
                  <a:pt x="250661" y="0"/>
                </a:moveTo>
                <a:cubicBezTo>
                  <a:pt x="256205" y="0"/>
                  <a:pt x="260931" y="4084"/>
                  <a:pt x="261658" y="9620"/>
                </a:cubicBezTo>
                <a:lnTo>
                  <a:pt x="270111" y="70789"/>
                </a:lnTo>
                <a:lnTo>
                  <a:pt x="334731" y="70789"/>
                </a:lnTo>
                <a:lnTo>
                  <a:pt x="343092" y="9620"/>
                </a:lnTo>
                <a:cubicBezTo>
                  <a:pt x="343910" y="4084"/>
                  <a:pt x="348636" y="0"/>
                  <a:pt x="354180" y="0"/>
                </a:cubicBezTo>
                <a:cubicBezTo>
                  <a:pt x="355271" y="0"/>
                  <a:pt x="381537" y="182"/>
                  <a:pt x="415983" y="13613"/>
                </a:cubicBezTo>
                <a:cubicBezTo>
                  <a:pt x="447611" y="25956"/>
                  <a:pt x="492691" y="52366"/>
                  <a:pt x="527864" y="108090"/>
                </a:cubicBezTo>
                <a:cubicBezTo>
                  <a:pt x="530681" y="112537"/>
                  <a:pt x="530045" y="118255"/>
                  <a:pt x="526319" y="121885"/>
                </a:cubicBezTo>
                <a:cubicBezTo>
                  <a:pt x="511777" y="136406"/>
                  <a:pt x="491509" y="155918"/>
                  <a:pt x="480967" y="165992"/>
                </a:cubicBezTo>
                <a:cubicBezTo>
                  <a:pt x="483693" y="169713"/>
                  <a:pt x="486965" y="174523"/>
                  <a:pt x="490328" y="179515"/>
                </a:cubicBezTo>
                <a:cubicBezTo>
                  <a:pt x="496236" y="188136"/>
                  <a:pt x="500053" y="194580"/>
                  <a:pt x="502507" y="199390"/>
                </a:cubicBezTo>
                <a:cubicBezTo>
                  <a:pt x="519321" y="192674"/>
                  <a:pt x="549131" y="180694"/>
                  <a:pt x="562219" y="175431"/>
                </a:cubicBezTo>
                <a:lnTo>
                  <a:pt x="565764" y="174069"/>
                </a:lnTo>
                <a:cubicBezTo>
                  <a:pt x="571399" y="171800"/>
                  <a:pt x="577670" y="174342"/>
                  <a:pt x="580124" y="179878"/>
                </a:cubicBezTo>
                <a:cubicBezTo>
                  <a:pt x="601300" y="227252"/>
                  <a:pt x="595483" y="287060"/>
                  <a:pt x="595211" y="289601"/>
                </a:cubicBezTo>
                <a:cubicBezTo>
                  <a:pt x="594847" y="293685"/>
                  <a:pt x="592211" y="297225"/>
                  <a:pt x="588394" y="298767"/>
                </a:cubicBezTo>
                <a:cubicBezTo>
                  <a:pt x="584668" y="300310"/>
                  <a:pt x="580305" y="299675"/>
                  <a:pt x="577124" y="297134"/>
                </a:cubicBezTo>
                <a:cubicBezTo>
                  <a:pt x="576852" y="296952"/>
                  <a:pt x="550767" y="280072"/>
                  <a:pt x="521138" y="280072"/>
                </a:cubicBezTo>
                <a:cubicBezTo>
                  <a:pt x="499053" y="280072"/>
                  <a:pt x="480149" y="287968"/>
                  <a:pt x="465062" y="311201"/>
                </a:cubicBezTo>
                <a:cubicBezTo>
                  <a:pt x="462335" y="315466"/>
                  <a:pt x="456973" y="317282"/>
                  <a:pt x="452247" y="315648"/>
                </a:cubicBezTo>
                <a:cubicBezTo>
                  <a:pt x="447430" y="314105"/>
                  <a:pt x="444249" y="309477"/>
                  <a:pt x="444612" y="304394"/>
                </a:cubicBezTo>
                <a:cubicBezTo>
                  <a:pt x="445703" y="286969"/>
                  <a:pt x="446339" y="226980"/>
                  <a:pt x="407440" y="185595"/>
                </a:cubicBezTo>
                <a:cubicBezTo>
                  <a:pt x="383264" y="159821"/>
                  <a:pt x="348182" y="146752"/>
                  <a:pt x="303284" y="146752"/>
                </a:cubicBezTo>
                <a:lnTo>
                  <a:pt x="302375" y="146752"/>
                </a:lnTo>
                <a:lnTo>
                  <a:pt x="301648" y="146752"/>
                </a:lnTo>
                <a:cubicBezTo>
                  <a:pt x="257386" y="146752"/>
                  <a:pt x="222668" y="159821"/>
                  <a:pt x="198492" y="185595"/>
                </a:cubicBezTo>
                <a:cubicBezTo>
                  <a:pt x="166864" y="219266"/>
                  <a:pt x="157957" y="270361"/>
                  <a:pt x="160229" y="307208"/>
                </a:cubicBezTo>
                <a:cubicBezTo>
                  <a:pt x="160229" y="307662"/>
                  <a:pt x="160320" y="308115"/>
                  <a:pt x="160320" y="308660"/>
                </a:cubicBezTo>
                <a:cubicBezTo>
                  <a:pt x="160320" y="314650"/>
                  <a:pt x="155503" y="319550"/>
                  <a:pt x="149595" y="319732"/>
                </a:cubicBezTo>
                <a:cubicBezTo>
                  <a:pt x="149414" y="319732"/>
                  <a:pt x="149232" y="319732"/>
                  <a:pt x="149141" y="319732"/>
                </a:cubicBezTo>
                <a:cubicBezTo>
                  <a:pt x="145415" y="319732"/>
                  <a:pt x="141870" y="317917"/>
                  <a:pt x="139780" y="314740"/>
                </a:cubicBezTo>
                <a:cubicBezTo>
                  <a:pt x="124147" y="290690"/>
                  <a:pt x="104516" y="281161"/>
                  <a:pt x="81431" y="281161"/>
                </a:cubicBezTo>
                <a:cubicBezTo>
                  <a:pt x="52347" y="281161"/>
                  <a:pt x="27717" y="297134"/>
                  <a:pt x="27444" y="297315"/>
                </a:cubicBezTo>
                <a:cubicBezTo>
                  <a:pt x="24263" y="299766"/>
                  <a:pt x="19991" y="300310"/>
                  <a:pt x="16265" y="298677"/>
                </a:cubicBezTo>
                <a:cubicBezTo>
                  <a:pt x="12539" y="297134"/>
                  <a:pt x="9994" y="293594"/>
                  <a:pt x="9540" y="289601"/>
                </a:cubicBezTo>
                <a:cubicBezTo>
                  <a:pt x="9358" y="287060"/>
                  <a:pt x="3541" y="227252"/>
                  <a:pt x="24718" y="179787"/>
                </a:cubicBezTo>
                <a:cubicBezTo>
                  <a:pt x="27081" y="174342"/>
                  <a:pt x="33443" y="171800"/>
                  <a:pt x="39078" y="174069"/>
                </a:cubicBezTo>
                <a:lnTo>
                  <a:pt x="41441" y="174977"/>
                </a:lnTo>
                <a:cubicBezTo>
                  <a:pt x="53529" y="179878"/>
                  <a:pt x="84884" y="192493"/>
                  <a:pt x="102244" y="199390"/>
                </a:cubicBezTo>
                <a:cubicBezTo>
                  <a:pt x="104788" y="194580"/>
                  <a:pt x="108606" y="188136"/>
                  <a:pt x="114422" y="179515"/>
                </a:cubicBezTo>
                <a:cubicBezTo>
                  <a:pt x="117785" y="174523"/>
                  <a:pt x="121148" y="169713"/>
                  <a:pt x="123874" y="165992"/>
                </a:cubicBezTo>
                <a:cubicBezTo>
                  <a:pt x="113241" y="155918"/>
                  <a:pt x="92973" y="136406"/>
                  <a:pt x="78522" y="121885"/>
                </a:cubicBezTo>
                <a:cubicBezTo>
                  <a:pt x="74796" y="118255"/>
                  <a:pt x="74160" y="112537"/>
                  <a:pt x="76977" y="108090"/>
                </a:cubicBezTo>
                <a:cubicBezTo>
                  <a:pt x="112150" y="52366"/>
                  <a:pt x="157230" y="25956"/>
                  <a:pt x="188767" y="13613"/>
                </a:cubicBezTo>
                <a:cubicBezTo>
                  <a:pt x="223304" y="182"/>
                  <a:pt x="249570" y="0"/>
                  <a:pt x="25066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264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971599" y="1491629"/>
            <a:ext cx="3312369" cy="2952329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2026330"/>
            <a:ext cx="2592288" cy="1882925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如何在职场中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快速学习与成长？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4C010E2-CB90-4B9E-886D-2067EB1167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46" y="1419622"/>
            <a:ext cx="3204355" cy="320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9335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07504" y="632846"/>
            <a:ext cx="8496944" cy="3557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  这时候，小新开始着急了。他停下其他所有事务，开始全力求职。遗憾的是，早出晚归忙了好几天，还是没什么结果。因为大部分企业已经过了招聘季，现在机会更少了。小新因此乱了方寸，显得很忙乱，最后在一个电子修理店勉强找到一份非正式的工作。之所以说非正式，是因为他根本没经过正式的面试，老板只是告诉他： 你可以来上班，而且随时可以走，但不交三金。没办法，小新只能先凑合着上班，等待以后再找别的机会了。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    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请思考并与伙伴讨论以下问题： 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条件不及小新的同学都能找到工作，为什么小新却不能？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假如你是小新，你会怎么做？</a:t>
            </a:r>
          </a:p>
        </p:txBody>
      </p:sp>
    </p:spTree>
    <p:extLst>
      <p:ext uri="{BB962C8B-B14F-4D97-AF65-F5344CB8AC3E}">
        <p14:creationId xmlns:p14="http://schemas.microsoft.com/office/powerpoint/2010/main" val="14527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160319" y="1505864"/>
            <a:ext cx="3372121" cy="2650062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440374" y="1692121"/>
            <a:ext cx="306033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  <a:endParaRPr lang="en-US" altLang="zh-CN" sz="24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28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</a:rPr>
              <a:t>找到至少一次的实习机会，并在认真实习的同时，写下实习日记，总结自己学到了什么、怎么学的，以及怎样可以学得更好。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E110DEC-6671-46C9-AC5B-A79D5CA04E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72" y="1511575"/>
            <a:ext cx="3145474" cy="265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38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0018" y="1268041"/>
            <a:ext cx="815261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小秀学业成绩优异。毕业前，经老师介绍，她来到一家公司实习。由于老师说小秀很优秀，公司对小秀很器重，让她做经理助理。小秀也很认真，决心好好工作。第一周部门会议上，小秀就接到一项重要任务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草拟一份新业务的项目发展方案，一周后提交部门会议讨论。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这可是小秀第一次做这样的工作，等于从零开始。她翻阅教科书、查询网络，搜集了很多相关资料，并一份份阅读。每天主动加班，工作到很晚。同事见她这么卖力，也很少打扰她，让她安心工作。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到了该交方案的前一天，经理问她方案草拟得如何？她说还没好。但经理依然要求她第二天一定要打印出来让大家讨论。结果在第二天的会议上，小秀的方案让大家既惊讶又失望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根本“不上路”。大家提意见的时候，小秀紧张得一句话也不敢说，甚至不敢抬头看对方。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从此以后，小秀没了自信，工作更加紧张，也更加卖力了，但是结果却是让大家更加失望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每项工作都努力到最后期限，但都达不到领导和同事的期望。一个半月以后，她被公司辞退了。</a:t>
            </a:r>
          </a:p>
          <a:p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43608" y="1001353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学霸遇到了坎</a:t>
            </a:r>
          </a:p>
        </p:txBody>
      </p:sp>
    </p:spTree>
    <p:extLst>
      <p:ext uri="{BB962C8B-B14F-4D97-AF65-F5344CB8AC3E}">
        <p14:creationId xmlns:p14="http://schemas.microsoft.com/office/powerpoint/2010/main" val="830037738"/>
      </p:ext>
    </p:extLst>
  </p:cSld>
  <p:clrMapOvr>
    <a:masterClrMapping/>
  </p:clrMapOvr>
  <p:transition spd="slow" advTm="7000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508541"/>
            <a:ext cx="6811399" cy="1982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</a:rPr>
              <a:t>请思考并和同学讨论以下问题</a:t>
            </a:r>
            <a:r>
              <a:rPr lang="zh-CN" altLang="en-US" sz="2400" dirty="0">
                <a:solidFill>
                  <a:schemeClr val="accent3"/>
                </a:solidFill>
                <a:latin typeface="+mn-ea"/>
              </a:rPr>
              <a:t>：</a:t>
            </a: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小秀既然学业优秀，为什么工作却如此狼狈？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假如你是小秀，有什么更好的应对办法吗？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0572D19-6F8F-4EA7-929C-066EAAA71A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484" y="2067694"/>
            <a:ext cx="3003798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50952"/>
      </p:ext>
    </p:extLst>
  </p:cSld>
  <p:clrMapOvr>
    <a:masterClrMapping/>
  </p:clrMapOvr>
  <p:transition spd="slow" advTm="7000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任意多边形: 形状 92">
            <a:extLst>
              <a:ext uri="{FF2B5EF4-FFF2-40B4-BE49-F238E27FC236}">
                <a16:creationId xmlns:a16="http://schemas.microsoft.com/office/drawing/2014/main" id="{BB81CE19-4953-4995-A639-48EA8F187345}"/>
              </a:ext>
            </a:extLst>
          </p:cNvPr>
          <p:cNvSpPr/>
          <p:nvPr/>
        </p:nvSpPr>
        <p:spPr>
          <a:xfrm>
            <a:off x="0" y="3142275"/>
            <a:ext cx="9144000" cy="2001225"/>
          </a:xfrm>
          <a:custGeom>
            <a:avLst/>
            <a:gdLst>
              <a:gd name="connsiteX0" fmla="*/ 6096000 w 12192000"/>
              <a:gd name="connsiteY0" fmla="*/ 0 h 2668300"/>
              <a:gd name="connsiteX1" fmla="*/ 12052717 w 12192000"/>
              <a:gd name="connsiteY1" fmla="*/ 560740 h 2668300"/>
              <a:gd name="connsiteX2" fmla="*/ 12192000 w 12192000"/>
              <a:gd name="connsiteY2" fmla="*/ 590514 h 2668300"/>
              <a:gd name="connsiteX3" fmla="*/ 12192000 w 12192000"/>
              <a:gd name="connsiteY3" fmla="*/ 2668300 h 2668300"/>
              <a:gd name="connsiteX4" fmla="*/ 0 w 12192000"/>
              <a:gd name="connsiteY4" fmla="*/ 2668300 h 2668300"/>
              <a:gd name="connsiteX5" fmla="*/ 0 w 12192000"/>
              <a:gd name="connsiteY5" fmla="*/ 590514 h 2668300"/>
              <a:gd name="connsiteX6" fmla="*/ 139283 w 12192000"/>
              <a:gd name="connsiteY6" fmla="*/ 560740 h 2668300"/>
              <a:gd name="connsiteX7" fmla="*/ 6096000 w 12192000"/>
              <a:gd name="connsiteY7" fmla="*/ 0 h 26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668300">
                <a:moveTo>
                  <a:pt x="6096000" y="0"/>
                </a:moveTo>
                <a:cubicBezTo>
                  <a:pt x="8252810" y="0"/>
                  <a:pt x="10282005" y="203131"/>
                  <a:pt x="12052717" y="560740"/>
                </a:cubicBezTo>
                <a:lnTo>
                  <a:pt x="12192000" y="590514"/>
                </a:lnTo>
                <a:lnTo>
                  <a:pt x="12192000" y="2668300"/>
                </a:lnTo>
                <a:lnTo>
                  <a:pt x="0" y="2668300"/>
                </a:lnTo>
                <a:lnTo>
                  <a:pt x="0" y="590514"/>
                </a:lnTo>
                <a:lnTo>
                  <a:pt x="139283" y="560740"/>
                </a:lnTo>
                <a:cubicBezTo>
                  <a:pt x="1909996" y="203131"/>
                  <a:pt x="3939190" y="0"/>
                  <a:pt x="60960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70000">
                <a:schemeClr val="accent3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  <a:effectLst>
            <a:outerShdw blurRad="381000" dist="63500" dir="13500000" algn="b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970086" y="928767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在工作中增进实践知识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699792" y="810348"/>
            <a:ext cx="381642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F7EE6C0E-8ADF-4950-BF58-E7C605566BB7}"/>
              </a:ext>
            </a:extLst>
          </p:cNvPr>
          <p:cNvSpPr/>
          <p:nvPr/>
        </p:nvSpPr>
        <p:spPr>
          <a:xfrm>
            <a:off x="4744926" y="1820491"/>
            <a:ext cx="3660193" cy="3055515"/>
          </a:xfrm>
          <a:prstGeom prst="roundRect">
            <a:avLst>
              <a:gd name="adj" fmla="val 3188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  <a:effectLst>
            <a:outerShdw blurRad="254000" dist="63500" dir="2700000" sx="101000" sy="101000" algn="tl" rotWithShape="0">
              <a:schemeClr val="accent5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14F8132F-9889-4417-B245-ED4B3D88B13F}"/>
              </a:ext>
            </a:extLst>
          </p:cNvPr>
          <p:cNvSpPr txBox="1"/>
          <p:nvPr/>
        </p:nvSpPr>
        <p:spPr>
          <a:xfrm>
            <a:off x="5898568" y="1947759"/>
            <a:ext cx="1399079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lvl="0" algn="ctr">
              <a:defRPr sz="4000">
                <a:gradFill>
                  <a:gsLst>
                    <a:gs pos="100000">
                      <a:srgbClr val="0070C0">
                        <a:lumMod val="80000"/>
                      </a:srgbClr>
                    </a:gs>
                    <a:gs pos="40000">
                      <a:srgbClr val="0070C0">
                        <a:lumMod val="90000"/>
                        <a:lumOff val="10000"/>
                      </a:srgbClr>
                    </a:gs>
                  </a:gsLst>
                  <a:lin ang="5400000" scaled="1"/>
                </a:gradFill>
                <a:effectLst>
                  <a:outerShdw blurRad="254000" dist="63500" dir="2700000" algn="tl" rotWithShape="0">
                    <a:schemeClr val="accent1">
                      <a:lumMod val="50000"/>
                      <a:alpha val="20000"/>
                    </a:schemeClr>
                  </a:outerShdw>
                </a:effectLst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defRPr>
            </a:lvl1pPr>
          </a:lstStyle>
          <a:p>
            <a:pPr defTabSz="685800">
              <a:defRPr/>
            </a:pPr>
            <a:r>
              <a:rPr lang="zh-CN" altLang="en-US" sz="2000" dirty="0">
                <a:latin typeface="+mn-ea"/>
                <a:ea typeface="+mn-ea"/>
              </a:rPr>
              <a:t>二、 学什么</a:t>
            </a:r>
            <a:endParaRPr lang="zh-CN" altLang="en-US" sz="2000" dirty="0">
              <a:effectLst>
                <a:outerShdw blurRad="254000" dist="63500" dir="2700000" algn="tl" rotWithShape="0">
                  <a:srgbClr val="5B9BD5">
                    <a:lumMod val="50000"/>
                    <a:alpha val="20000"/>
                  </a:srgbClr>
                </a:outerShdw>
              </a:effectLst>
              <a:latin typeface="+mn-ea"/>
              <a:ea typeface="+mn-ea"/>
              <a:sym typeface="OPPOSans B" panose="00020600040101010101" pitchFamily="18" charset="-122"/>
            </a:endParaRPr>
          </a:p>
        </p:txBody>
      </p:sp>
      <p:sp>
        <p:nvSpPr>
          <p:cNvPr id="66" name="矩形: 圆角 65">
            <a:extLst>
              <a:ext uri="{FF2B5EF4-FFF2-40B4-BE49-F238E27FC236}">
                <a16:creationId xmlns:a16="http://schemas.microsoft.com/office/drawing/2014/main" id="{44518C1E-8B5E-4BF8-A1DC-330D888A73B9}"/>
              </a:ext>
            </a:extLst>
          </p:cNvPr>
          <p:cNvSpPr/>
          <p:nvPr/>
        </p:nvSpPr>
        <p:spPr>
          <a:xfrm>
            <a:off x="670343" y="1805903"/>
            <a:ext cx="3728733" cy="3055515"/>
          </a:xfrm>
          <a:prstGeom prst="roundRect">
            <a:avLst>
              <a:gd name="adj" fmla="val 3541"/>
            </a:avLst>
          </a:prstGeom>
          <a:solidFill>
            <a:schemeClr val="bg2"/>
          </a:solidFill>
          <a:ln w="3175">
            <a:solidFill>
              <a:srgbClr val="0070C0"/>
            </a:solidFill>
          </a:ln>
          <a:effectLst>
            <a:outerShdw blurRad="254000" dist="63500" dir="2700000" sx="101000" sy="101000" algn="tl" rotWithShape="0">
              <a:schemeClr val="accent5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6CFE1C7-54DA-4D13-A0AE-0025AE940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35" y="2102570"/>
            <a:ext cx="3672494" cy="2591679"/>
          </a:xfrm>
          <a:prstGeom prst="rect">
            <a:avLst/>
          </a:prstGeom>
        </p:spPr>
      </p:pic>
      <p:grpSp>
        <p:nvGrpSpPr>
          <p:cNvPr id="94" name="组合 93">
            <a:extLst>
              <a:ext uri="{FF2B5EF4-FFF2-40B4-BE49-F238E27FC236}">
                <a16:creationId xmlns:a16="http://schemas.microsoft.com/office/drawing/2014/main" id="{40B9674B-F558-45E3-8981-9874C229A512}"/>
              </a:ext>
            </a:extLst>
          </p:cNvPr>
          <p:cNvGrpSpPr/>
          <p:nvPr/>
        </p:nvGrpSpPr>
        <p:grpSpPr>
          <a:xfrm>
            <a:off x="5580113" y="2449540"/>
            <a:ext cx="2019600" cy="464457"/>
            <a:chOff x="1811120" y="1478970"/>
            <a:chExt cx="1812413" cy="464457"/>
          </a:xfrm>
        </p:grpSpPr>
        <p:sp>
          <p:nvSpPr>
            <p:cNvPr id="95" name="矩形: 圆角 94">
              <a:extLst>
                <a:ext uri="{FF2B5EF4-FFF2-40B4-BE49-F238E27FC236}">
                  <a16:creationId xmlns:a16="http://schemas.microsoft.com/office/drawing/2014/main" id="{368B5151-8E75-4FC9-BA80-914835A9E578}"/>
                </a:ext>
              </a:extLst>
            </p:cNvPr>
            <p:cNvSpPr/>
            <p:nvPr/>
          </p:nvSpPr>
          <p:spPr>
            <a:xfrm>
              <a:off x="1811120" y="1478970"/>
              <a:ext cx="1812413" cy="464457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6" name="文本框 62">
              <a:extLst>
                <a:ext uri="{FF2B5EF4-FFF2-40B4-BE49-F238E27FC236}">
                  <a16:creationId xmlns:a16="http://schemas.microsoft.com/office/drawing/2014/main" id="{0F7A69D1-49FD-467A-AF6B-F12E5F73F6BA}"/>
                </a:ext>
              </a:extLst>
            </p:cNvPr>
            <p:cNvSpPr txBox="1"/>
            <p:nvPr/>
          </p:nvSpPr>
          <p:spPr>
            <a:xfrm>
              <a:off x="1932834" y="1572741"/>
              <a:ext cx="13798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  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做好业务工作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9" name="文本框 78">
            <a:extLst>
              <a:ext uri="{FF2B5EF4-FFF2-40B4-BE49-F238E27FC236}">
                <a16:creationId xmlns:a16="http://schemas.microsoft.com/office/drawing/2014/main" id="{4C799A56-FF1E-4777-AE70-B7D9C415194C}"/>
              </a:ext>
            </a:extLst>
          </p:cNvPr>
          <p:cNvSpPr txBox="1"/>
          <p:nvPr/>
        </p:nvSpPr>
        <p:spPr>
          <a:xfrm>
            <a:off x="726149" y="1895858"/>
            <a:ext cx="3528018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lvl="0" algn="ctr">
              <a:defRPr sz="4000">
                <a:gradFill>
                  <a:gsLst>
                    <a:gs pos="100000">
                      <a:srgbClr val="0070C0">
                        <a:lumMod val="80000"/>
                      </a:srgbClr>
                    </a:gs>
                    <a:gs pos="40000">
                      <a:srgbClr val="0070C0">
                        <a:lumMod val="90000"/>
                        <a:lumOff val="10000"/>
                      </a:srgbClr>
                    </a:gs>
                  </a:gsLst>
                  <a:lin ang="5400000" scaled="1"/>
                </a:gradFill>
                <a:effectLst>
                  <a:outerShdw blurRad="254000" dist="63500" dir="2700000" algn="tl" rotWithShape="0">
                    <a:schemeClr val="accent1">
                      <a:lumMod val="50000"/>
                      <a:alpha val="20000"/>
                    </a:schemeClr>
                  </a:outerShdw>
                </a:effectLst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defRPr>
            </a:lvl1pPr>
          </a:lstStyle>
          <a:p>
            <a:r>
              <a:rPr lang="zh-CN" altLang="en-US" sz="2000" dirty="0">
                <a:latin typeface="+mn-ea"/>
                <a:ea typeface="+mn-ea"/>
              </a:rPr>
              <a:t> 一、 职场即学校，工作即学习   </a:t>
            </a:r>
          </a:p>
          <a:p>
            <a:endParaRPr lang="zh-CN" altLang="en-US" sz="800" dirty="0"/>
          </a:p>
        </p:txBody>
      </p:sp>
      <p:sp>
        <p:nvSpPr>
          <p:cNvPr id="97" name="矩形: 圆角 96">
            <a:extLst>
              <a:ext uri="{FF2B5EF4-FFF2-40B4-BE49-F238E27FC236}">
                <a16:creationId xmlns:a16="http://schemas.microsoft.com/office/drawing/2014/main" id="{DC2F15B9-F1A8-4981-9719-1042BCEAE9B9}"/>
              </a:ext>
            </a:extLst>
          </p:cNvPr>
          <p:cNvSpPr/>
          <p:nvPr/>
        </p:nvSpPr>
        <p:spPr>
          <a:xfrm>
            <a:off x="5580113" y="3027453"/>
            <a:ext cx="2019599" cy="889151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8" name="矩形: 圆角 97">
            <a:extLst>
              <a:ext uri="{FF2B5EF4-FFF2-40B4-BE49-F238E27FC236}">
                <a16:creationId xmlns:a16="http://schemas.microsoft.com/office/drawing/2014/main" id="{05CC0E56-691C-48EC-B0EF-E60D57473A9A}"/>
              </a:ext>
            </a:extLst>
          </p:cNvPr>
          <p:cNvSpPr/>
          <p:nvPr/>
        </p:nvSpPr>
        <p:spPr>
          <a:xfrm>
            <a:off x="5588468" y="4050492"/>
            <a:ext cx="2019598" cy="46445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C3067B48-D316-4A2C-BE8B-D7F464C9E00B}"/>
              </a:ext>
            </a:extLst>
          </p:cNvPr>
          <p:cNvSpPr txBox="1"/>
          <p:nvPr/>
        </p:nvSpPr>
        <p:spPr>
          <a:xfrm>
            <a:off x="5598378" y="3085607"/>
            <a:ext cx="20391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学会有效地与同事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和外部客户进行沟通  与合作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AAA01617-6A51-4E4D-9391-77674DE3A4AB}"/>
              </a:ext>
            </a:extLst>
          </p:cNvPr>
          <p:cNvSpPr txBox="1"/>
          <p:nvPr/>
        </p:nvSpPr>
        <p:spPr>
          <a:xfrm>
            <a:off x="5898568" y="4113443"/>
            <a:ext cx="2041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自我发展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567445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44" grpId="0" animBg="1"/>
      <p:bldP spid="62" grpId="0"/>
      <p:bldP spid="66" grpId="0" animBg="1"/>
      <p:bldP spid="79" grpId="0"/>
      <p:bldP spid="97" grpId="0" animBg="1"/>
      <p:bldP spid="98" grpId="0" animBg="1"/>
      <p:bldP spid="99" grpId="0"/>
      <p:bldP spid="4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任意多边形: 形状 92">
            <a:extLst>
              <a:ext uri="{FF2B5EF4-FFF2-40B4-BE49-F238E27FC236}">
                <a16:creationId xmlns:a16="http://schemas.microsoft.com/office/drawing/2014/main" id="{BB81CE19-4953-4995-A639-48EA8F187345}"/>
              </a:ext>
            </a:extLst>
          </p:cNvPr>
          <p:cNvSpPr/>
          <p:nvPr/>
        </p:nvSpPr>
        <p:spPr>
          <a:xfrm>
            <a:off x="0" y="3142275"/>
            <a:ext cx="9144000" cy="2001225"/>
          </a:xfrm>
          <a:custGeom>
            <a:avLst/>
            <a:gdLst>
              <a:gd name="connsiteX0" fmla="*/ 6096000 w 12192000"/>
              <a:gd name="connsiteY0" fmla="*/ 0 h 2668300"/>
              <a:gd name="connsiteX1" fmla="*/ 12052717 w 12192000"/>
              <a:gd name="connsiteY1" fmla="*/ 560740 h 2668300"/>
              <a:gd name="connsiteX2" fmla="*/ 12192000 w 12192000"/>
              <a:gd name="connsiteY2" fmla="*/ 590514 h 2668300"/>
              <a:gd name="connsiteX3" fmla="*/ 12192000 w 12192000"/>
              <a:gd name="connsiteY3" fmla="*/ 2668300 h 2668300"/>
              <a:gd name="connsiteX4" fmla="*/ 0 w 12192000"/>
              <a:gd name="connsiteY4" fmla="*/ 2668300 h 2668300"/>
              <a:gd name="connsiteX5" fmla="*/ 0 w 12192000"/>
              <a:gd name="connsiteY5" fmla="*/ 590514 h 2668300"/>
              <a:gd name="connsiteX6" fmla="*/ 139283 w 12192000"/>
              <a:gd name="connsiteY6" fmla="*/ 560740 h 2668300"/>
              <a:gd name="connsiteX7" fmla="*/ 6096000 w 12192000"/>
              <a:gd name="connsiteY7" fmla="*/ 0 h 26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668300">
                <a:moveTo>
                  <a:pt x="6096000" y="0"/>
                </a:moveTo>
                <a:cubicBezTo>
                  <a:pt x="8252810" y="0"/>
                  <a:pt x="10282005" y="203131"/>
                  <a:pt x="12052717" y="560740"/>
                </a:cubicBezTo>
                <a:lnTo>
                  <a:pt x="12192000" y="590514"/>
                </a:lnTo>
                <a:lnTo>
                  <a:pt x="12192000" y="2668300"/>
                </a:lnTo>
                <a:lnTo>
                  <a:pt x="0" y="2668300"/>
                </a:lnTo>
                <a:lnTo>
                  <a:pt x="0" y="590514"/>
                </a:lnTo>
                <a:lnTo>
                  <a:pt x="139283" y="560740"/>
                </a:lnTo>
                <a:cubicBezTo>
                  <a:pt x="1909996" y="203131"/>
                  <a:pt x="3939190" y="0"/>
                  <a:pt x="60960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70000">
                <a:schemeClr val="accent3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  <a:effectLst>
            <a:outerShdw blurRad="381000" dist="63500" dir="13500000" algn="b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F7EE6C0E-8ADF-4950-BF58-E7C605566BB7}"/>
              </a:ext>
            </a:extLst>
          </p:cNvPr>
          <p:cNvSpPr/>
          <p:nvPr/>
        </p:nvSpPr>
        <p:spPr>
          <a:xfrm>
            <a:off x="4744926" y="1820491"/>
            <a:ext cx="3660193" cy="3055515"/>
          </a:xfrm>
          <a:prstGeom prst="roundRect">
            <a:avLst>
              <a:gd name="adj" fmla="val 3188"/>
            </a:avLst>
          </a:prstGeom>
          <a:solidFill>
            <a:schemeClr val="bg1"/>
          </a:solidFill>
          <a:ln w="3175">
            <a:solidFill>
              <a:srgbClr val="0070C0"/>
            </a:solidFill>
          </a:ln>
          <a:effectLst>
            <a:outerShdw blurRad="254000" dist="63500" dir="2700000" sx="101000" sy="101000" algn="tl" rotWithShape="0">
              <a:schemeClr val="accent5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35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①要有可能失误的心理准备，积极而坦然地面对挫折，勇敢地认错和承担责任。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14F8132F-9889-4417-B245-ED4B3D88B13F}"/>
              </a:ext>
            </a:extLst>
          </p:cNvPr>
          <p:cNvSpPr txBox="1"/>
          <p:nvPr/>
        </p:nvSpPr>
        <p:spPr>
          <a:xfrm>
            <a:off x="5063032" y="2012423"/>
            <a:ext cx="324543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lvl="0" algn="ctr">
              <a:defRPr sz="4000">
                <a:gradFill>
                  <a:gsLst>
                    <a:gs pos="100000">
                      <a:srgbClr val="0070C0">
                        <a:lumMod val="80000"/>
                      </a:srgbClr>
                    </a:gs>
                    <a:gs pos="40000">
                      <a:srgbClr val="0070C0">
                        <a:lumMod val="90000"/>
                        <a:lumOff val="10000"/>
                      </a:srgbClr>
                    </a:gs>
                  </a:gsLst>
                  <a:lin ang="5400000" scaled="1"/>
                </a:gradFill>
                <a:effectLst>
                  <a:outerShdw blurRad="254000" dist="63500" dir="2700000" algn="tl" rotWithShape="0">
                    <a:schemeClr val="accent1">
                      <a:lumMod val="50000"/>
                      <a:alpha val="20000"/>
                    </a:schemeClr>
                  </a:outerShdw>
                </a:effectLst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defRPr>
            </a:lvl1pPr>
          </a:lstStyle>
          <a:p>
            <a:pPr defTabSz="685800">
              <a:defRPr/>
            </a:pPr>
            <a:r>
              <a:rPr lang="zh-CN" altLang="en-US" sz="2000" dirty="0">
                <a:latin typeface="+mn-ea"/>
                <a:ea typeface="+mn-ea"/>
              </a:rPr>
              <a:t>四、 如何面对失误与挫折</a:t>
            </a:r>
            <a:endParaRPr lang="zh-CN" altLang="en-US" sz="2000" dirty="0">
              <a:effectLst>
                <a:outerShdw blurRad="254000" dist="63500" dir="2700000" algn="tl" rotWithShape="0">
                  <a:srgbClr val="5B9BD5">
                    <a:lumMod val="50000"/>
                    <a:alpha val="20000"/>
                  </a:srgbClr>
                </a:outerShdw>
              </a:effectLst>
              <a:latin typeface="+mn-ea"/>
              <a:ea typeface="+mn-ea"/>
              <a:sym typeface="OPPOSans B" panose="00020600040101010101" pitchFamily="18" charset="-122"/>
            </a:endParaRPr>
          </a:p>
        </p:txBody>
      </p:sp>
      <p:sp>
        <p:nvSpPr>
          <p:cNvPr id="66" name="矩形: 圆角 65">
            <a:extLst>
              <a:ext uri="{FF2B5EF4-FFF2-40B4-BE49-F238E27FC236}">
                <a16:creationId xmlns:a16="http://schemas.microsoft.com/office/drawing/2014/main" id="{44518C1E-8B5E-4BF8-A1DC-330D888A73B9}"/>
              </a:ext>
            </a:extLst>
          </p:cNvPr>
          <p:cNvSpPr/>
          <p:nvPr/>
        </p:nvSpPr>
        <p:spPr>
          <a:xfrm>
            <a:off x="670343" y="1805903"/>
            <a:ext cx="3728733" cy="3055515"/>
          </a:xfrm>
          <a:prstGeom prst="roundRect">
            <a:avLst>
              <a:gd name="adj" fmla="val 3541"/>
            </a:avLst>
          </a:prstGeom>
          <a:solidFill>
            <a:schemeClr val="bg2"/>
          </a:solidFill>
          <a:ln w="3175">
            <a:solidFill>
              <a:srgbClr val="0070C0"/>
            </a:solidFill>
          </a:ln>
          <a:effectLst>
            <a:outerShdw blurRad="254000" dist="63500" dir="2700000" sx="101000" sy="101000" algn="tl" rotWithShape="0">
              <a:schemeClr val="accent5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35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 ①研读各种业务资料文件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4C799A56-FF1E-4777-AE70-B7D9C415194C}"/>
              </a:ext>
            </a:extLst>
          </p:cNvPr>
          <p:cNvSpPr txBox="1"/>
          <p:nvPr/>
        </p:nvSpPr>
        <p:spPr>
          <a:xfrm>
            <a:off x="608454" y="2012424"/>
            <a:ext cx="352801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lvl="0" algn="ctr">
              <a:defRPr sz="4000">
                <a:gradFill>
                  <a:gsLst>
                    <a:gs pos="100000">
                      <a:srgbClr val="0070C0">
                        <a:lumMod val="80000"/>
                      </a:srgbClr>
                    </a:gs>
                    <a:gs pos="40000">
                      <a:srgbClr val="0070C0">
                        <a:lumMod val="90000"/>
                        <a:lumOff val="10000"/>
                      </a:srgbClr>
                    </a:gs>
                  </a:gsLst>
                  <a:lin ang="5400000" scaled="1"/>
                </a:gradFill>
                <a:effectLst>
                  <a:outerShdw blurRad="254000" dist="63500" dir="2700000" algn="tl" rotWithShape="0">
                    <a:schemeClr val="accent1">
                      <a:lumMod val="50000"/>
                      <a:alpha val="20000"/>
                    </a:schemeClr>
                  </a:outerShdw>
                </a:effectLst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defRPr>
            </a:lvl1pPr>
          </a:lstStyle>
          <a:p>
            <a:r>
              <a:rPr lang="zh-CN" altLang="en-US" sz="2000" dirty="0">
                <a:latin typeface="+mn-ea"/>
                <a:ea typeface="+mn-ea"/>
              </a:rPr>
              <a:t> 三、 怎么学</a:t>
            </a:r>
            <a:endParaRPr lang="zh-CN" altLang="en-US" sz="8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82478CC-28E9-4B46-807B-DD4B973C4A7E}"/>
              </a:ext>
            </a:extLst>
          </p:cNvPr>
          <p:cNvSpPr txBox="1"/>
          <p:nvPr/>
        </p:nvSpPr>
        <p:spPr>
          <a:xfrm>
            <a:off x="4929134" y="2439923"/>
            <a:ext cx="33793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①要有可能失误的心理准备，积极而坦然地面对挫折，勇敢地认错和承担责任。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②凡事认真对待，竭尽全力。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③面对批评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虚心听对方评价，分析原因，并诚恳地请教补救办法和改进建议。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④不惧挫折（吃一堑），积极自信地向前看（长一智）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2376D4A-3E3D-4684-BD71-BA625CB6F99B}"/>
              </a:ext>
            </a:extLst>
          </p:cNvPr>
          <p:cNvGrpSpPr/>
          <p:nvPr/>
        </p:nvGrpSpPr>
        <p:grpSpPr>
          <a:xfrm>
            <a:off x="1292154" y="3287601"/>
            <a:ext cx="2447019" cy="464457"/>
            <a:chOff x="1811120" y="1478970"/>
            <a:chExt cx="1812413" cy="464457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B3C73AD0-F66C-4E11-BBE1-76B3FD71EA13}"/>
                </a:ext>
              </a:extLst>
            </p:cNvPr>
            <p:cNvSpPr/>
            <p:nvPr/>
          </p:nvSpPr>
          <p:spPr>
            <a:xfrm>
              <a:off x="1811120" y="1478970"/>
              <a:ext cx="1812413" cy="464457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文本框 62">
              <a:extLst>
                <a:ext uri="{FF2B5EF4-FFF2-40B4-BE49-F238E27FC236}">
                  <a16:creationId xmlns:a16="http://schemas.microsoft.com/office/drawing/2014/main" id="{860BD56D-A591-4BF5-8EE1-726A469D1FD9}"/>
                </a:ext>
              </a:extLst>
            </p:cNvPr>
            <p:cNvSpPr txBox="1"/>
            <p:nvPr/>
          </p:nvSpPr>
          <p:spPr>
            <a:xfrm>
              <a:off x="1932834" y="1572741"/>
              <a:ext cx="8966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向他人学习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7F56F694-7E8E-4825-92C9-7F70CFD7274B}"/>
              </a:ext>
            </a:extLst>
          </p:cNvPr>
          <p:cNvGrpSpPr/>
          <p:nvPr/>
        </p:nvGrpSpPr>
        <p:grpSpPr>
          <a:xfrm>
            <a:off x="1292154" y="2685076"/>
            <a:ext cx="2447019" cy="464457"/>
            <a:chOff x="1811120" y="1478970"/>
            <a:chExt cx="1812413" cy="464457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BC6BEAA4-A259-4EF6-8CA4-08BA83CA4EAE}"/>
                </a:ext>
              </a:extLst>
            </p:cNvPr>
            <p:cNvSpPr/>
            <p:nvPr/>
          </p:nvSpPr>
          <p:spPr>
            <a:xfrm>
              <a:off x="1811120" y="1478970"/>
              <a:ext cx="1812413" cy="464457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文本框 62">
              <a:extLst>
                <a:ext uri="{FF2B5EF4-FFF2-40B4-BE49-F238E27FC236}">
                  <a16:creationId xmlns:a16="http://schemas.microsoft.com/office/drawing/2014/main" id="{6FC84E08-2C4F-4E77-BEC4-1FA723940C92}"/>
                </a:ext>
              </a:extLst>
            </p:cNvPr>
            <p:cNvSpPr txBox="1"/>
            <p:nvPr/>
          </p:nvSpPr>
          <p:spPr>
            <a:xfrm>
              <a:off x="1932834" y="1572741"/>
              <a:ext cx="16564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研读各种业务资料文件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413C3E6E-F861-4917-A5E5-82D0ED907030}"/>
              </a:ext>
            </a:extLst>
          </p:cNvPr>
          <p:cNvGrpSpPr/>
          <p:nvPr/>
        </p:nvGrpSpPr>
        <p:grpSpPr>
          <a:xfrm>
            <a:off x="1296629" y="3854258"/>
            <a:ext cx="2447019" cy="464457"/>
            <a:chOff x="1811120" y="1478970"/>
            <a:chExt cx="1812413" cy="464457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613F6C6C-E16B-4F7D-9175-851372F2D1FF}"/>
                </a:ext>
              </a:extLst>
            </p:cNvPr>
            <p:cNvSpPr/>
            <p:nvPr/>
          </p:nvSpPr>
          <p:spPr>
            <a:xfrm>
              <a:off x="1811120" y="1478970"/>
              <a:ext cx="1812413" cy="464457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文本框 62">
              <a:extLst>
                <a:ext uri="{FF2B5EF4-FFF2-40B4-BE49-F238E27FC236}">
                  <a16:creationId xmlns:a16="http://schemas.microsoft.com/office/drawing/2014/main" id="{DE89B8CD-7E6E-46F9-A1E4-D122C65AD3AB}"/>
                </a:ext>
              </a:extLst>
            </p:cNvPr>
            <p:cNvSpPr txBox="1"/>
            <p:nvPr/>
          </p:nvSpPr>
          <p:spPr>
            <a:xfrm>
              <a:off x="1932834" y="1572741"/>
              <a:ext cx="8966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向自己学习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8871610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2" grpId="0"/>
      <p:bldP spid="66" grpId="0" animBg="1"/>
      <p:bldP spid="79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1718145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195736" y="959063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写一篇工作日志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561202" y="2206820"/>
            <a:ext cx="616778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 行动步骤：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用笔记本（随时记要点）或录音设备（录音）记录一天工作的全过程。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晚上回家后，回顾并分析一天的生活。 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与同事或师傅交流你的工作日志要点，听取反馈意见</a:t>
            </a: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。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93157" y="1380854"/>
            <a:ext cx="1944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记录并分析你工作的一天是如何度过的。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0032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548726" y="1473750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34218" y="1979871"/>
            <a:ext cx="5902278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4800" spc="300" dirty="0">
                <a:solidFill>
                  <a:schemeClr val="bg1"/>
                </a:solidFill>
              </a:rPr>
              <a:t>感谢观看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67544" y="1745324"/>
            <a:ext cx="1652852" cy="1652852"/>
            <a:chOff x="6775328" y="630868"/>
            <a:chExt cx="1652852" cy="1652852"/>
          </a:xfrm>
        </p:grpSpPr>
        <p:sp>
          <p:nvSpPr>
            <p:cNvPr id="26" name="椭圆 25"/>
            <p:cNvSpPr/>
            <p:nvPr/>
          </p:nvSpPr>
          <p:spPr>
            <a:xfrm>
              <a:off x="6775328" y="630868"/>
              <a:ext cx="1652852" cy="165285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6959915" y="815455"/>
              <a:ext cx="1283679" cy="12836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 dirty="0"/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7214180" y="1164029"/>
              <a:ext cx="775149" cy="586531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0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96841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第一节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sp>
          <p:nvSpPr>
            <p:cNvPr id="20" name="椭圆 19"/>
            <p:cNvSpPr/>
            <p:nvPr/>
          </p:nvSpPr>
          <p:spPr>
            <a:xfrm>
              <a:off x="1253859" y="1984635"/>
              <a:ext cx="1303346" cy="130334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1399414" y="2130190"/>
              <a:ext cx="1012237" cy="1012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 dirty="0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1659160" y="2384342"/>
              <a:ext cx="555808" cy="503933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17F82E8-7B35-4042-ADDB-2AF239C00A37}"/>
              </a:ext>
            </a:extLst>
          </p:cNvPr>
          <p:cNvSpPr txBox="1"/>
          <p:nvPr/>
        </p:nvSpPr>
        <p:spPr>
          <a:xfrm>
            <a:off x="3294328" y="286908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认真做求职计划</a:t>
            </a:r>
          </a:p>
        </p:txBody>
      </p:sp>
    </p:spTree>
    <p:extLst>
      <p:ext uri="{BB962C8B-B14F-4D97-AF65-F5344CB8AC3E}">
        <p14:creationId xmlns:p14="http://schemas.microsoft.com/office/powerpoint/2010/main" val="6368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902754" y="1347614"/>
            <a:ext cx="3309206" cy="2952329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789" y="1891566"/>
            <a:ext cx="3168352" cy="2088232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为了找到一份适合的工作，你打算做什么？怎么做</a:t>
            </a:r>
            <a:r>
              <a:rPr lang="zh-CN" altLang="en-US" sz="2000" b="1" dirty="0">
                <a:solidFill>
                  <a:srgbClr val="F8F8F8"/>
                </a:solidFill>
                <a:latin typeface="+mj-ea"/>
                <a:ea typeface="+mj-ea"/>
              </a:rPr>
              <a:t>？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46EDC3C-12F6-4294-AFD3-89B385368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781" y="483518"/>
            <a:ext cx="4848935" cy="484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545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419622"/>
            <a:ext cx="3276364" cy="2867146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166067" y="1929865"/>
            <a:ext cx="29523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  <a:endParaRPr lang="zh-CN" altLang="en-US" sz="28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dirty="0"/>
          </a:p>
          <a:p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按照求职的基本流程，为自己拟定一份求职行动计划，包括在什么时间、做什么、怎么做。</a:t>
            </a:r>
            <a:endParaRPr lang="zh-CN" altLang="en-US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68826B-8CB4-4A83-90C4-5661FAB59B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9622"/>
            <a:ext cx="2808312" cy="2867146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444754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4561549" y="1115918"/>
            <a:ext cx="4320480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4708159" y="1563638"/>
            <a:ext cx="3904146" cy="300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最后一个学期开学了，同学们展开了异常激烈的讨论：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同学觉得还是应该专心学习，以优异的成绩赢得就业机会；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B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同学认为，成绩不重要，重要的是工作经验，所以现在就开始找工作，多实习；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同学比较悲观，说每年毕业的大学生超过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1000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万，我们没什么竞争力，就随便找个工作吧，找不到也没什么大不了的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6084168" y="119499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 就业讨论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4C1C247-12AC-475C-AF45-C66F09256E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8" y="905754"/>
            <a:ext cx="4098596" cy="409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0551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1166300" y="1415725"/>
            <a:ext cx="6811399" cy="221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你怎么看大专生的就业机会？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你怎么看大专生的就业竞争力？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作为大专生，你自己会如何面对就业？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8E86E2A-CC0D-467F-8262-EA18AFFE8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18224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91505"/>
      </p:ext>
    </p:extLst>
  </p:cSld>
  <p:clrMapOvr>
    <a:masterClrMapping/>
  </p:clrMapOvr>
  <p:transition spd="slow" advTm="7000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9152328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66460;#63197;#174617;#10082;#384931;#10082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2516;#57428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2516;#57428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79425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2516;#57428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2516;#57428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3487C"/>
      </a:accent1>
      <a:accent2>
        <a:srgbClr val="A5A5A5"/>
      </a:accent2>
      <a:accent3>
        <a:srgbClr val="23487C"/>
      </a:accent3>
      <a:accent4>
        <a:srgbClr val="A5A5A5"/>
      </a:accent4>
      <a:accent5>
        <a:srgbClr val="A2C8A3"/>
      </a:accent5>
      <a:accent6>
        <a:srgbClr val="92D050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8114</TotalTime>
  <Words>3022</Words>
  <Application>Microsoft Office PowerPoint</Application>
  <PresentationFormat>全屏显示(16:9)</PresentationFormat>
  <Paragraphs>318</Paragraphs>
  <Slides>46</Slides>
  <Notes>46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62" baseType="lpstr">
      <vt:lpstr>Roboto</vt:lpstr>
      <vt:lpstr>微软雅黑</vt:lpstr>
      <vt:lpstr>OPPOSans H</vt:lpstr>
      <vt:lpstr>OPPOSans B</vt:lpstr>
      <vt:lpstr>等线</vt:lpstr>
      <vt:lpstr>Arial Black</vt:lpstr>
      <vt:lpstr>Verdana</vt:lpstr>
      <vt:lpstr>Calibri</vt:lpstr>
      <vt:lpstr>庞门正道标题体</vt:lpstr>
      <vt:lpstr>Arial</vt:lpstr>
      <vt:lpstr>方正清纯体简体 Bold</vt:lpstr>
      <vt:lpstr>宋体</vt:lpstr>
      <vt:lpstr>方正清刻本悦宋简体</vt:lpstr>
      <vt:lpstr>思源黑体 CN Regular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airxi</dc:creator>
  <cp:lastModifiedBy>      </cp:lastModifiedBy>
  <cp:revision>56</cp:revision>
  <dcterms:created xsi:type="dcterms:W3CDTF">2016-12-11T00:22:34Z</dcterms:created>
  <dcterms:modified xsi:type="dcterms:W3CDTF">2022-03-10T04:45:17Z</dcterms:modified>
</cp:coreProperties>
</file>