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58"/>
  </p:notesMasterIdLst>
  <p:sldIdLst>
    <p:sldId id="256" r:id="rId2"/>
    <p:sldId id="482" r:id="rId3"/>
    <p:sldId id="485" r:id="rId4"/>
    <p:sldId id="526" r:id="rId5"/>
    <p:sldId id="598" r:id="rId6"/>
    <p:sldId id="257" r:id="rId7"/>
    <p:sldId id="488" r:id="rId8"/>
    <p:sldId id="530" r:id="rId9"/>
    <p:sldId id="558" r:id="rId10"/>
    <p:sldId id="559" r:id="rId11"/>
    <p:sldId id="560" r:id="rId12"/>
    <p:sldId id="561" r:id="rId13"/>
    <p:sldId id="562" r:id="rId14"/>
    <p:sldId id="563" r:id="rId15"/>
    <p:sldId id="564" r:id="rId16"/>
    <p:sldId id="565" r:id="rId17"/>
    <p:sldId id="566" r:id="rId18"/>
    <p:sldId id="489" r:id="rId19"/>
    <p:sldId id="567" r:id="rId20"/>
    <p:sldId id="568" r:id="rId21"/>
    <p:sldId id="569" r:id="rId22"/>
    <p:sldId id="570" r:id="rId23"/>
    <p:sldId id="571" r:id="rId24"/>
    <p:sldId id="490" r:id="rId25"/>
    <p:sldId id="572" r:id="rId26"/>
    <p:sldId id="573" r:id="rId27"/>
    <p:sldId id="574" r:id="rId28"/>
    <p:sldId id="575" r:id="rId29"/>
    <p:sldId id="576" r:id="rId30"/>
    <p:sldId id="495" r:id="rId31"/>
    <p:sldId id="577" r:id="rId32"/>
    <p:sldId id="578" r:id="rId33"/>
    <p:sldId id="579" r:id="rId34"/>
    <p:sldId id="580" r:id="rId35"/>
    <p:sldId id="581" r:id="rId36"/>
    <p:sldId id="496" r:id="rId37"/>
    <p:sldId id="582" r:id="rId38"/>
    <p:sldId id="583" r:id="rId39"/>
    <p:sldId id="584" r:id="rId40"/>
    <p:sldId id="585" r:id="rId41"/>
    <p:sldId id="497" r:id="rId42"/>
    <p:sldId id="586" r:id="rId43"/>
    <p:sldId id="587" r:id="rId44"/>
    <p:sldId id="588" r:id="rId45"/>
    <p:sldId id="589" r:id="rId46"/>
    <p:sldId id="590" r:id="rId47"/>
    <p:sldId id="591" r:id="rId48"/>
    <p:sldId id="592" r:id="rId49"/>
    <p:sldId id="498" r:id="rId50"/>
    <p:sldId id="593" r:id="rId51"/>
    <p:sldId id="594" r:id="rId52"/>
    <p:sldId id="595" r:id="rId53"/>
    <p:sldId id="596" r:id="rId54"/>
    <p:sldId id="597" r:id="rId55"/>
    <p:sldId id="557" r:id="rId56"/>
    <p:sldId id="524" r:id="rId5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A9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10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A36FEC-7DA0-42F6-BEFE-62D15B1A0FB6}" type="doc">
      <dgm:prSet loTypeId="urn:microsoft.com/office/officeart/2005/8/layout/vList2" loCatId="list" qsTypeId="urn:microsoft.com/office/officeart/2005/8/quickstyle/simple2" qsCatId="simple" csTypeId="urn:microsoft.com/office/officeart/2005/8/colors/colorful1" csCatId="colorful" phldr="1"/>
      <dgm:spPr/>
      <dgm:t>
        <a:bodyPr/>
        <a:lstStyle/>
        <a:p>
          <a:endParaRPr lang="zh-CN" altLang="en-US"/>
        </a:p>
      </dgm:t>
    </dgm:pt>
    <dgm:pt modelId="{D0D4B7B8-F39B-480E-BB01-7286BD9C705B}">
      <dgm:prSet phldrT="[文本]"/>
      <dgm:spPr/>
      <dgm:t>
        <a:bodyPr/>
        <a:lstStyle/>
        <a:p>
          <a:r>
            <a:rPr lang="zh-CN" altLang="en-US">
              <a:latin typeface="Arial" panose="020B0604020202020204" pitchFamily="34" charset="0"/>
              <a:ea typeface="微软雅黑" panose="020B0503020204020204" pitchFamily="34" charset="-122"/>
            </a:rPr>
            <a:t>反馈方式，指</a:t>
          </a:r>
          <a:r>
            <a:rPr lang="zh-CN" altLang="en-US" b="1">
              <a:latin typeface="Arial" panose="020B0604020202020204" pitchFamily="34" charset="0"/>
              <a:ea typeface="微软雅黑" panose="020B0503020204020204" pitchFamily="34" charset="-122"/>
            </a:rPr>
            <a:t>教师如何看待学生，对学生的表现如何反应</a:t>
          </a:r>
          <a:r>
            <a:rPr lang="zh-CN" altLang="en-US">
              <a:latin typeface="Arial" panose="020B0604020202020204" pitchFamily="34" charset="0"/>
              <a:ea typeface="微软雅黑" panose="020B0503020204020204" pitchFamily="34" charset="-122"/>
            </a:rPr>
            <a:t>。由于各种模式所要达到的目的各不相同，对教师的反应也就有不同的规定。</a:t>
          </a:r>
          <a:endParaRPr lang="zh-CN" altLang="en-US" dirty="0"/>
        </a:p>
      </dgm:t>
    </dgm:pt>
    <dgm:pt modelId="{D58C85F4-5982-45A8-8EF5-A043E5BF1813}" type="parTrans" cxnId="{85ECBD16-150B-4517-8C95-C3E859F909AB}">
      <dgm:prSet/>
      <dgm:spPr/>
      <dgm:t>
        <a:bodyPr/>
        <a:lstStyle/>
        <a:p>
          <a:endParaRPr lang="zh-CN" altLang="en-US"/>
        </a:p>
      </dgm:t>
    </dgm:pt>
    <dgm:pt modelId="{61B65D0B-7DD2-42D5-8B83-529629A225D8}" type="sibTrans" cxnId="{85ECBD16-150B-4517-8C95-C3E859F909AB}">
      <dgm:prSet/>
      <dgm:spPr/>
      <dgm:t>
        <a:bodyPr/>
        <a:lstStyle/>
        <a:p>
          <a:endParaRPr lang="zh-CN" altLang="en-US"/>
        </a:p>
      </dgm:t>
    </dgm:pt>
    <dgm:pt modelId="{A8062BB8-B274-45F0-BCAB-F040D8B42A48}">
      <dgm:prSet phldrT="[文本]"/>
      <dgm:spPr/>
      <dgm:t>
        <a:bodyPr/>
        <a:lstStyle/>
        <a:p>
          <a:r>
            <a:rPr lang="zh-CN" altLang="en-US">
              <a:latin typeface="Arial" panose="020B0604020202020204" pitchFamily="34" charset="0"/>
              <a:ea typeface="微软雅黑" panose="020B0503020204020204" pitchFamily="34" charset="-122"/>
            </a:rPr>
            <a:t>在某些模式中，教师要公开奖励学生的某些行为，以此来塑造良好的行为习惯；在另一些模式中，教师对学生的行为不予臧否，不急于做出评价，任由学生自由发挥，充分调动学生的创造力，培养学生的自主独立性。</a:t>
          </a:r>
          <a:endParaRPr lang="zh-CN" altLang="en-US" dirty="0"/>
        </a:p>
      </dgm:t>
    </dgm:pt>
    <dgm:pt modelId="{4DD5D056-927C-4116-96A1-5DA883FDD808}" type="parTrans" cxnId="{C203E30C-74D0-4E1E-B1C6-62D05D88255A}">
      <dgm:prSet/>
      <dgm:spPr/>
      <dgm:t>
        <a:bodyPr/>
        <a:lstStyle/>
        <a:p>
          <a:endParaRPr lang="zh-CN" altLang="en-US"/>
        </a:p>
      </dgm:t>
    </dgm:pt>
    <dgm:pt modelId="{FBF67CCD-BFEB-4C18-B352-95D345F4E286}" type="sibTrans" cxnId="{C203E30C-74D0-4E1E-B1C6-62D05D88255A}">
      <dgm:prSet/>
      <dgm:spPr/>
      <dgm:t>
        <a:bodyPr/>
        <a:lstStyle/>
        <a:p>
          <a:endParaRPr lang="zh-CN" altLang="en-US"/>
        </a:p>
      </dgm:t>
    </dgm:pt>
    <dgm:pt modelId="{6967C7E0-334D-4DB6-A264-73D44C6FEE37}" type="pres">
      <dgm:prSet presAssocID="{92A36FEC-7DA0-42F6-BEFE-62D15B1A0FB6}" presName="linear" presStyleCnt="0">
        <dgm:presLayoutVars>
          <dgm:animLvl val="lvl"/>
          <dgm:resizeHandles val="exact"/>
        </dgm:presLayoutVars>
      </dgm:prSet>
      <dgm:spPr/>
    </dgm:pt>
    <dgm:pt modelId="{5B0D48A9-5649-45B4-8618-0DA2C3B3C729}" type="pres">
      <dgm:prSet presAssocID="{D0D4B7B8-F39B-480E-BB01-7286BD9C705B}" presName="parentText" presStyleLbl="node1" presStyleIdx="0" presStyleCnt="2" custLinFactNeighborX="108" custLinFactNeighborY="-5623">
        <dgm:presLayoutVars>
          <dgm:chMax val="0"/>
          <dgm:bulletEnabled val="1"/>
        </dgm:presLayoutVars>
      </dgm:prSet>
      <dgm:spPr/>
    </dgm:pt>
    <dgm:pt modelId="{4792A1EB-BC21-4986-B165-2D72D60AB452}" type="pres">
      <dgm:prSet presAssocID="{61B65D0B-7DD2-42D5-8B83-529629A225D8}" presName="spacer" presStyleCnt="0"/>
      <dgm:spPr/>
    </dgm:pt>
    <dgm:pt modelId="{822CB22E-3DB6-415D-ABCE-A3F49BF18E96}" type="pres">
      <dgm:prSet presAssocID="{A8062BB8-B274-45F0-BCAB-F040D8B42A48}" presName="parentText" presStyleLbl="node1" presStyleIdx="1" presStyleCnt="2" custLinFactNeighborY="17630">
        <dgm:presLayoutVars>
          <dgm:chMax val="0"/>
          <dgm:bulletEnabled val="1"/>
        </dgm:presLayoutVars>
      </dgm:prSet>
      <dgm:spPr/>
    </dgm:pt>
  </dgm:ptLst>
  <dgm:cxnLst>
    <dgm:cxn modelId="{C203E30C-74D0-4E1E-B1C6-62D05D88255A}" srcId="{92A36FEC-7DA0-42F6-BEFE-62D15B1A0FB6}" destId="{A8062BB8-B274-45F0-BCAB-F040D8B42A48}" srcOrd="1" destOrd="0" parTransId="{4DD5D056-927C-4116-96A1-5DA883FDD808}" sibTransId="{FBF67CCD-BFEB-4C18-B352-95D345F4E286}"/>
    <dgm:cxn modelId="{85ECBD16-150B-4517-8C95-C3E859F909AB}" srcId="{92A36FEC-7DA0-42F6-BEFE-62D15B1A0FB6}" destId="{D0D4B7B8-F39B-480E-BB01-7286BD9C705B}" srcOrd="0" destOrd="0" parTransId="{D58C85F4-5982-45A8-8EF5-A043E5BF1813}" sibTransId="{61B65D0B-7DD2-42D5-8B83-529629A225D8}"/>
    <dgm:cxn modelId="{C311831E-B50C-4B41-A6F2-CC8F53F2498E}" type="presOf" srcId="{A8062BB8-B274-45F0-BCAB-F040D8B42A48}" destId="{822CB22E-3DB6-415D-ABCE-A3F49BF18E96}" srcOrd="0" destOrd="0" presId="urn:microsoft.com/office/officeart/2005/8/layout/vList2"/>
    <dgm:cxn modelId="{6D52494C-5B2C-4F19-A96E-E816F1B6E8EC}" type="presOf" srcId="{92A36FEC-7DA0-42F6-BEFE-62D15B1A0FB6}" destId="{6967C7E0-334D-4DB6-A264-73D44C6FEE37}" srcOrd="0" destOrd="0" presId="urn:microsoft.com/office/officeart/2005/8/layout/vList2"/>
    <dgm:cxn modelId="{C0858B76-397C-4685-9DBB-210CEE6ECB6A}" type="presOf" srcId="{D0D4B7B8-F39B-480E-BB01-7286BD9C705B}" destId="{5B0D48A9-5649-45B4-8618-0DA2C3B3C729}" srcOrd="0" destOrd="0" presId="urn:microsoft.com/office/officeart/2005/8/layout/vList2"/>
    <dgm:cxn modelId="{72B0593E-9417-43F8-B7A1-00F84943BB9A}" type="presParOf" srcId="{6967C7E0-334D-4DB6-A264-73D44C6FEE37}" destId="{5B0D48A9-5649-45B4-8618-0DA2C3B3C729}" srcOrd="0" destOrd="0" presId="urn:microsoft.com/office/officeart/2005/8/layout/vList2"/>
    <dgm:cxn modelId="{0FCA4CA3-F971-47A2-9A9C-4C49DE4DC8AE}" type="presParOf" srcId="{6967C7E0-334D-4DB6-A264-73D44C6FEE37}" destId="{4792A1EB-BC21-4986-B165-2D72D60AB452}" srcOrd="1" destOrd="0" presId="urn:microsoft.com/office/officeart/2005/8/layout/vList2"/>
    <dgm:cxn modelId="{A90C8902-9E6F-4069-9E93-590B091CA9A9}" type="presParOf" srcId="{6967C7E0-334D-4DB6-A264-73D44C6FEE37}" destId="{822CB22E-3DB6-415D-ABCE-A3F49BF18E96}"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C0E935E-E4D3-4A17-902A-B865653A642F}" type="doc">
      <dgm:prSet loTypeId="urn:microsoft.com/office/officeart/2005/8/layout/vList3" loCatId="list" qsTypeId="urn:microsoft.com/office/officeart/2005/8/quickstyle/simple1" qsCatId="simple" csTypeId="urn:microsoft.com/office/officeart/2005/8/colors/colorful2" csCatId="colorful" phldr="1"/>
      <dgm:spPr/>
    </dgm:pt>
    <dgm:pt modelId="{03306089-7434-4C45-93C0-C1211A5D9B78}">
      <dgm:prSet phldrT="[文本]" custT="1"/>
      <dgm:spPr/>
      <dgm:t>
        <a:bodyPr/>
        <a:lstStyle/>
        <a:p>
          <a:pPr algn="l"/>
          <a:r>
            <a:rPr lang="zh-CN" altLang="en-US" sz="1800" dirty="0">
              <a:latin typeface="Arial" panose="020B0604020202020204" pitchFamily="34" charset="0"/>
              <a:ea typeface="微软雅黑" panose="020B0503020204020204" pitchFamily="34" charset="-122"/>
            </a:rPr>
            <a:t>第一阶段，由教师提出问题。</a:t>
          </a:r>
          <a:endParaRPr lang="zh-CN" altLang="en-US" sz="1800" dirty="0"/>
        </a:p>
      </dgm:t>
    </dgm:pt>
    <dgm:pt modelId="{82A6F114-160C-4320-AAD2-79FD6E84446D}" type="parTrans" cxnId="{D1C8342F-8BBD-4F5B-BA74-B43F89AB5B9F}">
      <dgm:prSet/>
      <dgm:spPr/>
      <dgm:t>
        <a:bodyPr/>
        <a:lstStyle/>
        <a:p>
          <a:endParaRPr lang="zh-CN" altLang="en-US"/>
        </a:p>
      </dgm:t>
    </dgm:pt>
    <dgm:pt modelId="{0C0982F6-E957-4D40-981C-57329B92BF38}" type="sibTrans" cxnId="{D1C8342F-8BBD-4F5B-BA74-B43F89AB5B9F}">
      <dgm:prSet/>
      <dgm:spPr/>
      <dgm:t>
        <a:bodyPr/>
        <a:lstStyle/>
        <a:p>
          <a:endParaRPr lang="zh-CN" altLang="en-US"/>
        </a:p>
      </dgm:t>
    </dgm:pt>
    <dgm:pt modelId="{DA484215-E3C7-4E2A-A6B1-B8DBA4CECC97}">
      <dgm:prSet phldrT="[文本]" custT="1"/>
      <dgm:spPr/>
      <dgm: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第二阶段，启发学生对问题进行回答。</a:t>
          </a:r>
        </a:p>
      </dgm:t>
    </dgm:pt>
    <dgm:pt modelId="{EB97B916-5C35-414A-9A18-9AA24144CCE7}" type="parTrans" cxnId="{522040E1-F375-4331-9829-771523483E94}">
      <dgm:prSet/>
      <dgm:spPr/>
      <dgm:t>
        <a:bodyPr/>
        <a:lstStyle/>
        <a:p>
          <a:endParaRPr lang="zh-CN" altLang="en-US"/>
        </a:p>
      </dgm:t>
    </dgm:pt>
    <dgm:pt modelId="{B569CE4C-7B9A-4962-8020-FC9E6C45FA9C}" type="sibTrans" cxnId="{522040E1-F375-4331-9829-771523483E94}">
      <dgm:prSet/>
      <dgm:spPr/>
      <dgm:t>
        <a:bodyPr/>
        <a:lstStyle/>
        <a:p>
          <a:endParaRPr lang="zh-CN" altLang="en-US"/>
        </a:p>
      </dgm:t>
    </dgm:pt>
    <dgm:pt modelId="{E222E03D-2AAB-4824-8078-18950D2C2F27}">
      <dgm:prSet phldrT="[文本]" custT="1"/>
      <dgm:spPr/>
      <dgm: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第三阶段，迁移。</a:t>
          </a:r>
        </a:p>
      </dgm:t>
    </dgm:pt>
    <dgm:pt modelId="{23C61F94-60CC-4A21-B57A-3DED569E421C}" type="parTrans" cxnId="{178C64D9-7053-4635-A280-CC1330C6D9DD}">
      <dgm:prSet/>
      <dgm:spPr/>
      <dgm:t>
        <a:bodyPr/>
        <a:lstStyle/>
        <a:p>
          <a:endParaRPr lang="zh-CN" altLang="en-US"/>
        </a:p>
      </dgm:t>
    </dgm:pt>
    <dgm:pt modelId="{2DCD4E77-6035-4E0E-8DEC-EB9595A86B69}" type="sibTrans" cxnId="{178C64D9-7053-4635-A280-CC1330C6D9DD}">
      <dgm:prSet/>
      <dgm:spPr/>
      <dgm:t>
        <a:bodyPr/>
        <a:lstStyle/>
        <a:p>
          <a:endParaRPr lang="zh-CN" altLang="en-US"/>
        </a:p>
      </dgm:t>
    </dgm:pt>
    <dgm:pt modelId="{59FFCCA8-9AD8-428B-A768-706D2BBDAEC7}" type="pres">
      <dgm:prSet presAssocID="{6C0E935E-E4D3-4A17-902A-B865653A642F}" presName="linearFlow" presStyleCnt="0">
        <dgm:presLayoutVars>
          <dgm:dir/>
          <dgm:resizeHandles val="exact"/>
        </dgm:presLayoutVars>
      </dgm:prSet>
      <dgm:spPr/>
    </dgm:pt>
    <dgm:pt modelId="{D0864FBF-5A09-4770-8DCD-D83ACF01F8E1}" type="pres">
      <dgm:prSet presAssocID="{03306089-7434-4C45-93C0-C1211A5D9B78}" presName="composite" presStyleCnt="0"/>
      <dgm:spPr/>
    </dgm:pt>
    <dgm:pt modelId="{82DBEDA2-9566-4E09-9A91-97E9ADAC38F1}" type="pres">
      <dgm:prSet presAssocID="{03306089-7434-4C45-93C0-C1211A5D9B78}" presName="imgShp" presStyleLbl="fgImgPlace1" presStyleIdx="0" presStyleCnt="3"/>
      <dgm:spPr/>
    </dgm:pt>
    <dgm:pt modelId="{A8B1D17D-B2B9-4C22-87F8-357B470A0550}" type="pres">
      <dgm:prSet presAssocID="{03306089-7434-4C45-93C0-C1211A5D9B78}" presName="txShp" presStyleLbl="node1" presStyleIdx="0" presStyleCnt="3">
        <dgm:presLayoutVars>
          <dgm:bulletEnabled val="1"/>
        </dgm:presLayoutVars>
      </dgm:prSet>
      <dgm:spPr/>
    </dgm:pt>
    <dgm:pt modelId="{7C9EF11C-A54C-4D79-8BD3-5694765FF054}" type="pres">
      <dgm:prSet presAssocID="{0C0982F6-E957-4D40-981C-57329B92BF38}" presName="spacing" presStyleCnt="0"/>
      <dgm:spPr/>
    </dgm:pt>
    <dgm:pt modelId="{B1E8A909-1C83-4878-8B88-E7272DB4D7D9}" type="pres">
      <dgm:prSet presAssocID="{DA484215-E3C7-4E2A-A6B1-B8DBA4CECC97}" presName="composite" presStyleCnt="0"/>
      <dgm:spPr/>
    </dgm:pt>
    <dgm:pt modelId="{FC96EFC5-1FFF-454B-A006-E05B5ECC4F14}" type="pres">
      <dgm:prSet presAssocID="{DA484215-E3C7-4E2A-A6B1-B8DBA4CECC97}" presName="imgShp" presStyleLbl="fgImgPlace1" presStyleIdx="1" presStyleCnt="3"/>
      <dgm:spPr/>
    </dgm:pt>
    <dgm:pt modelId="{5E50FBFD-D814-41B8-8488-695A0D113D93}" type="pres">
      <dgm:prSet presAssocID="{DA484215-E3C7-4E2A-A6B1-B8DBA4CECC97}" presName="txShp" presStyleLbl="node1" presStyleIdx="1" presStyleCnt="3">
        <dgm:presLayoutVars>
          <dgm:bulletEnabled val="1"/>
        </dgm:presLayoutVars>
      </dgm:prSet>
      <dgm:spPr/>
    </dgm:pt>
    <dgm:pt modelId="{384270F9-7FB8-4996-BADF-8176609E1B60}" type="pres">
      <dgm:prSet presAssocID="{B569CE4C-7B9A-4962-8020-FC9E6C45FA9C}" presName="spacing" presStyleCnt="0"/>
      <dgm:spPr/>
    </dgm:pt>
    <dgm:pt modelId="{168E279E-7D0B-4F86-B503-A930F6738DCD}" type="pres">
      <dgm:prSet presAssocID="{E222E03D-2AAB-4824-8078-18950D2C2F27}" presName="composite" presStyleCnt="0"/>
      <dgm:spPr/>
    </dgm:pt>
    <dgm:pt modelId="{D91CC7FE-45B5-48F7-B19B-9AA78A7990E4}" type="pres">
      <dgm:prSet presAssocID="{E222E03D-2AAB-4824-8078-18950D2C2F27}" presName="imgShp" presStyleLbl="fgImgPlace1" presStyleIdx="2" presStyleCnt="3"/>
      <dgm:spPr/>
    </dgm:pt>
    <dgm:pt modelId="{4B5BF620-401A-462B-AED9-709C2770E0B8}" type="pres">
      <dgm:prSet presAssocID="{E222E03D-2AAB-4824-8078-18950D2C2F27}" presName="txShp" presStyleLbl="node1" presStyleIdx="2" presStyleCnt="3">
        <dgm:presLayoutVars>
          <dgm:bulletEnabled val="1"/>
        </dgm:presLayoutVars>
      </dgm:prSet>
      <dgm:spPr/>
    </dgm:pt>
  </dgm:ptLst>
  <dgm:cxnLst>
    <dgm:cxn modelId="{D1C8342F-8BBD-4F5B-BA74-B43F89AB5B9F}" srcId="{6C0E935E-E4D3-4A17-902A-B865653A642F}" destId="{03306089-7434-4C45-93C0-C1211A5D9B78}" srcOrd="0" destOrd="0" parTransId="{82A6F114-160C-4320-AAD2-79FD6E84446D}" sibTransId="{0C0982F6-E957-4D40-981C-57329B92BF38}"/>
    <dgm:cxn modelId="{C9C1C649-B9B9-4A94-8F9C-4CD44A4457CF}" type="presOf" srcId="{03306089-7434-4C45-93C0-C1211A5D9B78}" destId="{A8B1D17D-B2B9-4C22-87F8-357B470A0550}" srcOrd="0" destOrd="0" presId="urn:microsoft.com/office/officeart/2005/8/layout/vList3"/>
    <dgm:cxn modelId="{A0FB0F4D-8706-467B-9382-9B53020EBAB6}" type="presOf" srcId="{E222E03D-2AAB-4824-8078-18950D2C2F27}" destId="{4B5BF620-401A-462B-AED9-709C2770E0B8}" srcOrd="0" destOrd="0" presId="urn:microsoft.com/office/officeart/2005/8/layout/vList3"/>
    <dgm:cxn modelId="{EBDF73B6-464C-4C36-8A68-D3E43D4DE3ED}" type="presOf" srcId="{DA484215-E3C7-4E2A-A6B1-B8DBA4CECC97}" destId="{5E50FBFD-D814-41B8-8488-695A0D113D93}" srcOrd="0" destOrd="0" presId="urn:microsoft.com/office/officeart/2005/8/layout/vList3"/>
    <dgm:cxn modelId="{116B4BC1-1616-499E-9127-FAE03C90BF17}" type="presOf" srcId="{6C0E935E-E4D3-4A17-902A-B865653A642F}" destId="{59FFCCA8-9AD8-428B-A768-706D2BBDAEC7}" srcOrd="0" destOrd="0" presId="urn:microsoft.com/office/officeart/2005/8/layout/vList3"/>
    <dgm:cxn modelId="{178C64D9-7053-4635-A280-CC1330C6D9DD}" srcId="{6C0E935E-E4D3-4A17-902A-B865653A642F}" destId="{E222E03D-2AAB-4824-8078-18950D2C2F27}" srcOrd="2" destOrd="0" parTransId="{23C61F94-60CC-4A21-B57A-3DED569E421C}" sibTransId="{2DCD4E77-6035-4E0E-8DEC-EB9595A86B69}"/>
    <dgm:cxn modelId="{522040E1-F375-4331-9829-771523483E94}" srcId="{6C0E935E-E4D3-4A17-902A-B865653A642F}" destId="{DA484215-E3C7-4E2A-A6B1-B8DBA4CECC97}" srcOrd="1" destOrd="0" parTransId="{EB97B916-5C35-414A-9A18-9AA24144CCE7}" sibTransId="{B569CE4C-7B9A-4962-8020-FC9E6C45FA9C}"/>
    <dgm:cxn modelId="{C040BB63-BCF8-40A4-A5D7-084849867BC7}" type="presParOf" srcId="{59FFCCA8-9AD8-428B-A768-706D2BBDAEC7}" destId="{D0864FBF-5A09-4770-8DCD-D83ACF01F8E1}" srcOrd="0" destOrd="0" presId="urn:microsoft.com/office/officeart/2005/8/layout/vList3"/>
    <dgm:cxn modelId="{EFFD5A32-5BB3-4AA1-BEF2-51586D87D7B6}" type="presParOf" srcId="{D0864FBF-5A09-4770-8DCD-D83ACF01F8E1}" destId="{82DBEDA2-9566-4E09-9A91-97E9ADAC38F1}" srcOrd="0" destOrd="0" presId="urn:microsoft.com/office/officeart/2005/8/layout/vList3"/>
    <dgm:cxn modelId="{78EF391B-484A-4CC8-8448-BDDEC26E7413}" type="presParOf" srcId="{D0864FBF-5A09-4770-8DCD-D83ACF01F8E1}" destId="{A8B1D17D-B2B9-4C22-87F8-357B470A0550}" srcOrd="1" destOrd="0" presId="urn:microsoft.com/office/officeart/2005/8/layout/vList3"/>
    <dgm:cxn modelId="{5FEF827B-A49E-4B58-8E4C-539160EC35F6}" type="presParOf" srcId="{59FFCCA8-9AD8-428B-A768-706D2BBDAEC7}" destId="{7C9EF11C-A54C-4D79-8BD3-5694765FF054}" srcOrd="1" destOrd="0" presId="urn:microsoft.com/office/officeart/2005/8/layout/vList3"/>
    <dgm:cxn modelId="{E5C9B54D-5D98-4094-8774-B79622E73C06}" type="presParOf" srcId="{59FFCCA8-9AD8-428B-A768-706D2BBDAEC7}" destId="{B1E8A909-1C83-4878-8B88-E7272DB4D7D9}" srcOrd="2" destOrd="0" presId="urn:microsoft.com/office/officeart/2005/8/layout/vList3"/>
    <dgm:cxn modelId="{B0AA3825-2AC9-4548-9E28-FE282AECEF35}" type="presParOf" srcId="{B1E8A909-1C83-4878-8B88-E7272DB4D7D9}" destId="{FC96EFC5-1FFF-454B-A006-E05B5ECC4F14}" srcOrd="0" destOrd="0" presId="urn:microsoft.com/office/officeart/2005/8/layout/vList3"/>
    <dgm:cxn modelId="{ADE38B4E-B544-4A64-B471-E9DF7D1339D1}" type="presParOf" srcId="{B1E8A909-1C83-4878-8B88-E7272DB4D7D9}" destId="{5E50FBFD-D814-41B8-8488-695A0D113D93}" srcOrd="1" destOrd="0" presId="urn:microsoft.com/office/officeart/2005/8/layout/vList3"/>
    <dgm:cxn modelId="{CF9ADF4A-F8AC-41A4-B7B4-3524A387E420}" type="presParOf" srcId="{59FFCCA8-9AD8-428B-A768-706D2BBDAEC7}" destId="{384270F9-7FB8-4996-BADF-8176609E1B60}" srcOrd="3" destOrd="0" presId="urn:microsoft.com/office/officeart/2005/8/layout/vList3"/>
    <dgm:cxn modelId="{52BE17A8-8D39-4FEA-8FC2-E180DA3B2F11}" type="presParOf" srcId="{59FFCCA8-9AD8-428B-A768-706D2BBDAEC7}" destId="{168E279E-7D0B-4F86-B503-A930F6738DCD}" srcOrd="4" destOrd="0" presId="urn:microsoft.com/office/officeart/2005/8/layout/vList3"/>
    <dgm:cxn modelId="{9821EDE7-C5C2-4918-8581-3588380DD2C3}" type="presParOf" srcId="{168E279E-7D0B-4F86-B503-A930F6738DCD}" destId="{D91CC7FE-45B5-48F7-B19B-9AA78A7990E4}" srcOrd="0" destOrd="0" presId="urn:microsoft.com/office/officeart/2005/8/layout/vList3"/>
    <dgm:cxn modelId="{B0A15A1F-F32E-4179-9612-B711AB6313A7}" type="presParOf" srcId="{168E279E-7D0B-4F86-B503-A930F6738DCD}" destId="{4B5BF620-401A-462B-AED9-709C2770E0B8}"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3C04EA1-6090-462F-90C4-A8B66B1006CF}" type="doc">
      <dgm:prSet loTypeId="urn:microsoft.com/office/officeart/2005/8/layout/venn3" loCatId="relationship" qsTypeId="urn:microsoft.com/office/officeart/2005/8/quickstyle/simple1" qsCatId="simple" csTypeId="urn:microsoft.com/office/officeart/2005/8/colors/colorful1" csCatId="colorful" phldr="1"/>
      <dgm:spPr/>
      <dgm:t>
        <a:bodyPr/>
        <a:lstStyle/>
        <a:p>
          <a:endParaRPr lang="zh-CN" altLang="en-US"/>
        </a:p>
      </dgm:t>
    </dgm:pt>
    <dgm:pt modelId="{6353CCF8-8BD3-4613-8AF6-DE97BF062231}">
      <dgm:prSet phldrT="[文本]"/>
      <dgm:spPr/>
      <dgm:t>
        <a:bodyPr/>
        <a:lstStyle/>
        <a:p>
          <a:pPr algn="l"/>
          <a:r>
            <a:rPr lang="zh-CN" altLang="en-US" dirty="0">
              <a:solidFill>
                <a:schemeClr val="bg1"/>
              </a:solidFill>
              <a:latin typeface="Arial" panose="020B0604020202020204" pitchFamily="34" charset="0"/>
              <a:ea typeface="微软雅黑" panose="020B0503020204020204" pitchFamily="34" charset="-122"/>
            </a:rPr>
            <a:t>第一阶段，做好丰富教学模式的准备。</a:t>
          </a:r>
          <a:endParaRPr lang="zh-CN" altLang="en-US" dirty="0">
            <a:solidFill>
              <a:schemeClr val="bg1"/>
            </a:solidFill>
          </a:endParaRPr>
        </a:p>
      </dgm:t>
    </dgm:pt>
    <dgm:pt modelId="{E46784B0-D71C-4BF7-A453-E5AAD796927A}" type="parTrans" cxnId="{E889E2F1-A954-433F-8CFE-5B455A4583EE}">
      <dgm:prSet/>
      <dgm:spPr/>
      <dgm:t>
        <a:bodyPr/>
        <a:lstStyle/>
        <a:p>
          <a:endParaRPr lang="zh-CN" altLang="en-US"/>
        </a:p>
      </dgm:t>
    </dgm:pt>
    <dgm:pt modelId="{A59196B0-D06C-4807-88AD-D46A65B3CB16}" type="sibTrans" cxnId="{E889E2F1-A954-433F-8CFE-5B455A4583EE}">
      <dgm:prSet/>
      <dgm:spPr/>
      <dgm:t>
        <a:bodyPr/>
        <a:lstStyle/>
        <a:p>
          <a:endParaRPr lang="zh-CN" altLang="en-US"/>
        </a:p>
      </dgm:t>
    </dgm:pt>
    <dgm:pt modelId="{1FC876D2-0023-4502-BD53-CD0D243760D7}">
      <dgm:prSet phldrT="[文本]" custT="1"/>
      <dgm:spPr/>
      <dgm: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第二阶段，一般探索性活动的开展。</a:t>
          </a:r>
        </a:p>
      </dgm:t>
    </dgm:pt>
    <dgm:pt modelId="{10A6E8BC-1114-41AF-A262-44F2B1255C2F}" type="parTrans" cxnId="{2ACD1C95-1F7D-4156-9F8A-B2D1BC30EC24}">
      <dgm:prSet/>
      <dgm:spPr/>
      <dgm:t>
        <a:bodyPr/>
        <a:lstStyle/>
        <a:p>
          <a:endParaRPr lang="zh-CN" altLang="en-US"/>
        </a:p>
      </dgm:t>
    </dgm:pt>
    <dgm:pt modelId="{D5ADB5E6-3796-4F7B-AA38-24FB96FED22F}" type="sibTrans" cxnId="{2ACD1C95-1F7D-4156-9F8A-B2D1BC30EC24}">
      <dgm:prSet/>
      <dgm:spPr/>
      <dgm:t>
        <a:bodyPr/>
        <a:lstStyle/>
        <a:p>
          <a:endParaRPr lang="zh-CN" altLang="en-US"/>
        </a:p>
      </dgm:t>
    </dgm:pt>
    <dgm:pt modelId="{75387117-88BC-4F51-94FB-28281765C7AB}">
      <dgm:prSet phldrT="[文本]" custT="1"/>
      <dgm:spPr/>
      <dgm: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第三阶段，集体培训的开展。</a:t>
          </a:r>
        </a:p>
      </dgm:t>
    </dgm:pt>
    <dgm:pt modelId="{DF8FD874-4F2A-4BEA-A8AD-D9EC9D00200B}" type="parTrans" cxnId="{D76B699C-3E2D-4264-916B-7940C01832F7}">
      <dgm:prSet/>
      <dgm:spPr/>
      <dgm:t>
        <a:bodyPr/>
        <a:lstStyle/>
        <a:p>
          <a:endParaRPr lang="zh-CN" altLang="en-US"/>
        </a:p>
      </dgm:t>
    </dgm:pt>
    <dgm:pt modelId="{AFF39E92-9789-4101-83A9-A455ED9C5087}" type="sibTrans" cxnId="{D76B699C-3E2D-4264-916B-7940C01832F7}">
      <dgm:prSet/>
      <dgm:spPr/>
      <dgm:t>
        <a:bodyPr/>
        <a:lstStyle/>
        <a:p>
          <a:endParaRPr lang="zh-CN" altLang="en-US"/>
        </a:p>
      </dgm:t>
    </dgm:pt>
    <dgm:pt modelId="{1C2FC416-1729-4EA0-B4E8-408C542247E4}">
      <dgm:prSet phldrT="[文本]" custT="1"/>
      <dgm:spPr/>
      <dgm: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第四阶段，个人和小组研究实际问题活动的开展。</a:t>
          </a:r>
        </a:p>
      </dgm:t>
    </dgm:pt>
    <dgm:pt modelId="{B10C16E2-4E18-4D66-AF69-F4A496EE7D32}" type="parTrans" cxnId="{DC058301-4E1C-4F12-BCFE-CECD3DBCA0DB}">
      <dgm:prSet/>
      <dgm:spPr/>
      <dgm:t>
        <a:bodyPr/>
        <a:lstStyle/>
        <a:p>
          <a:endParaRPr lang="zh-CN" altLang="en-US"/>
        </a:p>
      </dgm:t>
    </dgm:pt>
    <dgm:pt modelId="{437D1DBE-8329-4B8A-AD63-5581F9145F87}" type="sibTrans" cxnId="{DC058301-4E1C-4F12-BCFE-CECD3DBCA0DB}">
      <dgm:prSet/>
      <dgm:spPr/>
      <dgm:t>
        <a:bodyPr/>
        <a:lstStyle/>
        <a:p>
          <a:endParaRPr lang="zh-CN" altLang="en-US"/>
        </a:p>
      </dgm:t>
    </dgm:pt>
    <dgm:pt modelId="{FB05F4D6-FDC8-48F6-A67F-7D5287FD0043}" type="pres">
      <dgm:prSet presAssocID="{C3C04EA1-6090-462F-90C4-A8B66B1006CF}" presName="Name0" presStyleCnt="0">
        <dgm:presLayoutVars>
          <dgm:dir/>
          <dgm:resizeHandles val="exact"/>
        </dgm:presLayoutVars>
      </dgm:prSet>
      <dgm:spPr/>
    </dgm:pt>
    <dgm:pt modelId="{72335CCF-CECA-4B52-A06F-4724E5DA43A2}" type="pres">
      <dgm:prSet presAssocID="{6353CCF8-8BD3-4613-8AF6-DE97BF062231}" presName="Name5" presStyleLbl="vennNode1" presStyleIdx="0" presStyleCnt="4">
        <dgm:presLayoutVars>
          <dgm:bulletEnabled val="1"/>
        </dgm:presLayoutVars>
      </dgm:prSet>
      <dgm:spPr/>
    </dgm:pt>
    <dgm:pt modelId="{196B92F5-5855-41B8-827A-77C7462058AB}" type="pres">
      <dgm:prSet presAssocID="{A59196B0-D06C-4807-88AD-D46A65B3CB16}" presName="space" presStyleCnt="0"/>
      <dgm:spPr/>
    </dgm:pt>
    <dgm:pt modelId="{81526270-6B24-4D97-B390-D1F12138A1FD}" type="pres">
      <dgm:prSet presAssocID="{1FC876D2-0023-4502-BD53-CD0D243760D7}" presName="Name5" presStyleLbl="vennNode1" presStyleIdx="1" presStyleCnt="4">
        <dgm:presLayoutVars>
          <dgm:bulletEnabled val="1"/>
        </dgm:presLayoutVars>
      </dgm:prSet>
      <dgm:spPr/>
    </dgm:pt>
    <dgm:pt modelId="{F550B247-716C-4010-9BF6-A23F39ABFEE7}" type="pres">
      <dgm:prSet presAssocID="{D5ADB5E6-3796-4F7B-AA38-24FB96FED22F}" presName="space" presStyleCnt="0"/>
      <dgm:spPr/>
    </dgm:pt>
    <dgm:pt modelId="{A440C14E-100D-411C-B40D-F1B5A16AEA00}" type="pres">
      <dgm:prSet presAssocID="{75387117-88BC-4F51-94FB-28281765C7AB}" presName="Name5" presStyleLbl="vennNode1" presStyleIdx="2" presStyleCnt="4">
        <dgm:presLayoutVars>
          <dgm:bulletEnabled val="1"/>
        </dgm:presLayoutVars>
      </dgm:prSet>
      <dgm:spPr/>
    </dgm:pt>
    <dgm:pt modelId="{CBBEF5C6-AC51-4F65-AE8F-716140BF3E40}" type="pres">
      <dgm:prSet presAssocID="{AFF39E92-9789-4101-83A9-A455ED9C5087}" presName="space" presStyleCnt="0"/>
      <dgm:spPr/>
    </dgm:pt>
    <dgm:pt modelId="{7AD199F4-05E9-4645-9170-4D897D1DB2A3}" type="pres">
      <dgm:prSet presAssocID="{1C2FC416-1729-4EA0-B4E8-408C542247E4}" presName="Name5" presStyleLbl="vennNode1" presStyleIdx="3" presStyleCnt="4">
        <dgm:presLayoutVars>
          <dgm:bulletEnabled val="1"/>
        </dgm:presLayoutVars>
      </dgm:prSet>
      <dgm:spPr/>
    </dgm:pt>
  </dgm:ptLst>
  <dgm:cxnLst>
    <dgm:cxn modelId="{DC058301-4E1C-4F12-BCFE-CECD3DBCA0DB}" srcId="{C3C04EA1-6090-462F-90C4-A8B66B1006CF}" destId="{1C2FC416-1729-4EA0-B4E8-408C542247E4}" srcOrd="3" destOrd="0" parTransId="{B10C16E2-4E18-4D66-AF69-F4A496EE7D32}" sibTransId="{437D1DBE-8329-4B8A-AD63-5581F9145F87}"/>
    <dgm:cxn modelId="{F418E425-159D-4301-B838-93C8459678C6}" type="presOf" srcId="{75387117-88BC-4F51-94FB-28281765C7AB}" destId="{A440C14E-100D-411C-B40D-F1B5A16AEA00}" srcOrd="0" destOrd="0" presId="urn:microsoft.com/office/officeart/2005/8/layout/venn3"/>
    <dgm:cxn modelId="{51927529-98B7-4E76-9428-27F6750B9F4C}" type="presOf" srcId="{1C2FC416-1729-4EA0-B4E8-408C542247E4}" destId="{7AD199F4-05E9-4645-9170-4D897D1DB2A3}" srcOrd="0" destOrd="0" presId="urn:microsoft.com/office/officeart/2005/8/layout/venn3"/>
    <dgm:cxn modelId="{0A957E34-240D-4C89-AADF-60D637C35C8F}" type="presOf" srcId="{6353CCF8-8BD3-4613-8AF6-DE97BF062231}" destId="{72335CCF-CECA-4B52-A06F-4724E5DA43A2}" srcOrd="0" destOrd="0" presId="urn:microsoft.com/office/officeart/2005/8/layout/venn3"/>
    <dgm:cxn modelId="{3F797688-C707-402E-AC7B-CDEFE3392E97}" type="presOf" srcId="{1FC876D2-0023-4502-BD53-CD0D243760D7}" destId="{81526270-6B24-4D97-B390-D1F12138A1FD}" srcOrd="0" destOrd="0" presId="urn:microsoft.com/office/officeart/2005/8/layout/venn3"/>
    <dgm:cxn modelId="{2ACD1C95-1F7D-4156-9F8A-B2D1BC30EC24}" srcId="{C3C04EA1-6090-462F-90C4-A8B66B1006CF}" destId="{1FC876D2-0023-4502-BD53-CD0D243760D7}" srcOrd="1" destOrd="0" parTransId="{10A6E8BC-1114-41AF-A262-44F2B1255C2F}" sibTransId="{D5ADB5E6-3796-4F7B-AA38-24FB96FED22F}"/>
    <dgm:cxn modelId="{D76B699C-3E2D-4264-916B-7940C01832F7}" srcId="{C3C04EA1-6090-462F-90C4-A8B66B1006CF}" destId="{75387117-88BC-4F51-94FB-28281765C7AB}" srcOrd="2" destOrd="0" parTransId="{DF8FD874-4F2A-4BEA-A8AD-D9EC9D00200B}" sibTransId="{AFF39E92-9789-4101-83A9-A455ED9C5087}"/>
    <dgm:cxn modelId="{84BF8CDA-82E1-4590-9A9B-1ACFA7AFD4DD}" type="presOf" srcId="{C3C04EA1-6090-462F-90C4-A8B66B1006CF}" destId="{FB05F4D6-FDC8-48F6-A67F-7D5287FD0043}" srcOrd="0" destOrd="0" presId="urn:microsoft.com/office/officeart/2005/8/layout/venn3"/>
    <dgm:cxn modelId="{E889E2F1-A954-433F-8CFE-5B455A4583EE}" srcId="{C3C04EA1-6090-462F-90C4-A8B66B1006CF}" destId="{6353CCF8-8BD3-4613-8AF6-DE97BF062231}" srcOrd="0" destOrd="0" parTransId="{E46784B0-D71C-4BF7-A453-E5AAD796927A}" sibTransId="{A59196B0-D06C-4807-88AD-D46A65B3CB16}"/>
    <dgm:cxn modelId="{C35B3907-3F84-4F22-BD80-EA66F0F47B1C}" type="presParOf" srcId="{FB05F4D6-FDC8-48F6-A67F-7D5287FD0043}" destId="{72335CCF-CECA-4B52-A06F-4724E5DA43A2}" srcOrd="0" destOrd="0" presId="urn:microsoft.com/office/officeart/2005/8/layout/venn3"/>
    <dgm:cxn modelId="{43C0317A-0956-463B-9E08-CB436FAE744B}" type="presParOf" srcId="{FB05F4D6-FDC8-48F6-A67F-7D5287FD0043}" destId="{196B92F5-5855-41B8-827A-77C7462058AB}" srcOrd="1" destOrd="0" presId="urn:microsoft.com/office/officeart/2005/8/layout/venn3"/>
    <dgm:cxn modelId="{A73A7D24-59EA-41D7-AFB6-0B952A667623}" type="presParOf" srcId="{FB05F4D6-FDC8-48F6-A67F-7D5287FD0043}" destId="{81526270-6B24-4D97-B390-D1F12138A1FD}" srcOrd="2" destOrd="0" presId="urn:microsoft.com/office/officeart/2005/8/layout/venn3"/>
    <dgm:cxn modelId="{F0232283-F2E1-45D4-BA5D-3A0FA3F2115B}" type="presParOf" srcId="{FB05F4D6-FDC8-48F6-A67F-7D5287FD0043}" destId="{F550B247-716C-4010-9BF6-A23F39ABFEE7}" srcOrd="3" destOrd="0" presId="urn:microsoft.com/office/officeart/2005/8/layout/venn3"/>
    <dgm:cxn modelId="{28EB93A4-6A9E-40D6-9344-79EF7DF0B339}" type="presParOf" srcId="{FB05F4D6-FDC8-48F6-A67F-7D5287FD0043}" destId="{A440C14E-100D-411C-B40D-F1B5A16AEA00}" srcOrd="4" destOrd="0" presId="urn:microsoft.com/office/officeart/2005/8/layout/venn3"/>
    <dgm:cxn modelId="{870A1221-C8A3-4B04-A978-FBF79A4CD792}" type="presParOf" srcId="{FB05F4D6-FDC8-48F6-A67F-7D5287FD0043}" destId="{CBBEF5C6-AC51-4F65-AE8F-716140BF3E40}" srcOrd="5" destOrd="0" presId="urn:microsoft.com/office/officeart/2005/8/layout/venn3"/>
    <dgm:cxn modelId="{9C9FCF62-31DD-4CED-A867-137450B4C716}" type="presParOf" srcId="{FB05F4D6-FDC8-48F6-A67F-7D5287FD0043}" destId="{7AD199F4-05E9-4645-9170-4D897D1DB2A3}" srcOrd="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A5C091D-66FD-4CD3-8ED1-9C3112AE70BF}" type="doc">
      <dgm:prSet loTypeId="urn:microsoft.com/office/officeart/2005/8/layout/hProcess7" loCatId="process" qsTypeId="urn:microsoft.com/office/officeart/2005/8/quickstyle/simple1" qsCatId="simple" csTypeId="urn:microsoft.com/office/officeart/2005/8/colors/colorful1" csCatId="colorful" phldr="1"/>
      <dgm:spPr/>
      <dgm:t>
        <a:bodyPr/>
        <a:lstStyle/>
        <a:p>
          <a:endParaRPr lang="zh-CN" altLang="en-US"/>
        </a:p>
      </dgm:t>
    </dgm:pt>
    <dgm:pt modelId="{83589587-2A78-4939-8650-6D89568C7143}">
      <dgm:prSet phldrT="[文本]" phldr="1"/>
      <dgm:spPr/>
      <dgm:t>
        <a:bodyPr/>
        <a:lstStyle/>
        <a:p>
          <a:endParaRPr lang="zh-CN" altLang="en-US" dirty="0"/>
        </a:p>
      </dgm:t>
    </dgm:pt>
    <dgm:pt modelId="{7E3C5DEA-CBA1-4341-82CA-B38324C4A90B}" type="parTrans" cxnId="{E566FB33-8EAE-4ADF-85AF-5E3B2D2FCA15}">
      <dgm:prSet/>
      <dgm:spPr/>
      <dgm:t>
        <a:bodyPr/>
        <a:lstStyle/>
        <a:p>
          <a:endParaRPr lang="zh-CN" altLang="en-US"/>
        </a:p>
      </dgm:t>
    </dgm:pt>
    <dgm:pt modelId="{DFA732AB-13FD-4ABE-9D09-A3E23E755773}" type="sibTrans" cxnId="{E566FB33-8EAE-4ADF-85AF-5E3B2D2FCA15}">
      <dgm:prSet/>
      <dgm:spPr/>
      <dgm:t>
        <a:bodyPr/>
        <a:lstStyle/>
        <a:p>
          <a:endParaRPr lang="zh-CN" altLang="en-US"/>
        </a:p>
      </dgm:t>
    </dgm:pt>
    <dgm:pt modelId="{DCCB6A7D-FE6F-4000-8E2F-F30830CF1EB0}">
      <dgm:prSet phldrT="[文本]"/>
      <dgm:spPr/>
      <dgm:t>
        <a:bodyPr/>
        <a:lstStyle/>
        <a:p>
          <a:r>
            <a:rPr lang="zh-CN" altLang="en-US">
              <a:latin typeface="Arial" panose="020B0604020202020204" pitchFamily="34" charset="0"/>
              <a:ea typeface="微软雅黑" panose="020B0503020204020204" pitchFamily="34" charset="-122"/>
            </a:rPr>
            <a:t>第一，教师要准备好模式实施所要求的物质、人员条件，如配备特定的图书资料、声像设备，准备合适的活动场所，邀请专家学者加入。</a:t>
          </a:r>
          <a:endParaRPr lang="zh-CN" altLang="en-US" dirty="0"/>
        </a:p>
      </dgm:t>
    </dgm:pt>
    <dgm:pt modelId="{9BCF3743-0032-49F3-93A2-5C370470AD97}" type="parTrans" cxnId="{4DEA86B7-550D-4FFF-9A8E-34E27BBA7FF7}">
      <dgm:prSet/>
      <dgm:spPr/>
      <dgm:t>
        <a:bodyPr/>
        <a:lstStyle/>
        <a:p>
          <a:endParaRPr lang="zh-CN" altLang="en-US"/>
        </a:p>
      </dgm:t>
    </dgm:pt>
    <dgm:pt modelId="{BE4B0916-0B8E-4E58-B94F-0C22B08A5274}" type="sibTrans" cxnId="{4DEA86B7-550D-4FFF-9A8E-34E27BBA7FF7}">
      <dgm:prSet/>
      <dgm:spPr/>
      <dgm:t>
        <a:bodyPr/>
        <a:lstStyle/>
        <a:p>
          <a:endParaRPr lang="zh-CN" altLang="en-US"/>
        </a:p>
      </dgm:t>
    </dgm:pt>
    <dgm:pt modelId="{07BF08E2-8251-4116-BC84-BC6143FD71A9}">
      <dgm:prSet phldrT="[文本]" phldr="1"/>
      <dgm:spPr/>
      <dgm:t>
        <a:bodyPr/>
        <a:lstStyle/>
        <a:p>
          <a:endParaRPr lang="zh-CN" altLang="en-US"/>
        </a:p>
      </dgm:t>
    </dgm:pt>
    <dgm:pt modelId="{EDF5D16B-27A5-4BA6-AA00-E3F0F671DE86}" type="parTrans" cxnId="{801264E0-57AD-490C-BC50-5EC449C8919C}">
      <dgm:prSet/>
      <dgm:spPr/>
      <dgm:t>
        <a:bodyPr/>
        <a:lstStyle/>
        <a:p>
          <a:endParaRPr lang="zh-CN" altLang="en-US"/>
        </a:p>
      </dgm:t>
    </dgm:pt>
    <dgm:pt modelId="{3908EE21-D415-48EF-9B40-55C7CC2BA3AD}" type="sibTrans" cxnId="{801264E0-57AD-490C-BC50-5EC449C8919C}">
      <dgm:prSet/>
      <dgm:spPr/>
      <dgm:t>
        <a:bodyPr/>
        <a:lstStyle/>
        <a:p>
          <a:endParaRPr lang="zh-CN" altLang="en-US"/>
        </a:p>
      </dgm:t>
    </dgm:pt>
    <dgm:pt modelId="{769CB783-C750-487F-A8FF-18225C39A291}">
      <dgm:prSet phldrT="[文本]"/>
      <dgm:spPr/>
      <dgm:t>
        <a:bodyPr/>
        <a:lstStyle/>
        <a:p>
          <a:r>
            <a:rPr lang="zh-CN" altLang="en-US">
              <a:latin typeface="Arial" panose="020B0604020202020204" pitchFamily="34" charset="0"/>
              <a:ea typeface="微软雅黑" panose="020B0503020204020204" pitchFamily="34" charset="-122"/>
            </a:rPr>
            <a:t>第二，教师要做好心理准备。</a:t>
          </a:r>
          <a:endParaRPr lang="zh-CN" altLang="en-US" dirty="0"/>
        </a:p>
      </dgm:t>
    </dgm:pt>
    <dgm:pt modelId="{CCD1C1FC-A78D-4799-9BE0-0114FB6BD627}" type="parTrans" cxnId="{2FE79EAA-0653-48FD-B680-A45C9A016261}">
      <dgm:prSet/>
      <dgm:spPr/>
      <dgm:t>
        <a:bodyPr/>
        <a:lstStyle/>
        <a:p>
          <a:endParaRPr lang="zh-CN" altLang="en-US"/>
        </a:p>
      </dgm:t>
    </dgm:pt>
    <dgm:pt modelId="{696ECC70-85E4-47BE-8819-00FEAF9E989B}" type="sibTrans" cxnId="{2FE79EAA-0653-48FD-B680-A45C9A016261}">
      <dgm:prSet/>
      <dgm:spPr/>
      <dgm:t>
        <a:bodyPr/>
        <a:lstStyle/>
        <a:p>
          <a:endParaRPr lang="zh-CN" altLang="en-US"/>
        </a:p>
      </dgm:t>
    </dgm:pt>
    <dgm:pt modelId="{76570890-3414-45DC-8CCC-09B303FFF88F}">
      <dgm:prSet phldrT="[文本]" phldr="1"/>
      <dgm:spPr/>
      <dgm:t>
        <a:bodyPr/>
        <a:lstStyle/>
        <a:p>
          <a:endParaRPr lang="zh-CN" altLang="en-US"/>
        </a:p>
      </dgm:t>
    </dgm:pt>
    <dgm:pt modelId="{370F2EEB-60A4-4FD9-90E7-8A1076C54EA3}" type="parTrans" cxnId="{C0FC17E3-88C3-4175-9022-8317FDC2A5E9}">
      <dgm:prSet/>
      <dgm:spPr/>
      <dgm:t>
        <a:bodyPr/>
        <a:lstStyle/>
        <a:p>
          <a:endParaRPr lang="zh-CN" altLang="en-US"/>
        </a:p>
      </dgm:t>
    </dgm:pt>
    <dgm:pt modelId="{9F033697-CDFA-44EF-ACEB-7A56B40D446B}" type="sibTrans" cxnId="{C0FC17E3-88C3-4175-9022-8317FDC2A5E9}">
      <dgm:prSet/>
      <dgm:spPr/>
      <dgm:t>
        <a:bodyPr/>
        <a:lstStyle/>
        <a:p>
          <a:endParaRPr lang="zh-CN" altLang="en-US"/>
        </a:p>
      </dgm:t>
    </dgm:pt>
    <dgm:pt modelId="{790AC8EB-24E7-4818-8868-E4BED00AB30E}">
      <dgm:prSet phldrT="[文本]"/>
      <dgm:spPr/>
      <dgm:t>
        <a:bodyPr/>
        <a:lstStyle/>
        <a:p>
          <a:r>
            <a:rPr lang="zh-CN" altLang="en-US" dirty="0">
              <a:latin typeface="Arial" panose="020B0604020202020204" pitchFamily="34" charset="0"/>
              <a:ea typeface="微软雅黑" panose="020B0503020204020204" pitchFamily="34" charset="-122"/>
            </a:rPr>
            <a:t>第三，教师要有知识上的准备，学生广泛的兴趣对教师的广博知识面提出了高要求。</a:t>
          </a:r>
          <a:endParaRPr lang="zh-CN" altLang="en-US" dirty="0"/>
        </a:p>
      </dgm:t>
    </dgm:pt>
    <dgm:pt modelId="{4A6C8544-8232-45F4-B771-EC44EFC2426E}" type="parTrans" cxnId="{38E3B7D7-4027-4012-8646-0F64EDC6F340}">
      <dgm:prSet/>
      <dgm:spPr/>
      <dgm:t>
        <a:bodyPr/>
        <a:lstStyle/>
        <a:p>
          <a:endParaRPr lang="zh-CN" altLang="en-US"/>
        </a:p>
      </dgm:t>
    </dgm:pt>
    <dgm:pt modelId="{A9EBF51F-9451-4BCB-9FB9-B61CBD77C58D}" type="sibTrans" cxnId="{38E3B7D7-4027-4012-8646-0F64EDC6F340}">
      <dgm:prSet/>
      <dgm:spPr/>
      <dgm:t>
        <a:bodyPr/>
        <a:lstStyle/>
        <a:p>
          <a:endParaRPr lang="zh-CN" altLang="en-US"/>
        </a:p>
      </dgm:t>
    </dgm:pt>
    <dgm:pt modelId="{DE1CF5F9-24EB-47D6-B345-9266B8F062C4}" type="pres">
      <dgm:prSet presAssocID="{7A5C091D-66FD-4CD3-8ED1-9C3112AE70BF}" presName="Name0" presStyleCnt="0">
        <dgm:presLayoutVars>
          <dgm:dir/>
          <dgm:animLvl val="lvl"/>
          <dgm:resizeHandles val="exact"/>
        </dgm:presLayoutVars>
      </dgm:prSet>
      <dgm:spPr/>
    </dgm:pt>
    <dgm:pt modelId="{20FA264D-FB7E-4E8B-A074-6E191EA7FEC1}" type="pres">
      <dgm:prSet presAssocID="{83589587-2A78-4939-8650-6D89568C7143}" presName="compositeNode" presStyleCnt="0">
        <dgm:presLayoutVars>
          <dgm:bulletEnabled val="1"/>
        </dgm:presLayoutVars>
      </dgm:prSet>
      <dgm:spPr/>
    </dgm:pt>
    <dgm:pt modelId="{E471697A-0508-4CC9-A2BC-808AECD8928B}" type="pres">
      <dgm:prSet presAssocID="{83589587-2A78-4939-8650-6D89568C7143}" presName="bgRect" presStyleLbl="node1" presStyleIdx="0" presStyleCnt="3"/>
      <dgm:spPr/>
    </dgm:pt>
    <dgm:pt modelId="{B872BF77-7233-423D-A0F9-E220731DE375}" type="pres">
      <dgm:prSet presAssocID="{83589587-2A78-4939-8650-6D89568C7143}" presName="parentNode" presStyleLbl="node1" presStyleIdx="0" presStyleCnt="3">
        <dgm:presLayoutVars>
          <dgm:chMax val="0"/>
          <dgm:bulletEnabled val="1"/>
        </dgm:presLayoutVars>
      </dgm:prSet>
      <dgm:spPr/>
    </dgm:pt>
    <dgm:pt modelId="{052B9E84-595C-4A4B-AE20-293EB47B62A8}" type="pres">
      <dgm:prSet presAssocID="{83589587-2A78-4939-8650-6D89568C7143}" presName="childNode" presStyleLbl="node1" presStyleIdx="0" presStyleCnt="3">
        <dgm:presLayoutVars>
          <dgm:bulletEnabled val="1"/>
        </dgm:presLayoutVars>
      </dgm:prSet>
      <dgm:spPr/>
    </dgm:pt>
    <dgm:pt modelId="{FE3BABC9-58E4-428B-A1D6-072152ED3703}" type="pres">
      <dgm:prSet presAssocID="{DFA732AB-13FD-4ABE-9D09-A3E23E755773}" presName="hSp" presStyleCnt="0"/>
      <dgm:spPr/>
    </dgm:pt>
    <dgm:pt modelId="{00E07822-4BEC-41C0-9B06-B0E1F67E438F}" type="pres">
      <dgm:prSet presAssocID="{DFA732AB-13FD-4ABE-9D09-A3E23E755773}" presName="vProcSp" presStyleCnt="0"/>
      <dgm:spPr/>
    </dgm:pt>
    <dgm:pt modelId="{0F0FB976-C267-4FB8-90C4-41F4A1F1B9EF}" type="pres">
      <dgm:prSet presAssocID="{DFA732AB-13FD-4ABE-9D09-A3E23E755773}" presName="vSp1" presStyleCnt="0"/>
      <dgm:spPr/>
    </dgm:pt>
    <dgm:pt modelId="{1C157537-F278-4043-9A22-0C67FD9B244C}" type="pres">
      <dgm:prSet presAssocID="{DFA732AB-13FD-4ABE-9D09-A3E23E755773}" presName="simulatedConn" presStyleLbl="solidFgAcc1" presStyleIdx="0" presStyleCnt="2"/>
      <dgm:spPr/>
    </dgm:pt>
    <dgm:pt modelId="{3F473FB6-DC82-4DA9-9B08-D0803D0F379F}" type="pres">
      <dgm:prSet presAssocID="{DFA732AB-13FD-4ABE-9D09-A3E23E755773}" presName="vSp2" presStyleCnt="0"/>
      <dgm:spPr/>
    </dgm:pt>
    <dgm:pt modelId="{B0CF4686-6449-497D-94B1-ECD6211BFE6D}" type="pres">
      <dgm:prSet presAssocID="{DFA732AB-13FD-4ABE-9D09-A3E23E755773}" presName="sibTrans" presStyleCnt="0"/>
      <dgm:spPr/>
    </dgm:pt>
    <dgm:pt modelId="{AC8D9D0D-37D9-485B-B095-375829817DCA}" type="pres">
      <dgm:prSet presAssocID="{07BF08E2-8251-4116-BC84-BC6143FD71A9}" presName="compositeNode" presStyleCnt="0">
        <dgm:presLayoutVars>
          <dgm:bulletEnabled val="1"/>
        </dgm:presLayoutVars>
      </dgm:prSet>
      <dgm:spPr/>
    </dgm:pt>
    <dgm:pt modelId="{A9C7353D-1B20-4D9A-ABAB-DA6F215A3308}" type="pres">
      <dgm:prSet presAssocID="{07BF08E2-8251-4116-BC84-BC6143FD71A9}" presName="bgRect" presStyleLbl="node1" presStyleIdx="1" presStyleCnt="3"/>
      <dgm:spPr/>
    </dgm:pt>
    <dgm:pt modelId="{B4D70F6B-8021-4A30-A5BD-F9E638ED959F}" type="pres">
      <dgm:prSet presAssocID="{07BF08E2-8251-4116-BC84-BC6143FD71A9}" presName="parentNode" presStyleLbl="node1" presStyleIdx="1" presStyleCnt="3">
        <dgm:presLayoutVars>
          <dgm:chMax val="0"/>
          <dgm:bulletEnabled val="1"/>
        </dgm:presLayoutVars>
      </dgm:prSet>
      <dgm:spPr/>
    </dgm:pt>
    <dgm:pt modelId="{C771F284-B6D8-4E67-B030-5C24C06F0730}" type="pres">
      <dgm:prSet presAssocID="{07BF08E2-8251-4116-BC84-BC6143FD71A9}" presName="childNode" presStyleLbl="node1" presStyleIdx="1" presStyleCnt="3">
        <dgm:presLayoutVars>
          <dgm:bulletEnabled val="1"/>
        </dgm:presLayoutVars>
      </dgm:prSet>
      <dgm:spPr/>
    </dgm:pt>
    <dgm:pt modelId="{566E575C-9C59-4BD6-9053-D82B7DA23760}" type="pres">
      <dgm:prSet presAssocID="{3908EE21-D415-48EF-9B40-55C7CC2BA3AD}" presName="hSp" presStyleCnt="0"/>
      <dgm:spPr/>
    </dgm:pt>
    <dgm:pt modelId="{4CF77F64-3DFA-42D9-9B64-2101A74A54E9}" type="pres">
      <dgm:prSet presAssocID="{3908EE21-D415-48EF-9B40-55C7CC2BA3AD}" presName="vProcSp" presStyleCnt="0"/>
      <dgm:spPr/>
    </dgm:pt>
    <dgm:pt modelId="{BD250BCF-F325-4443-B33B-B4715A18AEC8}" type="pres">
      <dgm:prSet presAssocID="{3908EE21-D415-48EF-9B40-55C7CC2BA3AD}" presName="vSp1" presStyleCnt="0"/>
      <dgm:spPr/>
    </dgm:pt>
    <dgm:pt modelId="{B4DDA1FD-59E7-4B17-86EA-FE23F32F27D8}" type="pres">
      <dgm:prSet presAssocID="{3908EE21-D415-48EF-9B40-55C7CC2BA3AD}" presName="simulatedConn" presStyleLbl="solidFgAcc1" presStyleIdx="1" presStyleCnt="2"/>
      <dgm:spPr/>
    </dgm:pt>
    <dgm:pt modelId="{3204CE3A-48B6-414A-8197-230E61236466}" type="pres">
      <dgm:prSet presAssocID="{3908EE21-D415-48EF-9B40-55C7CC2BA3AD}" presName="vSp2" presStyleCnt="0"/>
      <dgm:spPr/>
    </dgm:pt>
    <dgm:pt modelId="{756C45F3-BCF1-4BBE-9F36-260EA69E79A4}" type="pres">
      <dgm:prSet presAssocID="{3908EE21-D415-48EF-9B40-55C7CC2BA3AD}" presName="sibTrans" presStyleCnt="0"/>
      <dgm:spPr/>
    </dgm:pt>
    <dgm:pt modelId="{3270EA5D-66B3-46DD-8B17-B25B8D4B5987}" type="pres">
      <dgm:prSet presAssocID="{76570890-3414-45DC-8CCC-09B303FFF88F}" presName="compositeNode" presStyleCnt="0">
        <dgm:presLayoutVars>
          <dgm:bulletEnabled val="1"/>
        </dgm:presLayoutVars>
      </dgm:prSet>
      <dgm:spPr/>
    </dgm:pt>
    <dgm:pt modelId="{E61BD60D-3D85-421B-87BA-AB002D07B780}" type="pres">
      <dgm:prSet presAssocID="{76570890-3414-45DC-8CCC-09B303FFF88F}" presName="bgRect" presStyleLbl="node1" presStyleIdx="2" presStyleCnt="3"/>
      <dgm:spPr/>
    </dgm:pt>
    <dgm:pt modelId="{B8BD7FB0-A760-41A5-97CC-B4AFB80E9217}" type="pres">
      <dgm:prSet presAssocID="{76570890-3414-45DC-8CCC-09B303FFF88F}" presName="parentNode" presStyleLbl="node1" presStyleIdx="2" presStyleCnt="3">
        <dgm:presLayoutVars>
          <dgm:chMax val="0"/>
          <dgm:bulletEnabled val="1"/>
        </dgm:presLayoutVars>
      </dgm:prSet>
      <dgm:spPr/>
    </dgm:pt>
    <dgm:pt modelId="{1C46EAD2-480F-4807-ABC4-94BA71672360}" type="pres">
      <dgm:prSet presAssocID="{76570890-3414-45DC-8CCC-09B303FFF88F}" presName="childNode" presStyleLbl="node1" presStyleIdx="2" presStyleCnt="3">
        <dgm:presLayoutVars>
          <dgm:bulletEnabled val="1"/>
        </dgm:presLayoutVars>
      </dgm:prSet>
      <dgm:spPr/>
    </dgm:pt>
  </dgm:ptLst>
  <dgm:cxnLst>
    <dgm:cxn modelId="{5E008605-7AAE-44E1-8F6A-9D303BAFCB19}" type="presOf" srcId="{76570890-3414-45DC-8CCC-09B303FFF88F}" destId="{E61BD60D-3D85-421B-87BA-AB002D07B780}" srcOrd="0" destOrd="0" presId="urn:microsoft.com/office/officeart/2005/8/layout/hProcess7"/>
    <dgm:cxn modelId="{9DA2612B-4D0D-412F-BF05-9749500A9DFB}" type="presOf" srcId="{07BF08E2-8251-4116-BC84-BC6143FD71A9}" destId="{B4D70F6B-8021-4A30-A5BD-F9E638ED959F}" srcOrd="1" destOrd="0" presId="urn:microsoft.com/office/officeart/2005/8/layout/hProcess7"/>
    <dgm:cxn modelId="{F8BF2B2D-B9B7-4559-A25B-1947A27EC321}" type="presOf" srcId="{83589587-2A78-4939-8650-6D89568C7143}" destId="{E471697A-0508-4CC9-A2BC-808AECD8928B}" srcOrd="0" destOrd="0" presId="urn:microsoft.com/office/officeart/2005/8/layout/hProcess7"/>
    <dgm:cxn modelId="{E566FB33-8EAE-4ADF-85AF-5E3B2D2FCA15}" srcId="{7A5C091D-66FD-4CD3-8ED1-9C3112AE70BF}" destId="{83589587-2A78-4939-8650-6D89568C7143}" srcOrd="0" destOrd="0" parTransId="{7E3C5DEA-CBA1-4341-82CA-B38324C4A90B}" sibTransId="{DFA732AB-13FD-4ABE-9D09-A3E23E755773}"/>
    <dgm:cxn modelId="{E499FC38-EE64-4C03-B527-D5B5B3599A73}" type="presOf" srcId="{07BF08E2-8251-4116-BC84-BC6143FD71A9}" destId="{A9C7353D-1B20-4D9A-ABAB-DA6F215A3308}" srcOrd="0" destOrd="0" presId="urn:microsoft.com/office/officeart/2005/8/layout/hProcess7"/>
    <dgm:cxn modelId="{1C572D62-3018-4C38-9912-5FF7BF789524}" type="presOf" srcId="{790AC8EB-24E7-4818-8868-E4BED00AB30E}" destId="{1C46EAD2-480F-4807-ABC4-94BA71672360}" srcOrd="0" destOrd="0" presId="urn:microsoft.com/office/officeart/2005/8/layout/hProcess7"/>
    <dgm:cxn modelId="{E110C18D-C752-416C-AB0A-722C62D0A372}" type="presOf" srcId="{76570890-3414-45DC-8CCC-09B303FFF88F}" destId="{B8BD7FB0-A760-41A5-97CC-B4AFB80E9217}" srcOrd="1" destOrd="0" presId="urn:microsoft.com/office/officeart/2005/8/layout/hProcess7"/>
    <dgm:cxn modelId="{2FE79EAA-0653-48FD-B680-A45C9A016261}" srcId="{07BF08E2-8251-4116-BC84-BC6143FD71A9}" destId="{769CB783-C750-487F-A8FF-18225C39A291}" srcOrd="0" destOrd="0" parTransId="{CCD1C1FC-A78D-4799-9BE0-0114FB6BD627}" sibTransId="{696ECC70-85E4-47BE-8819-00FEAF9E989B}"/>
    <dgm:cxn modelId="{4DEA86B7-550D-4FFF-9A8E-34E27BBA7FF7}" srcId="{83589587-2A78-4939-8650-6D89568C7143}" destId="{DCCB6A7D-FE6F-4000-8E2F-F30830CF1EB0}" srcOrd="0" destOrd="0" parTransId="{9BCF3743-0032-49F3-93A2-5C370470AD97}" sibTransId="{BE4B0916-0B8E-4E58-B94F-0C22B08A5274}"/>
    <dgm:cxn modelId="{38E3B7D7-4027-4012-8646-0F64EDC6F340}" srcId="{76570890-3414-45DC-8CCC-09B303FFF88F}" destId="{790AC8EB-24E7-4818-8868-E4BED00AB30E}" srcOrd="0" destOrd="0" parTransId="{4A6C8544-8232-45F4-B771-EC44EFC2426E}" sibTransId="{A9EBF51F-9451-4BCB-9FB9-B61CBD77C58D}"/>
    <dgm:cxn modelId="{801264E0-57AD-490C-BC50-5EC449C8919C}" srcId="{7A5C091D-66FD-4CD3-8ED1-9C3112AE70BF}" destId="{07BF08E2-8251-4116-BC84-BC6143FD71A9}" srcOrd="1" destOrd="0" parTransId="{EDF5D16B-27A5-4BA6-AA00-E3F0F671DE86}" sibTransId="{3908EE21-D415-48EF-9B40-55C7CC2BA3AD}"/>
    <dgm:cxn modelId="{E5519EE0-26FE-4DD7-A136-D790EB29C0CE}" type="presOf" srcId="{DCCB6A7D-FE6F-4000-8E2F-F30830CF1EB0}" destId="{052B9E84-595C-4A4B-AE20-293EB47B62A8}" srcOrd="0" destOrd="0" presId="urn:microsoft.com/office/officeart/2005/8/layout/hProcess7"/>
    <dgm:cxn modelId="{C0FC17E3-88C3-4175-9022-8317FDC2A5E9}" srcId="{7A5C091D-66FD-4CD3-8ED1-9C3112AE70BF}" destId="{76570890-3414-45DC-8CCC-09B303FFF88F}" srcOrd="2" destOrd="0" parTransId="{370F2EEB-60A4-4FD9-90E7-8A1076C54EA3}" sibTransId="{9F033697-CDFA-44EF-ACEB-7A56B40D446B}"/>
    <dgm:cxn modelId="{90B578E3-0ED0-4666-AAF8-579BBD5A1C6B}" type="presOf" srcId="{83589587-2A78-4939-8650-6D89568C7143}" destId="{B872BF77-7233-423D-A0F9-E220731DE375}" srcOrd="1" destOrd="0" presId="urn:microsoft.com/office/officeart/2005/8/layout/hProcess7"/>
    <dgm:cxn modelId="{E1A2D6E3-4125-449F-950C-F4061CB8D9E8}" type="presOf" srcId="{769CB783-C750-487F-A8FF-18225C39A291}" destId="{C771F284-B6D8-4E67-B030-5C24C06F0730}" srcOrd="0" destOrd="0" presId="urn:microsoft.com/office/officeart/2005/8/layout/hProcess7"/>
    <dgm:cxn modelId="{81D89FF1-90C7-4FCE-921E-B10333E0B04E}" type="presOf" srcId="{7A5C091D-66FD-4CD3-8ED1-9C3112AE70BF}" destId="{DE1CF5F9-24EB-47D6-B345-9266B8F062C4}" srcOrd="0" destOrd="0" presId="urn:microsoft.com/office/officeart/2005/8/layout/hProcess7"/>
    <dgm:cxn modelId="{93043B7E-A13E-44E2-A082-41E72184643B}" type="presParOf" srcId="{DE1CF5F9-24EB-47D6-B345-9266B8F062C4}" destId="{20FA264D-FB7E-4E8B-A074-6E191EA7FEC1}" srcOrd="0" destOrd="0" presId="urn:microsoft.com/office/officeart/2005/8/layout/hProcess7"/>
    <dgm:cxn modelId="{7E5F1133-DFB0-4349-831D-73BC985AC39A}" type="presParOf" srcId="{20FA264D-FB7E-4E8B-A074-6E191EA7FEC1}" destId="{E471697A-0508-4CC9-A2BC-808AECD8928B}" srcOrd="0" destOrd="0" presId="urn:microsoft.com/office/officeart/2005/8/layout/hProcess7"/>
    <dgm:cxn modelId="{505254C6-E9A6-4F5D-B5FB-14520BBE5E70}" type="presParOf" srcId="{20FA264D-FB7E-4E8B-A074-6E191EA7FEC1}" destId="{B872BF77-7233-423D-A0F9-E220731DE375}" srcOrd="1" destOrd="0" presId="urn:microsoft.com/office/officeart/2005/8/layout/hProcess7"/>
    <dgm:cxn modelId="{ACEFD4A6-D34A-4AEF-97F5-20D734F53536}" type="presParOf" srcId="{20FA264D-FB7E-4E8B-A074-6E191EA7FEC1}" destId="{052B9E84-595C-4A4B-AE20-293EB47B62A8}" srcOrd="2" destOrd="0" presId="urn:microsoft.com/office/officeart/2005/8/layout/hProcess7"/>
    <dgm:cxn modelId="{C4CEF17A-B676-40DE-AF13-6393E3D3D9C3}" type="presParOf" srcId="{DE1CF5F9-24EB-47D6-B345-9266B8F062C4}" destId="{FE3BABC9-58E4-428B-A1D6-072152ED3703}" srcOrd="1" destOrd="0" presId="urn:microsoft.com/office/officeart/2005/8/layout/hProcess7"/>
    <dgm:cxn modelId="{7F334224-EE9F-413A-8380-66E0ED2C0EC9}" type="presParOf" srcId="{DE1CF5F9-24EB-47D6-B345-9266B8F062C4}" destId="{00E07822-4BEC-41C0-9B06-B0E1F67E438F}" srcOrd="2" destOrd="0" presId="urn:microsoft.com/office/officeart/2005/8/layout/hProcess7"/>
    <dgm:cxn modelId="{FB85084F-8E19-417C-96FB-514F6793917C}" type="presParOf" srcId="{00E07822-4BEC-41C0-9B06-B0E1F67E438F}" destId="{0F0FB976-C267-4FB8-90C4-41F4A1F1B9EF}" srcOrd="0" destOrd="0" presId="urn:microsoft.com/office/officeart/2005/8/layout/hProcess7"/>
    <dgm:cxn modelId="{E25ADD68-CDF9-4C01-9E5A-E41A6DFEC984}" type="presParOf" srcId="{00E07822-4BEC-41C0-9B06-B0E1F67E438F}" destId="{1C157537-F278-4043-9A22-0C67FD9B244C}" srcOrd="1" destOrd="0" presId="urn:microsoft.com/office/officeart/2005/8/layout/hProcess7"/>
    <dgm:cxn modelId="{CFA12E05-E960-4BF9-88E1-C2485C052883}" type="presParOf" srcId="{00E07822-4BEC-41C0-9B06-B0E1F67E438F}" destId="{3F473FB6-DC82-4DA9-9B08-D0803D0F379F}" srcOrd="2" destOrd="0" presId="urn:microsoft.com/office/officeart/2005/8/layout/hProcess7"/>
    <dgm:cxn modelId="{373CFE89-2F69-48C9-8AB7-A173B17674E4}" type="presParOf" srcId="{DE1CF5F9-24EB-47D6-B345-9266B8F062C4}" destId="{B0CF4686-6449-497D-94B1-ECD6211BFE6D}" srcOrd="3" destOrd="0" presId="urn:microsoft.com/office/officeart/2005/8/layout/hProcess7"/>
    <dgm:cxn modelId="{14329784-A318-4DCC-9D9F-A1DCBEF3B16D}" type="presParOf" srcId="{DE1CF5F9-24EB-47D6-B345-9266B8F062C4}" destId="{AC8D9D0D-37D9-485B-B095-375829817DCA}" srcOrd="4" destOrd="0" presId="urn:microsoft.com/office/officeart/2005/8/layout/hProcess7"/>
    <dgm:cxn modelId="{ED774237-8D2E-4888-91DE-3269A997510B}" type="presParOf" srcId="{AC8D9D0D-37D9-485B-B095-375829817DCA}" destId="{A9C7353D-1B20-4D9A-ABAB-DA6F215A3308}" srcOrd="0" destOrd="0" presId="urn:microsoft.com/office/officeart/2005/8/layout/hProcess7"/>
    <dgm:cxn modelId="{81E472B9-C243-4799-ADF6-440071AC0517}" type="presParOf" srcId="{AC8D9D0D-37D9-485B-B095-375829817DCA}" destId="{B4D70F6B-8021-4A30-A5BD-F9E638ED959F}" srcOrd="1" destOrd="0" presId="urn:microsoft.com/office/officeart/2005/8/layout/hProcess7"/>
    <dgm:cxn modelId="{1FCC3FD2-3E46-46FB-AC6C-C485F35AF546}" type="presParOf" srcId="{AC8D9D0D-37D9-485B-B095-375829817DCA}" destId="{C771F284-B6D8-4E67-B030-5C24C06F0730}" srcOrd="2" destOrd="0" presId="urn:microsoft.com/office/officeart/2005/8/layout/hProcess7"/>
    <dgm:cxn modelId="{5148E918-0108-42B3-ABAE-C730C416BE03}" type="presParOf" srcId="{DE1CF5F9-24EB-47D6-B345-9266B8F062C4}" destId="{566E575C-9C59-4BD6-9053-D82B7DA23760}" srcOrd="5" destOrd="0" presId="urn:microsoft.com/office/officeart/2005/8/layout/hProcess7"/>
    <dgm:cxn modelId="{BB1583F1-1ACD-42F8-AFE2-69E6DBB9E93B}" type="presParOf" srcId="{DE1CF5F9-24EB-47D6-B345-9266B8F062C4}" destId="{4CF77F64-3DFA-42D9-9B64-2101A74A54E9}" srcOrd="6" destOrd="0" presId="urn:microsoft.com/office/officeart/2005/8/layout/hProcess7"/>
    <dgm:cxn modelId="{A2E93BCC-9AB5-4221-B88D-D30EA9AB3423}" type="presParOf" srcId="{4CF77F64-3DFA-42D9-9B64-2101A74A54E9}" destId="{BD250BCF-F325-4443-B33B-B4715A18AEC8}" srcOrd="0" destOrd="0" presId="urn:microsoft.com/office/officeart/2005/8/layout/hProcess7"/>
    <dgm:cxn modelId="{54395147-5DC9-4062-9229-D9790B4ECE75}" type="presParOf" srcId="{4CF77F64-3DFA-42D9-9B64-2101A74A54E9}" destId="{B4DDA1FD-59E7-4B17-86EA-FE23F32F27D8}" srcOrd="1" destOrd="0" presId="urn:microsoft.com/office/officeart/2005/8/layout/hProcess7"/>
    <dgm:cxn modelId="{10BEF80B-B721-4C32-8189-7607E7386173}" type="presParOf" srcId="{4CF77F64-3DFA-42D9-9B64-2101A74A54E9}" destId="{3204CE3A-48B6-414A-8197-230E61236466}" srcOrd="2" destOrd="0" presId="urn:microsoft.com/office/officeart/2005/8/layout/hProcess7"/>
    <dgm:cxn modelId="{69731862-385D-42F9-B32A-4D0DD4FEEED9}" type="presParOf" srcId="{DE1CF5F9-24EB-47D6-B345-9266B8F062C4}" destId="{756C45F3-BCF1-4BBE-9F36-260EA69E79A4}" srcOrd="7" destOrd="0" presId="urn:microsoft.com/office/officeart/2005/8/layout/hProcess7"/>
    <dgm:cxn modelId="{843138F3-5328-4F27-93A5-4E2EFBE0D637}" type="presParOf" srcId="{DE1CF5F9-24EB-47D6-B345-9266B8F062C4}" destId="{3270EA5D-66B3-46DD-8B17-B25B8D4B5987}" srcOrd="8" destOrd="0" presId="urn:microsoft.com/office/officeart/2005/8/layout/hProcess7"/>
    <dgm:cxn modelId="{6C060629-09D5-42F1-9C02-A52709CAFC97}" type="presParOf" srcId="{3270EA5D-66B3-46DD-8B17-B25B8D4B5987}" destId="{E61BD60D-3D85-421B-87BA-AB002D07B780}" srcOrd="0" destOrd="0" presId="urn:microsoft.com/office/officeart/2005/8/layout/hProcess7"/>
    <dgm:cxn modelId="{A990EF1F-F83A-420A-AD46-6DACECF1B0F8}" type="presParOf" srcId="{3270EA5D-66B3-46DD-8B17-B25B8D4B5987}" destId="{B8BD7FB0-A760-41A5-97CC-B4AFB80E9217}" srcOrd="1" destOrd="0" presId="urn:microsoft.com/office/officeart/2005/8/layout/hProcess7"/>
    <dgm:cxn modelId="{5CD54607-AC64-433B-A1CF-CA5221443B1C}" type="presParOf" srcId="{3270EA5D-66B3-46DD-8B17-B25B8D4B5987}" destId="{1C46EAD2-480F-4807-ABC4-94BA71672360}"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5621464-BDB0-4257-9DDB-4BC303735746}" type="doc">
      <dgm:prSet loTypeId="urn:microsoft.com/office/officeart/2005/8/layout/hProcess3" loCatId="process" qsTypeId="urn:microsoft.com/office/officeart/2005/8/quickstyle/simple1" qsCatId="simple" csTypeId="urn:microsoft.com/office/officeart/2005/8/colors/colorful3" csCatId="colorful" phldr="1"/>
      <dgm:spPr/>
    </dgm:pt>
    <dgm:pt modelId="{F74EAFE2-F08B-4EDC-89DD-B14AB8464218}">
      <dgm:prSet phldrT="[文本]" custT="1"/>
      <dgm:spPr/>
      <dgm:t>
        <a:bodyPr/>
        <a:lstStyle/>
        <a:p>
          <a:pPr algn="l"/>
          <a:r>
            <a:rPr lang="zh-CN" altLang="en-US" sz="1800" dirty="0">
              <a:latin typeface="Arial" panose="020B0604020202020204" pitchFamily="34" charset="0"/>
              <a:ea typeface="微软雅黑" panose="020B0503020204020204" pitchFamily="34" charset="-122"/>
            </a:rPr>
            <a:t>这类模式的共同特点是</a:t>
          </a:r>
          <a:r>
            <a:rPr lang="zh-CN" altLang="en-US" sz="1800" b="1" dirty="0">
              <a:latin typeface="Arial" panose="020B0604020202020204" pitchFamily="34" charset="0"/>
              <a:ea typeface="微软雅黑" panose="020B0503020204020204" pitchFamily="34" charset="-122"/>
            </a:rPr>
            <a:t>重视个人及自我的发展，重视个人知识、经验的建构</a:t>
          </a:r>
          <a:r>
            <a:rPr lang="zh-CN" altLang="en-US" sz="1800" dirty="0">
              <a:latin typeface="Arial" panose="020B0604020202020204" pitchFamily="34" charset="0"/>
              <a:ea typeface="微软雅黑" panose="020B0503020204020204" pitchFamily="34" charset="-122"/>
            </a:rPr>
            <a:t>。通常采用个别或小班教学的方式，比较关注每个学生的个人情感体验，重点帮助学生建立一种与环境间的创造性的互动关系。都要求学生把自己看成一个有能力的人，有信心建立更丰富的人际关系，以更自信、更积极的态度对待学校的学习，进而提高信息加工能力。</a:t>
          </a:r>
          <a:endParaRPr lang="zh-CN" altLang="en-US" sz="1800" dirty="0"/>
        </a:p>
      </dgm:t>
    </dgm:pt>
    <dgm:pt modelId="{7B627A01-7AD8-47D8-A5F8-6184985E4CCA}" type="parTrans" cxnId="{21BA0A26-D07C-44B5-A777-0A88A3381E54}">
      <dgm:prSet/>
      <dgm:spPr/>
      <dgm:t>
        <a:bodyPr/>
        <a:lstStyle/>
        <a:p>
          <a:endParaRPr lang="zh-CN" altLang="en-US"/>
        </a:p>
      </dgm:t>
    </dgm:pt>
    <dgm:pt modelId="{C4D9CDEA-527E-4E24-9F04-AD1124106D80}" type="sibTrans" cxnId="{21BA0A26-D07C-44B5-A777-0A88A3381E54}">
      <dgm:prSet/>
      <dgm:spPr/>
      <dgm:t>
        <a:bodyPr/>
        <a:lstStyle/>
        <a:p>
          <a:endParaRPr lang="zh-CN" altLang="en-US"/>
        </a:p>
      </dgm:t>
    </dgm:pt>
    <dgm:pt modelId="{45244D7B-28F5-4CB8-BEAD-31B424B40FE7}" type="pres">
      <dgm:prSet presAssocID="{95621464-BDB0-4257-9DDB-4BC303735746}" presName="Name0" presStyleCnt="0">
        <dgm:presLayoutVars>
          <dgm:dir/>
          <dgm:animLvl val="lvl"/>
          <dgm:resizeHandles val="exact"/>
        </dgm:presLayoutVars>
      </dgm:prSet>
      <dgm:spPr/>
    </dgm:pt>
    <dgm:pt modelId="{C2F2FC98-F684-4280-A349-025E95C0068D}" type="pres">
      <dgm:prSet presAssocID="{95621464-BDB0-4257-9DDB-4BC303735746}" presName="dummy" presStyleCnt="0"/>
      <dgm:spPr/>
    </dgm:pt>
    <dgm:pt modelId="{7AB25067-1883-417F-854E-BCEE05989ACB}" type="pres">
      <dgm:prSet presAssocID="{95621464-BDB0-4257-9DDB-4BC303735746}" presName="linH" presStyleCnt="0"/>
      <dgm:spPr/>
    </dgm:pt>
    <dgm:pt modelId="{2EB600D4-75D8-44F0-9622-2C769797E58A}" type="pres">
      <dgm:prSet presAssocID="{95621464-BDB0-4257-9DDB-4BC303735746}" presName="padding1" presStyleCnt="0"/>
      <dgm:spPr/>
    </dgm:pt>
    <dgm:pt modelId="{27208DB5-E6B8-41CA-BBE5-25F39CC15E7C}" type="pres">
      <dgm:prSet presAssocID="{F74EAFE2-F08B-4EDC-89DD-B14AB8464218}" presName="linV" presStyleCnt="0"/>
      <dgm:spPr/>
    </dgm:pt>
    <dgm:pt modelId="{C535753E-2BC2-4E93-BD3D-DD0959C7263B}" type="pres">
      <dgm:prSet presAssocID="{F74EAFE2-F08B-4EDC-89DD-B14AB8464218}" presName="spVertical1" presStyleCnt="0"/>
      <dgm:spPr/>
    </dgm:pt>
    <dgm:pt modelId="{3D93DFB6-0903-48CF-8910-14DF9D6B5F97}" type="pres">
      <dgm:prSet presAssocID="{F74EAFE2-F08B-4EDC-89DD-B14AB8464218}" presName="parTx" presStyleLbl="revTx" presStyleIdx="0" presStyleCnt="1" custScaleX="2000000" custLinFactNeighborX="-99643" custLinFactNeighborY="11022">
        <dgm:presLayoutVars>
          <dgm:chMax val="0"/>
          <dgm:chPref val="0"/>
          <dgm:bulletEnabled val="1"/>
        </dgm:presLayoutVars>
      </dgm:prSet>
      <dgm:spPr/>
    </dgm:pt>
    <dgm:pt modelId="{C45B4D65-F99A-4691-968A-1621212ABF30}" type="pres">
      <dgm:prSet presAssocID="{F74EAFE2-F08B-4EDC-89DD-B14AB8464218}" presName="spVertical2" presStyleCnt="0"/>
      <dgm:spPr/>
    </dgm:pt>
    <dgm:pt modelId="{1CCDF498-5DD1-4BE0-BF26-50629932BBC1}" type="pres">
      <dgm:prSet presAssocID="{F74EAFE2-F08B-4EDC-89DD-B14AB8464218}" presName="spVertical3" presStyleCnt="0"/>
      <dgm:spPr/>
    </dgm:pt>
    <dgm:pt modelId="{F09E5315-ED36-4E63-852C-AEC0FECCFC18}" type="pres">
      <dgm:prSet presAssocID="{95621464-BDB0-4257-9DDB-4BC303735746}" presName="padding2" presStyleCnt="0"/>
      <dgm:spPr/>
    </dgm:pt>
    <dgm:pt modelId="{159D4FED-0E32-4935-923A-E71D7F895A3E}" type="pres">
      <dgm:prSet presAssocID="{95621464-BDB0-4257-9DDB-4BC303735746}" presName="negArrow" presStyleCnt="0"/>
      <dgm:spPr/>
    </dgm:pt>
    <dgm:pt modelId="{7D592F27-E6D1-49A0-8E4A-0E472AAA6EC9}" type="pres">
      <dgm:prSet presAssocID="{95621464-BDB0-4257-9DDB-4BC303735746}" presName="backgroundArrow" presStyleLbl="node1" presStyleIdx="0" presStyleCnt="1"/>
      <dgm:spPr/>
    </dgm:pt>
  </dgm:ptLst>
  <dgm:cxnLst>
    <dgm:cxn modelId="{21BA0A26-D07C-44B5-A777-0A88A3381E54}" srcId="{95621464-BDB0-4257-9DDB-4BC303735746}" destId="{F74EAFE2-F08B-4EDC-89DD-B14AB8464218}" srcOrd="0" destOrd="0" parTransId="{7B627A01-7AD8-47D8-A5F8-6184985E4CCA}" sibTransId="{C4D9CDEA-527E-4E24-9F04-AD1124106D80}"/>
    <dgm:cxn modelId="{A0C66F41-F70D-4E35-8FCE-3924B5E2C40A}" type="presOf" srcId="{95621464-BDB0-4257-9DDB-4BC303735746}" destId="{45244D7B-28F5-4CB8-BEAD-31B424B40FE7}" srcOrd="0" destOrd="0" presId="urn:microsoft.com/office/officeart/2005/8/layout/hProcess3"/>
    <dgm:cxn modelId="{4D003FE1-ADC7-48F1-BF1B-DA7AD5EFDCBA}" type="presOf" srcId="{F74EAFE2-F08B-4EDC-89DD-B14AB8464218}" destId="{3D93DFB6-0903-48CF-8910-14DF9D6B5F97}" srcOrd="0" destOrd="0" presId="urn:microsoft.com/office/officeart/2005/8/layout/hProcess3"/>
    <dgm:cxn modelId="{0AF37E23-8106-4921-8BDB-709622EB8152}" type="presParOf" srcId="{45244D7B-28F5-4CB8-BEAD-31B424B40FE7}" destId="{C2F2FC98-F684-4280-A349-025E95C0068D}" srcOrd="0" destOrd="0" presId="urn:microsoft.com/office/officeart/2005/8/layout/hProcess3"/>
    <dgm:cxn modelId="{1D99AB9A-065C-44C6-8957-95DE7B879B1D}" type="presParOf" srcId="{45244D7B-28F5-4CB8-BEAD-31B424B40FE7}" destId="{7AB25067-1883-417F-854E-BCEE05989ACB}" srcOrd="1" destOrd="0" presId="urn:microsoft.com/office/officeart/2005/8/layout/hProcess3"/>
    <dgm:cxn modelId="{7168899F-2117-44B4-8C78-9D2F5025B9A6}" type="presParOf" srcId="{7AB25067-1883-417F-854E-BCEE05989ACB}" destId="{2EB600D4-75D8-44F0-9622-2C769797E58A}" srcOrd="0" destOrd="0" presId="urn:microsoft.com/office/officeart/2005/8/layout/hProcess3"/>
    <dgm:cxn modelId="{6AD18749-73E9-4439-80E2-F9A8D45FD5E1}" type="presParOf" srcId="{7AB25067-1883-417F-854E-BCEE05989ACB}" destId="{27208DB5-E6B8-41CA-BBE5-25F39CC15E7C}" srcOrd="1" destOrd="0" presId="urn:microsoft.com/office/officeart/2005/8/layout/hProcess3"/>
    <dgm:cxn modelId="{10598B4D-89CA-48B5-86B0-EEF6EA529C35}" type="presParOf" srcId="{27208DB5-E6B8-41CA-BBE5-25F39CC15E7C}" destId="{C535753E-2BC2-4E93-BD3D-DD0959C7263B}" srcOrd="0" destOrd="0" presId="urn:microsoft.com/office/officeart/2005/8/layout/hProcess3"/>
    <dgm:cxn modelId="{68B85E12-B164-47D6-A9AD-D5A2BDEF049E}" type="presParOf" srcId="{27208DB5-E6B8-41CA-BBE5-25F39CC15E7C}" destId="{3D93DFB6-0903-48CF-8910-14DF9D6B5F97}" srcOrd="1" destOrd="0" presId="urn:microsoft.com/office/officeart/2005/8/layout/hProcess3"/>
    <dgm:cxn modelId="{E13D1749-AD83-451F-AB64-BD82E2569CE7}" type="presParOf" srcId="{27208DB5-E6B8-41CA-BBE5-25F39CC15E7C}" destId="{C45B4D65-F99A-4691-968A-1621212ABF30}" srcOrd="2" destOrd="0" presId="urn:microsoft.com/office/officeart/2005/8/layout/hProcess3"/>
    <dgm:cxn modelId="{E359AB37-883C-411D-A352-19C04B253D0E}" type="presParOf" srcId="{27208DB5-E6B8-41CA-BBE5-25F39CC15E7C}" destId="{1CCDF498-5DD1-4BE0-BF26-50629932BBC1}" srcOrd="3" destOrd="0" presId="urn:microsoft.com/office/officeart/2005/8/layout/hProcess3"/>
    <dgm:cxn modelId="{D9D2631B-C466-4A73-8EE7-D138D3065810}" type="presParOf" srcId="{7AB25067-1883-417F-854E-BCEE05989ACB}" destId="{F09E5315-ED36-4E63-852C-AEC0FECCFC18}" srcOrd="2" destOrd="0" presId="urn:microsoft.com/office/officeart/2005/8/layout/hProcess3"/>
    <dgm:cxn modelId="{7D65739E-FC9F-4B9E-80FE-74D68977BE86}" type="presParOf" srcId="{7AB25067-1883-417F-854E-BCEE05989ACB}" destId="{159D4FED-0E32-4935-923A-E71D7F895A3E}" srcOrd="3" destOrd="0" presId="urn:microsoft.com/office/officeart/2005/8/layout/hProcess3"/>
    <dgm:cxn modelId="{81B2AE80-E0B6-41A6-93F8-416526BEE368}" type="presParOf" srcId="{7AB25067-1883-417F-854E-BCEE05989ACB}" destId="{7D592F27-E6D1-49A0-8E4A-0E472AAA6EC9}" srcOrd="4"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30A8CD5-1C2C-4F56-9376-7BE3A79D6507}" type="doc">
      <dgm:prSet loTypeId="urn:microsoft.com/office/officeart/2005/8/layout/process2" loCatId="process" qsTypeId="urn:microsoft.com/office/officeart/2005/8/quickstyle/simple1" qsCatId="simple" csTypeId="urn:microsoft.com/office/officeart/2005/8/colors/colorful3" csCatId="colorful" phldr="1"/>
      <dgm:spPr/>
    </dgm:pt>
    <dgm:pt modelId="{C24C881B-04E4-4B27-95C6-A60741D8819D}">
      <dgm:prSet phldrT="[文本]" custT="1"/>
      <dgm:spPr/>
      <dgm:t>
        <a:bodyPr/>
        <a:lstStyle/>
        <a:p>
          <a:r>
            <a:rPr lang="zh-CN" altLang="en-US" sz="1800">
              <a:latin typeface="Arial" panose="020B0604020202020204" pitchFamily="34" charset="0"/>
              <a:ea typeface="微软雅黑" panose="020B0503020204020204" pitchFamily="34" charset="-122"/>
            </a:rPr>
            <a:t>上述每一类模式中又各有若干种具体的小模式。如何在教育实践中应用呢？</a:t>
          </a:r>
          <a:endParaRPr lang="zh-CN" altLang="en-US" sz="1800" dirty="0"/>
        </a:p>
      </dgm:t>
    </dgm:pt>
    <dgm:pt modelId="{7E5B04C0-D400-4A7D-B7C4-C6B50443DA8E}" type="parTrans" cxnId="{54EEFF91-FA2E-49B1-9D59-6003C42F988C}">
      <dgm:prSet/>
      <dgm:spPr/>
      <dgm:t>
        <a:bodyPr/>
        <a:lstStyle/>
        <a:p>
          <a:endParaRPr lang="zh-CN" altLang="en-US"/>
        </a:p>
      </dgm:t>
    </dgm:pt>
    <dgm:pt modelId="{186A9966-EFA4-4C11-AE73-5AB4278CD066}" type="sibTrans" cxnId="{54EEFF91-FA2E-49B1-9D59-6003C42F988C}">
      <dgm:prSet/>
      <dgm:spPr/>
      <dgm:t>
        <a:bodyPr/>
        <a:lstStyle/>
        <a:p>
          <a:endParaRPr lang="zh-CN" altLang="en-US"/>
        </a:p>
      </dgm:t>
    </dgm:pt>
    <dgm:pt modelId="{DD3B207E-3231-438A-BD28-4D51167961AE}">
      <dgm:prSet phldrT="[文本]" custT="1"/>
      <dgm:spPr/>
      <dgm:t>
        <a:bodyPr/>
        <a:lstStyle/>
        <a:p>
          <a:pPr algn="l"/>
          <a:r>
            <a:rPr lang="zh-CN" altLang="en-US" sz="1800">
              <a:latin typeface="Arial" panose="020B0604020202020204" pitchFamily="34" charset="0"/>
              <a:ea typeface="微软雅黑" panose="020B0503020204020204" pitchFamily="34" charset="-122"/>
            </a:rPr>
            <a:t>首先，不同的教学模式强调的是学习过程中的不同方面。因此，一门课程甚至一堂课的教学，如果只用某一模式显然是不够的。</a:t>
          </a:r>
          <a:endParaRPr lang="zh-CN" altLang="en-US" sz="1800" dirty="0"/>
        </a:p>
      </dgm:t>
    </dgm:pt>
    <dgm:pt modelId="{3E9C4B26-BA95-4E51-A50A-53A2E0A34F83}" type="parTrans" cxnId="{73E54B5D-B2F9-4BC9-97DE-5160667BE0BA}">
      <dgm:prSet/>
      <dgm:spPr/>
      <dgm:t>
        <a:bodyPr/>
        <a:lstStyle/>
        <a:p>
          <a:endParaRPr lang="zh-CN" altLang="en-US"/>
        </a:p>
      </dgm:t>
    </dgm:pt>
    <dgm:pt modelId="{64E19291-93F1-4EA2-9DF4-BBB6485F4113}" type="sibTrans" cxnId="{73E54B5D-B2F9-4BC9-97DE-5160667BE0BA}">
      <dgm:prSet/>
      <dgm:spPr/>
      <dgm:t>
        <a:bodyPr/>
        <a:lstStyle/>
        <a:p>
          <a:endParaRPr lang="zh-CN" altLang="en-US"/>
        </a:p>
      </dgm:t>
    </dgm:pt>
    <dgm:pt modelId="{11E3859A-FD60-49A1-9349-B0087E64A166}">
      <dgm:prSet phldrT="[文本]"/>
      <dgm:spPr/>
      <dgm:t>
        <a:bodyPr/>
        <a:lstStyle/>
        <a:p>
          <a:r>
            <a:rPr lang="zh-CN" altLang="en-US" dirty="0">
              <a:latin typeface="Arial" panose="020B0604020202020204" pitchFamily="34" charset="0"/>
              <a:ea typeface="微软雅黑" panose="020B0503020204020204" pitchFamily="34" charset="-122"/>
            </a:rPr>
            <a:t>其次，决定具体选择哪些教学模式，需要考虑课程性质和学生的情况等问题。</a:t>
          </a:r>
          <a:endParaRPr lang="zh-CN" altLang="en-US" dirty="0"/>
        </a:p>
      </dgm:t>
    </dgm:pt>
    <dgm:pt modelId="{5F54BD4A-8223-4697-B900-D1F71FF7981E}" type="parTrans" cxnId="{E2AC3A96-C696-44BA-85FB-731D9DDBC31C}">
      <dgm:prSet/>
      <dgm:spPr/>
      <dgm:t>
        <a:bodyPr/>
        <a:lstStyle/>
        <a:p>
          <a:endParaRPr lang="zh-CN" altLang="en-US"/>
        </a:p>
      </dgm:t>
    </dgm:pt>
    <dgm:pt modelId="{37E6F062-2249-4085-9868-C61AD2311354}" type="sibTrans" cxnId="{E2AC3A96-C696-44BA-85FB-731D9DDBC31C}">
      <dgm:prSet/>
      <dgm:spPr/>
      <dgm:t>
        <a:bodyPr/>
        <a:lstStyle/>
        <a:p>
          <a:endParaRPr lang="zh-CN" altLang="en-US"/>
        </a:p>
      </dgm:t>
    </dgm:pt>
    <dgm:pt modelId="{5CB57F47-8893-4DAA-A844-DF5A5CE50959}" type="pres">
      <dgm:prSet presAssocID="{F30A8CD5-1C2C-4F56-9376-7BE3A79D6507}" presName="linearFlow" presStyleCnt="0">
        <dgm:presLayoutVars>
          <dgm:resizeHandles val="exact"/>
        </dgm:presLayoutVars>
      </dgm:prSet>
      <dgm:spPr/>
    </dgm:pt>
    <dgm:pt modelId="{0A2E5EAF-9694-4ECF-9BD3-451C3A8810DF}" type="pres">
      <dgm:prSet presAssocID="{C24C881B-04E4-4B27-95C6-A60741D8819D}" presName="node" presStyleLbl="node1" presStyleIdx="0" presStyleCnt="3" custScaleX="122576">
        <dgm:presLayoutVars>
          <dgm:bulletEnabled val="1"/>
        </dgm:presLayoutVars>
      </dgm:prSet>
      <dgm:spPr/>
    </dgm:pt>
    <dgm:pt modelId="{7502A5B3-45EB-4E15-9E61-7996F6FC91B7}" type="pres">
      <dgm:prSet presAssocID="{186A9966-EFA4-4C11-AE73-5AB4278CD066}" presName="sibTrans" presStyleLbl="sibTrans2D1" presStyleIdx="0" presStyleCnt="2"/>
      <dgm:spPr/>
    </dgm:pt>
    <dgm:pt modelId="{5E02AAF0-4543-4115-A434-A029BBE6891F}" type="pres">
      <dgm:prSet presAssocID="{186A9966-EFA4-4C11-AE73-5AB4278CD066}" presName="connectorText" presStyleLbl="sibTrans2D1" presStyleIdx="0" presStyleCnt="2"/>
      <dgm:spPr/>
    </dgm:pt>
    <dgm:pt modelId="{8AB01710-60D7-457B-BC58-3A18116B7262}" type="pres">
      <dgm:prSet presAssocID="{DD3B207E-3231-438A-BD28-4D51167961AE}" presName="node" presStyleLbl="node1" presStyleIdx="1" presStyleCnt="3" custScaleX="121054" custScaleY="107536">
        <dgm:presLayoutVars>
          <dgm:bulletEnabled val="1"/>
        </dgm:presLayoutVars>
      </dgm:prSet>
      <dgm:spPr/>
    </dgm:pt>
    <dgm:pt modelId="{BEDEF2B6-CD5B-4D2D-BDCF-EEC33256AC3E}" type="pres">
      <dgm:prSet presAssocID="{64E19291-93F1-4EA2-9DF4-BBB6485F4113}" presName="sibTrans" presStyleLbl="sibTrans2D1" presStyleIdx="1" presStyleCnt="2"/>
      <dgm:spPr/>
    </dgm:pt>
    <dgm:pt modelId="{D816AD2D-A523-474B-961A-7BCC5A1EB528}" type="pres">
      <dgm:prSet presAssocID="{64E19291-93F1-4EA2-9DF4-BBB6485F4113}" presName="connectorText" presStyleLbl="sibTrans2D1" presStyleIdx="1" presStyleCnt="2"/>
      <dgm:spPr/>
    </dgm:pt>
    <dgm:pt modelId="{E4B20E69-75A9-491E-B850-4BC6B01422F4}" type="pres">
      <dgm:prSet presAssocID="{11E3859A-FD60-49A1-9349-B0087E64A166}" presName="node" presStyleLbl="node1" presStyleIdx="2" presStyleCnt="3" custScaleX="121561">
        <dgm:presLayoutVars>
          <dgm:bulletEnabled val="1"/>
        </dgm:presLayoutVars>
      </dgm:prSet>
      <dgm:spPr/>
    </dgm:pt>
  </dgm:ptLst>
  <dgm:cxnLst>
    <dgm:cxn modelId="{502C470A-642E-4525-ABF7-0F20889C407C}" type="presOf" srcId="{64E19291-93F1-4EA2-9DF4-BBB6485F4113}" destId="{BEDEF2B6-CD5B-4D2D-BDCF-EEC33256AC3E}" srcOrd="0" destOrd="0" presId="urn:microsoft.com/office/officeart/2005/8/layout/process2"/>
    <dgm:cxn modelId="{F7A11C0D-F540-4076-924C-2A354973183E}" type="presOf" srcId="{11E3859A-FD60-49A1-9349-B0087E64A166}" destId="{E4B20E69-75A9-491E-B850-4BC6B01422F4}" srcOrd="0" destOrd="0" presId="urn:microsoft.com/office/officeart/2005/8/layout/process2"/>
    <dgm:cxn modelId="{8799B411-F998-43AB-B7C4-86618E0FF2BB}" type="presOf" srcId="{C24C881B-04E4-4B27-95C6-A60741D8819D}" destId="{0A2E5EAF-9694-4ECF-9BD3-451C3A8810DF}" srcOrd="0" destOrd="0" presId="urn:microsoft.com/office/officeart/2005/8/layout/process2"/>
    <dgm:cxn modelId="{73E54B5D-B2F9-4BC9-97DE-5160667BE0BA}" srcId="{F30A8CD5-1C2C-4F56-9376-7BE3A79D6507}" destId="{DD3B207E-3231-438A-BD28-4D51167961AE}" srcOrd="1" destOrd="0" parTransId="{3E9C4B26-BA95-4E51-A50A-53A2E0A34F83}" sibTransId="{64E19291-93F1-4EA2-9DF4-BBB6485F4113}"/>
    <dgm:cxn modelId="{9A2E3A57-D06F-4691-B67D-460C990367EA}" type="presOf" srcId="{F30A8CD5-1C2C-4F56-9376-7BE3A79D6507}" destId="{5CB57F47-8893-4DAA-A844-DF5A5CE50959}" srcOrd="0" destOrd="0" presId="urn:microsoft.com/office/officeart/2005/8/layout/process2"/>
    <dgm:cxn modelId="{0F63B086-BAA7-439B-93A0-18ECC7D0EFC4}" type="presOf" srcId="{186A9966-EFA4-4C11-AE73-5AB4278CD066}" destId="{5E02AAF0-4543-4115-A434-A029BBE6891F}" srcOrd="1" destOrd="0" presId="urn:microsoft.com/office/officeart/2005/8/layout/process2"/>
    <dgm:cxn modelId="{54EEFF91-FA2E-49B1-9D59-6003C42F988C}" srcId="{F30A8CD5-1C2C-4F56-9376-7BE3A79D6507}" destId="{C24C881B-04E4-4B27-95C6-A60741D8819D}" srcOrd="0" destOrd="0" parTransId="{7E5B04C0-D400-4A7D-B7C4-C6B50443DA8E}" sibTransId="{186A9966-EFA4-4C11-AE73-5AB4278CD066}"/>
    <dgm:cxn modelId="{E2AC3A96-C696-44BA-85FB-731D9DDBC31C}" srcId="{F30A8CD5-1C2C-4F56-9376-7BE3A79D6507}" destId="{11E3859A-FD60-49A1-9349-B0087E64A166}" srcOrd="2" destOrd="0" parTransId="{5F54BD4A-8223-4697-B900-D1F71FF7981E}" sibTransId="{37E6F062-2249-4085-9868-C61AD2311354}"/>
    <dgm:cxn modelId="{DEAB9F99-8DB7-41CB-874C-E4EFDB06BF4C}" type="presOf" srcId="{64E19291-93F1-4EA2-9DF4-BBB6485F4113}" destId="{D816AD2D-A523-474B-961A-7BCC5A1EB528}" srcOrd="1" destOrd="0" presId="urn:microsoft.com/office/officeart/2005/8/layout/process2"/>
    <dgm:cxn modelId="{555217B7-D027-4BB7-8517-F8492AA81693}" type="presOf" srcId="{DD3B207E-3231-438A-BD28-4D51167961AE}" destId="{8AB01710-60D7-457B-BC58-3A18116B7262}" srcOrd="0" destOrd="0" presId="urn:microsoft.com/office/officeart/2005/8/layout/process2"/>
    <dgm:cxn modelId="{4322FCDA-B887-4DCD-A7D4-74489E01C126}" type="presOf" srcId="{186A9966-EFA4-4C11-AE73-5AB4278CD066}" destId="{7502A5B3-45EB-4E15-9E61-7996F6FC91B7}" srcOrd="0" destOrd="0" presId="urn:microsoft.com/office/officeart/2005/8/layout/process2"/>
    <dgm:cxn modelId="{44D70511-C847-4312-8C62-9EF2D1FDBDD3}" type="presParOf" srcId="{5CB57F47-8893-4DAA-A844-DF5A5CE50959}" destId="{0A2E5EAF-9694-4ECF-9BD3-451C3A8810DF}" srcOrd="0" destOrd="0" presId="urn:microsoft.com/office/officeart/2005/8/layout/process2"/>
    <dgm:cxn modelId="{51A176D3-364F-42C2-AC7F-42975B8357AB}" type="presParOf" srcId="{5CB57F47-8893-4DAA-A844-DF5A5CE50959}" destId="{7502A5B3-45EB-4E15-9E61-7996F6FC91B7}" srcOrd="1" destOrd="0" presId="urn:microsoft.com/office/officeart/2005/8/layout/process2"/>
    <dgm:cxn modelId="{BB9E5862-C358-4A36-AAB8-AB0AC5DFB6B5}" type="presParOf" srcId="{7502A5B3-45EB-4E15-9E61-7996F6FC91B7}" destId="{5E02AAF0-4543-4115-A434-A029BBE6891F}" srcOrd="0" destOrd="0" presId="urn:microsoft.com/office/officeart/2005/8/layout/process2"/>
    <dgm:cxn modelId="{5CF467B5-B6F3-46C9-A7C7-B0D2C2D909CF}" type="presParOf" srcId="{5CB57F47-8893-4DAA-A844-DF5A5CE50959}" destId="{8AB01710-60D7-457B-BC58-3A18116B7262}" srcOrd="2" destOrd="0" presId="urn:microsoft.com/office/officeart/2005/8/layout/process2"/>
    <dgm:cxn modelId="{CBA6059C-DE4A-4C2E-8DAB-3DB6CDF50DBB}" type="presParOf" srcId="{5CB57F47-8893-4DAA-A844-DF5A5CE50959}" destId="{BEDEF2B6-CD5B-4D2D-BDCF-EEC33256AC3E}" srcOrd="3" destOrd="0" presId="urn:microsoft.com/office/officeart/2005/8/layout/process2"/>
    <dgm:cxn modelId="{153A01F6-7592-4E11-8926-2F213E0C654C}" type="presParOf" srcId="{BEDEF2B6-CD5B-4D2D-BDCF-EEC33256AC3E}" destId="{D816AD2D-A523-474B-961A-7BCC5A1EB528}" srcOrd="0" destOrd="0" presId="urn:microsoft.com/office/officeart/2005/8/layout/process2"/>
    <dgm:cxn modelId="{3A25C85C-D282-44E2-A08C-D2C177F43633}" type="presParOf" srcId="{5CB57F47-8893-4DAA-A844-DF5A5CE50959}" destId="{E4B20E69-75A9-491E-B850-4BC6B01422F4}"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7319247-4494-4A9E-9817-88AE84E4F3E8}" type="doc">
      <dgm:prSet loTypeId="urn:microsoft.com/office/officeart/2005/8/layout/bProcess3" loCatId="process" qsTypeId="urn:microsoft.com/office/officeart/2005/8/quickstyle/simple1" qsCatId="simple" csTypeId="urn:microsoft.com/office/officeart/2005/8/colors/accent2_3" csCatId="accent2" phldr="1"/>
      <dgm:spPr/>
      <dgm:t>
        <a:bodyPr/>
        <a:lstStyle/>
        <a:p>
          <a:endParaRPr lang="zh-CN" altLang="en-US"/>
        </a:p>
      </dgm:t>
    </dgm:pt>
    <dgm:pt modelId="{547F1745-EF23-446F-B089-BC7C2E2DFEEA}">
      <dgm:prSet phldrT="[文本]" custT="1"/>
      <dgm:spPr/>
      <dgm:t>
        <a:bodyPr/>
        <a:lstStyle/>
        <a:p>
          <a:pPr algn="l"/>
          <a:r>
            <a:rPr lang="zh-CN" altLang="en-US" sz="1800">
              <a:latin typeface="Arial" panose="020B0604020202020204" pitchFamily="34" charset="0"/>
              <a:ea typeface="微软雅黑" panose="020B0503020204020204" pitchFamily="34" charset="-122"/>
            </a:rPr>
            <a:t>第一阶段，提出概念名称。</a:t>
          </a:r>
          <a:endParaRPr lang="zh-CN" altLang="en-US" sz="1800" dirty="0"/>
        </a:p>
      </dgm:t>
    </dgm:pt>
    <dgm:pt modelId="{7BCC502A-ED8F-4290-93C3-5011EBC79C4F}" type="parTrans" cxnId="{D1040EB8-F932-4887-B472-C72D08292713}">
      <dgm:prSet/>
      <dgm:spPr/>
      <dgm:t>
        <a:bodyPr/>
        <a:lstStyle/>
        <a:p>
          <a:endParaRPr lang="zh-CN" altLang="en-US"/>
        </a:p>
      </dgm:t>
    </dgm:pt>
    <dgm:pt modelId="{E6064F2D-836C-48BC-A1CE-8B20C266BF5C}" type="sibTrans" cxnId="{D1040EB8-F932-4887-B472-C72D08292713}">
      <dgm:prSet/>
      <dgm:spPr/>
      <dgm:t>
        <a:bodyPr/>
        <a:lstStyle/>
        <a:p>
          <a:endParaRPr lang="zh-CN" altLang="en-US"/>
        </a:p>
      </dgm:t>
    </dgm:pt>
    <dgm:pt modelId="{21042E4A-EA6E-4D56-BB80-5EB88A725525}">
      <dgm:prSet phldrT="[文本]" custT="1"/>
      <dgm:spPr/>
      <dgm:t>
        <a:bodyPr/>
        <a:lstStyle/>
        <a:p>
          <a:pPr algn="l"/>
          <a:r>
            <a:rPr lang="zh-CN" altLang="en-US" sz="1800">
              <a:latin typeface="Arial" panose="020B0604020202020204" pitchFamily="34" charset="0"/>
              <a:ea typeface="微软雅黑" panose="020B0503020204020204" pitchFamily="34" charset="-122"/>
            </a:rPr>
            <a:t>第二阶段，呈现资料。</a:t>
          </a:r>
          <a:endParaRPr lang="zh-CN" altLang="en-US" sz="1800" dirty="0"/>
        </a:p>
      </dgm:t>
    </dgm:pt>
    <dgm:pt modelId="{82B285C1-9EF0-4339-8451-F6CF4E0306F1}" type="parTrans" cxnId="{817F7C6C-F9C4-4D44-917E-7BD6FF300B55}">
      <dgm:prSet/>
      <dgm:spPr/>
      <dgm:t>
        <a:bodyPr/>
        <a:lstStyle/>
        <a:p>
          <a:endParaRPr lang="zh-CN" altLang="en-US"/>
        </a:p>
      </dgm:t>
    </dgm:pt>
    <dgm:pt modelId="{5B36811C-DA04-4894-A6C9-B2EEA061738D}" type="sibTrans" cxnId="{817F7C6C-F9C4-4D44-917E-7BD6FF300B55}">
      <dgm:prSet/>
      <dgm:spPr/>
      <dgm:t>
        <a:bodyPr/>
        <a:lstStyle/>
        <a:p>
          <a:endParaRPr lang="zh-CN" altLang="en-US"/>
        </a:p>
      </dgm:t>
    </dgm:pt>
    <dgm:pt modelId="{7F123393-0EEF-4207-9F18-26127849940F}">
      <dgm:prSet phldrT="[文本]" custT="1"/>
      <dgm:spPr/>
      <dgm:t>
        <a:bodyPr/>
        <a:lstStyle/>
        <a:p>
          <a:r>
            <a:rPr lang="zh-CN" altLang="en-US" sz="2000">
              <a:latin typeface="Arial" panose="020B0604020202020204" pitchFamily="34" charset="0"/>
              <a:ea typeface="微软雅黑" panose="020B0503020204020204" pitchFamily="34" charset="-122"/>
            </a:rPr>
            <a:t>第三阶段，反馈和分析。</a:t>
          </a:r>
          <a:endParaRPr lang="zh-CN" altLang="en-US" sz="2000" dirty="0"/>
        </a:p>
      </dgm:t>
    </dgm:pt>
    <dgm:pt modelId="{F4C369ED-CCDB-45D4-993A-174CFC3329C7}" type="parTrans" cxnId="{BDF0F60F-9812-49D1-9412-D39F7967C801}">
      <dgm:prSet/>
      <dgm:spPr/>
      <dgm:t>
        <a:bodyPr/>
        <a:lstStyle/>
        <a:p>
          <a:endParaRPr lang="zh-CN" altLang="en-US"/>
        </a:p>
      </dgm:t>
    </dgm:pt>
    <dgm:pt modelId="{A2DA6CD9-585D-490A-8D1C-7B0BE1D5F641}" type="sibTrans" cxnId="{BDF0F60F-9812-49D1-9412-D39F7967C801}">
      <dgm:prSet/>
      <dgm:spPr/>
      <dgm:t>
        <a:bodyPr/>
        <a:lstStyle/>
        <a:p>
          <a:endParaRPr lang="zh-CN" altLang="en-US"/>
        </a:p>
      </dgm:t>
    </dgm:pt>
    <dgm:pt modelId="{C965F819-36AA-415D-AFE2-1CA29615C47E}">
      <dgm:prSet phldrT="[文本]" custT="1"/>
      <dgm:spPr/>
      <dgm:t>
        <a:bodyPr/>
        <a:lstStyle/>
        <a:p>
          <a:r>
            <a:rPr lang="zh-CN" altLang="en-US" sz="1800" dirty="0">
              <a:latin typeface="Arial" panose="020B0604020202020204" pitchFamily="34" charset="0"/>
              <a:ea typeface="微软雅黑" panose="020B0503020204020204" pitchFamily="34" charset="-122"/>
            </a:rPr>
            <a:t>第四阶段，明确规则。</a:t>
          </a:r>
          <a:endParaRPr lang="zh-CN" altLang="en-US" sz="1800" dirty="0"/>
        </a:p>
      </dgm:t>
    </dgm:pt>
    <dgm:pt modelId="{2EA7EF0F-5918-4744-8165-AF56C05947C4}" type="parTrans" cxnId="{F1F9F935-9FF3-4F3D-9B7E-4F76F4E5271B}">
      <dgm:prSet/>
      <dgm:spPr/>
      <dgm:t>
        <a:bodyPr/>
        <a:lstStyle/>
        <a:p>
          <a:endParaRPr lang="zh-CN" altLang="en-US"/>
        </a:p>
      </dgm:t>
    </dgm:pt>
    <dgm:pt modelId="{E4824962-68C7-46A0-872D-767104238E9F}" type="sibTrans" cxnId="{F1F9F935-9FF3-4F3D-9B7E-4F76F4E5271B}">
      <dgm:prSet/>
      <dgm:spPr/>
      <dgm:t>
        <a:bodyPr/>
        <a:lstStyle/>
        <a:p>
          <a:endParaRPr lang="zh-CN" altLang="en-US"/>
        </a:p>
      </dgm:t>
    </dgm:pt>
    <dgm:pt modelId="{7D4FC250-72EF-42F5-8ACA-AB436B4A9D57}" type="pres">
      <dgm:prSet presAssocID="{E7319247-4494-4A9E-9817-88AE84E4F3E8}" presName="Name0" presStyleCnt="0">
        <dgm:presLayoutVars>
          <dgm:dir/>
          <dgm:resizeHandles val="exact"/>
        </dgm:presLayoutVars>
      </dgm:prSet>
      <dgm:spPr/>
    </dgm:pt>
    <dgm:pt modelId="{B2A78321-A795-4148-B76F-D1F02397D408}" type="pres">
      <dgm:prSet presAssocID="{547F1745-EF23-446F-B089-BC7C2E2DFEEA}" presName="node" presStyleLbl="node1" presStyleIdx="0" presStyleCnt="4">
        <dgm:presLayoutVars>
          <dgm:bulletEnabled val="1"/>
        </dgm:presLayoutVars>
      </dgm:prSet>
      <dgm:spPr/>
    </dgm:pt>
    <dgm:pt modelId="{566705CB-558F-4760-A388-41F13B1018A8}" type="pres">
      <dgm:prSet presAssocID="{E6064F2D-836C-48BC-A1CE-8B20C266BF5C}" presName="sibTrans" presStyleLbl="sibTrans1D1" presStyleIdx="0" presStyleCnt="3"/>
      <dgm:spPr/>
    </dgm:pt>
    <dgm:pt modelId="{A39F80EC-056E-410F-A38D-E72D7182B836}" type="pres">
      <dgm:prSet presAssocID="{E6064F2D-836C-48BC-A1CE-8B20C266BF5C}" presName="connectorText" presStyleLbl="sibTrans1D1" presStyleIdx="0" presStyleCnt="3"/>
      <dgm:spPr/>
    </dgm:pt>
    <dgm:pt modelId="{95CA7C0B-2834-4079-9490-9E2241A85504}" type="pres">
      <dgm:prSet presAssocID="{21042E4A-EA6E-4D56-BB80-5EB88A725525}" presName="node" presStyleLbl="node1" presStyleIdx="1" presStyleCnt="4">
        <dgm:presLayoutVars>
          <dgm:bulletEnabled val="1"/>
        </dgm:presLayoutVars>
      </dgm:prSet>
      <dgm:spPr/>
    </dgm:pt>
    <dgm:pt modelId="{56F6A3B4-D1CE-40D2-A499-8B64F27A24D5}" type="pres">
      <dgm:prSet presAssocID="{5B36811C-DA04-4894-A6C9-B2EEA061738D}" presName="sibTrans" presStyleLbl="sibTrans1D1" presStyleIdx="1" presStyleCnt="3"/>
      <dgm:spPr/>
    </dgm:pt>
    <dgm:pt modelId="{44265E38-2DD9-4473-B32C-12623B59ABE3}" type="pres">
      <dgm:prSet presAssocID="{5B36811C-DA04-4894-A6C9-B2EEA061738D}" presName="connectorText" presStyleLbl="sibTrans1D1" presStyleIdx="1" presStyleCnt="3"/>
      <dgm:spPr/>
    </dgm:pt>
    <dgm:pt modelId="{1195DC73-E860-444C-8347-D620AEF7B964}" type="pres">
      <dgm:prSet presAssocID="{7F123393-0EEF-4207-9F18-26127849940F}" presName="node" presStyleLbl="node1" presStyleIdx="2" presStyleCnt="4" custLinFactNeighborY="1442">
        <dgm:presLayoutVars>
          <dgm:bulletEnabled val="1"/>
        </dgm:presLayoutVars>
      </dgm:prSet>
      <dgm:spPr/>
    </dgm:pt>
    <dgm:pt modelId="{F53EAEE1-3F71-4AB7-8615-D0F7E5A06BEC}" type="pres">
      <dgm:prSet presAssocID="{A2DA6CD9-585D-490A-8D1C-7B0BE1D5F641}" presName="sibTrans" presStyleLbl="sibTrans1D1" presStyleIdx="2" presStyleCnt="3"/>
      <dgm:spPr/>
    </dgm:pt>
    <dgm:pt modelId="{CBFDBA32-BFB8-4C58-8EE6-F33C6B52E02D}" type="pres">
      <dgm:prSet presAssocID="{A2DA6CD9-585D-490A-8D1C-7B0BE1D5F641}" presName="connectorText" presStyleLbl="sibTrans1D1" presStyleIdx="2" presStyleCnt="3"/>
      <dgm:spPr/>
    </dgm:pt>
    <dgm:pt modelId="{969D7ADA-02DC-49B2-A9FC-B572D763E43B}" type="pres">
      <dgm:prSet presAssocID="{C965F819-36AA-415D-AFE2-1CA29615C47E}" presName="node" presStyleLbl="node1" presStyleIdx="3" presStyleCnt="4">
        <dgm:presLayoutVars>
          <dgm:bulletEnabled val="1"/>
        </dgm:presLayoutVars>
      </dgm:prSet>
      <dgm:spPr/>
    </dgm:pt>
  </dgm:ptLst>
  <dgm:cxnLst>
    <dgm:cxn modelId="{F9F6CD02-D0D5-40F0-8077-AEBEC0479119}" type="presOf" srcId="{5B36811C-DA04-4894-A6C9-B2EEA061738D}" destId="{44265E38-2DD9-4473-B32C-12623B59ABE3}" srcOrd="1" destOrd="0" presId="urn:microsoft.com/office/officeart/2005/8/layout/bProcess3"/>
    <dgm:cxn modelId="{BDF0F60F-9812-49D1-9412-D39F7967C801}" srcId="{E7319247-4494-4A9E-9817-88AE84E4F3E8}" destId="{7F123393-0EEF-4207-9F18-26127849940F}" srcOrd="2" destOrd="0" parTransId="{F4C369ED-CCDB-45D4-993A-174CFC3329C7}" sibTransId="{A2DA6CD9-585D-490A-8D1C-7B0BE1D5F641}"/>
    <dgm:cxn modelId="{ACAE5010-BF65-44AA-AC50-6917B0A63583}" type="presOf" srcId="{7F123393-0EEF-4207-9F18-26127849940F}" destId="{1195DC73-E860-444C-8347-D620AEF7B964}" srcOrd="0" destOrd="0" presId="urn:microsoft.com/office/officeart/2005/8/layout/bProcess3"/>
    <dgm:cxn modelId="{D1811218-80E6-4F5F-B4B7-A8D3DE6E3134}" type="presOf" srcId="{21042E4A-EA6E-4D56-BB80-5EB88A725525}" destId="{95CA7C0B-2834-4079-9490-9E2241A85504}" srcOrd="0" destOrd="0" presId="urn:microsoft.com/office/officeart/2005/8/layout/bProcess3"/>
    <dgm:cxn modelId="{78474433-964F-4D23-9E78-4434223A9627}" type="presOf" srcId="{E6064F2D-836C-48BC-A1CE-8B20C266BF5C}" destId="{A39F80EC-056E-410F-A38D-E72D7182B836}" srcOrd="1" destOrd="0" presId="urn:microsoft.com/office/officeart/2005/8/layout/bProcess3"/>
    <dgm:cxn modelId="{F1F9F935-9FF3-4F3D-9B7E-4F76F4E5271B}" srcId="{E7319247-4494-4A9E-9817-88AE84E4F3E8}" destId="{C965F819-36AA-415D-AFE2-1CA29615C47E}" srcOrd="3" destOrd="0" parTransId="{2EA7EF0F-5918-4744-8165-AF56C05947C4}" sibTransId="{E4824962-68C7-46A0-872D-767104238E9F}"/>
    <dgm:cxn modelId="{9EB50C46-7566-4FBF-8EC6-0C951A46FD3A}" type="presOf" srcId="{E6064F2D-836C-48BC-A1CE-8B20C266BF5C}" destId="{566705CB-558F-4760-A388-41F13B1018A8}" srcOrd="0" destOrd="0" presId="urn:microsoft.com/office/officeart/2005/8/layout/bProcess3"/>
    <dgm:cxn modelId="{817F7C6C-F9C4-4D44-917E-7BD6FF300B55}" srcId="{E7319247-4494-4A9E-9817-88AE84E4F3E8}" destId="{21042E4A-EA6E-4D56-BB80-5EB88A725525}" srcOrd="1" destOrd="0" parTransId="{82B285C1-9EF0-4339-8451-F6CF4E0306F1}" sibTransId="{5B36811C-DA04-4894-A6C9-B2EEA061738D}"/>
    <dgm:cxn modelId="{6A6E064F-6FC1-4171-8084-6B30F72EFFF0}" type="presOf" srcId="{5B36811C-DA04-4894-A6C9-B2EEA061738D}" destId="{56F6A3B4-D1CE-40D2-A499-8B64F27A24D5}" srcOrd="0" destOrd="0" presId="urn:microsoft.com/office/officeart/2005/8/layout/bProcess3"/>
    <dgm:cxn modelId="{3A656D50-2EA1-4AF0-8C24-57A528A071F0}" type="presOf" srcId="{A2DA6CD9-585D-490A-8D1C-7B0BE1D5F641}" destId="{F53EAEE1-3F71-4AB7-8615-D0F7E5A06BEC}" srcOrd="0" destOrd="0" presId="urn:microsoft.com/office/officeart/2005/8/layout/bProcess3"/>
    <dgm:cxn modelId="{714D6151-F474-4B88-8A23-06A165102DBC}" type="presOf" srcId="{C965F819-36AA-415D-AFE2-1CA29615C47E}" destId="{969D7ADA-02DC-49B2-A9FC-B572D763E43B}" srcOrd="0" destOrd="0" presId="urn:microsoft.com/office/officeart/2005/8/layout/bProcess3"/>
    <dgm:cxn modelId="{7F01A38C-FBB8-4A79-AA64-7AFE8328C25B}" type="presOf" srcId="{547F1745-EF23-446F-B089-BC7C2E2DFEEA}" destId="{B2A78321-A795-4148-B76F-D1F02397D408}" srcOrd="0" destOrd="0" presId="urn:microsoft.com/office/officeart/2005/8/layout/bProcess3"/>
    <dgm:cxn modelId="{D1040EB8-F932-4887-B472-C72D08292713}" srcId="{E7319247-4494-4A9E-9817-88AE84E4F3E8}" destId="{547F1745-EF23-446F-B089-BC7C2E2DFEEA}" srcOrd="0" destOrd="0" parTransId="{7BCC502A-ED8F-4290-93C3-5011EBC79C4F}" sibTransId="{E6064F2D-836C-48BC-A1CE-8B20C266BF5C}"/>
    <dgm:cxn modelId="{513416BD-9280-47A7-8950-9B32553EEA2D}" type="presOf" srcId="{E7319247-4494-4A9E-9817-88AE84E4F3E8}" destId="{7D4FC250-72EF-42F5-8ACA-AB436B4A9D57}" srcOrd="0" destOrd="0" presId="urn:microsoft.com/office/officeart/2005/8/layout/bProcess3"/>
    <dgm:cxn modelId="{C1FD64EA-85C0-4C1D-97D0-F0C81D1FE233}" type="presOf" srcId="{A2DA6CD9-585D-490A-8D1C-7B0BE1D5F641}" destId="{CBFDBA32-BFB8-4C58-8EE6-F33C6B52E02D}" srcOrd="1" destOrd="0" presId="urn:microsoft.com/office/officeart/2005/8/layout/bProcess3"/>
    <dgm:cxn modelId="{B6FB2CC5-D5F5-4BC1-A7A0-058AA29DBE67}" type="presParOf" srcId="{7D4FC250-72EF-42F5-8ACA-AB436B4A9D57}" destId="{B2A78321-A795-4148-B76F-D1F02397D408}" srcOrd="0" destOrd="0" presId="urn:microsoft.com/office/officeart/2005/8/layout/bProcess3"/>
    <dgm:cxn modelId="{9ADFC1AA-CAF9-4BAA-A26D-EF5C0FB47878}" type="presParOf" srcId="{7D4FC250-72EF-42F5-8ACA-AB436B4A9D57}" destId="{566705CB-558F-4760-A388-41F13B1018A8}" srcOrd="1" destOrd="0" presId="urn:microsoft.com/office/officeart/2005/8/layout/bProcess3"/>
    <dgm:cxn modelId="{4F14B5D6-ECAF-4A6A-BDB8-A0B04CF90676}" type="presParOf" srcId="{566705CB-558F-4760-A388-41F13B1018A8}" destId="{A39F80EC-056E-410F-A38D-E72D7182B836}" srcOrd="0" destOrd="0" presId="urn:microsoft.com/office/officeart/2005/8/layout/bProcess3"/>
    <dgm:cxn modelId="{0F938BCE-251E-4878-9421-DB3C28ACD4D8}" type="presParOf" srcId="{7D4FC250-72EF-42F5-8ACA-AB436B4A9D57}" destId="{95CA7C0B-2834-4079-9490-9E2241A85504}" srcOrd="2" destOrd="0" presId="urn:microsoft.com/office/officeart/2005/8/layout/bProcess3"/>
    <dgm:cxn modelId="{0BE0E2CC-0C13-4820-973B-4185F648728F}" type="presParOf" srcId="{7D4FC250-72EF-42F5-8ACA-AB436B4A9D57}" destId="{56F6A3B4-D1CE-40D2-A499-8B64F27A24D5}" srcOrd="3" destOrd="0" presId="urn:microsoft.com/office/officeart/2005/8/layout/bProcess3"/>
    <dgm:cxn modelId="{45F2AFDD-A86F-4E25-93E6-EB594EC93846}" type="presParOf" srcId="{56F6A3B4-D1CE-40D2-A499-8B64F27A24D5}" destId="{44265E38-2DD9-4473-B32C-12623B59ABE3}" srcOrd="0" destOrd="0" presId="urn:microsoft.com/office/officeart/2005/8/layout/bProcess3"/>
    <dgm:cxn modelId="{88DDE33E-E43A-4035-818F-4BD719224912}" type="presParOf" srcId="{7D4FC250-72EF-42F5-8ACA-AB436B4A9D57}" destId="{1195DC73-E860-444C-8347-D620AEF7B964}" srcOrd="4" destOrd="0" presId="urn:microsoft.com/office/officeart/2005/8/layout/bProcess3"/>
    <dgm:cxn modelId="{EC42F5C7-EFBE-44B7-B20E-AEFA4985BAF4}" type="presParOf" srcId="{7D4FC250-72EF-42F5-8ACA-AB436B4A9D57}" destId="{F53EAEE1-3F71-4AB7-8615-D0F7E5A06BEC}" srcOrd="5" destOrd="0" presId="urn:microsoft.com/office/officeart/2005/8/layout/bProcess3"/>
    <dgm:cxn modelId="{99A973ED-8AAC-4ABC-BE57-188B987D020C}" type="presParOf" srcId="{F53EAEE1-3F71-4AB7-8615-D0F7E5A06BEC}" destId="{CBFDBA32-BFB8-4C58-8EE6-F33C6B52E02D}" srcOrd="0" destOrd="0" presId="urn:microsoft.com/office/officeart/2005/8/layout/bProcess3"/>
    <dgm:cxn modelId="{9614FFA4-4EC9-4C37-940B-F3ED699F58E7}" type="presParOf" srcId="{7D4FC250-72EF-42F5-8ACA-AB436B4A9D57}" destId="{969D7ADA-02DC-49B2-A9FC-B572D763E43B}" srcOrd="6"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480CAB1-EDC7-4C56-A508-8E64C08151B6}"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zh-CN" altLang="en-US"/>
        </a:p>
      </dgm:t>
    </dgm:pt>
    <dgm:pt modelId="{C98D8CDA-7A5A-4C6A-9525-E5F96EC3A511}">
      <dgm:prSet phldrT="[文本]" custT="1"/>
      <dgm:spPr/>
      <dgm:t>
        <a:bodyPr/>
        <a:lstStyle/>
        <a:p>
          <a:r>
            <a:rPr lang="zh-CN" altLang="en-US" sz="1800" dirty="0">
              <a:latin typeface="Arial" panose="020B0604020202020204" pitchFamily="34" charset="0"/>
              <a:ea typeface="微软雅黑" panose="020B0503020204020204" pitchFamily="34" charset="-122"/>
            </a:rPr>
            <a:t>教学中每一个概念都要有大量的资料、范例，学生的工作就是掌握教师事先选好的这个概念，而不是创造一个新概念。因此，资料和概念间的关系应该很清晰，教学活动要按照逻辑的顺序进行。初中平面几何“轴对称”概念教学。</a:t>
          </a:r>
          <a:endParaRPr lang="zh-CN" altLang="en-US" sz="1800" dirty="0"/>
        </a:p>
      </dgm:t>
    </dgm:pt>
    <dgm:pt modelId="{A5A7336D-8E8B-4465-8022-C523597B2B42}" type="parTrans" cxnId="{8F6B46DA-A773-4BDF-B0A0-A82C1C39E47C}">
      <dgm:prSet/>
      <dgm:spPr/>
      <dgm:t>
        <a:bodyPr/>
        <a:lstStyle/>
        <a:p>
          <a:endParaRPr lang="zh-CN" altLang="en-US"/>
        </a:p>
      </dgm:t>
    </dgm:pt>
    <dgm:pt modelId="{3669568A-FD5C-457E-8069-4211ED9D5011}" type="sibTrans" cxnId="{8F6B46DA-A773-4BDF-B0A0-A82C1C39E47C}">
      <dgm:prSet/>
      <dgm:spPr/>
      <dgm:t>
        <a:bodyPr/>
        <a:lstStyle/>
        <a:p>
          <a:endParaRPr lang="zh-CN" altLang="en-US"/>
        </a:p>
      </dgm:t>
    </dgm:pt>
    <dgm:pt modelId="{911181CF-54FD-4A00-B775-AE09A50B30E8}">
      <dgm:prSet phldrT="[文本]" custT="1"/>
      <dgm:spPr/>
      <dgm:t>
        <a:bodyPr/>
        <a:lstStyle/>
        <a:p>
          <a:r>
            <a:rPr lang="zh-CN" altLang="en-US" sz="1800">
              <a:latin typeface="Arial" panose="020B0604020202020204" pitchFamily="34" charset="0"/>
              <a:ea typeface="微软雅黑" panose="020B0503020204020204" pitchFamily="34" charset="-122"/>
            </a:rPr>
            <a:t>教师借助多媒体设备，给学生展示生活中各种各样的轴对称图形（呈现正例）。在看到大量优美的轴对称图形之后，学生纷纷感慨轴对称的魅力。使用多媒体设备展示图形给学生提供了极大的视觉满足感，使学生的课堂学习探索欲望瞬间得到增强。</a:t>
          </a:r>
          <a:endParaRPr lang="zh-CN" altLang="en-US" sz="1800" dirty="0"/>
        </a:p>
      </dgm:t>
    </dgm:pt>
    <dgm:pt modelId="{02852833-4941-4822-98D8-CE1766B0B7CD}" type="parTrans" cxnId="{3A40324F-C223-4EB9-AEEC-51EEEC3D9E46}">
      <dgm:prSet/>
      <dgm:spPr/>
      <dgm:t>
        <a:bodyPr/>
        <a:lstStyle/>
        <a:p>
          <a:endParaRPr lang="zh-CN" altLang="en-US"/>
        </a:p>
      </dgm:t>
    </dgm:pt>
    <dgm:pt modelId="{03BE734C-C2C1-43B2-8AF0-5B3A47441FCE}" type="sibTrans" cxnId="{3A40324F-C223-4EB9-AEEC-51EEEC3D9E46}">
      <dgm:prSet/>
      <dgm:spPr/>
      <dgm:t>
        <a:bodyPr/>
        <a:lstStyle/>
        <a:p>
          <a:endParaRPr lang="zh-CN" altLang="en-US"/>
        </a:p>
      </dgm:t>
    </dgm:pt>
    <dgm:pt modelId="{F075B97F-6CFC-422C-8582-A9082A8CA5CA}" type="pres">
      <dgm:prSet presAssocID="{0480CAB1-EDC7-4C56-A508-8E64C08151B6}" presName="Name0" presStyleCnt="0">
        <dgm:presLayoutVars>
          <dgm:chMax val="7"/>
          <dgm:chPref val="7"/>
          <dgm:dir/>
        </dgm:presLayoutVars>
      </dgm:prSet>
      <dgm:spPr/>
    </dgm:pt>
    <dgm:pt modelId="{DCE7C41E-3F2C-40F5-8E3A-27BFB758702C}" type="pres">
      <dgm:prSet presAssocID="{0480CAB1-EDC7-4C56-A508-8E64C08151B6}" presName="Name1" presStyleCnt="0"/>
      <dgm:spPr/>
    </dgm:pt>
    <dgm:pt modelId="{01D9494A-8FBA-43D9-9D11-BF23282BAB37}" type="pres">
      <dgm:prSet presAssocID="{0480CAB1-EDC7-4C56-A508-8E64C08151B6}" presName="cycle" presStyleCnt="0"/>
      <dgm:spPr/>
    </dgm:pt>
    <dgm:pt modelId="{415192AC-00AB-4A42-8C0F-FD13E7AA3842}" type="pres">
      <dgm:prSet presAssocID="{0480CAB1-EDC7-4C56-A508-8E64C08151B6}" presName="srcNode" presStyleLbl="node1" presStyleIdx="0" presStyleCnt="2"/>
      <dgm:spPr/>
    </dgm:pt>
    <dgm:pt modelId="{34872276-F52B-46BE-9947-FBEC599B6911}" type="pres">
      <dgm:prSet presAssocID="{0480CAB1-EDC7-4C56-A508-8E64C08151B6}" presName="conn" presStyleLbl="parChTrans1D2" presStyleIdx="0" presStyleCnt="1"/>
      <dgm:spPr/>
    </dgm:pt>
    <dgm:pt modelId="{8BA08549-5880-47B2-98B4-944EA721F850}" type="pres">
      <dgm:prSet presAssocID="{0480CAB1-EDC7-4C56-A508-8E64C08151B6}" presName="extraNode" presStyleLbl="node1" presStyleIdx="0" presStyleCnt="2"/>
      <dgm:spPr/>
    </dgm:pt>
    <dgm:pt modelId="{0704C34A-0152-4D52-B0A2-7041991FF72B}" type="pres">
      <dgm:prSet presAssocID="{0480CAB1-EDC7-4C56-A508-8E64C08151B6}" presName="dstNode" presStyleLbl="node1" presStyleIdx="0" presStyleCnt="2"/>
      <dgm:spPr/>
    </dgm:pt>
    <dgm:pt modelId="{E3312A96-69DB-4132-95E7-125E19E92923}" type="pres">
      <dgm:prSet presAssocID="{C98D8CDA-7A5A-4C6A-9525-E5F96EC3A511}" presName="text_1" presStyleLbl="node1" presStyleIdx="0" presStyleCnt="2" custScaleY="126391">
        <dgm:presLayoutVars>
          <dgm:bulletEnabled val="1"/>
        </dgm:presLayoutVars>
      </dgm:prSet>
      <dgm:spPr/>
    </dgm:pt>
    <dgm:pt modelId="{CE36CC5D-82D7-464E-9BA4-7E355FAA9BF3}" type="pres">
      <dgm:prSet presAssocID="{C98D8CDA-7A5A-4C6A-9525-E5F96EC3A511}" presName="accent_1" presStyleCnt="0"/>
      <dgm:spPr/>
    </dgm:pt>
    <dgm:pt modelId="{847B832C-3287-499C-BC8A-2C49AF87A400}" type="pres">
      <dgm:prSet presAssocID="{C98D8CDA-7A5A-4C6A-9525-E5F96EC3A511}" presName="accentRepeatNode" presStyleLbl="solidFgAcc1" presStyleIdx="0" presStyleCnt="2"/>
      <dgm:spPr/>
    </dgm:pt>
    <dgm:pt modelId="{BAB07113-424C-450A-A466-AC655680ECBD}" type="pres">
      <dgm:prSet presAssocID="{911181CF-54FD-4A00-B775-AE09A50B30E8}" presName="text_2" presStyleLbl="node1" presStyleIdx="1" presStyleCnt="2" custScaleY="121198">
        <dgm:presLayoutVars>
          <dgm:bulletEnabled val="1"/>
        </dgm:presLayoutVars>
      </dgm:prSet>
      <dgm:spPr/>
    </dgm:pt>
    <dgm:pt modelId="{DA16ED6E-A2DE-4133-A330-1CD7F7E9F0BA}" type="pres">
      <dgm:prSet presAssocID="{911181CF-54FD-4A00-B775-AE09A50B30E8}" presName="accent_2" presStyleCnt="0"/>
      <dgm:spPr/>
    </dgm:pt>
    <dgm:pt modelId="{5A599947-9CB6-46A4-BD24-B23E482172ED}" type="pres">
      <dgm:prSet presAssocID="{911181CF-54FD-4A00-B775-AE09A50B30E8}" presName="accentRepeatNode" presStyleLbl="solidFgAcc1" presStyleIdx="1" presStyleCnt="2"/>
      <dgm:spPr/>
    </dgm:pt>
  </dgm:ptLst>
  <dgm:cxnLst>
    <dgm:cxn modelId="{71E72562-0F21-4B12-A1A7-FECDEA8086BF}" type="presOf" srcId="{0480CAB1-EDC7-4C56-A508-8E64C08151B6}" destId="{F075B97F-6CFC-422C-8582-A9082A8CA5CA}" srcOrd="0" destOrd="0" presId="urn:microsoft.com/office/officeart/2008/layout/VerticalCurvedList"/>
    <dgm:cxn modelId="{3A40324F-C223-4EB9-AEEC-51EEEC3D9E46}" srcId="{0480CAB1-EDC7-4C56-A508-8E64C08151B6}" destId="{911181CF-54FD-4A00-B775-AE09A50B30E8}" srcOrd="1" destOrd="0" parTransId="{02852833-4941-4822-98D8-CE1766B0B7CD}" sibTransId="{03BE734C-C2C1-43B2-8AF0-5B3A47441FCE}"/>
    <dgm:cxn modelId="{6EEABE9D-B150-4604-8AC6-7BFC2BAD8F16}" type="presOf" srcId="{C98D8CDA-7A5A-4C6A-9525-E5F96EC3A511}" destId="{E3312A96-69DB-4132-95E7-125E19E92923}" srcOrd="0" destOrd="0" presId="urn:microsoft.com/office/officeart/2008/layout/VerticalCurvedList"/>
    <dgm:cxn modelId="{8F6B46DA-A773-4BDF-B0A0-A82C1C39E47C}" srcId="{0480CAB1-EDC7-4C56-A508-8E64C08151B6}" destId="{C98D8CDA-7A5A-4C6A-9525-E5F96EC3A511}" srcOrd="0" destOrd="0" parTransId="{A5A7336D-8E8B-4465-8022-C523597B2B42}" sibTransId="{3669568A-FD5C-457E-8069-4211ED9D5011}"/>
    <dgm:cxn modelId="{F2CC1CDB-67B7-401E-A37A-00D7A78BA262}" type="presOf" srcId="{911181CF-54FD-4A00-B775-AE09A50B30E8}" destId="{BAB07113-424C-450A-A466-AC655680ECBD}" srcOrd="0" destOrd="0" presId="urn:microsoft.com/office/officeart/2008/layout/VerticalCurvedList"/>
    <dgm:cxn modelId="{0244A7EA-578F-4D16-9E47-36B26196D471}" type="presOf" srcId="{3669568A-FD5C-457E-8069-4211ED9D5011}" destId="{34872276-F52B-46BE-9947-FBEC599B6911}" srcOrd="0" destOrd="0" presId="urn:microsoft.com/office/officeart/2008/layout/VerticalCurvedList"/>
    <dgm:cxn modelId="{964F3095-2091-4EB0-9EB8-A3B2AAE2BAB5}" type="presParOf" srcId="{F075B97F-6CFC-422C-8582-A9082A8CA5CA}" destId="{DCE7C41E-3F2C-40F5-8E3A-27BFB758702C}" srcOrd="0" destOrd="0" presId="urn:microsoft.com/office/officeart/2008/layout/VerticalCurvedList"/>
    <dgm:cxn modelId="{57B3A401-F457-4943-A210-547EB110BB08}" type="presParOf" srcId="{DCE7C41E-3F2C-40F5-8E3A-27BFB758702C}" destId="{01D9494A-8FBA-43D9-9D11-BF23282BAB37}" srcOrd="0" destOrd="0" presId="urn:microsoft.com/office/officeart/2008/layout/VerticalCurvedList"/>
    <dgm:cxn modelId="{19F4C600-1362-4296-B36F-5638297542AA}" type="presParOf" srcId="{01D9494A-8FBA-43D9-9D11-BF23282BAB37}" destId="{415192AC-00AB-4A42-8C0F-FD13E7AA3842}" srcOrd="0" destOrd="0" presId="urn:microsoft.com/office/officeart/2008/layout/VerticalCurvedList"/>
    <dgm:cxn modelId="{34C72B95-EF4B-447B-BCC6-C89CEC2BC62F}" type="presParOf" srcId="{01D9494A-8FBA-43D9-9D11-BF23282BAB37}" destId="{34872276-F52B-46BE-9947-FBEC599B6911}" srcOrd="1" destOrd="0" presId="urn:microsoft.com/office/officeart/2008/layout/VerticalCurvedList"/>
    <dgm:cxn modelId="{C3C34D7F-D669-4380-9C57-F5ABB32DFF29}" type="presParOf" srcId="{01D9494A-8FBA-43D9-9D11-BF23282BAB37}" destId="{8BA08549-5880-47B2-98B4-944EA721F850}" srcOrd="2" destOrd="0" presId="urn:microsoft.com/office/officeart/2008/layout/VerticalCurvedList"/>
    <dgm:cxn modelId="{08FC4AC1-532E-4E1C-8D5A-E355ED963BD9}" type="presParOf" srcId="{01D9494A-8FBA-43D9-9D11-BF23282BAB37}" destId="{0704C34A-0152-4D52-B0A2-7041991FF72B}" srcOrd="3" destOrd="0" presId="urn:microsoft.com/office/officeart/2008/layout/VerticalCurvedList"/>
    <dgm:cxn modelId="{269ABE2C-EA6F-4E3A-BA0F-0585B0B493BD}" type="presParOf" srcId="{DCE7C41E-3F2C-40F5-8E3A-27BFB758702C}" destId="{E3312A96-69DB-4132-95E7-125E19E92923}" srcOrd="1" destOrd="0" presId="urn:microsoft.com/office/officeart/2008/layout/VerticalCurvedList"/>
    <dgm:cxn modelId="{9FF72B25-62FE-49C3-BE0D-F9A63539F33B}" type="presParOf" srcId="{DCE7C41E-3F2C-40F5-8E3A-27BFB758702C}" destId="{CE36CC5D-82D7-464E-9BA4-7E355FAA9BF3}" srcOrd="2" destOrd="0" presId="urn:microsoft.com/office/officeart/2008/layout/VerticalCurvedList"/>
    <dgm:cxn modelId="{22BCA761-0BE1-445D-A1E0-4FDE9DECE801}" type="presParOf" srcId="{CE36CC5D-82D7-464E-9BA4-7E355FAA9BF3}" destId="{847B832C-3287-499C-BC8A-2C49AF87A400}" srcOrd="0" destOrd="0" presId="urn:microsoft.com/office/officeart/2008/layout/VerticalCurvedList"/>
    <dgm:cxn modelId="{AB08A793-5230-4833-9A67-0FEDBE37C5D4}" type="presParOf" srcId="{DCE7C41E-3F2C-40F5-8E3A-27BFB758702C}" destId="{BAB07113-424C-450A-A466-AC655680ECBD}" srcOrd="3" destOrd="0" presId="urn:microsoft.com/office/officeart/2008/layout/VerticalCurvedList"/>
    <dgm:cxn modelId="{47069E49-D927-4101-B994-CE2F4174E116}" type="presParOf" srcId="{DCE7C41E-3F2C-40F5-8E3A-27BFB758702C}" destId="{DA16ED6E-A2DE-4133-A330-1CD7F7E9F0BA}" srcOrd="4" destOrd="0" presId="urn:microsoft.com/office/officeart/2008/layout/VerticalCurvedList"/>
    <dgm:cxn modelId="{7660F6DE-34FE-45FE-AEC0-975F5A752EF2}" type="presParOf" srcId="{DA16ED6E-A2DE-4133-A330-1CD7F7E9F0BA}" destId="{5A599947-9CB6-46A4-BD24-B23E482172E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BF6AA68-D3DE-4F81-9D5F-0682725FCC52}" type="doc">
      <dgm:prSet loTypeId="urn:microsoft.com/office/officeart/2005/8/layout/cycle3" loCatId="cycle" qsTypeId="urn:microsoft.com/office/officeart/2005/8/quickstyle/simple1" qsCatId="simple" csTypeId="urn:microsoft.com/office/officeart/2005/8/colors/colorful2" csCatId="colorful" phldr="1"/>
      <dgm:spPr/>
      <dgm:t>
        <a:bodyPr/>
        <a:lstStyle/>
        <a:p>
          <a:endParaRPr lang="zh-CN" altLang="en-US"/>
        </a:p>
      </dgm:t>
    </dgm:pt>
    <dgm:pt modelId="{5E652BDA-CC23-4AEF-A677-99270A67D03A}">
      <dgm:prSet phldrT="[文本]" custT="1"/>
      <dgm:spPr/>
      <dgm:t>
        <a:bodyPr/>
        <a:lstStyle/>
        <a:p>
          <a:r>
            <a:rPr lang="zh-CN" altLang="en-US" sz="1600" dirty="0">
              <a:latin typeface="Arial" panose="020B0604020202020204" pitchFamily="34" charset="0"/>
              <a:ea typeface="微软雅黑" panose="020B0503020204020204" pitchFamily="34" charset="-122"/>
            </a:rPr>
            <a:t>第一阶段，呈现问题情境，把提问程序、目的和方式告诉他们。</a:t>
          </a:r>
          <a:endParaRPr lang="zh-CN" altLang="en-US" sz="1600" dirty="0"/>
        </a:p>
      </dgm:t>
    </dgm:pt>
    <dgm:pt modelId="{7B7D2E90-AC92-4E2D-A6D2-03323E0967C3}" type="parTrans" cxnId="{75612304-42BE-4BE4-9B86-C11851AC281D}">
      <dgm:prSet/>
      <dgm:spPr/>
      <dgm:t>
        <a:bodyPr/>
        <a:lstStyle/>
        <a:p>
          <a:endParaRPr lang="zh-CN" altLang="en-US"/>
        </a:p>
      </dgm:t>
    </dgm:pt>
    <dgm:pt modelId="{FFB631D2-89B3-402C-AB9D-AA77400F7F03}" type="sibTrans" cxnId="{75612304-42BE-4BE4-9B86-C11851AC281D}">
      <dgm:prSet/>
      <dgm:spPr/>
      <dgm:t>
        <a:bodyPr/>
        <a:lstStyle/>
        <a:p>
          <a:endParaRPr lang="zh-CN" altLang="en-US"/>
        </a:p>
      </dgm:t>
    </dgm:pt>
    <dgm:pt modelId="{7680C910-9202-4469-8B5C-7E0B6EA8C7BF}">
      <dgm:prSet phldrT="[文本]" custT="1"/>
      <dgm:spPr/>
      <dgm:t>
        <a:bodyPr/>
        <a:lstStyle/>
        <a:p>
          <a:pPr algn="l"/>
          <a:r>
            <a:rPr lang="zh-CN" altLang="en-US" sz="1800">
              <a:latin typeface="Arial" panose="020B0604020202020204" pitchFamily="34" charset="0"/>
              <a:ea typeface="微软雅黑" panose="020B0503020204020204" pitchFamily="34" charset="-122"/>
            </a:rPr>
            <a:t>第二阶段，证实、收集有关的信息。</a:t>
          </a:r>
          <a:endParaRPr lang="zh-CN" altLang="en-US" sz="1800" dirty="0"/>
        </a:p>
      </dgm:t>
    </dgm:pt>
    <dgm:pt modelId="{5B3CBB1C-1082-4113-AC81-4DB5FA460E6C}" type="parTrans" cxnId="{EF9BD3AF-B21F-45F7-B795-3C1996CE0D80}">
      <dgm:prSet/>
      <dgm:spPr/>
      <dgm:t>
        <a:bodyPr/>
        <a:lstStyle/>
        <a:p>
          <a:endParaRPr lang="zh-CN" altLang="en-US"/>
        </a:p>
      </dgm:t>
    </dgm:pt>
    <dgm:pt modelId="{AACCA1A4-3484-4F91-AD35-FD61C4DAF135}" type="sibTrans" cxnId="{EF9BD3AF-B21F-45F7-B795-3C1996CE0D80}">
      <dgm:prSet/>
      <dgm:spPr/>
      <dgm:t>
        <a:bodyPr/>
        <a:lstStyle/>
        <a:p>
          <a:endParaRPr lang="zh-CN" altLang="en-US"/>
        </a:p>
      </dgm:t>
    </dgm:pt>
    <dgm:pt modelId="{51043DB6-0DC4-407E-8B39-58FA622DC916}">
      <dgm:prSet phldrT="[文本]"/>
      <dgm:spPr/>
      <dgm:t>
        <a:bodyPr/>
        <a:lstStyle/>
        <a:p>
          <a:r>
            <a:rPr lang="zh-CN" altLang="en-US">
              <a:latin typeface="Arial" panose="020B0604020202020204" pitchFamily="34" charset="0"/>
              <a:ea typeface="微软雅黑" panose="020B0503020204020204" pitchFamily="34" charset="-122"/>
            </a:rPr>
            <a:t>第三阶段，实验。</a:t>
          </a:r>
          <a:endParaRPr lang="zh-CN" altLang="en-US" dirty="0"/>
        </a:p>
      </dgm:t>
    </dgm:pt>
    <dgm:pt modelId="{22EA7D4E-0A7E-4ACB-BE5F-766163319668}" type="parTrans" cxnId="{5145E5BE-8745-48B5-BC96-DD0D455DEF20}">
      <dgm:prSet/>
      <dgm:spPr/>
      <dgm:t>
        <a:bodyPr/>
        <a:lstStyle/>
        <a:p>
          <a:endParaRPr lang="zh-CN" altLang="en-US"/>
        </a:p>
      </dgm:t>
    </dgm:pt>
    <dgm:pt modelId="{EEC52252-92F2-4688-949C-9EDCB6479631}" type="sibTrans" cxnId="{5145E5BE-8745-48B5-BC96-DD0D455DEF20}">
      <dgm:prSet/>
      <dgm:spPr/>
      <dgm:t>
        <a:bodyPr/>
        <a:lstStyle/>
        <a:p>
          <a:endParaRPr lang="zh-CN" altLang="en-US"/>
        </a:p>
      </dgm:t>
    </dgm:pt>
    <dgm:pt modelId="{95D37051-170C-4D8C-89D1-CA88B2BDA94A}">
      <dgm:prSet phldrT="[文本]" custT="1"/>
      <dgm:spPr/>
      <dgm:t>
        <a:bodyPr/>
        <a:lstStyle/>
        <a:p>
          <a:pPr algn="l"/>
          <a:r>
            <a:rPr lang="zh-CN" altLang="en-US" sz="1800">
              <a:latin typeface="Arial" panose="020B0604020202020204" pitchFamily="34" charset="0"/>
              <a:ea typeface="微软雅黑" panose="020B0503020204020204" pitchFamily="34" charset="-122"/>
            </a:rPr>
            <a:t>第四阶段，教师要求学生对问题作出解释。</a:t>
          </a:r>
          <a:endParaRPr lang="zh-CN" altLang="en-US" sz="1800" dirty="0"/>
        </a:p>
      </dgm:t>
    </dgm:pt>
    <dgm:pt modelId="{04382879-429B-47B9-B6DA-C01C70FAEE8D}" type="parTrans" cxnId="{2336799C-31EB-47A1-8183-C9E5B8BFEDEC}">
      <dgm:prSet/>
      <dgm:spPr/>
      <dgm:t>
        <a:bodyPr/>
        <a:lstStyle/>
        <a:p>
          <a:endParaRPr lang="zh-CN" altLang="en-US"/>
        </a:p>
      </dgm:t>
    </dgm:pt>
    <dgm:pt modelId="{6790007D-CD14-41B0-A1C3-9D9AC28240B9}" type="sibTrans" cxnId="{2336799C-31EB-47A1-8183-C9E5B8BFEDEC}">
      <dgm:prSet/>
      <dgm:spPr/>
      <dgm:t>
        <a:bodyPr/>
        <a:lstStyle/>
        <a:p>
          <a:endParaRPr lang="zh-CN" altLang="en-US"/>
        </a:p>
      </dgm:t>
    </dgm:pt>
    <dgm:pt modelId="{05F0F56D-F812-4042-A0E6-B47A4758BF04}">
      <dgm:prSet phldrT="[文本]" custT="1"/>
      <dgm:spPr/>
      <dgm:t>
        <a:bodyPr/>
        <a:lstStyle/>
        <a:p>
          <a:pPr algn="l"/>
          <a:r>
            <a:rPr lang="zh-CN" altLang="en-US" sz="1800">
              <a:latin typeface="Arial" panose="020B0604020202020204" pitchFamily="34" charset="0"/>
              <a:ea typeface="微软雅黑" panose="020B0503020204020204" pitchFamily="34" charset="-122"/>
            </a:rPr>
            <a:t>第五阶段，对探究模式和探究类型进行分析。</a:t>
          </a:r>
          <a:endParaRPr lang="zh-CN" altLang="en-US" sz="1800" dirty="0"/>
        </a:p>
      </dgm:t>
    </dgm:pt>
    <dgm:pt modelId="{5DC6F464-39C9-47BB-826A-FEDD0C39FCCA}" type="parTrans" cxnId="{D37C743E-D4F8-4BE5-A9C5-1A89F3208299}">
      <dgm:prSet/>
      <dgm:spPr/>
      <dgm:t>
        <a:bodyPr/>
        <a:lstStyle/>
        <a:p>
          <a:endParaRPr lang="zh-CN" altLang="en-US"/>
        </a:p>
      </dgm:t>
    </dgm:pt>
    <dgm:pt modelId="{155B1597-54C1-4F9D-867D-2FE0317F7978}" type="sibTrans" cxnId="{D37C743E-D4F8-4BE5-A9C5-1A89F3208299}">
      <dgm:prSet/>
      <dgm:spPr/>
      <dgm:t>
        <a:bodyPr/>
        <a:lstStyle/>
        <a:p>
          <a:endParaRPr lang="zh-CN" altLang="en-US"/>
        </a:p>
      </dgm:t>
    </dgm:pt>
    <dgm:pt modelId="{AC6B7113-D7F3-4EA5-820D-6E8BBC6A7D29}" type="pres">
      <dgm:prSet presAssocID="{BBF6AA68-D3DE-4F81-9D5F-0682725FCC52}" presName="Name0" presStyleCnt="0">
        <dgm:presLayoutVars>
          <dgm:dir/>
          <dgm:resizeHandles val="exact"/>
        </dgm:presLayoutVars>
      </dgm:prSet>
      <dgm:spPr/>
    </dgm:pt>
    <dgm:pt modelId="{E1A88CCC-86AC-4462-9EC4-19849A119E5D}" type="pres">
      <dgm:prSet presAssocID="{BBF6AA68-D3DE-4F81-9D5F-0682725FCC52}" presName="cycle" presStyleCnt="0"/>
      <dgm:spPr/>
    </dgm:pt>
    <dgm:pt modelId="{7320977A-F188-4669-99A4-FDC8E68E152E}" type="pres">
      <dgm:prSet presAssocID="{5E652BDA-CC23-4AEF-A677-99270A67D03A}" presName="nodeFirstNode" presStyleLbl="node1" presStyleIdx="0" presStyleCnt="5" custScaleX="84199" custScaleY="173196">
        <dgm:presLayoutVars>
          <dgm:bulletEnabled val="1"/>
        </dgm:presLayoutVars>
      </dgm:prSet>
      <dgm:spPr/>
    </dgm:pt>
    <dgm:pt modelId="{AC5DDDB1-DE83-41BC-8657-375906D7D325}" type="pres">
      <dgm:prSet presAssocID="{FFB631D2-89B3-402C-AB9D-AA77400F7F03}" presName="sibTransFirstNode" presStyleLbl="bgShp" presStyleIdx="0" presStyleCnt="1" custLinFactNeighborX="253" custLinFactNeighborY="-1790"/>
      <dgm:spPr/>
    </dgm:pt>
    <dgm:pt modelId="{86BB39B8-26C0-4A28-8B9E-B81A37198E6B}" type="pres">
      <dgm:prSet presAssocID="{7680C910-9202-4469-8B5C-7E0B6EA8C7BF}" presName="nodeFollowingNodes" presStyleLbl="node1" presStyleIdx="1" presStyleCnt="5">
        <dgm:presLayoutVars>
          <dgm:bulletEnabled val="1"/>
        </dgm:presLayoutVars>
      </dgm:prSet>
      <dgm:spPr/>
    </dgm:pt>
    <dgm:pt modelId="{56138167-D95F-4953-BAB1-ADF66A9CEC97}" type="pres">
      <dgm:prSet presAssocID="{51043DB6-0DC4-407E-8B39-58FA622DC916}" presName="nodeFollowingNodes" presStyleLbl="node1" presStyleIdx="2" presStyleCnt="5">
        <dgm:presLayoutVars>
          <dgm:bulletEnabled val="1"/>
        </dgm:presLayoutVars>
      </dgm:prSet>
      <dgm:spPr/>
    </dgm:pt>
    <dgm:pt modelId="{EC5927AE-5EA8-4004-BA1E-8D5167A36057}" type="pres">
      <dgm:prSet presAssocID="{95D37051-170C-4D8C-89D1-CA88B2BDA94A}" presName="nodeFollowingNodes" presStyleLbl="node1" presStyleIdx="3" presStyleCnt="5">
        <dgm:presLayoutVars>
          <dgm:bulletEnabled val="1"/>
        </dgm:presLayoutVars>
      </dgm:prSet>
      <dgm:spPr/>
    </dgm:pt>
    <dgm:pt modelId="{AAF0F088-AFB9-4B2B-8281-82706327C68E}" type="pres">
      <dgm:prSet presAssocID="{05F0F56D-F812-4042-A0E6-B47A4758BF04}" presName="nodeFollowingNodes" presStyleLbl="node1" presStyleIdx="4" presStyleCnt="5">
        <dgm:presLayoutVars>
          <dgm:bulletEnabled val="1"/>
        </dgm:presLayoutVars>
      </dgm:prSet>
      <dgm:spPr/>
    </dgm:pt>
  </dgm:ptLst>
  <dgm:cxnLst>
    <dgm:cxn modelId="{75612304-42BE-4BE4-9B86-C11851AC281D}" srcId="{BBF6AA68-D3DE-4F81-9D5F-0682725FCC52}" destId="{5E652BDA-CC23-4AEF-A677-99270A67D03A}" srcOrd="0" destOrd="0" parTransId="{7B7D2E90-AC92-4E2D-A6D2-03323E0967C3}" sibTransId="{FFB631D2-89B3-402C-AB9D-AA77400F7F03}"/>
    <dgm:cxn modelId="{C463BD08-628D-40DD-A444-A34F45C05769}" type="presOf" srcId="{BBF6AA68-D3DE-4F81-9D5F-0682725FCC52}" destId="{AC6B7113-D7F3-4EA5-820D-6E8BBC6A7D29}" srcOrd="0" destOrd="0" presId="urn:microsoft.com/office/officeart/2005/8/layout/cycle3"/>
    <dgm:cxn modelId="{68DAEB12-0474-49B2-AE7A-DCA3EE3F90C5}" type="presOf" srcId="{FFB631D2-89B3-402C-AB9D-AA77400F7F03}" destId="{AC5DDDB1-DE83-41BC-8657-375906D7D325}" srcOrd="0" destOrd="0" presId="urn:microsoft.com/office/officeart/2005/8/layout/cycle3"/>
    <dgm:cxn modelId="{EBF0F231-20F7-46D1-9DCF-1CAC1C3ABB43}" type="presOf" srcId="{5E652BDA-CC23-4AEF-A677-99270A67D03A}" destId="{7320977A-F188-4669-99A4-FDC8E68E152E}" srcOrd="0" destOrd="0" presId="urn:microsoft.com/office/officeart/2005/8/layout/cycle3"/>
    <dgm:cxn modelId="{D37C743E-D4F8-4BE5-A9C5-1A89F3208299}" srcId="{BBF6AA68-D3DE-4F81-9D5F-0682725FCC52}" destId="{05F0F56D-F812-4042-A0E6-B47A4758BF04}" srcOrd="4" destOrd="0" parTransId="{5DC6F464-39C9-47BB-826A-FEDD0C39FCCA}" sibTransId="{155B1597-54C1-4F9D-867D-2FE0317F7978}"/>
    <dgm:cxn modelId="{7BB3C973-005F-4C09-8DAB-071A82996D85}" type="presOf" srcId="{51043DB6-0DC4-407E-8B39-58FA622DC916}" destId="{56138167-D95F-4953-BAB1-ADF66A9CEC97}" srcOrd="0" destOrd="0" presId="urn:microsoft.com/office/officeart/2005/8/layout/cycle3"/>
    <dgm:cxn modelId="{C6EEA37B-862F-4FCF-BB36-4B3155F2EBE3}" type="presOf" srcId="{7680C910-9202-4469-8B5C-7E0B6EA8C7BF}" destId="{86BB39B8-26C0-4A28-8B9E-B81A37198E6B}" srcOrd="0" destOrd="0" presId="urn:microsoft.com/office/officeart/2005/8/layout/cycle3"/>
    <dgm:cxn modelId="{2336799C-31EB-47A1-8183-C9E5B8BFEDEC}" srcId="{BBF6AA68-D3DE-4F81-9D5F-0682725FCC52}" destId="{95D37051-170C-4D8C-89D1-CA88B2BDA94A}" srcOrd="3" destOrd="0" parTransId="{04382879-429B-47B9-B6DA-C01C70FAEE8D}" sibTransId="{6790007D-CD14-41B0-A1C3-9D9AC28240B9}"/>
    <dgm:cxn modelId="{05EFB29F-D819-4222-9D36-60A1A92CE13A}" type="presOf" srcId="{05F0F56D-F812-4042-A0E6-B47A4758BF04}" destId="{AAF0F088-AFB9-4B2B-8281-82706327C68E}" srcOrd="0" destOrd="0" presId="urn:microsoft.com/office/officeart/2005/8/layout/cycle3"/>
    <dgm:cxn modelId="{EF9BD3AF-B21F-45F7-B795-3C1996CE0D80}" srcId="{BBF6AA68-D3DE-4F81-9D5F-0682725FCC52}" destId="{7680C910-9202-4469-8B5C-7E0B6EA8C7BF}" srcOrd="1" destOrd="0" parTransId="{5B3CBB1C-1082-4113-AC81-4DB5FA460E6C}" sibTransId="{AACCA1A4-3484-4F91-AD35-FD61C4DAF135}"/>
    <dgm:cxn modelId="{5145E5BE-8745-48B5-BC96-DD0D455DEF20}" srcId="{BBF6AA68-D3DE-4F81-9D5F-0682725FCC52}" destId="{51043DB6-0DC4-407E-8B39-58FA622DC916}" srcOrd="2" destOrd="0" parTransId="{22EA7D4E-0A7E-4ACB-BE5F-766163319668}" sibTransId="{EEC52252-92F2-4688-949C-9EDCB6479631}"/>
    <dgm:cxn modelId="{DDDE78C3-3F4C-495C-9346-3EEF6C5E7E03}" type="presOf" srcId="{95D37051-170C-4D8C-89D1-CA88B2BDA94A}" destId="{EC5927AE-5EA8-4004-BA1E-8D5167A36057}" srcOrd="0" destOrd="0" presId="urn:microsoft.com/office/officeart/2005/8/layout/cycle3"/>
    <dgm:cxn modelId="{03AFE5CE-FBC0-4ED3-AB9A-5B815ECC153A}" type="presParOf" srcId="{AC6B7113-D7F3-4EA5-820D-6E8BBC6A7D29}" destId="{E1A88CCC-86AC-4462-9EC4-19849A119E5D}" srcOrd="0" destOrd="0" presId="urn:microsoft.com/office/officeart/2005/8/layout/cycle3"/>
    <dgm:cxn modelId="{80AC8BBF-EAA9-4049-98AE-CD59B8F72D0C}" type="presParOf" srcId="{E1A88CCC-86AC-4462-9EC4-19849A119E5D}" destId="{7320977A-F188-4669-99A4-FDC8E68E152E}" srcOrd="0" destOrd="0" presId="urn:microsoft.com/office/officeart/2005/8/layout/cycle3"/>
    <dgm:cxn modelId="{51D39DF1-D709-40E0-B5F8-6D9FAB5C26F8}" type="presParOf" srcId="{E1A88CCC-86AC-4462-9EC4-19849A119E5D}" destId="{AC5DDDB1-DE83-41BC-8657-375906D7D325}" srcOrd="1" destOrd="0" presId="urn:microsoft.com/office/officeart/2005/8/layout/cycle3"/>
    <dgm:cxn modelId="{1742E773-1E55-472A-8231-B122B8BE6BD4}" type="presParOf" srcId="{E1A88CCC-86AC-4462-9EC4-19849A119E5D}" destId="{86BB39B8-26C0-4A28-8B9E-B81A37198E6B}" srcOrd="2" destOrd="0" presId="urn:microsoft.com/office/officeart/2005/8/layout/cycle3"/>
    <dgm:cxn modelId="{2236F245-1E09-4637-BF01-2DBF4FD0E257}" type="presParOf" srcId="{E1A88CCC-86AC-4462-9EC4-19849A119E5D}" destId="{56138167-D95F-4953-BAB1-ADF66A9CEC97}" srcOrd="3" destOrd="0" presId="urn:microsoft.com/office/officeart/2005/8/layout/cycle3"/>
    <dgm:cxn modelId="{D0D8966B-107A-4E5E-8044-783991DBE8A1}" type="presParOf" srcId="{E1A88CCC-86AC-4462-9EC4-19849A119E5D}" destId="{EC5927AE-5EA8-4004-BA1E-8D5167A36057}" srcOrd="4" destOrd="0" presId="urn:microsoft.com/office/officeart/2005/8/layout/cycle3"/>
    <dgm:cxn modelId="{5C7E8006-CE6B-40F0-84DA-21DCA6DE1F14}" type="presParOf" srcId="{E1A88CCC-86AC-4462-9EC4-19849A119E5D}" destId="{AAF0F088-AFB9-4B2B-8281-82706327C68E}"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1BD4509-4965-4DF7-B975-B6A337DAC875}" type="doc">
      <dgm:prSet loTypeId="urn:microsoft.com/office/officeart/2005/8/layout/chevron1" loCatId="process" qsTypeId="urn:microsoft.com/office/officeart/2005/8/quickstyle/simple1" qsCatId="simple" csTypeId="urn:microsoft.com/office/officeart/2005/8/colors/colorful3" csCatId="colorful" phldr="1"/>
      <dgm:spPr/>
    </dgm:pt>
    <dgm:pt modelId="{E55B3653-A9F3-4A37-8C9A-2172118C34BD}">
      <dgm:prSet phldrT="[文本]"/>
      <dgm:spPr/>
      <dgm:t>
        <a:bodyPr/>
        <a:lstStyle/>
        <a:p>
          <a:r>
            <a:rPr lang="zh-CN" altLang="en-US">
              <a:latin typeface="Arial" panose="020B0604020202020204" pitchFamily="34" charset="0"/>
              <a:ea typeface="微软雅黑" panose="020B0503020204020204" pitchFamily="34" charset="-122"/>
            </a:rPr>
            <a:t>① 个人类推。</a:t>
          </a:r>
          <a:endParaRPr lang="zh-CN" altLang="en-US" dirty="0"/>
        </a:p>
      </dgm:t>
    </dgm:pt>
    <dgm:pt modelId="{85F99B99-87FA-4BBB-B3FF-F9A207860EA0}" type="parTrans" cxnId="{00B52E9E-B2B8-45FE-AAE3-A718DF4CB0B1}">
      <dgm:prSet/>
      <dgm:spPr/>
      <dgm:t>
        <a:bodyPr/>
        <a:lstStyle/>
        <a:p>
          <a:endParaRPr lang="zh-CN" altLang="en-US"/>
        </a:p>
      </dgm:t>
    </dgm:pt>
    <dgm:pt modelId="{49891192-0260-4CB2-990C-B1C1F32FD2B9}" type="sibTrans" cxnId="{00B52E9E-B2B8-45FE-AAE3-A718DF4CB0B1}">
      <dgm:prSet/>
      <dgm:spPr/>
      <dgm:t>
        <a:bodyPr/>
        <a:lstStyle/>
        <a:p>
          <a:endParaRPr lang="zh-CN" altLang="en-US"/>
        </a:p>
      </dgm:t>
    </dgm:pt>
    <dgm:pt modelId="{D9BD0999-47FC-457C-94A2-6F232419E41C}">
      <dgm:prSet phldrT="[文本]"/>
      <dgm:spPr/>
      <dgm:t>
        <a:bodyPr/>
        <a:lstStyle/>
        <a:p>
          <a:r>
            <a:rPr lang="zh-CN" altLang="en-US">
              <a:latin typeface="Arial" panose="020B0604020202020204" pitchFamily="34" charset="0"/>
              <a:ea typeface="微软雅黑" panose="020B0503020204020204" pitchFamily="34" charset="-122"/>
            </a:rPr>
            <a:t>② 直接类推。</a:t>
          </a:r>
          <a:endParaRPr lang="zh-CN" altLang="en-US" dirty="0"/>
        </a:p>
      </dgm:t>
    </dgm:pt>
    <dgm:pt modelId="{9BD4EE23-F6C2-4A90-BD6D-2F2F243F88FA}" type="parTrans" cxnId="{3C9C3010-A3FD-4A09-A421-2D69F4211610}">
      <dgm:prSet/>
      <dgm:spPr/>
      <dgm:t>
        <a:bodyPr/>
        <a:lstStyle/>
        <a:p>
          <a:endParaRPr lang="zh-CN" altLang="en-US"/>
        </a:p>
      </dgm:t>
    </dgm:pt>
    <dgm:pt modelId="{43EEA93C-2EA3-4B4C-BCB3-CF9239459684}" type="sibTrans" cxnId="{3C9C3010-A3FD-4A09-A421-2D69F4211610}">
      <dgm:prSet/>
      <dgm:spPr/>
      <dgm:t>
        <a:bodyPr/>
        <a:lstStyle/>
        <a:p>
          <a:endParaRPr lang="zh-CN" altLang="en-US"/>
        </a:p>
      </dgm:t>
    </dgm:pt>
    <dgm:pt modelId="{B4B3F063-D81E-4CE4-B0C6-5661E63F5416}">
      <dgm:prSet phldrT="[文本]"/>
      <dgm:spPr/>
      <dgm:t>
        <a:bodyPr/>
        <a:lstStyle/>
        <a:p>
          <a:r>
            <a:rPr lang="zh-CN" altLang="en-US" dirty="0">
              <a:latin typeface="Arial" panose="020B0604020202020204" pitchFamily="34" charset="0"/>
              <a:ea typeface="微软雅黑" panose="020B0503020204020204" pitchFamily="34" charset="-122"/>
            </a:rPr>
            <a:t>③ 强迫冲突。</a:t>
          </a:r>
          <a:endParaRPr lang="zh-CN" altLang="en-US" dirty="0"/>
        </a:p>
      </dgm:t>
    </dgm:pt>
    <dgm:pt modelId="{1B0215C2-1181-451A-8D89-CDE1FC6A8D58}" type="parTrans" cxnId="{887A0513-1B8A-4E1C-8326-614BC6B09980}">
      <dgm:prSet/>
      <dgm:spPr/>
      <dgm:t>
        <a:bodyPr/>
        <a:lstStyle/>
        <a:p>
          <a:endParaRPr lang="zh-CN" altLang="en-US"/>
        </a:p>
      </dgm:t>
    </dgm:pt>
    <dgm:pt modelId="{A50B6C3B-D8BD-4724-B0BB-AECD7D86050F}" type="sibTrans" cxnId="{887A0513-1B8A-4E1C-8326-614BC6B09980}">
      <dgm:prSet/>
      <dgm:spPr/>
      <dgm:t>
        <a:bodyPr/>
        <a:lstStyle/>
        <a:p>
          <a:endParaRPr lang="zh-CN" altLang="en-US"/>
        </a:p>
      </dgm:t>
    </dgm:pt>
    <dgm:pt modelId="{361BCFFE-C1EC-447D-8EBC-F96BA470F19D}" type="pres">
      <dgm:prSet presAssocID="{71BD4509-4965-4DF7-B975-B6A337DAC875}" presName="Name0" presStyleCnt="0">
        <dgm:presLayoutVars>
          <dgm:dir/>
          <dgm:animLvl val="lvl"/>
          <dgm:resizeHandles val="exact"/>
        </dgm:presLayoutVars>
      </dgm:prSet>
      <dgm:spPr/>
    </dgm:pt>
    <dgm:pt modelId="{CC05BFDB-15EB-4323-A54D-3EC955CDF0F1}" type="pres">
      <dgm:prSet presAssocID="{E55B3653-A9F3-4A37-8C9A-2172118C34BD}" presName="parTxOnly" presStyleLbl="node1" presStyleIdx="0" presStyleCnt="3">
        <dgm:presLayoutVars>
          <dgm:chMax val="0"/>
          <dgm:chPref val="0"/>
          <dgm:bulletEnabled val="1"/>
        </dgm:presLayoutVars>
      </dgm:prSet>
      <dgm:spPr/>
    </dgm:pt>
    <dgm:pt modelId="{4414CA86-7BCD-4331-A159-B684835B0710}" type="pres">
      <dgm:prSet presAssocID="{49891192-0260-4CB2-990C-B1C1F32FD2B9}" presName="parTxOnlySpace" presStyleCnt="0"/>
      <dgm:spPr/>
    </dgm:pt>
    <dgm:pt modelId="{3EB14F8A-ECD3-46DA-95A6-8615294235A6}" type="pres">
      <dgm:prSet presAssocID="{D9BD0999-47FC-457C-94A2-6F232419E41C}" presName="parTxOnly" presStyleLbl="node1" presStyleIdx="1" presStyleCnt="3">
        <dgm:presLayoutVars>
          <dgm:chMax val="0"/>
          <dgm:chPref val="0"/>
          <dgm:bulletEnabled val="1"/>
        </dgm:presLayoutVars>
      </dgm:prSet>
      <dgm:spPr/>
    </dgm:pt>
    <dgm:pt modelId="{05F68DDC-17BB-4380-8733-64DCAE35FFAF}" type="pres">
      <dgm:prSet presAssocID="{43EEA93C-2EA3-4B4C-BCB3-CF9239459684}" presName="parTxOnlySpace" presStyleCnt="0"/>
      <dgm:spPr/>
    </dgm:pt>
    <dgm:pt modelId="{A922C42F-D0C0-4B0F-9705-C3E8AE3CBC0E}" type="pres">
      <dgm:prSet presAssocID="{B4B3F063-D81E-4CE4-B0C6-5661E63F5416}" presName="parTxOnly" presStyleLbl="node1" presStyleIdx="2" presStyleCnt="3">
        <dgm:presLayoutVars>
          <dgm:chMax val="0"/>
          <dgm:chPref val="0"/>
          <dgm:bulletEnabled val="1"/>
        </dgm:presLayoutVars>
      </dgm:prSet>
      <dgm:spPr/>
    </dgm:pt>
  </dgm:ptLst>
  <dgm:cxnLst>
    <dgm:cxn modelId="{3C9C3010-A3FD-4A09-A421-2D69F4211610}" srcId="{71BD4509-4965-4DF7-B975-B6A337DAC875}" destId="{D9BD0999-47FC-457C-94A2-6F232419E41C}" srcOrd="1" destOrd="0" parTransId="{9BD4EE23-F6C2-4A90-BD6D-2F2F243F88FA}" sibTransId="{43EEA93C-2EA3-4B4C-BCB3-CF9239459684}"/>
    <dgm:cxn modelId="{887A0513-1B8A-4E1C-8326-614BC6B09980}" srcId="{71BD4509-4965-4DF7-B975-B6A337DAC875}" destId="{B4B3F063-D81E-4CE4-B0C6-5661E63F5416}" srcOrd="2" destOrd="0" parTransId="{1B0215C2-1181-451A-8D89-CDE1FC6A8D58}" sibTransId="{A50B6C3B-D8BD-4724-B0BB-AECD7D86050F}"/>
    <dgm:cxn modelId="{589B0C16-9AE2-4465-BA08-22D8A199B744}" type="presOf" srcId="{D9BD0999-47FC-457C-94A2-6F232419E41C}" destId="{3EB14F8A-ECD3-46DA-95A6-8615294235A6}" srcOrd="0" destOrd="0" presId="urn:microsoft.com/office/officeart/2005/8/layout/chevron1"/>
    <dgm:cxn modelId="{E4E88855-C2AA-400F-BA06-33817B412009}" type="presOf" srcId="{71BD4509-4965-4DF7-B975-B6A337DAC875}" destId="{361BCFFE-C1EC-447D-8EBC-F96BA470F19D}" srcOrd="0" destOrd="0" presId="urn:microsoft.com/office/officeart/2005/8/layout/chevron1"/>
    <dgm:cxn modelId="{00B52E9E-B2B8-45FE-AAE3-A718DF4CB0B1}" srcId="{71BD4509-4965-4DF7-B975-B6A337DAC875}" destId="{E55B3653-A9F3-4A37-8C9A-2172118C34BD}" srcOrd="0" destOrd="0" parTransId="{85F99B99-87FA-4BBB-B3FF-F9A207860EA0}" sibTransId="{49891192-0260-4CB2-990C-B1C1F32FD2B9}"/>
    <dgm:cxn modelId="{E6EB08B9-58F3-48DE-A96F-6AADE1A4C919}" type="presOf" srcId="{B4B3F063-D81E-4CE4-B0C6-5661E63F5416}" destId="{A922C42F-D0C0-4B0F-9705-C3E8AE3CBC0E}" srcOrd="0" destOrd="0" presId="urn:microsoft.com/office/officeart/2005/8/layout/chevron1"/>
    <dgm:cxn modelId="{0EFBBCF2-B3DD-4701-B608-459F0639E33A}" type="presOf" srcId="{E55B3653-A9F3-4A37-8C9A-2172118C34BD}" destId="{CC05BFDB-15EB-4323-A54D-3EC955CDF0F1}" srcOrd="0" destOrd="0" presId="urn:microsoft.com/office/officeart/2005/8/layout/chevron1"/>
    <dgm:cxn modelId="{58FD6C4F-B277-4600-95E9-DFDC94802CC9}" type="presParOf" srcId="{361BCFFE-C1EC-447D-8EBC-F96BA470F19D}" destId="{CC05BFDB-15EB-4323-A54D-3EC955CDF0F1}" srcOrd="0" destOrd="0" presId="urn:microsoft.com/office/officeart/2005/8/layout/chevron1"/>
    <dgm:cxn modelId="{87E4875A-4EE9-4E39-ADC2-578CBB2F31CD}" type="presParOf" srcId="{361BCFFE-C1EC-447D-8EBC-F96BA470F19D}" destId="{4414CA86-7BCD-4331-A159-B684835B0710}" srcOrd="1" destOrd="0" presId="urn:microsoft.com/office/officeart/2005/8/layout/chevron1"/>
    <dgm:cxn modelId="{675C2837-0F50-454D-A68F-49CD5D3236F0}" type="presParOf" srcId="{361BCFFE-C1EC-447D-8EBC-F96BA470F19D}" destId="{3EB14F8A-ECD3-46DA-95A6-8615294235A6}" srcOrd="2" destOrd="0" presId="urn:microsoft.com/office/officeart/2005/8/layout/chevron1"/>
    <dgm:cxn modelId="{2409C744-3E3F-4D62-8676-62E18CE01A1B}" type="presParOf" srcId="{361BCFFE-C1EC-447D-8EBC-F96BA470F19D}" destId="{05F68DDC-17BB-4380-8733-64DCAE35FFAF}" srcOrd="3" destOrd="0" presId="urn:microsoft.com/office/officeart/2005/8/layout/chevron1"/>
    <dgm:cxn modelId="{942556E8-A8A7-4D42-AC82-E273605036CB}" type="presParOf" srcId="{361BCFFE-C1EC-447D-8EBC-F96BA470F19D}" destId="{A922C42F-D0C0-4B0F-9705-C3E8AE3CBC0E}"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6C72658-A51B-4940-A07F-82C2EBCC3702}"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zh-CN" altLang="en-US"/>
        </a:p>
      </dgm:t>
    </dgm:pt>
    <dgm:pt modelId="{9A8DE35E-BD1B-47C5-ADE3-D926D1EC4811}">
      <dgm:prSet phldrT="[文本]"/>
      <dgm:spPr/>
      <dgm:t>
        <a:bodyPr/>
        <a:lstStyle/>
        <a:p>
          <a:r>
            <a:rPr lang="zh-CN" altLang="en-US">
              <a:latin typeface="Arial" panose="020B0604020202020204" pitchFamily="34" charset="0"/>
              <a:ea typeface="微软雅黑" panose="020B0503020204020204" pitchFamily="34" charset="-122"/>
            </a:rPr>
            <a:t>一方面，教师要使学生保持一种能充分发挥创造力的心理状态，让他们尽情去幻想，摆脱理智的刻板约束。</a:t>
          </a:r>
          <a:endParaRPr lang="zh-CN" altLang="en-US" dirty="0"/>
        </a:p>
      </dgm:t>
    </dgm:pt>
    <dgm:pt modelId="{2915C5FB-29DC-462F-BFE2-5D4D79B4ABCC}" type="parTrans" cxnId="{DEDD6753-C68B-44D9-BD10-5AA2762002F7}">
      <dgm:prSet/>
      <dgm:spPr/>
      <dgm:t>
        <a:bodyPr/>
        <a:lstStyle/>
        <a:p>
          <a:endParaRPr lang="zh-CN" altLang="en-US"/>
        </a:p>
      </dgm:t>
    </dgm:pt>
    <dgm:pt modelId="{1ACF7042-A71A-4D69-BB80-9628B476AAE5}" type="sibTrans" cxnId="{DEDD6753-C68B-44D9-BD10-5AA2762002F7}">
      <dgm:prSet/>
      <dgm:spPr/>
      <dgm:t>
        <a:bodyPr/>
        <a:lstStyle/>
        <a:p>
          <a:endParaRPr lang="zh-CN" altLang="en-US"/>
        </a:p>
      </dgm:t>
    </dgm:pt>
    <dgm:pt modelId="{1CAC03E6-7FA1-490D-8DBF-B660F0843626}">
      <dgm:prSet phldrT="[文本]"/>
      <dgm:spPr/>
      <dgm:t>
        <a:bodyPr/>
        <a:lstStyle/>
        <a:p>
          <a:r>
            <a:rPr lang="zh-CN" altLang="en-US" dirty="0">
              <a:latin typeface="Arial" panose="020B0604020202020204" pitchFamily="34" charset="0"/>
              <a:ea typeface="微软雅黑" panose="020B0503020204020204" pitchFamily="34" charset="-122"/>
            </a:rPr>
            <a:t>另一方面，由于教师举出的范例非常重要，因此教学前教师先要学会接受让人疑惑的、异乎寻常的类推。在模式乙中，教师还要防止学生进行不成熟的分析，应该对学习的进程即学生解决问题的行为进行总结。</a:t>
          </a:r>
          <a:endParaRPr lang="zh-CN" altLang="en-US" dirty="0"/>
        </a:p>
      </dgm:t>
    </dgm:pt>
    <dgm:pt modelId="{CD7A75CB-C205-465B-B6BC-03DF8402C78B}" type="parTrans" cxnId="{CF1079ED-4214-43A9-B28C-3FB0D11F5712}">
      <dgm:prSet/>
      <dgm:spPr/>
      <dgm:t>
        <a:bodyPr/>
        <a:lstStyle/>
        <a:p>
          <a:endParaRPr lang="zh-CN" altLang="en-US"/>
        </a:p>
      </dgm:t>
    </dgm:pt>
    <dgm:pt modelId="{BAE0EF88-E168-4775-B04A-C118886E19E8}" type="sibTrans" cxnId="{CF1079ED-4214-43A9-B28C-3FB0D11F5712}">
      <dgm:prSet/>
      <dgm:spPr/>
      <dgm:t>
        <a:bodyPr/>
        <a:lstStyle/>
        <a:p>
          <a:endParaRPr lang="zh-CN" altLang="en-US"/>
        </a:p>
      </dgm:t>
    </dgm:pt>
    <dgm:pt modelId="{46313082-12C1-4693-8622-FF5E983E4977}" type="pres">
      <dgm:prSet presAssocID="{06C72658-A51B-4940-A07F-82C2EBCC3702}" presName="linear" presStyleCnt="0">
        <dgm:presLayoutVars>
          <dgm:animLvl val="lvl"/>
          <dgm:resizeHandles val="exact"/>
        </dgm:presLayoutVars>
      </dgm:prSet>
      <dgm:spPr/>
    </dgm:pt>
    <dgm:pt modelId="{66131988-F001-4339-B888-EAEB724EC70B}" type="pres">
      <dgm:prSet presAssocID="{9A8DE35E-BD1B-47C5-ADE3-D926D1EC4811}" presName="parentText" presStyleLbl="node1" presStyleIdx="0" presStyleCnt="2">
        <dgm:presLayoutVars>
          <dgm:chMax val="0"/>
          <dgm:bulletEnabled val="1"/>
        </dgm:presLayoutVars>
      </dgm:prSet>
      <dgm:spPr/>
    </dgm:pt>
    <dgm:pt modelId="{3A990058-0EF0-4AD6-8587-18A0862ACB49}" type="pres">
      <dgm:prSet presAssocID="{1ACF7042-A71A-4D69-BB80-9628B476AAE5}" presName="spacer" presStyleCnt="0"/>
      <dgm:spPr/>
    </dgm:pt>
    <dgm:pt modelId="{267EB1EE-D916-4636-980E-C72D9E36BE11}" type="pres">
      <dgm:prSet presAssocID="{1CAC03E6-7FA1-490D-8DBF-B660F0843626}" presName="parentText" presStyleLbl="node1" presStyleIdx="1" presStyleCnt="2">
        <dgm:presLayoutVars>
          <dgm:chMax val="0"/>
          <dgm:bulletEnabled val="1"/>
        </dgm:presLayoutVars>
      </dgm:prSet>
      <dgm:spPr/>
    </dgm:pt>
  </dgm:ptLst>
  <dgm:cxnLst>
    <dgm:cxn modelId="{356F4604-9BA7-423E-A14C-693E69771F14}" type="presOf" srcId="{9A8DE35E-BD1B-47C5-ADE3-D926D1EC4811}" destId="{66131988-F001-4339-B888-EAEB724EC70B}" srcOrd="0" destOrd="0" presId="urn:microsoft.com/office/officeart/2005/8/layout/vList2"/>
    <dgm:cxn modelId="{F982D52E-ACBF-4CA2-9C5A-B065E89BDAD0}" type="presOf" srcId="{06C72658-A51B-4940-A07F-82C2EBCC3702}" destId="{46313082-12C1-4693-8622-FF5E983E4977}" srcOrd="0" destOrd="0" presId="urn:microsoft.com/office/officeart/2005/8/layout/vList2"/>
    <dgm:cxn modelId="{DEDD6753-C68B-44D9-BD10-5AA2762002F7}" srcId="{06C72658-A51B-4940-A07F-82C2EBCC3702}" destId="{9A8DE35E-BD1B-47C5-ADE3-D926D1EC4811}" srcOrd="0" destOrd="0" parTransId="{2915C5FB-29DC-462F-BFE2-5D4D79B4ABCC}" sibTransId="{1ACF7042-A71A-4D69-BB80-9628B476AAE5}"/>
    <dgm:cxn modelId="{8234B0D8-2873-440F-8BE6-1E1A00CB3045}" type="presOf" srcId="{1CAC03E6-7FA1-490D-8DBF-B660F0843626}" destId="{267EB1EE-D916-4636-980E-C72D9E36BE11}" srcOrd="0" destOrd="0" presId="urn:microsoft.com/office/officeart/2005/8/layout/vList2"/>
    <dgm:cxn modelId="{CF1079ED-4214-43A9-B28C-3FB0D11F5712}" srcId="{06C72658-A51B-4940-A07F-82C2EBCC3702}" destId="{1CAC03E6-7FA1-490D-8DBF-B660F0843626}" srcOrd="1" destOrd="0" parTransId="{CD7A75CB-C205-465B-B6BC-03DF8402C78B}" sibTransId="{BAE0EF88-E168-4775-B04A-C118886E19E8}"/>
    <dgm:cxn modelId="{6981BA45-6E46-4391-BDE8-532C8F497E5A}" type="presParOf" srcId="{46313082-12C1-4693-8622-FF5E983E4977}" destId="{66131988-F001-4339-B888-EAEB724EC70B}" srcOrd="0" destOrd="0" presId="urn:microsoft.com/office/officeart/2005/8/layout/vList2"/>
    <dgm:cxn modelId="{37AEF44A-9DC4-47DD-AC1D-D5D3FB3A3F87}" type="presParOf" srcId="{46313082-12C1-4693-8622-FF5E983E4977}" destId="{3A990058-0EF0-4AD6-8587-18A0862ACB49}" srcOrd="1" destOrd="0" presId="urn:microsoft.com/office/officeart/2005/8/layout/vList2"/>
    <dgm:cxn modelId="{8D092D0A-35D6-4E0F-B3F6-2BB002FD3EFF}" type="presParOf" srcId="{46313082-12C1-4693-8622-FF5E983E4977}" destId="{267EB1EE-D916-4636-980E-C72D9E36BE1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76C5E56-E45E-4DAC-ABC1-9227D528DAE9}" type="doc">
      <dgm:prSet loTypeId="urn:microsoft.com/office/officeart/2005/8/layout/cycle6" loCatId="relationship" qsTypeId="urn:microsoft.com/office/officeart/2005/8/quickstyle/simple1" qsCatId="simple" csTypeId="urn:microsoft.com/office/officeart/2005/8/colors/colorful3" csCatId="colorful" phldr="1"/>
      <dgm:spPr/>
      <dgm:t>
        <a:bodyPr/>
        <a:lstStyle/>
        <a:p>
          <a:endParaRPr lang="zh-CN" altLang="en-US"/>
        </a:p>
      </dgm:t>
    </dgm:pt>
    <dgm:pt modelId="{6688F3C0-991A-43F9-BA03-AD9324350800}">
      <dgm:prSet phldrT="[文本]" custT="1"/>
      <dgm:spPr/>
      <dgm:t>
        <a:bodyPr/>
        <a:lstStyle/>
        <a:p>
          <a:pPr algn="l"/>
          <a:r>
            <a:rPr lang="en-US" altLang="zh-CN" sz="1800" dirty="0">
              <a:latin typeface="Arial" panose="020B0604020202020204" pitchFamily="34" charset="0"/>
              <a:ea typeface="微软雅黑" panose="020B0503020204020204" pitchFamily="34" charset="-122"/>
            </a:rPr>
            <a:t>1. </a:t>
          </a:r>
          <a:r>
            <a:rPr lang="zh-CN" altLang="en-US" sz="1800" dirty="0">
              <a:latin typeface="Arial" panose="020B0604020202020204" pitchFamily="34" charset="0"/>
              <a:ea typeface="微软雅黑" panose="020B0503020204020204" pitchFamily="34" charset="-122"/>
            </a:rPr>
            <a:t>定义目标行为</a:t>
          </a:r>
          <a:endParaRPr lang="zh-CN" altLang="en-US" sz="1800" dirty="0"/>
        </a:p>
      </dgm:t>
    </dgm:pt>
    <dgm:pt modelId="{107583E9-118E-4156-9059-B28B96E36F00}" type="parTrans" cxnId="{030EA4AC-CD6C-440A-9EF4-918ED3FED2BA}">
      <dgm:prSet/>
      <dgm:spPr/>
      <dgm:t>
        <a:bodyPr/>
        <a:lstStyle/>
        <a:p>
          <a:endParaRPr lang="zh-CN" altLang="en-US"/>
        </a:p>
      </dgm:t>
    </dgm:pt>
    <dgm:pt modelId="{596F56AB-053A-44A4-A936-0E19B88F4B93}" type="sibTrans" cxnId="{030EA4AC-CD6C-440A-9EF4-918ED3FED2BA}">
      <dgm:prSet/>
      <dgm:spPr/>
      <dgm:t>
        <a:bodyPr/>
        <a:lstStyle/>
        <a:p>
          <a:endParaRPr lang="zh-CN" altLang="en-US"/>
        </a:p>
      </dgm:t>
    </dgm:pt>
    <dgm:pt modelId="{55BAF918-CEFF-43CA-B2D1-85A1F27FBB52}">
      <dgm:prSet phldrT="[文本]" custT="1"/>
      <dgm:spPr/>
      <dgm:t>
        <a:bodyPr/>
        <a:lstStyle/>
        <a:p>
          <a:pPr algn="l"/>
          <a:r>
            <a:rPr lang="en-US" altLang="zh-CN" sz="1800" dirty="0">
              <a:latin typeface="Arial" panose="020B0604020202020204" pitchFamily="34" charset="0"/>
              <a:ea typeface="微软雅黑" panose="020B0503020204020204" pitchFamily="34" charset="-122"/>
            </a:rPr>
            <a:t>2. </a:t>
          </a:r>
          <a:r>
            <a:rPr lang="zh-CN" altLang="zh-CN" sz="1800" dirty="0">
              <a:latin typeface="Arial" panose="020B0604020202020204" pitchFamily="34" charset="0"/>
              <a:ea typeface="微软雅黑" panose="020B0503020204020204" pitchFamily="34" charset="-122"/>
            </a:rPr>
            <a:t>评价初始行为</a:t>
          </a:r>
          <a:endParaRPr lang="zh-CN" altLang="en-US" sz="1800" dirty="0"/>
        </a:p>
      </dgm:t>
    </dgm:pt>
    <dgm:pt modelId="{B92A850D-5945-4CE5-89B5-7B5C39D0E549}" type="parTrans" cxnId="{637C74D2-0AA9-47CF-9EB7-572EC411D968}">
      <dgm:prSet/>
      <dgm:spPr/>
      <dgm:t>
        <a:bodyPr/>
        <a:lstStyle/>
        <a:p>
          <a:endParaRPr lang="zh-CN" altLang="en-US"/>
        </a:p>
      </dgm:t>
    </dgm:pt>
    <dgm:pt modelId="{1DD264BF-A5D5-473A-940A-01423AF0F3F7}" type="sibTrans" cxnId="{637C74D2-0AA9-47CF-9EB7-572EC411D968}">
      <dgm:prSet/>
      <dgm:spPr/>
      <dgm:t>
        <a:bodyPr/>
        <a:lstStyle/>
        <a:p>
          <a:endParaRPr lang="zh-CN" altLang="en-US"/>
        </a:p>
      </dgm:t>
    </dgm:pt>
    <dgm:pt modelId="{9CC73C3E-AF32-4D07-AB64-1938E1D4197B}">
      <dgm:prSet phldrT="[文本]" custT="1"/>
      <dgm:spPr/>
      <dgm:t>
        <a:bodyPr/>
        <a:lstStyle/>
        <a:p>
          <a:pPr algn="l"/>
          <a:r>
            <a:rPr lang="en-US" altLang="zh-CN" sz="1800" dirty="0">
              <a:latin typeface="Arial" panose="020B0604020202020204" pitchFamily="34" charset="0"/>
              <a:ea typeface="微软雅黑" panose="020B0503020204020204" pitchFamily="34" charset="-122"/>
            </a:rPr>
            <a:t>3. </a:t>
          </a:r>
          <a:r>
            <a:rPr lang="zh-CN" altLang="en-US" sz="1800" dirty="0">
              <a:latin typeface="Arial" panose="020B0604020202020204" pitchFamily="34" charset="0"/>
              <a:ea typeface="微软雅黑" panose="020B0503020204020204" pitchFamily="34" charset="-122"/>
            </a:rPr>
            <a:t>制订偶联计划</a:t>
          </a:r>
          <a:endParaRPr lang="zh-CN" altLang="en-US" sz="1800" dirty="0"/>
        </a:p>
      </dgm:t>
    </dgm:pt>
    <dgm:pt modelId="{2A780B87-B1DD-4A20-B829-21780AF2973C}" type="parTrans" cxnId="{70D136DC-3F52-4863-BB65-94BF730368D4}">
      <dgm:prSet/>
      <dgm:spPr/>
      <dgm:t>
        <a:bodyPr/>
        <a:lstStyle/>
        <a:p>
          <a:endParaRPr lang="zh-CN" altLang="en-US"/>
        </a:p>
      </dgm:t>
    </dgm:pt>
    <dgm:pt modelId="{A94A2F8A-CB6F-4FAD-82F5-96577AA55554}" type="sibTrans" cxnId="{70D136DC-3F52-4863-BB65-94BF730368D4}">
      <dgm:prSet/>
      <dgm:spPr/>
      <dgm:t>
        <a:bodyPr/>
        <a:lstStyle/>
        <a:p>
          <a:endParaRPr lang="zh-CN" altLang="en-US"/>
        </a:p>
      </dgm:t>
    </dgm:pt>
    <dgm:pt modelId="{216BA7C0-D3AB-4119-ACB3-C5D606DA220B}">
      <dgm:prSet phldrT="[文本]" custT="1"/>
      <dgm:spPr/>
      <dgm:t>
        <a:bodyPr/>
        <a:lstStyle/>
        <a:p>
          <a:pPr algn="l"/>
          <a:r>
            <a:rPr lang="en-US" altLang="zh-CN" sz="1800" dirty="0">
              <a:latin typeface="Arial" panose="020B0604020202020204" pitchFamily="34" charset="0"/>
              <a:ea typeface="微软雅黑" panose="020B0503020204020204" pitchFamily="34" charset="-122"/>
            </a:rPr>
            <a:t>4. </a:t>
          </a:r>
          <a:r>
            <a:rPr lang="zh-CN" altLang="en-US" sz="1800" dirty="0">
              <a:latin typeface="Arial" panose="020B0604020202020204" pitchFamily="34" charset="0"/>
              <a:ea typeface="微软雅黑" panose="020B0503020204020204" pitchFamily="34" charset="-122"/>
            </a:rPr>
            <a:t>实施偶联计划</a:t>
          </a:r>
          <a:endParaRPr lang="zh-CN" altLang="en-US" sz="1800" dirty="0"/>
        </a:p>
      </dgm:t>
    </dgm:pt>
    <dgm:pt modelId="{729B3AB3-A3E3-4E0E-94A9-2B262158C535}" type="parTrans" cxnId="{24AB2943-4D0F-4488-9C17-C427663AFACD}">
      <dgm:prSet/>
      <dgm:spPr/>
      <dgm:t>
        <a:bodyPr/>
        <a:lstStyle/>
        <a:p>
          <a:endParaRPr lang="zh-CN" altLang="en-US"/>
        </a:p>
      </dgm:t>
    </dgm:pt>
    <dgm:pt modelId="{747E62A7-21BF-4F71-B1EE-9BD18F64E46B}" type="sibTrans" cxnId="{24AB2943-4D0F-4488-9C17-C427663AFACD}">
      <dgm:prSet/>
      <dgm:spPr/>
      <dgm:t>
        <a:bodyPr/>
        <a:lstStyle/>
        <a:p>
          <a:endParaRPr lang="zh-CN" altLang="en-US"/>
        </a:p>
      </dgm:t>
    </dgm:pt>
    <dgm:pt modelId="{D6091703-CBA1-4D91-9657-76B3283F7853}">
      <dgm:prSet phldrT="[文本]" custT="1"/>
      <dgm:spPr/>
      <dgm:t>
        <a:bodyPr/>
        <a:lstStyle/>
        <a:p>
          <a:pPr algn="l"/>
          <a:r>
            <a:rPr lang="en-US" altLang="zh-CN" sz="1800" dirty="0">
              <a:latin typeface="Arial" panose="020B0604020202020204" pitchFamily="34" charset="0"/>
              <a:ea typeface="微软雅黑" panose="020B0503020204020204" pitchFamily="34" charset="-122"/>
            </a:rPr>
            <a:t>5. </a:t>
          </a:r>
          <a:r>
            <a:rPr lang="zh-CN" altLang="en-US" sz="1800" dirty="0">
              <a:latin typeface="Arial" panose="020B0604020202020204" pitchFamily="34" charset="0"/>
              <a:ea typeface="微软雅黑" panose="020B0503020204020204" pitchFamily="34" charset="-122"/>
            </a:rPr>
            <a:t>评价偶联计划</a:t>
          </a:r>
          <a:endParaRPr lang="zh-CN" altLang="en-US" sz="1800" dirty="0"/>
        </a:p>
      </dgm:t>
    </dgm:pt>
    <dgm:pt modelId="{9E38D154-F94C-4387-9BAB-B6311A665CEC}" type="parTrans" cxnId="{CD8280CF-6E53-49F3-B0FB-C4BBE4A0410D}">
      <dgm:prSet/>
      <dgm:spPr/>
      <dgm:t>
        <a:bodyPr/>
        <a:lstStyle/>
        <a:p>
          <a:endParaRPr lang="zh-CN" altLang="en-US"/>
        </a:p>
      </dgm:t>
    </dgm:pt>
    <dgm:pt modelId="{BC5596EB-5886-4353-BAA6-340B1E4FE52A}" type="sibTrans" cxnId="{CD8280CF-6E53-49F3-B0FB-C4BBE4A0410D}">
      <dgm:prSet/>
      <dgm:spPr/>
      <dgm:t>
        <a:bodyPr/>
        <a:lstStyle/>
        <a:p>
          <a:endParaRPr lang="zh-CN" altLang="en-US"/>
        </a:p>
      </dgm:t>
    </dgm:pt>
    <dgm:pt modelId="{B97705D6-9BEC-4365-BD80-654CC164F6C6}" type="pres">
      <dgm:prSet presAssocID="{B76C5E56-E45E-4DAC-ABC1-9227D528DAE9}" presName="cycle" presStyleCnt="0">
        <dgm:presLayoutVars>
          <dgm:dir/>
          <dgm:resizeHandles val="exact"/>
        </dgm:presLayoutVars>
      </dgm:prSet>
      <dgm:spPr/>
    </dgm:pt>
    <dgm:pt modelId="{9E394224-2C56-4913-BD49-799A75E97F74}" type="pres">
      <dgm:prSet presAssocID="{6688F3C0-991A-43F9-BA03-AD9324350800}" presName="node" presStyleLbl="node1" presStyleIdx="0" presStyleCnt="5">
        <dgm:presLayoutVars>
          <dgm:bulletEnabled val="1"/>
        </dgm:presLayoutVars>
      </dgm:prSet>
      <dgm:spPr/>
    </dgm:pt>
    <dgm:pt modelId="{8141E23A-B8AC-437D-9CA0-645CA77E6EF2}" type="pres">
      <dgm:prSet presAssocID="{6688F3C0-991A-43F9-BA03-AD9324350800}" presName="spNode" presStyleCnt="0"/>
      <dgm:spPr/>
    </dgm:pt>
    <dgm:pt modelId="{B649A1ED-F3F5-4A21-90AE-06B0A72C3A09}" type="pres">
      <dgm:prSet presAssocID="{596F56AB-053A-44A4-A936-0E19B88F4B93}" presName="sibTrans" presStyleLbl="sibTrans1D1" presStyleIdx="0" presStyleCnt="5"/>
      <dgm:spPr/>
    </dgm:pt>
    <dgm:pt modelId="{510E4147-4DC6-448B-9D2B-BC7E6F2D6738}" type="pres">
      <dgm:prSet presAssocID="{55BAF918-CEFF-43CA-B2D1-85A1F27FBB52}" presName="node" presStyleLbl="node1" presStyleIdx="1" presStyleCnt="5">
        <dgm:presLayoutVars>
          <dgm:bulletEnabled val="1"/>
        </dgm:presLayoutVars>
      </dgm:prSet>
      <dgm:spPr/>
    </dgm:pt>
    <dgm:pt modelId="{02FC2E4D-5988-4A32-B48A-059CF4EEA7A3}" type="pres">
      <dgm:prSet presAssocID="{55BAF918-CEFF-43CA-B2D1-85A1F27FBB52}" presName="spNode" presStyleCnt="0"/>
      <dgm:spPr/>
    </dgm:pt>
    <dgm:pt modelId="{F7E1E2BF-CFA8-42C0-BA07-C49B1B1A7EE7}" type="pres">
      <dgm:prSet presAssocID="{1DD264BF-A5D5-473A-940A-01423AF0F3F7}" presName="sibTrans" presStyleLbl="sibTrans1D1" presStyleIdx="1" presStyleCnt="5"/>
      <dgm:spPr/>
    </dgm:pt>
    <dgm:pt modelId="{CC10F952-A4ED-4DC6-8EFB-1266BDD0AF44}" type="pres">
      <dgm:prSet presAssocID="{9CC73C3E-AF32-4D07-AB64-1938E1D4197B}" presName="node" presStyleLbl="node1" presStyleIdx="2" presStyleCnt="5">
        <dgm:presLayoutVars>
          <dgm:bulletEnabled val="1"/>
        </dgm:presLayoutVars>
      </dgm:prSet>
      <dgm:spPr/>
    </dgm:pt>
    <dgm:pt modelId="{7AF6DB73-4611-4102-8A7F-9AD6E47F53E1}" type="pres">
      <dgm:prSet presAssocID="{9CC73C3E-AF32-4D07-AB64-1938E1D4197B}" presName="spNode" presStyleCnt="0"/>
      <dgm:spPr/>
    </dgm:pt>
    <dgm:pt modelId="{7516E65E-5146-40DC-B8BE-B4A025233E7C}" type="pres">
      <dgm:prSet presAssocID="{A94A2F8A-CB6F-4FAD-82F5-96577AA55554}" presName="sibTrans" presStyleLbl="sibTrans1D1" presStyleIdx="2" presStyleCnt="5"/>
      <dgm:spPr/>
    </dgm:pt>
    <dgm:pt modelId="{F938B593-A316-4C58-9B8E-9DA4BC4801B7}" type="pres">
      <dgm:prSet presAssocID="{216BA7C0-D3AB-4119-ACB3-C5D606DA220B}" presName="node" presStyleLbl="node1" presStyleIdx="3" presStyleCnt="5">
        <dgm:presLayoutVars>
          <dgm:bulletEnabled val="1"/>
        </dgm:presLayoutVars>
      </dgm:prSet>
      <dgm:spPr/>
    </dgm:pt>
    <dgm:pt modelId="{C49DE49B-3FCE-40D6-8471-1D159DF0C626}" type="pres">
      <dgm:prSet presAssocID="{216BA7C0-D3AB-4119-ACB3-C5D606DA220B}" presName="spNode" presStyleCnt="0"/>
      <dgm:spPr/>
    </dgm:pt>
    <dgm:pt modelId="{65447618-AF45-43D8-A531-97E67936332A}" type="pres">
      <dgm:prSet presAssocID="{747E62A7-21BF-4F71-B1EE-9BD18F64E46B}" presName="sibTrans" presStyleLbl="sibTrans1D1" presStyleIdx="3" presStyleCnt="5"/>
      <dgm:spPr/>
    </dgm:pt>
    <dgm:pt modelId="{EF25495F-0FA1-4583-AB60-D82D8C09D623}" type="pres">
      <dgm:prSet presAssocID="{D6091703-CBA1-4D91-9657-76B3283F7853}" presName="node" presStyleLbl="node1" presStyleIdx="4" presStyleCnt="5">
        <dgm:presLayoutVars>
          <dgm:bulletEnabled val="1"/>
        </dgm:presLayoutVars>
      </dgm:prSet>
      <dgm:spPr/>
    </dgm:pt>
    <dgm:pt modelId="{90704F28-1CD5-4696-8B81-D14E41DEB4A8}" type="pres">
      <dgm:prSet presAssocID="{D6091703-CBA1-4D91-9657-76B3283F7853}" presName="spNode" presStyleCnt="0"/>
      <dgm:spPr/>
    </dgm:pt>
    <dgm:pt modelId="{3798EAD9-402E-40C4-B82D-C6578CA3FB4D}" type="pres">
      <dgm:prSet presAssocID="{BC5596EB-5886-4353-BAA6-340B1E4FE52A}" presName="sibTrans" presStyleLbl="sibTrans1D1" presStyleIdx="4" presStyleCnt="5"/>
      <dgm:spPr/>
    </dgm:pt>
  </dgm:ptLst>
  <dgm:cxnLst>
    <dgm:cxn modelId="{BD76D715-0026-4BE4-8803-8118C7C5C414}" type="presOf" srcId="{6688F3C0-991A-43F9-BA03-AD9324350800}" destId="{9E394224-2C56-4913-BD49-799A75E97F74}" srcOrd="0" destOrd="0" presId="urn:microsoft.com/office/officeart/2005/8/layout/cycle6"/>
    <dgm:cxn modelId="{438E242F-DA19-49D7-8283-42BE3E505629}" type="presOf" srcId="{1DD264BF-A5D5-473A-940A-01423AF0F3F7}" destId="{F7E1E2BF-CFA8-42C0-BA07-C49B1B1A7EE7}" srcOrd="0" destOrd="0" presId="urn:microsoft.com/office/officeart/2005/8/layout/cycle6"/>
    <dgm:cxn modelId="{9D351D30-4F1A-4B7E-AEA2-C1365151CDF3}" type="presOf" srcId="{BC5596EB-5886-4353-BAA6-340B1E4FE52A}" destId="{3798EAD9-402E-40C4-B82D-C6578CA3FB4D}" srcOrd="0" destOrd="0" presId="urn:microsoft.com/office/officeart/2005/8/layout/cycle6"/>
    <dgm:cxn modelId="{4001185C-4AAB-4733-AFCB-B0BB057AF4F4}" type="presOf" srcId="{596F56AB-053A-44A4-A936-0E19B88F4B93}" destId="{B649A1ED-F3F5-4A21-90AE-06B0A72C3A09}" srcOrd="0" destOrd="0" presId="urn:microsoft.com/office/officeart/2005/8/layout/cycle6"/>
    <dgm:cxn modelId="{3C7EBA42-5E6A-4D91-90B4-A65811E5F0C9}" type="presOf" srcId="{747E62A7-21BF-4F71-B1EE-9BD18F64E46B}" destId="{65447618-AF45-43D8-A531-97E67936332A}" srcOrd="0" destOrd="0" presId="urn:microsoft.com/office/officeart/2005/8/layout/cycle6"/>
    <dgm:cxn modelId="{24AB2943-4D0F-4488-9C17-C427663AFACD}" srcId="{B76C5E56-E45E-4DAC-ABC1-9227D528DAE9}" destId="{216BA7C0-D3AB-4119-ACB3-C5D606DA220B}" srcOrd="3" destOrd="0" parTransId="{729B3AB3-A3E3-4E0E-94A9-2B262158C535}" sibTransId="{747E62A7-21BF-4F71-B1EE-9BD18F64E46B}"/>
    <dgm:cxn modelId="{D012A448-7728-44E7-AB5F-FA4592D770C3}" type="presOf" srcId="{9CC73C3E-AF32-4D07-AB64-1938E1D4197B}" destId="{CC10F952-A4ED-4DC6-8EFB-1266BDD0AF44}" srcOrd="0" destOrd="0" presId="urn:microsoft.com/office/officeart/2005/8/layout/cycle6"/>
    <dgm:cxn modelId="{23EE286D-5947-46BD-AECA-B86CB09FBAA3}" type="presOf" srcId="{B76C5E56-E45E-4DAC-ABC1-9227D528DAE9}" destId="{B97705D6-9BEC-4365-BD80-654CC164F6C6}" srcOrd="0" destOrd="0" presId="urn:microsoft.com/office/officeart/2005/8/layout/cycle6"/>
    <dgm:cxn modelId="{1747384E-714C-4987-A231-50B2E08207B4}" type="presOf" srcId="{216BA7C0-D3AB-4119-ACB3-C5D606DA220B}" destId="{F938B593-A316-4C58-9B8E-9DA4BC4801B7}" srcOrd="0" destOrd="0" presId="urn:microsoft.com/office/officeart/2005/8/layout/cycle6"/>
    <dgm:cxn modelId="{030EA4AC-CD6C-440A-9EF4-918ED3FED2BA}" srcId="{B76C5E56-E45E-4DAC-ABC1-9227D528DAE9}" destId="{6688F3C0-991A-43F9-BA03-AD9324350800}" srcOrd="0" destOrd="0" parTransId="{107583E9-118E-4156-9059-B28B96E36F00}" sibTransId="{596F56AB-053A-44A4-A936-0E19B88F4B93}"/>
    <dgm:cxn modelId="{DC6AEFC9-8199-490D-BC86-78FB07B50BEB}" type="presOf" srcId="{D6091703-CBA1-4D91-9657-76B3283F7853}" destId="{EF25495F-0FA1-4583-AB60-D82D8C09D623}" srcOrd="0" destOrd="0" presId="urn:microsoft.com/office/officeart/2005/8/layout/cycle6"/>
    <dgm:cxn modelId="{CD8280CF-6E53-49F3-B0FB-C4BBE4A0410D}" srcId="{B76C5E56-E45E-4DAC-ABC1-9227D528DAE9}" destId="{D6091703-CBA1-4D91-9657-76B3283F7853}" srcOrd="4" destOrd="0" parTransId="{9E38D154-F94C-4387-9BAB-B6311A665CEC}" sibTransId="{BC5596EB-5886-4353-BAA6-340B1E4FE52A}"/>
    <dgm:cxn modelId="{637C74D2-0AA9-47CF-9EB7-572EC411D968}" srcId="{B76C5E56-E45E-4DAC-ABC1-9227D528DAE9}" destId="{55BAF918-CEFF-43CA-B2D1-85A1F27FBB52}" srcOrd="1" destOrd="0" parTransId="{B92A850D-5945-4CE5-89B5-7B5C39D0E549}" sibTransId="{1DD264BF-A5D5-473A-940A-01423AF0F3F7}"/>
    <dgm:cxn modelId="{70D136DC-3F52-4863-BB65-94BF730368D4}" srcId="{B76C5E56-E45E-4DAC-ABC1-9227D528DAE9}" destId="{9CC73C3E-AF32-4D07-AB64-1938E1D4197B}" srcOrd="2" destOrd="0" parTransId="{2A780B87-B1DD-4A20-B829-21780AF2973C}" sibTransId="{A94A2F8A-CB6F-4FAD-82F5-96577AA55554}"/>
    <dgm:cxn modelId="{58C66CE6-1DB3-4600-96A3-8F1FFA29B4BF}" type="presOf" srcId="{A94A2F8A-CB6F-4FAD-82F5-96577AA55554}" destId="{7516E65E-5146-40DC-B8BE-B4A025233E7C}" srcOrd="0" destOrd="0" presId="urn:microsoft.com/office/officeart/2005/8/layout/cycle6"/>
    <dgm:cxn modelId="{B721DEF6-752F-40C7-AC7E-35DF2A2BE43E}" type="presOf" srcId="{55BAF918-CEFF-43CA-B2D1-85A1F27FBB52}" destId="{510E4147-4DC6-448B-9D2B-BC7E6F2D6738}" srcOrd="0" destOrd="0" presId="urn:microsoft.com/office/officeart/2005/8/layout/cycle6"/>
    <dgm:cxn modelId="{3924C7E0-7104-414D-B0FB-0C2AA4B3717C}" type="presParOf" srcId="{B97705D6-9BEC-4365-BD80-654CC164F6C6}" destId="{9E394224-2C56-4913-BD49-799A75E97F74}" srcOrd="0" destOrd="0" presId="urn:microsoft.com/office/officeart/2005/8/layout/cycle6"/>
    <dgm:cxn modelId="{737D67B5-881C-4EB6-80A4-327A580BB3C0}" type="presParOf" srcId="{B97705D6-9BEC-4365-BD80-654CC164F6C6}" destId="{8141E23A-B8AC-437D-9CA0-645CA77E6EF2}" srcOrd="1" destOrd="0" presId="urn:microsoft.com/office/officeart/2005/8/layout/cycle6"/>
    <dgm:cxn modelId="{2FC884D6-514D-4F20-9E11-7E75AF4ED2CF}" type="presParOf" srcId="{B97705D6-9BEC-4365-BD80-654CC164F6C6}" destId="{B649A1ED-F3F5-4A21-90AE-06B0A72C3A09}" srcOrd="2" destOrd="0" presId="urn:microsoft.com/office/officeart/2005/8/layout/cycle6"/>
    <dgm:cxn modelId="{BC93CDA9-2876-49F0-A1EF-9A270EB0B36B}" type="presParOf" srcId="{B97705D6-9BEC-4365-BD80-654CC164F6C6}" destId="{510E4147-4DC6-448B-9D2B-BC7E6F2D6738}" srcOrd="3" destOrd="0" presId="urn:microsoft.com/office/officeart/2005/8/layout/cycle6"/>
    <dgm:cxn modelId="{A49ABA23-E4B9-4DB7-9A22-83B2E7B3CCDF}" type="presParOf" srcId="{B97705D6-9BEC-4365-BD80-654CC164F6C6}" destId="{02FC2E4D-5988-4A32-B48A-059CF4EEA7A3}" srcOrd="4" destOrd="0" presId="urn:microsoft.com/office/officeart/2005/8/layout/cycle6"/>
    <dgm:cxn modelId="{83EF7B94-0360-45C5-B59C-571D24F82691}" type="presParOf" srcId="{B97705D6-9BEC-4365-BD80-654CC164F6C6}" destId="{F7E1E2BF-CFA8-42C0-BA07-C49B1B1A7EE7}" srcOrd="5" destOrd="0" presId="urn:microsoft.com/office/officeart/2005/8/layout/cycle6"/>
    <dgm:cxn modelId="{3D798AA6-4982-49B2-84B9-02F10F438610}" type="presParOf" srcId="{B97705D6-9BEC-4365-BD80-654CC164F6C6}" destId="{CC10F952-A4ED-4DC6-8EFB-1266BDD0AF44}" srcOrd="6" destOrd="0" presId="urn:microsoft.com/office/officeart/2005/8/layout/cycle6"/>
    <dgm:cxn modelId="{6F17A4C6-EE0C-4DC9-BF1D-3342DE1AE001}" type="presParOf" srcId="{B97705D6-9BEC-4365-BD80-654CC164F6C6}" destId="{7AF6DB73-4611-4102-8A7F-9AD6E47F53E1}" srcOrd="7" destOrd="0" presId="urn:microsoft.com/office/officeart/2005/8/layout/cycle6"/>
    <dgm:cxn modelId="{0C6AA0A9-184E-4FF4-8C89-E4F6FD1DDA4C}" type="presParOf" srcId="{B97705D6-9BEC-4365-BD80-654CC164F6C6}" destId="{7516E65E-5146-40DC-B8BE-B4A025233E7C}" srcOrd="8" destOrd="0" presId="urn:microsoft.com/office/officeart/2005/8/layout/cycle6"/>
    <dgm:cxn modelId="{5E732824-462C-4557-8C22-88F68D052C58}" type="presParOf" srcId="{B97705D6-9BEC-4365-BD80-654CC164F6C6}" destId="{F938B593-A316-4C58-9B8E-9DA4BC4801B7}" srcOrd="9" destOrd="0" presId="urn:microsoft.com/office/officeart/2005/8/layout/cycle6"/>
    <dgm:cxn modelId="{0FA46FD0-6F7B-430B-AA7F-1BBC7F3308E6}" type="presParOf" srcId="{B97705D6-9BEC-4365-BD80-654CC164F6C6}" destId="{C49DE49B-3FCE-40D6-8471-1D159DF0C626}" srcOrd="10" destOrd="0" presId="urn:microsoft.com/office/officeart/2005/8/layout/cycle6"/>
    <dgm:cxn modelId="{C07FE2C5-DF4B-4512-A5AC-85FB483A921D}" type="presParOf" srcId="{B97705D6-9BEC-4365-BD80-654CC164F6C6}" destId="{65447618-AF45-43D8-A531-97E67936332A}" srcOrd="11" destOrd="0" presId="urn:microsoft.com/office/officeart/2005/8/layout/cycle6"/>
    <dgm:cxn modelId="{13D308AE-CDD8-4016-8886-B5484CEDF974}" type="presParOf" srcId="{B97705D6-9BEC-4365-BD80-654CC164F6C6}" destId="{EF25495F-0FA1-4583-AB60-D82D8C09D623}" srcOrd="12" destOrd="0" presId="urn:microsoft.com/office/officeart/2005/8/layout/cycle6"/>
    <dgm:cxn modelId="{6E195854-0D98-452C-9ACA-7932A630AC46}" type="presParOf" srcId="{B97705D6-9BEC-4365-BD80-654CC164F6C6}" destId="{90704F28-1CD5-4696-8B81-D14E41DEB4A8}" srcOrd="13" destOrd="0" presId="urn:microsoft.com/office/officeart/2005/8/layout/cycle6"/>
    <dgm:cxn modelId="{6B2B2AE3-8866-40C2-8774-51489979617D}" type="presParOf" srcId="{B97705D6-9BEC-4365-BD80-654CC164F6C6}" destId="{3798EAD9-402E-40C4-B82D-C6578CA3FB4D}"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0D48A9-5649-45B4-8618-0DA2C3B3C729}">
      <dsp:nvSpPr>
        <dsp:cNvPr id="0" name=""/>
        <dsp:cNvSpPr/>
      </dsp:nvSpPr>
      <dsp:spPr>
        <a:xfrm>
          <a:off x="0" y="8409"/>
          <a:ext cx="9704552" cy="1438003"/>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zh-CN" altLang="en-US" sz="1900" kern="1200">
              <a:latin typeface="Arial" panose="020B0604020202020204" pitchFamily="34" charset="0"/>
              <a:ea typeface="微软雅黑" panose="020B0503020204020204" pitchFamily="34" charset="-122"/>
            </a:rPr>
            <a:t>反馈方式，指</a:t>
          </a:r>
          <a:r>
            <a:rPr lang="zh-CN" altLang="en-US" sz="1900" b="1" kern="1200">
              <a:latin typeface="Arial" panose="020B0604020202020204" pitchFamily="34" charset="0"/>
              <a:ea typeface="微软雅黑" panose="020B0503020204020204" pitchFamily="34" charset="-122"/>
            </a:rPr>
            <a:t>教师如何看待学生，对学生的表现如何反应</a:t>
          </a:r>
          <a:r>
            <a:rPr lang="zh-CN" altLang="en-US" sz="1900" kern="1200">
              <a:latin typeface="Arial" panose="020B0604020202020204" pitchFamily="34" charset="0"/>
              <a:ea typeface="微软雅黑" panose="020B0503020204020204" pitchFamily="34" charset="-122"/>
            </a:rPr>
            <a:t>。由于各种模式所要达到的目的各不相同，对教师的反应也就有不同的规定。</a:t>
          </a:r>
          <a:endParaRPr lang="zh-CN" altLang="en-US" sz="1900" kern="1200" dirty="0"/>
        </a:p>
      </dsp:txBody>
      <dsp:txXfrm>
        <a:off x="70198" y="78607"/>
        <a:ext cx="9564156" cy="1297607"/>
      </dsp:txXfrm>
    </dsp:sp>
    <dsp:sp modelId="{822CB22E-3DB6-415D-ABCE-A3F49BF18E96}">
      <dsp:nvSpPr>
        <dsp:cNvPr id="0" name=""/>
        <dsp:cNvSpPr/>
      </dsp:nvSpPr>
      <dsp:spPr>
        <a:xfrm>
          <a:off x="0" y="1513856"/>
          <a:ext cx="9704552" cy="1438003"/>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zh-CN" altLang="en-US" sz="1900" kern="1200">
              <a:latin typeface="Arial" panose="020B0604020202020204" pitchFamily="34" charset="0"/>
              <a:ea typeface="微软雅黑" panose="020B0503020204020204" pitchFamily="34" charset="-122"/>
            </a:rPr>
            <a:t>在某些模式中，教师要公开奖励学生的某些行为，以此来塑造良好的行为习惯；在另一些模式中，教师对学生的行为不予臧否，不急于做出评价，任由学生自由发挥，充分调动学生的创造力，培养学生的自主独立性。</a:t>
          </a:r>
          <a:endParaRPr lang="zh-CN" altLang="en-US" sz="1900" kern="1200" dirty="0"/>
        </a:p>
      </dsp:txBody>
      <dsp:txXfrm>
        <a:off x="70198" y="1584054"/>
        <a:ext cx="9564156" cy="129760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1D17D-B2B9-4C22-87F8-357B470A0550}">
      <dsp:nvSpPr>
        <dsp:cNvPr id="0" name=""/>
        <dsp:cNvSpPr/>
      </dsp:nvSpPr>
      <dsp:spPr>
        <a:xfrm rot="10800000">
          <a:off x="1669282" y="1256"/>
          <a:ext cx="5749929" cy="883966"/>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9805"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第一阶段，由教师提出问题。</a:t>
          </a:r>
          <a:endParaRPr lang="zh-CN" altLang="en-US" sz="1800" kern="1200" dirty="0"/>
        </a:p>
      </dsp:txBody>
      <dsp:txXfrm rot="10800000">
        <a:off x="1890273" y="1256"/>
        <a:ext cx="5528938" cy="883966"/>
      </dsp:txXfrm>
    </dsp:sp>
    <dsp:sp modelId="{82DBEDA2-9566-4E09-9A91-97E9ADAC38F1}">
      <dsp:nvSpPr>
        <dsp:cNvPr id="0" name=""/>
        <dsp:cNvSpPr/>
      </dsp:nvSpPr>
      <dsp:spPr>
        <a:xfrm>
          <a:off x="1227298" y="1256"/>
          <a:ext cx="883966" cy="883966"/>
        </a:xfrm>
        <a:prstGeom prst="ellipse">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50FBFD-D814-41B8-8488-695A0D113D93}">
      <dsp:nvSpPr>
        <dsp:cNvPr id="0" name=""/>
        <dsp:cNvSpPr/>
      </dsp:nvSpPr>
      <dsp:spPr>
        <a:xfrm rot="10800000">
          <a:off x="1669282" y="1124203"/>
          <a:ext cx="5749929" cy="883966"/>
        </a:xfrm>
        <a:prstGeom prst="homePlate">
          <a:avLst/>
        </a:prstGeom>
        <a:solidFill>
          <a:schemeClr val="accent2">
            <a:hueOff val="-419062"/>
            <a:satOff val="-4829"/>
            <a:lumOff val="10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9805"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第二阶段，启发学生对问题进行回答。</a:t>
          </a:r>
        </a:p>
      </dsp:txBody>
      <dsp:txXfrm rot="10800000">
        <a:off x="1890273" y="1124203"/>
        <a:ext cx="5528938" cy="883966"/>
      </dsp:txXfrm>
    </dsp:sp>
    <dsp:sp modelId="{FC96EFC5-1FFF-454B-A006-E05B5ECC4F14}">
      <dsp:nvSpPr>
        <dsp:cNvPr id="0" name=""/>
        <dsp:cNvSpPr/>
      </dsp:nvSpPr>
      <dsp:spPr>
        <a:xfrm>
          <a:off x="1227298" y="1124203"/>
          <a:ext cx="883966" cy="883966"/>
        </a:xfrm>
        <a:prstGeom prst="ellipse">
          <a:avLst/>
        </a:prstGeom>
        <a:solidFill>
          <a:schemeClr val="accent2">
            <a:tint val="50000"/>
            <a:hueOff val="-712532"/>
            <a:satOff val="-70"/>
            <a:lumOff val="2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5BF620-401A-462B-AED9-709C2770E0B8}">
      <dsp:nvSpPr>
        <dsp:cNvPr id="0" name=""/>
        <dsp:cNvSpPr/>
      </dsp:nvSpPr>
      <dsp:spPr>
        <a:xfrm rot="10800000">
          <a:off x="1669282" y="2247151"/>
          <a:ext cx="5749929" cy="883966"/>
        </a:xfrm>
        <a:prstGeom prst="homePlate">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9805"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第三阶段，迁移。</a:t>
          </a:r>
        </a:p>
      </dsp:txBody>
      <dsp:txXfrm rot="10800000">
        <a:off x="1890273" y="2247151"/>
        <a:ext cx="5528938" cy="883966"/>
      </dsp:txXfrm>
    </dsp:sp>
    <dsp:sp modelId="{D91CC7FE-45B5-48F7-B19B-9AA78A7990E4}">
      <dsp:nvSpPr>
        <dsp:cNvPr id="0" name=""/>
        <dsp:cNvSpPr/>
      </dsp:nvSpPr>
      <dsp:spPr>
        <a:xfrm>
          <a:off x="1227298" y="2247151"/>
          <a:ext cx="883966" cy="883966"/>
        </a:xfrm>
        <a:prstGeom prst="ellipse">
          <a:avLst/>
        </a:prstGeom>
        <a:solidFill>
          <a:schemeClr val="accent2">
            <a:tint val="50000"/>
            <a:hueOff val="-1425063"/>
            <a:satOff val="-139"/>
            <a:lumOff val="5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335CCF-CECA-4B52-A06F-4724E5DA43A2}">
      <dsp:nvSpPr>
        <dsp:cNvPr id="0" name=""/>
        <dsp:cNvSpPr/>
      </dsp:nvSpPr>
      <dsp:spPr>
        <a:xfrm>
          <a:off x="2381" y="1514739"/>
          <a:ext cx="2389187" cy="2389187"/>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1485" tIns="25400" rIns="131485" bIns="25400" numCol="1" spcCol="1270" anchor="ctr" anchorCtr="0">
          <a:noAutofit/>
        </a:bodyPr>
        <a:lstStyle/>
        <a:p>
          <a:pPr marL="0" lvl="0" indent="0" algn="l" defTabSz="889000">
            <a:lnSpc>
              <a:spcPct val="90000"/>
            </a:lnSpc>
            <a:spcBef>
              <a:spcPct val="0"/>
            </a:spcBef>
            <a:spcAft>
              <a:spcPct val="35000"/>
            </a:spcAft>
            <a:buNone/>
          </a:pPr>
          <a:r>
            <a:rPr lang="zh-CN" altLang="en-US" sz="2000" kern="1200" dirty="0">
              <a:solidFill>
                <a:schemeClr val="bg1"/>
              </a:solidFill>
              <a:latin typeface="Arial" panose="020B0604020202020204" pitchFamily="34" charset="0"/>
              <a:ea typeface="微软雅黑" panose="020B0503020204020204" pitchFamily="34" charset="-122"/>
            </a:rPr>
            <a:t>第一阶段，做好丰富教学模式的准备。</a:t>
          </a:r>
          <a:endParaRPr lang="zh-CN" altLang="en-US" sz="2000" kern="1200" dirty="0">
            <a:solidFill>
              <a:schemeClr val="bg1"/>
            </a:solidFill>
          </a:endParaRPr>
        </a:p>
      </dsp:txBody>
      <dsp:txXfrm>
        <a:off x="352269" y="1864627"/>
        <a:ext cx="1689411" cy="1689411"/>
      </dsp:txXfrm>
    </dsp:sp>
    <dsp:sp modelId="{81526270-6B24-4D97-B390-D1F12138A1FD}">
      <dsp:nvSpPr>
        <dsp:cNvPr id="0" name=""/>
        <dsp:cNvSpPr/>
      </dsp:nvSpPr>
      <dsp:spPr>
        <a:xfrm>
          <a:off x="1913731" y="1514739"/>
          <a:ext cx="2389187" cy="2389187"/>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1485" tIns="22860" rIns="131485" bIns="22860" numCol="1" spcCol="1270" anchor="ctr" anchorCtr="0">
          <a:noAutofi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第二阶段，一般探索性活动的开展。</a:t>
          </a:r>
        </a:p>
      </dsp:txBody>
      <dsp:txXfrm>
        <a:off x="2263619" y="1864627"/>
        <a:ext cx="1689411" cy="1689411"/>
      </dsp:txXfrm>
    </dsp:sp>
    <dsp:sp modelId="{A440C14E-100D-411C-B40D-F1B5A16AEA00}">
      <dsp:nvSpPr>
        <dsp:cNvPr id="0" name=""/>
        <dsp:cNvSpPr/>
      </dsp:nvSpPr>
      <dsp:spPr>
        <a:xfrm>
          <a:off x="3825081" y="1514739"/>
          <a:ext cx="2389187" cy="2389187"/>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1485" tIns="22860" rIns="131485" bIns="22860" numCol="1" spcCol="1270" anchor="ctr" anchorCtr="0">
          <a:noAutofi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第三阶段，集体培训的开展。</a:t>
          </a:r>
        </a:p>
      </dsp:txBody>
      <dsp:txXfrm>
        <a:off x="4174969" y="1864627"/>
        <a:ext cx="1689411" cy="1689411"/>
      </dsp:txXfrm>
    </dsp:sp>
    <dsp:sp modelId="{7AD199F4-05E9-4645-9170-4D897D1DB2A3}">
      <dsp:nvSpPr>
        <dsp:cNvPr id="0" name=""/>
        <dsp:cNvSpPr/>
      </dsp:nvSpPr>
      <dsp:spPr>
        <a:xfrm>
          <a:off x="5736431" y="1514739"/>
          <a:ext cx="2389187" cy="2389187"/>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1485" tIns="22860" rIns="131485" bIns="22860" numCol="1" spcCol="1270" anchor="ctr" anchorCtr="0">
          <a:noAutofi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第四阶段，个人和小组研究实际问题活动的开展。</a:t>
          </a:r>
        </a:p>
      </dsp:txBody>
      <dsp:txXfrm>
        <a:off x="6086319" y="1864627"/>
        <a:ext cx="1689411" cy="168941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71697A-0508-4CC9-A2BC-808AECD8928B}">
      <dsp:nvSpPr>
        <dsp:cNvPr id="0" name=""/>
        <dsp:cNvSpPr/>
      </dsp:nvSpPr>
      <dsp:spPr>
        <a:xfrm>
          <a:off x="615" y="0"/>
          <a:ext cx="2647156" cy="2974719"/>
        </a:xfrm>
        <a:prstGeom prst="roundRect">
          <a:avLst>
            <a:gd name="adj" fmla="val 5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6012" rIns="124460" bIns="0" numCol="1" spcCol="1270" anchor="t" anchorCtr="0">
          <a:noAutofit/>
        </a:bodyPr>
        <a:lstStyle/>
        <a:p>
          <a:pPr marL="0" lvl="0" indent="0" algn="r" defTabSz="1244600">
            <a:lnSpc>
              <a:spcPct val="90000"/>
            </a:lnSpc>
            <a:spcBef>
              <a:spcPct val="0"/>
            </a:spcBef>
            <a:spcAft>
              <a:spcPct val="35000"/>
            </a:spcAft>
            <a:buNone/>
          </a:pPr>
          <a:endParaRPr lang="zh-CN" altLang="en-US" sz="2800" kern="1200" dirty="0"/>
        </a:p>
      </dsp:txBody>
      <dsp:txXfrm rot="16200000">
        <a:off x="-954304" y="954919"/>
        <a:ext cx="2439269" cy="529431"/>
      </dsp:txXfrm>
    </dsp:sp>
    <dsp:sp modelId="{052B9E84-595C-4A4B-AE20-293EB47B62A8}">
      <dsp:nvSpPr>
        <dsp:cNvPr id="0" name=""/>
        <dsp:cNvSpPr/>
      </dsp:nvSpPr>
      <dsp:spPr>
        <a:xfrm>
          <a:off x="530046" y="0"/>
          <a:ext cx="1972131" cy="297471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rPr>
            <a:t>第一，教师要准备好模式实施所要求的物质、人员条件，如配备特定的图书资料、声像设备，准备合适的活动场所，邀请专家学者加入。</a:t>
          </a:r>
          <a:endParaRPr lang="zh-CN" altLang="en-US" sz="1800" kern="1200" dirty="0"/>
        </a:p>
      </dsp:txBody>
      <dsp:txXfrm>
        <a:off x="530046" y="0"/>
        <a:ext cx="1972131" cy="2974719"/>
      </dsp:txXfrm>
    </dsp:sp>
    <dsp:sp modelId="{A9C7353D-1B20-4D9A-ABAB-DA6F215A3308}">
      <dsp:nvSpPr>
        <dsp:cNvPr id="0" name=""/>
        <dsp:cNvSpPr/>
      </dsp:nvSpPr>
      <dsp:spPr>
        <a:xfrm>
          <a:off x="2740421" y="0"/>
          <a:ext cx="2647156" cy="2974719"/>
        </a:xfrm>
        <a:prstGeom prst="roundRect">
          <a:avLst>
            <a:gd name="adj" fmla="val 5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6012" rIns="124460" bIns="0" numCol="1" spcCol="1270" anchor="t" anchorCtr="0">
          <a:noAutofit/>
        </a:bodyPr>
        <a:lstStyle/>
        <a:p>
          <a:pPr marL="0" lvl="0" indent="0" algn="r" defTabSz="1244600">
            <a:lnSpc>
              <a:spcPct val="90000"/>
            </a:lnSpc>
            <a:spcBef>
              <a:spcPct val="0"/>
            </a:spcBef>
            <a:spcAft>
              <a:spcPct val="35000"/>
            </a:spcAft>
            <a:buNone/>
          </a:pPr>
          <a:endParaRPr lang="zh-CN" altLang="en-US" sz="2800" kern="1200"/>
        </a:p>
      </dsp:txBody>
      <dsp:txXfrm rot="16200000">
        <a:off x="1785502" y="954919"/>
        <a:ext cx="2439269" cy="529431"/>
      </dsp:txXfrm>
    </dsp:sp>
    <dsp:sp modelId="{1C157537-F278-4043-9A22-0C67FD9B244C}">
      <dsp:nvSpPr>
        <dsp:cNvPr id="0" name=""/>
        <dsp:cNvSpPr/>
      </dsp:nvSpPr>
      <dsp:spPr>
        <a:xfrm rot="5400000">
          <a:off x="2535177" y="2350392"/>
          <a:ext cx="436959" cy="397073"/>
        </a:xfrm>
        <a:prstGeom prst="flowChartExtra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71F284-B6D8-4E67-B030-5C24C06F0730}">
      <dsp:nvSpPr>
        <dsp:cNvPr id="0" name=""/>
        <dsp:cNvSpPr/>
      </dsp:nvSpPr>
      <dsp:spPr>
        <a:xfrm>
          <a:off x="3269853" y="0"/>
          <a:ext cx="1972131" cy="297471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rPr>
            <a:t>第二，教师要做好心理准备。</a:t>
          </a:r>
          <a:endParaRPr lang="zh-CN" altLang="en-US" sz="1800" kern="1200" dirty="0"/>
        </a:p>
      </dsp:txBody>
      <dsp:txXfrm>
        <a:off x="3269853" y="0"/>
        <a:ext cx="1972131" cy="2974719"/>
      </dsp:txXfrm>
    </dsp:sp>
    <dsp:sp modelId="{E61BD60D-3D85-421B-87BA-AB002D07B780}">
      <dsp:nvSpPr>
        <dsp:cNvPr id="0" name=""/>
        <dsp:cNvSpPr/>
      </dsp:nvSpPr>
      <dsp:spPr>
        <a:xfrm>
          <a:off x="5480228" y="0"/>
          <a:ext cx="2647156" cy="2974719"/>
        </a:xfrm>
        <a:prstGeom prst="roundRect">
          <a:avLst>
            <a:gd name="adj" fmla="val 5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6012" rIns="124460" bIns="0" numCol="1" spcCol="1270" anchor="t" anchorCtr="0">
          <a:noAutofit/>
        </a:bodyPr>
        <a:lstStyle/>
        <a:p>
          <a:pPr marL="0" lvl="0" indent="0" algn="r" defTabSz="1244600">
            <a:lnSpc>
              <a:spcPct val="90000"/>
            </a:lnSpc>
            <a:spcBef>
              <a:spcPct val="0"/>
            </a:spcBef>
            <a:spcAft>
              <a:spcPct val="35000"/>
            </a:spcAft>
            <a:buNone/>
          </a:pPr>
          <a:endParaRPr lang="zh-CN" altLang="en-US" sz="2800" kern="1200"/>
        </a:p>
      </dsp:txBody>
      <dsp:txXfrm rot="16200000">
        <a:off x="4525309" y="954919"/>
        <a:ext cx="2439269" cy="529431"/>
      </dsp:txXfrm>
    </dsp:sp>
    <dsp:sp modelId="{B4DDA1FD-59E7-4B17-86EA-FE23F32F27D8}">
      <dsp:nvSpPr>
        <dsp:cNvPr id="0" name=""/>
        <dsp:cNvSpPr/>
      </dsp:nvSpPr>
      <dsp:spPr>
        <a:xfrm rot="5400000">
          <a:off x="5274984" y="2350392"/>
          <a:ext cx="436959" cy="397073"/>
        </a:xfrm>
        <a:prstGeom prst="flowChartExtract">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C46EAD2-480F-4807-ABC4-94BA71672360}">
      <dsp:nvSpPr>
        <dsp:cNvPr id="0" name=""/>
        <dsp:cNvSpPr/>
      </dsp:nvSpPr>
      <dsp:spPr>
        <a:xfrm>
          <a:off x="6009659" y="0"/>
          <a:ext cx="1972131" cy="297471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第三，教师要有知识上的准备，学生广泛的兴趣对教师的广博知识面提出了高要求。</a:t>
          </a:r>
          <a:endParaRPr lang="zh-CN" altLang="en-US" sz="1800" kern="1200" dirty="0"/>
        </a:p>
      </dsp:txBody>
      <dsp:txXfrm>
        <a:off x="6009659" y="0"/>
        <a:ext cx="1972131" cy="29747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592F27-E6D1-49A0-8E4A-0E472AAA6EC9}">
      <dsp:nvSpPr>
        <dsp:cNvPr id="0" name=""/>
        <dsp:cNvSpPr/>
      </dsp:nvSpPr>
      <dsp:spPr>
        <a:xfrm>
          <a:off x="0" y="405333"/>
          <a:ext cx="9014372" cy="4608000"/>
        </a:xfrm>
        <a:prstGeom prst="rightArrow">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93DFB6-0903-48CF-8910-14DF9D6B5F97}">
      <dsp:nvSpPr>
        <dsp:cNvPr id="0" name=""/>
        <dsp:cNvSpPr/>
      </dsp:nvSpPr>
      <dsp:spPr>
        <a:xfrm>
          <a:off x="361474" y="1684306"/>
          <a:ext cx="7383598" cy="230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82880" rIns="0" bIns="1828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这类模式的共同特点是</a:t>
          </a:r>
          <a:r>
            <a:rPr lang="zh-CN" altLang="en-US" sz="1800" b="1" kern="1200" dirty="0">
              <a:latin typeface="Arial" panose="020B0604020202020204" pitchFamily="34" charset="0"/>
              <a:ea typeface="微软雅黑" panose="020B0503020204020204" pitchFamily="34" charset="-122"/>
            </a:rPr>
            <a:t>重视个人及自我的发展，重视个人知识、经验的建构</a:t>
          </a:r>
          <a:r>
            <a:rPr lang="zh-CN" altLang="en-US" sz="1800" kern="1200" dirty="0">
              <a:latin typeface="Arial" panose="020B0604020202020204" pitchFamily="34" charset="0"/>
              <a:ea typeface="微软雅黑" panose="020B0503020204020204" pitchFamily="34" charset="-122"/>
            </a:rPr>
            <a:t>。通常采用个别或小班教学的方式，比较关注每个学生的个人情感体验，重点帮助学生建立一种与环境间的创造性的互动关系。都要求学生把自己看成一个有能力的人，有信心建立更丰富的人际关系，以更自信、更积极的态度对待学校的学习，进而提高信息加工能力。</a:t>
          </a:r>
          <a:endParaRPr lang="zh-CN" altLang="en-US" sz="1800" kern="1200" dirty="0"/>
        </a:p>
      </dsp:txBody>
      <dsp:txXfrm>
        <a:off x="361474" y="1684306"/>
        <a:ext cx="7383598" cy="2304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2E5EAF-9694-4ECF-9BD3-451C3A8810DF}">
      <dsp:nvSpPr>
        <dsp:cNvPr id="0" name=""/>
        <dsp:cNvSpPr/>
      </dsp:nvSpPr>
      <dsp:spPr>
        <a:xfrm>
          <a:off x="2275423" y="2198"/>
          <a:ext cx="5078321" cy="1035749"/>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rPr>
            <a:t>上述每一类模式中又各有若干种具体的小模式。如何在教育实践中应用呢？</a:t>
          </a:r>
          <a:endParaRPr lang="zh-CN" altLang="en-US" sz="1800" kern="1200" dirty="0"/>
        </a:p>
      </dsp:txBody>
      <dsp:txXfrm>
        <a:off x="2305759" y="32534"/>
        <a:ext cx="5017649" cy="975077"/>
      </dsp:txXfrm>
    </dsp:sp>
    <dsp:sp modelId="{7502A5B3-45EB-4E15-9E61-7996F6FC91B7}">
      <dsp:nvSpPr>
        <dsp:cNvPr id="0" name=""/>
        <dsp:cNvSpPr/>
      </dsp:nvSpPr>
      <dsp:spPr>
        <a:xfrm rot="5400000">
          <a:off x="4620381" y="1063842"/>
          <a:ext cx="388406" cy="466087"/>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4674758" y="1102682"/>
        <a:ext cx="279653" cy="271884"/>
      </dsp:txXfrm>
    </dsp:sp>
    <dsp:sp modelId="{8AB01710-60D7-457B-BC58-3A18116B7262}">
      <dsp:nvSpPr>
        <dsp:cNvPr id="0" name=""/>
        <dsp:cNvSpPr/>
      </dsp:nvSpPr>
      <dsp:spPr>
        <a:xfrm>
          <a:off x="2306951" y="1555823"/>
          <a:ext cx="5015265" cy="1113803"/>
        </a:xfrm>
        <a:prstGeom prst="roundRect">
          <a:avLst>
            <a:gd name="adj" fmla="val 10000"/>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rPr>
            <a:t>首先，不同的教学模式强调的是学习过程中的不同方面。因此，一门课程甚至一堂课的教学，如果只用某一模式显然是不够的。</a:t>
          </a:r>
          <a:endParaRPr lang="zh-CN" altLang="en-US" sz="1800" kern="1200" dirty="0"/>
        </a:p>
      </dsp:txBody>
      <dsp:txXfrm>
        <a:off x="2339573" y="1588445"/>
        <a:ext cx="4950021" cy="1048559"/>
      </dsp:txXfrm>
    </dsp:sp>
    <dsp:sp modelId="{BEDEF2B6-CD5B-4D2D-BDCF-EEC33256AC3E}">
      <dsp:nvSpPr>
        <dsp:cNvPr id="0" name=""/>
        <dsp:cNvSpPr/>
      </dsp:nvSpPr>
      <dsp:spPr>
        <a:xfrm rot="5400000">
          <a:off x="4620381" y="2695520"/>
          <a:ext cx="388406" cy="466087"/>
        </a:xfrm>
        <a:prstGeom prst="rightArrow">
          <a:avLst>
            <a:gd name="adj1" fmla="val 60000"/>
            <a:gd name="adj2" fmla="val 50000"/>
          </a:avLst>
        </a:prstGeom>
        <a:solidFill>
          <a:schemeClr val="accent3">
            <a:hueOff val="-1137357"/>
            <a:satOff val="-4689"/>
            <a:lumOff val="-98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4674758" y="2734360"/>
        <a:ext cx="279653" cy="271884"/>
      </dsp:txXfrm>
    </dsp:sp>
    <dsp:sp modelId="{E4B20E69-75A9-491E-B850-4BC6B01422F4}">
      <dsp:nvSpPr>
        <dsp:cNvPr id="0" name=""/>
        <dsp:cNvSpPr/>
      </dsp:nvSpPr>
      <dsp:spPr>
        <a:xfrm>
          <a:off x="2296449" y="3187501"/>
          <a:ext cx="5036270" cy="1035749"/>
        </a:xfrm>
        <a:prstGeom prst="roundRect">
          <a:avLst>
            <a:gd name="adj" fmla="val 10000"/>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zh-CN" altLang="en-US" sz="1900" kern="1200" dirty="0">
              <a:latin typeface="Arial" panose="020B0604020202020204" pitchFamily="34" charset="0"/>
              <a:ea typeface="微软雅黑" panose="020B0503020204020204" pitchFamily="34" charset="-122"/>
            </a:rPr>
            <a:t>其次，决定具体选择哪些教学模式，需要考虑课程性质和学生的情况等问题。</a:t>
          </a:r>
          <a:endParaRPr lang="zh-CN" altLang="en-US" sz="1900" kern="1200" dirty="0"/>
        </a:p>
      </dsp:txBody>
      <dsp:txXfrm>
        <a:off x="2326785" y="3217837"/>
        <a:ext cx="4975598" cy="97507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6705CB-558F-4760-A388-41F13B1018A8}">
      <dsp:nvSpPr>
        <dsp:cNvPr id="0" name=""/>
        <dsp:cNvSpPr/>
      </dsp:nvSpPr>
      <dsp:spPr>
        <a:xfrm>
          <a:off x="3031214" y="680934"/>
          <a:ext cx="524889" cy="91440"/>
        </a:xfrm>
        <a:custGeom>
          <a:avLst/>
          <a:gdLst/>
          <a:ahLst/>
          <a:cxnLst/>
          <a:rect l="0" t="0" r="0" b="0"/>
          <a:pathLst>
            <a:path>
              <a:moveTo>
                <a:pt x="0" y="45720"/>
              </a:moveTo>
              <a:lnTo>
                <a:pt x="524889" y="45720"/>
              </a:lnTo>
            </a:path>
          </a:pathLst>
        </a:custGeom>
        <a:noFill/>
        <a:ln w="6350" cap="flat" cmpd="sng" algn="ctr">
          <a:solidFill>
            <a:schemeClr val="accent2">
              <a:shade val="90000"/>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279771" y="723877"/>
        <a:ext cx="27774" cy="5554"/>
      </dsp:txXfrm>
    </dsp:sp>
    <dsp:sp modelId="{B2A78321-A795-4148-B76F-D1F02397D408}">
      <dsp:nvSpPr>
        <dsp:cNvPr id="0" name=""/>
        <dsp:cNvSpPr/>
      </dsp:nvSpPr>
      <dsp:spPr>
        <a:xfrm>
          <a:off x="617841" y="2102"/>
          <a:ext cx="2415172" cy="1449103"/>
        </a:xfrm>
        <a:prstGeom prst="rect">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rPr>
            <a:t>第一阶段，提出概念名称。</a:t>
          </a:r>
          <a:endParaRPr lang="zh-CN" altLang="en-US" sz="1800" kern="1200" dirty="0"/>
        </a:p>
      </dsp:txBody>
      <dsp:txXfrm>
        <a:off x="617841" y="2102"/>
        <a:ext cx="2415172" cy="1449103"/>
      </dsp:txXfrm>
    </dsp:sp>
    <dsp:sp modelId="{56F6A3B4-D1CE-40D2-A499-8B64F27A24D5}">
      <dsp:nvSpPr>
        <dsp:cNvPr id="0" name=""/>
        <dsp:cNvSpPr/>
      </dsp:nvSpPr>
      <dsp:spPr>
        <a:xfrm>
          <a:off x="1825427" y="1449406"/>
          <a:ext cx="2970662" cy="526992"/>
        </a:xfrm>
        <a:custGeom>
          <a:avLst/>
          <a:gdLst/>
          <a:ahLst/>
          <a:cxnLst/>
          <a:rect l="0" t="0" r="0" b="0"/>
          <a:pathLst>
            <a:path>
              <a:moveTo>
                <a:pt x="2970662" y="0"/>
              </a:moveTo>
              <a:lnTo>
                <a:pt x="2970662" y="280596"/>
              </a:lnTo>
              <a:lnTo>
                <a:pt x="0" y="280596"/>
              </a:lnTo>
              <a:lnTo>
                <a:pt x="0" y="526992"/>
              </a:lnTo>
            </a:path>
          </a:pathLst>
        </a:custGeom>
        <a:noFill/>
        <a:ln w="6350" cap="flat" cmpd="sng" algn="ctr">
          <a:solidFill>
            <a:schemeClr val="accent2">
              <a:shade val="90000"/>
              <a:hueOff val="303177"/>
              <a:satOff val="-19508"/>
              <a:lumOff val="1677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235195" y="1710125"/>
        <a:ext cx="151126" cy="5554"/>
      </dsp:txXfrm>
    </dsp:sp>
    <dsp:sp modelId="{95CA7C0B-2834-4079-9490-9E2241A85504}">
      <dsp:nvSpPr>
        <dsp:cNvPr id="0" name=""/>
        <dsp:cNvSpPr/>
      </dsp:nvSpPr>
      <dsp:spPr>
        <a:xfrm>
          <a:off x="3588503" y="2102"/>
          <a:ext cx="2415172" cy="1449103"/>
        </a:xfrm>
        <a:prstGeom prst="rect">
          <a:avLst/>
        </a:prstGeom>
        <a:solidFill>
          <a:schemeClr val="accent2">
            <a:shade val="80000"/>
            <a:hueOff val="200984"/>
            <a:satOff val="-13005"/>
            <a:lumOff val="1187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rPr>
            <a:t>第二阶段，呈现资料。</a:t>
          </a:r>
          <a:endParaRPr lang="zh-CN" altLang="en-US" sz="1800" kern="1200" dirty="0"/>
        </a:p>
      </dsp:txBody>
      <dsp:txXfrm>
        <a:off x="3588503" y="2102"/>
        <a:ext cx="2415172" cy="1449103"/>
      </dsp:txXfrm>
    </dsp:sp>
    <dsp:sp modelId="{F53EAEE1-3F71-4AB7-8615-D0F7E5A06BEC}">
      <dsp:nvSpPr>
        <dsp:cNvPr id="0" name=""/>
        <dsp:cNvSpPr/>
      </dsp:nvSpPr>
      <dsp:spPr>
        <a:xfrm>
          <a:off x="3031214" y="2685528"/>
          <a:ext cx="524889" cy="91440"/>
        </a:xfrm>
        <a:custGeom>
          <a:avLst/>
          <a:gdLst/>
          <a:ahLst/>
          <a:cxnLst/>
          <a:rect l="0" t="0" r="0" b="0"/>
          <a:pathLst>
            <a:path>
              <a:moveTo>
                <a:pt x="0" y="47822"/>
              </a:moveTo>
              <a:lnTo>
                <a:pt x="279544" y="47822"/>
              </a:lnTo>
              <a:lnTo>
                <a:pt x="279544" y="45720"/>
              </a:lnTo>
              <a:lnTo>
                <a:pt x="524889" y="45720"/>
              </a:lnTo>
            </a:path>
          </a:pathLst>
        </a:custGeom>
        <a:noFill/>
        <a:ln w="6350" cap="flat" cmpd="sng" algn="ctr">
          <a:solidFill>
            <a:schemeClr val="accent2">
              <a:shade val="90000"/>
              <a:hueOff val="606355"/>
              <a:satOff val="-39016"/>
              <a:lumOff val="33546"/>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279771" y="2728470"/>
        <a:ext cx="27774" cy="5554"/>
      </dsp:txXfrm>
    </dsp:sp>
    <dsp:sp modelId="{1195DC73-E860-444C-8347-D620AEF7B964}">
      <dsp:nvSpPr>
        <dsp:cNvPr id="0" name=""/>
        <dsp:cNvSpPr/>
      </dsp:nvSpPr>
      <dsp:spPr>
        <a:xfrm>
          <a:off x="617841" y="2008799"/>
          <a:ext cx="2415172" cy="1449103"/>
        </a:xfrm>
        <a:prstGeom prst="rect">
          <a:avLst/>
        </a:prstGeom>
        <a:solidFill>
          <a:schemeClr val="accent2">
            <a:shade val="80000"/>
            <a:hueOff val="401968"/>
            <a:satOff val="-26011"/>
            <a:lumOff val="2374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zh-CN" altLang="en-US" sz="2000" kern="1200">
              <a:latin typeface="Arial" panose="020B0604020202020204" pitchFamily="34" charset="0"/>
              <a:ea typeface="微软雅黑" panose="020B0503020204020204" pitchFamily="34" charset="-122"/>
            </a:rPr>
            <a:t>第三阶段，反馈和分析。</a:t>
          </a:r>
          <a:endParaRPr lang="zh-CN" altLang="en-US" sz="2000" kern="1200" dirty="0"/>
        </a:p>
      </dsp:txBody>
      <dsp:txXfrm>
        <a:off x="617841" y="2008799"/>
        <a:ext cx="2415172" cy="1449103"/>
      </dsp:txXfrm>
    </dsp:sp>
    <dsp:sp modelId="{969D7ADA-02DC-49B2-A9FC-B572D763E43B}">
      <dsp:nvSpPr>
        <dsp:cNvPr id="0" name=""/>
        <dsp:cNvSpPr/>
      </dsp:nvSpPr>
      <dsp:spPr>
        <a:xfrm>
          <a:off x="3588503" y="2006696"/>
          <a:ext cx="2415172" cy="1449103"/>
        </a:xfrm>
        <a:prstGeom prst="rect">
          <a:avLst/>
        </a:prstGeom>
        <a:solidFill>
          <a:schemeClr val="accent2">
            <a:shade val="80000"/>
            <a:hueOff val="602952"/>
            <a:satOff val="-39016"/>
            <a:lumOff val="3562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第四阶段，明确规则。</a:t>
          </a:r>
          <a:endParaRPr lang="zh-CN" altLang="en-US" sz="1800" kern="1200" dirty="0"/>
        </a:p>
      </dsp:txBody>
      <dsp:txXfrm>
        <a:off x="3588503" y="2006696"/>
        <a:ext cx="2415172" cy="14491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72276-F52B-46BE-9947-FBEC599B6911}">
      <dsp:nvSpPr>
        <dsp:cNvPr id="0" name=""/>
        <dsp:cNvSpPr/>
      </dsp:nvSpPr>
      <dsp:spPr>
        <a:xfrm>
          <a:off x="-4452695" y="-687851"/>
          <a:ext cx="5343446" cy="5343446"/>
        </a:xfrm>
        <a:prstGeom prst="blockArc">
          <a:avLst>
            <a:gd name="adj1" fmla="val 18900000"/>
            <a:gd name="adj2" fmla="val 2700000"/>
            <a:gd name="adj3" fmla="val 404"/>
          </a:avLst>
        </a:pr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312A96-69DB-4132-95E7-125E19E92923}">
      <dsp:nvSpPr>
        <dsp:cNvPr id="0" name=""/>
        <dsp:cNvSpPr/>
      </dsp:nvSpPr>
      <dsp:spPr>
        <a:xfrm>
          <a:off x="729370" y="417260"/>
          <a:ext cx="8116927" cy="143264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9719"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教学中每一个概念都要有大量的资料、范例，学生的工作就是掌握教师事先选好的这个概念，而不是创造一个新概念。因此，资料和概念间的关系应该很清晰，教学活动要按照逻辑的顺序进行。初中平面几何“轴对称”概念教学。</a:t>
          </a:r>
          <a:endParaRPr lang="zh-CN" altLang="en-US" sz="1800" kern="1200" dirty="0"/>
        </a:p>
      </dsp:txBody>
      <dsp:txXfrm>
        <a:off x="729370" y="417260"/>
        <a:ext cx="8116927" cy="1432648"/>
      </dsp:txXfrm>
    </dsp:sp>
    <dsp:sp modelId="{847B832C-3287-499C-BC8A-2C49AF87A400}">
      <dsp:nvSpPr>
        <dsp:cNvPr id="0" name=""/>
        <dsp:cNvSpPr/>
      </dsp:nvSpPr>
      <dsp:spPr>
        <a:xfrm>
          <a:off x="20929" y="425143"/>
          <a:ext cx="1416881" cy="1416881"/>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B07113-424C-450A-A466-AC655680ECBD}">
      <dsp:nvSpPr>
        <dsp:cNvPr id="0" name=""/>
        <dsp:cNvSpPr/>
      </dsp:nvSpPr>
      <dsp:spPr>
        <a:xfrm>
          <a:off x="729370" y="2147266"/>
          <a:ext cx="8116927" cy="1373785"/>
        </a:xfrm>
        <a:prstGeom prst="rect">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99719"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rPr>
            <a:t>教师借助多媒体设备，给学生展示生活中各种各样的轴对称图形（呈现正例）。在看到大量优美的轴对称图形之后，学生纷纷感慨轴对称的魅力。使用多媒体设备展示图形给学生提供了极大的视觉满足感，使学生的课堂学习探索欲望瞬间得到增强。</a:t>
          </a:r>
          <a:endParaRPr lang="zh-CN" altLang="en-US" sz="1800" kern="1200" dirty="0"/>
        </a:p>
      </dsp:txBody>
      <dsp:txXfrm>
        <a:off x="729370" y="2147266"/>
        <a:ext cx="8116927" cy="1373785"/>
      </dsp:txXfrm>
    </dsp:sp>
    <dsp:sp modelId="{5A599947-9CB6-46A4-BD24-B23E482172ED}">
      <dsp:nvSpPr>
        <dsp:cNvPr id="0" name=""/>
        <dsp:cNvSpPr/>
      </dsp:nvSpPr>
      <dsp:spPr>
        <a:xfrm>
          <a:off x="20929" y="2125718"/>
          <a:ext cx="1416881" cy="1416881"/>
        </a:xfrm>
        <a:prstGeom prst="ellipse">
          <a:avLst/>
        </a:prstGeom>
        <a:solidFill>
          <a:schemeClr val="lt1">
            <a:hueOff val="0"/>
            <a:satOff val="0"/>
            <a:lumOff val="0"/>
            <a:alphaOff val="0"/>
          </a:schemeClr>
        </a:solidFill>
        <a:ln w="12700" cap="flat" cmpd="sng" algn="ctr">
          <a:solidFill>
            <a:schemeClr val="accent2">
              <a:hueOff val="-838123"/>
              <a:satOff val="-9658"/>
              <a:lumOff val="215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5DDDB1-DE83-41BC-8657-375906D7D325}">
      <dsp:nvSpPr>
        <dsp:cNvPr id="0" name=""/>
        <dsp:cNvSpPr/>
      </dsp:nvSpPr>
      <dsp:spPr>
        <a:xfrm>
          <a:off x="1426032" y="161732"/>
          <a:ext cx="4154833" cy="4154833"/>
        </a:xfrm>
        <a:prstGeom prst="circularArrow">
          <a:avLst>
            <a:gd name="adj1" fmla="val 5544"/>
            <a:gd name="adj2" fmla="val 330680"/>
            <a:gd name="adj3" fmla="val 14147223"/>
            <a:gd name="adj4" fmla="val 17163897"/>
            <a:gd name="adj5" fmla="val 575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320977A-F188-4669-99A4-FDC8E68E152E}">
      <dsp:nvSpPr>
        <dsp:cNvPr id="0" name=""/>
        <dsp:cNvSpPr/>
      </dsp:nvSpPr>
      <dsp:spPr>
        <a:xfrm>
          <a:off x="2680136" y="-176141"/>
          <a:ext cx="1625602" cy="1671918"/>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第一阶段，呈现问题情境，把提问程序、目的和方式告诉他们。</a:t>
          </a:r>
          <a:endParaRPr lang="zh-CN" altLang="en-US" sz="1600" kern="1200" dirty="0"/>
        </a:p>
      </dsp:txBody>
      <dsp:txXfrm>
        <a:off x="2759491" y="-96786"/>
        <a:ext cx="1466892" cy="1513208"/>
      </dsp:txXfrm>
    </dsp:sp>
    <dsp:sp modelId="{86BB39B8-26C0-4A28-8B9E-B81A37198E6B}">
      <dsp:nvSpPr>
        <dsp:cNvPr id="0" name=""/>
        <dsp:cNvSpPr/>
      </dsp:nvSpPr>
      <dsp:spPr>
        <a:xfrm>
          <a:off x="4212671" y="1401424"/>
          <a:ext cx="1930666" cy="965333"/>
        </a:xfrm>
        <a:prstGeom prst="roundRect">
          <a:avLst/>
        </a:prstGeom>
        <a:solidFill>
          <a:schemeClr val="accent2">
            <a:hueOff val="-209531"/>
            <a:satOff val="-2415"/>
            <a:lumOff val="54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rPr>
            <a:t>第二阶段，证实、收集有关的信息。</a:t>
          </a:r>
          <a:endParaRPr lang="zh-CN" altLang="en-US" sz="1800" kern="1200" dirty="0"/>
        </a:p>
      </dsp:txBody>
      <dsp:txXfrm>
        <a:off x="4259795" y="1448548"/>
        <a:ext cx="1836418" cy="871085"/>
      </dsp:txXfrm>
    </dsp:sp>
    <dsp:sp modelId="{56138167-D95F-4953-BAB1-ADF66A9CEC97}">
      <dsp:nvSpPr>
        <dsp:cNvPr id="0" name=""/>
        <dsp:cNvSpPr/>
      </dsp:nvSpPr>
      <dsp:spPr>
        <a:xfrm>
          <a:off x="3569033" y="3382338"/>
          <a:ext cx="1930666" cy="965333"/>
        </a:xfrm>
        <a:prstGeom prst="roundRect">
          <a:avLst/>
        </a:prstGeom>
        <a:solidFill>
          <a:schemeClr val="accent2">
            <a:hueOff val="-419062"/>
            <a:satOff val="-4829"/>
            <a:lumOff val="10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zh-CN" altLang="en-US" sz="1900" kern="1200">
              <a:latin typeface="Arial" panose="020B0604020202020204" pitchFamily="34" charset="0"/>
              <a:ea typeface="微软雅黑" panose="020B0503020204020204" pitchFamily="34" charset="-122"/>
            </a:rPr>
            <a:t>第三阶段，实验。</a:t>
          </a:r>
          <a:endParaRPr lang="zh-CN" altLang="en-US" sz="1900" kern="1200" dirty="0"/>
        </a:p>
      </dsp:txBody>
      <dsp:txXfrm>
        <a:off x="3616157" y="3429462"/>
        <a:ext cx="1836418" cy="871085"/>
      </dsp:txXfrm>
    </dsp:sp>
    <dsp:sp modelId="{EC5927AE-5EA8-4004-BA1E-8D5167A36057}">
      <dsp:nvSpPr>
        <dsp:cNvPr id="0" name=""/>
        <dsp:cNvSpPr/>
      </dsp:nvSpPr>
      <dsp:spPr>
        <a:xfrm>
          <a:off x="1486176" y="3382338"/>
          <a:ext cx="1930666" cy="965333"/>
        </a:xfrm>
        <a:prstGeom prst="roundRect">
          <a:avLst/>
        </a:prstGeom>
        <a:solidFill>
          <a:schemeClr val="accent2">
            <a:hueOff val="-628592"/>
            <a:satOff val="-7244"/>
            <a:lumOff val="161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rPr>
            <a:t>第四阶段，教师要求学生对问题作出解释。</a:t>
          </a:r>
          <a:endParaRPr lang="zh-CN" altLang="en-US" sz="1800" kern="1200" dirty="0"/>
        </a:p>
      </dsp:txBody>
      <dsp:txXfrm>
        <a:off x="1533300" y="3429462"/>
        <a:ext cx="1836418" cy="871085"/>
      </dsp:txXfrm>
    </dsp:sp>
    <dsp:sp modelId="{AAF0F088-AFB9-4B2B-8281-82706327C68E}">
      <dsp:nvSpPr>
        <dsp:cNvPr id="0" name=""/>
        <dsp:cNvSpPr/>
      </dsp:nvSpPr>
      <dsp:spPr>
        <a:xfrm>
          <a:off x="842537" y="1401424"/>
          <a:ext cx="1930666" cy="965333"/>
        </a:xfrm>
        <a:prstGeom prst="roundRect">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rPr>
            <a:t>第五阶段，对探究模式和探究类型进行分析。</a:t>
          </a:r>
          <a:endParaRPr lang="zh-CN" altLang="en-US" sz="1800" kern="1200" dirty="0"/>
        </a:p>
      </dsp:txBody>
      <dsp:txXfrm>
        <a:off x="889661" y="1448548"/>
        <a:ext cx="1836418" cy="87108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5BFDB-15EB-4323-A54D-3EC955CDF0F1}">
      <dsp:nvSpPr>
        <dsp:cNvPr id="0" name=""/>
        <dsp:cNvSpPr/>
      </dsp:nvSpPr>
      <dsp:spPr>
        <a:xfrm>
          <a:off x="2381" y="2129102"/>
          <a:ext cx="2901156" cy="1160462"/>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marL="0" lvl="0" indent="0" algn="ctr" defTabSz="1200150">
            <a:lnSpc>
              <a:spcPct val="90000"/>
            </a:lnSpc>
            <a:spcBef>
              <a:spcPct val="0"/>
            </a:spcBef>
            <a:spcAft>
              <a:spcPct val="35000"/>
            </a:spcAft>
            <a:buNone/>
          </a:pPr>
          <a:r>
            <a:rPr lang="zh-CN" altLang="en-US" sz="2700" kern="1200">
              <a:latin typeface="Arial" panose="020B0604020202020204" pitchFamily="34" charset="0"/>
              <a:ea typeface="微软雅黑" panose="020B0503020204020204" pitchFamily="34" charset="-122"/>
            </a:rPr>
            <a:t>① 个人类推。</a:t>
          </a:r>
          <a:endParaRPr lang="zh-CN" altLang="en-US" sz="2700" kern="1200" dirty="0"/>
        </a:p>
      </dsp:txBody>
      <dsp:txXfrm>
        <a:off x="582612" y="2129102"/>
        <a:ext cx="1740694" cy="1160462"/>
      </dsp:txXfrm>
    </dsp:sp>
    <dsp:sp modelId="{3EB14F8A-ECD3-46DA-95A6-8615294235A6}">
      <dsp:nvSpPr>
        <dsp:cNvPr id="0" name=""/>
        <dsp:cNvSpPr/>
      </dsp:nvSpPr>
      <dsp:spPr>
        <a:xfrm>
          <a:off x="2613421" y="2129102"/>
          <a:ext cx="2901156" cy="1160462"/>
        </a:xfrm>
        <a:prstGeom prst="chevron">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marL="0" lvl="0" indent="0" algn="ctr" defTabSz="1200150">
            <a:lnSpc>
              <a:spcPct val="90000"/>
            </a:lnSpc>
            <a:spcBef>
              <a:spcPct val="0"/>
            </a:spcBef>
            <a:spcAft>
              <a:spcPct val="35000"/>
            </a:spcAft>
            <a:buNone/>
          </a:pPr>
          <a:r>
            <a:rPr lang="zh-CN" altLang="en-US" sz="2700" kern="1200">
              <a:latin typeface="Arial" panose="020B0604020202020204" pitchFamily="34" charset="0"/>
              <a:ea typeface="微软雅黑" panose="020B0503020204020204" pitchFamily="34" charset="-122"/>
            </a:rPr>
            <a:t>② 直接类推。</a:t>
          </a:r>
          <a:endParaRPr lang="zh-CN" altLang="en-US" sz="2700" kern="1200" dirty="0"/>
        </a:p>
      </dsp:txBody>
      <dsp:txXfrm>
        <a:off x="3193652" y="2129102"/>
        <a:ext cx="1740694" cy="1160462"/>
      </dsp:txXfrm>
    </dsp:sp>
    <dsp:sp modelId="{A922C42F-D0C0-4B0F-9705-C3E8AE3CBC0E}">
      <dsp:nvSpPr>
        <dsp:cNvPr id="0" name=""/>
        <dsp:cNvSpPr/>
      </dsp:nvSpPr>
      <dsp:spPr>
        <a:xfrm>
          <a:off x="5224462" y="2129102"/>
          <a:ext cx="2901156" cy="1160462"/>
        </a:xfrm>
        <a:prstGeom prst="chevron">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marL="0" lvl="0" indent="0" algn="ctr" defTabSz="1200150">
            <a:lnSpc>
              <a:spcPct val="90000"/>
            </a:lnSpc>
            <a:spcBef>
              <a:spcPct val="0"/>
            </a:spcBef>
            <a:spcAft>
              <a:spcPct val="35000"/>
            </a:spcAft>
            <a:buNone/>
          </a:pPr>
          <a:r>
            <a:rPr lang="zh-CN" altLang="en-US" sz="2700" kern="1200" dirty="0">
              <a:latin typeface="Arial" panose="020B0604020202020204" pitchFamily="34" charset="0"/>
              <a:ea typeface="微软雅黑" panose="020B0503020204020204" pitchFamily="34" charset="-122"/>
            </a:rPr>
            <a:t>③ 强迫冲突。</a:t>
          </a:r>
          <a:endParaRPr lang="zh-CN" altLang="en-US" sz="2700" kern="1200" dirty="0"/>
        </a:p>
      </dsp:txBody>
      <dsp:txXfrm>
        <a:off x="5804693" y="2129102"/>
        <a:ext cx="1740694" cy="116046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131988-F001-4339-B888-EAEB724EC70B}">
      <dsp:nvSpPr>
        <dsp:cNvPr id="0" name=""/>
        <dsp:cNvSpPr/>
      </dsp:nvSpPr>
      <dsp:spPr>
        <a:xfrm>
          <a:off x="0" y="321541"/>
          <a:ext cx="8128000" cy="1438003"/>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zh-CN" altLang="en-US" sz="1900" kern="1200">
              <a:latin typeface="Arial" panose="020B0604020202020204" pitchFamily="34" charset="0"/>
              <a:ea typeface="微软雅黑" panose="020B0503020204020204" pitchFamily="34" charset="-122"/>
            </a:rPr>
            <a:t>一方面，教师要使学生保持一种能充分发挥创造力的心理状态，让他们尽情去幻想，摆脱理智的刻板约束。</a:t>
          </a:r>
          <a:endParaRPr lang="zh-CN" altLang="en-US" sz="1900" kern="1200" dirty="0"/>
        </a:p>
      </dsp:txBody>
      <dsp:txXfrm>
        <a:off x="70198" y="391739"/>
        <a:ext cx="7987604" cy="1297607"/>
      </dsp:txXfrm>
    </dsp:sp>
    <dsp:sp modelId="{267EB1EE-D916-4636-980E-C72D9E36BE11}">
      <dsp:nvSpPr>
        <dsp:cNvPr id="0" name=""/>
        <dsp:cNvSpPr/>
      </dsp:nvSpPr>
      <dsp:spPr>
        <a:xfrm>
          <a:off x="0" y="1814264"/>
          <a:ext cx="8128000" cy="1438003"/>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zh-CN" altLang="en-US" sz="1900" kern="1200" dirty="0">
              <a:latin typeface="Arial" panose="020B0604020202020204" pitchFamily="34" charset="0"/>
              <a:ea typeface="微软雅黑" panose="020B0503020204020204" pitchFamily="34" charset="-122"/>
            </a:rPr>
            <a:t>另一方面，由于教师举出的范例非常重要，因此教学前教师先要学会接受让人疑惑的、异乎寻常的类推。在模式乙中，教师还要防止学生进行不成熟的分析，应该对学习的进程即学生解决问题的行为进行总结。</a:t>
          </a:r>
          <a:endParaRPr lang="zh-CN" altLang="en-US" sz="1900" kern="1200" dirty="0"/>
        </a:p>
      </dsp:txBody>
      <dsp:txXfrm>
        <a:off x="70198" y="1884462"/>
        <a:ext cx="7987604" cy="129760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394224-2C56-4913-BD49-799A75E97F74}">
      <dsp:nvSpPr>
        <dsp:cNvPr id="0" name=""/>
        <dsp:cNvSpPr/>
      </dsp:nvSpPr>
      <dsp:spPr>
        <a:xfrm>
          <a:off x="3155989" y="739"/>
          <a:ext cx="1125842" cy="73179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altLang="zh-CN" sz="1800" kern="1200" dirty="0">
              <a:latin typeface="Arial" panose="020B0604020202020204" pitchFamily="34" charset="0"/>
              <a:ea typeface="微软雅黑" panose="020B0503020204020204" pitchFamily="34" charset="-122"/>
            </a:rPr>
            <a:t>1. </a:t>
          </a:r>
          <a:r>
            <a:rPr lang="zh-CN" altLang="en-US" sz="1800" kern="1200" dirty="0">
              <a:latin typeface="Arial" panose="020B0604020202020204" pitchFamily="34" charset="0"/>
              <a:ea typeface="微软雅黑" panose="020B0503020204020204" pitchFamily="34" charset="-122"/>
            </a:rPr>
            <a:t>定义目标行为</a:t>
          </a:r>
          <a:endParaRPr lang="zh-CN" altLang="en-US" sz="1800" kern="1200" dirty="0"/>
        </a:p>
      </dsp:txBody>
      <dsp:txXfrm>
        <a:off x="3191712" y="36462"/>
        <a:ext cx="1054396" cy="660351"/>
      </dsp:txXfrm>
    </dsp:sp>
    <dsp:sp modelId="{B649A1ED-F3F5-4A21-90AE-06B0A72C3A09}">
      <dsp:nvSpPr>
        <dsp:cNvPr id="0" name=""/>
        <dsp:cNvSpPr/>
      </dsp:nvSpPr>
      <dsp:spPr>
        <a:xfrm>
          <a:off x="2256818" y="366638"/>
          <a:ext cx="2924184" cy="2924184"/>
        </a:xfrm>
        <a:custGeom>
          <a:avLst/>
          <a:gdLst/>
          <a:ahLst/>
          <a:cxnLst/>
          <a:rect l="0" t="0" r="0" b="0"/>
          <a:pathLst>
            <a:path>
              <a:moveTo>
                <a:pt x="2032747" y="115962"/>
              </a:moveTo>
              <a:arcTo wR="1462092" hR="1462092" stAng="17578393" swAng="1961543"/>
            </a:path>
          </a:pathLst>
        </a:custGeom>
        <a:noFill/>
        <a:ln w="6350"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10E4147-4DC6-448B-9D2B-BC7E6F2D6738}">
      <dsp:nvSpPr>
        <dsp:cNvPr id="0" name=""/>
        <dsp:cNvSpPr/>
      </dsp:nvSpPr>
      <dsp:spPr>
        <a:xfrm>
          <a:off x="4546521" y="1011020"/>
          <a:ext cx="1125842" cy="731797"/>
        </a:xfrm>
        <a:prstGeom prst="roundRect">
          <a:avLst/>
        </a:prstGeom>
        <a:solidFill>
          <a:schemeClr val="accent3">
            <a:hueOff val="-284339"/>
            <a:satOff val="-1172"/>
            <a:lumOff val="-24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altLang="zh-CN" sz="1800" kern="1200" dirty="0">
              <a:latin typeface="Arial" panose="020B0604020202020204" pitchFamily="34" charset="0"/>
              <a:ea typeface="微软雅黑" panose="020B0503020204020204" pitchFamily="34" charset="-122"/>
            </a:rPr>
            <a:t>2. </a:t>
          </a:r>
          <a:r>
            <a:rPr lang="zh-CN" altLang="zh-CN" sz="1800" kern="1200" dirty="0">
              <a:latin typeface="Arial" panose="020B0604020202020204" pitchFamily="34" charset="0"/>
              <a:ea typeface="微软雅黑" panose="020B0503020204020204" pitchFamily="34" charset="-122"/>
            </a:rPr>
            <a:t>评价初始行为</a:t>
          </a:r>
          <a:endParaRPr lang="zh-CN" altLang="en-US" sz="1800" kern="1200" dirty="0"/>
        </a:p>
      </dsp:txBody>
      <dsp:txXfrm>
        <a:off x="4582244" y="1046743"/>
        <a:ext cx="1054396" cy="660351"/>
      </dsp:txXfrm>
    </dsp:sp>
    <dsp:sp modelId="{F7E1E2BF-CFA8-42C0-BA07-C49B1B1A7EE7}">
      <dsp:nvSpPr>
        <dsp:cNvPr id="0" name=""/>
        <dsp:cNvSpPr/>
      </dsp:nvSpPr>
      <dsp:spPr>
        <a:xfrm>
          <a:off x="2256818" y="366638"/>
          <a:ext cx="2924184" cy="2924184"/>
        </a:xfrm>
        <a:custGeom>
          <a:avLst/>
          <a:gdLst/>
          <a:ahLst/>
          <a:cxnLst/>
          <a:rect l="0" t="0" r="0" b="0"/>
          <a:pathLst>
            <a:path>
              <a:moveTo>
                <a:pt x="2922178" y="1385525"/>
              </a:moveTo>
              <a:arcTo wR="1462092" hR="1462092" stAng="21419890" swAng="2196307"/>
            </a:path>
          </a:pathLst>
        </a:custGeom>
        <a:noFill/>
        <a:ln w="6350" cap="flat" cmpd="sng" algn="ctr">
          <a:solidFill>
            <a:schemeClr val="accent3">
              <a:hueOff val="-284339"/>
              <a:satOff val="-1172"/>
              <a:lumOff val="-246"/>
              <a:alphaOff val="0"/>
            </a:schemeClr>
          </a:solidFill>
          <a:prstDash val="solid"/>
        </a:ln>
        <a:effectLst/>
      </dsp:spPr>
      <dsp:style>
        <a:lnRef idx="1">
          <a:scrgbClr r="0" g="0" b="0"/>
        </a:lnRef>
        <a:fillRef idx="0">
          <a:scrgbClr r="0" g="0" b="0"/>
        </a:fillRef>
        <a:effectRef idx="0">
          <a:scrgbClr r="0" g="0" b="0"/>
        </a:effectRef>
        <a:fontRef idx="minor"/>
      </dsp:style>
    </dsp:sp>
    <dsp:sp modelId="{CC10F952-A4ED-4DC6-8EFB-1266BDD0AF44}">
      <dsp:nvSpPr>
        <dsp:cNvPr id="0" name=""/>
        <dsp:cNvSpPr/>
      </dsp:nvSpPr>
      <dsp:spPr>
        <a:xfrm>
          <a:off x="4015385" y="2645689"/>
          <a:ext cx="1125842" cy="731797"/>
        </a:xfrm>
        <a:prstGeom prst="roundRect">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altLang="zh-CN" sz="1800" kern="1200" dirty="0">
              <a:latin typeface="Arial" panose="020B0604020202020204" pitchFamily="34" charset="0"/>
              <a:ea typeface="微软雅黑" panose="020B0503020204020204" pitchFamily="34" charset="-122"/>
            </a:rPr>
            <a:t>3. </a:t>
          </a:r>
          <a:r>
            <a:rPr lang="zh-CN" altLang="en-US" sz="1800" kern="1200" dirty="0">
              <a:latin typeface="Arial" panose="020B0604020202020204" pitchFamily="34" charset="0"/>
              <a:ea typeface="微软雅黑" panose="020B0503020204020204" pitchFamily="34" charset="-122"/>
            </a:rPr>
            <a:t>制订偶联计划</a:t>
          </a:r>
          <a:endParaRPr lang="zh-CN" altLang="en-US" sz="1800" kern="1200" dirty="0"/>
        </a:p>
      </dsp:txBody>
      <dsp:txXfrm>
        <a:off x="4051108" y="2681412"/>
        <a:ext cx="1054396" cy="660351"/>
      </dsp:txXfrm>
    </dsp:sp>
    <dsp:sp modelId="{7516E65E-5146-40DC-B8BE-B4A025233E7C}">
      <dsp:nvSpPr>
        <dsp:cNvPr id="0" name=""/>
        <dsp:cNvSpPr/>
      </dsp:nvSpPr>
      <dsp:spPr>
        <a:xfrm>
          <a:off x="2256818" y="366638"/>
          <a:ext cx="2924184" cy="2924184"/>
        </a:xfrm>
        <a:custGeom>
          <a:avLst/>
          <a:gdLst/>
          <a:ahLst/>
          <a:cxnLst/>
          <a:rect l="0" t="0" r="0" b="0"/>
          <a:pathLst>
            <a:path>
              <a:moveTo>
                <a:pt x="1752758" y="2895000"/>
              </a:moveTo>
              <a:arcTo wR="1462092" hR="1462092" stAng="4711986" swAng="1376028"/>
            </a:path>
          </a:pathLst>
        </a:custGeom>
        <a:noFill/>
        <a:ln w="6350" cap="flat" cmpd="sng" algn="ctr">
          <a:solidFill>
            <a:schemeClr val="accent3">
              <a:hueOff val="-568678"/>
              <a:satOff val="-2344"/>
              <a:lumOff val="-491"/>
              <a:alphaOff val="0"/>
            </a:schemeClr>
          </a:solidFill>
          <a:prstDash val="solid"/>
        </a:ln>
        <a:effectLst/>
      </dsp:spPr>
      <dsp:style>
        <a:lnRef idx="1">
          <a:scrgbClr r="0" g="0" b="0"/>
        </a:lnRef>
        <a:fillRef idx="0">
          <a:scrgbClr r="0" g="0" b="0"/>
        </a:fillRef>
        <a:effectRef idx="0">
          <a:scrgbClr r="0" g="0" b="0"/>
        </a:effectRef>
        <a:fontRef idx="minor"/>
      </dsp:style>
    </dsp:sp>
    <dsp:sp modelId="{F938B593-A316-4C58-9B8E-9DA4BC4801B7}">
      <dsp:nvSpPr>
        <dsp:cNvPr id="0" name=""/>
        <dsp:cNvSpPr/>
      </dsp:nvSpPr>
      <dsp:spPr>
        <a:xfrm>
          <a:off x="2296593" y="2645689"/>
          <a:ext cx="1125842" cy="731797"/>
        </a:xfrm>
        <a:prstGeom prst="roundRect">
          <a:avLst/>
        </a:prstGeom>
        <a:solidFill>
          <a:schemeClr val="accent3">
            <a:hueOff val="-853018"/>
            <a:satOff val="-3517"/>
            <a:lumOff val="-73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altLang="zh-CN" sz="1800" kern="1200" dirty="0">
              <a:latin typeface="Arial" panose="020B0604020202020204" pitchFamily="34" charset="0"/>
              <a:ea typeface="微软雅黑" panose="020B0503020204020204" pitchFamily="34" charset="-122"/>
            </a:rPr>
            <a:t>4. </a:t>
          </a:r>
          <a:r>
            <a:rPr lang="zh-CN" altLang="en-US" sz="1800" kern="1200" dirty="0">
              <a:latin typeface="Arial" panose="020B0604020202020204" pitchFamily="34" charset="0"/>
              <a:ea typeface="微软雅黑" panose="020B0503020204020204" pitchFamily="34" charset="-122"/>
            </a:rPr>
            <a:t>实施偶联计划</a:t>
          </a:r>
          <a:endParaRPr lang="zh-CN" altLang="en-US" sz="1800" kern="1200" dirty="0"/>
        </a:p>
      </dsp:txBody>
      <dsp:txXfrm>
        <a:off x="2332316" y="2681412"/>
        <a:ext cx="1054396" cy="660351"/>
      </dsp:txXfrm>
    </dsp:sp>
    <dsp:sp modelId="{65447618-AF45-43D8-A531-97E67936332A}">
      <dsp:nvSpPr>
        <dsp:cNvPr id="0" name=""/>
        <dsp:cNvSpPr/>
      </dsp:nvSpPr>
      <dsp:spPr>
        <a:xfrm>
          <a:off x="2256818" y="366638"/>
          <a:ext cx="2924184" cy="2924184"/>
        </a:xfrm>
        <a:custGeom>
          <a:avLst/>
          <a:gdLst/>
          <a:ahLst/>
          <a:cxnLst/>
          <a:rect l="0" t="0" r="0" b="0"/>
          <a:pathLst>
            <a:path>
              <a:moveTo>
                <a:pt x="244330" y="2271271"/>
              </a:moveTo>
              <a:arcTo wR="1462092" hR="1462092" stAng="8783803" swAng="2196307"/>
            </a:path>
          </a:pathLst>
        </a:custGeom>
        <a:noFill/>
        <a:ln w="6350" cap="flat" cmpd="sng" algn="ctr">
          <a:solidFill>
            <a:schemeClr val="accent3">
              <a:hueOff val="-853018"/>
              <a:satOff val="-3517"/>
              <a:lumOff val="-737"/>
              <a:alphaOff val="0"/>
            </a:schemeClr>
          </a:solidFill>
          <a:prstDash val="solid"/>
        </a:ln>
        <a:effectLst/>
      </dsp:spPr>
      <dsp:style>
        <a:lnRef idx="1">
          <a:scrgbClr r="0" g="0" b="0"/>
        </a:lnRef>
        <a:fillRef idx="0">
          <a:scrgbClr r="0" g="0" b="0"/>
        </a:fillRef>
        <a:effectRef idx="0">
          <a:scrgbClr r="0" g="0" b="0"/>
        </a:effectRef>
        <a:fontRef idx="minor"/>
      </dsp:style>
    </dsp:sp>
    <dsp:sp modelId="{EF25495F-0FA1-4583-AB60-D82D8C09D623}">
      <dsp:nvSpPr>
        <dsp:cNvPr id="0" name=""/>
        <dsp:cNvSpPr/>
      </dsp:nvSpPr>
      <dsp:spPr>
        <a:xfrm>
          <a:off x="1765457" y="1011020"/>
          <a:ext cx="1125842" cy="731797"/>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altLang="zh-CN" sz="1800" kern="1200" dirty="0">
              <a:latin typeface="Arial" panose="020B0604020202020204" pitchFamily="34" charset="0"/>
              <a:ea typeface="微软雅黑" panose="020B0503020204020204" pitchFamily="34" charset="-122"/>
            </a:rPr>
            <a:t>5. </a:t>
          </a:r>
          <a:r>
            <a:rPr lang="zh-CN" altLang="en-US" sz="1800" kern="1200" dirty="0">
              <a:latin typeface="Arial" panose="020B0604020202020204" pitchFamily="34" charset="0"/>
              <a:ea typeface="微软雅黑" panose="020B0503020204020204" pitchFamily="34" charset="-122"/>
            </a:rPr>
            <a:t>评价偶联计划</a:t>
          </a:r>
          <a:endParaRPr lang="zh-CN" altLang="en-US" sz="1800" kern="1200" dirty="0"/>
        </a:p>
      </dsp:txBody>
      <dsp:txXfrm>
        <a:off x="1801180" y="1046743"/>
        <a:ext cx="1054396" cy="660351"/>
      </dsp:txXfrm>
    </dsp:sp>
    <dsp:sp modelId="{3798EAD9-402E-40C4-B82D-C6578CA3FB4D}">
      <dsp:nvSpPr>
        <dsp:cNvPr id="0" name=""/>
        <dsp:cNvSpPr/>
      </dsp:nvSpPr>
      <dsp:spPr>
        <a:xfrm>
          <a:off x="2256818" y="366638"/>
          <a:ext cx="2924184" cy="2924184"/>
        </a:xfrm>
        <a:custGeom>
          <a:avLst/>
          <a:gdLst/>
          <a:ahLst/>
          <a:cxnLst/>
          <a:rect l="0" t="0" r="0" b="0"/>
          <a:pathLst>
            <a:path>
              <a:moveTo>
                <a:pt x="254755" y="637440"/>
              </a:moveTo>
              <a:arcTo wR="1462092" hR="1462092" stAng="12860064" swAng="1961543"/>
            </a:path>
          </a:pathLst>
        </a:custGeom>
        <a:noFill/>
        <a:ln w="6350" cap="flat" cmpd="sng" algn="ctr">
          <a:solidFill>
            <a:schemeClr val="accent3">
              <a:hueOff val="-1137357"/>
              <a:satOff val="-4689"/>
              <a:lumOff val="-983"/>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BA14F-9376-415E-AD75-04B22D4732D7}" type="datetimeFigureOut">
              <a:rPr lang="zh-CN" altLang="en-US" smtClean="0"/>
              <a:t>2024/9/2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37F2E9-A6CE-4465-A3F9-DABB9722468D}" type="slidenum">
              <a:rPr lang="zh-CN" altLang="en-US" smtClean="0"/>
              <a:t>‹#›</a:t>
            </a:fld>
            <a:endParaRPr lang="zh-CN" altLang="en-US"/>
          </a:p>
        </p:txBody>
      </p:sp>
    </p:spTree>
    <p:extLst>
      <p:ext uri="{BB962C8B-B14F-4D97-AF65-F5344CB8AC3E}">
        <p14:creationId xmlns:p14="http://schemas.microsoft.com/office/powerpoint/2010/main" val="363580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9132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EF814595-6451-48E1-9E06-A9E9AACC7A01}" type="datetimeFigureOut">
              <a:rPr lang="zh-CN" altLang="en-US" smtClean="0"/>
              <a:t>2024/9/2</a:t>
            </a:fld>
            <a:endParaRPr lang="zh-CN"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4138515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79357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0614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7772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555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96145550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28249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6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983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4545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8" name="Date Placeholder 7"/>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335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29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191226937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a:xfrm>
            <a:off x="1561707" y="1588316"/>
            <a:ext cx="9068586" cy="2590800"/>
          </a:xfrm>
        </p:spPr>
        <p:txBody>
          <a:bodyPr/>
          <a:lstStyle/>
          <a:p>
            <a:r>
              <a:rPr lang="zh-CN" altLang="en-US" sz="6600" b="1" dirty="0">
                <a:latin typeface="楷体" panose="02010609060101010101" pitchFamily="49" charset="-122"/>
                <a:ea typeface="楷体" panose="02010609060101010101" pitchFamily="49" charset="-122"/>
              </a:rPr>
              <a:t>教育心理学</a:t>
            </a:r>
            <a:r>
              <a:rPr lang="zh-CN" altLang="en-US" sz="4000" b="1" dirty="0">
                <a:latin typeface="楷体" panose="02010609060101010101" pitchFamily="49" charset="-122"/>
                <a:ea typeface="楷体" panose="02010609060101010101" pitchFamily="49" charset="-122"/>
              </a:rPr>
              <a:t>（第四版）</a:t>
            </a:r>
            <a:endParaRPr lang="zh-CN" altLang="en-US" sz="8800" b="1" dirty="0">
              <a:latin typeface="楷体" panose="02010609060101010101" pitchFamily="49" charset="-122"/>
              <a:ea typeface="楷体" panose="02010609060101010101" pitchFamily="49" charset="-122"/>
            </a:endParaRPr>
          </a:p>
        </p:txBody>
      </p:sp>
      <p:sp>
        <p:nvSpPr>
          <p:cNvPr id="4" name="文本框 3">
            <a:extLst>
              <a:ext uri="{FF2B5EF4-FFF2-40B4-BE49-F238E27FC236}">
                <a16:creationId xmlns:a16="http://schemas.microsoft.com/office/drawing/2014/main" id="{3C7F405C-263D-4516-8978-520E159C976F}"/>
              </a:ext>
            </a:extLst>
          </p:cNvPr>
          <p:cNvSpPr txBox="1"/>
          <p:nvPr/>
        </p:nvSpPr>
        <p:spPr>
          <a:xfrm>
            <a:off x="2757945" y="3681597"/>
            <a:ext cx="7174332" cy="646331"/>
          </a:xfrm>
          <a:prstGeom prst="rect">
            <a:avLst/>
          </a:prstGeom>
          <a:noFill/>
        </p:spPr>
        <p:txBody>
          <a:bodyPr wrap="square" rtlCol="0">
            <a:spAutoFit/>
          </a:bodyPr>
          <a:lstStyle/>
          <a:p>
            <a:pPr defTabSz="914377"/>
            <a:r>
              <a:rPr lang="zh-CN" altLang="en-US" sz="2400" dirty="0">
                <a:latin typeface="楷体" panose="02010609060101010101" pitchFamily="49" charset="-122"/>
                <a:ea typeface="楷体" panose="02010609060101010101" pitchFamily="49" charset="-122"/>
                <a:cs typeface="+mj-cs"/>
                <a:sym typeface="Arial"/>
              </a:rPr>
              <a:t>主编 燕国材 岑国桢</a:t>
            </a:r>
            <a:r>
              <a:rPr lang="en-US" altLang="zh-CN" sz="3600" dirty="0">
                <a:latin typeface="楷体" panose="02010609060101010101" pitchFamily="49" charset="-122"/>
                <a:ea typeface="楷体" panose="02010609060101010101" pitchFamily="49" charset="-122"/>
                <a:cs typeface="+mj-cs"/>
                <a:sym typeface="Arial"/>
              </a:rPr>
              <a:t>   </a:t>
            </a:r>
            <a:r>
              <a:rPr lang="zh-CN" altLang="en-US" sz="2400" dirty="0">
                <a:latin typeface="楷体" panose="02010609060101010101" pitchFamily="49" charset="-122"/>
                <a:ea typeface="楷体" panose="02010609060101010101" pitchFamily="49" charset="-122"/>
                <a:cs typeface="+mj-cs"/>
                <a:sym typeface="Arial"/>
              </a:rPr>
              <a:t>副主编 顾海根 李丹</a:t>
            </a:r>
          </a:p>
        </p:txBody>
      </p:sp>
      <p:pic>
        <p:nvPicPr>
          <p:cNvPr id="5" name="图片 4">
            <a:extLst>
              <a:ext uri="{FF2B5EF4-FFF2-40B4-BE49-F238E27FC236}">
                <a16:creationId xmlns:a16="http://schemas.microsoft.com/office/drawing/2014/main" id="{945BE6C3-3661-4C5C-86B8-38AFD992FC43}"/>
              </a:ext>
            </a:extLst>
          </p:cNvPr>
          <p:cNvPicPr>
            <a:picLocks noChangeAspect="1"/>
          </p:cNvPicPr>
          <p:nvPr/>
        </p:nvPicPr>
        <p:blipFill>
          <a:blip r:embed="rId2"/>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287188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9035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教学模式的构成</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师生交往系统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师生交往系统，指</a:t>
            </a:r>
            <a:r>
              <a:rPr lang="zh-CN" altLang="en-US" b="1" dirty="0">
                <a:solidFill>
                  <a:srgbClr val="FF0000"/>
                </a:solidFill>
                <a:latin typeface="Arial" panose="020B0604020202020204" pitchFamily="34" charset="0"/>
                <a:ea typeface="微软雅黑" panose="020B0503020204020204" pitchFamily="34" charset="-122"/>
              </a:rPr>
              <a:t>教师在教学活动中扮演的角色、应注意的事项以及师生间的相互关系</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。依照教学过程中教师主导作用的大小，可以把师生关系分成三种： </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一是高度集中型，教师作为教学活动的中心，有步骤地向学生呈示知识信息，组织、协调学生在课堂上的活动；</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二是温和型，教师对教学活动的集中控制作用较第一种弱，学生有一定的自主活动空间，教师与学生的作用相当；</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三是松散型，教学活动以学生的自主活动为主，教师鼓励学生独立思考，自己寻找问题的答案。</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991540632"/>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教学模式的构成</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反馈方式</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D863ED1E-227E-4B8B-873F-2914AB7BAE25}"/>
              </a:ext>
            </a:extLst>
          </p:cNvPr>
          <p:cNvGraphicFramePr/>
          <p:nvPr>
            <p:extLst>
              <p:ext uri="{D42A27DB-BD31-4B8C-83A1-F6EECF244321}">
                <p14:modId xmlns:p14="http://schemas.microsoft.com/office/powerpoint/2010/main" val="4083320611"/>
              </p:ext>
            </p:extLst>
          </p:nvPr>
        </p:nvGraphicFramePr>
        <p:xfrm>
          <a:off x="1594068" y="2693991"/>
          <a:ext cx="9704552" cy="29536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4495804"/>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743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教学模式的构成</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支持系统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支持系统，指</a:t>
            </a:r>
            <a:r>
              <a:rPr lang="zh-CN" altLang="en-US" b="1" dirty="0">
                <a:solidFill>
                  <a:srgbClr val="FF0000"/>
                </a:solidFill>
                <a:latin typeface="Arial" panose="020B0604020202020204" pitchFamily="34" charset="0"/>
                <a:ea typeface="微软雅黑" panose="020B0503020204020204" pitchFamily="34" charset="-122"/>
              </a:rPr>
              <a:t>特定的教学模式要达到预期目的所必须具备的前提条件</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。有些模式的实施要求具备一定的物质条件，如配备特定的图书资料、声像设备等。有些模式可能对教师的心理准备有特殊的要求，如“非指导性模式”要求教师特别耐心，对学生的活动不要多加干涉。</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上述四项是每一种教学模式都必须重视的内容。教师在总结教学经验、探讨自己的教学模式时，也可以从这四个方面入手。</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275202159"/>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293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教学模式的种类</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信息加工模式</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类模式的共同倾向是重视教学的信息加工过程，着眼于如何充分发挥每个学生的信息加工能力，以及如何提高这种能力。信息加工涉及对外界刺激物理特征的感知，主体根据已有的经验和知识、技能结构对信息资料进行组织、归纳、问题解决等。对信息加工过程的侧重点不同，就形成了各种有关的教学模式。</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信息加工模式的另一个共同特点是，在强调智能因素的同时，还普遍重视学生社会化的进程，重视每一个学生作为独特个体的自我发展过程，主要是通过提高个体的认知能力来促进个体的整体发展。</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457119139"/>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教学模式的种类</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个人模式</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F76C74DD-1479-42C7-8380-A0B555E5E2E3}"/>
              </a:ext>
            </a:extLst>
          </p:cNvPr>
          <p:cNvGraphicFramePr/>
          <p:nvPr>
            <p:extLst>
              <p:ext uri="{D42A27DB-BD31-4B8C-83A1-F6EECF244321}">
                <p14:modId xmlns:p14="http://schemas.microsoft.com/office/powerpoint/2010/main" val="1462679953"/>
              </p:ext>
            </p:extLst>
          </p:nvPr>
        </p:nvGraphicFramePr>
        <p:xfrm>
          <a:off x="1808855" y="1258410"/>
          <a:ext cx="9014372"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8944016"/>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884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教学模式的种类</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社会相互作用模式</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类模式很重视个体与社会或其他人之间的关系，认为每个人眼中的“现实世界”都是不同的，它实际上是个体与社会、他人签订协议的一个过程。每个人把他与社会、周围人关系的状况、性质纳入他的“现实世界”，决定了他对待社会、他人的态度，同时也决定了他对自我的认识，影响其学习的态度和行为。</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这类模式致力于改善人际关系，鼓励学生积极参与社会工作，提高社会活动能力；通过提高个体对社会的适应能力，提高他对学习的适应能力。此外，这类模式也比较重视意识与自我的发展，注重学习的过程。</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777695432"/>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194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教学模式的种类</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行为模式</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这类模式以行为主义作为理论基础，重视的是</a:t>
            </a:r>
            <a:r>
              <a:rPr lang="zh-CN" altLang="en-US" b="1" dirty="0">
                <a:solidFill>
                  <a:srgbClr val="00B050"/>
                </a:solidFill>
                <a:latin typeface="Arial" panose="020B0604020202020204" pitchFamily="34" charset="0"/>
                <a:ea typeface="微软雅黑" panose="020B0503020204020204" pitchFamily="34" charset="-122"/>
              </a:rPr>
              <a:t>学习者的外部行为</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，而不是内部心理结构和不可见的心理活动，强调教师的及时反馈、强化、行为塑造、知识技能在学习中的决定作用。</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在教学过程中，行为模式倾向于把学习任务分解成一系列小而有序的步骤，由教师决定对什么行为给予强化、对什么行为不给予强化，学习情境的控制权一般都掌握在教师手中。</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421184639"/>
      </p:ext>
    </p:extLst>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1028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教学模式的运用</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69F34382-C1A4-455E-B65E-AE042CA6C1A2}"/>
              </a:ext>
            </a:extLst>
          </p:cNvPr>
          <p:cNvGraphicFramePr/>
          <p:nvPr>
            <p:extLst>
              <p:ext uri="{D42A27DB-BD31-4B8C-83A1-F6EECF244321}">
                <p14:modId xmlns:p14="http://schemas.microsoft.com/office/powerpoint/2010/main" val="1589787282"/>
              </p:ext>
            </p:extLst>
          </p:nvPr>
        </p:nvGraphicFramePr>
        <p:xfrm>
          <a:off x="1191172" y="1975945"/>
          <a:ext cx="9629169" cy="4225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94900145"/>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041662" y="2538328"/>
            <a:ext cx="8108673"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第二节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概念形成的教学模式</a:t>
            </a:r>
          </a:p>
        </p:txBody>
      </p:sp>
    </p:spTree>
    <p:extLst>
      <p:ext uri="{BB962C8B-B14F-4D97-AF65-F5344CB8AC3E}">
        <p14:creationId xmlns:p14="http://schemas.microsoft.com/office/powerpoint/2010/main" val="11759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12757" y="914924"/>
            <a:ext cx="6244788" cy="442877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概念形成教学模式的基本原理</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布鲁纳认为分类活动使人能分辨客体和事物并创造概念，概念能降低环境复杂性和提高反应效率，分类是概念形成基础。</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概念习得有发展过程，抽象概念依赖学习和归纳思维能力，概念教学对知识和智能发展重要，概念含</a:t>
            </a:r>
            <a:r>
              <a:rPr lang="zh-CN" altLang="en-US" b="1" dirty="0">
                <a:solidFill>
                  <a:srgbClr val="00B050"/>
                </a:solidFill>
                <a:latin typeface="Arial" panose="020B0604020202020204" pitchFamily="34" charset="0"/>
                <a:ea typeface="微软雅黑" panose="020B0503020204020204" pitchFamily="34" charset="-122"/>
              </a:rPr>
              <a:t>名称、范例、属性、属性值和规则</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五个要素，名称是标识，范例有正例反例，属性有基本和次要之分，属性值是取值范围，规则是对基本属性的定义或说明，五个要素组合区分概念，“概念获得教学模式” 还研究学生概念化过程及思维策略。</a:t>
            </a:r>
          </a:p>
        </p:txBody>
      </p:sp>
      <p:pic>
        <p:nvPicPr>
          <p:cNvPr id="3" name="图片 2">
            <a:extLst>
              <a:ext uri="{FF2B5EF4-FFF2-40B4-BE49-F238E27FC236}">
                <a16:creationId xmlns:a16="http://schemas.microsoft.com/office/drawing/2014/main" id="{51BC99E2-C8C5-4C5A-B6F9-5A67E09357C1}"/>
              </a:ext>
            </a:extLst>
          </p:cNvPr>
          <p:cNvPicPr>
            <a:picLocks noChangeAspect="1"/>
          </p:cNvPicPr>
          <p:nvPr/>
        </p:nvPicPr>
        <p:blipFill>
          <a:blip r:embed="rId2"/>
          <a:stretch>
            <a:fillRect/>
          </a:stretch>
        </p:blipFill>
        <p:spPr>
          <a:xfrm>
            <a:off x="7402239" y="2396358"/>
            <a:ext cx="4152114" cy="1904836"/>
          </a:xfrm>
          <a:prstGeom prst="rect">
            <a:avLst/>
          </a:prstGeom>
        </p:spPr>
      </p:pic>
    </p:spTree>
    <p:extLst>
      <p:ext uri="{BB962C8B-B14F-4D97-AF65-F5344CB8AC3E}">
        <p14:creationId xmlns:p14="http://schemas.microsoft.com/office/powerpoint/2010/main" val="1871860201"/>
      </p:ext>
    </p:ext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第三编  </a:t>
            </a:r>
            <a:r>
              <a:rPr lang="zh-CN" altLang="en-US" sz="4400" b="1" dirty="0">
                <a:latin typeface="微软雅黑" panose="020B0503020204020204" pitchFamily="34" charset="-122"/>
                <a:ea typeface="微软雅黑" panose="020B0503020204020204" pitchFamily="34" charset="-122"/>
              </a:rPr>
              <a:t>教学心理</a:t>
            </a:r>
          </a:p>
        </p:txBody>
      </p:sp>
    </p:spTree>
    <p:extLst>
      <p:ext uri="{BB962C8B-B14F-4D97-AF65-F5344CB8AC3E}">
        <p14:creationId xmlns:p14="http://schemas.microsoft.com/office/powerpoint/2010/main" val="27554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544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概念获得教学模式的结构</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步骤安排</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概念获得教学模式有</a:t>
            </a:r>
            <a:r>
              <a:rPr lang="zh-CN" altLang="en-US" b="1" dirty="0">
                <a:solidFill>
                  <a:srgbClr val="00B050"/>
                </a:solidFill>
                <a:latin typeface="Arial" panose="020B0604020202020204" pitchFamily="34" charset="0"/>
                <a:ea typeface="微软雅黑" panose="020B0503020204020204" pitchFamily="34" charset="-122"/>
              </a:rPr>
              <a:t>四个阶段</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图示 2">
            <a:extLst>
              <a:ext uri="{FF2B5EF4-FFF2-40B4-BE49-F238E27FC236}">
                <a16:creationId xmlns:a16="http://schemas.microsoft.com/office/drawing/2014/main" id="{FECEAAF9-F0EE-4C97-A9AA-F9A175DA6826}"/>
              </a:ext>
            </a:extLst>
          </p:cNvPr>
          <p:cNvGraphicFramePr/>
          <p:nvPr>
            <p:extLst>
              <p:ext uri="{D42A27DB-BD31-4B8C-83A1-F6EECF244321}">
                <p14:modId xmlns:p14="http://schemas.microsoft.com/office/powerpoint/2010/main" val="778805581"/>
              </p:ext>
            </p:extLst>
          </p:nvPr>
        </p:nvGraphicFramePr>
        <p:xfrm>
          <a:off x="2207172" y="2932387"/>
          <a:ext cx="6621518" cy="34579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12559279"/>
      </p:ext>
    </p:ext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743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概念获得教学模式的结构</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师生交往系统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概念获得教学活动展开之前，教师要选择合适的概念，制作概念的范例（正例和反例），安排范例呈现的次序。大多数教科书上陈列的概念都不符合教育心理学指出的儿童习得概念的规律，所以教师在教学中必须重新加以编排和组织。重新编排的教材要做到属性清晰，有正例和反例。</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教师在课堂上所起的作用主要是记录、给予提示和补充材料，所以刚开始实施这种教学模式时，应采用结构比较强的形式，即由教师占主导地位，以后慢慢可以采取较松散的结构。</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925027117"/>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094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概念获得教学模式的结构</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反馈方式</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教师在教学过程中，要对学生的反应持鼓励的态度，要营造一种对话的教学环境；采取教师提问学生回答或学生提问教师回答的教学方式。</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852357029"/>
      </p:ext>
    </p:ext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概念获得教学模式的结构</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支持系统</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8C07693C-2423-4445-A93C-1EF32847078A}"/>
              </a:ext>
            </a:extLst>
          </p:cNvPr>
          <p:cNvGraphicFramePr/>
          <p:nvPr>
            <p:extLst>
              <p:ext uri="{D42A27DB-BD31-4B8C-83A1-F6EECF244321}">
                <p14:modId xmlns:p14="http://schemas.microsoft.com/office/powerpoint/2010/main" val="3386347097"/>
              </p:ext>
            </p:extLst>
          </p:nvPr>
        </p:nvGraphicFramePr>
        <p:xfrm>
          <a:off x="1958427" y="2396271"/>
          <a:ext cx="8867228" cy="3967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0164092"/>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644170"/>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第三节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科学探究的教学模式</a:t>
            </a:r>
          </a:p>
        </p:txBody>
      </p:sp>
    </p:spTree>
    <p:extLst>
      <p:ext uri="{BB962C8B-B14F-4D97-AF65-F5344CB8AC3E}">
        <p14:creationId xmlns:p14="http://schemas.microsoft.com/office/powerpoint/2010/main" val="211500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013278"/>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科学探究教学模式的基本原理</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科学探究教学模式是</a:t>
            </a:r>
            <a:r>
              <a:rPr lang="zh-CN" altLang="en-US" b="1" dirty="0">
                <a:solidFill>
                  <a:srgbClr val="00B050"/>
                </a:solidFill>
                <a:latin typeface="Arial" panose="020B0604020202020204" pitchFamily="34" charset="0"/>
                <a:ea typeface="微软雅黑" panose="020B0503020204020204" pitchFamily="34" charset="-122"/>
              </a:rPr>
              <a:t>理查德</a:t>
            </a:r>
            <a:r>
              <a:rPr lang="en-US" altLang="zh-CN" b="1" dirty="0">
                <a:solidFill>
                  <a:srgbClr val="00B050"/>
                </a:solidFill>
                <a:latin typeface="Arial" panose="020B0604020202020204" pitchFamily="34" charset="0"/>
                <a:ea typeface="微软雅黑" panose="020B0503020204020204" pitchFamily="34" charset="-122"/>
              </a:rPr>
              <a:t>·</a:t>
            </a:r>
            <a:r>
              <a:rPr lang="zh-CN" altLang="en-US" b="1" dirty="0">
                <a:solidFill>
                  <a:srgbClr val="00B050"/>
                </a:solidFill>
                <a:latin typeface="Arial" panose="020B0604020202020204" pitchFamily="34" charset="0"/>
                <a:ea typeface="微软雅黑" panose="020B0503020204020204" pitchFamily="34" charset="-122"/>
              </a:rPr>
              <a:t>苏赫曼（</a:t>
            </a:r>
            <a:r>
              <a:rPr lang="en-US" altLang="zh-CN" b="1" dirty="0">
                <a:solidFill>
                  <a:srgbClr val="00B050"/>
                </a:solidFill>
                <a:latin typeface="Arial" panose="020B0604020202020204" pitchFamily="34" charset="0"/>
                <a:ea typeface="微软雅黑" panose="020B0503020204020204" pitchFamily="34" charset="-122"/>
              </a:rPr>
              <a:t>Richard </a:t>
            </a:r>
            <a:r>
              <a:rPr lang="en-US" altLang="zh-CN" b="1" dirty="0" err="1">
                <a:solidFill>
                  <a:srgbClr val="00B050"/>
                </a:solidFill>
                <a:latin typeface="Arial" panose="020B0604020202020204" pitchFamily="34" charset="0"/>
                <a:ea typeface="微软雅黑" panose="020B0503020204020204" pitchFamily="34" charset="-122"/>
              </a:rPr>
              <a:t>Suchman</a:t>
            </a:r>
            <a:r>
              <a:rPr lang="zh-CN" altLang="en-US" b="1" dirty="0">
                <a:solidFill>
                  <a:srgbClr val="00B050"/>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基于对科学家创造性活动的概括而提出的一种教学模式。观察、分析、概括科学家的创造性探索活动，是该教学模式的一条基本原理。</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苏赫曼在这些理论观点的基础上构建了科学探究教学模式的总体框架： 先由教师向学生呈现一个他们不知道答案的问题情境（如一种奇特的自然现象或一则难猜的谜语），但问题必须是可以解决的，因为目的是让学生体验到理智探险的乐趣，提高他们探索未知世界的兴趣和勇气。</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寓教师之情于实验教学中，形成和谐的师生关系。</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循序渐进使学生学会科学探究的方法，提高自主进行科学探究的能力。指导学生学会科学探究的方法，多采用观察实验方法，激发创造潜能，培养创造能力。</a:t>
            </a:r>
          </a:p>
        </p:txBody>
      </p:sp>
    </p:spTree>
    <p:extLst>
      <p:ext uri="{BB962C8B-B14F-4D97-AF65-F5344CB8AC3E}">
        <p14:creationId xmlns:p14="http://schemas.microsoft.com/office/powerpoint/2010/main" val="934180866"/>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科学探究教学模式的结构</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步骤安排</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BB62E452-C4D7-470D-BA7F-BFBC8E896F6C}"/>
              </a:ext>
            </a:extLst>
          </p:cNvPr>
          <p:cNvGraphicFramePr/>
          <p:nvPr>
            <p:extLst>
              <p:ext uri="{D42A27DB-BD31-4B8C-83A1-F6EECF244321}">
                <p14:modId xmlns:p14="http://schemas.microsoft.com/office/powerpoint/2010/main" val="1578116341"/>
              </p:ext>
            </p:extLst>
          </p:nvPr>
        </p:nvGraphicFramePr>
        <p:xfrm>
          <a:off x="2893848" y="2173667"/>
          <a:ext cx="6985876" cy="41715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98926288"/>
      </p:ext>
    </p:ext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科学探究教学模式的结构</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师生交往系统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科学探究模型是高度结构化的，师生交往大部分由教师控制，目的是要让师生关系变成一种既合作又严密的关系。尽管如此，这一探究过程还是应当向所有的观点开放，师生可以平等地探讨，每个学生都能自由地发表自己的见解，教师也应该尽可能地鼓励其进行探究。</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经过一段时间的训练后，由教师控制的探究可以逐渐由学生取代。</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在该教学模式的实施过程中，教师最初的责任是选择或建构问题情境，然后按探究程序进行评判，对学生的提问作出回答。</a:t>
            </a:r>
          </a:p>
        </p:txBody>
      </p:sp>
    </p:spTree>
    <p:extLst>
      <p:ext uri="{BB962C8B-B14F-4D97-AF65-F5344CB8AC3E}">
        <p14:creationId xmlns:p14="http://schemas.microsoft.com/office/powerpoint/2010/main" val="792351635"/>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科学探究教学模式的结构</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反馈方式</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如果学生的提问不能用“是”或“否”来回答，教师应要求他们重新安排问题，促使他们再去收集资料，把资料和问题情境联系起来，推进探究过程。</a:t>
            </a:r>
          </a:p>
        </p:txBody>
      </p:sp>
    </p:spTree>
    <p:extLst>
      <p:ext uri="{BB962C8B-B14F-4D97-AF65-F5344CB8AC3E}">
        <p14:creationId xmlns:p14="http://schemas.microsoft.com/office/powerpoint/2010/main" val="3766033986"/>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科学探究教学模式的结构</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支持系统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翻转课堂”指教师运用现代化技术，提前将本节课的学科知识和问题情境围绕同一主题做成教学微视频，供学生课前预习，把握本节课的重难点，学生将不理解的知识带到课堂与教师和同学们共同探讨，师生共同合作学习、探究学习。</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在传统美术课堂中，通常是课上讲授与课后布置作业相结合，从而完成教学目标，容易造成学生对美术学习提不起兴趣的状况。</a:t>
            </a:r>
            <a:endParaRPr lang="zh-CN" altLang="en-US" dirty="0"/>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翻转课堂的核心就是个性化学习，“以学生为中心”的学习有多种方法、变体和类型，比如差异化教学、项目式学习、问答式学习等。</a:t>
            </a:r>
          </a:p>
        </p:txBody>
      </p:sp>
    </p:spTree>
    <p:extLst>
      <p:ext uri="{BB962C8B-B14F-4D97-AF65-F5344CB8AC3E}">
        <p14:creationId xmlns:p14="http://schemas.microsoft.com/office/powerpoint/2010/main" val="2010657132"/>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第十五章</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solidFill>
                  <a:srgbClr val="79A9D2"/>
                </a:solidFill>
                <a:latin typeface="微软雅黑" panose="020B0503020204020204" pitchFamily="34" charset="-122"/>
                <a:ea typeface="微软雅黑" panose="020B0503020204020204" pitchFamily="34" charset="-122"/>
              </a:rPr>
              <a:t> </a:t>
            </a:r>
            <a:br>
              <a:rPr lang="en-US" altLang="zh-CN" sz="4400" b="1" dirty="0">
                <a:latin typeface="微软雅黑" panose="020B0503020204020204" pitchFamily="34" charset="-122"/>
                <a:ea typeface="微软雅黑" panose="020B0503020204020204" pitchFamily="34" charset="-122"/>
              </a:rPr>
            </a:br>
            <a:r>
              <a:rPr lang="zh-CN" altLang="en-US" sz="4400" b="1" dirty="0">
                <a:latin typeface="微软雅黑" panose="020B0503020204020204" pitchFamily="34" charset="-122"/>
                <a:ea typeface="微软雅黑" panose="020B0503020204020204" pitchFamily="34" charset="-122"/>
              </a:rPr>
              <a:t>教学模式</a:t>
            </a:r>
          </a:p>
        </p:txBody>
      </p:sp>
    </p:spTree>
    <p:extLst>
      <p:ext uri="{BB962C8B-B14F-4D97-AF65-F5344CB8AC3E}">
        <p14:creationId xmlns:p14="http://schemas.microsoft.com/office/powerpoint/2010/main" val="345211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559268" y="2644170"/>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第四节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创造性培养的教学模式</a:t>
            </a:r>
          </a:p>
        </p:txBody>
      </p:sp>
    </p:spTree>
    <p:extLst>
      <p:ext uri="{BB962C8B-B14F-4D97-AF65-F5344CB8AC3E}">
        <p14:creationId xmlns:p14="http://schemas.microsoft.com/office/powerpoint/2010/main" val="2662094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93578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创造性培养教学模式的基本原理</a:t>
            </a:r>
          </a:p>
          <a:p>
            <a:pPr indent="457200">
              <a:lnSpc>
                <a:spcPct val="150000"/>
              </a:lnSpc>
            </a:pPr>
            <a:r>
              <a:rPr lang="zh-CN" altLang="en-US" b="1" dirty="0">
                <a:solidFill>
                  <a:srgbClr val="00B050"/>
                </a:solidFill>
                <a:latin typeface="Arial" panose="020B0604020202020204" pitchFamily="34" charset="0"/>
                <a:ea typeface="微软雅黑" panose="020B0503020204020204" pitchFamily="34" charset="-122"/>
              </a:rPr>
              <a:t>戈登</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认为，要进行创造性培养，必须改变传统的创造力观念。</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重视非理性因素，把创造过程上升到意识层面，是创造性培养教学模式的又一条基本原理。</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隐喻活动的练习有</a:t>
            </a:r>
            <a:r>
              <a:rPr lang="zh-CN" altLang="en-US" b="1" dirty="0">
                <a:solidFill>
                  <a:srgbClr val="00B050"/>
                </a:solidFill>
                <a:latin typeface="Arial" panose="020B0604020202020204" pitchFamily="34" charset="0"/>
                <a:ea typeface="微软雅黑" panose="020B0503020204020204" pitchFamily="34" charset="-122"/>
              </a:rPr>
              <a:t>三种类型</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p>
        </p:txBody>
      </p:sp>
      <p:graphicFrame>
        <p:nvGraphicFramePr>
          <p:cNvPr id="2" name="图示 1">
            <a:extLst>
              <a:ext uri="{FF2B5EF4-FFF2-40B4-BE49-F238E27FC236}">
                <a16:creationId xmlns:a16="http://schemas.microsoft.com/office/drawing/2014/main" id="{0B8CD1F8-228F-44A0-9CFD-9340B2D35C11}"/>
              </a:ext>
            </a:extLst>
          </p:cNvPr>
          <p:cNvGraphicFramePr/>
          <p:nvPr>
            <p:extLst>
              <p:ext uri="{D42A27DB-BD31-4B8C-83A1-F6EECF244321}">
                <p14:modId xmlns:p14="http://schemas.microsoft.com/office/powerpoint/2010/main" val="3378875569"/>
              </p:ext>
            </p:extLst>
          </p:nvPr>
        </p:nvGraphicFramePr>
        <p:xfrm>
          <a:off x="1958428" y="1728659"/>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0416522"/>
      </p:ext>
    </p:ext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创造性培养教学模式的结构</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步骤安排</a:t>
            </a:r>
          </a:p>
          <a:p>
            <a:pPr indent="457200">
              <a:lnSpc>
                <a:spcPct val="150000"/>
              </a:lnSpc>
            </a:pPr>
            <a:r>
              <a:rPr lang="zh-CN" altLang="en-US" b="1" dirty="0">
                <a:solidFill>
                  <a:srgbClr val="00B050"/>
                </a:solidFill>
                <a:latin typeface="Arial" panose="020B0604020202020204" pitchFamily="34" charset="0"/>
                <a:ea typeface="微软雅黑" panose="020B0503020204020204" pitchFamily="34" charset="-122"/>
              </a:rPr>
              <a:t>模式甲</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要求学生以一种陌生的眼光来看待习以为常的事物，具体的做法是用类推来拉开概念间的距离。</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b="1" dirty="0">
                <a:solidFill>
                  <a:srgbClr val="00B050"/>
                </a:solidFill>
                <a:latin typeface="Arial" panose="020B0604020202020204" pitchFamily="34" charset="0"/>
                <a:ea typeface="微软雅黑" panose="020B0503020204020204" pitchFamily="34" charset="-122"/>
              </a:rPr>
              <a:t>模式乙</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的目标是使陌生的东西变成熟悉的东西。这个模式中类推的作用是分析，即对熟悉事物的特征进行分析，并与陌生的东西加以比较。</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模式甲与乙的主要区别在于，它们对类推的用法不同。模式甲中，学生进行一系列不受逻辑限制的类推，逐渐拉开概念间的距离，进行自由联想；模式乙中，学生要把两个不同的观念联系起来，在类推过程中找出它们的共同之处。教学过程中究竟采用哪种模式，要视具体的教学目的而定。</a:t>
            </a:r>
          </a:p>
        </p:txBody>
      </p:sp>
    </p:spTree>
    <p:extLst>
      <p:ext uri="{BB962C8B-B14F-4D97-AF65-F5344CB8AC3E}">
        <p14:creationId xmlns:p14="http://schemas.microsoft.com/office/powerpoint/2010/main" val="3822859799"/>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创造性培养教学模式的结构</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师生交往系统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总的说来，创造力培养模式的结构既不松也不紧，教师起着发动和帮助学生合理思考的作用，学生有进行随意讨论的自由。在教学过程中，师生须彼此合作。学生既要动脑子，也要有好的心情，以便能在学习活动中获得乐趣。</a:t>
            </a:r>
          </a:p>
        </p:txBody>
      </p:sp>
    </p:spTree>
    <p:extLst>
      <p:ext uri="{BB962C8B-B14F-4D97-AF65-F5344CB8AC3E}">
        <p14:creationId xmlns:p14="http://schemas.microsoft.com/office/powerpoint/2010/main" val="457579575"/>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创造性培养教学模式的结构</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反馈方式</a:t>
            </a:r>
          </a:p>
        </p:txBody>
      </p:sp>
      <p:graphicFrame>
        <p:nvGraphicFramePr>
          <p:cNvPr id="2" name="图示 1">
            <a:extLst>
              <a:ext uri="{FF2B5EF4-FFF2-40B4-BE49-F238E27FC236}">
                <a16:creationId xmlns:a16="http://schemas.microsoft.com/office/drawing/2014/main" id="{6F2550B3-5013-4488-A527-E7EF3BA194E8}"/>
              </a:ext>
            </a:extLst>
          </p:cNvPr>
          <p:cNvGraphicFramePr/>
          <p:nvPr>
            <p:extLst>
              <p:ext uri="{D42A27DB-BD31-4B8C-83A1-F6EECF244321}">
                <p14:modId xmlns:p14="http://schemas.microsoft.com/office/powerpoint/2010/main" val="2588919948"/>
              </p:ext>
            </p:extLst>
          </p:nvPr>
        </p:nvGraphicFramePr>
        <p:xfrm>
          <a:off x="2032000" y="2564524"/>
          <a:ext cx="8128000" cy="35738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43156412"/>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创造性培养教学模式的结构</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支持系统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创造力培养模式的关键，是要有一位懂得“集体研究制”原理和程序的领导者。此外，如果探究的是科学问题，还要有实验室之类的设施。社会主义经济按劳分配体制的创造力培养教学步骤安排： </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教师安排学生阅读按劳分配体制的教材，寻找相关文字材料。</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教师在按劳分配与人体消化能量系统间建立隐喻关系。</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要求学生分组，在作业本上把“人体”和“按劳分配”的各个方面作一个完整的比较，即哪些方面是相似的，哪些方面不相似，不能进行直接类推。</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要求学生完整、系统阐述社会主义经济按劳分配的概念、性质、特征。</a:t>
            </a:r>
          </a:p>
        </p:txBody>
      </p:sp>
    </p:spTree>
    <p:extLst>
      <p:ext uri="{BB962C8B-B14F-4D97-AF65-F5344CB8AC3E}">
        <p14:creationId xmlns:p14="http://schemas.microsoft.com/office/powerpoint/2010/main" val="2240783793"/>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207172" y="2644170"/>
            <a:ext cx="7777654"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第五节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刺激控制与强化的教学模式</a:t>
            </a:r>
          </a:p>
        </p:txBody>
      </p:sp>
    </p:spTree>
    <p:extLst>
      <p:ext uri="{BB962C8B-B14F-4D97-AF65-F5344CB8AC3E}">
        <p14:creationId xmlns:p14="http://schemas.microsoft.com/office/powerpoint/2010/main" val="4253247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013278"/>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刺激控制与强化教学模式的基本原理</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行为主义者把人的行为看成是环境（即一系列诱发刺激和强化刺激）的函数。刺激控制与强化的教学模式，是在对反应与强化刺激间关系的研究基础上形成的，其核心是要制订一个合理的偶联安排计划。制订一个合理的偶联安排计划，是该模式的一条基本原理。</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强化有各种形式，也有各种程序。一般情况下，人们采用的强化方式，通常是在特定的时间内个体出现一个受期望的反应，即伴随呈现一次强化。</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实施强化可以采用各种不同的方式，如持续强化，只要反应出现一次就给予一次强化，而间歇强化则不是每个反应都能得到强化。</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任何偶联安排的最终目的都是建立新的适应性行为，并使之内化为个体自身的行为方式。</a:t>
            </a:r>
          </a:p>
        </p:txBody>
      </p:sp>
    </p:spTree>
    <p:extLst>
      <p:ext uri="{BB962C8B-B14F-4D97-AF65-F5344CB8AC3E}">
        <p14:creationId xmlns:p14="http://schemas.microsoft.com/office/powerpoint/2010/main" val="1798438236"/>
      </p:ext>
    </p:extLst>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8187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刺激控制与强化教学模式的结构</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步骤安排</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刺激控制与强化（或偶联安排）由五个阶段组成。</a:t>
            </a:r>
          </a:p>
        </p:txBody>
      </p:sp>
      <p:graphicFrame>
        <p:nvGraphicFramePr>
          <p:cNvPr id="2" name="图示 1">
            <a:extLst>
              <a:ext uri="{FF2B5EF4-FFF2-40B4-BE49-F238E27FC236}">
                <a16:creationId xmlns:a16="http://schemas.microsoft.com/office/drawing/2014/main" id="{21F746E2-FA1A-46A2-B80B-C912BF1D0BFB}"/>
              </a:ext>
            </a:extLst>
          </p:cNvPr>
          <p:cNvGraphicFramePr/>
          <p:nvPr>
            <p:extLst>
              <p:ext uri="{D42A27DB-BD31-4B8C-83A1-F6EECF244321}">
                <p14:modId xmlns:p14="http://schemas.microsoft.com/office/powerpoint/2010/main" val="3770895214"/>
              </p:ext>
            </p:extLst>
          </p:nvPr>
        </p:nvGraphicFramePr>
        <p:xfrm>
          <a:off x="2105572" y="3016469"/>
          <a:ext cx="7437821" cy="34266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9657117"/>
      </p:ext>
    </p:extLst>
  </p:cSld>
  <p:clrMapOvr>
    <a:masterClrMapping/>
  </p:clrMapOvr>
  <p:transition>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054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刺激控制与强化教学模式的结构</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师生交往系统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偶联安排通常是高度结构化的，环境和奖励系统由教师控制，但有时偶联计划中的强化物和强化程序也可以由教师和学生一起协商决定。</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反馈方式</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教师的反馈主要根据列联（偶联）计划进行，一般包括忽视学生的不良行为反应和强化良好行为反应，如有必要也可采用“暂停”技术。</a:t>
            </a:r>
          </a:p>
        </p:txBody>
      </p:sp>
    </p:spTree>
    <p:extLst>
      <p:ext uri="{BB962C8B-B14F-4D97-AF65-F5344CB8AC3E}">
        <p14:creationId xmlns:p14="http://schemas.microsoft.com/office/powerpoint/2010/main" val="3387617154"/>
      </p:ext>
    </p:extLst>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pPr algn="ctr"/>
            <a:r>
              <a:rPr lang="zh-CN" altLang="en-US" dirty="0">
                <a:latin typeface="隶书" panose="02010509060101010101" pitchFamily="49" charset="-122"/>
                <a:ea typeface="隶书" panose="02010509060101010101" pitchFamily="49"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a:xfrm>
            <a:off x="1161393" y="1567092"/>
            <a:ext cx="10058400" cy="3931920"/>
          </a:xfrm>
        </p:spPr>
        <p:txBody>
          <a:bodyPr/>
          <a:lstStyle/>
          <a:p>
            <a:r>
              <a:rPr lang="zh-CN" altLang="en-US" b="1" dirty="0">
                <a:solidFill>
                  <a:srgbClr val="79A9D2"/>
                </a:solidFill>
                <a:latin typeface="Arial" panose="020B0604020202020204" pitchFamily="34" charset="0"/>
                <a:ea typeface="微软雅黑" panose="020B0503020204020204" pitchFamily="34" charset="-122"/>
              </a:rPr>
              <a:t>教学模式</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指符合特定的教学理论逻辑的、为特定教学目标服务的相对稳定的教学活动结构。它能够帮助教师根据一定程式设计课程、安排教学材料、指导课堂教学等。每一种教学模式均有步骤安排、师生交往系统、反馈方式和支持系统四方面的内容。</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Arial" panose="020B0604020202020204" pitchFamily="34" charset="0"/>
                <a:ea typeface="微软雅黑" panose="020B0503020204020204" pitchFamily="34" charset="-122"/>
              </a:rPr>
              <a:t>概念形成教学模式： </a:t>
            </a:r>
            <a:r>
              <a:rPr lang="zh-CN" altLang="en-US" dirty="0">
                <a:latin typeface="微软雅黑" panose="020B0503020204020204" pitchFamily="34" charset="-122"/>
                <a:ea typeface="微软雅黑" panose="020B0503020204020204" pitchFamily="34" charset="-122"/>
              </a:rPr>
              <a:t>是旨在通过分类、抽象的过程，使学生形成并掌握科学概念，学会用概念思考已获得的知识。</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Arial" panose="020B0604020202020204" pitchFamily="34" charset="0"/>
                <a:ea typeface="微软雅黑" panose="020B0503020204020204" pitchFamily="34" charset="-122"/>
              </a:rPr>
              <a:t>科学探究教学模式： </a:t>
            </a:r>
            <a:r>
              <a:rPr lang="zh-CN" altLang="en-US" dirty="0">
                <a:latin typeface="微软雅黑" panose="020B0503020204020204" pitchFamily="34" charset="-122"/>
                <a:ea typeface="微软雅黑" panose="020B0503020204020204" pitchFamily="34" charset="-122"/>
              </a:rPr>
              <a:t>是理查德</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苏赫曼（</a:t>
            </a:r>
            <a:r>
              <a:rPr lang="en-US" altLang="zh-CN" dirty="0">
                <a:latin typeface="微软雅黑" panose="020B0503020204020204" pitchFamily="34" charset="-122"/>
                <a:ea typeface="微软雅黑" panose="020B0503020204020204" pitchFamily="34" charset="-122"/>
              </a:rPr>
              <a:t>Richard </a:t>
            </a:r>
            <a:r>
              <a:rPr lang="en-US" altLang="zh-CN" dirty="0" err="1">
                <a:latin typeface="微软雅黑" panose="020B0503020204020204" pitchFamily="34" charset="-122"/>
                <a:ea typeface="微软雅黑" panose="020B0503020204020204" pitchFamily="34" charset="-122"/>
              </a:rPr>
              <a:t>Suchman</a:t>
            </a:r>
            <a:r>
              <a:rPr lang="zh-CN" altLang="en-US" dirty="0">
                <a:latin typeface="微软雅黑" panose="020B0503020204020204" pitchFamily="34" charset="-122"/>
                <a:ea typeface="微软雅黑" panose="020B0503020204020204" pitchFamily="34" charset="-122"/>
              </a:rPr>
              <a:t>）通过观察、分析、概括科学家的创造性探索活动而成的一种教学模式。</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Arial" panose="020B0604020202020204" pitchFamily="34" charset="0"/>
                <a:ea typeface="微软雅黑" panose="020B0503020204020204" pitchFamily="34" charset="-122"/>
              </a:rPr>
              <a:t>创造性培养教学模式： </a:t>
            </a:r>
            <a:r>
              <a:rPr lang="zh-CN" altLang="en-US" dirty="0">
                <a:latin typeface="微软雅黑" panose="020B0503020204020204" pitchFamily="34" charset="-122"/>
                <a:ea typeface="微软雅黑" panose="020B0503020204020204" pitchFamily="34" charset="-122"/>
              </a:rPr>
              <a:t>是把发展创造力的“集体研究制”新方法应用于教学环境的一种教学模式，它有甲、乙两种形式可供选择。</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Arial" panose="020B0604020202020204" pitchFamily="34" charset="0"/>
                <a:ea typeface="微软雅黑" panose="020B0503020204020204" pitchFamily="34" charset="-122"/>
              </a:rPr>
              <a:t>刺激控制与强化教学模式： </a:t>
            </a:r>
            <a:r>
              <a:rPr lang="zh-CN" altLang="en-US" dirty="0">
                <a:latin typeface="微软雅黑" panose="020B0503020204020204" pitchFamily="34" charset="-122"/>
                <a:ea typeface="微软雅黑" panose="020B0503020204020204" pitchFamily="34" charset="-122"/>
              </a:rPr>
              <a:t>是在对反应与强化刺激间关系的研究基础上形成的，其核心是要制订一个合理的偶联安排计划的一种教学模式。</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Arial" panose="020B0604020202020204" pitchFamily="34" charset="0"/>
                <a:ea typeface="微软雅黑" panose="020B0503020204020204" pitchFamily="34" charset="-122"/>
              </a:rPr>
              <a:t>智能训练教学模式： </a:t>
            </a:r>
            <a:r>
              <a:rPr lang="zh-CN" altLang="en-US" dirty="0">
                <a:latin typeface="微软雅黑" panose="020B0503020204020204" pitchFamily="34" charset="-122"/>
                <a:ea typeface="微软雅黑" panose="020B0503020204020204" pitchFamily="34" charset="-122"/>
              </a:rPr>
              <a:t>是为提高思维发展水平，要求教师提出任务，观察学生对面临问题的反应，然后对学生的行为作出相应反应的一种教学模式。</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Arial" panose="020B0604020202020204" pitchFamily="34" charset="0"/>
                <a:ea typeface="微软雅黑" panose="020B0503020204020204" pitchFamily="34" charset="-122"/>
              </a:rPr>
              <a:t>丰富教学模式： </a:t>
            </a:r>
            <a:r>
              <a:rPr lang="zh-CN" altLang="en-US" dirty="0">
                <a:latin typeface="微软雅黑" panose="020B0503020204020204" pitchFamily="34" charset="-122"/>
                <a:ea typeface="微软雅黑" panose="020B0503020204020204" pitchFamily="34" charset="-122"/>
              </a:rPr>
              <a:t>是美国著名教育心理学家兰祖利提出的一种用于天才儿童培养的教学模式，它包含三类丰富的教学活动。</a:t>
            </a:r>
          </a:p>
        </p:txBody>
      </p:sp>
    </p:spTree>
    <p:extLst>
      <p:ext uri="{BB962C8B-B14F-4D97-AF65-F5344CB8AC3E}">
        <p14:creationId xmlns:p14="http://schemas.microsoft.com/office/powerpoint/2010/main" val="18400104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刺激控制与强化教学模式的结构</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支持系统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简单的个人行为计划一般不需要满足任何特殊的要求，但大多数偶联安排计划都要求具备一定的物质强化物和强化程序，有详尽的活动安排计划，有时候还需要一个个人化的学习环境。</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制订和实施计划的人都要有足够的耐心和坚持不懈的恒心。改变儿童不良课堂行为习惯目标行为及其表现： 数学成绩差，遇到学习困难，不能延迟寻求教师帮助，不能尝试独立解决问题，不能集中注意力。</a:t>
            </a:r>
          </a:p>
        </p:txBody>
      </p:sp>
    </p:spTree>
    <p:extLst>
      <p:ext uri="{BB962C8B-B14F-4D97-AF65-F5344CB8AC3E}">
        <p14:creationId xmlns:p14="http://schemas.microsoft.com/office/powerpoint/2010/main" val="17035393"/>
      </p:ext>
    </p:extLst>
  </p:cSld>
  <p:clrMapOvr>
    <a:masterClrMapping/>
  </p:clrMapOvr>
  <p:transition>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69627" y="2506797"/>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第六节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智能训练的教学模式</a:t>
            </a:r>
          </a:p>
        </p:txBody>
      </p:sp>
    </p:spTree>
    <p:extLst>
      <p:ext uri="{BB962C8B-B14F-4D97-AF65-F5344CB8AC3E}">
        <p14:creationId xmlns:p14="http://schemas.microsoft.com/office/powerpoint/2010/main" val="664494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9035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智能训练教学模式的基本原理</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皮亚杰的发展理论</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皮亚杰认为，儿童的成长要经历一系列发展阶段，每个阶段都有一定的智力结构。</a:t>
            </a:r>
            <a:r>
              <a:rPr lang="zh-CN" altLang="en-US" b="1" dirty="0">
                <a:solidFill>
                  <a:srgbClr val="00B050"/>
                </a:solidFill>
                <a:latin typeface="Arial" panose="020B0604020202020204" pitchFamily="34" charset="0"/>
                <a:ea typeface="微软雅黑" panose="020B0503020204020204" pitchFamily="34" charset="-122"/>
              </a:rPr>
              <a:t>图式，</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是皮亚杰儿童发展理论的核心概念。</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儿童智力的发展，始终贯穿着同化与顺应这一对矛盾统一体的运动。生活中，儿童要不断地获取经验，把新的经验纳入已有的行为模式，这就是同化。同时，随着个体的发展，旧的模式会渐渐不适应新的经验，这时旧的结构（图式）解体、新的图式形成，个体就发生了由前一阶段到后一阶段的飞跃。这种改变主体认识结构以适应环境的变化，称为</a:t>
            </a:r>
            <a:r>
              <a:rPr lang="zh-CN" altLang="en-US" b="1" dirty="0">
                <a:solidFill>
                  <a:srgbClr val="00B050"/>
                </a:solidFill>
                <a:latin typeface="Arial" panose="020B0604020202020204" pitchFamily="34" charset="0"/>
                <a:ea typeface="微软雅黑" panose="020B0503020204020204" pitchFamily="34" charset="-122"/>
              </a:rPr>
              <a:t>顺应</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儿童从出生到成年，其智力经历</a:t>
            </a:r>
            <a:r>
              <a:rPr lang="zh-CN" altLang="en-US" b="1" dirty="0">
                <a:solidFill>
                  <a:srgbClr val="FF0000"/>
                </a:solidFill>
                <a:latin typeface="Arial" panose="020B0604020202020204" pitchFamily="34" charset="0"/>
                <a:ea typeface="微软雅黑" panose="020B0503020204020204" pitchFamily="34" charset="-122"/>
              </a:rPr>
              <a:t>四个发展阶段</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第一阶段，感觉</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运动期（出生</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岁）；第二阶段，前运算期（</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2—7</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岁）；第三阶段，具体运算期（</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7—11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岁）；第四阶段，形式运算期（</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岁</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成年）。</a:t>
            </a:r>
          </a:p>
        </p:txBody>
      </p:sp>
    </p:spTree>
    <p:extLst>
      <p:ext uri="{BB962C8B-B14F-4D97-AF65-F5344CB8AC3E}">
        <p14:creationId xmlns:p14="http://schemas.microsoft.com/office/powerpoint/2010/main" val="1031115672"/>
      </p:ext>
    </p:extLst>
  </p:cSld>
  <p:clrMapOvr>
    <a:masterClrMapping/>
  </p:clrMapOvr>
  <p:transition>
    <p:rand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智能训练教学模式的基本原理</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皮亚杰的学习与教育理论</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皮亚杰认为，教学是创造环境以便使学生的认知结构发生改变，教学的目的是提供学习经验，练习特定的运算。因此，在教学过程中学生是学习的主体，他们有自己特定的思维方式。为了适合儿童的特点，教师在传授知识时，应该给予每个学生足够的操控环境的机会，启发他们丰富的感性经验。</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皮亚杰认为，人们通常所说的知识可以分成三类，即</a:t>
            </a:r>
            <a:r>
              <a:rPr lang="zh-CN" altLang="en-US" b="1" dirty="0">
                <a:solidFill>
                  <a:srgbClr val="00B050"/>
                </a:solidFill>
                <a:latin typeface="Arial" panose="020B0604020202020204" pitchFamily="34" charset="0"/>
                <a:ea typeface="微软雅黑" panose="020B0503020204020204" pitchFamily="34" charset="-122"/>
              </a:rPr>
              <a:t>物理知识、社会知识和逻辑知识</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。物理知识指个体对物体本质的认知；社会知识是个体在与他人的自由交往中获得的反馈；逻辑知识则是与数学、逻辑有关的知识体系。不同的知识应该通过不同的途径开展教学。</a:t>
            </a:r>
          </a:p>
        </p:txBody>
      </p:sp>
    </p:spTree>
    <p:extLst>
      <p:ext uri="{BB962C8B-B14F-4D97-AF65-F5344CB8AC3E}">
        <p14:creationId xmlns:p14="http://schemas.microsoft.com/office/powerpoint/2010/main" val="1242628530"/>
      </p:ext>
    </p:extLst>
  </p:cSld>
  <p:clrMapOvr>
    <a:masterClrMapping/>
  </p:clrMapOvr>
  <p:transition>
    <p:rand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智能训练教学模式的基本原理</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皮亚杰的临床研究法</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临床法又称</a:t>
            </a:r>
            <a:r>
              <a:rPr lang="zh-CN" altLang="en-US" b="1" dirty="0">
                <a:solidFill>
                  <a:srgbClr val="00B050"/>
                </a:solidFill>
                <a:latin typeface="Arial" panose="020B0604020202020204" pitchFamily="34" charset="0"/>
                <a:ea typeface="微软雅黑" panose="020B0503020204020204" pitchFamily="34" charset="-122"/>
              </a:rPr>
              <a:t>谈话法</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，是皮亚杰独创的一种研究方法，它起源于皮亚杰对纯粹观察法和测验法的不满。 </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临床法，是一种既有一定结构又很灵活的研究方法，它通过研究者与儿童的自由交谈，让儿童自由地回答问题，确定儿童智能发展的水平。在谈话过程中，如果儿童能正确回答问题，也能为自己的回答提供合乎逻辑的证明，拒绝研究者的反向暗示，并能完成相应的操作任务，就说明儿童的智能发展达到了特定的阶段。</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临床法是智能训练教学的基础。通过临床法确定儿童智能发展的水平，是智能训练教学模式的第三条基本原理。</a:t>
            </a:r>
          </a:p>
        </p:txBody>
      </p:sp>
    </p:spTree>
    <p:extLst>
      <p:ext uri="{BB962C8B-B14F-4D97-AF65-F5344CB8AC3E}">
        <p14:creationId xmlns:p14="http://schemas.microsoft.com/office/powerpoint/2010/main" val="2335529044"/>
      </p:ext>
    </p:extLst>
  </p:cSld>
  <p:clrMapOvr>
    <a:masterClrMapping/>
  </p:clrMapOvr>
  <p:transition>
    <p:rand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544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智能训练教学模式的结构</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步骤安排</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智能训练可分三个阶段进行。</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15019510-6068-4092-91F2-2A8B4898B2AB}"/>
              </a:ext>
            </a:extLst>
          </p:cNvPr>
          <p:cNvGraphicFramePr/>
          <p:nvPr>
            <p:extLst>
              <p:ext uri="{D42A27DB-BD31-4B8C-83A1-F6EECF244321}">
                <p14:modId xmlns:p14="http://schemas.microsoft.com/office/powerpoint/2010/main" val="2328353212"/>
              </p:ext>
            </p:extLst>
          </p:nvPr>
        </p:nvGraphicFramePr>
        <p:xfrm>
          <a:off x="1772745" y="3111062"/>
          <a:ext cx="8646510" cy="31323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31964601"/>
      </p:ext>
    </p:extLst>
  </p:cSld>
  <p:clrMapOvr>
    <a:masterClrMapping/>
  </p:clrMapOvr>
  <p:transition>
    <p:random/>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094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智能训练教学模式的结构</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师生交往系统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智能训练教学可以采用初步结构化的方式，也可以采用高度结构化的方式，但总体上都是以教师控制为主。这一教学模式的对象大都是儿童，教师的作用就尤为重要。</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550161849"/>
      </p:ext>
    </p:extLst>
  </p:cSld>
  <p:clrMapOvr>
    <a:masterClrMapping/>
  </p:clrMapOvr>
  <p:transition>
    <p:rand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194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智能训练教学模式的结构</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反馈方式</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要尽可能创设一个轻松自如的学习环境，使学生能自由地回答问题，而不是一味猜测教师的意图。教师对于学生的回答，不管是对的还是错的，都要求他们说出理由，有时候还可以要求学生从生活中找一个与问题类似的情境。在提问过程中，教师要不断用反向暗示考验学生的推理能力，直至达到目的。</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748069471"/>
      </p:ext>
    </p:extLst>
  </p:cSld>
  <p:clrMapOvr>
    <a:masterClrMapping/>
  </p:clrMapOvr>
  <p:transition>
    <p:random/>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544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智能训练教学模式的结构</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支持系统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教师必须对发展理论很熟悉，备有一整套适合于各年龄阶段儿童的问题、任务及相关的反向暗示。</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569713532"/>
      </p:ext>
    </p:extLst>
  </p:cSld>
  <p:clrMapOvr>
    <a:masterClrMapping/>
  </p:clrMapOvr>
  <p:transition>
    <p:random/>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559268" y="2485776"/>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第七节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丰富教学模式</a:t>
            </a:r>
          </a:p>
        </p:txBody>
      </p:sp>
    </p:spTree>
    <p:extLst>
      <p:ext uri="{BB962C8B-B14F-4D97-AF65-F5344CB8AC3E}">
        <p14:creationId xmlns:p14="http://schemas.microsoft.com/office/powerpoint/2010/main" val="2100371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5E6FB61-0929-4F7D-9C8C-14A1A0542FE2}"/>
              </a:ext>
            </a:extLst>
          </p:cNvPr>
          <p:cNvSpPr>
            <a:spLocks noGrp="1"/>
          </p:cNvSpPr>
          <p:nvPr>
            <p:ph type="title"/>
          </p:nvPr>
        </p:nvSpPr>
        <p:spPr>
          <a:xfrm>
            <a:off x="1066800" y="2057400"/>
            <a:ext cx="10058400" cy="1371600"/>
          </a:xfrm>
        </p:spPr>
        <p:txBody>
          <a:bodyPr/>
          <a:lstStyle/>
          <a:p>
            <a:r>
              <a:rPr lang="zh-CN" altLang="en-US" dirty="0">
                <a:latin typeface="微软雅黑" panose="020B0503020204020204" pitchFamily="34" charset="-122"/>
                <a:ea typeface="微软雅黑" panose="020B0503020204020204" pitchFamily="34" charset="-122"/>
              </a:rPr>
              <a:t>本章结构</a:t>
            </a:r>
          </a:p>
        </p:txBody>
      </p:sp>
      <p:pic>
        <p:nvPicPr>
          <p:cNvPr id="5" name="内容占位符 4">
            <a:extLst>
              <a:ext uri="{FF2B5EF4-FFF2-40B4-BE49-F238E27FC236}">
                <a16:creationId xmlns:a16="http://schemas.microsoft.com/office/drawing/2014/main" id="{336B1224-1869-439F-9EF2-196E823CEF9B}"/>
              </a:ext>
            </a:extLst>
          </p:cNvPr>
          <p:cNvPicPr>
            <a:picLocks noGrp="1" noChangeAspect="1"/>
          </p:cNvPicPr>
          <p:nvPr>
            <p:ph idx="1"/>
          </p:nvPr>
        </p:nvPicPr>
        <p:blipFill>
          <a:blip r:embed="rId2"/>
          <a:stretch>
            <a:fillRect/>
          </a:stretch>
        </p:blipFill>
        <p:spPr>
          <a:xfrm>
            <a:off x="4282286" y="708866"/>
            <a:ext cx="6740624" cy="54402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5090167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18228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丰富教学模式的基本原理</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兰祖利认为，在向学生提供天才教育时一定要围绕两个教育目标： 一是通过发展他们在特殊领域的才能，充分完成他们在知识和人格方面的成长和自我实现；二是为社会储备解决当今人类文明的问题、创造新知识和艺术品方面的人才。</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对学生的能力进行评定时，兰祖利划分出接受性才能和创造性才能两个评价标准。</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高于平均水平的能力可以通过静态的心理测量加以考察，但执着精神和创造力都必须放在个体与环境互动的动态教学环境中来评估。由此，他提出了个体</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环境互动的优化教学理论。</a:t>
            </a:r>
          </a:p>
        </p:txBody>
      </p:sp>
    </p:spTree>
    <p:extLst>
      <p:ext uri="{BB962C8B-B14F-4D97-AF65-F5344CB8AC3E}">
        <p14:creationId xmlns:p14="http://schemas.microsoft.com/office/powerpoint/2010/main" val="232079687"/>
      </p:ext>
    </p:extLst>
  </p:cSld>
  <p:clrMapOvr>
    <a:masterClrMapping/>
  </p:clrMapOvr>
  <p:transition>
    <p:random/>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丰富教学模式的结构</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步骤安排</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按内容标准，丰富教学模式可分成一般性探索性活动、集体培训、个人和小组研究实际问题等三个类别，这三者是环环相扣的，前两类教学活动的开展能为第三类教学活动的开展作准备，也可以认为三类教学活动分别是丰富教学模式实施的三个步骤。据此，将丰富教学模式的开展划分为四个阶段。</a:t>
            </a:r>
          </a:p>
        </p:txBody>
      </p:sp>
      <p:graphicFrame>
        <p:nvGraphicFramePr>
          <p:cNvPr id="2" name="图示 1">
            <a:extLst>
              <a:ext uri="{FF2B5EF4-FFF2-40B4-BE49-F238E27FC236}">
                <a16:creationId xmlns:a16="http://schemas.microsoft.com/office/drawing/2014/main" id="{221CCD9B-1E34-4F82-A28C-FBD2B60B6313}"/>
              </a:ext>
            </a:extLst>
          </p:cNvPr>
          <p:cNvGraphicFramePr/>
          <p:nvPr>
            <p:extLst>
              <p:ext uri="{D42A27DB-BD31-4B8C-83A1-F6EECF244321}">
                <p14:modId xmlns:p14="http://schemas.microsoft.com/office/powerpoint/2010/main" val="642834317"/>
              </p:ext>
            </p:extLst>
          </p:nvPr>
        </p:nvGraphicFramePr>
        <p:xfrm>
          <a:off x="1716690" y="235928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80153466"/>
      </p:ext>
    </p:extLst>
  </p:cSld>
  <p:clrMapOvr>
    <a:masterClrMapping/>
  </p:clrMapOvr>
  <p:transition>
    <p:random/>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丰富教学模式的结构</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师生交往系统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丰富教学模式中，教师在教学活动中扮演了多种角色，如教学的组织者、活动的协助者、活动的评价者。此外，教师还要有足够的应变能力，能及时有效地调整教学策略，教师还要有一定的教学直觉，能够预期学生未来的发展。</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丰富教学模式的不同阶段，教师所起作用的大小是不同的，在第一、二阶段，教师作为教学活动的中心，有步骤地向学生呈示信息，组织、协调学生的活动，尤其要鼓励学生及时抒发自己的想法，发现他们的兴趣所在。到了第四阶段，即个人和小组研究实际问题活动阶段，教学活动则以学生的自主活动为主，教师鼓励学生独立思考并自己寻找问题的答案，教师仅对学生的作品作出评价，帮助学生推广。</a:t>
            </a:r>
          </a:p>
        </p:txBody>
      </p:sp>
    </p:spTree>
    <p:extLst>
      <p:ext uri="{BB962C8B-B14F-4D97-AF65-F5344CB8AC3E}">
        <p14:creationId xmlns:p14="http://schemas.microsoft.com/office/powerpoint/2010/main" val="3874082454"/>
      </p:ext>
    </p:extLst>
  </p:cSld>
  <p:clrMapOvr>
    <a:masterClrMapping/>
  </p:clrMapOvr>
  <p:transition>
    <p:random/>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丰富教学模式的结构</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反馈方式</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在丰富教学模式中，教师不急于对学生的行为作出评价，而是任由学生自由发挥，充分调动学生的创造力，培养学生的自主独立性。但是，我们应该看到丰富教学模式下反馈系统的特殊性。</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首先，除了教师还有许多社会人员（如专家、父母、社区人员）会给予学生评价，这就要求教师对学生解释这些评价。其次，教师虽然不会对学生时时作出口头上的评价，但是会采用一系列的评价表对学生整个活动过程加以记录和评价。</a:t>
            </a:r>
          </a:p>
        </p:txBody>
      </p:sp>
    </p:spTree>
    <p:extLst>
      <p:ext uri="{BB962C8B-B14F-4D97-AF65-F5344CB8AC3E}">
        <p14:creationId xmlns:p14="http://schemas.microsoft.com/office/powerpoint/2010/main" val="2351053369"/>
      </p:ext>
    </p:extLst>
  </p:cSld>
  <p:clrMapOvr>
    <a:masterClrMapping/>
  </p:clrMapOvr>
  <p:transition>
    <p:random/>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丰富教学模式的结构</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支持系统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由于丰富教学模式对学生主导地位的强调，它对支持系统就有非常高的要求。可以认为，教师在丰富教学模式中最主要的作用就是搭建模式开展所必需的支持系统。</a:t>
            </a:r>
          </a:p>
        </p:txBody>
      </p:sp>
      <p:graphicFrame>
        <p:nvGraphicFramePr>
          <p:cNvPr id="2" name="图示 1">
            <a:extLst>
              <a:ext uri="{FF2B5EF4-FFF2-40B4-BE49-F238E27FC236}">
                <a16:creationId xmlns:a16="http://schemas.microsoft.com/office/drawing/2014/main" id="{F44BBD2D-C80A-4220-8597-4D576BF694AC}"/>
              </a:ext>
            </a:extLst>
          </p:cNvPr>
          <p:cNvGraphicFramePr/>
          <p:nvPr>
            <p:extLst>
              <p:ext uri="{D42A27DB-BD31-4B8C-83A1-F6EECF244321}">
                <p14:modId xmlns:p14="http://schemas.microsoft.com/office/powerpoint/2010/main" val="1574121232"/>
              </p:ext>
            </p:extLst>
          </p:nvPr>
        </p:nvGraphicFramePr>
        <p:xfrm>
          <a:off x="2032000" y="3429000"/>
          <a:ext cx="8128000" cy="29747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9928811"/>
      </p:ext>
    </p:extLst>
  </p:cSld>
  <p:clrMapOvr>
    <a:masterClrMapping/>
  </p:clrMapOvr>
  <p:transition>
    <p:random/>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39383" y="383615"/>
            <a:ext cx="10690255" cy="609077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科学体系的形成，少不了概念，概念是知识体系的节点。试从本专业的中小学教材中选取一个概念，运用概念形成教学模式，设计一个教案，注意步骤安排、师生交往系统、反馈方式、支持系统四个方面在教学实施过程中的作用，注意支持系统中针对所教学概念五个要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名称、范例（正例和反例）、属性、属性值和规则的相关教学材料的安排。</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刺激控制与强化的教学模式，不仅适用于矫治单个学生的不良行为、学习习惯，而且可以应用于班级管理。某教师接手担任一个初中班级的班主任，发现这个班级的学生都一味埋头自己的学习，班级活动开展不起来，影响良好班级风气和氛围建设，但班级整体学习成绩却并不理想，在年级中位于中下水平。如果你是班主任，能否根据刺激控制与强化教学模式的原理，设计一个班集体建设的方案？</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丰富教学模式适用于跨学科大作业教学活动的设计和组织。某中学拟组织学生参与城市的国际艺术节活动，给甲老师分配的任务是，指导一个媒体宣传组的学生，全面负责整个艺术节活动的宣传，使全校师生了解艺术节活动的开展情况，通过媒体宣传组同学各种媒体形式的宣传，使学校、所在社区和家长参与观摩艺术节演出。试根据丰富教学模式的原理，帮助甲老师制定工作方案。</a:t>
            </a:r>
          </a:p>
        </p:txBody>
      </p:sp>
    </p:spTree>
    <p:extLst>
      <p:ext uri="{BB962C8B-B14F-4D97-AF65-F5344CB8AC3E}">
        <p14:creationId xmlns:p14="http://schemas.microsoft.com/office/powerpoint/2010/main" val="2066570464"/>
      </p:ext>
    </p:extLst>
  </p:cSld>
  <p:clrMapOvr>
    <a:masterClrMapping/>
  </p:clrMapOvr>
  <p:transition>
    <p:random/>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谢谢观看</a:t>
            </a:r>
          </a:p>
        </p:txBody>
      </p:sp>
      <p:pic>
        <p:nvPicPr>
          <p:cNvPr id="5" name="图片 4">
            <a:extLst>
              <a:ext uri="{FF2B5EF4-FFF2-40B4-BE49-F238E27FC236}">
                <a16:creationId xmlns:a16="http://schemas.microsoft.com/office/drawing/2014/main" id="{3740E105-50EF-4514-880C-E5C62369D721}"/>
              </a:ext>
            </a:extLst>
          </p:cNvPr>
          <p:cNvPicPr>
            <a:picLocks noChangeAspect="1"/>
          </p:cNvPicPr>
          <p:nvPr/>
        </p:nvPicPr>
        <p:blipFill>
          <a:blip r:embed="rId3"/>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3464111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025-AEB8-46D9-A24A-319C8C3063ED}"/>
              </a:ext>
            </a:extLst>
          </p:cNvPr>
          <p:cNvSpPr>
            <a:spLocks noGrp="1"/>
          </p:cNvSpPr>
          <p:nvPr>
            <p:ph type="title"/>
          </p:nvPr>
        </p:nvSpPr>
        <p:spPr/>
        <p:txBody>
          <a:bodyPr/>
          <a:lstStyle/>
          <a:p>
            <a:r>
              <a:rPr lang="zh-CN" altLang="en-US" sz="5400" b="1" dirty="0">
                <a:latin typeface="微软雅黑" panose="020B0503020204020204" pitchFamily="34" charset="-122"/>
                <a:ea typeface="微软雅黑" panose="020B0503020204020204" pitchFamily="34" charset="-122"/>
              </a:rPr>
              <a:t>目录</a:t>
            </a:r>
            <a:endParaRPr lang="zh-CN" altLang="en-US" b="1"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CD75BB6-B5C7-49F0-A879-7D104DC13C36}"/>
              </a:ext>
            </a:extLst>
          </p:cNvPr>
          <p:cNvSpPr>
            <a:spLocks noGrp="1"/>
          </p:cNvSpPr>
          <p:nvPr>
            <p:ph idx="1"/>
          </p:nvPr>
        </p:nvSpPr>
        <p:spPr>
          <a:xfrm>
            <a:off x="1066800" y="2092846"/>
            <a:ext cx="10058400" cy="3931920"/>
          </a:xfrm>
        </p:spPr>
        <p:txBody>
          <a:bodyPr>
            <a:normAutofit/>
          </a:bodyPr>
          <a:lstStyle/>
          <a:p>
            <a:pPr>
              <a:lnSpc>
                <a:spcPct val="200000"/>
              </a:lnSpc>
            </a:pPr>
            <a:r>
              <a:rPr lang="en-US" altLang="zh-CN" sz="2400" dirty="0">
                <a:effectLst/>
                <a:ea typeface="等线" panose="02010600030101010101" pitchFamily="2" charset="-122"/>
                <a:cs typeface="Times New Roman" panose="02020603050405020304" pitchFamily="18" charset="0"/>
              </a:rPr>
              <a:t>01  </a:t>
            </a:r>
            <a:r>
              <a:rPr lang="zh-CN" altLang="en-US" sz="2400" dirty="0">
                <a:effectLst/>
                <a:ea typeface="等线" panose="02010600030101010101" pitchFamily="2" charset="-122"/>
                <a:cs typeface="Times New Roman" panose="02020603050405020304" pitchFamily="18" charset="0"/>
              </a:rPr>
              <a:t>教学模式的涵义</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02  </a:t>
            </a:r>
            <a:r>
              <a:rPr lang="zh-CN" altLang="en-US" sz="2400" dirty="0">
                <a:effectLst/>
                <a:ea typeface="等线" panose="02010600030101010101" pitchFamily="2" charset="-122"/>
                <a:cs typeface="Times New Roman" panose="02020603050405020304" pitchFamily="18" charset="0"/>
              </a:rPr>
              <a:t>概念形成的教学模式</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03 </a:t>
            </a:r>
            <a:r>
              <a:rPr lang="zh-CN" altLang="en-US" sz="2400" dirty="0">
                <a:effectLst/>
                <a:ea typeface="等线" panose="02010600030101010101" pitchFamily="2" charset="-122"/>
                <a:cs typeface="Times New Roman" panose="02020603050405020304" pitchFamily="18" charset="0"/>
              </a:rPr>
              <a:t>科学探究的教学模式</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04 </a:t>
            </a:r>
            <a:r>
              <a:rPr lang="zh-CN" altLang="en-US" sz="2400" dirty="0">
                <a:effectLst/>
                <a:ea typeface="等线" panose="02010600030101010101" pitchFamily="2" charset="-122"/>
                <a:cs typeface="Times New Roman" panose="02020603050405020304" pitchFamily="18" charset="0"/>
              </a:rPr>
              <a:t>创造性培养的教学模式</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05  </a:t>
            </a:r>
            <a:r>
              <a:rPr lang="zh-CN" altLang="en-US" sz="2400" dirty="0">
                <a:effectLst/>
                <a:ea typeface="等线" panose="02010600030101010101" pitchFamily="2" charset="-122"/>
                <a:cs typeface="Times New Roman" panose="02020603050405020304" pitchFamily="18" charset="0"/>
              </a:rPr>
              <a:t>刺激控制与强化的教学模式</a:t>
            </a:r>
            <a:endParaRPr lang="en-US" altLang="zh-CN" sz="2400" dirty="0">
              <a:effectLst/>
              <a:ea typeface="等线" panose="02010600030101010101" pitchFamily="2" charset="-122"/>
              <a:cs typeface="Times New Roman" panose="02020603050405020304" pitchFamily="18" charset="0"/>
            </a:endParaRPr>
          </a:p>
        </p:txBody>
      </p:sp>
      <p:sp>
        <p:nvSpPr>
          <p:cNvPr id="4" name="内容占位符 2">
            <a:extLst>
              <a:ext uri="{FF2B5EF4-FFF2-40B4-BE49-F238E27FC236}">
                <a16:creationId xmlns:a16="http://schemas.microsoft.com/office/drawing/2014/main" id="{9C303DBB-7F1E-4C4E-ADFC-366BB35A2A34}"/>
              </a:ext>
            </a:extLst>
          </p:cNvPr>
          <p:cNvSpPr txBox="1">
            <a:spLocks/>
          </p:cNvSpPr>
          <p:nvPr/>
        </p:nvSpPr>
        <p:spPr>
          <a:xfrm>
            <a:off x="5731267" y="1184555"/>
            <a:ext cx="10058400" cy="3931920"/>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pPr marL="0" indent="0">
              <a:lnSpc>
                <a:spcPct val="200000"/>
              </a:lnSpc>
              <a:buNone/>
            </a:pPr>
            <a:endParaRPr lang="en-US" altLang="zh-CN" sz="2400" dirty="0">
              <a:ea typeface="等线" panose="02010600030101010101" pitchFamily="2" charset="-122"/>
              <a:cs typeface="Times New Roman" panose="02020603050405020304" pitchFamily="18" charset="0"/>
            </a:endParaRPr>
          </a:p>
          <a:p>
            <a:pPr>
              <a:lnSpc>
                <a:spcPct val="200000"/>
              </a:lnSpc>
            </a:pPr>
            <a:r>
              <a:rPr lang="en-US" altLang="zh-CN" sz="2400" dirty="0">
                <a:ea typeface="等线" panose="02010600030101010101" pitchFamily="2" charset="-122"/>
                <a:cs typeface="Times New Roman" panose="02020603050405020304" pitchFamily="18" charset="0"/>
              </a:rPr>
              <a:t>06  </a:t>
            </a:r>
            <a:r>
              <a:rPr lang="zh-CN" altLang="en-US" sz="2400" dirty="0">
                <a:ea typeface="等线" panose="02010600030101010101" pitchFamily="2" charset="-122"/>
                <a:cs typeface="Times New Roman" panose="02020603050405020304" pitchFamily="18" charset="0"/>
              </a:rPr>
              <a:t>智能训练的教学模式</a:t>
            </a:r>
            <a:endParaRPr lang="en-US" altLang="zh-CN" sz="2400" dirty="0">
              <a:ea typeface="等线" panose="02010600030101010101" pitchFamily="2" charset="-122"/>
              <a:cs typeface="Times New Roman" panose="02020603050405020304" pitchFamily="18" charset="0"/>
            </a:endParaRPr>
          </a:p>
          <a:p>
            <a:pPr>
              <a:lnSpc>
                <a:spcPct val="200000"/>
              </a:lnSpc>
            </a:pPr>
            <a:r>
              <a:rPr lang="en-US" altLang="zh-CN" sz="2400" dirty="0">
                <a:ea typeface="等线" panose="02010600030101010101" pitchFamily="2" charset="-122"/>
                <a:cs typeface="Times New Roman" panose="02020603050405020304" pitchFamily="18" charset="0"/>
              </a:rPr>
              <a:t>07  </a:t>
            </a:r>
            <a:r>
              <a:rPr lang="zh-CN" altLang="en-US" sz="2400" dirty="0">
                <a:ea typeface="等线" panose="02010600030101010101" pitchFamily="2" charset="-122"/>
                <a:cs typeface="Times New Roman" panose="02020603050405020304" pitchFamily="18" charset="0"/>
              </a:rPr>
              <a:t>丰富教学模式</a:t>
            </a:r>
            <a:endParaRPr lang="en-US" altLang="zh-CN" sz="2400" dirty="0">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402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417379" y="2475265"/>
            <a:ext cx="7543594"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第一节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教学模式的涵义</a:t>
            </a:r>
          </a:p>
        </p:txBody>
      </p:sp>
    </p:spTree>
    <p:extLst>
      <p:ext uri="{BB962C8B-B14F-4D97-AF65-F5344CB8AC3E}">
        <p14:creationId xmlns:p14="http://schemas.microsoft.com/office/powerpoint/2010/main" val="29404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76678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什么是教学模式</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教学是一种由师生共同完成的有目的、有组织的活动，是教与学的有机统一。</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教学模式，就是指</a:t>
            </a:r>
            <a:r>
              <a:rPr lang="zh-CN" altLang="en-US" b="1" dirty="0">
                <a:solidFill>
                  <a:srgbClr val="FF0000"/>
                </a:solidFill>
                <a:latin typeface="Arial" panose="020B0604020202020204" pitchFamily="34" charset="0"/>
                <a:ea typeface="微软雅黑" panose="020B0503020204020204" pitchFamily="34" charset="-122"/>
              </a:rPr>
              <a:t>符合特定的教学理论逻辑的、为特定教学目标服务的相对稳定的教学活动结构</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。它能够帮助教师根据一定程式设计课程、安排教学材料、指导课堂教学等。</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在实际教学环境中，由于每堂课的教学目标和教学内容各异、学生情况不同，相应地就有各种各样的教学模式。</a:t>
            </a:r>
          </a:p>
        </p:txBody>
      </p:sp>
    </p:spTree>
    <p:extLst>
      <p:ext uri="{BB962C8B-B14F-4D97-AF65-F5344CB8AC3E}">
        <p14:creationId xmlns:p14="http://schemas.microsoft.com/office/powerpoint/2010/main" val="4232283024"/>
      </p:ext>
    </p:ext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教学模式的构成</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步骤安排</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步骤安排，指对</a:t>
            </a:r>
            <a:r>
              <a:rPr lang="zh-CN" altLang="en-US" b="1" dirty="0">
                <a:solidFill>
                  <a:srgbClr val="FF0000"/>
                </a:solidFill>
                <a:latin typeface="Arial" panose="020B0604020202020204" pitchFamily="34" charset="0"/>
                <a:ea typeface="微软雅黑" panose="020B0503020204020204" pitchFamily="34" charset="-122"/>
              </a:rPr>
              <a:t>教学活动顺序、阶段的安排</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。每种教学模式都包含一系列独特的、有顺序的活动，提示教师如何组织教学活动，第一步做什么，接下来再做什么，是先呈示各种各样的例子，还是先让学生们了解例子背后的原理。</a:t>
            </a:r>
          </a:p>
        </p:txBody>
      </p:sp>
    </p:spTree>
    <p:extLst>
      <p:ext uri="{BB962C8B-B14F-4D97-AF65-F5344CB8AC3E}">
        <p14:creationId xmlns:p14="http://schemas.microsoft.com/office/powerpoint/2010/main" val="2580843697"/>
      </p:ext>
    </p:extLst>
  </p:cSld>
  <p:clrMapOvr>
    <a:masterClrMapping/>
  </p:clrMapOvr>
  <p:transition>
    <p:rand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肥皂">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肥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肥皂</Template>
  <TotalTime>329</TotalTime>
  <Words>5444</Words>
  <Application>Microsoft Office PowerPoint</Application>
  <PresentationFormat>宽屏</PresentationFormat>
  <Paragraphs>230</Paragraphs>
  <Slides>56</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56</vt:i4>
      </vt:variant>
    </vt:vector>
  </HeadingPairs>
  <TitlesOfParts>
    <vt:vector size="65" baseType="lpstr">
      <vt:lpstr>等线</vt:lpstr>
      <vt:lpstr>方正黑体简体</vt:lpstr>
      <vt:lpstr>楷体</vt:lpstr>
      <vt:lpstr>隶书</vt:lpstr>
      <vt:lpstr>微软雅黑</vt:lpstr>
      <vt:lpstr>Arial</vt:lpstr>
      <vt:lpstr>Century Gothic</vt:lpstr>
      <vt:lpstr>Garamond</vt:lpstr>
      <vt:lpstr>肥皂</vt:lpstr>
      <vt:lpstr>教育心理学（第四版）</vt:lpstr>
      <vt:lpstr>第三编  教学心理</vt:lpstr>
      <vt:lpstr>第十五章   教学模式</vt:lpstr>
      <vt:lpstr>主要概念 </vt:lpstr>
      <vt:lpstr>本章结构</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教育心理学</dc:title>
  <cp:lastModifiedBy>范美琳</cp:lastModifiedBy>
  <cp:revision>37</cp:revision>
  <dcterms:created xsi:type="dcterms:W3CDTF">2023-07-29T06:13:37Z</dcterms:created>
  <dcterms:modified xsi:type="dcterms:W3CDTF">2024-09-02T02:33:33Z</dcterms:modified>
</cp:coreProperties>
</file>