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43"/>
  </p:notesMasterIdLst>
  <p:sldIdLst>
    <p:sldId id="256" r:id="rId2"/>
    <p:sldId id="482" r:id="rId3"/>
    <p:sldId id="485" r:id="rId4"/>
    <p:sldId id="558" r:id="rId5"/>
    <p:sldId id="526" r:id="rId6"/>
    <p:sldId id="598" r:id="rId7"/>
    <p:sldId id="257" r:id="rId8"/>
    <p:sldId id="488" r:id="rId9"/>
    <p:sldId id="530" r:id="rId10"/>
    <p:sldId id="559" r:id="rId11"/>
    <p:sldId id="560" r:id="rId12"/>
    <p:sldId id="561" r:id="rId13"/>
    <p:sldId id="562" r:id="rId14"/>
    <p:sldId id="563" r:id="rId15"/>
    <p:sldId id="599" r:id="rId16"/>
    <p:sldId id="600" r:id="rId17"/>
    <p:sldId id="564" r:id="rId18"/>
    <p:sldId id="565" r:id="rId19"/>
    <p:sldId id="566" r:id="rId20"/>
    <p:sldId id="567" r:id="rId21"/>
    <p:sldId id="489" r:id="rId22"/>
    <p:sldId id="568" r:id="rId23"/>
    <p:sldId id="569" r:id="rId24"/>
    <p:sldId id="570" r:id="rId25"/>
    <p:sldId id="601" r:id="rId26"/>
    <p:sldId id="571" r:id="rId27"/>
    <p:sldId id="572" r:id="rId28"/>
    <p:sldId id="573" r:id="rId29"/>
    <p:sldId id="602" r:id="rId30"/>
    <p:sldId id="575" r:id="rId31"/>
    <p:sldId id="574" r:id="rId32"/>
    <p:sldId id="576" r:id="rId33"/>
    <p:sldId id="577" r:id="rId34"/>
    <p:sldId id="490" r:id="rId35"/>
    <p:sldId id="578" r:id="rId36"/>
    <p:sldId id="603" r:id="rId37"/>
    <p:sldId id="579" r:id="rId38"/>
    <p:sldId id="580" r:id="rId39"/>
    <p:sldId id="581" r:id="rId40"/>
    <p:sldId id="557" r:id="rId41"/>
    <p:sldId id="524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A9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0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B6E956-E71B-441D-AD18-3939979888D6}" type="doc">
      <dgm:prSet loTypeId="urn:microsoft.com/office/officeart/2005/8/layout/hChevron3" loCatId="process" qsTypeId="urn:microsoft.com/office/officeart/2005/8/quickstyle/simple1" qsCatId="simple" csTypeId="urn:microsoft.com/office/officeart/2005/8/colors/colorful1" csCatId="colorful" phldr="1"/>
      <dgm:spPr/>
    </dgm:pt>
    <dgm:pt modelId="{FB27A3C2-934A-41D0-8E86-AA38B9A04BCB}">
      <dgm:prSet phldrT="[文本]" custT="1"/>
      <dgm:spPr/>
      <dgm:t>
        <a:bodyPr/>
        <a:lstStyle/>
        <a:p>
          <a:pPr algn="l"/>
          <a:r>
            <a:rPr lang="zh-CN" altLang="en-US" sz="1800" dirty="0">
              <a:latin typeface="Arial" panose="020B0604020202020204" pitchFamily="34" charset="0"/>
              <a:ea typeface="微软雅黑" panose="020B0503020204020204" pitchFamily="34" charset="-122"/>
            </a:rPr>
            <a:t>了解和把握问题行为，需要正确认识其与心理健康的关系，需要帮助学生正确对待和克服问题行为。这样既能使学生更好地适应学习的环境和要求，又可避免问题行为进一步升级为心理障碍。</a:t>
          </a:r>
        </a:p>
      </dgm:t>
    </dgm:pt>
    <dgm:pt modelId="{F5AA0042-8BAF-4E79-BB12-F5F632F6B0C2}" type="parTrans" cxnId="{EF40AFD9-56B3-4DEC-B4EC-AD90BF3F0E0D}">
      <dgm:prSet/>
      <dgm:spPr/>
      <dgm:t>
        <a:bodyPr/>
        <a:lstStyle/>
        <a:p>
          <a:endParaRPr lang="zh-CN" altLang="en-US"/>
        </a:p>
      </dgm:t>
    </dgm:pt>
    <dgm:pt modelId="{D7F7FBC6-E6FF-4FD7-B890-E1C8886BCD07}" type="sibTrans" cxnId="{EF40AFD9-56B3-4DEC-B4EC-AD90BF3F0E0D}">
      <dgm:prSet/>
      <dgm:spPr/>
      <dgm:t>
        <a:bodyPr/>
        <a:lstStyle/>
        <a:p>
          <a:endParaRPr lang="zh-CN" altLang="en-US"/>
        </a:p>
      </dgm:t>
    </dgm:pt>
    <dgm:pt modelId="{B7D0269A-9BA4-442D-8A47-E10916946F9F}">
      <dgm:prSet phldrT="[文本]" custT="1"/>
      <dgm:spPr/>
      <dgm:t>
        <a:bodyPr/>
        <a:lstStyle/>
        <a:p>
          <a:pPr algn="l"/>
          <a:r>
            <a:rPr lang="zh-CN" altLang="en-US" sz="1800" dirty="0">
              <a:latin typeface="Arial" panose="020B0604020202020204" pitchFamily="34" charset="0"/>
              <a:ea typeface="微软雅黑" panose="020B0503020204020204" pitchFamily="34" charset="-122"/>
            </a:rPr>
            <a:t>了解和把握问题行为，有助于预测教学过程中或课堂内的偶发事件，并及时采取防范措施，一旦发生则能妥善化解，使课堂纪律得到控制，教学秩序得以维护。</a:t>
          </a:r>
        </a:p>
      </dgm:t>
    </dgm:pt>
    <dgm:pt modelId="{FAF22390-4C01-4D70-A1BD-E334F3AF0A33}" type="parTrans" cxnId="{F01CEADF-D8BF-4922-BC9E-CF2CBD9708A8}">
      <dgm:prSet/>
      <dgm:spPr/>
      <dgm:t>
        <a:bodyPr/>
        <a:lstStyle/>
        <a:p>
          <a:endParaRPr lang="zh-CN" altLang="en-US"/>
        </a:p>
      </dgm:t>
    </dgm:pt>
    <dgm:pt modelId="{53F60B34-5B1E-4E64-AA72-750485F34810}" type="sibTrans" cxnId="{F01CEADF-D8BF-4922-BC9E-CF2CBD9708A8}">
      <dgm:prSet/>
      <dgm:spPr/>
      <dgm:t>
        <a:bodyPr/>
        <a:lstStyle/>
        <a:p>
          <a:endParaRPr lang="zh-CN" altLang="en-US"/>
        </a:p>
      </dgm:t>
    </dgm:pt>
    <dgm:pt modelId="{1EB51F6B-2236-468D-A037-DFDCBFDE756D}" type="pres">
      <dgm:prSet presAssocID="{7CB6E956-E71B-441D-AD18-3939979888D6}" presName="Name0" presStyleCnt="0">
        <dgm:presLayoutVars>
          <dgm:dir/>
          <dgm:resizeHandles val="exact"/>
        </dgm:presLayoutVars>
      </dgm:prSet>
      <dgm:spPr/>
    </dgm:pt>
    <dgm:pt modelId="{60E59576-7907-438A-B033-E7AE9CB9FAA3}" type="pres">
      <dgm:prSet presAssocID="{FB27A3C2-934A-41D0-8E86-AA38B9A04BCB}" presName="parTxOnly" presStyleLbl="node1" presStyleIdx="0" presStyleCnt="2">
        <dgm:presLayoutVars>
          <dgm:bulletEnabled val="1"/>
        </dgm:presLayoutVars>
      </dgm:prSet>
      <dgm:spPr/>
    </dgm:pt>
    <dgm:pt modelId="{C0C3128A-E69A-4BD6-B65E-7429E0416ED5}" type="pres">
      <dgm:prSet presAssocID="{D7F7FBC6-E6FF-4FD7-B890-E1C8886BCD07}" presName="parSpace" presStyleCnt="0"/>
      <dgm:spPr/>
    </dgm:pt>
    <dgm:pt modelId="{2C44CDC0-ECA6-4D8C-8F2B-A561046D9BF5}" type="pres">
      <dgm:prSet presAssocID="{B7D0269A-9BA4-442D-8A47-E10916946F9F}" presName="parTxOnly" presStyleLbl="node1" presStyleIdx="1" presStyleCnt="2">
        <dgm:presLayoutVars>
          <dgm:bulletEnabled val="1"/>
        </dgm:presLayoutVars>
      </dgm:prSet>
      <dgm:spPr/>
    </dgm:pt>
  </dgm:ptLst>
  <dgm:cxnLst>
    <dgm:cxn modelId="{912A9B0D-4A56-4C0E-BFEF-938871F38BCE}" type="presOf" srcId="{7CB6E956-E71B-441D-AD18-3939979888D6}" destId="{1EB51F6B-2236-468D-A037-DFDCBFDE756D}" srcOrd="0" destOrd="0" presId="urn:microsoft.com/office/officeart/2005/8/layout/hChevron3"/>
    <dgm:cxn modelId="{C5317476-8D7E-4B9E-92E8-D9AAE264748E}" type="presOf" srcId="{B7D0269A-9BA4-442D-8A47-E10916946F9F}" destId="{2C44CDC0-ECA6-4D8C-8F2B-A561046D9BF5}" srcOrd="0" destOrd="0" presId="urn:microsoft.com/office/officeart/2005/8/layout/hChevron3"/>
    <dgm:cxn modelId="{EF40AFD9-56B3-4DEC-B4EC-AD90BF3F0E0D}" srcId="{7CB6E956-E71B-441D-AD18-3939979888D6}" destId="{FB27A3C2-934A-41D0-8E86-AA38B9A04BCB}" srcOrd="0" destOrd="0" parTransId="{F5AA0042-8BAF-4E79-BB12-F5F632F6B0C2}" sibTransId="{D7F7FBC6-E6FF-4FD7-B890-E1C8886BCD07}"/>
    <dgm:cxn modelId="{F01CEADF-D8BF-4922-BC9E-CF2CBD9708A8}" srcId="{7CB6E956-E71B-441D-AD18-3939979888D6}" destId="{B7D0269A-9BA4-442D-8A47-E10916946F9F}" srcOrd="1" destOrd="0" parTransId="{FAF22390-4C01-4D70-A1BD-E334F3AF0A33}" sibTransId="{53F60B34-5B1E-4E64-AA72-750485F34810}"/>
    <dgm:cxn modelId="{013DD1E9-5B0B-44A0-827B-BBC637D42E38}" type="presOf" srcId="{FB27A3C2-934A-41D0-8E86-AA38B9A04BCB}" destId="{60E59576-7907-438A-B033-E7AE9CB9FAA3}" srcOrd="0" destOrd="0" presId="urn:microsoft.com/office/officeart/2005/8/layout/hChevron3"/>
    <dgm:cxn modelId="{24625CBC-4E57-4938-A55A-08881AAC4402}" type="presParOf" srcId="{1EB51F6B-2236-468D-A037-DFDCBFDE756D}" destId="{60E59576-7907-438A-B033-E7AE9CB9FAA3}" srcOrd="0" destOrd="0" presId="urn:microsoft.com/office/officeart/2005/8/layout/hChevron3"/>
    <dgm:cxn modelId="{C9D3F22C-F4F7-441A-80B9-9758754E1303}" type="presParOf" srcId="{1EB51F6B-2236-468D-A037-DFDCBFDE756D}" destId="{C0C3128A-E69A-4BD6-B65E-7429E0416ED5}" srcOrd="1" destOrd="0" presId="urn:microsoft.com/office/officeart/2005/8/layout/hChevron3"/>
    <dgm:cxn modelId="{F675F7E8-D05C-42C7-A209-4AA17715A0B4}" type="presParOf" srcId="{1EB51F6B-2236-468D-A037-DFDCBFDE756D}" destId="{2C44CDC0-ECA6-4D8C-8F2B-A561046D9BF5}" srcOrd="2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840AD4-53DB-4423-8DCB-F78F595574FA}" type="doc">
      <dgm:prSet loTypeId="urn:microsoft.com/office/officeart/2005/8/layout/vProcess5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AEEDBC71-2050-41EB-8211-5D02B28A45B4}">
      <dgm:prSet phldrT="[文本]" custT="1"/>
      <dgm:spPr/>
      <dgm:t>
        <a:bodyPr/>
        <a:lstStyle/>
        <a:p>
          <a:r>
            <a:rPr lang="zh-CN" altLang="en-US" sz="1600" dirty="0">
              <a:latin typeface="Arial" panose="020B0604020202020204" pitchFamily="34" charset="0"/>
              <a:ea typeface="微软雅黑" panose="020B0503020204020204" pitchFamily="34" charset="-122"/>
            </a:rPr>
            <a:t>教学环境应尽量避免噪声。噪声是与活动无关的，令人不舒服或不适当的听觉刺激，会干扰活动的有效进行，甚至引起人的不良生理变化。</a:t>
          </a:r>
        </a:p>
      </dgm:t>
    </dgm:pt>
    <dgm:pt modelId="{5AE5A3E6-FD27-42FD-A5F3-029B97153BBE}" type="parTrans" cxnId="{53F5A94A-03B0-4DF1-A9CE-29AF38FF3561}">
      <dgm:prSet/>
      <dgm:spPr/>
      <dgm:t>
        <a:bodyPr/>
        <a:lstStyle/>
        <a:p>
          <a:endParaRPr lang="zh-CN" altLang="en-US"/>
        </a:p>
      </dgm:t>
    </dgm:pt>
    <dgm:pt modelId="{B8BAD113-11A2-4A0E-AA09-6C64BEC579FB}" type="sibTrans" cxnId="{53F5A94A-03B0-4DF1-A9CE-29AF38FF3561}">
      <dgm:prSet/>
      <dgm:spPr/>
      <dgm:t>
        <a:bodyPr/>
        <a:lstStyle/>
        <a:p>
          <a:endParaRPr lang="zh-CN" altLang="en-US"/>
        </a:p>
      </dgm:t>
    </dgm:pt>
    <dgm:pt modelId="{0E967DD1-8562-40B4-A7A2-CA1EEA01D15B}">
      <dgm:prSet phldrT="[文本]" custT="1"/>
      <dgm:spPr/>
      <dgm:t>
        <a:bodyPr/>
        <a:lstStyle/>
        <a:p>
          <a:r>
            <a:rPr lang="zh-CN" altLang="en-US" sz="1800" dirty="0">
              <a:latin typeface="Arial" panose="020B0604020202020204" pitchFamily="34" charset="0"/>
              <a:ea typeface="微软雅黑" panose="020B0503020204020204" pitchFamily="34" charset="-122"/>
            </a:rPr>
            <a:t>在噪声环境中阅读时，即使噪声强度不高也容易使人感到疲倦，短时间阅读犹如经历了长时间的工作；强烈的噪声会使人肌肉紧张，注意力涣散，表现出攻击性、多疑、易怒等症状。且这种声音愈亲切愈熟悉，其分心作用就愈大。</a:t>
          </a:r>
        </a:p>
      </dgm:t>
    </dgm:pt>
    <dgm:pt modelId="{7E0FB441-F4D2-4224-B44F-5F2163ADF6D7}" type="parTrans" cxnId="{8218528E-6C27-4BCF-9E28-722354F5FE22}">
      <dgm:prSet/>
      <dgm:spPr/>
      <dgm:t>
        <a:bodyPr/>
        <a:lstStyle/>
        <a:p>
          <a:endParaRPr lang="zh-CN" altLang="en-US"/>
        </a:p>
      </dgm:t>
    </dgm:pt>
    <dgm:pt modelId="{0FC6B195-D0D7-42CF-AC5F-4EE6BBCE2BBB}" type="sibTrans" cxnId="{8218528E-6C27-4BCF-9E28-722354F5FE22}">
      <dgm:prSet/>
      <dgm:spPr/>
      <dgm:t>
        <a:bodyPr/>
        <a:lstStyle/>
        <a:p>
          <a:endParaRPr lang="zh-CN" altLang="en-US"/>
        </a:p>
      </dgm:t>
    </dgm:pt>
    <dgm:pt modelId="{3591FC88-58AC-4E66-A6E6-9863EF83A993}" type="pres">
      <dgm:prSet presAssocID="{68840AD4-53DB-4423-8DCB-F78F595574FA}" presName="outerComposite" presStyleCnt="0">
        <dgm:presLayoutVars>
          <dgm:chMax val="5"/>
          <dgm:dir/>
          <dgm:resizeHandles val="exact"/>
        </dgm:presLayoutVars>
      </dgm:prSet>
      <dgm:spPr/>
    </dgm:pt>
    <dgm:pt modelId="{D01B5503-01C6-4A6E-ACB6-945E5DDADC52}" type="pres">
      <dgm:prSet presAssocID="{68840AD4-53DB-4423-8DCB-F78F595574FA}" presName="dummyMaxCanvas" presStyleCnt="0">
        <dgm:presLayoutVars/>
      </dgm:prSet>
      <dgm:spPr/>
    </dgm:pt>
    <dgm:pt modelId="{FB9CF9BB-252F-4B71-A494-2DEB7E570C3C}" type="pres">
      <dgm:prSet presAssocID="{68840AD4-53DB-4423-8DCB-F78F595574FA}" presName="TwoNodes_1" presStyleLbl="node1" presStyleIdx="0" presStyleCnt="2" custLinFactNeighborX="-538" custLinFactNeighborY="1475">
        <dgm:presLayoutVars>
          <dgm:bulletEnabled val="1"/>
        </dgm:presLayoutVars>
      </dgm:prSet>
      <dgm:spPr/>
    </dgm:pt>
    <dgm:pt modelId="{C74562EB-C5B1-4395-ACDF-9B3C50CA786F}" type="pres">
      <dgm:prSet presAssocID="{68840AD4-53DB-4423-8DCB-F78F595574FA}" presName="TwoNodes_2" presStyleLbl="node1" presStyleIdx="1" presStyleCnt="2" custScaleX="105262" custScaleY="103691">
        <dgm:presLayoutVars>
          <dgm:bulletEnabled val="1"/>
        </dgm:presLayoutVars>
      </dgm:prSet>
      <dgm:spPr/>
    </dgm:pt>
    <dgm:pt modelId="{EC3E5DFF-D50A-45A9-AFA9-5F95514EC835}" type="pres">
      <dgm:prSet presAssocID="{68840AD4-53DB-4423-8DCB-F78F595574FA}" presName="TwoConn_1-2" presStyleLbl="fgAccFollowNode1" presStyleIdx="0" presStyleCnt="1">
        <dgm:presLayoutVars>
          <dgm:bulletEnabled val="1"/>
        </dgm:presLayoutVars>
      </dgm:prSet>
      <dgm:spPr/>
    </dgm:pt>
    <dgm:pt modelId="{02EE3F81-F549-4C2A-80C4-FC1F983B7F5E}" type="pres">
      <dgm:prSet presAssocID="{68840AD4-53DB-4423-8DCB-F78F595574FA}" presName="TwoNodes_1_text" presStyleLbl="node1" presStyleIdx="1" presStyleCnt="2">
        <dgm:presLayoutVars>
          <dgm:bulletEnabled val="1"/>
        </dgm:presLayoutVars>
      </dgm:prSet>
      <dgm:spPr/>
    </dgm:pt>
    <dgm:pt modelId="{FEBB357B-16FB-4C31-B8DE-924847DBDB65}" type="pres">
      <dgm:prSet presAssocID="{68840AD4-53DB-4423-8DCB-F78F595574FA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7BC01B24-079F-4B80-97DC-3E083AA2F841}" type="presOf" srcId="{68840AD4-53DB-4423-8DCB-F78F595574FA}" destId="{3591FC88-58AC-4E66-A6E6-9863EF83A993}" srcOrd="0" destOrd="0" presId="urn:microsoft.com/office/officeart/2005/8/layout/vProcess5"/>
    <dgm:cxn modelId="{6228315E-8D8F-4B8E-8E14-258AE0654B6E}" type="presOf" srcId="{B8BAD113-11A2-4A0E-AA09-6C64BEC579FB}" destId="{EC3E5DFF-D50A-45A9-AFA9-5F95514EC835}" srcOrd="0" destOrd="0" presId="urn:microsoft.com/office/officeart/2005/8/layout/vProcess5"/>
    <dgm:cxn modelId="{CFB2A044-BDBF-4A40-912F-BF232D8FE715}" type="presOf" srcId="{0E967DD1-8562-40B4-A7A2-CA1EEA01D15B}" destId="{FEBB357B-16FB-4C31-B8DE-924847DBDB65}" srcOrd="1" destOrd="0" presId="urn:microsoft.com/office/officeart/2005/8/layout/vProcess5"/>
    <dgm:cxn modelId="{53F5A94A-03B0-4DF1-A9CE-29AF38FF3561}" srcId="{68840AD4-53DB-4423-8DCB-F78F595574FA}" destId="{AEEDBC71-2050-41EB-8211-5D02B28A45B4}" srcOrd="0" destOrd="0" parTransId="{5AE5A3E6-FD27-42FD-A5F3-029B97153BBE}" sibTransId="{B8BAD113-11A2-4A0E-AA09-6C64BEC579FB}"/>
    <dgm:cxn modelId="{9767917E-1B7A-4872-961D-AA42D53CB6E7}" type="presOf" srcId="{AEEDBC71-2050-41EB-8211-5D02B28A45B4}" destId="{FB9CF9BB-252F-4B71-A494-2DEB7E570C3C}" srcOrd="0" destOrd="0" presId="urn:microsoft.com/office/officeart/2005/8/layout/vProcess5"/>
    <dgm:cxn modelId="{8218528E-6C27-4BCF-9E28-722354F5FE22}" srcId="{68840AD4-53DB-4423-8DCB-F78F595574FA}" destId="{0E967DD1-8562-40B4-A7A2-CA1EEA01D15B}" srcOrd="1" destOrd="0" parTransId="{7E0FB441-F4D2-4224-B44F-5F2163ADF6D7}" sibTransId="{0FC6B195-D0D7-42CF-AC5F-4EE6BBCE2BBB}"/>
    <dgm:cxn modelId="{2BD57F93-15EF-4D82-B275-080C320926D6}" type="presOf" srcId="{0E967DD1-8562-40B4-A7A2-CA1EEA01D15B}" destId="{C74562EB-C5B1-4395-ACDF-9B3C50CA786F}" srcOrd="0" destOrd="0" presId="urn:microsoft.com/office/officeart/2005/8/layout/vProcess5"/>
    <dgm:cxn modelId="{BA9AA7A9-D42F-441C-A457-53BCD79140CF}" type="presOf" srcId="{AEEDBC71-2050-41EB-8211-5D02B28A45B4}" destId="{02EE3F81-F549-4C2A-80C4-FC1F983B7F5E}" srcOrd="1" destOrd="0" presId="urn:microsoft.com/office/officeart/2005/8/layout/vProcess5"/>
    <dgm:cxn modelId="{FFB7880E-3E0D-4DC3-B47B-409C60DE8A63}" type="presParOf" srcId="{3591FC88-58AC-4E66-A6E6-9863EF83A993}" destId="{D01B5503-01C6-4A6E-ACB6-945E5DDADC52}" srcOrd="0" destOrd="0" presId="urn:microsoft.com/office/officeart/2005/8/layout/vProcess5"/>
    <dgm:cxn modelId="{7063244E-10BE-4944-A7D0-3B69185E31DE}" type="presParOf" srcId="{3591FC88-58AC-4E66-A6E6-9863EF83A993}" destId="{FB9CF9BB-252F-4B71-A494-2DEB7E570C3C}" srcOrd="1" destOrd="0" presId="urn:microsoft.com/office/officeart/2005/8/layout/vProcess5"/>
    <dgm:cxn modelId="{BE549BE0-AA6F-4183-87BA-6B27A4266D97}" type="presParOf" srcId="{3591FC88-58AC-4E66-A6E6-9863EF83A993}" destId="{C74562EB-C5B1-4395-ACDF-9B3C50CA786F}" srcOrd="2" destOrd="0" presId="urn:microsoft.com/office/officeart/2005/8/layout/vProcess5"/>
    <dgm:cxn modelId="{8B5E5CFB-B3A1-40D8-A9F1-4E1E9DB9DA8E}" type="presParOf" srcId="{3591FC88-58AC-4E66-A6E6-9863EF83A993}" destId="{EC3E5DFF-D50A-45A9-AFA9-5F95514EC835}" srcOrd="3" destOrd="0" presId="urn:microsoft.com/office/officeart/2005/8/layout/vProcess5"/>
    <dgm:cxn modelId="{196EC130-4A86-406D-A1BB-F1912B42CBC1}" type="presParOf" srcId="{3591FC88-58AC-4E66-A6E6-9863EF83A993}" destId="{02EE3F81-F549-4C2A-80C4-FC1F983B7F5E}" srcOrd="4" destOrd="0" presId="urn:microsoft.com/office/officeart/2005/8/layout/vProcess5"/>
    <dgm:cxn modelId="{49BD20DF-CC5A-4AA3-841D-4B9D6A15C970}" type="presParOf" srcId="{3591FC88-58AC-4E66-A6E6-9863EF83A993}" destId="{FEBB357B-16FB-4C31-B8DE-924847DBDB65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C04EA1-6090-462F-90C4-A8B66B1006CF}" type="doc">
      <dgm:prSet loTypeId="urn:microsoft.com/office/officeart/2005/8/layout/venn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87FE1FA3-1F77-4D95-9EE1-3DD375C2B633}">
      <dgm:prSet/>
      <dgm:spPr/>
      <dgm:t>
        <a:bodyPr/>
        <a:lstStyle/>
        <a:p>
          <a:pPr algn="l"/>
          <a:r>
            <a:rPr lang="en-US" altLang="zh-CN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1. </a:t>
          </a:r>
          <a:r>
            <a: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相似性因素</a:t>
          </a:r>
        </a:p>
      </dgm:t>
    </dgm:pt>
    <dgm:pt modelId="{981477A4-D26C-491C-A882-411A9F517E4D}" type="parTrans" cxnId="{10A5E488-97F8-440D-BFC5-5208634528B5}">
      <dgm:prSet/>
      <dgm:spPr/>
      <dgm:t>
        <a:bodyPr/>
        <a:lstStyle/>
        <a:p>
          <a:endParaRPr lang="zh-CN" altLang="en-US"/>
        </a:p>
      </dgm:t>
    </dgm:pt>
    <dgm:pt modelId="{430FA212-A87F-4D46-9776-B3568933E80E}" type="sibTrans" cxnId="{10A5E488-97F8-440D-BFC5-5208634528B5}">
      <dgm:prSet/>
      <dgm:spPr/>
      <dgm:t>
        <a:bodyPr/>
        <a:lstStyle/>
        <a:p>
          <a:endParaRPr lang="zh-CN" altLang="en-US"/>
        </a:p>
      </dgm:t>
    </dgm:pt>
    <dgm:pt modelId="{2F74630B-B396-4449-8BA1-24AFE92E6871}">
      <dgm:prSet custT="1"/>
      <dgm:spPr/>
      <dgm:t>
        <a:bodyPr/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2. </a:t>
          </a:r>
          <a:r>
            <a:rPr lang="zh-CN" altLang="en-US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接近性因素</a:t>
          </a:r>
        </a:p>
      </dgm:t>
    </dgm:pt>
    <dgm:pt modelId="{ED8FA7B5-FDAB-4351-9D62-953D698AEF48}" type="parTrans" cxnId="{D0D4D1E0-0470-4752-840A-D9888B44E98A}">
      <dgm:prSet/>
      <dgm:spPr/>
      <dgm:t>
        <a:bodyPr/>
        <a:lstStyle/>
        <a:p>
          <a:endParaRPr lang="zh-CN" altLang="en-US"/>
        </a:p>
      </dgm:t>
    </dgm:pt>
    <dgm:pt modelId="{B37F096E-DECF-47A9-9E91-9DCAD30B8358}" type="sibTrans" cxnId="{D0D4D1E0-0470-4752-840A-D9888B44E98A}">
      <dgm:prSet/>
      <dgm:spPr/>
      <dgm:t>
        <a:bodyPr/>
        <a:lstStyle/>
        <a:p>
          <a:endParaRPr lang="zh-CN" altLang="en-US"/>
        </a:p>
      </dgm:t>
    </dgm:pt>
    <dgm:pt modelId="{D07E514A-7A62-489C-9BD7-4E6CF8080139}">
      <dgm:prSet custT="1"/>
      <dgm:spPr/>
      <dgm:t>
        <a:bodyPr/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3. </a:t>
          </a:r>
          <a:r>
            <a:rPr lang="zh-CN" altLang="en-US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补偿性因素</a:t>
          </a:r>
        </a:p>
      </dgm:t>
    </dgm:pt>
    <dgm:pt modelId="{5F2888FF-19EC-4667-8BCB-5D4D94456D1C}" type="parTrans" cxnId="{51557287-586A-4053-B090-8DD7B3166BCE}">
      <dgm:prSet/>
      <dgm:spPr/>
      <dgm:t>
        <a:bodyPr/>
        <a:lstStyle/>
        <a:p>
          <a:endParaRPr lang="zh-CN" altLang="en-US"/>
        </a:p>
      </dgm:t>
    </dgm:pt>
    <dgm:pt modelId="{89E1F3E3-3E17-4879-9087-63C7008D146C}" type="sibTrans" cxnId="{51557287-586A-4053-B090-8DD7B3166BCE}">
      <dgm:prSet/>
      <dgm:spPr/>
      <dgm:t>
        <a:bodyPr/>
        <a:lstStyle/>
        <a:p>
          <a:endParaRPr lang="zh-CN" altLang="en-US"/>
        </a:p>
      </dgm:t>
    </dgm:pt>
    <dgm:pt modelId="{3711A836-0D17-4F82-ADD7-757A80E9A92D}">
      <dgm:prSet custT="1"/>
      <dgm:spPr/>
      <dgm:t>
        <a:bodyPr/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4. </a:t>
          </a:r>
          <a:r>
            <a:rPr lang="zh-CN" altLang="en-US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仪表因素</a:t>
          </a:r>
        </a:p>
      </dgm:t>
    </dgm:pt>
    <dgm:pt modelId="{1B02503D-C375-4EB5-868A-CE4632D11967}" type="parTrans" cxnId="{E471D579-379D-407C-B7BC-6C34832348E1}">
      <dgm:prSet/>
      <dgm:spPr/>
      <dgm:t>
        <a:bodyPr/>
        <a:lstStyle/>
        <a:p>
          <a:endParaRPr lang="zh-CN" altLang="en-US"/>
        </a:p>
      </dgm:t>
    </dgm:pt>
    <dgm:pt modelId="{60AC3457-FF66-4CA8-87A1-52B0FFAB0181}" type="sibTrans" cxnId="{E471D579-379D-407C-B7BC-6C34832348E1}">
      <dgm:prSet/>
      <dgm:spPr/>
      <dgm:t>
        <a:bodyPr/>
        <a:lstStyle/>
        <a:p>
          <a:endParaRPr lang="zh-CN" altLang="en-US"/>
        </a:p>
      </dgm:t>
    </dgm:pt>
    <dgm:pt modelId="{FB05F4D6-FDC8-48F6-A67F-7D5287FD0043}" type="pres">
      <dgm:prSet presAssocID="{C3C04EA1-6090-462F-90C4-A8B66B1006CF}" presName="Name0" presStyleCnt="0">
        <dgm:presLayoutVars>
          <dgm:dir/>
          <dgm:resizeHandles val="exact"/>
        </dgm:presLayoutVars>
      </dgm:prSet>
      <dgm:spPr/>
    </dgm:pt>
    <dgm:pt modelId="{4DDE74F3-EC77-4AAA-96C3-18CE117DEBB7}" type="pres">
      <dgm:prSet presAssocID="{87FE1FA3-1F77-4D95-9EE1-3DD375C2B633}" presName="Name5" presStyleLbl="vennNode1" presStyleIdx="0" presStyleCnt="4">
        <dgm:presLayoutVars>
          <dgm:bulletEnabled val="1"/>
        </dgm:presLayoutVars>
      </dgm:prSet>
      <dgm:spPr/>
    </dgm:pt>
    <dgm:pt modelId="{8EB0EBED-0099-431B-A2B4-342CBB424048}" type="pres">
      <dgm:prSet presAssocID="{430FA212-A87F-4D46-9776-B3568933E80E}" presName="space" presStyleCnt="0"/>
      <dgm:spPr/>
    </dgm:pt>
    <dgm:pt modelId="{E91C150E-7E5E-4FAB-B69D-7EC5B6FB9158}" type="pres">
      <dgm:prSet presAssocID="{2F74630B-B396-4449-8BA1-24AFE92E6871}" presName="Name5" presStyleLbl="vennNode1" presStyleIdx="1" presStyleCnt="4">
        <dgm:presLayoutVars>
          <dgm:bulletEnabled val="1"/>
        </dgm:presLayoutVars>
      </dgm:prSet>
      <dgm:spPr/>
    </dgm:pt>
    <dgm:pt modelId="{D4451356-F91F-4820-9A6F-F0004A6C6697}" type="pres">
      <dgm:prSet presAssocID="{B37F096E-DECF-47A9-9E91-9DCAD30B8358}" presName="space" presStyleCnt="0"/>
      <dgm:spPr/>
    </dgm:pt>
    <dgm:pt modelId="{4174F2B4-83A8-4AC1-9E12-26B32FB5A214}" type="pres">
      <dgm:prSet presAssocID="{D07E514A-7A62-489C-9BD7-4E6CF8080139}" presName="Name5" presStyleLbl="vennNode1" presStyleIdx="2" presStyleCnt="4">
        <dgm:presLayoutVars>
          <dgm:bulletEnabled val="1"/>
        </dgm:presLayoutVars>
      </dgm:prSet>
      <dgm:spPr/>
    </dgm:pt>
    <dgm:pt modelId="{7956FB70-FC3A-45FD-9918-5C829AD17514}" type="pres">
      <dgm:prSet presAssocID="{89E1F3E3-3E17-4879-9087-63C7008D146C}" presName="space" presStyleCnt="0"/>
      <dgm:spPr/>
    </dgm:pt>
    <dgm:pt modelId="{BC6F255E-C284-45EC-8913-9601A5640E4E}" type="pres">
      <dgm:prSet presAssocID="{3711A836-0D17-4F82-ADD7-757A80E9A92D}" presName="Name5" presStyleLbl="vennNode1" presStyleIdx="3" presStyleCnt="4">
        <dgm:presLayoutVars>
          <dgm:bulletEnabled val="1"/>
        </dgm:presLayoutVars>
      </dgm:prSet>
      <dgm:spPr/>
    </dgm:pt>
  </dgm:ptLst>
  <dgm:cxnLst>
    <dgm:cxn modelId="{AC40EC03-C2D5-4362-9EA4-41B7368F62E1}" type="presOf" srcId="{3711A836-0D17-4F82-ADD7-757A80E9A92D}" destId="{BC6F255E-C284-45EC-8913-9601A5640E4E}" srcOrd="0" destOrd="0" presId="urn:microsoft.com/office/officeart/2005/8/layout/venn3"/>
    <dgm:cxn modelId="{36BF9727-F9FB-45E1-90FF-A767BA8DE475}" type="presOf" srcId="{D07E514A-7A62-489C-9BD7-4E6CF8080139}" destId="{4174F2B4-83A8-4AC1-9E12-26B32FB5A214}" srcOrd="0" destOrd="0" presId="urn:microsoft.com/office/officeart/2005/8/layout/venn3"/>
    <dgm:cxn modelId="{E471D579-379D-407C-B7BC-6C34832348E1}" srcId="{C3C04EA1-6090-462F-90C4-A8B66B1006CF}" destId="{3711A836-0D17-4F82-ADD7-757A80E9A92D}" srcOrd="3" destOrd="0" parTransId="{1B02503D-C375-4EB5-868A-CE4632D11967}" sibTransId="{60AC3457-FF66-4CA8-87A1-52B0FFAB0181}"/>
    <dgm:cxn modelId="{51557287-586A-4053-B090-8DD7B3166BCE}" srcId="{C3C04EA1-6090-462F-90C4-A8B66B1006CF}" destId="{D07E514A-7A62-489C-9BD7-4E6CF8080139}" srcOrd="2" destOrd="0" parTransId="{5F2888FF-19EC-4667-8BCB-5D4D94456D1C}" sibTransId="{89E1F3E3-3E17-4879-9087-63C7008D146C}"/>
    <dgm:cxn modelId="{54FFB688-0A0F-4826-B884-65195CFE614B}" type="presOf" srcId="{2F74630B-B396-4449-8BA1-24AFE92E6871}" destId="{E91C150E-7E5E-4FAB-B69D-7EC5B6FB9158}" srcOrd="0" destOrd="0" presId="urn:microsoft.com/office/officeart/2005/8/layout/venn3"/>
    <dgm:cxn modelId="{10A5E488-97F8-440D-BFC5-5208634528B5}" srcId="{C3C04EA1-6090-462F-90C4-A8B66B1006CF}" destId="{87FE1FA3-1F77-4D95-9EE1-3DD375C2B633}" srcOrd="0" destOrd="0" parTransId="{981477A4-D26C-491C-A882-411A9F517E4D}" sibTransId="{430FA212-A87F-4D46-9776-B3568933E80E}"/>
    <dgm:cxn modelId="{84BF8CDA-82E1-4590-9A9B-1ACFA7AFD4DD}" type="presOf" srcId="{C3C04EA1-6090-462F-90C4-A8B66B1006CF}" destId="{FB05F4D6-FDC8-48F6-A67F-7D5287FD0043}" srcOrd="0" destOrd="0" presId="urn:microsoft.com/office/officeart/2005/8/layout/venn3"/>
    <dgm:cxn modelId="{D0D4D1E0-0470-4752-840A-D9888B44E98A}" srcId="{C3C04EA1-6090-462F-90C4-A8B66B1006CF}" destId="{2F74630B-B396-4449-8BA1-24AFE92E6871}" srcOrd="1" destOrd="0" parTransId="{ED8FA7B5-FDAB-4351-9D62-953D698AEF48}" sibTransId="{B37F096E-DECF-47A9-9E91-9DCAD30B8358}"/>
    <dgm:cxn modelId="{505EBBE3-D177-4470-A0B5-651E44B47E61}" type="presOf" srcId="{87FE1FA3-1F77-4D95-9EE1-3DD375C2B633}" destId="{4DDE74F3-EC77-4AAA-96C3-18CE117DEBB7}" srcOrd="0" destOrd="0" presId="urn:microsoft.com/office/officeart/2005/8/layout/venn3"/>
    <dgm:cxn modelId="{03E3238A-2E9B-41BA-A7B4-CFF0C0B8C6CA}" type="presParOf" srcId="{FB05F4D6-FDC8-48F6-A67F-7D5287FD0043}" destId="{4DDE74F3-EC77-4AAA-96C3-18CE117DEBB7}" srcOrd="0" destOrd="0" presId="urn:microsoft.com/office/officeart/2005/8/layout/venn3"/>
    <dgm:cxn modelId="{A775AF56-6CFF-4D9F-8A92-EFA9DD3D3E33}" type="presParOf" srcId="{FB05F4D6-FDC8-48F6-A67F-7D5287FD0043}" destId="{8EB0EBED-0099-431B-A2B4-342CBB424048}" srcOrd="1" destOrd="0" presId="urn:microsoft.com/office/officeart/2005/8/layout/venn3"/>
    <dgm:cxn modelId="{37738A02-4D4E-4245-80F1-0AFEA31C4438}" type="presParOf" srcId="{FB05F4D6-FDC8-48F6-A67F-7D5287FD0043}" destId="{E91C150E-7E5E-4FAB-B69D-7EC5B6FB9158}" srcOrd="2" destOrd="0" presId="urn:microsoft.com/office/officeart/2005/8/layout/venn3"/>
    <dgm:cxn modelId="{BEE53788-CC72-491B-B854-0B6B843F931A}" type="presParOf" srcId="{FB05F4D6-FDC8-48F6-A67F-7D5287FD0043}" destId="{D4451356-F91F-4820-9A6F-F0004A6C6697}" srcOrd="3" destOrd="0" presId="urn:microsoft.com/office/officeart/2005/8/layout/venn3"/>
    <dgm:cxn modelId="{4906DF59-21B7-4CF9-AE5D-EAE30D5ED097}" type="presParOf" srcId="{FB05F4D6-FDC8-48F6-A67F-7D5287FD0043}" destId="{4174F2B4-83A8-4AC1-9E12-26B32FB5A214}" srcOrd="4" destOrd="0" presId="urn:microsoft.com/office/officeart/2005/8/layout/venn3"/>
    <dgm:cxn modelId="{D338CA70-F611-4119-A3D7-01367F002294}" type="presParOf" srcId="{FB05F4D6-FDC8-48F6-A67F-7D5287FD0043}" destId="{7956FB70-FC3A-45FD-9918-5C829AD17514}" srcOrd="5" destOrd="0" presId="urn:microsoft.com/office/officeart/2005/8/layout/venn3"/>
    <dgm:cxn modelId="{9B3362A2-195B-4F97-B165-51BFBEECBF4F}" type="presParOf" srcId="{FB05F4D6-FDC8-48F6-A67F-7D5287FD0043}" destId="{BC6F255E-C284-45EC-8913-9601A5640E4E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7C039E-BBD0-4765-929C-B02A5F523949}" type="doc">
      <dgm:prSet loTypeId="urn:microsoft.com/office/officeart/2009/layout/CircleArrowProcess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D5C698E1-6463-4609-B51B-DA0E17605902}">
      <dgm:prSet phldrT="[文本]" custT="1"/>
      <dgm:spPr/>
      <dgm:t>
        <a:bodyPr/>
        <a:lstStyle/>
        <a:p>
          <a:r>
            <a:rPr lang="en-US" altLang="zh-CN" sz="1600" b="1" dirty="0">
              <a:latin typeface="Arial" panose="020B0604020202020204" pitchFamily="34" charset="0"/>
              <a:ea typeface="微软雅黑" panose="020B0503020204020204" pitchFamily="34" charset="-122"/>
            </a:rPr>
            <a:t>1. </a:t>
          </a:r>
          <a:r>
            <a: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</a:rPr>
            <a:t>满足需要成员</a:t>
          </a:r>
        </a:p>
      </dgm:t>
    </dgm:pt>
    <dgm:pt modelId="{3CA8974C-ED6E-4578-B53C-58E2871C3A0E}" type="parTrans" cxnId="{5EAFF460-7CA2-4C51-8C49-F74F3B5DB8BF}">
      <dgm:prSet/>
      <dgm:spPr/>
      <dgm:t>
        <a:bodyPr/>
        <a:lstStyle/>
        <a:p>
          <a:endParaRPr lang="zh-CN" altLang="en-US"/>
        </a:p>
      </dgm:t>
    </dgm:pt>
    <dgm:pt modelId="{0D7F262C-0411-481A-86DF-95FFD216C271}" type="sibTrans" cxnId="{5EAFF460-7CA2-4C51-8C49-F74F3B5DB8BF}">
      <dgm:prSet/>
      <dgm:spPr/>
      <dgm:t>
        <a:bodyPr/>
        <a:lstStyle/>
        <a:p>
          <a:endParaRPr lang="zh-CN" altLang="en-US"/>
        </a:p>
      </dgm:t>
    </dgm:pt>
    <dgm:pt modelId="{4F5F13D3-23AA-4D5E-BFF0-7A15EF2DD729}">
      <dgm:prSet phldrT="[文本]" custT="1"/>
      <dgm:spPr/>
      <dgm:t>
        <a:bodyPr/>
        <a:lstStyle/>
        <a:p>
          <a:pPr algn="l"/>
          <a:r>
            <a:rPr lang="en-US" altLang="zh-CN" sz="1800" b="1" dirty="0">
              <a:latin typeface="Arial" panose="020B0604020202020204" pitchFamily="34" charset="0"/>
              <a:ea typeface="微软雅黑" panose="020B0503020204020204" pitchFamily="34" charset="-122"/>
            </a:rPr>
            <a:t>2. </a:t>
          </a:r>
          <a:r>
            <a:rPr lang="zh-CN" altLang="en-US" sz="1800" b="1" dirty="0">
              <a:latin typeface="Arial" panose="020B0604020202020204" pitchFamily="34" charset="0"/>
              <a:ea typeface="微软雅黑" panose="020B0503020204020204" pitchFamily="34" charset="-122"/>
            </a:rPr>
            <a:t>提供社会化机会</a:t>
          </a:r>
        </a:p>
      </dgm:t>
    </dgm:pt>
    <dgm:pt modelId="{14403CB9-6E63-4F77-A09F-92659507C6B6}" type="parTrans" cxnId="{C0D254AC-6E34-4938-9E4F-53EA1D42F259}">
      <dgm:prSet/>
      <dgm:spPr/>
      <dgm:t>
        <a:bodyPr/>
        <a:lstStyle/>
        <a:p>
          <a:endParaRPr lang="zh-CN" altLang="en-US"/>
        </a:p>
      </dgm:t>
    </dgm:pt>
    <dgm:pt modelId="{33519197-917C-4211-A5D2-76259B4747C2}" type="sibTrans" cxnId="{C0D254AC-6E34-4938-9E4F-53EA1D42F259}">
      <dgm:prSet/>
      <dgm:spPr/>
      <dgm:t>
        <a:bodyPr/>
        <a:lstStyle/>
        <a:p>
          <a:endParaRPr lang="zh-CN" altLang="en-US"/>
        </a:p>
      </dgm:t>
    </dgm:pt>
    <dgm:pt modelId="{67DCEE56-5E33-4985-9B65-FD8EE86D3333}">
      <dgm:prSet phldrT="[文本]" custT="1"/>
      <dgm:spPr/>
      <dgm:t>
        <a:bodyPr/>
        <a:lstStyle/>
        <a:p>
          <a:r>
            <a:rPr lang="en-US" altLang="zh-CN" sz="1600" b="1" dirty="0">
              <a:latin typeface="Arial" panose="020B0604020202020204" pitchFamily="34" charset="0"/>
              <a:ea typeface="微软雅黑" panose="020B0503020204020204" pitchFamily="34" charset="-122"/>
            </a:rPr>
            <a:t>3. </a:t>
          </a:r>
          <a:r>
            <a:rPr lang="zh-CN" altLang="en-US" sz="1600" b="1" dirty="0">
              <a:latin typeface="Arial" panose="020B0604020202020204" pitchFamily="34" charset="0"/>
              <a:ea typeface="微软雅黑" panose="020B0503020204020204" pitchFamily="34" charset="-122"/>
            </a:rPr>
            <a:t>比较和调节功能</a:t>
          </a:r>
          <a:endParaRPr lang="zh-CN" altLang="en-US" sz="1600" dirty="0"/>
        </a:p>
      </dgm:t>
    </dgm:pt>
    <dgm:pt modelId="{AA6F8083-2E39-4C0C-A6E9-A23CC134E81D}" type="parTrans" cxnId="{B5AA39E8-E969-493A-85C6-FC1192277EBA}">
      <dgm:prSet/>
      <dgm:spPr/>
      <dgm:t>
        <a:bodyPr/>
        <a:lstStyle/>
        <a:p>
          <a:endParaRPr lang="zh-CN" altLang="en-US"/>
        </a:p>
      </dgm:t>
    </dgm:pt>
    <dgm:pt modelId="{C0DEBA93-A349-48C1-BE0C-38666868BA15}" type="sibTrans" cxnId="{B5AA39E8-E969-493A-85C6-FC1192277EBA}">
      <dgm:prSet/>
      <dgm:spPr/>
      <dgm:t>
        <a:bodyPr/>
        <a:lstStyle/>
        <a:p>
          <a:endParaRPr lang="zh-CN" altLang="en-US"/>
        </a:p>
      </dgm:t>
    </dgm:pt>
    <dgm:pt modelId="{F4DC6663-6408-4B11-95EA-4E343795C166}" type="pres">
      <dgm:prSet presAssocID="{137C039E-BBD0-4765-929C-B02A5F523949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72B57B30-B05B-4454-AC7D-4802795D283F}" type="pres">
      <dgm:prSet presAssocID="{D5C698E1-6463-4609-B51B-DA0E17605902}" presName="Accent1" presStyleCnt="0"/>
      <dgm:spPr/>
    </dgm:pt>
    <dgm:pt modelId="{37759A48-C887-41FE-A8AB-7D0690AD42C1}" type="pres">
      <dgm:prSet presAssocID="{D5C698E1-6463-4609-B51B-DA0E17605902}" presName="Accent" presStyleLbl="node1" presStyleIdx="0" presStyleCnt="3"/>
      <dgm:spPr/>
    </dgm:pt>
    <dgm:pt modelId="{F373519F-F3FE-4EF9-8239-90B68CF16372}" type="pres">
      <dgm:prSet presAssocID="{D5C698E1-6463-4609-B51B-DA0E17605902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D52DB3EE-8444-4527-A937-10F2BBE71043}" type="pres">
      <dgm:prSet presAssocID="{4F5F13D3-23AA-4D5E-BFF0-7A15EF2DD729}" presName="Accent2" presStyleCnt="0"/>
      <dgm:spPr/>
    </dgm:pt>
    <dgm:pt modelId="{B7875AC4-7F4D-4DA3-99EA-3A83EDE4154D}" type="pres">
      <dgm:prSet presAssocID="{4F5F13D3-23AA-4D5E-BFF0-7A15EF2DD729}" presName="Accent" presStyleLbl="node1" presStyleIdx="1" presStyleCnt="3"/>
      <dgm:spPr/>
    </dgm:pt>
    <dgm:pt modelId="{9D99029C-3BB0-418A-BEC1-5911D0A1E75A}" type="pres">
      <dgm:prSet presAssocID="{4F5F13D3-23AA-4D5E-BFF0-7A15EF2DD729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42642870-CBC2-4096-A675-E290EB82730B}" type="pres">
      <dgm:prSet presAssocID="{67DCEE56-5E33-4985-9B65-FD8EE86D3333}" presName="Accent3" presStyleCnt="0"/>
      <dgm:spPr/>
    </dgm:pt>
    <dgm:pt modelId="{FA3DE34F-EAC6-43C4-83FB-DAA5844845AB}" type="pres">
      <dgm:prSet presAssocID="{67DCEE56-5E33-4985-9B65-FD8EE86D3333}" presName="Accent" presStyleLbl="node1" presStyleIdx="2" presStyleCnt="3"/>
      <dgm:spPr/>
    </dgm:pt>
    <dgm:pt modelId="{7FDE5FC2-AC15-49A1-931A-3F9ACB5A3D2C}" type="pres">
      <dgm:prSet presAssocID="{67DCEE56-5E33-4985-9B65-FD8EE86D3333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59DA4A1E-49C6-439C-859C-33406BAEB0CE}" type="presOf" srcId="{4F5F13D3-23AA-4D5E-BFF0-7A15EF2DD729}" destId="{9D99029C-3BB0-418A-BEC1-5911D0A1E75A}" srcOrd="0" destOrd="0" presId="urn:microsoft.com/office/officeart/2009/layout/CircleArrowProcess"/>
    <dgm:cxn modelId="{BC62E72F-ECB3-44E0-8CE0-0026B294769C}" type="presOf" srcId="{137C039E-BBD0-4765-929C-B02A5F523949}" destId="{F4DC6663-6408-4B11-95EA-4E343795C166}" srcOrd="0" destOrd="0" presId="urn:microsoft.com/office/officeart/2009/layout/CircleArrowProcess"/>
    <dgm:cxn modelId="{5EAFF460-7CA2-4C51-8C49-F74F3B5DB8BF}" srcId="{137C039E-BBD0-4765-929C-B02A5F523949}" destId="{D5C698E1-6463-4609-B51B-DA0E17605902}" srcOrd="0" destOrd="0" parTransId="{3CA8974C-ED6E-4578-B53C-58E2871C3A0E}" sibTransId="{0D7F262C-0411-481A-86DF-95FFD216C271}"/>
    <dgm:cxn modelId="{C0D254AC-6E34-4938-9E4F-53EA1D42F259}" srcId="{137C039E-BBD0-4765-929C-B02A5F523949}" destId="{4F5F13D3-23AA-4D5E-BFF0-7A15EF2DD729}" srcOrd="1" destOrd="0" parTransId="{14403CB9-6E63-4F77-A09F-92659507C6B6}" sibTransId="{33519197-917C-4211-A5D2-76259B4747C2}"/>
    <dgm:cxn modelId="{E12FA9B9-4DA7-4208-BF5D-162ECE971CA6}" type="presOf" srcId="{D5C698E1-6463-4609-B51B-DA0E17605902}" destId="{F373519F-F3FE-4EF9-8239-90B68CF16372}" srcOrd="0" destOrd="0" presId="urn:microsoft.com/office/officeart/2009/layout/CircleArrowProcess"/>
    <dgm:cxn modelId="{576AA4CB-C05C-43D1-A918-05D69F6FEF61}" type="presOf" srcId="{67DCEE56-5E33-4985-9B65-FD8EE86D3333}" destId="{7FDE5FC2-AC15-49A1-931A-3F9ACB5A3D2C}" srcOrd="0" destOrd="0" presId="urn:microsoft.com/office/officeart/2009/layout/CircleArrowProcess"/>
    <dgm:cxn modelId="{B5AA39E8-E969-493A-85C6-FC1192277EBA}" srcId="{137C039E-BBD0-4765-929C-B02A5F523949}" destId="{67DCEE56-5E33-4985-9B65-FD8EE86D3333}" srcOrd="2" destOrd="0" parTransId="{AA6F8083-2E39-4C0C-A6E9-A23CC134E81D}" sibTransId="{C0DEBA93-A349-48C1-BE0C-38666868BA15}"/>
    <dgm:cxn modelId="{C8CC73D0-89D1-4B6F-B243-F61E2BCCA2A7}" type="presParOf" srcId="{F4DC6663-6408-4B11-95EA-4E343795C166}" destId="{72B57B30-B05B-4454-AC7D-4802795D283F}" srcOrd="0" destOrd="0" presId="urn:microsoft.com/office/officeart/2009/layout/CircleArrowProcess"/>
    <dgm:cxn modelId="{B318D83E-6578-4E9A-B16B-4658484F154E}" type="presParOf" srcId="{72B57B30-B05B-4454-AC7D-4802795D283F}" destId="{37759A48-C887-41FE-A8AB-7D0690AD42C1}" srcOrd="0" destOrd="0" presId="urn:microsoft.com/office/officeart/2009/layout/CircleArrowProcess"/>
    <dgm:cxn modelId="{3871AF67-B563-445A-8994-D989E52FD22D}" type="presParOf" srcId="{F4DC6663-6408-4B11-95EA-4E343795C166}" destId="{F373519F-F3FE-4EF9-8239-90B68CF16372}" srcOrd="1" destOrd="0" presId="urn:microsoft.com/office/officeart/2009/layout/CircleArrowProcess"/>
    <dgm:cxn modelId="{D1D731DB-09EC-4B26-B2F9-1C84EFFDA618}" type="presParOf" srcId="{F4DC6663-6408-4B11-95EA-4E343795C166}" destId="{D52DB3EE-8444-4527-A937-10F2BBE71043}" srcOrd="2" destOrd="0" presId="urn:microsoft.com/office/officeart/2009/layout/CircleArrowProcess"/>
    <dgm:cxn modelId="{E78F8602-2D0F-4893-9066-2CCBBA49216B}" type="presParOf" srcId="{D52DB3EE-8444-4527-A937-10F2BBE71043}" destId="{B7875AC4-7F4D-4DA3-99EA-3A83EDE4154D}" srcOrd="0" destOrd="0" presId="urn:microsoft.com/office/officeart/2009/layout/CircleArrowProcess"/>
    <dgm:cxn modelId="{28D94254-39A4-4657-85F9-B93E915E9A02}" type="presParOf" srcId="{F4DC6663-6408-4B11-95EA-4E343795C166}" destId="{9D99029C-3BB0-418A-BEC1-5911D0A1E75A}" srcOrd="3" destOrd="0" presId="urn:microsoft.com/office/officeart/2009/layout/CircleArrowProcess"/>
    <dgm:cxn modelId="{30A01C8B-BD78-4861-8686-40A731FE7111}" type="presParOf" srcId="{F4DC6663-6408-4B11-95EA-4E343795C166}" destId="{42642870-CBC2-4096-A675-E290EB82730B}" srcOrd="4" destOrd="0" presId="urn:microsoft.com/office/officeart/2009/layout/CircleArrowProcess"/>
    <dgm:cxn modelId="{350EBC29-6A75-4771-B2A3-D1A783DD2C34}" type="presParOf" srcId="{42642870-CBC2-4096-A675-E290EB82730B}" destId="{FA3DE34F-EAC6-43C4-83FB-DAA5844845AB}" srcOrd="0" destOrd="0" presId="urn:microsoft.com/office/officeart/2009/layout/CircleArrowProcess"/>
    <dgm:cxn modelId="{D18C4FA8-8338-40A2-9BCB-505A27DE6400}" type="presParOf" srcId="{F4DC6663-6408-4B11-95EA-4E343795C166}" destId="{7FDE5FC2-AC15-49A1-931A-3F9ACB5A3D2C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0A8CD5-1C2C-4F56-9376-7BE3A79D6507}" type="doc">
      <dgm:prSet loTypeId="urn:microsoft.com/office/officeart/2005/8/layout/process2" loCatId="process" qsTypeId="urn:microsoft.com/office/officeart/2005/8/quickstyle/simple1" qsCatId="simple" csTypeId="urn:microsoft.com/office/officeart/2005/8/colors/colorful3" csCatId="colorful" phldr="1"/>
      <dgm:spPr/>
    </dgm:pt>
    <dgm:pt modelId="{C24C881B-04E4-4B27-95C6-A60741D8819D}">
      <dgm:prSet phldrT="[文本]" custT="1"/>
      <dgm:spPr/>
      <dgm:t>
        <a:bodyPr/>
        <a:lstStyle/>
        <a:p>
          <a:r>
            <a:rPr lang="zh-CN" altLang="en-US" sz="1800" dirty="0">
              <a:latin typeface="Arial" panose="020B0604020202020204" pitchFamily="34" charset="0"/>
              <a:ea typeface="微软雅黑" panose="020B0503020204020204" pitchFamily="34" charset="-122"/>
            </a:rPr>
            <a:t>第一种是“人缘型”，是在班级及其成员交往中能获得肯定性评价的被拥戴者。</a:t>
          </a:r>
        </a:p>
      </dgm:t>
    </dgm:pt>
    <dgm:pt modelId="{7E5B04C0-D400-4A7D-B7C4-C6B50443DA8E}" type="parTrans" cxnId="{54EEFF91-FA2E-49B1-9D59-6003C42F988C}">
      <dgm:prSet/>
      <dgm:spPr/>
      <dgm:t>
        <a:bodyPr/>
        <a:lstStyle/>
        <a:p>
          <a:endParaRPr lang="zh-CN" altLang="en-US"/>
        </a:p>
      </dgm:t>
    </dgm:pt>
    <dgm:pt modelId="{186A9966-EFA4-4C11-AE73-5AB4278CD066}" type="sibTrans" cxnId="{54EEFF91-FA2E-49B1-9D59-6003C42F988C}">
      <dgm:prSet/>
      <dgm:spPr/>
      <dgm:t>
        <a:bodyPr/>
        <a:lstStyle/>
        <a:p>
          <a:endParaRPr lang="zh-CN" altLang="en-US"/>
        </a:p>
      </dgm:t>
    </dgm:pt>
    <dgm:pt modelId="{DD3B207E-3231-438A-BD28-4D51167961AE}">
      <dgm:prSet phldrT="[文本]" custT="1"/>
      <dgm:spPr/>
      <dgm:t>
        <a:bodyPr/>
        <a:lstStyle/>
        <a:p>
          <a:pPr algn="l"/>
          <a:r>
            <a:rPr lang="zh-CN" altLang="en-US" sz="1800" dirty="0">
              <a:latin typeface="Arial" panose="020B0604020202020204" pitchFamily="34" charset="0"/>
              <a:ea typeface="微软雅黑" panose="020B0503020204020204" pitchFamily="34" charset="-122"/>
            </a:rPr>
            <a:t>第二种是“嫌弃型”，是班级中通常获得否定性评价的，在交往中通常被拒绝的成员。</a:t>
          </a:r>
        </a:p>
      </dgm:t>
    </dgm:pt>
    <dgm:pt modelId="{3E9C4B26-BA95-4E51-A50A-53A2E0A34F83}" type="parTrans" cxnId="{73E54B5D-B2F9-4BC9-97DE-5160667BE0BA}">
      <dgm:prSet/>
      <dgm:spPr/>
      <dgm:t>
        <a:bodyPr/>
        <a:lstStyle/>
        <a:p>
          <a:endParaRPr lang="zh-CN" altLang="en-US"/>
        </a:p>
      </dgm:t>
    </dgm:pt>
    <dgm:pt modelId="{64E19291-93F1-4EA2-9DF4-BBB6485F4113}" type="sibTrans" cxnId="{73E54B5D-B2F9-4BC9-97DE-5160667BE0BA}">
      <dgm:prSet/>
      <dgm:spPr/>
      <dgm:t>
        <a:bodyPr/>
        <a:lstStyle/>
        <a:p>
          <a:endParaRPr lang="zh-CN" altLang="en-US"/>
        </a:p>
      </dgm:t>
    </dgm:pt>
    <dgm:pt modelId="{11E3859A-FD60-49A1-9349-B0087E64A166}">
      <dgm:prSet phldrT="[文本]" custT="1"/>
      <dgm:spPr/>
      <dgm:t>
        <a:bodyPr/>
        <a:lstStyle/>
        <a:p>
          <a:pPr algn="l"/>
          <a:r>
            <a:rPr lang="zh-CN" altLang="en-US" sz="1400" dirty="0">
              <a:latin typeface="Arial" panose="020B0604020202020204" pitchFamily="34" charset="0"/>
              <a:ea typeface="微软雅黑" panose="020B0503020204020204" pitchFamily="34" charset="-122"/>
            </a:rPr>
            <a:t>第三种是“中间型”，他们通常不乐于或不善于人际交往，在班级中常常不被人或很少被人选择成为朋友，自己也很少去选择别人成为朋友。</a:t>
          </a:r>
        </a:p>
      </dgm:t>
    </dgm:pt>
    <dgm:pt modelId="{5F54BD4A-8223-4697-B900-D1F71FF7981E}" type="parTrans" cxnId="{E2AC3A96-C696-44BA-85FB-731D9DDBC31C}">
      <dgm:prSet/>
      <dgm:spPr/>
      <dgm:t>
        <a:bodyPr/>
        <a:lstStyle/>
        <a:p>
          <a:endParaRPr lang="zh-CN" altLang="en-US"/>
        </a:p>
      </dgm:t>
    </dgm:pt>
    <dgm:pt modelId="{37E6F062-2249-4085-9868-C61AD2311354}" type="sibTrans" cxnId="{E2AC3A96-C696-44BA-85FB-731D9DDBC31C}">
      <dgm:prSet/>
      <dgm:spPr/>
      <dgm:t>
        <a:bodyPr/>
        <a:lstStyle/>
        <a:p>
          <a:endParaRPr lang="zh-CN" altLang="en-US"/>
        </a:p>
      </dgm:t>
    </dgm:pt>
    <dgm:pt modelId="{5CB57F47-8893-4DAA-A844-DF5A5CE50959}" type="pres">
      <dgm:prSet presAssocID="{F30A8CD5-1C2C-4F56-9376-7BE3A79D6507}" presName="linearFlow" presStyleCnt="0">
        <dgm:presLayoutVars>
          <dgm:resizeHandles val="exact"/>
        </dgm:presLayoutVars>
      </dgm:prSet>
      <dgm:spPr/>
    </dgm:pt>
    <dgm:pt modelId="{0A2E5EAF-9694-4ECF-9BD3-451C3A8810DF}" type="pres">
      <dgm:prSet presAssocID="{C24C881B-04E4-4B27-95C6-A60741D8819D}" presName="node" presStyleLbl="node1" presStyleIdx="0" presStyleCnt="3" custScaleX="153577">
        <dgm:presLayoutVars>
          <dgm:bulletEnabled val="1"/>
        </dgm:presLayoutVars>
      </dgm:prSet>
      <dgm:spPr/>
    </dgm:pt>
    <dgm:pt modelId="{7502A5B3-45EB-4E15-9E61-7996F6FC91B7}" type="pres">
      <dgm:prSet presAssocID="{186A9966-EFA4-4C11-AE73-5AB4278CD066}" presName="sibTrans" presStyleLbl="sibTrans2D1" presStyleIdx="0" presStyleCnt="2"/>
      <dgm:spPr/>
    </dgm:pt>
    <dgm:pt modelId="{5E02AAF0-4543-4115-A434-A029BBE6891F}" type="pres">
      <dgm:prSet presAssocID="{186A9966-EFA4-4C11-AE73-5AB4278CD066}" presName="connectorText" presStyleLbl="sibTrans2D1" presStyleIdx="0" presStyleCnt="2"/>
      <dgm:spPr/>
    </dgm:pt>
    <dgm:pt modelId="{8AB01710-60D7-457B-BC58-3A18116B7262}" type="pres">
      <dgm:prSet presAssocID="{DD3B207E-3231-438A-BD28-4D51167961AE}" presName="node" presStyleLbl="node1" presStyleIdx="1" presStyleCnt="3" custScaleX="152361" custScaleY="107536">
        <dgm:presLayoutVars>
          <dgm:bulletEnabled val="1"/>
        </dgm:presLayoutVars>
      </dgm:prSet>
      <dgm:spPr/>
    </dgm:pt>
    <dgm:pt modelId="{BEDEF2B6-CD5B-4D2D-BDCF-EEC33256AC3E}" type="pres">
      <dgm:prSet presAssocID="{64E19291-93F1-4EA2-9DF4-BBB6485F4113}" presName="sibTrans" presStyleLbl="sibTrans2D1" presStyleIdx="1" presStyleCnt="2"/>
      <dgm:spPr/>
    </dgm:pt>
    <dgm:pt modelId="{D816AD2D-A523-474B-961A-7BCC5A1EB528}" type="pres">
      <dgm:prSet presAssocID="{64E19291-93F1-4EA2-9DF4-BBB6485F4113}" presName="connectorText" presStyleLbl="sibTrans2D1" presStyleIdx="1" presStyleCnt="2"/>
      <dgm:spPr/>
    </dgm:pt>
    <dgm:pt modelId="{E4B20E69-75A9-491E-B850-4BC6B01422F4}" type="pres">
      <dgm:prSet presAssocID="{11E3859A-FD60-49A1-9349-B0087E64A166}" presName="node" presStyleLbl="node1" presStyleIdx="2" presStyleCnt="3" custScaleX="152969">
        <dgm:presLayoutVars>
          <dgm:bulletEnabled val="1"/>
        </dgm:presLayoutVars>
      </dgm:prSet>
      <dgm:spPr/>
    </dgm:pt>
  </dgm:ptLst>
  <dgm:cxnLst>
    <dgm:cxn modelId="{502C470A-642E-4525-ABF7-0F20889C407C}" type="presOf" srcId="{64E19291-93F1-4EA2-9DF4-BBB6485F4113}" destId="{BEDEF2B6-CD5B-4D2D-BDCF-EEC33256AC3E}" srcOrd="0" destOrd="0" presId="urn:microsoft.com/office/officeart/2005/8/layout/process2"/>
    <dgm:cxn modelId="{F7A11C0D-F540-4076-924C-2A354973183E}" type="presOf" srcId="{11E3859A-FD60-49A1-9349-B0087E64A166}" destId="{E4B20E69-75A9-491E-B850-4BC6B01422F4}" srcOrd="0" destOrd="0" presId="urn:microsoft.com/office/officeart/2005/8/layout/process2"/>
    <dgm:cxn modelId="{8799B411-F998-43AB-B7C4-86618E0FF2BB}" type="presOf" srcId="{C24C881B-04E4-4B27-95C6-A60741D8819D}" destId="{0A2E5EAF-9694-4ECF-9BD3-451C3A8810DF}" srcOrd="0" destOrd="0" presId="urn:microsoft.com/office/officeart/2005/8/layout/process2"/>
    <dgm:cxn modelId="{73E54B5D-B2F9-4BC9-97DE-5160667BE0BA}" srcId="{F30A8CD5-1C2C-4F56-9376-7BE3A79D6507}" destId="{DD3B207E-3231-438A-BD28-4D51167961AE}" srcOrd="1" destOrd="0" parTransId="{3E9C4B26-BA95-4E51-A50A-53A2E0A34F83}" sibTransId="{64E19291-93F1-4EA2-9DF4-BBB6485F4113}"/>
    <dgm:cxn modelId="{9A2E3A57-D06F-4691-B67D-460C990367EA}" type="presOf" srcId="{F30A8CD5-1C2C-4F56-9376-7BE3A79D6507}" destId="{5CB57F47-8893-4DAA-A844-DF5A5CE50959}" srcOrd="0" destOrd="0" presId="urn:microsoft.com/office/officeart/2005/8/layout/process2"/>
    <dgm:cxn modelId="{0F63B086-BAA7-439B-93A0-18ECC7D0EFC4}" type="presOf" srcId="{186A9966-EFA4-4C11-AE73-5AB4278CD066}" destId="{5E02AAF0-4543-4115-A434-A029BBE6891F}" srcOrd="1" destOrd="0" presId="urn:microsoft.com/office/officeart/2005/8/layout/process2"/>
    <dgm:cxn modelId="{54EEFF91-FA2E-49B1-9D59-6003C42F988C}" srcId="{F30A8CD5-1C2C-4F56-9376-7BE3A79D6507}" destId="{C24C881B-04E4-4B27-95C6-A60741D8819D}" srcOrd="0" destOrd="0" parTransId="{7E5B04C0-D400-4A7D-B7C4-C6B50443DA8E}" sibTransId="{186A9966-EFA4-4C11-AE73-5AB4278CD066}"/>
    <dgm:cxn modelId="{E2AC3A96-C696-44BA-85FB-731D9DDBC31C}" srcId="{F30A8CD5-1C2C-4F56-9376-7BE3A79D6507}" destId="{11E3859A-FD60-49A1-9349-B0087E64A166}" srcOrd="2" destOrd="0" parTransId="{5F54BD4A-8223-4697-B900-D1F71FF7981E}" sibTransId="{37E6F062-2249-4085-9868-C61AD2311354}"/>
    <dgm:cxn modelId="{DEAB9F99-8DB7-41CB-874C-E4EFDB06BF4C}" type="presOf" srcId="{64E19291-93F1-4EA2-9DF4-BBB6485F4113}" destId="{D816AD2D-A523-474B-961A-7BCC5A1EB528}" srcOrd="1" destOrd="0" presId="urn:microsoft.com/office/officeart/2005/8/layout/process2"/>
    <dgm:cxn modelId="{555217B7-D027-4BB7-8517-F8492AA81693}" type="presOf" srcId="{DD3B207E-3231-438A-BD28-4D51167961AE}" destId="{8AB01710-60D7-457B-BC58-3A18116B7262}" srcOrd="0" destOrd="0" presId="urn:microsoft.com/office/officeart/2005/8/layout/process2"/>
    <dgm:cxn modelId="{4322FCDA-B887-4DCD-A7D4-74489E01C126}" type="presOf" srcId="{186A9966-EFA4-4C11-AE73-5AB4278CD066}" destId="{7502A5B3-45EB-4E15-9E61-7996F6FC91B7}" srcOrd="0" destOrd="0" presId="urn:microsoft.com/office/officeart/2005/8/layout/process2"/>
    <dgm:cxn modelId="{44D70511-C847-4312-8C62-9EF2D1FDBDD3}" type="presParOf" srcId="{5CB57F47-8893-4DAA-A844-DF5A5CE50959}" destId="{0A2E5EAF-9694-4ECF-9BD3-451C3A8810DF}" srcOrd="0" destOrd="0" presId="urn:microsoft.com/office/officeart/2005/8/layout/process2"/>
    <dgm:cxn modelId="{51A176D3-364F-42C2-AC7F-42975B8357AB}" type="presParOf" srcId="{5CB57F47-8893-4DAA-A844-DF5A5CE50959}" destId="{7502A5B3-45EB-4E15-9E61-7996F6FC91B7}" srcOrd="1" destOrd="0" presId="urn:microsoft.com/office/officeart/2005/8/layout/process2"/>
    <dgm:cxn modelId="{BB9E5862-C358-4A36-AAB8-AB0AC5DFB6B5}" type="presParOf" srcId="{7502A5B3-45EB-4E15-9E61-7996F6FC91B7}" destId="{5E02AAF0-4543-4115-A434-A029BBE6891F}" srcOrd="0" destOrd="0" presId="urn:microsoft.com/office/officeart/2005/8/layout/process2"/>
    <dgm:cxn modelId="{5CF467B5-B6F3-46C9-A7C7-B0D2C2D909CF}" type="presParOf" srcId="{5CB57F47-8893-4DAA-A844-DF5A5CE50959}" destId="{8AB01710-60D7-457B-BC58-3A18116B7262}" srcOrd="2" destOrd="0" presId="urn:microsoft.com/office/officeart/2005/8/layout/process2"/>
    <dgm:cxn modelId="{CBA6059C-DE4A-4C2E-8DAB-3DB6CDF50DBB}" type="presParOf" srcId="{5CB57F47-8893-4DAA-A844-DF5A5CE50959}" destId="{BEDEF2B6-CD5B-4D2D-BDCF-EEC33256AC3E}" srcOrd="3" destOrd="0" presId="urn:microsoft.com/office/officeart/2005/8/layout/process2"/>
    <dgm:cxn modelId="{153A01F6-7592-4E11-8926-2F213E0C654C}" type="presParOf" srcId="{BEDEF2B6-CD5B-4D2D-BDCF-EEC33256AC3E}" destId="{D816AD2D-A523-474B-961A-7BCC5A1EB528}" srcOrd="0" destOrd="0" presId="urn:microsoft.com/office/officeart/2005/8/layout/process2"/>
    <dgm:cxn modelId="{3A25C85C-D282-44E2-A08C-D2C177F43633}" type="presParOf" srcId="{5CB57F47-8893-4DAA-A844-DF5A5CE50959}" destId="{E4B20E69-75A9-491E-B850-4BC6B01422F4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C31477-6B40-42AC-BA1B-C7EE5ECFE822}" type="doc">
      <dgm:prSet loTypeId="urn:microsoft.com/office/officeart/2005/8/layout/matrix3" loCatId="matrix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D4024C30-41E9-44D7-BA55-F35998417E82}">
      <dgm:prSet phldrT="[文本]"/>
      <dgm:spPr/>
      <dgm:t>
        <a:bodyPr/>
        <a:lstStyle/>
        <a:p>
          <a:r>
            <a:rPr lang="en-US" altLang="zh-CN" dirty="0"/>
            <a:t>1.</a:t>
          </a:r>
          <a:r>
            <a:rPr lang="zh-CN" altLang="en-US" dirty="0"/>
            <a:t>圆型</a:t>
          </a:r>
        </a:p>
      </dgm:t>
    </dgm:pt>
    <dgm:pt modelId="{631050BB-10A7-43BF-8E2F-BE3039CA338C}" type="parTrans" cxnId="{B2369CAA-93DC-4084-80B9-0845FA9A2058}">
      <dgm:prSet/>
      <dgm:spPr/>
      <dgm:t>
        <a:bodyPr/>
        <a:lstStyle/>
        <a:p>
          <a:endParaRPr lang="zh-CN" altLang="en-US"/>
        </a:p>
      </dgm:t>
    </dgm:pt>
    <dgm:pt modelId="{50313E19-18EF-4CFE-84FE-E1905999232E}" type="sibTrans" cxnId="{B2369CAA-93DC-4084-80B9-0845FA9A2058}">
      <dgm:prSet/>
      <dgm:spPr/>
      <dgm:t>
        <a:bodyPr/>
        <a:lstStyle/>
        <a:p>
          <a:endParaRPr lang="zh-CN" altLang="en-US"/>
        </a:p>
      </dgm:t>
    </dgm:pt>
    <dgm:pt modelId="{97153097-F989-44CE-9884-2EBEE0868B99}">
      <dgm:prSet phldrT="[文本]"/>
      <dgm:spPr/>
      <dgm:t>
        <a:bodyPr/>
        <a:lstStyle/>
        <a:p>
          <a:r>
            <a:rPr lang="en-US" altLang="zh-CN" dirty="0"/>
            <a:t>2.</a:t>
          </a:r>
          <a:r>
            <a:rPr lang="zh-CN" altLang="en-US" dirty="0"/>
            <a:t>核心型</a:t>
          </a:r>
        </a:p>
      </dgm:t>
    </dgm:pt>
    <dgm:pt modelId="{5C436ABE-5CCC-4F3F-8598-5B44ADA2B595}" type="parTrans" cxnId="{6995E8C5-D4CE-4999-9201-F89D65594163}">
      <dgm:prSet/>
      <dgm:spPr/>
      <dgm:t>
        <a:bodyPr/>
        <a:lstStyle/>
        <a:p>
          <a:endParaRPr lang="zh-CN" altLang="en-US"/>
        </a:p>
      </dgm:t>
    </dgm:pt>
    <dgm:pt modelId="{3FC22492-1109-4B4B-8F02-B0193D8E25B4}" type="sibTrans" cxnId="{6995E8C5-D4CE-4999-9201-F89D65594163}">
      <dgm:prSet/>
      <dgm:spPr/>
      <dgm:t>
        <a:bodyPr/>
        <a:lstStyle/>
        <a:p>
          <a:endParaRPr lang="zh-CN" altLang="en-US"/>
        </a:p>
      </dgm:t>
    </dgm:pt>
    <dgm:pt modelId="{2958AE1D-D3F6-41CD-9512-D6882F44F176}">
      <dgm:prSet phldrT="[文本]"/>
      <dgm:spPr/>
      <dgm:t>
        <a:bodyPr/>
        <a:lstStyle/>
        <a:p>
          <a:r>
            <a:rPr lang="en-US" altLang="zh-CN" dirty="0"/>
            <a:t>3.</a:t>
          </a:r>
          <a:r>
            <a:rPr lang="zh-CN" altLang="en-US" dirty="0"/>
            <a:t>控制型</a:t>
          </a:r>
        </a:p>
      </dgm:t>
    </dgm:pt>
    <dgm:pt modelId="{618EAE45-8911-462C-A221-20BE1DEE5DB5}" type="parTrans" cxnId="{3B9263F2-465A-407E-8A8C-AA678B028803}">
      <dgm:prSet/>
      <dgm:spPr/>
      <dgm:t>
        <a:bodyPr/>
        <a:lstStyle/>
        <a:p>
          <a:endParaRPr lang="zh-CN" altLang="en-US"/>
        </a:p>
      </dgm:t>
    </dgm:pt>
    <dgm:pt modelId="{A71B82D5-2162-49C3-A34A-594CDA4EE880}" type="sibTrans" cxnId="{3B9263F2-465A-407E-8A8C-AA678B028803}">
      <dgm:prSet/>
      <dgm:spPr/>
      <dgm:t>
        <a:bodyPr/>
        <a:lstStyle/>
        <a:p>
          <a:endParaRPr lang="zh-CN" altLang="en-US"/>
        </a:p>
      </dgm:t>
    </dgm:pt>
    <dgm:pt modelId="{B6287B16-55CE-4372-AD71-F9DD84C5DE82}">
      <dgm:prSet phldrT="[文本]"/>
      <dgm:spPr/>
      <dgm:t>
        <a:bodyPr/>
        <a:lstStyle/>
        <a:p>
          <a:r>
            <a:rPr lang="en-US" altLang="zh-CN" dirty="0"/>
            <a:t>4.</a:t>
          </a:r>
          <a:r>
            <a:rPr lang="zh-CN" altLang="en-US" dirty="0"/>
            <a:t>部分友好型</a:t>
          </a:r>
        </a:p>
      </dgm:t>
    </dgm:pt>
    <dgm:pt modelId="{8B4C3925-032E-4C20-BD7C-A0C5979837DC}" type="parTrans" cxnId="{4CA926D3-7B19-4FBA-A4D1-EAAABB27EB23}">
      <dgm:prSet/>
      <dgm:spPr/>
      <dgm:t>
        <a:bodyPr/>
        <a:lstStyle/>
        <a:p>
          <a:endParaRPr lang="zh-CN" altLang="en-US"/>
        </a:p>
      </dgm:t>
    </dgm:pt>
    <dgm:pt modelId="{393E971B-DE8A-4037-BC31-27B8E6424FC6}" type="sibTrans" cxnId="{4CA926D3-7B19-4FBA-A4D1-EAAABB27EB23}">
      <dgm:prSet/>
      <dgm:spPr/>
      <dgm:t>
        <a:bodyPr/>
        <a:lstStyle/>
        <a:p>
          <a:endParaRPr lang="zh-CN" altLang="en-US"/>
        </a:p>
      </dgm:t>
    </dgm:pt>
    <dgm:pt modelId="{60469E75-140E-4C39-8C51-1FA1C115BD16}" type="pres">
      <dgm:prSet presAssocID="{20C31477-6B40-42AC-BA1B-C7EE5ECFE822}" presName="matrix" presStyleCnt="0">
        <dgm:presLayoutVars>
          <dgm:chMax val="1"/>
          <dgm:dir/>
          <dgm:resizeHandles val="exact"/>
        </dgm:presLayoutVars>
      </dgm:prSet>
      <dgm:spPr/>
    </dgm:pt>
    <dgm:pt modelId="{6EA67E70-E0D0-4EE6-BFEF-8C7F3CC3180F}" type="pres">
      <dgm:prSet presAssocID="{20C31477-6B40-42AC-BA1B-C7EE5ECFE822}" presName="diamond" presStyleLbl="bgShp" presStyleIdx="0" presStyleCnt="1"/>
      <dgm:spPr/>
    </dgm:pt>
    <dgm:pt modelId="{A7D3438E-B1D0-47F1-91C8-39F8C0D9BB57}" type="pres">
      <dgm:prSet presAssocID="{20C31477-6B40-42AC-BA1B-C7EE5ECFE822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B251D23D-7F39-4A14-B9F8-65BDA5CEE8D7}" type="pres">
      <dgm:prSet presAssocID="{20C31477-6B40-42AC-BA1B-C7EE5ECFE822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D8278D8-25DE-4BC7-99EC-69A7615B20F9}" type="pres">
      <dgm:prSet presAssocID="{20C31477-6B40-42AC-BA1B-C7EE5ECFE822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49E524C6-2D62-49A4-9089-3BD5B325B152}" type="pres">
      <dgm:prSet presAssocID="{20C31477-6B40-42AC-BA1B-C7EE5ECFE822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C19D4840-D711-4E43-9BB3-3B1C9A902E96}" type="presOf" srcId="{97153097-F989-44CE-9884-2EBEE0868B99}" destId="{B251D23D-7F39-4A14-B9F8-65BDA5CEE8D7}" srcOrd="0" destOrd="0" presId="urn:microsoft.com/office/officeart/2005/8/layout/matrix3"/>
    <dgm:cxn modelId="{8E1CA863-2E26-4311-8A06-BD8C8D63AFFD}" type="presOf" srcId="{B6287B16-55CE-4372-AD71-F9DD84C5DE82}" destId="{49E524C6-2D62-49A4-9089-3BD5B325B152}" srcOrd="0" destOrd="0" presId="urn:microsoft.com/office/officeart/2005/8/layout/matrix3"/>
    <dgm:cxn modelId="{BEC81565-C0AE-4379-BB05-7C62D9984834}" type="presOf" srcId="{D4024C30-41E9-44D7-BA55-F35998417E82}" destId="{A7D3438E-B1D0-47F1-91C8-39F8C0D9BB57}" srcOrd="0" destOrd="0" presId="urn:microsoft.com/office/officeart/2005/8/layout/matrix3"/>
    <dgm:cxn modelId="{56887354-7CC8-45E1-AC17-FB0FA94F012F}" type="presOf" srcId="{2958AE1D-D3F6-41CD-9512-D6882F44F176}" destId="{3D8278D8-25DE-4BC7-99EC-69A7615B20F9}" srcOrd="0" destOrd="0" presId="urn:microsoft.com/office/officeart/2005/8/layout/matrix3"/>
    <dgm:cxn modelId="{B2369CAA-93DC-4084-80B9-0845FA9A2058}" srcId="{20C31477-6B40-42AC-BA1B-C7EE5ECFE822}" destId="{D4024C30-41E9-44D7-BA55-F35998417E82}" srcOrd="0" destOrd="0" parTransId="{631050BB-10A7-43BF-8E2F-BE3039CA338C}" sibTransId="{50313E19-18EF-4CFE-84FE-E1905999232E}"/>
    <dgm:cxn modelId="{6995E8C5-D4CE-4999-9201-F89D65594163}" srcId="{20C31477-6B40-42AC-BA1B-C7EE5ECFE822}" destId="{97153097-F989-44CE-9884-2EBEE0868B99}" srcOrd="1" destOrd="0" parTransId="{5C436ABE-5CCC-4F3F-8598-5B44ADA2B595}" sibTransId="{3FC22492-1109-4B4B-8F02-B0193D8E25B4}"/>
    <dgm:cxn modelId="{4CA926D3-7B19-4FBA-A4D1-EAAABB27EB23}" srcId="{20C31477-6B40-42AC-BA1B-C7EE5ECFE822}" destId="{B6287B16-55CE-4372-AD71-F9DD84C5DE82}" srcOrd="3" destOrd="0" parTransId="{8B4C3925-032E-4C20-BD7C-A0C5979837DC}" sibTransId="{393E971B-DE8A-4037-BC31-27B8E6424FC6}"/>
    <dgm:cxn modelId="{AEFBB8E5-3ECA-4CA0-8569-AE2B2CC860B2}" type="presOf" srcId="{20C31477-6B40-42AC-BA1B-C7EE5ECFE822}" destId="{60469E75-140E-4C39-8C51-1FA1C115BD16}" srcOrd="0" destOrd="0" presId="urn:microsoft.com/office/officeart/2005/8/layout/matrix3"/>
    <dgm:cxn modelId="{3B9263F2-465A-407E-8A8C-AA678B028803}" srcId="{20C31477-6B40-42AC-BA1B-C7EE5ECFE822}" destId="{2958AE1D-D3F6-41CD-9512-D6882F44F176}" srcOrd="2" destOrd="0" parTransId="{618EAE45-8911-462C-A221-20BE1DEE5DB5}" sibTransId="{A71B82D5-2162-49C3-A34A-594CDA4EE880}"/>
    <dgm:cxn modelId="{0AC14989-7A4D-40F4-90D0-0548D4EE2233}" type="presParOf" srcId="{60469E75-140E-4C39-8C51-1FA1C115BD16}" destId="{6EA67E70-E0D0-4EE6-BFEF-8C7F3CC3180F}" srcOrd="0" destOrd="0" presId="urn:microsoft.com/office/officeart/2005/8/layout/matrix3"/>
    <dgm:cxn modelId="{EF2461D1-42F5-4937-866C-A9574700F6FB}" type="presParOf" srcId="{60469E75-140E-4C39-8C51-1FA1C115BD16}" destId="{A7D3438E-B1D0-47F1-91C8-39F8C0D9BB57}" srcOrd="1" destOrd="0" presId="urn:microsoft.com/office/officeart/2005/8/layout/matrix3"/>
    <dgm:cxn modelId="{4EF97EAA-C02D-4B76-9AC6-E5B4C0393A4B}" type="presParOf" srcId="{60469E75-140E-4C39-8C51-1FA1C115BD16}" destId="{B251D23D-7F39-4A14-B9F8-65BDA5CEE8D7}" srcOrd="2" destOrd="0" presId="urn:microsoft.com/office/officeart/2005/8/layout/matrix3"/>
    <dgm:cxn modelId="{82A92337-149C-4369-90EC-0707D76AB75B}" type="presParOf" srcId="{60469E75-140E-4C39-8C51-1FA1C115BD16}" destId="{3D8278D8-25DE-4BC7-99EC-69A7615B20F9}" srcOrd="3" destOrd="0" presId="urn:microsoft.com/office/officeart/2005/8/layout/matrix3"/>
    <dgm:cxn modelId="{7968F02A-BA0C-4BBD-8879-E26A58544D5C}" type="presParOf" srcId="{60469E75-140E-4C39-8C51-1FA1C115BD16}" destId="{49E524C6-2D62-49A4-9089-3BD5B325B152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80CAB1-EDC7-4C56-A508-8E64C08151B6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CN" altLang="en-US"/>
        </a:p>
      </dgm:t>
    </dgm:pt>
    <dgm:pt modelId="{C98D8CDA-7A5A-4C6A-9525-E5F96EC3A511}">
      <dgm:prSet phldrT="[文本]" custT="1"/>
      <dgm:spPr/>
      <dgm:t>
        <a:bodyPr/>
        <a:lstStyle/>
        <a:p>
          <a:r>
            <a:rPr lang="zh-CN" altLang="en-US" sz="1800" dirty="0">
              <a:latin typeface="Arial" panose="020B0604020202020204" pitchFamily="34" charset="0"/>
              <a:ea typeface="微软雅黑" panose="020B0503020204020204" pitchFamily="34" charset="-122"/>
            </a:rPr>
            <a:t>治标，是对将会出现的或已经表现的问题行为迅速作出反应，及时加以处理，以便尽可能控制其发生，减弱其对教学环境和教学活动的消极影响。</a:t>
          </a:r>
        </a:p>
      </dgm:t>
    </dgm:pt>
    <dgm:pt modelId="{A5A7336D-8E8B-4465-8022-C523597B2B42}" type="parTrans" cxnId="{8F6B46DA-A773-4BDF-B0A0-A82C1C39E47C}">
      <dgm:prSet/>
      <dgm:spPr/>
      <dgm:t>
        <a:bodyPr/>
        <a:lstStyle/>
        <a:p>
          <a:endParaRPr lang="zh-CN" altLang="en-US"/>
        </a:p>
      </dgm:t>
    </dgm:pt>
    <dgm:pt modelId="{3669568A-FD5C-457E-8069-4211ED9D5011}" type="sibTrans" cxnId="{8F6B46DA-A773-4BDF-B0A0-A82C1C39E47C}">
      <dgm:prSet/>
      <dgm:spPr/>
      <dgm:t>
        <a:bodyPr/>
        <a:lstStyle/>
        <a:p>
          <a:endParaRPr lang="zh-CN" altLang="en-US"/>
        </a:p>
      </dgm:t>
    </dgm:pt>
    <dgm:pt modelId="{911181CF-54FD-4A00-B775-AE09A50B30E8}">
      <dgm:prSet phldrT="[文本]" custT="1"/>
      <dgm:spPr/>
      <dgm:t>
        <a:bodyPr/>
        <a:lstStyle/>
        <a:p>
          <a:r>
            <a:rPr lang="zh-CN" altLang="en-US" sz="1800" dirty="0">
              <a:latin typeface="Arial" panose="020B0604020202020204" pitchFamily="34" charset="0"/>
              <a:ea typeface="微软雅黑" panose="020B0503020204020204" pitchFamily="34" charset="-122"/>
            </a:rPr>
            <a:t>在教学活动开始之前和之后，教师应该密切关注有问题行为的学生，通过言语和非言语表达来稳定他们的情绪，调动他们的学习兴趣；在整个教学过程中，教师应该努力与他们保持视线联系，并运用姿势语言表明自己对他们学习活动的关心、重视。当教学过程中发生问题行为时，教师应为严肃纪律而迅速处理，处理要郑重、谨慎。</a:t>
          </a:r>
        </a:p>
      </dgm:t>
    </dgm:pt>
    <dgm:pt modelId="{02852833-4941-4822-98D8-CE1766B0B7CD}" type="parTrans" cxnId="{3A40324F-C223-4EB9-AEEC-51EEEC3D9E46}">
      <dgm:prSet/>
      <dgm:spPr/>
      <dgm:t>
        <a:bodyPr/>
        <a:lstStyle/>
        <a:p>
          <a:endParaRPr lang="zh-CN" altLang="en-US"/>
        </a:p>
      </dgm:t>
    </dgm:pt>
    <dgm:pt modelId="{03BE734C-C2C1-43B2-8AF0-5B3A47441FCE}" type="sibTrans" cxnId="{3A40324F-C223-4EB9-AEEC-51EEEC3D9E46}">
      <dgm:prSet/>
      <dgm:spPr/>
      <dgm:t>
        <a:bodyPr/>
        <a:lstStyle/>
        <a:p>
          <a:endParaRPr lang="zh-CN" altLang="en-US"/>
        </a:p>
      </dgm:t>
    </dgm:pt>
    <dgm:pt modelId="{F075B97F-6CFC-422C-8582-A9082A8CA5CA}" type="pres">
      <dgm:prSet presAssocID="{0480CAB1-EDC7-4C56-A508-8E64C08151B6}" presName="Name0" presStyleCnt="0">
        <dgm:presLayoutVars>
          <dgm:chMax val="7"/>
          <dgm:chPref val="7"/>
          <dgm:dir/>
        </dgm:presLayoutVars>
      </dgm:prSet>
      <dgm:spPr/>
    </dgm:pt>
    <dgm:pt modelId="{DCE7C41E-3F2C-40F5-8E3A-27BFB758702C}" type="pres">
      <dgm:prSet presAssocID="{0480CAB1-EDC7-4C56-A508-8E64C08151B6}" presName="Name1" presStyleCnt="0"/>
      <dgm:spPr/>
    </dgm:pt>
    <dgm:pt modelId="{01D9494A-8FBA-43D9-9D11-BF23282BAB37}" type="pres">
      <dgm:prSet presAssocID="{0480CAB1-EDC7-4C56-A508-8E64C08151B6}" presName="cycle" presStyleCnt="0"/>
      <dgm:spPr/>
    </dgm:pt>
    <dgm:pt modelId="{415192AC-00AB-4A42-8C0F-FD13E7AA3842}" type="pres">
      <dgm:prSet presAssocID="{0480CAB1-EDC7-4C56-A508-8E64C08151B6}" presName="srcNode" presStyleLbl="node1" presStyleIdx="0" presStyleCnt="2"/>
      <dgm:spPr/>
    </dgm:pt>
    <dgm:pt modelId="{34872276-F52B-46BE-9947-FBEC599B6911}" type="pres">
      <dgm:prSet presAssocID="{0480CAB1-EDC7-4C56-A508-8E64C08151B6}" presName="conn" presStyleLbl="parChTrans1D2" presStyleIdx="0" presStyleCnt="1"/>
      <dgm:spPr/>
    </dgm:pt>
    <dgm:pt modelId="{8BA08549-5880-47B2-98B4-944EA721F850}" type="pres">
      <dgm:prSet presAssocID="{0480CAB1-EDC7-4C56-A508-8E64C08151B6}" presName="extraNode" presStyleLbl="node1" presStyleIdx="0" presStyleCnt="2"/>
      <dgm:spPr/>
    </dgm:pt>
    <dgm:pt modelId="{0704C34A-0152-4D52-B0A2-7041991FF72B}" type="pres">
      <dgm:prSet presAssocID="{0480CAB1-EDC7-4C56-A508-8E64C08151B6}" presName="dstNode" presStyleLbl="node1" presStyleIdx="0" presStyleCnt="2"/>
      <dgm:spPr/>
    </dgm:pt>
    <dgm:pt modelId="{E3312A96-69DB-4132-95E7-125E19E92923}" type="pres">
      <dgm:prSet presAssocID="{C98D8CDA-7A5A-4C6A-9525-E5F96EC3A511}" presName="text_1" presStyleLbl="node1" presStyleIdx="0" presStyleCnt="2" custScaleY="126391">
        <dgm:presLayoutVars>
          <dgm:bulletEnabled val="1"/>
        </dgm:presLayoutVars>
      </dgm:prSet>
      <dgm:spPr/>
    </dgm:pt>
    <dgm:pt modelId="{CE36CC5D-82D7-464E-9BA4-7E355FAA9BF3}" type="pres">
      <dgm:prSet presAssocID="{C98D8CDA-7A5A-4C6A-9525-E5F96EC3A511}" presName="accent_1" presStyleCnt="0"/>
      <dgm:spPr/>
    </dgm:pt>
    <dgm:pt modelId="{847B832C-3287-499C-BC8A-2C49AF87A400}" type="pres">
      <dgm:prSet presAssocID="{C98D8CDA-7A5A-4C6A-9525-E5F96EC3A511}" presName="accentRepeatNode" presStyleLbl="solidFgAcc1" presStyleIdx="0" presStyleCnt="2"/>
      <dgm:spPr/>
    </dgm:pt>
    <dgm:pt modelId="{BAB07113-424C-450A-A466-AC655680ECBD}" type="pres">
      <dgm:prSet presAssocID="{911181CF-54FD-4A00-B775-AE09A50B30E8}" presName="text_2" presStyleLbl="node1" presStyleIdx="1" presStyleCnt="2" custScaleY="121198">
        <dgm:presLayoutVars>
          <dgm:bulletEnabled val="1"/>
        </dgm:presLayoutVars>
      </dgm:prSet>
      <dgm:spPr/>
    </dgm:pt>
    <dgm:pt modelId="{DA16ED6E-A2DE-4133-A330-1CD7F7E9F0BA}" type="pres">
      <dgm:prSet presAssocID="{911181CF-54FD-4A00-B775-AE09A50B30E8}" presName="accent_2" presStyleCnt="0"/>
      <dgm:spPr/>
    </dgm:pt>
    <dgm:pt modelId="{5A599947-9CB6-46A4-BD24-B23E482172ED}" type="pres">
      <dgm:prSet presAssocID="{911181CF-54FD-4A00-B775-AE09A50B30E8}" presName="accentRepeatNode" presStyleLbl="solidFgAcc1" presStyleIdx="1" presStyleCnt="2"/>
      <dgm:spPr/>
    </dgm:pt>
  </dgm:ptLst>
  <dgm:cxnLst>
    <dgm:cxn modelId="{71E72562-0F21-4B12-A1A7-FECDEA8086BF}" type="presOf" srcId="{0480CAB1-EDC7-4C56-A508-8E64C08151B6}" destId="{F075B97F-6CFC-422C-8582-A9082A8CA5CA}" srcOrd="0" destOrd="0" presId="urn:microsoft.com/office/officeart/2008/layout/VerticalCurvedList"/>
    <dgm:cxn modelId="{3A40324F-C223-4EB9-AEEC-51EEEC3D9E46}" srcId="{0480CAB1-EDC7-4C56-A508-8E64C08151B6}" destId="{911181CF-54FD-4A00-B775-AE09A50B30E8}" srcOrd="1" destOrd="0" parTransId="{02852833-4941-4822-98D8-CE1766B0B7CD}" sibTransId="{03BE734C-C2C1-43B2-8AF0-5B3A47441FCE}"/>
    <dgm:cxn modelId="{6EEABE9D-B150-4604-8AC6-7BFC2BAD8F16}" type="presOf" srcId="{C98D8CDA-7A5A-4C6A-9525-E5F96EC3A511}" destId="{E3312A96-69DB-4132-95E7-125E19E92923}" srcOrd="0" destOrd="0" presId="urn:microsoft.com/office/officeart/2008/layout/VerticalCurvedList"/>
    <dgm:cxn modelId="{8F6B46DA-A773-4BDF-B0A0-A82C1C39E47C}" srcId="{0480CAB1-EDC7-4C56-A508-8E64C08151B6}" destId="{C98D8CDA-7A5A-4C6A-9525-E5F96EC3A511}" srcOrd="0" destOrd="0" parTransId="{A5A7336D-8E8B-4465-8022-C523597B2B42}" sibTransId="{3669568A-FD5C-457E-8069-4211ED9D5011}"/>
    <dgm:cxn modelId="{F2CC1CDB-67B7-401E-A37A-00D7A78BA262}" type="presOf" srcId="{911181CF-54FD-4A00-B775-AE09A50B30E8}" destId="{BAB07113-424C-450A-A466-AC655680ECBD}" srcOrd="0" destOrd="0" presId="urn:microsoft.com/office/officeart/2008/layout/VerticalCurvedList"/>
    <dgm:cxn modelId="{0244A7EA-578F-4D16-9E47-36B26196D471}" type="presOf" srcId="{3669568A-FD5C-457E-8069-4211ED9D5011}" destId="{34872276-F52B-46BE-9947-FBEC599B6911}" srcOrd="0" destOrd="0" presId="urn:microsoft.com/office/officeart/2008/layout/VerticalCurvedList"/>
    <dgm:cxn modelId="{964F3095-2091-4EB0-9EB8-A3B2AAE2BAB5}" type="presParOf" srcId="{F075B97F-6CFC-422C-8582-A9082A8CA5CA}" destId="{DCE7C41E-3F2C-40F5-8E3A-27BFB758702C}" srcOrd="0" destOrd="0" presId="urn:microsoft.com/office/officeart/2008/layout/VerticalCurvedList"/>
    <dgm:cxn modelId="{57B3A401-F457-4943-A210-547EB110BB08}" type="presParOf" srcId="{DCE7C41E-3F2C-40F5-8E3A-27BFB758702C}" destId="{01D9494A-8FBA-43D9-9D11-BF23282BAB37}" srcOrd="0" destOrd="0" presId="urn:microsoft.com/office/officeart/2008/layout/VerticalCurvedList"/>
    <dgm:cxn modelId="{19F4C600-1362-4296-B36F-5638297542AA}" type="presParOf" srcId="{01D9494A-8FBA-43D9-9D11-BF23282BAB37}" destId="{415192AC-00AB-4A42-8C0F-FD13E7AA3842}" srcOrd="0" destOrd="0" presId="urn:microsoft.com/office/officeart/2008/layout/VerticalCurvedList"/>
    <dgm:cxn modelId="{34C72B95-EF4B-447B-BCC6-C89CEC2BC62F}" type="presParOf" srcId="{01D9494A-8FBA-43D9-9D11-BF23282BAB37}" destId="{34872276-F52B-46BE-9947-FBEC599B6911}" srcOrd="1" destOrd="0" presId="urn:microsoft.com/office/officeart/2008/layout/VerticalCurvedList"/>
    <dgm:cxn modelId="{C3C34D7F-D669-4380-9C57-F5ABB32DFF29}" type="presParOf" srcId="{01D9494A-8FBA-43D9-9D11-BF23282BAB37}" destId="{8BA08549-5880-47B2-98B4-944EA721F850}" srcOrd="2" destOrd="0" presId="urn:microsoft.com/office/officeart/2008/layout/VerticalCurvedList"/>
    <dgm:cxn modelId="{08FC4AC1-532E-4E1C-8D5A-E355ED963BD9}" type="presParOf" srcId="{01D9494A-8FBA-43D9-9D11-BF23282BAB37}" destId="{0704C34A-0152-4D52-B0A2-7041991FF72B}" srcOrd="3" destOrd="0" presId="urn:microsoft.com/office/officeart/2008/layout/VerticalCurvedList"/>
    <dgm:cxn modelId="{269ABE2C-EA6F-4E3A-BA0F-0585B0B493BD}" type="presParOf" srcId="{DCE7C41E-3F2C-40F5-8E3A-27BFB758702C}" destId="{E3312A96-69DB-4132-95E7-125E19E92923}" srcOrd="1" destOrd="0" presId="urn:microsoft.com/office/officeart/2008/layout/VerticalCurvedList"/>
    <dgm:cxn modelId="{9FF72B25-62FE-49C3-BE0D-F9A63539F33B}" type="presParOf" srcId="{DCE7C41E-3F2C-40F5-8E3A-27BFB758702C}" destId="{CE36CC5D-82D7-464E-9BA4-7E355FAA9BF3}" srcOrd="2" destOrd="0" presId="urn:microsoft.com/office/officeart/2008/layout/VerticalCurvedList"/>
    <dgm:cxn modelId="{22BCA761-0BE1-445D-A1E0-4FDE9DECE801}" type="presParOf" srcId="{CE36CC5D-82D7-464E-9BA4-7E355FAA9BF3}" destId="{847B832C-3287-499C-BC8A-2C49AF87A400}" srcOrd="0" destOrd="0" presId="urn:microsoft.com/office/officeart/2008/layout/VerticalCurvedList"/>
    <dgm:cxn modelId="{AB08A793-5230-4833-9A67-0FEDBE37C5D4}" type="presParOf" srcId="{DCE7C41E-3F2C-40F5-8E3A-27BFB758702C}" destId="{BAB07113-424C-450A-A466-AC655680ECBD}" srcOrd="3" destOrd="0" presId="urn:microsoft.com/office/officeart/2008/layout/VerticalCurvedList"/>
    <dgm:cxn modelId="{47069E49-D927-4101-B994-CE2F4174E116}" type="presParOf" srcId="{DCE7C41E-3F2C-40F5-8E3A-27BFB758702C}" destId="{DA16ED6E-A2DE-4133-A330-1CD7F7E9F0BA}" srcOrd="4" destOrd="0" presId="urn:microsoft.com/office/officeart/2008/layout/VerticalCurvedList"/>
    <dgm:cxn modelId="{7660F6DE-34FE-45FE-AEC0-975F5A752EF2}" type="presParOf" srcId="{DA16ED6E-A2DE-4133-A330-1CD7F7E9F0BA}" destId="{5A599947-9CB6-46A4-BD24-B23E482172E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59576-7907-438A-B033-E7AE9CB9FAA3}">
      <dsp:nvSpPr>
        <dsp:cNvPr id="0" name=""/>
        <dsp:cNvSpPr/>
      </dsp:nvSpPr>
      <dsp:spPr>
        <a:xfrm>
          <a:off x="7997" y="945908"/>
          <a:ext cx="5678525" cy="2271410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>
              <a:latin typeface="Arial" panose="020B0604020202020204" pitchFamily="34" charset="0"/>
              <a:ea typeface="微软雅黑" panose="020B0503020204020204" pitchFamily="34" charset="-122"/>
            </a:rPr>
            <a:t>了解和把握问题行为，需要正确认识其与心理健康的关系，需要帮助学生正确对待和克服问题行为。这样既能使学生更好地适应学习的环境和要求，又可避免问题行为进一步升级为心理障碍。</a:t>
          </a:r>
        </a:p>
      </dsp:txBody>
      <dsp:txXfrm>
        <a:off x="7997" y="945908"/>
        <a:ext cx="5110673" cy="2271410"/>
      </dsp:txXfrm>
    </dsp:sp>
    <dsp:sp modelId="{2C44CDC0-ECA6-4D8C-8F2B-A561046D9BF5}">
      <dsp:nvSpPr>
        <dsp:cNvPr id="0" name=""/>
        <dsp:cNvSpPr/>
      </dsp:nvSpPr>
      <dsp:spPr>
        <a:xfrm>
          <a:off x="4550818" y="945908"/>
          <a:ext cx="5678525" cy="227141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>
              <a:latin typeface="Arial" panose="020B0604020202020204" pitchFamily="34" charset="0"/>
              <a:ea typeface="微软雅黑" panose="020B0503020204020204" pitchFamily="34" charset="-122"/>
            </a:rPr>
            <a:t>了解和把握问题行为，有助于预测教学过程中或课堂内的偶发事件，并及时采取防范措施，一旦发生则能妥善化解，使课堂纪律得到控制，教学秩序得以维护。</a:t>
          </a:r>
        </a:p>
      </dsp:txBody>
      <dsp:txXfrm>
        <a:off x="5686523" y="945908"/>
        <a:ext cx="3407115" cy="22714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9CF9BB-252F-4B71-A494-2DEB7E570C3C}">
      <dsp:nvSpPr>
        <dsp:cNvPr id="0" name=""/>
        <dsp:cNvSpPr/>
      </dsp:nvSpPr>
      <dsp:spPr>
        <a:xfrm>
          <a:off x="-107415" y="9197"/>
          <a:ext cx="8165383" cy="16654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600" kern="1200" dirty="0">
              <a:latin typeface="Arial" panose="020B0604020202020204" pitchFamily="34" charset="0"/>
              <a:ea typeface="微软雅黑" panose="020B0503020204020204" pitchFamily="34" charset="-122"/>
            </a:rPr>
            <a:t>教学环境应尽量避免噪声。噪声是与活动无关的，令人不舒服或不适当的听觉刺激，会干扰活动的有效进行，甚至引起人的不良生理变化。</a:t>
          </a:r>
        </a:p>
      </dsp:txBody>
      <dsp:txXfrm>
        <a:off x="-58637" y="57975"/>
        <a:ext cx="6444061" cy="1567845"/>
      </dsp:txXfrm>
    </dsp:sp>
    <dsp:sp modelId="{C74562EB-C5B1-4395-ACDF-9B3C50CA786F}">
      <dsp:nvSpPr>
        <dsp:cNvPr id="0" name=""/>
        <dsp:cNvSpPr/>
      </dsp:nvSpPr>
      <dsp:spPr>
        <a:xfrm>
          <a:off x="1118703" y="1989388"/>
          <a:ext cx="8595046" cy="1726871"/>
        </a:xfrm>
        <a:prstGeom prst="roundRect">
          <a:avLst>
            <a:gd name="adj" fmla="val 10000"/>
          </a:avLst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>
              <a:latin typeface="Arial" panose="020B0604020202020204" pitchFamily="34" charset="0"/>
              <a:ea typeface="微软雅黑" panose="020B0503020204020204" pitchFamily="34" charset="-122"/>
            </a:rPr>
            <a:t>在噪声环境中阅读时，即使噪声强度不高也容易使人感到疲倦，短时间阅读犹如经历了长时间的工作；强烈的噪声会使人肌肉紧张，注意力涣散，表现出攻击性、多疑、易怒等症状。且这种声音愈亲切愈熟悉，其分心作用就愈大。</a:t>
          </a:r>
        </a:p>
      </dsp:txBody>
      <dsp:txXfrm>
        <a:off x="1169281" y="2039966"/>
        <a:ext cx="5837644" cy="1625715"/>
      </dsp:txXfrm>
    </dsp:sp>
    <dsp:sp modelId="{EC3E5DFF-D50A-45A9-AFA9-5F95514EC835}">
      <dsp:nvSpPr>
        <dsp:cNvPr id="0" name=""/>
        <dsp:cNvSpPr/>
      </dsp:nvSpPr>
      <dsp:spPr>
        <a:xfrm>
          <a:off x="6975457" y="1293823"/>
          <a:ext cx="1082510" cy="1082510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3600" kern="1200"/>
        </a:p>
      </dsp:txBody>
      <dsp:txXfrm>
        <a:off x="7219022" y="1293823"/>
        <a:ext cx="595380" cy="8145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DE74F3-EC77-4AAA-96C3-18CE117DEBB7}">
      <dsp:nvSpPr>
        <dsp:cNvPr id="0" name=""/>
        <dsp:cNvSpPr/>
      </dsp:nvSpPr>
      <dsp:spPr>
        <a:xfrm>
          <a:off x="1764" y="639394"/>
          <a:ext cx="1769963" cy="176996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7407" tIns="33020" rIns="97407" bIns="3302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6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1. </a:t>
          </a:r>
          <a:r>
            <a:rPr lang="zh-CN" altLang="en-US" sz="26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相似性因素</a:t>
          </a:r>
        </a:p>
      </dsp:txBody>
      <dsp:txXfrm>
        <a:off x="260969" y="898599"/>
        <a:ext cx="1251553" cy="1251553"/>
      </dsp:txXfrm>
    </dsp:sp>
    <dsp:sp modelId="{E91C150E-7E5E-4FAB-B69D-7EC5B6FB9158}">
      <dsp:nvSpPr>
        <dsp:cNvPr id="0" name=""/>
        <dsp:cNvSpPr/>
      </dsp:nvSpPr>
      <dsp:spPr>
        <a:xfrm>
          <a:off x="1417734" y="639394"/>
          <a:ext cx="1769963" cy="176996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7407" tIns="33020" rIns="97407" bIns="3302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2. </a:t>
          </a:r>
          <a:r>
            <a:rPr lang="zh-CN" altLang="en-US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接近性因素</a:t>
          </a:r>
        </a:p>
      </dsp:txBody>
      <dsp:txXfrm>
        <a:off x="1676939" y="898599"/>
        <a:ext cx="1251553" cy="1251553"/>
      </dsp:txXfrm>
    </dsp:sp>
    <dsp:sp modelId="{4174F2B4-83A8-4AC1-9E12-26B32FB5A214}">
      <dsp:nvSpPr>
        <dsp:cNvPr id="0" name=""/>
        <dsp:cNvSpPr/>
      </dsp:nvSpPr>
      <dsp:spPr>
        <a:xfrm>
          <a:off x="2833705" y="639394"/>
          <a:ext cx="1769963" cy="176996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7407" tIns="33020" rIns="97407" bIns="3302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3. </a:t>
          </a:r>
          <a:r>
            <a:rPr lang="zh-CN" altLang="en-US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补偿性因素</a:t>
          </a:r>
        </a:p>
      </dsp:txBody>
      <dsp:txXfrm>
        <a:off x="3092910" y="898599"/>
        <a:ext cx="1251553" cy="1251553"/>
      </dsp:txXfrm>
    </dsp:sp>
    <dsp:sp modelId="{BC6F255E-C284-45EC-8913-9601A5640E4E}">
      <dsp:nvSpPr>
        <dsp:cNvPr id="0" name=""/>
        <dsp:cNvSpPr/>
      </dsp:nvSpPr>
      <dsp:spPr>
        <a:xfrm>
          <a:off x="4249676" y="639394"/>
          <a:ext cx="1769963" cy="176996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7407" tIns="33020" rIns="97407" bIns="3302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4. </a:t>
          </a:r>
          <a:r>
            <a:rPr lang="zh-CN" altLang="en-US" sz="2600" kern="12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</a:rPr>
            <a:t>仪表因素</a:t>
          </a:r>
        </a:p>
      </dsp:txBody>
      <dsp:txXfrm>
        <a:off x="4508881" y="898599"/>
        <a:ext cx="1251553" cy="12515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759A48-C887-41FE-A8AB-7D0690AD42C1}">
      <dsp:nvSpPr>
        <dsp:cNvPr id="0" name=""/>
        <dsp:cNvSpPr/>
      </dsp:nvSpPr>
      <dsp:spPr>
        <a:xfrm>
          <a:off x="3483739" y="0"/>
          <a:ext cx="1693737" cy="1693995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73519F-F3FE-4EF9-8239-90B68CF16372}">
      <dsp:nvSpPr>
        <dsp:cNvPr id="0" name=""/>
        <dsp:cNvSpPr/>
      </dsp:nvSpPr>
      <dsp:spPr>
        <a:xfrm>
          <a:off x="3858111" y="611583"/>
          <a:ext cx="941177" cy="470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b="1" kern="1200" dirty="0">
              <a:latin typeface="Arial" panose="020B0604020202020204" pitchFamily="34" charset="0"/>
              <a:ea typeface="微软雅黑" panose="020B0503020204020204" pitchFamily="34" charset="-122"/>
            </a:rPr>
            <a:t>1. </a:t>
          </a:r>
          <a:r>
            <a:rPr lang="zh-CN" altLang="en-US" sz="1600" b="1" kern="1200" dirty="0">
              <a:latin typeface="Arial" panose="020B0604020202020204" pitchFamily="34" charset="0"/>
              <a:ea typeface="微软雅黑" panose="020B0503020204020204" pitchFamily="34" charset="-122"/>
            </a:rPr>
            <a:t>满足需要成员</a:t>
          </a:r>
        </a:p>
      </dsp:txBody>
      <dsp:txXfrm>
        <a:off x="3858111" y="611583"/>
        <a:ext cx="941177" cy="470475"/>
      </dsp:txXfrm>
    </dsp:sp>
    <dsp:sp modelId="{B7875AC4-7F4D-4DA3-99EA-3A83EDE4154D}">
      <dsp:nvSpPr>
        <dsp:cNvPr id="0" name=""/>
        <dsp:cNvSpPr/>
      </dsp:nvSpPr>
      <dsp:spPr>
        <a:xfrm>
          <a:off x="3013310" y="973325"/>
          <a:ext cx="1693737" cy="1693995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99029C-3BB0-418A-BEC1-5911D0A1E75A}">
      <dsp:nvSpPr>
        <dsp:cNvPr id="0" name=""/>
        <dsp:cNvSpPr/>
      </dsp:nvSpPr>
      <dsp:spPr>
        <a:xfrm>
          <a:off x="3389590" y="1590539"/>
          <a:ext cx="941177" cy="470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800" b="1" kern="1200" dirty="0">
              <a:latin typeface="Arial" panose="020B0604020202020204" pitchFamily="34" charset="0"/>
              <a:ea typeface="微软雅黑" panose="020B0503020204020204" pitchFamily="34" charset="-122"/>
            </a:rPr>
            <a:t>2. </a:t>
          </a:r>
          <a:r>
            <a:rPr lang="zh-CN" altLang="en-US" sz="1800" b="1" kern="1200" dirty="0">
              <a:latin typeface="Arial" panose="020B0604020202020204" pitchFamily="34" charset="0"/>
              <a:ea typeface="微软雅黑" panose="020B0503020204020204" pitchFamily="34" charset="-122"/>
            </a:rPr>
            <a:t>提供社会化机会</a:t>
          </a:r>
        </a:p>
      </dsp:txBody>
      <dsp:txXfrm>
        <a:off x="3389590" y="1590539"/>
        <a:ext cx="941177" cy="470475"/>
      </dsp:txXfrm>
    </dsp:sp>
    <dsp:sp modelId="{FA3DE34F-EAC6-43C4-83FB-DAA5844845AB}">
      <dsp:nvSpPr>
        <dsp:cNvPr id="0" name=""/>
        <dsp:cNvSpPr/>
      </dsp:nvSpPr>
      <dsp:spPr>
        <a:xfrm>
          <a:off x="3604289" y="2063126"/>
          <a:ext cx="1455182" cy="145576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DE5FC2-AC15-49A1-931A-3F9ACB5A3D2C}">
      <dsp:nvSpPr>
        <dsp:cNvPr id="0" name=""/>
        <dsp:cNvSpPr/>
      </dsp:nvSpPr>
      <dsp:spPr>
        <a:xfrm>
          <a:off x="3860337" y="2570903"/>
          <a:ext cx="941177" cy="470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b="1" kern="1200" dirty="0">
              <a:latin typeface="Arial" panose="020B0604020202020204" pitchFamily="34" charset="0"/>
              <a:ea typeface="微软雅黑" panose="020B0503020204020204" pitchFamily="34" charset="-122"/>
            </a:rPr>
            <a:t>3. </a:t>
          </a:r>
          <a:r>
            <a:rPr lang="zh-CN" altLang="en-US" sz="1600" b="1" kern="1200" dirty="0">
              <a:latin typeface="Arial" panose="020B0604020202020204" pitchFamily="34" charset="0"/>
              <a:ea typeface="微软雅黑" panose="020B0503020204020204" pitchFamily="34" charset="-122"/>
            </a:rPr>
            <a:t>比较和调节功能</a:t>
          </a:r>
          <a:endParaRPr lang="zh-CN" altLang="en-US" sz="1600" kern="1200" dirty="0"/>
        </a:p>
      </dsp:txBody>
      <dsp:txXfrm>
        <a:off x="3860337" y="2570903"/>
        <a:ext cx="941177" cy="4704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E5EAF-9694-4ECF-9BD3-451C3A8810DF}">
      <dsp:nvSpPr>
        <dsp:cNvPr id="0" name=""/>
        <dsp:cNvSpPr/>
      </dsp:nvSpPr>
      <dsp:spPr>
        <a:xfrm>
          <a:off x="2839400" y="1794"/>
          <a:ext cx="5191887" cy="84516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>
              <a:latin typeface="Arial" panose="020B0604020202020204" pitchFamily="34" charset="0"/>
              <a:ea typeface="微软雅黑" panose="020B0503020204020204" pitchFamily="34" charset="-122"/>
            </a:rPr>
            <a:t>第一种是“人缘型”，是在班级及其成员交往中能获得肯定性评价的被拥戴者。</a:t>
          </a:r>
        </a:p>
      </dsp:txBody>
      <dsp:txXfrm>
        <a:off x="2864154" y="26548"/>
        <a:ext cx="5142379" cy="795652"/>
      </dsp:txXfrm>
    </dsp:sp>
    <dsp:sp modelId="{7502A5B3-45EB-4E15-9E61-7996F6FC91B7}">
      <dsp:nvSpPr>
        <dsp:cNvPr id="0" name=""/>
        <dsp:cNvSpPr/>
      </dsp:nvSpPr>
      <dsp:spPr>
        <a:xfrm rot="5400000">
          <a:off x="5276876" y="868083"/>
          <a:ext cx="316935" cy="3803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5321247" y="899776"/>
        <a:ext cx="228194" cy="221855"/>
      </dsp:txXfrm>
    </dsp:sp>
    <dsp:sp modelId="{8AB01710-60D7-457B-BC58-3A18116B7262}">
      <dsp:nvSpPr>
        <dsp:cNvPr id="0" name=""/>
        <dsp:cNvSpPr/>
      </dsp:nvSpPr>
      <dsp:spPr>
        <a:xfrm>
          <a:off x="2859954" y="1269534"/>
          <a:ext cx="5150778" cy="908851"/>
        </a:xfrm>
        <a:prstGeom prst="roundRect">
          <a:avLst>
            <a:gd name="adj" fmla="val 10000"/>
          </a:avLst>
        </a:prstGeom>
        <a:solidFill>
          <a:schemeClr val="accent3">
            <a:hueOff val="-568678"/>
            <a:satOff val="-2344"/>
            <a:lumOff val="-49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>
              <a:latin typeface="Arial" panose="020B0604020202020204" pitchFamily="34" charset="0"/>
              <a:ea typeface="微软雅黑" panose="020B0503020204020204" pitchFamily="34" charset="-122"/>
            </a:rPr>
            <a:t>第二种是“嫌弃型”，是班级中通常获得否定性评价的，在交往中通常被拒绝的成员。</a:t>
          </a:r>
        </a:p>
      </dsp:txBody>
      <dsp:txXfrm>
        <a:off x="2886573" y="1296153"/>
        <a:ext cx="5097540" cy="855613"/>
      </dsp:txXfrm>
    </dsp:sp>
    <dsp:sp modelId="{BEDEF2B6-CD5B-4D2D-BDCF-EEC33256AC3E}">
      <dsp:nvSpPr>
        <dsp:cNvPr id="0" name=""/>
        <dsp:cNvSpPr/>
      </dsp:nvSpPr>
      <dsp:spPr>
        <a:xfrm rot="5400000">
          <a:off x="5276876" y="2199515"/>
          <a:ext cx="316935" cy="38032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5321247" y="2231208"/>
        <a:ext cx="228194" cy="221855"/>
      </dsp:txXfrm>
    </dsp:sp>
    <dsp:sp modelId="{E4B20E69-75A9-491E-B850-4BC6B01422F4}">
      <dsp:nvSpPr>
        <dsp:cNvPr id="0" name=""/>
        <dsp:cNvSpPr/>
      </dsp:nvSpPr>
      <dsp:spPr>
        <a:xfrm>
          <a:off x="2849677" y="2600966"/>
          <a:ext cx="5171333" cy="845160"/>
        </a:xfrm>
        <a:prstGeom prst="roundRect">
          <a:avLst>
            <a:gd name="adj" fmla="val 10000"/>
          </a:avLst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400" kern="1200" dirty="0">
              <a:latin typeface="Arial" panose="020B0604020202020204" pitchFamily="34" charset="0"/>
              <a:ea typeface="微软雅黑" panose="020B0503020204020204" pitchFamily="34" charset="-122"/>
            </a:rPr>
            <a:t>第三种是“中间型”，他们通常不乐于或不善于人际交往，在班级中常常不被人或很少被人选择成为朋友，自己也很少去选择别人成为朋友。</a:t>
          </a:r>
        </a:p>
      </dsp:txBody>
      <dsp:txXfrm>
        <a:off x="2874431" y="2625720"/>
        <a:ext cx="5121825" cy="79565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67E70-E0D0-4EE6-BFEF-8C7F3CC3180F}">
      <dsp:nvSpPr>
        <dsp:cNvPr id="0" name=""/>
        <dsp:cNvSpPr/>
      </dsp:nvSpPr>
      <dsp:spPr>
        <a:xfrm>
          <a:off x="3082131" y="0"/>
          <a:ext cx="4351338" cy="4351338"/>
        </a:xfrm>
        <a:prstGeom prst="diamond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D3438E-B1D0-47F1-91C8-39F8C0D9BB57}">
      <dsp:nvSpPr>
        <dsp:cNvPr id="0" name=""/>
        <dsp:cNvSpPr/>
      </dsp:nvSpPr>
      <dsp:spPr>
        <a:xfrm>
          <a:off x="3495508" y="413377"/>
          <a:ext cx="1697021" cy="169702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3300" kern="1200" dirty="0"/>
            <a:t>1.</a:t>
          </a:r>
          <a:r>
            <a:rPr lang="zh-CN" altLang="en-US" sz="3300" kern="1200" dirty="0"/>
            <a:t>圆型</a:t>
          </a:r>
        </a:p>
      </dsp:txBody>
      <dsp:txXfrm>
        <a:off x="3578350" y="496219"/>
        <a:ext cx="1531337" cy="1531337"/>
      </dsp:txXfrm>
    </dsp:sp>
    <dsp:sp modelId="{B251D23D-7F39-4A14-B9F8-65BDA5CEE8D7}">
      <dsp:nvSpPr>
        <dsp:cNvPr id="0" name=""/>
        <dsp:cNvSpPr/>
      </dsp:nvSpPr>
      <dsp:spPr>
        <a:xfrm>
          <a:off x="5323070" y="413377"/>
          <a:ext cx="1697021" cy="1697021"/>
        </a:xfrm>
        <a:prstGeom prst="roundRect">
          <a:avLst/>
        </a:prstGeom>
        <a:solidFill>
          <a:schemeClr val="accent3">
            <a:hueOff val="-379119"/>
            <a:satOff val="-1563"/>
            <a:lumOff val="-3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3300" kern="1200" dirty="0"/>
            <a:t>2.</a:t>
          </a:r>
          <a:r>
            <a:rPr lang="zh-CN" altLang="en-US" sz="3300" kern="1200" dirty="0"/>
            <a:t>核心型</a:t>
          </a:r>
        </a:p>
      </dsp:txBody>
      <dsp:txXfrm>
        <a:off x="5405912" y="496219"/>
        <a:ext cx="1531337" cy="1531337"/>
      </dsp:txXfrm>
    </dsp:sp>
    <dsp:sp modelId="{3D8278D8-25DE-4BC7-99EC-69A7615B20F9}">
      <dsp:nvSpPr>
        <dsp:cNvPr id="0" name=""/>
        <dsp:cNvSpPr/>
      </dsp:nvSpPr>
      <dsp:spPr>
        <a:xfrm>
          <a:off x="3495508" y="2240939"/>
          <a:ext cx="1697021" cy="1697021"/>
        </a:xfrm>
        <a:prstGeom prst="roundRect">
          <a:avLst/>
        </a:prstGeom>
        <a:solidFill>
          <a:schemeClr val="accent3">
            <a:hueOff val="-758238"/>
            <a:satOff val="-3126"/>
            <a:lumOff val="-6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3300" kern="1200" dirty="0"/>
            <a:t>3.</a:t>
          </a:r>
          <a:r>
            <a:rPr lang="zh-CN" altLang="en-US" sz="3300" kern="1200" dirty="0"/>
            <a:t>控制型</a:t>
          </a:r>
        </a:p>
      </dsp:txBody>
      <dsp:txXfrm>
        <a:off x="3578350" y="2323781"/>
        <a:ext cx="1531337" cy="1531337"/>
      </dsp:txXfrm>
    </dsp:sp>
    <dsp:sp modelId="{49E524C6-2D62-49A4-9089-3BD5B325B152}">
      <dsp:nvSpPr>
        <dsp:cNvPr id="0" name=""/>
        <dsp:cNvSpPr/>
      </dsp:nvSpPr>
      <dsp:spPr>
        <a:xfrm>
          <a:off x="5323070" y="2240939"/>
          <a:ext cx="1697021" cy="1697021"/>
        </a:xfrm>
        <a:prstGeom prst="roundRect">
          <a:avLst/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3300" kern="1200" dirty="0"/>
            <a:t>4.</a:t>
          </a:r>
          <a:r>
            <a:rPr lang="zh-CN" altLang="en-US" sz="3300" kern="1200" dirty="0"/>
            <a:t>部分友好型</a:t>
          </a:r>
        </a:p>
      </dsp:txBody>
      <dsp:txXfrm>
        <a:off x="5405912" y="2323781"/>
        <a:ext cx="1531337" cy="153133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872276-F52B-46BE-9947-FBEC599B6911}">
      <dsp:nvSpPr>
        <dsp:cNvPr id="0" name=""/>
        <dsp:cNvSpPr/>
      </dsp:nvSpPr>
      <dsp:spPr>
        <a:xfrm>
          <a:off x="-4882653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12A96-69DB-4132-95E7-125E19E92923}">
      <dsp:nvSpPr>
        <dsp:cNvPr id="0" name=""/>
        <dsp:cNvSpPr/>
      </dsp:nvSpPr>
      <dsp:spPr>
        <a:xfrm>
          <a:off x="799884" y="457600"/>
          <a:ext cx="9692761" cy="157115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670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>
              <a:latin typeface="Arial" panose="020B0604020202020204" pitchFamily="34" charset="0"/>
              <a:ea typeface="微软雅黑" panose="020B0503020204020204" pitchFamily="34" charset="-122"/>
            </a:rPr>
            <a:t>治标，是对将会出现的或已经表现的问题行为迅速作出反应，及时加以处理，以便尽可能控制其发生，减弱其对教学环境和教学活动的消极影响。</a:t>
          </a:r>
        </a:p>
      </dsp:txBody>
      <dsp:txXfrm>
        <a:off x="799884" y="457600"/>
        <a:ext cx="9692761" cy="1571154"/>
      </dsp:txXfrm>
    </dsp:sp>
    <dsp:sp modelId="{847B832C-3287-499C-BC8A-2C49AF87A400}">
      <dsp:nvSpPr>
        <dsp:cNvPr id="0" name=""/>
        <dsp:cNvSpPr/>
      </dsp:nvSpPr>
      <dsp:spPr>
        <a:xfrm>
          <a:off x="22953" y="466245"/>
          <a:ext cx="1553862" cy="15538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B07113-424C-450A-A466-AC655680ECBD}">
      <dsp:nvSpPr>
        <dsp:cNvPr id="0" name=""/>
        <dsp:cNvSpPr/>
      </dsp:nvSpPr>
      <dsp:spPr>
        <a:xfrm>
          <a:off x="799884" y="2354860"/>
          <a:ext cx="9692761" cy="1506600"/>
        </a:xfrm>
        <a:prstGeom prst="rect">
          <a:avLst/>
        </a:prstGeom>
        <a:solidFill>
          <a:schemeClr val="accent3">
            <a:hueOff val="-1137357"/>
            <a:satOff val="-4689"/>
            <a:lumOff val="-9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6703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>
              <a:latin typeface="Arial" panose="020B0604020202020204" pitchFamily="34" charset="0"/>
              <a:ea typeface="微软雅黑" panose="020B0503020204020204" pitchFamily="34" charset="-122"/>
            </a:rPr>
            <a:t>在教学活动开始之前和之后，教师应该密切关注有问题行为的学生，通过言语和非言语表达来稳定他们的情绪，调动他们的学习兴趣；在整个教学过程中，教师应该努力与他们保持视线联系，并运用姿势语言表明自己对他们学习活动的关心、重视。当教学过程中发生问题行为时，教师应为严肃纪律而迅速处理，处理要郑重、谨慎。</a:t>
          </a:r>
        </a:p>
      </dsp:txBody>
      <dsp:txXfrm>
        <a:off x="799884" y="2354860"/>
        <a:ext cx="9692761" cy="1506600"/>
      </dsp:txXfrm>
    </dsp:sp>
    <dsp:sp modelId="{5A599947-9CB6-46A4-BD24-B23E482172ED}">
      <dsp:nvSpPr>
        <dsp:cNvPr id="0" name=""/>
        <dsp:cNvSpPr/>
      </dsp:nvSpPr>
      <dsp:spPr>
        <a:xfrm>
          <a:off x="22953" y="2331229"/>
          <a:ext cx="1553862" cy="15538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-1137357"/>
              <a:satOff val="-4689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BA14F-9376-415E-AD75-04B22D4732D7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37F2E9-A6CE-4465-A3F9-DABB972246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809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326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51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574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493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167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5546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4555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49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9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831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452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zh-CN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59335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42955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F814595-6451-48E1-9E06-A9E9AACC7A01}" type="datetimeFigureOut">
              <a:rPr lang="zh-CN" altLang="en-US" smtClean="0"/>
              <a:t>2024/9/2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54CC2ED-7107-4AA9-AB21-127A5CC05A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26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46425F-5D04-46A9-99E0-B261B9ADB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1707" y="1588316"/>
            <a:ext cx="9068586" cy="2590800"/>
          </a:xfrm>
        </p:spPr>
        <p:txBody>
          <a:bodyPr/>
          <a:lstStyle/>
          <a:p>
            <a:r>
              <a: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教育心理学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（第四版）</a:t>
            </a:r>
            <a:endParaRPr lang="zh-CN" altLang="en-US" sz="8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C7F405C-263D-4516-8978-520E159C976F}"/>
              </a:ext>
            </a:extLst>
          </p:cNvPr>
          <p:cNvSpPr txBox="1"/>
          <p:nvPr/>
        </p:nvSpPr>
        <p:spPr>
          <a:xfrm>
            <a:off x="2757945" y="3681597"/>
            <a:ext cx="7174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Arial"/>
              </a:rPr>
              <a:t>主编 燕国材 岑国桢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Arial"/>
              </a:rPr>
              <a:t>   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+mj-cs"/>
                <a:sym typeface="Arial"/>
              </a:rPr>
              <a:t>副主编 顾海根 李丹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45BE6C3-3661-4C5C-86B8-38AFD992FC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3930" y="4944394"/>
            <a:ext cx="2699385" cy="41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887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33438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 教学环境涉及的心理学问题</a:t>
            </a:r>
            <a:endParaRPr lang="en-US" altLang="zh-CN" sz="28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 学生群体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了解和把握学生群体，可以掌握学生人际交往的动态，进而更好地组织班集体活动，更有针对性地对学生友伴群的形成和活动加以引导。学生群体，不管是作为正式群体的班集体和团、队组织，还是作为非正式群体的友伴群，对学生的学习动机、态度、价值观均有很大影响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对教学活动及其效果来说，它们也是不可低估的重要的环境因素。良好的学生群体，可以为教与学创造一种积极向上的群体心理氛围，对促进学生的知识学习和品德发展都具有重要意义。</a:t>
            </a:r>
          </a:p>
        </p:txBody>
      </p:sp>
    </p:spTree>
    <p:extLst>
      <p:ext uri="{BB962C8B-B14F-4D97-AF65-F5344CB8AC3E}">
        <p14:creationId xmlns:p14="http://schemas.microsoft.com/office/powerpoint/2010/main" val="2754731505"/>
      </p:ext>
    </p:ext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33438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 教学环境涉及的心理学问题</a:t>
            </a:r>
            <a:endParaRPr lang="en-US" altLang="zh-CN" sz="28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（三） 师生关系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了解和把握师生关系，应重视并更好地利用影响师生相互作用的种种因素，进而建立良好的师生关系和理性的教师权威。这样做可以为师生提供一种心情舒畅、气氛融洽的心理环境。在这样的环境中，教师与学生彼此具有更大的心理相容性，双方的互动会更加积极和主动，教与学就能以较高的效率展开。在这样的环境中，学生会形成一种真诚接纳教师教学指导和教育措施的心理倾向，教师的一言一行能起到“隐蔽强化”的作用，教学与教育就更容易收到预期的效果。</a:t>
            </a:r>
          </a:p>
        </p:txBody>
      </p:sp>
    </p:spTree>
    <p:extLst>
      <p:ext uri="{BB962C8B-B14F-4D97-AF65-F5344CB8AC3E}">
        <p14:creationId xmlns:p14="http://schemas.microsoft.com/office/powerpoint/2010/main" val="4029338374"/>
      </p:ext>
    </p:extLst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124713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 教学环境涉及的心理学问题</a:t>
            </a:r>
            <a:endParaRPr lang="en-US" altLang="zh-CN" sz="28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（四） 了解和把握问题行为</a:t>
            </a:r>
          </a:p>
        </p:txBody>
      </p:sp>
      <p:graphicFrame>
        <p:nvGraphicFramePr>
          <p:cNvPr id="3" name="内容占位符 3">
            <a:extLst>
              <a:ext uri="{FF2B5EF4-FFF2-40B4-BE49-F238E27FC236}">
                <a16:creationId xmlns:a16="http://schemas.microsoft.com/office/drawing/2014/main" id="{51FEA393-C35E-49CF-81C5-85DE83364B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6333561"/>
              </p:ext>
            </p:extLst>
          </p:nvPr>
        </p:nvGraphicFramePr>
        <p:xfrm>
          <a:off x="1321085" y="2321959"/>
          <a:ext cx="10237342" cy="4163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5850527"/>
      </p:ext>
    </p:ext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375936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教学环境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教室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教室为教与学提供了活动空间。教室的设计应考虑教师和学生能有效展开各种活动的需要，如针对不同的教学形式来安排不同数量的座位，房间应有充分的余地供安置教学设备等。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传统的教室座位安排一般是纵横的排列式。这种座次安排可减少学生之间的视线联系和彼此交往，有助于提高教师的控制度，但这也降低了学生参与的积极性。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另外，教室房间的表面，包括边墙、地板等都应注意作一定的处理，以求有较好的声音传播效果和视觉效果。</a:t>
            </a:r>
          </a:p>
        </p:txBody>
      </p:sp>
    </p:spTree>
    <p:extLst>
      <p:ext uri="{BB962C8B-B14F-4D97-AF65-F5344CB8AC3E}">
        <p14:creationId xmlns:p14="http://schemas.microsoft.com/office/powerpoint/2010/main" val="1643137227"/>
      </p:ext>
    </p:ext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33438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教学环境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 课桌椅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课桌椅应适合学生的人体高度，这不仅能让人觉得舒适，而且能使学习活动更持久和有效。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一般来说，椅子应有靠背，座位应有衬垫，其轮廓与人体接触面相吻合；课桌必须有良好的稳定性，又易于学生进出。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三维操作的活动，使用水平桌面最好，反之，进行书写和阅读活动时，如长期使用水平桌面会使学生长时间前倾、低头，给骨骼和视觉系统带来不良影响。</a:t>
            </a:r>
          </a:p>
        </p:txBody>
      </p:sp>
    </p:spTree>
    <p:extLst>
      <p:ext uri="{BB962C8B-B14F-4D97-AF65-F5344CB8AC3E}">
        <p14:creationId xmlns:p14="http://schemas.microsoft.com/office/powerpoint/2010/main" val="2340076751"/>
      </p:ext>
    </p:extLst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9D06E0F-FA2A-4F40-99EA-9C9D1A925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208" y="1000125"/>
            <a:ext cx="7038975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275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9BBB74EB-C4E3-4DBD-A7AC-CAD534DDF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0980" y="222611"/>
            <a:ext cx="5032813" cy="641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4797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292836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教学环境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（三） 照明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教学活动需要具备必要的照明条件。亮度过强或过弱，都会带来视觉系统的疲劳和人的厌烦心理，不利于教学活动的进行。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一般，教学活动的照明需</a:t>
            </a:r>
            <a:r>
              <a:rPr lang="en-US" altLang="zh-CN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300—500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lxlx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： 勒克斯，光照强度的单位。照明需考虑光源的方向。照明需考虑光线的反射。照明须避免眩目。</a:t>
            </a:r>
          </a:p>
        </p:txBody>
      </p:sp>
    </p:spTree>
    <p:extLst>
      <p:ext uri="{BB962C8B-B14F-4D97-AF65-F5344CB8AC3E}">
        <p14:creationId xmlns:p14="http://schemas.microsoft.com/office/powerpoint/2010/main" val="4065204675"/>
      </p:ext>
    </p:extLst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33438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教学环境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（四） 颜色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教学环境的主色调不同，会激起师生不同的心理意识水平和不同的情感、态度反应，从而产生不同的心理效应。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教学环境的颜色处理，通常的建议是： 在教学活动以行为定向为主的情况下，应以暖色如黄、橘黄等为主；从事较为安静的活动，则以冷色如淡蓝、浅绿等为主；黑板呈绿色、灰色或米色对视觉较合适，视觉显示器或投射屏背景两端的墙壁也应使用这些颜色。</a:t>
            </a:r>
          </a:p>
        </p:txBody>
      </p:sp>
    </p:spTree>
    <p:extLst>
      <p:ext uri="{BB962C8B-B14F-4D97-AF65-F5344CB8AC3E}">
        <p14:creationId xmlns:p14="http://schemas.microsoft.com/office/powerpoint/2010/main" val="1312705603"/>
      </p:ext>
    </p:extLst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124713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教学环境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（五） 声音</a:t>
            </a:r>
          </a:p>
        </p:txBody>
      </p:sp>
      <p:graphicFrame>
        <p:nvGraphicFramePr>
          <p:cNvPr id="3" name="内容占位符 3">
            <a:extLst>
              <a:ext uri="{FF2B5EF4-FFF2-40B4-BE49-F238E27FC236}">
                <a16:creationId xmlns:a16="http://schemas.microsoft.com/office/drawing/2014/main" id="{839A994A-DBAB-452F-B62A-BF03D44FC0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6066960"/>
              </p:ext>
            </p:extLst>
          </p:nvPr>
        </p:nvGraphicFramePr>
        <p:xfrm>
          <a:off x="1695238" y="2550109"/>
          <a:ext cx="9606334" cy="3700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6614737"/>
      </p:ext>
    </p:ext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46425F-5D04-46A9-99E0-B261B9ADB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4400" b="1">
                <a:solidFill>
                  <a:srgbClr val="79A9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第三编  </a:t>
            </a: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教学心理</a:t>
            </a:r>
          </a:p>
        </p:txBody>
      </p:sp>
    </p:spTree>
    <p:extLst>
      <p:ext uri="{BB962C8B-B14F-4D97-AF65-F5344CB8AC3E}">
        <p14:creationId xmlns:p14="http://schemas.microsoft.com/office/powerpoint/2010/main" val="2755470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33438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教学环境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（六） 通风、温度、湿度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空气中氧与二氧化碳的含量约分别为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21%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0.5%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。通风不良会使氧的成分减少，使二氧化碳成分增加，阻抑个体感知、思维等认知活动的有效进行。另外，通风不良也会导致环境的温度和湿度偏高，引发学习者头痛、疲倦等不适反应，从而降低教学效率。所以，教学环境要重视与污浊气味隔离，还应该有良好的通风条件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教学环境中的温度和湿度会影响从事活动的个体的舒适水平、心理警觉水平及完成任务的效率。</a:t>
            </a:r>
          </a:p>
        </p:txBody>
      </p:sp>
    </p:spTree>
    <p:extLst>
      <p:ext uri="{BB962C8B-B14F-4D97-AF65-F5344CB8AC3E}">
        <p14:creationId xmlns:p14="http://schemas.microsoft.com/office/powerpoint/2010/main" val="236040879"/>
      </p:ext>
    </p:extLst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185A0144-F11C-442E-8775-AB5D9D0DA23F}"/>
              </a:ext>
            </a:extLst>
          </p:cNvPr>
          <p:cNvSpPr txBox="1"/>
          <p:nvPr/>
        </p:nvSpPr>
        <p:spPr>
          <a:xfrm>
            <a:off x="2350419" y="2822107"/>
            <a:ext cx="8108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zh-CN" altLang="en-US" sz="4800" b="1" dirty="0">
                <a:solidFill>
                  <a:srgbClr val="4F4D50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  <a:cs typeface="+mn-ea"/>
                <a:sym typeface="Arial"/>
              </a:rPr>
              <a:t>第二节  学生群体</a:t>
            </a:r>
          </a:p>
        </p:txBody>
      </p:sp>
    </p:spTree>
    <p:extLst>
      <p:ext uri="{BB962C8B-B14F-4D97-AF65-F5344CB8AC3E}">
        <p14:creationId xmlns:p14="http://schemas.microsoft.com/office/powerpoint/2010/main" val="117596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124713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 学生的人际关系与群体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学生的人际关系及其影响因素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3" name="内容占位符 3">
            <a:extLst>
              <a:ext uri="{FF2B5EF4-FFF2-40B4-BE49-F238E27FC236}">
                <a16:creationId xmlns:a16="http://schemas.microsoft.com/office/drawing/2014/main" id="{7922CB7B-C934-4567-B8C7-F5EBC9C708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2629348"/>
              </p:ext>
            </p:extLst>
          </p:nvPr>
        </p:nvGraphicFramePr>
        <p:xfrm>
          <a:off x="2762233" y="2716163"/>
          <a:ext cx="6021404" cy="3048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7096641"/>
      </p:ext>
    </p:extLst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292836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 学生的人际关系与群体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 了解学生人际关系和结群倾向的途径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为了引导学生形成良好的群体，减少教育上的失误，教师必须了解学生的人际关系和结群倾向。</a:t>
            </a:r>
          </a:p>
          <a:p>
            <a:pPr indent="457200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社会测量法</a:t>
            </a:r>
          </a:p>
          <a:p>
            <a:pPr indent="457200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投射技术法</a:t>
            </a:r>
          </a:p>
          <a:p>
            <a:pPr indent="457200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作品分析法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E5B20BF-C81B-4D22-B7C4-FBB063B93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2833" y="2982422"/>
            <a:ext cx="3421774" cy="349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523622"/>
      </p:ext>
    </p:extLst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1104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班集体： 学生的正式群体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班集体的形成大体经过三个阶段、五个时期，如图１６ ４所示。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E4A4CC1-9DE7-40BF-B2F4-888101389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375" y="2707400"/>
            <a:ext cx="695325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477372"/>
      </p:ext>
    </p:extLst>
  </p:cSld>
  <p:clrMapOvr>
    <a:masterClrMapping/>
  </p:clrMapOvr>
  <p:transition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292836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班集体： 学生的正式群体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班集体的特点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班集体的组织有一定的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强制性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，学生只能服从学校的安排，适应班集体的隶属关系。班级成员大致处于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相仿的发展水平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，因为班集体通常由同龄学生所组成。教师处于权威地位并拥有极大的影响力，因为社会赋予教师管理班级和教育学生的职责。班级是整个教育系统中的一环，受该系统各层次和各方面的影响。</a:t>
            </a:r>
          </a:p>
        </p:txBody>
      </p:sp>
    </p:spTree>
    <p:extLst>
      <p:ext uri="{BB962C8B-B14F-4D97-AF65-F5344CB8AC3E}">
        <p14:creationId xmlns:p14="http://schemas.microsoft.com/office/powerpoint/2010/main" val="3383411671"/>
      </p:ext>
    </p:extLst>
  </p:cSld>
  <p:clrMapOvr>
    <a:masterClrMapping/>
  </p:clrMapOvr>
  <p:transition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168187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班集体： 学生的正式群体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 班集体的心理功能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从心理学的角度分析，班集体可以在如下三个方面促进学生的心理发展。</a:t>
            </a:r>
          </a:p>
        </p:txBody>
      </p:sp>
      <p:graphicFrame>
        <p:nvGraphicFramePr>
          <p:cNvPr id="2" name="图示 1">
            <a:extLst>
              <a:ext uri="{FF2B5EF4-FFF2-40B4-BE49-F238E27FC236}">
                <a16:creationId xmlns:a16="http://schemas.microsoft.com/office/drawing/2014/main" id="{563D9AFA-4685-4AE5-ACF6-07DC349984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84117530"/>
              </p:ext>
            </p:extLst>
          </p:nvPr>
        </p:nvGraphicFramePr>
        <p:xfrm>
          <a:off x="1775146" y="2892181"/>
          <a:ext cx="8190787" cy="3518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715577"/>
      </p:ext>
    </p:extLst>
  </p:cSld>
  <p:clrMapOvr>
    <a:masterClrMapping/>
  </p:clrMapOvr>
  <p:transition>
    <p:random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292836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班集体： 学生的正式群体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（三） 班集体的形成过程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班集体的形成大体经过三个阶段、五个时期，如图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16-4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所示。</a:t>
            </a:r>
          </a:p>
          <a:p>
            <a:pPr indent="457200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聚合阶段</a:t>
            </a:r>
          </a:p>
          <a:p>
            <a:pPr indent="457200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前班集体阶段</a:t>
            </a:r>
          </a:p>
          <a:p>
            <a:pPr indent="457200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班集体阶段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389C499-6A04-4874-B101-9ABF403CA9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499" y="4358508"/>
            <a:ext cx="7153275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535483"/>
      </p:ext>
    </p:extLst>
  </p:cSld>
  <p:clrMapOvr>
    <a:masterClrMapping/>
  </p:clrMapOvr>
  <p:transition>
    <p:random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168187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班集体： 学生的正式群体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（四） 班集体的成员地位及地位调整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在班集体的形成过程中，可以发现班级成员有三种较为突出的类型： 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3" name="图示 2">
            <a:extLst>
              <a:ext uri="{FF2B5EF4-FFF2-40B4-BE49-F238E27FC236}">
                <a16:creationId xmlns:a16="http://schemas.microsoft.com/office/drawing/2014/main" id="{7C9B38DF-3B85-46C6-980B-3656006D3B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0629717"/>
              </p:ext>
            </p:extLst>
          </p:nvPr>
        </p:nvGraphicFramePr>
        <p:xfrm>
          <a:off x="660656" y="2892181"/>
          <a:ext cx="10870688" cy="3447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7244664"/>
      </p:ext>
    </p:extLst>
  </p:cSld>
  <p:clrMapOvr>
    <a:masterClrMapping/>
  </p:clrMapOvr>
  <p:transition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292644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 友伴群： 学生的非正式群体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友伴群的结构类型与教育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友伴群，是学生的非正式群体。与学生正式群体即班集体相比，友伴群的特点主要是： 成员之间必然有直接接触和交往；情感成分在调节人际关系中起主要作用；群体结构和成员地位分化可能明显，也可能不明显。</a:t>
            </a:r>
          </a:p>
          <a:p>
            <a:pPr indent="457200"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2646073"/>
      </p:ext>
    </p:ext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46425F-5D04-46A9-99E0-B261B9ADB5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4400" b="1" dirty="0">
                <a:solidFill>
                  <a:srgbClr val="79A9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第十六章</a:t>
            </a:r>
            <a:br>
              <a:rPr lang="en-US" altLang="zh-CN" sz="4400" b="1" dirty="0">
                <a:solidFill>
                  <a:srgbClr val="79A9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solidFill>
                  <a:srgbClr val="79A9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br>
              <a:rPr lang="en-US" altLang="zh-CN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教学环境</a:t>
            </a:r>
          </a:p>
        </p:txBody>
      </p:sp>
    </p:spTree>
    <p:extLst>
      <p:ext uri="{BB962C8B-B14F-4D97-AF65-F5344CB8AC3E}">
        <p14:creationId xmlns:p14="http://schemas.microsoft.com/office/powerpoint/2010/main" val="3452113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19338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 友伴群： 学生的非正式群体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在自发的人际关系基础上，学生会结成小群体即友伴群。这种非正式群体的结构主要有四种（如图１６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５所示）。</a:t>
            </a:r>
          </a:p>
          <a:p>
            <a:pPr indent="457200"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FD20C39-66E6-4E40-BC0A-9B94F0442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131" y="3144173"/>
            <a:ext cx="7210425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237197"/>
      </p:ext>
    </p:extLst>
  </p:cSld>
  <p:clrMapOvr>
    <a:masterClrMapping/>
  </p:clrMapOvr>
  <p:transition>
    <p:rand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167994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 友伴群： 学生的非正式群体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友伴群的结构类型与教育</a:t>
            </a:r>
          </a:p>
          <a:p>
            <a:pPr indent="457200"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3" name="内容占位符 3">
            <a:extLst>
              <a:ext uri="{FF2B5EF4-FFF2-40B4-BE49-F238E27FC236}">
                <a16:creationId xmlns:a16="http://schemas.microsoft.com/office/drawing/2014/main" id="{971FD0B2-9A68-4165-8D0A-DDD1174A7A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8827138"/>
              </p:ext>
            </p:extLst>
          </p:nvPr>
        </p:nvGraphicFramePr>
        <p:xfrm>
          <a:off x="108735" y="233287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4286016"/>
      </p:ext>
    </p:extLst>
  </p:cSld>
  <p:clrMapOvr>
    <a:masterClrMapping/>
  </p:clrMapOvr>
  <p:transition>
    <p:rand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33438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 友伴群： 学生的非正式群体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 友伴群的倾向性与教育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学生的友伴群是在他们之间友好的人际关系基础上自发形成的，但可表现出三种性质不同的倾向，颇值得教育者关注。</a:t>
            </a:r>
          </a:p>
          <a:p>
            <a:pPr indent="457200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亲集体倾向</a:t>
            </a:r>
          </a:p>
          <a:p>
            <a:pPr indent="457200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偏集体倾向</a:t>
            </a:r>
          </a:p>
          <a:p>
            <a:pPr indent="457200">
              <a:lnSpc>
                <a:spcPct val="150000"/>
              </a:lnSpc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3. 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反集体倾向</a:t>
            </a:r>
          </a:p>
        </p:txBody>
      </p:sp>
    </p:spTree>
    <p:extLst>
      <p:ext uri="{BB962C8B-B14F-4D97-AF65-F5344CB8AC3E}">
        <p14:creationId xmlns:p14="http://schemas.microsoft.com/office/powerpoint/2010/main" val="2819693812"/>
      </p:ext>
    </p:extLst>
  </p:cSld>
  <p:clrMapOvr>
    <a:masterClrMapping/>
  </p:clrMapOvr>
  <p:transition>
    <p:rand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375936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 友伴群： 学生的非正式群体</a:t>
            </a: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（三） 正确处理学生的两种群体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正式群体和非正式群体的存在是学生的生活实际。对这两种群体的教育不能顾此失彼，而应加以兼顾和协调。兼顾和协调的关键是处理好群体领袖的问题。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友伴群的领袖常常是在实际生活的基础上竞争后自发产生的，他们至少在某些方面有突出的表现，并在课余或校外等非正式场合显示出较高的威望。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在选择班集体干部时，应该参考友伴群的结构，至少要兼顾友伴群的现状，包括其领袖人物等，不宜把他们排斥在班集体的各级领导层之外。</a:t>
            </a:r>
          </a:p>
        </p:txBody>
      </p:sp>
    </p:spTree>
    <p:extLst>
      <p:ext uri="{BB962C8B-B14F-4D97-AF65-F5344CB8AC3E}">
        <p14:creationId xmlns:p14="http://schemas.microsoft.com/office/powerpoint/2010/main" val="1715063526"/>
      </p:ext>
    </p:extLst>
  </p:cSld>
  <p:clrMapOvr>
    <a:masterClrMapping/>
  </p:clrMapOvr>
  <p:transition>
    <p:rand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185A0144-F11C-442E-8775-AB5D9D0DA23F}"/>
              </a:ext>
            </a:extLst>
          </p:cNvPr>
          <p:cNvSpPr txBox="1"/>
          <p:nvPr/>
        </p:nvSpPr>
        <p:spPr>
          <a:xfrm>
            <a:off x="2638096" y="2822107"/>
            <a:ext cx="70734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zh-CN" altLang="en-US" sz="4800" b="1" dirty="0">
                <a:solidFill>
                  <a:srgbClr val="4F4D50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  <a:cs typeface="+mn-ea"/>
                <a:sym typeface="Arial"/>
              </a:rPr>
              <a:t>第三节  教学中问题行为的控制</a:t>
            </a:r>
          </a:p>
        </p:txBody>
      </p:sp>
    </p:spTree>
    <p:extLst>
      <p:ext uri="{BB962C8B-B14F-4D97-AF65-F5344CB8AC3E}">
        <p14:creationId xmlns:p14="http://schemas.microsoft.com/office/powerpoint/2010/main" val="211500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27667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 教学中的种种问题行为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学生的问题行为一般可分为两类。一类是品行方面的问题行为，指那些直接指向环境和他人的不良行为，如攻击性行为、破坏性行为、不服从行为等。另一类是人格方面的问题行为，指多少带有“神经质”的行为，即通常所说的“退缩行为”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需要指出，上述两类问题行为的症状有部分交叉。所以，教师对问题行为的症状应该作整体的考虑，不能仅凭少数症状就断言其问题行为所属的类别。</a:t>
            </a:r>
          </a:p>
        </p:txBody>
      </p:sp>
    </p:spTree>
    <p:extLst>
      <p:ext uri="{BB962C8B-B14F-4D97-AF65-F5344CB8AC3E}">
        <p14:creationId xmlns:p14="http://schemas.microsoft.com/office/powerpoint/2010/main" val="3910464871"/>
      </p:ext>
    </p:extLst>
  </p:cSld>
  <p:clrMapOvr>
    <a:masterClrMapping/>
  </p:clrMapOvr>
  <p:transition>
    <p:rand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28053F3F-CFF1-45DD-BC57-33E61A66E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367" y="2366195"/>
            <a:ext cx="7445267" cy="416838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380D9F87-1B5E-4C15-876F-49150C66D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6367" y="396975"/>
            <a:ext cx="7445267" cy="2176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5960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442877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二、 教学中控制问题行为的意义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品行方面的问题行为，既影响行为者自身的学习，又妨碍教师的教和周围同学的学，有时还违背社会道德规范。控制这类问题行为，既可以净化教学环境，为教与学的活动排除外来的干扰，又可以使行为者自身专注于学习，并逐步注意克服不良行为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人格方面的问题行为，会造成行为者在人际交往和人际关系方面的严重困难，往往使行为者不能形成良好的“学生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学生”关系和“学生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—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教师”关系，从而使教与学的活动效果受到极大的损害。控制这类问题行为，不仅有助于行为者自身积极主动地参与学习活动，而且有助于发展行为者良好的人际关系，进而使个体的社会化和人格得到健康发展。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为了排除问题行为的干扰，使教学过程顺利进行并取得预期成效，教师在教学中对问题行为加以控制既重要又必要。</a:t>
            </a:r>
          </a:p>
        </p:txBody>
      </p:sp>
    </p:spTree>
    <p:extLst>
      <p:ext uri="{BB962C8B-B14F-4D97-AF65-F5344CB8AC3E}">
        <p14:creationId xmlns:p14="http://schemas.microsoft.com/office/powerpoint/2010/main" val="2386438671"/>
      </p:ext>
    </p:extLst>
  </p:cSld>
  <p:clrMapOvr>
    <a:masterClrMapping/>
  </p:clrMapOvr>
  <p:transition>
    <p:rand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124713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 教学中问题行为的控制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治标</a:t>
            </a:r>
          </a:p>
        </p:txBody>
      </p:sp>
      <p:graphicFrame>
        <p:nvGraphicFramePr>
          <p:cNvPr id="3" name="内容占位符 3">
            <a:extLst>
              <a:ext uri="{FF2B5EF4-FFF2-40B4-BE49-F238E27FC236}">
                <a16:creationId xmlns:a16="http://schemas.microsoft.com/office/drawing/2014/main" id="{F7F14264-5238-4BAE-8970-942B4F7F73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1805894"/>
              </p:ext>
            </p:extLst>
          </p:nvPr>
        </p:nvGraphicFramePr>
        <p:xfrm>
          <a:off x="970914" y="231878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332679"/>
      </p:ext>
    </p:extLst>
  </p:cSld>
  <p:clrMapOvr>
    <a:masterClrMapping/>
  </p:clrMapOvr>
  <p:transition>
    <p:rand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4" y="1210310"/>
            <a:ext cx="10690255" cy="251286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三、 教学中问题行为的控制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（二） 治本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治本，是力图从根本上改变问题行为者的处境，使他们回归到正常行为者的行列。心理学研究认为，学生的问题行为说到底是他们未能顺利地、成功地处理好生活中适应问题的结果。常见的心理适应问题是焦虑、挫折、冲突。</a:t>
            </a:r>
          </a:p>
        </p:txBody>
      </p:sp>
    </p:spTree>
    <p:extLst>
      <p:ext uri="{BB962C8B-B14F-4D97-AF65-F5344CB8AC3E}">
        <p14:creationId xmlns:p14="http://schemas.microsoft.com/office/powerpoint/2010/main" val="2085307424"/>
      </p:ext>
    </p:ext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2FCC8-27BA-4175-BB0E-E0DE54387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主要概念 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7B29B08-F792-4E42-8835-263C4FC7F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教学环境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狭义的教学环境指教与学的物理环境。广义的教学环境，则除了物理环境之外还包括学生群体（主要是班级集体）、师生关系（及其派生的教师威信等），以及学生问题行为的影响与控制等心理因素。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社会测量法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是美国心理学家莫雷诺（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J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L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． 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Moreno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）首创且广为使用的一种方法，该方法以问卷的方式列出交往和择友的问题，根据被试的回答来了解其人际关系状况。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水平分化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是班集体形成在聚合阶段的第二个时期。其间，班级成员彼此有了较深入的了解，按影响人际关系的相似、接近、补偿、仪表四大因素结成了若干小群体，但小群体领袖还未产生。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垂直分化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是班集体形成在前班集体阶段的第一个时期。其间，继水平分化之后，班集体成员的地位和作用起了变化，有的成为班级的领袖或某种活动的主导者。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友伴群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是学生的非正式群体。其特点是： 成员之间必然有直接接触和交往；情感成分起主要作用；成员地位分化可能明显，也可能不明显。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60380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49894" y="175866"/>
            <a:ext cx="10690255" cy="650626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思考题</a:t>
            </a:r>
            <a:endParaRPr lang="en-US" altLang="zh-CN" sz="28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某校教师在闲暇相聚时讨论到一个传闻： 为落实上级关于加强教学环境建设的要求，学校可能采取一系列举措和行动。对这一系列可能的举措和行动，一些老师认为主要与学校中负责支持保障的后勤和设备部门有关，另一些老师认为很可能会与每一位教师有关。对此，你有何看法？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几位实习师范生交流对班主任有效带班的观察，而后概括出了三类情况： 第一类，对全是新生的那些班级，班主任工作的一个主要特点是经常组织学生开展人际交往的活动；第二类，一些班级的班主任重视营造良好班风，具体事务管得很少，但班风很正，学生既自主又自律；第三类，许多班级的班主任重视班级的组织建设，主要通过班委和组长开展班级工作。请结合本章班集体发展阶段的内容简评上述情况。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张老师在期中接手担任了某班班主任后，觉得班级工作不怎么顺遂、显得低效，有时还会卡住、似有矛盾。经过一两个星期的仔细观察和对同学人际关系的了解，张老师发现，班委中有两位学生的能力和影响力一般，但比较受前任班主任的喜欢，班级中另有三位学生很有能力和影响力，但因为“好动好问不听话”，都是班级的一般成员，班级各种活动在他们之间常常会发生一些摩擦和冲突。你认为，张老师该怎样思考和行动？</a:t>
            </a:r>
          </a:p>
        </p:txBody>
      </p:sp>
    </p:spTree>
    <p:extLst>
      <p:ext uri="{BB962C8B-B14F-4D97-AF65-F5344CB8AC3E}">
        <p14:creationId xmlns:p14="http://schemas.microsoft.com/office/powerpoint/2010/main" val="2066570464"/>
      </p:ext>
    </p:extLst>
  </p:cSld>
  <p:clrMapOvr>
    <a:masterClrMapping/>
  </p:clrMapOvr>
  <p:transition>
    <p:rand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59268" y="2822107"/>
            <a:ext cx="70734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zh-CN" altLang="en-US" sz="4800" b="1" dirty="0">
                <a:solidFill>
                  <a:srgbClr val="4F4D50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  <a:cs typeface="+mn-ea"/>
                <a:sym typeface="Arial"/>
              </a:rPr>
              <a:t>谢谢观看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740E105-50EF-4514-880C-E5C62369D7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3930" y="4944394"/>
            <a:ext cx="2699385" cy="41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11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2FCC8-27BA-4175-BB0E-E0DE54387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dirty="0">
                <a:latin typeface="隶书" panose="02010509060101010101" pitchFamily="49" charset="-122"/>
                <a:ea typeface="隶书" panose="02010509060101010101" pitchFamily="49" charset="-122"/>
              </a:rPr>
              <a:t>主要概念 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7B29B08-F792-4E42-8835-263C4FC7F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人缘型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是在班级及其成员交往中能获得肯定性评价的被拥戴者。这类学生在各方面有较为出色的表现，有较为吸引人的某些个性特点，在班级中有一定的地位。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嫌弃型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是班级中通常获得否定性评价的、在交往中通常是被拒绝的成员。他们往往学习上不够上进、成绩较差，在遵章守纪方面散漫随意，还常常有诸多的不良行为习惯。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中间型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他们通常不乐于或不善于人际交往，在班级中常常很少或不被人选择成为朋友，自己也很少去选择别人成为朋友。他们存在感较低，心理通常具有较强的闭锁性。</a:t>
            </a:r>
          </a:p>
        </p:txBody>
      </p:sp>
    </p:spTree>
    <p:extLst>
      <p:ext uri="{BB962C8B-B14F-4D97-AF65-F5344CB8AC3E}">
        <p14:creationId xmlns:p14="http://schemas.microsoft.com/office/powerpoint/2010/main" val="1840010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E6FB61-0929-4F7D-9C8C-14A1A0542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717" y="596461"/>
            <a:ext cx="10058400" cy="1371600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本章结构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C724D95-A338-4962-8766-74D140639D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753" y="1851463"/>
            <a:ext cx="7210425" cy="3638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09016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BE4025-AEB8-46D9-A24A-319C8C306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CD75BB6-B5C7-49F0-A879-7D104DC13C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092846"/>
            <a:ext cx="10058400" cy="393192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01  </a:t>
            </a:r>
            <a:r>
              <a:rPr lang="zh-CN" altLang="en-US" sz="2400" dirty="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教学环境的心理学问题</a:t>
            </a:r>
            <a:endParaRPr lang="en-US" altLang="zh-CN" sz="2400" dirty="0"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02  </a:t>
            </a:r>
            <a:r>
              <a:rPr lang="zh-CN" altLang="en-US" sz="2400" dirty="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学生群体</a:t>
            </a:r>
            <a:endParaRPr lang="en-US" altLang="zh-CN" sz="2400" dirty="0"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03  </a:t>
            </a:r>
            <a:r>
              <a:rPr lang="zh-CN" altLang="en-US" sz="2400" dirty="0"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教学中问题行为的控制</a:t>
            </a:r>
            <a:endParaRPr lang="en-US" altLang="zh-CN" sz="2400" dirty="0"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027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185A0144-F11C-442E-8775-AB5D9D0DA23F}"/>
              </a:ext>
            </a:extLst>
          </p:cNvPr>
          <p:cNvSpPr txBox="1"/>
          <p:nvPr/>
        </p:nvSpPr>
        <p:spPr>
          <a:xfrm>
            <a:off x="2638096" y="2822107"/>
            <a:ext cx="7543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zh-CN" altLang="en-US" sz="4800" b="1" dirty="0">
                <a:solidFill>
                  <a:srgbClr val="4F4D50"/>
                </a:solidFill>
                <a:latin typeface="方正黑体简体" panose="02000000000000000000" pitchFamily="2" charset="-122"/>
                <a:ea typeface="方正黑体简体" panose="02000000000000000000" pitchFamily="2" charset="-122"/>
                <a:cs typeface="+mn-ea"/>
                <a:sym typeface="Arial"/>
              </a:rPr>
              <a:t>第一节  教学环境的心理学问题</a:t>
            </a:r>
          </a:p>
        </p:txBody>
      </p:sp>
    </p:spTree>
    <p:extLst>
      <p:ext uri="{BB962C8B-B14F-4D97-AF65-F5344CB8AC3E}">
        <p14:creationId xmlns:p14="http://schemas.microsoft.com/office/powerpoint/2010/main" val="294047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0915" y="1210310"/>
            <a:ext cx="6911844" cy="459035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一、 教学环境涉及的心理学问题</a:t>
            </a:r>
            <a:endParaRPr lang="en-US" altLang="zh-CN" sz="28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5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（一） 教学的物理环境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了解和把握教学的物理环境，可以使人与客观环境获得最佳的匹配，有助于取得预期的教学效果。</a:t>
            </a:r>
            <a:r>
              <a:rPr lang="zh-CN" altLang="en-US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最佳匹配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，指环境条件的设计和安排能充分考虑学习者生理和心理的特点，符合有关的科学研究结论。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在这样的环境中，学习者可以消耗较少的生理和心理的能量而使感知、注意、思维等认知活动以较高的效率进行；能使学生之间、师生之间顺利进行交往和相互作用；能使教学媒体充分发挥其功能和作用。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CBA31A6-EE83-4B1F-B8DE-31C3EE26B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759" y="2375502"/>
            <a:ext cx="3838575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83024"/>
      </p:ext>
    </p:extLst>
  </p:cSld>
  <p:clrMapOvr>
    <a:masterClrMapping/>
  </p:clrMapOvr>
  <p:transition>
    <p:rand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肥皂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肥皂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肥皂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肥皂</Template>
  <TotalTime>138</TotalTime>
  <Words>3257</Words>
  <Application>Microsoft Office PowerPoint</Application>
  <PresentationFormat>宽屏</PresentationFormat>
  <Paragraphs>140</Paragraphs>
  <Slides>41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50" baseType="lpstr">
      <vt:lpstr>等线</vt:lpstr>
      <vt:lpstr>方正黑体简体</vt:lpstr>
      <vt:lpstr>楷体</vt:lpstr>
      <vt:lpstr>隶书</vt:lpstr>
      <vt:lpstr>微软雅黑</vt:lpstr>
      <vt:lpstr>Arial</vt:lpstr>
      <vt:lpstr>Century Gothic</vt:lpstr>
      <vt:lpstr>Garamond</vt:lpstr>
      <vt:lpstr>肥皂</vt:lpstr>
      <vt:lpstr>教育心理学（第四版）</vt:lpstr>
      <vt:lpstr>第三编  教学心理</vt:lpstr>
      <vt:lpstr>第十六章   教学环境</vt:lpstr>
      <vt:lpstr>主要概念 </vt:lpstr>
      <vt:lpstr>主要概念 </vt:lpstr>
      <vt:lpstr>本章结构</vt:lpstr>
      <vt:lpstr>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教育心理学</dc:title>
  <dc:creator>lll</dc:creator>
  <cp:lastModifiedBy>范美琳</cp:lastModifiedBy>
  <cp:revision>35</cp:revision>
  <dcterms:created xsi:type="dcterms:W3CDTF">2023-07-29T06:13:37Z</dcterms:created>
  <dcterms:modified xsi:type="dcterms:W3CDTF">2024-09-02T02:32:55Z</dcterms:modified>
</cp:coreProperties>
</file>