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notesMasterIdLst>
    <p:notesMasterId r:id="rId37"/>
  </p:notesMasterIdLst>
  <p:sldIdLst>
    <p:sldId id="256" r:id="rId2"/>
    <p:sldId id="482" r:id="rId3"/>
    <p:sldId id="485" r:id="rId4"/>
    <p:sldId id="526" r:id="rId5"/>
    <p:sldId id="527" r:id="rId6"/>
    <p:sldId id="257" r:id="rId7"/>
    <p:sldId id="488" r:id="rId8"/>
    <p:sldId id="530" r:id="rId9"/>
    <p:sldId id="531" r:id="rId10"/>
    <p:sldId id="532" r:id="rId11"/>
    <p:sldId id="533" r:id="rId12"/>
    <p:sldId id="534" r:id="rId13"/>
    <p:sldId id="489" r:id="rId14"/>
    <p:sldId id="538" r:id="rId15"/>
    <p:sldId id="539" r:id="rId16"/>
    <p:sldId id="540" r:id="rId17"/>
    <p:sldId id="541" r:id="rId18"/>
    <p:sldId id="542" r:id="rId19"/>
    <p:sldId id="490" r:id="rId20"/>
    <p:sldId id="544" r:id="rId21"/>
    <p:sldId id="545" r:id="rId22"/>
    <p:sldId id="546" r:id="rId23"/>
    <p:sldId id="547" r:id="rId24"/>
    <p:sldId id="548" r:id="rId25"/>
    <p:sldId id="549" r:id="rId26"/>
    <p:sldId id="550" r:id="rId27"/>
    <p:sldId id="491" r:id="rId28"/>
    <p:sldId id="551" r:id="rId29"/>
    <p:sldId id="552" r:id="rId30"/>
    <p:sldId id="553" r:id="rId31"/>
    <p:sldId id="554" r:id="rId32"/>
    <p:sldId id="555" r:id="rId33"/>
    <p:sldId id="556" r:id="rId34"/>
    <p:sldId id="523" r:id="rId35"/>
    <p:sldId id="524"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9A9D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4" d="100"/>
          <a:sy n="64" d="100"/>
        </p:scale>
        <p:origin x="102"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6C72658-A51B-4940-A07F-82C2EBCC3702}" type="doc">
      <dgm:prSet loTypeId="urn:microsoft.com/office/officeart/2005/8/layout/vList2" loCatId="list" qsTypeId="urn:microsoft.com/office/officeart/2005/8/quickstyle/simple1" qsCatId="simple" csTypeId="urn:microsoft.com/office/officeart/2005/8/colors/accent2_2" csCatId="accent2" phldr="1"/>
      <dgm:spPr/>
      <dgm:t>
        <a:bodyPr/>
        <a:lstStyle/>
        <a:p>
          <a:endParaRPr lang="zh-CN" altLang="en-US"/>
        </a:p>
      </dgm:t>
    </dgm:pt>
    <dgm:pt modelId="{9A8DE35E-BD1B-47C5-ADE3-D926D1EC4811}">
      <dgm:prSet phldrT="[文本]"/>
      <dgm:spPr/>
      <dgm:t>
        <a:bodyPr/>
        <a:lstStyle/>
        <a:p>
          <a:r>
            <a:rPr lang="zh-CN" altLang="en-US" dirty="0">
              <a:latin typeface="Arial" panose="020B0604020202020204" pitchFamily="34" charset="0"/>
              <a:ea typeface="微软雅黑" panose="020B0503020204020204" pitchFamily="34" charset="-122"/>
            </a:rPr>
            <a:t>第一，道德情感对道德认识有一种动机激发作用，它促使一个人积极地接受某种道德教育，努力地掌握有关的道德知识，有力地推动道德知识转化为道德信念。道德情感的这种激发作用常常是道德教育成败的关键。</a:t>
          </a:r>
        </a:p>
      </dgm:t>
    </dgm:pt>
    <dgm:pt modelId="{2915C5FB-29DC-462F-BFE2-5D4D79B4ABCC}" type="parTrans" cxnId="{DEDD6753-C68B-44D9-BD10-5AA2762002F7}">
      <dgm:prSet/>
      <dgm:spPr/>
      <dgm:t>
        <a:bodyPr/>
        <a:lstStyle/>
        <a:p>
          <a:endParaRPr lang="zh-CN" altLang="en-US"/>
        </a:p>
      </dgm:t>
    </dgm:pt>
    <dgm:pt modelId="{1ACF7042-A71A-4D69-BB80-9628B476AAE5}" type="sibTrans" cxnId="{DEDD6753-C68B-44D9-BD10-5AA2762002F7}">
      <dgm:prSet/>
      <dgm:spPr/>
      <dgm:t>
        <a:bodyPr/>
        <a:lstStyle/>
        <a:p>
          <a:endParaRPr lang="zh-CN" altLang="en-US"/>
        </a:p>
      </dgm:t>
    </dgm:pt>
    <dgm:pt modelId="{1CAC03E6-7FA1-490D-8DBF-B660F0843626}">
      <dgm:prSet phldrT="[文本]"/>
      <dgm:spPr/>
      <dgm:t>
        <a:bodyPr/>
        <a:lstStyle/>
        <a:p>
          <a:r>
            <a:rPr lang="zh-CN" altLang="en-US" dirty="0">
              <a:latin typeface="Arial" panose="020B0604020202020204" pitchFamily="34" charset="0"/>
              <a:ea typeface="微软雅黑" panose="020B0503020204020204" pitchFamily="34" charset="-122"/>
            </a:rPr>
            <a:t>第二，道德情感对道德认识有一种驱动作用。个体在接受道德概念或准则之前总带有一定的倾向性，这种倾向性促使个体乐于接受某种道德概念或准则，而不愿意接受另一种道德概念或准则，或者乐于接受某人的教育，而不愿接受另一个人的教育。个体的这种对道德认识的倾向性是已有道德情感所起的驱动作用的表现。</a:t>
          </a:r>
        </a:p>
      </dgm:t>
    </dgm:pt>
    <dgm:pt modelId="{CD7A75CB-C205-465B-B6BC-03DF8402C78B}" type="parTrans" cxnId="{CF1079ED-4214-43A9-B28C-3FB0D11F5712}">
      <dgm:prSet/>
      <dgm:spPr/>
      <dgm:t>
        <a:bodyPr/>
        <a:lstStyle/>
        <a:p>
          <a:endParaRPr lang="zh-CN" altLang="en-US"/>
        </a:p>
      </dgm:t>
    </dgm:pt>
    <dgm:pt modelId="{BAE0EF88-E168-4775-B04A-C118886E19E8}" type="sibTrans" cxnId="{CF1079ED-4214-43A9-B28C-3FB0D11F5712}">
      <dgm:prSet/>
      <dgm:spPr/>
      <dgm:t>
        <a:bodyPr/>
        <a:lstStyle/>
        <a:p>
          <a:endParaRPr lang="zh-CN" altLang="en-US"/>
        </a:p>
      </dgm:t>
    </dgm:pt>
    <dgm:pt modelId="{46313082-12C1-4693-8622-FF5E983E4977}" type="pres">
      <dgm:prSet presAssocID="{06C72658-A51B-4940-A07F-82C2EBCC3702}" presName="linear" presStyleCnt="0">
        <dgm:presLayoutVars>
          <dgm:animLvl val="lvl"/>
          <dgm:resizeHandles val="exact"/>
        </dgm:presLayoutVars>
      </dgm:prSet>
      <dgm:spPr/>
    </dgm:pt>
    <dgm:pt modelId="{66131988-F001-4339-B888-EAEB724EC70B}" type="pres">
      <dgm:prSet presAssocID="{9A8DE35E-BD1B-47C5-ADE3-D926D1EC4811}" presName="parentText" presStyleLbl="node1" presStyleIdx="0" presStyleCnt="2">
        <dgm:presLayoutVars>
          <dgm:chMax val="0"/>
          <dgm:bulletEnabled val="1"/>
        </dgm:presLayoutVars>
      </dgm:prSet>
      <dgm:spPr/>
    </dgm:pt>
    <dgm:pt modelId="{3A990058-0EF0-4AD6-8587-18A0862ACB49}" type="pres">
      <dgm:prSet presAssocID="{1ACF7042-A71A-4D69-BB80-9628B476AAE5}" presName="spacer" presStyleCnt="0"/>
      <dgm:spPr/>
    </dgm:pt>
    <dgm:pt modelId="{267EB1EE-D916-4636-980E-C72D9E36BE11}" type="pres">
      <dgm:prSet presAssocID="{1CAC03E6-7FA1-490D-8DBF-B660F0843626}" presName="parentText" presStyleLbl="node1" presStyleIdx="1" presStyleCnt="2">
        <dgm:presLayoutVars>
          <dgm:chMax val="0"/>
          <dgm:bulletEnabled val="1"/>
        </dgm:presLayoutVars>
      </dgm:prSet>
      <dgm:spPr/>
    </dgm:pt>
  </dgm:ptLst>
  <dgm:cxnLst>
    <dgm:cxn modelId="{356F4604-9BA7-423E-A14C-693E69771F14}" type="presOf" srcId="{9A8DE35E-BD1B-47C5-ADE3-D926D1EC4811}" destId="{66131988-F001-4339-B888-EAEB724EC70B}" srcOrd="0" destOrd="0" presId="urn:microsoft.com/office/officeart/2005/8/layout/vList2"/>
    <dgm:cxn modelId="{F982D52E-ACBF-4CA2-9C5A-B065E89BDAD0}" type="presOf" srcId="{06C72658-A51B-4940-A07F-82C2EBCC3702}" destId="{46313082-12C1-4693-8622-FF5E983E4977}" srcOrd="0" destOrd="0" presId="urn:microsoft.com/office/officeart/2005/8/layout/vList2"/>
    <dgm:cxn modelId="{DEDD6753-C68B-44D9-BD10-5AA2762002F7}" srcId="{06C72658-A51B-4940-A07F-82C2EBCC3702}" destId="{9A8DE35E-BD1B-47C5-ADE3-D926D1EC4811}" srcOrd="0" destOrd="0" parTransId="{2915C5FB-29DC-462F-BFE2-5D4D79B4ABCC}" sibTransId="{1ACF7042-A71A-4D69-BB80-9628B476AAE5}"/>
    <dgm:cxn modelId="{8234B0D8-2873-440F-8BE6-1E1A00CB3045}" type="presOf" srcId="{1CAC03E6-7FA1-490D-8DBF-B660F0843626}" destId="{267EB1EE-D916-4636-980E-C72D9E36BE11}" srcOrd="0" destOrd="0" presId="urn:microsoft.com/office/officeart/2005/8/layout/vList2"/>
    <dgm:cxn modelId="{CF1079ED-4214-43A9-B28C-3FB0D11F5712}" srcId="{06C72658-A51B-4940-A07F-82C2EBCC3702}" destId="{1CAC03E6-7FA1-490D-8DBF-B660F0843626}" srcOrd="1" destOrd="0" parTransId="{CD7A75CB-C205-465B-B6BC-03DF8402C78B}" sibTransId="{BAE0EF88-E168-4775-B04A-C118886E19E8}"/>
    <dgm:cxn modelId="{6981BA45-6E46-4391-BDE8-532C8F497E5A}" type="presParOf" srcId="{46313082-12C1-4693-8622-FF5E983E4977}" destId="{66131988-F001-4339-B888-EAEB724EC70B}" srcOrd="0" destOrd="0" presId="urn:microsoft.com/office/officeart/2005/8/layout/vList2"/>
    <dgm:cxn modelId="{37AEF44A-9DC4-47DD-AC1D-D5D3FB3A3F87}" type="presParOf" srcId="{46313082-12C1-4693-8622-FF5E983E4977}" destId="{3A990058-0EF0-4AD6-8587-18A0862ACB49}" srcOrd="1" destOrd="0" presId="urn:microsoft.com/office/officeart/2005/8/layout/vList2"/>
    <dgm:cxn modelId="{8D092D0A-35D6-4E0F-B3F6-2BB002FD3EFF}" type="presParOf" srcId="{46313082-12C1-4693-8622-FF5E983E4977}" destId="{267EB1EE-D916-4636-980E-C72D9E36BE11}"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2F93315-0E0A-41C7-9F12-109A84C18BA8}" type="doc">
      <dgm:prSet loTypeId="urn:microsoft.com/office/officeart/2005/8/layout/pyramid2" loCatId="list" qsTypeId="urn:microsoft.com/office/officeart/2005/8/quickstyle/simple1" qsCatId="simple" csTypeId="urn:microsoft.com/office/officeart/2005/8/colors/colorful3" csCatId="colorful" phldr="1"/>
      <dgm:spPr/>
    </dgm:pt>
    <dgm:pt modelId="{86EB7070-C169-4DFF-AA26-5507E0962AF8}">
      <dgm:prSet phldrT="[文本]" custT="1"/>
      <dgm:spPr/>
      <dgm:t>
        <a:bodyPr/>
        <a:lstStyle/>
        <a:p>
          <a:pPr algn="l"/>
          <a:r>
            <a:rPr lang="zh-CN" altLang="en-US" sz="1600" dirty="0">
              <a:latin typeface="Arial" panose="020B0604020202020204" pitchFamily="34" charset="0"/>
              <a:ea typeface="微软雅黑" panose="020B0503020204020204" pitchFamily="34" charset="-122"/>
            </a:rPr>
            <a:t>道德情操是在用道德准则去感知、比较和评价人的行为举止时产生的复杂情感体验。</a:t>
          </a:r>
          <a:endParaRPr lang="zh-CN" altLang="en-US" sz="1600" dirty="0"/>
        </a:p>
      </dgm:t>
    </dgm:pt>
    <dgm:pt modelId="{19535452-CF16-4159-AAB9-3E547BB91ADE}" type="parTrans" cxnId="{748C7A87-4B1D-4D59-B25D-F2D0915C7153}">
      <dgm:prSet/>
      <dgm:spPr/>
      <dgm:t>
        <a:bodyPr/>
        <a:lstStyle/>
        <a:p>
          <a:endParaRPr lang="zh-CN" altLang="en-US"/>
        </a:p>
      </dgm:t>
    </dgm:pt>
    <dgm:pt modelId="{CF5D04C6-08B2-4BD3-B2F9-B5A1A4648AD8}" type="sibTrans" cxnId="{748C7A87-4B1D-4D59-B25D-F2D0915C7153}">
      <dgm:prSet/>
      <dgm:spPr/>
      <dgm:t>
        <a:bodyPr/>
        <a:lstStyle/>
        <a:p>
          <a:endParaRPr lang="zh-CN" altLang="en-US"/>
        </a:p>
      </dgm:t>
    </dgm:pt>
    <dgm:pt modelId="{E9B49204-A9BF-4043-8F7D-3C4ECC6604BA}">
      <dgm:prSet phldrT="[文本]" custT="1"/>
      <dgm:spPr/>
      <dgm:t>
        <a:bodyPr/>
        <a:lstStyle/>
        <a:p>
          <a:pPr algn="l"/>
          <a:r>
            <a:rPr lang="zh-CN" altLang="en-US" sz="1600">
              <a:latin typeface="Arial" panose="020B0604020202020204" pitchFamily="34" charset="0"/>
              <a:ea typeface="微软雅黑" panose="020B0503020204020204" pitchFamily="34" charset="-122"/>
            </a:rPr>
            <a:t>审美情操是人在对客观事物的审美过程中产生的一种情感体验。</a:t>
          </a:r>
          <a:endParaRPr lang="zh-CN" altLang="en-US" sz="1600" dirty="0"/>
        </a:p>
      </dgm:t>
    </dgm:pt>
    <dgm:pt modelId="{FD7B2831-0183-44E9-893C-9808C3818D0C}" type="parTrans" cxnId="{0EDC5D1F-D2CD-4199-97D7-0C01C97EE3F7}">
      <dgm:prSet/>
      <dgm:spPr/>
      <dgm:t>
        <a:bodyPr/>
        <a:lstStyle/>
        <a:p>
          <a:endParaRPr lang="zh-CN" altLang="en-US"/>
        </a:p>
      </dgm:t>
    </dgm:pt>
    <dgm:pt modelId="{67F22A3A-9B4F-4794-BF9A-9072488BFD16}" type="sibTrans" cxnId="{0EDC5D1F-D2CD-4199-97D7-0C01C97EE3F7}">
      <dgm:prSet/>
      <dgm:spPr/>
      <dgm:t>
        <a:bodyPr/>
        <a:lstStyle/>
        <a:p>
          <a:endParaRPr lang="zh-CN" altLang="en-US"/>
        </a:p>
      </dgm:t>
    </dgm:pt>
    <dgm:pt modelId="{9C94A8E2-2A2B-4CAE-9CD6-58412316CEDD}">
      <dgm:prSet phldrT="[文本]" custT="1"/>
      <dgm:spPr/>
      <dgm:t>
        <a:bodyPr/>
        <a:lstStyle/>
        <a:p>
          <a:pPr algn="l"/>
          <a:r>
            <a:rPr lang="zh-CN" altLang="en-US" sz="1600">
              <a:latin typeface="Arial" panose="020B0604020202020204" pitchFamily="34" charset="0"/>
              <a:ea typeface="微软雅黑" panose="020B0503020204020204" pitchFamily="34" charset="-122"/>
            </a:rPr>
            <a:t>理智情操是人在追求真理、对认识活动的成就进行评价时产生的情感体验。</a:t>
          </a:r>
          <a:endParaRPr lang="zh-CN" altLang="en-US" sz="1600" dirty="0"/>
        </a:p>
      </dgm:t>
    </dgm:pt>
    <dgm:pt modelId="{0BDB438B-C962-4BD8-89D5-6E890F73782D}" type="parTrans" cxnId="{5BE64FCE-233C-4195-A57A-994CD38B9970}">
      <dgm:prSet/>
      <dgm:spPr/>
      <dgm:t>
        <a:bodyPr/>
        <a:lstStyle/>
        <a:p>
          <a:endParaRPr lang="zh-CN" altLang="en-US"/>
        </a:p>
      </dgm:t>
    </dgm:pt>
    <dgm:pt modelId="{46B9C7B8-325E-4CE7-97D6-534C1E983195}" type="sibTrans" cxnId="{5BE64FCE-233C-4195-A57A-994CD38B9970}">
      <dgm:prSet/>
      <dgm:spPr/>
      <dgm:t>
        <a:bodyPr/>
        <a:lstStyle/>
        <a:p>
          <a:endParaRPr lang="zh-CN" altLang="en-US"/>
        </a:p>
      </dgm:t>
    </dgm:pt>
    <dgm:pt modelId="{34843225-8A6B-4234-93C3-3C31F93A8440}" type="pres">
      <dgm:prSet presAssocID="{32F93315-0E0A-41C7-9F12-109A84C18BA8}" presName="compositeShape" presStyleCnt="0">
        <dgm:presLayoutVars>
          <dgm:dir/>
          <dgm:resizeHandles/>
        </dgm:presLayoutVars>
      </dgm:prSet>
      <dgm:spPr/>
    </dgm:pt>
    <dgm:pt modelId="{30F6237F-81F0-4FD7-ACD7-380C31275B52}" type="pres">
      <dgm:prSet presAssocID="{32F93315-0E0A-41C7-9F12-109A84C18BA8}" presName="pyramid" presStyleLbl="node1" presStyleIdx="0" presStyleCnt="1"/>
      <dgm:spPr/>
    </dgm:pt>
    <dgm:pt modelId="{1D25F90E-8B27-46E5-B6DA-C8CD69B11D22}" type="pres">
      <dgm:prSet presAssocID="{32F93315-0E0A-41C7-9F12-109A84C18BA8}" presName="theList" presStyleCnt="0"/>
      <dgm:spPr/>
    </dgm:pt>
    <dgm:pt modelId="{1022EDBF-CA83-49C3-A99C-8458FFEE4EE3}" type="pres">
      <dgm:prSet presAssocID="{86EB7070-C169-4DFF-AA26-5507E0962AF8}" presName="aNode" presStyleLbl="fgAcc1" presStyleIdx="0" presStyleCnt="3" custScaleX="110820" custScaleY="131250">
        <dgm:presLayoutVars>
          <dgm:bulletEnabled val="1"/>
        </dgm:presLayoutVars>
      </dgm:prSet>
      <dgm:spPr/>
    </dgm:pt>
    <dgm:pt modelId="{4C60F5E0-C407-417F-8B8C-6B6266275DF2}" type="pres">
      <dgm:prSet presAssocID="{86EB7070-C169-4DFF-AA26-5507E0962AF8}" presName="aSpace" presStyleCnt="0"/>
      <dgm:spPr/>
    </dgm:pt>
    <dgm:pt modelId="{FDA65E43-DC25-46FE-ABBE-4B99FD99A29A}" type="pres">
      <dgm:prSet presAssocID="{E9B49204-A9BF-4043-8F7D-3C4ECC6604BA}" presName="aNode" presStyleLbl="fgAcc1" presStyleIdx="1" presStyleCnt="3" custScaleX="111268" custScaleY="145026">
        <dgm:presLayoutVars>
          <dgm:bulletEnabled val="1"/>
        </dgm:presLayoutVars>
      </dgm:prSet>
      <dgm:spPr/>
    </dgm:pt>
    <dgm:pt modelId="{B82F0954-0C01-46D5-A986-1101082FD679}" type="pres">
      <dgm:prSet presAssocID="{E9B49204-A9BF-4043-8F7D-3C4ECC6604BA}" presName="aSpace" presStyleCnt="0"/>
      <dgm:spPr/>
    </dgm:pt>
    <dgm:pt modelId="{DD42EF32-B0F3-400A-A899-4E2DFC3DED06}" type="pres">
      <dgm:prSet presAssocID="{9C94A8E2-2A2B-4CAE-9CD6-58412316CEDD}" presName="aNode" presStyleLbl="fgAcc1" presStyleIdx="2" presStyleCnt="3" custScaleX="113809" custScaleY="125495">
        <dgm:presLayoutVars>
          <dgm:bulletEnabled val="1"/>
        </dgm:presLayoutVars>
      </dgm:prSet>
      <dgm:spPr/>
    </dgm:pt>
    <dgm:pt modelId="{CF3BEF77-ACF3-41F7-9BCC-5F6C4DB62C49}" type="pres">
      <dgm:prSet presAssocID="{9C94A8E2-2A2B-4CAE-9CD6-58412316CEDD}" presName="aSpace" presStyleCnt="0"/>
      <dgm:spPr/>
    </dgm:pt>
  </dgm:ptLst>
  <dgm:cxnLst>
    <dgm:cxn modelId="{0EDC5D1F-D2CD-4199-97D7-0C01C97EE3F7}" srcId="{32F93315-0E0A-41C7-9F12-109A84C18BA8}" destId="{E9B49204-A9BF-4043-8F7D-3C4ECC6604BA}" srcOrd="1" destOrd="0" parTransId="{FD7B2831-0183-44E9-893C-9808C3818D0C}" sibTransId="{67F22A3A-9B4F-4794-BF9A-9072488BFD16}"/>
    <dgm:cxn modelId="{748C7A87-4B1D-4D59-B25D-F2D0915C7153}" srcId="{32F93315-0E0A-41C7-9F12-109A84C18BA8}" destId="{86EB7070-C169-4DFF-AA26-5507E0962AF8}" srcOrd="0" destOrd="0" parTransId="{19535452-CF16-4159-AAB9-3E547BB91ADE}" sibTransId="{CF5D04C6-08B2-4BD3-B2F9-B5A1A4648AD8}"/>
    <dgm:cxn modelId="{57A40E8F-38BE-4F3D-968A-67F75202A07E}" type="presOf" srcId="{32F93315-0E0A-41C7-9F12-109A84C18BA8}" destId="{34843225-8A6B-4234-93C3-3C31F93A8440}" srcOrd="0" destOrd="0" presId="urn:microsoft.com/office/officeart/2005/8/layout/pyramid2"/>
    <dgm:cxn modelId="{43DC1EC1-8359-4C68-9062-A83F9270D4E9}" type="presOf" srcId="{9C94A8E2-2A2B-4CAE-9CD6-58412316CEDD}" destId="{DD42EF32-B0F3-400A-A899-4E2DFC3DED06}" srcOrd="0" destOrd="0" presId="urn:microsoft.com/office/officeart/2005/8/layout/pyramid2"/>
    <dgm:cxn modelId="{5BE64FCE-233C-4195-A57A-994CD38B9970}" srcId="{32F93315-0E0A-41C7-9F12-109A84C18BA8}" destId="{9C94A8E2-2A2B-4CAE-9CD6-58412316CEDD}" srcOrd="2" destOrd="0" parTransId="{0BDB438B-C962-4BD8-89D5-6E890F73782D}" sibTransId="{46B9C7B8-325E-4CE7-97D6-534C1E983195}"/>
    <dgm:cxn modelId="{D70877D7-7053-49C8-9F41-93B22A754230}" type="presOf" srcId="{E9B49204-A9BF-4043-8F7D-3C4ECC6604BA}" destId="{FDA65E43-DC25-46FE-ABBE-4B99FD99A29A}" srcOrd="0" destOrd="0" presId="urn:microsoft.com/office/officeart/2005/8/layout/pyramid2"/>
    <dgm:cxn modelId="{F78A4EDE-8DA1-40E1-98A2-B37F9B7ECAF6}" type="presOf" srcId="{86EB7070-C169-4DFF-AA26-5507E0962AF8}" destId="{1022EDBF-CA83-49C3-A99C-8458FFEE4EE3}" srcOrd="0" destOrd="0" presId="urn:microsoft.com/office/officeart/2005/8/layout/pyramid2"/>
    <dgm:cxn modelId="{E702E498-312D-44EF-9919-302666607DD3}" type="presParOf" srcId="{34843225-8A6B-4234-93C3-3C31F93A8440}" destId="{30F6237F-81F0-4FD7-ACD7-380C31275B52}" srcOrd="0" destOrd="0" presId="urn:microsoft.com/office/officeart/2005/8/layout/pyramid2"/>
    <dgm:cxn modelId="{689BB7DC-72CA-413C-9A3F-C9673236F37E}" type="presParOf" srcId="{34843225-8A6B-4234-93C3-3C31F93A8440}" destId="{1D25F90E-8B27-46E5-B6DA-C8CD69B11D22}" srcOrd="1" destOrd="0" presId="urn:microsoft.com/office/officeart/2005/8/layout/pyramid2"/>
    <dgm:cxn modelId="{699E39EE-C4C8-4346-93E7-086D507815F0}" type="presParOf" srcId="{1D25F90E-8B27-46E5-B6DA-C8CD69B11D22}" destId="{1022EDBF-CA83-49C3-A99C-8458FFEE4EE3}" srcOrd="0" destOrd="0" presId="urn:microsoft.com/office/officeart/2005/8/layout/pyramid2"/>
    <dgm:cxn modelId="{62A48BAC-EFC5-40EF-852A-927A5BDADE9B}" type="presParOf" srcId="{1D25F90E-8B27-46E5-B6DA-C8CD69B11D22}" destId="{4C60F5E0-C407-417F-8B8C-6B6266275DF2}" srcOrd="1" destOrd="0" presId="urn:microsoft.com/office/officeart/2005/8/layout/pyramid2"/>
    <dgm:cxn modelId="{16374E6B-1C3B-4A63-8307-4700D6C9DD09}" type="presParOf" srcId="{1D25F90E-8B27-46E5-B6DA-C8CD69B11D22}" destId="{FDA65E43-DC25-46FE-ABBE-4B99FD99A29A}" srcOrd="2" destOrd="0" presId="urn:microsoft.com/office/officeart/2005/8/layout/pyramid2"/>
    <dgm:cxn modelId="{10B1B76F-E808-44CE-BC19-FB50DE6E6F10}" type="presParOf" srcId="{1D25F90E-8B27-46E5-B6DA-C8CD69B11D22}" destId="{B82F0954-0C01-46D5-A986-1101082FD679}" srcOrd="3" destOrd="0" presId="urn:microsoft.com/office/officeart/2005/8/layout/pyramid2"/>
    <dgm:cxn modelId="{BE62C2D1-400B-488C-A587-786A8384FC05}" type="presParOf" srcId="{1D25F90E-8B27-46E5-B6DA-C8CD69B11D22}" destId="{DD42EF32-B0F3-400A-A899-4E2DFC3DED06}" srcOrd="4" destOrd="0" presId="urn:microsoft.com/office/officeart/2005/8/layout/pyramid2"/>
    <dgm:cxn modelId="{5F6A099B-00FC-4A50-BEFE-DEE3E8F7D3B3}" type="presParOf" srcId="{1D25F90E-8B27-46E5-B6DA-C8CD69B11D22}" destId="{CF3BEF77-ACF3-41F7-9BCC-5F6C4DB62C49}" srcOrd="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1BD4509-4965-4DF7-B975-B6A337DAC875}" type="doc">
      <dgm:prSet loTypeId="urn:microsoft.com/office/officeart/2005/8/layout/chevron1" loCatId="process" qsTypeId="urn:microsoft.com/office/officeart/2005/8/quickstyle/simple1" qsCatId="simple" csTypeId="urn:microsoft.com/office/officeart/2005/8/colors/colorful4" csCatId="colorful" phldr="1"/>
      <dgm:spPr/>
    </dgm:pt>
    <dgm:pt modelId="{E55B3653-A9F3-4A37-8C9A-2172118C34BD}">
      <dgm:prSet phldrT="[文本]"/>
      <dgm:spPr/>
      <dgm:t>
        <a:bodyPr/>
        <a:lstStyle/>
        <a:p>
          <a:r>
            <a:rPr lang="en-US" altLang="en-US" b="1" dirty="0">
              <a:latin typeface="Arial" panose="020B0604020202020204" pitchFamily="34" charset="0"/>
              <a:ea typeface="微软雅黑" panose="020B0503020204020204" pitchFamily="34" charset="-122"/>
            </a:rPr>
            <a:t>1</a:t>
          </a:r>
          <a:r>
            <a:rPr lang="zh-CN" altLang="en-US" b="1" dirty="0">
              <a:latin typeface="Arial" panose="020B0604020202020204" pitchFamily="34" charset="0"/>
              <a:ea typeface="微软雅黑" panose="020B0503020204020204" pitchFamily="34" charset="-122"/>
            </a:rPr>
            <a:t>． 情操的对象范围不断扩大，并且从具体向抽象发展</a:t>
          </a:r>
        </a:p>
      </dgm:t>
    </dgm:pt>
    <dgm:pt modelId="{85F99B99-87FA-4BBB-B3FF-F9A207860EA0}" type="parTrans" cxnId="{00B52E9E-B2B8-45FE-AAE3-A718DF4CB0B1}">
      <dgm:prSet/>
      <dgm:spPr/>
      <dgm:t>
        <a:bodyPr/>
        <a:lstStyle/>
        <a:p>
          <a:endParaRPr lang="zh-CN" altLang="en-US" b="1"/>
        </a:p>
      </dgm:t>
    </dgm:pt>
    <dgm:pt modelId="{49891192-0260-4CB2-990C-B1C1F32FD2B9}" type="sibTrans" cxnId="{00B52E9E-B2B8-45FE-AAE3-A718DF4CB0B1}">
      <dgm:prSet/>
      <dgm:spPr/>
      <dgm:t>
        <a:bodyPr/>
        <a:lstStyle/>
        <a:p>
          <a:endParaRPr lang="zh-CN" altLang="en-US" b="1"/>
        </a:p>
      </dgm:t>
    </dgm:pt>
    <dgm:pt modelId="{D9BD0999-47FC-457C-94A2-6F232419E41C}">
      <dgm:prSet phldrT="[文本]"/>
      <dgm:spPr/>
      <dgm:t>
        <a:bodyPr/>
        <a:lstStyle/>
        <a:p>
          <a:r>
            <a:rPr lang="en-US" altLang="en-US" b="1" dirty="0">
              <a:latin typeface="Arial" panose="020B0604020202020204" pitchFamily="34" charset="0"/>
              <a:ea typeface="微软雅黑" panose="020B0503020204020204" pitchFamily="34" charset="-122"/>
            </a:rPr>
            <a:t>2</a:t>
          </a:r>
          <a:r>
            <a:rPr lang="zh-CN" altLang="en-US" b="1" dirty="0">
              <a:latin typeface="Arial" panose="020B0604020202020204" pitchFamily="34" charset="0"/>
              <a:ea typeface="微软雅黑" panose="020B0503020204020204" pitchFamily="34" charset="-122"/>
            </a:rPr>
            <a:t>． 情操的社会性程度不断提高</a:t>
          </a:r>
        </a:p>
      </dgm:t>
    </dgm:pt>
    <dgm:pt modelId="{9BD4EE23-F6C2-4A90-BD6D-2F2F243F88FA}" type="parTrans" cxnId="{3C9C3010-A3FD-4A09-A421-2D69F4211610}">
      <dgm:prSet/>
      <dgm:spPr/>
      <dgm:t>
        <a:bodyPr/>
        <a:lstStyle/>
        <a:p>
          <a:endParaRPr lang="zh-CN" altLang="en-US" b="1"/>
        </a:p>
      </dgm:t>
    </dgm:pt>
    <dgm:pt modelId="{43EEA93C-2EA3-4B4C-BCB3-CF9239459684}" type="sibTrans" cxnId="{3C9C3010-A3FD-4A09-A421-2D69F4211610}">
      <dgm:prSet/>
      <dgm:spPr/>
      <dgm:t>
        <a:bodyPr/>
        <a:lstStyle/>
        <a:p>
          <a:endParaRPr lang="zh-CN" altLang="en-US" b="1"/>
        </a:p>
      </dgm:t>
    </dgm:pt>
    <dgm:pt modelId="{B4B3F063-D81E-4CE4-B0C6-5661E63F5416}">
      <dgm:prSet phldrT="[文本]"/>
      <dgm:spPr/>
      <dgm:t>
        <a:bodyPr/>
        <a:lstStyle/>
        <a:p>
          <a:r>
            <a:rPr lang="en-US" altLang="en-US" b="1" dirty="0">
              <a:latin typeface="Arial" panose="020B0604020202020204" pitchFamily="34" charset="0"/>
              <a:ea typeface="微软雅黑" panose="020B0503020204020204" pitchFamily="34" charset="-122"/>
            </a:rPr>
            <a:t>3</a:t>
          </a:r>
          <a:r>
            <a:rPr lang="zh-CN" altLang="en-US" b="1" dirty="0">
              <a:latin typeface="Arial" panose="020B0604020202020204" pitchFamily="34" charset="0"/>
              <a:ea typeface="微软雅黑" panose="020B0503020204020204" pitchFamily="34" charset="-122"/>
            </a:rPr>
            <a:t>． 情操的独立性逐步增强</a:t>
          </a:r>
        </a:p>
      </dgm:t>
    </dgm:pt>
    <dgm:pt modelId="{1B0215C2-1181-451A-8D89-CDE1FC6A8D58}" type="parTrans" cxnId="{887A0513-1B8A-4E1C-8326-614BC6B09980}">
      <dgm:prSet/>
      <dgm:spPr/>
      <dgm:t>
        <a:bodyPr/>
        <a:lstStyle/>
        <a:p>
          <a:endParaRPr lang="zh-CN" altLang="en-US" b="1"/>
        </a:p>
      </dgm:t>
    </dgm:pt>
    <dgm:pt modelId="{A50B6C3B-D8BD-4724-B0BB-AECD7D86050F}" type="sibTrans" cxnId="{887A0513-1B8A-4E1C-8326-614BC6B09980}">
      <dgm:prSet/>
      <dgm:spPr/>
      <dgm:t>
        <a:bodyPr/>
        <a:lstStyle/>
        <a:p>
          <a:endParaRPr lang="zh-CN" altLang="en-US" b="1"/>
        </a:p>
      </dgm:t>
    </dgm:pt>
    <dgm:pt modelId="{361BCFFE-C1EC-447D-8EBC-F96BA470F19D}" type="pres">
      <dgm:prSet presAssocID="{71BD4509-4965-4DF7-B975-B6A337DAC875}" presName="Name0" presStyleCnt="0">
        <dgm:presLayoutVars>
          <dgm:dir/>
          <dgm:animLvl val="lvl"/>
          <dgm:resizeHandles val="exact"/>
        </dgm:presLayoutVars>
      </dgm:prSet>
      <dgm:spPr/>
    </dgm:pt>
    <dgm:pt modelId="{CC05BFDB-15EB-4323-A54D-3EC955CDF0F1}" type="pres">
      <dgm:prSet presAssocID="{E55B3653-A9F3-4A37-8C9A-2172118C34BD}" presName="parTxOnly" presStyleLbl="node1" presStyleIdx="0" presStyleCnt="3">
        <dgm:presLayoutVars>
          <dgm:chMax val="0"/>
          <dgm:chPref val="0"/>
          <dgm:bulletEnabled val="1"/>
        </dgm:presLayoutVars>
      </dgm:prSet>
      <dgm:spPr/>
    </dgm:pt>
    <dgm:pt modelId="{4414CA86-7BCD-4331-A159-B684835B0710}" type="pres">
      <dgm:prSet presAssocID="{49891192-0260-4CB2-990C-B1C1F32FD2B9}" presName="parTxOnlySpace" presStyleCnt="0"/>
      <dgm:spPr/>
    </dgm:pt>
    <dgm:pt modelId="{3EB14F8A-ECD3-46DA-95A6-8615294235A6}" type="pres">
      <dgm:prSet presAssocID="{D9BD0999-47FC-457C-94A2-6F232419E41C}" presName="parTxOnly" presStyleLbl="node1" presStyleIdx="1" presStyleCnt="3">
        <dgm:presLayoutVars>
          <dgm:chMax val="0"/>
          <dgm:chPref val="0"/>
          <dgm:bulletEnabled val="1"/>
        </dgm:presLayoutVars>
      </dgm:prSet>
      <dgm:spPr/>
    </dgm:pt>
    <dgm:pt modelId="{05F68DDC-17BB-4380-8733-64DCAE35FFAF}" type="pres">
      <dgm:prSet presAssocID="{43EEA93C-2EA3-4B4C-BCB3-CF9239459684}" presName="parTxOnlySpace" presStyleCnt="0"/>
      <dgm:spPr/>
    </dgm:pt>
    <dgm:pt modelId="{A922C42F-D0C0-4B0F-9705-C3E8AE3CBC0E}" type="pres">
      <dgm:prSet presAssocID="{B4B3F063-D81E-4CE4-B0C6-5661E63F5416}" presName="parTxOnly" presStyleLbl="node1" presStyleIdx="2" presStyleCnt="3">
        <dgm:presLayoutVars>
          <dgm:chMax val="0"/>
          <dgm:chPref val="0"/>
          <dgm:bulletEnabled val="1"/>
        </dgm:presLayoutVars>
      </dgm:prSet>
      <dgm:spPr/>
    </dgm:pt>
  </dgm:ptLst>
  <dgm:cxnLst>
    <dgm:cxn modelId="{3C9C3010-A3FD-4A09-A421-2D69F4211610}" srcId="{71BD4509-4965-4DF7-B975-B6A337DAC875}" destId="{D9BD0999-47FC-457C-94A2-6F232419E41C}" srcOrd="1" destOrd="0" parTransId="{9BD4EE23-F6C2-4A90-BD6D-2F2F243F88FA}" sibTransId="{43EEA93C-2EA3-4B4C-BCB3-CF9239459684}"/>
    <dgm:cxn modelId="{887A0513-1B8A-4E1C-8326-614BC6B09980}" srcId="{71BD4509-4965-4DF7-B975-B6A337DAC875}" destId="{B4B3F063-D81E-4CE4-B0C6-5661E63F5416}" srcOrd="2" destOrd="0" parTransId="{1B0215C2-1181-451A-8D89-CDE1FC6A8D58}" sibTransId="{A50B6C3B-D8BD-4724-B0BB-AECD7D86050F}"/>
    <dgm:cxn modelId="{589B0C16-9AE2-4465-BA08-22D8A199B744}" type="presOf" srcId="{D9BD0999-47FC-457C-94A2-6F232419E41C}" destId="{3EB14F8A-ECD3-46DA-95A6-8615294235A6}" srcOrd="0" destOrd="0" presId="urn:microsoft.com/office/officeart/2005/8/layout/chevron1"/>
    <dgm:cxn modelId="{E4E88855-C2AA-400F-BA06-33817B412009}" type="presOf" srcId="{71BD4509-4965-4DF7-B975-B6A337DAC875}" destId="{361BCFFE-C1EC-447D-8EBC-F96BA470F19D}" srcOrd="0" destOrd="0" presId="urn:microsoft.com/office/officeart/2005/8/layout/chevron1"/>
    <dgm:cxn modelId="{00B52E9E-B2B8-45FE-AAE3-A718DF4CB0B1}" srcId="{71BD4509-4965-4DF7-B975-B6A337DAC875}" destId="{E55B3653-A9F3-4A37-8C9A-2172118C34BD}" srcOrd="0" destOrd="0" parTransId="{85F99B99-87FA-4BBB-B3FF-F9A207860EA0}" sibTransId="{49891192-0260-4CB2-990C-B1C1F32FD2B9}"/>
    <dgm:cxn modelId="{E6EB08B9-58F3-48DE-A96F-6AADE1A4C919}" type="presOf" srcId="{B4B3F063-D81E-4CE4-B0C6-5661E63F5416}" destId="{A922C42F-D0C0-4B0F-9705-C3E8AE3CBC0E}" srcOrd="0" destOrd="0" presId="urn:microsoft.com/office/officeart/2005/8/layout/chevron1"/>
    <dgm:cxn modelId="{0EFBBCF2-B3DD-4701-B608-459F0639E33A}" type="presOf" srcId="{E55B3653-A9F3-4A37-8C9A-2172118C34BD}" destId="{CC05BFDB-15EB-4323-A54D-3EC955CDF0F1}" srcOrd="0" destOrd="0" presId="urn:microsoft.com/office/officeart/2005/8/layout/chevron1"/>
    <dgm:cxn modelId="{58FD6C4F-B277-4600-95E9-DFDC94802CC9}" type="presParOf" srcId="{361BCFFE-C1EC-447D-8EBC-F96BA470F19D}" destId="{CC05BFDB-15EB-4323-A54D-3EC955CDF0F1}" srcOrd="0" destOrd="0" presId="urn:microsoft.com/office/officeart/2005/8/layout/chevron1"/>
    <dgm:cxn modelId="{87E4875A-4EE9-4E39-ADC2-578CBB2F31CD}" type="presParOf" srcId="{361BCFFE-C1EC-447D-8EBC-F96BA470F19D}" destId="{4414CA86-7BCD-4331-A159-B684835B0710}" srcOrd="1" destOrd="0" presId="urn:microsoft.com/office/officeart/2005/8/layout/chevron1"/>
    <dgm:cxn modelId="{675C2837-0F50-454D-A68F-49CD5D3236F0}" type="presParOf" srcId="{361BCFFE-C1EC-447D-8EBC-F96BA470F19D}" destId="{3EB14F8A-ECD3-46DA-95A6-8615294235A6}" srcOrd="2" destOrd="0" presId="urn:microsoft.com/office/officeart/2005/8/layout/chevron1"/>
    <dgm:cxn modelId="{2409C744-3E3F-4D62-8676-62E18CE01A1B}" type="presParOf" srcId="{361BCFFE-C1EC-447D-8EBC-F96BA470F19D}" destId="{05F68DDC-17BB-4380-8733-64DCAE35FFAF}" srcOrd="3" destOrd="0" presId="urn:microsoft.com/office/officeart/2005/8/layout/chevron1"/>
    <dgm:cxn modelId="{942556E8-A8A7-4D42-AC82-E273605036CB}" type="presParOf" srcId="{361BCFFE-C1EC-447D-8EBC-F96BA470F19D}" destId="{A922C42F-D0C0-4B0F-9705-C3E8AE3CBC0E}"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480CAB1-EDC7-4C56-A508-8E64C08151B6}" type="doc">
      <dgm:prSet loTypeId="urn:microsoft.com/office/officeart/2008/layout/VerticalCurvedList" loCatId="list" qsTypeId="urn:microsoft.com/office/officeart/2005/8/quickstyle/simple1" qsCatId="simple" csTypeId="urn:microsoft.com/office/officeart/2005/8/colors/colorful2" csCatId="colorful" phldr="1"/>
      <dgm:spPr/>
      <dgm:t>
        <a:bodyPr/>
        <a:lstStyle/>
        <a:p>
          <a:endParaRPr lang="zh-CN" altLang="en-US"/>
        </a:p>
      </dgm:t>
    </dgm:pt>
    <dgm:pt modelId="{C98D8CDA-7A5A-4C6A-9525-E5F96EC3A511}">
      <dgm:prSet phldrT="[文本]" custT="1"/>
      <dgm:spPr/>
      <dgm:t>
        <a:bodyPr/>
        <a:lstStyle/>
        <a:p>
          <a:r>
            <a:rPr lang="zh-CN" altLang="en-US" sz="1800" dirty="0">
              <a:latin typeface="Arial" panose="020B0604020202020204" pitchFamily="34" charset="0"/>
              <a:ea typeface="微软雅黑" panose="020B0503020204020204" pitchFamily="34" charset="-122"/>
            </a:rPr>
            <a:t>态度是由认知、情感、意向三因素构成的，它是比较持久的个人内在结构，是外界刺激与个体反应之间的中介因素。</a:t>
          </a:r>
        </a:p>
      </dgm:t>
    </dgm:pt>
    <dgm:pt modelId="{A5A7336D-8E8B-4465-8022-C523597B2B42}" type="parTrans" cxnId="{8F6B46DA-A773-4BDF-B0A0-A82C1C39E47C}">
      <dgm:prSet/>
      <dgm:spPr/>
      <dgm:t>
        <a:bodyPr/>
        <a:lstStyle/>
        <a:p>
          <a:endParaRPr lang="zh-CN" altLang="en-US"/>
        </a:p>
      </dgm:t>
    </dgm:pt>
    <dgm:pt modelId="{3669568A-FD5C-457E-8069-4211ED9D5011}" type="sibTrans" cxnId="{8F6B46DA-A773-4BDF-B0A0-A82C1C39E47C}">
      <dgm:prSet/>
      <dgm:spPr/>
      <dgm:t>
        <a:bodyPr/>
        <a:lstStyle/>
        <a:p>
          <a:endParaRPr lang="zh-CN" altLang="en-US"/>
        </a:p>
      </dgm:t>
    </dgm:pt>
    <dgm:pt modelId="{911181CF-54FD-4A00-B775-AE09A50B30E8}">
      <dgm:prSet phldrT="[文本]" custT="1"/>
      <dgm:spPr/>
      <dgm:t>
        <a:bodyPr/>
        <a:lstStyle/>
        <a:p>
          <a:r>
            <a:rPr lang="zh-CN" altLang="en-US" sz="1800" dirty="0">
              <a:latin typeface="Arial" panose="020B0604020202020204" pitchFamily="34" charset="0"/>
              <a:ea typeface="微软雅黑" panose="020B0503020204020204" pitchFamily="34" charset="-122"/>
            </a:rPr>
            <a:t>态度总是指向一定的对象，个体对态度对象所具有的带有评价意义的观念和信念，就是态度的认知因素。认知因素是态度的基础，人们对某一事物的态度，总是基于对该事物的认识和理解。</a:t>
          </a:r>
        </a:p>
      </dgm:t>
    </dgm:pt>
    <dgm:pt modelId="{02852833-4941-4822-98D8-CE1766B0B7CD}" type="parTrans" cxnId="{3A40324F-C223-4EB9-AEEC-51EEEC3D9E46}">
      <dgm:prSet/>
      <dgm:spPr/>
      <dgm:t>
        <a:bodyPr/>
        <a:lstStyle/>
        <a:p>
          <a:endParaRPr lang="zh-CN" altLang="en-US"/>
        </a:p>
      </dgm:t>
    </dgm:pt>
    <dgm:pt modelId="{03BE734C-C2C1-43B2-8AF0-5B3A47441FCE}" type="sibTrans" cxnId="{3A40324F-C223-4EB9-AEEC-51EEEC3D9E46}">
      <dgm:prSet/>
      <dgm:spPr/>
      <dgm:t>
        <a:bodyPr/>
        <a:lstStyle/>
        <a:p>
          <a:endParaRPr lang="zh-CN" altLang="en-US"/>
        </a:p>
      </dgm:t>
    </dgm:pt>
    <dgm:pt modelId="{F075B97F-6CFC-422C-8582-A9082A8CA5CA}" type="pres">
      <dgm:prSet presAssocID="{0480CAB1-EDC7-4C56-A508-8E64C08151B6}" presName="Name0" presStyleCnt="0">
        <dgm:presLayoutVars>
          <dgm:chMax val="7"/>
          <dgm:chPref val="7"/>
          <dgm:dir/>
        </dgm:presLayoutVars>
      </dgm:prSet>
      <dgm:spPr/>
    </dgm:pt>
    <dgm:pt modelId="{DCE7C41E-3F2C-40F5-8E3A-27BFB758702C}" type="pres">
      <dgm:prSet presAssocID="{0480CAB1-EDC7-4C56-A508-8E64C08151B6}" presName="Name1" presStyleCnt="0"/>
      <dgm:spPr/>
    </dgm:pt>
    <dgm:pt modelId="{01D9494A-8FBA-43D9-9D11-BF23282BAB37}" type="pres">
      <dgm:prSet presAssocID="{0480CAB1-EDC7-4C56-A508-8E64C08151B6}" presName="cycle" presStyleCnt="0"/>
      <dgm:spPr/>
    </dgm:pt>
    <dgm:pt modelId="{415192AC-00AB-4A42-8C0F-FD13E7AA3842}" type="pres">
      <dgm:prSet presAssocID="{0480CAB1-EDC7-4C56-A508-8E64C08151B6}" presName="srcNode" presStyleLbl="node1" presStyleIdx="0" presStyleCnt="2"/>
      <dgm:spPr/>
    </dgm:pt>
    <dgm:pt modelId="{34872276-F52B-46BE-9947-FBEC599B6911}" type="pres">
      <dgm:prSet presAssocID="{0480CAB1-EDC7-4C56-A508-8E64C08151B6}" presName="conn" presStyleLbl="parChTrans1D2" presStyleIdx="0" presStyleCnt="1"/>
      <dgm:spPr/>
    </dgm:pt>
    <dgm:pt modelId="{8BA08549-5880-47B2-98B4-944EA721F850}" type="pres">
      <dgm:prSet presAssocID="{0480CAB1-EDC7-4C56-A508-8E64C08151B6}" presName="extraNode" presStyleLbl="node1" presStyleIdx="0" presStyleCnt="2"/>
      <dgm:spPr/>
    </dgm:pt>
    <dgm:pt modelId="{0704C34A-0152-4D52-B0A2-7041991FF72B}" type="pres">
      <dgm:prSet presAssocID="{0480CAB1-EDC7-4C56-A508-8E64C08151B6}" presName="dstNode" presStyleLbl="node1" presStyleIdx="0" presStyleCnt="2"/>
      <dgm:spPr/>
    </dgm:pt>
    <dgm:pt modelId="{E3312A96-69DB-4132-95E7-125E19E92923}" type="pres">
      <dgm:prSet presAssocID="{C98D8CDA-7A5A-4C6A-9525-E5F96EC3A511}" presName="text_1" presStyleLbl="node1" presStyleIdx="0" presStyleCnt="2" custScaleY="126391">
        <dgm:presLayoutVars>
          <dgm:bulletEnabled val="1"/>
        </dgm:presLayoutVars>
      </dgm:prSet>
      <dgm:spPr/>
    </dgm:pt>
    <dgm:pt modelId="{CE36CC5D-82D7-464E-9BA4-7E355FAA9BF3}" type="pres">
      <dgm:prSet presAssocID="{C98D8CDA-7A5A-4C6A-9525-E5F96EC3A511}" presName="accent_1" presStyleCnt="0"/>
      <dgm:spPr/>
    </dgm:pt>
    <dgm:pt modelId="{847B832C-3287-499C-BC8A-2C49AF87A400}" type="pres">
      <dgm:prSet presAssocID="{C98D8CDA-7A5A-4C6A-9525-E5F96EC3A511}" presName="accentRepeatNode" presStyleLbl="solidFgAcc1" presStyleIdx="0" presStyleCnt="2"/>
      <dgm:spPr/>
    </dgm:pt>
    <dgm:pt modelId="{BAB07113-424C-450A-A466-AC655680ECBD}" type="pres">
      <dgm:prSet presAssocID="{911181CF-54FD-4A00-B775-AE09A50B30E8}" presName="text_2" presStyleLbl="node1" presStyleIdx="1" presStyleCnt="2" custScaleY="121198">
        <dgm:presLayoutVars>
          <dgm:bulletEnabled val="1"/>
        </dgm:presLayoutVars>
      </dgm:prSet>
      <dgm:spPr/>
    </dgm:pt>
    <dgm:pt modelId="{DA16ED6E-A2DE-4133-A330-1CD7F7E9F0BA}" type="pres">
      <dgm:prSet presAssocID="{911181CF-54FD-4A00-B775-AE09A50B30E8}" presName="accent_2" presStyleCnt="0"/>
      <dgm:spPr/>
    </dgm:pt>
    <dgm:pt modelId="{5A599947-9CB6-46A4-BD24-B23E482172ED}" type="pres">
      <dgm:prSet presAssocID="{911181CF-54FD-4A00-B775-AE09A50B30E8}" presName="accentRepeatNode" presStyleLbl="solidFgAcc1" presStyleIdx="1" presStyleCnt="2"/>
      <dgm:spPr/>
    </dgm:pt>
  </dgm:ptLst>
  <dgm:cxnLst>
    <dgm:cxn modelId="{71E72562-0F21-4B12-A1A7-FECDEA8086BF}" type="presOf" srcId="{0480CAB1-EDC7-4C56-A508-8E64C08151B6}" destId="{F075B97F-6CFC-422C-8582-A9082A8CA5CA}" srcOrd="0" destOrd="0" presId="urn:microsoft.com/office/officeart/2008/layout/VerticalCurvedList"/>
    <dgm:cxn modelId="{3A40324F-C223-4EB9-AEEC-51EEEC3D9E46}" srcId="{0480CAB1-EDC7-4C56-A508-8E64C08151B6}" destId="{911181CF-54FD-4A00-B775-AE09A50B30E8}" srcOrd="1" destOrd="0" parTransId="{02852833-4941-4822-98D8-CE1766B0B7CD}" sibTransId="{03BE734C-C2C1-43B2-8AF0-5B3A47441FCE}"/>
    <dgm:cxn modelId="{6EEABE9D-B150-4604-8AC6-7BFC2BAD8F16}" type="presOf" srcId="{C98D8CDA-7A5A-4C6A-9525-E5F96EC3A511}" destId="{E3312A96-69DB-4132-95E7-125E19E92923}" srcOrd="0" destOrd="0" presId="urn:microsoft.com/office/officeart/2008/layout/VerticalCurvedList"/>
    <dgm:cxn modelId="{8F6B46DA-A773-4BDF-B0A0-A82C1C39E47C}" srcId="{0480CAB1-EDC7-4C56-A508-8E64C08151B6}" destId="{C98D8CDA-7A5A-4C6A-9525-E5F96EC3A511}" srcOrd="0" destOrd="0" parTransId="{A5A7336D-8E8B-4465-8022-C523597B2B42}" sibTransId="{3669568A-FD5C-457E-8069-4211ED9D5011}"/>
    <dgm:cxn modelId="{F2CC1CDB-67B7-401E-A37A-00D7A78BA262}" type="presOf" srcId="{911181CF-54FD-4A00-B775-AE09A50B30E8}" destId="{BAB07113-424C-450A-A466-AC655680ECBD}" srcOrd="0" destOrd="0" presId="urn:microsoft.com/office/officeart/2008/layout/VerticalCurvedList"/>
    <dgm:cxn modelId="{0244A7EA-578F-4D16-9E47-36B26196D471}" type="presOf" srcId="{3669568A-FD5C-457E-8069-4211ED9D5011}" destId="{34872276-F52B-46BE-9947-FBEC599B6911}" srcOrd="0" destOrd="0" presId="urn:microsoft.com/office/officeart/2008/layout/VerticalCurvedList"/>
    <dgm:cxn modelId="{964F3095-2091-4EB0-9EB8-A3B2AAE2BAB5}" type="presParOf" srcId="{F075B97F-6CFC-422C-8582-A9082A8CA5CA}" destId="{DCE7C41E-3F2C-40F5-8E3A-27BFB758702C}" srcOrd="0" destOrd="0" presId="urn:microsoft.com/office/officeart/2008/layout/VerticalCurvedList"/>
    <dgm:cxn modelId="{57B3A401-F457-4943-A210-547EB110BB08}" type="presParOf" srcId="{DCE7C41E-3F2C-40F5-8E3A-27BFB758702C}" destId="{01D9494A-8FBA-43D9-9D11-BF23282BAB37}" srcOrd="0" destOrd="0" presId="urn:microsoft.com/office/officeart/2008/layout/VerticalCurvedList"/>
    <dgm:cxn modelId="{19F4C600-1362-4296-B36F-5638297542AA}" type="presParOf" srcId="{01D9494A-8FBA-43D9-9D11-BF23282BAB37}" destId="{415192AC-00AB-4A42-8C0F-FD13E7AA3842}" srcOrd="0" destOrd="0" presId="urn:microsoft.com/office/officeart/2008/layout/VerticalCurvedList"/>
    <dgm:cxn modelId="{34C72B95-EF4B-447B-BCC6-C89CEC2BC62F}" type="presParOf" srcId="{01D9494A-8FBA-43D9-9D11-BF23282BAB37}" destId="{34872276-F52B-46BE-9947-FBEC599B6911}" srcOrd="1" destOrd="0" presId="urn:microsoft.com/office/officeart/2008/layout/VerticalCurvedList"/>
    <dgm:cxn modelId="{C3C34D7F-D669-4380-9C57-F5ABB32DFF29}" type="presParOf" srcId="{01D9494A-8FBA-43D9-9D11-BF23282BAB37}" destId="{8BA08549-5880-47B2-98B4-944EA721F850}" srcOrd="2" destOrd="0" presId="urn:microsoft.com/office/officeart/2008/layout/VerticalCurvedList"/>
    <dgm:cxn modelId="{08FC4AC1-532E-4E1C-8D5A-E355ED963BD9}" type="presParOf" srcId="{01D9494A-8FBA-43D9-9D11-BF23282BAB37}" destId="{0704C34A-0152-4D52-B0A2-7041991FF72B}" srcOrd="3" destOrd="0" presId="urn:microsoft.com/office/officeart/2008/layout/VerticalCurvedList"/>
    <dgm:cxn modelId="{269ABE2C-EA6F-4E3A-BA0F-0585B0B493BD}" type="presParOf" srcId="{DCE7C41E-3F2C-40F5-8E3A-27BFB758702C}" destId="{E3312A96-69DB-4132-95E7-125E19E92923}" srcOrd="1" destOrd="0" presId="urn:microsoft.com/office/officeart/2008/layout/VerticalCurvedList"/>
    <dgm:cxn modelId="{9FF72B25-62FE-49C3-BE0D-F9A63539F33B}" type="presParOf" srcId="{DCE7C41E-3F2C-40F5-8E3A-27BFB758702C}" destId="{CE36CC5D-82D7-464E-9BA4-7E355FAA9BF3}" srcOrd="2" destOrd="0" presId="urn:microsoft.com/office/officeart/2008/layout/VerticalCurvedList"/>
    <dgm:cxn modelId="{22BCA761-0BE1-445D-A1E0-4FDE9DECE801}" type="presParOf" srcId="{CE36CC5D-82D7-464E-9BA4-7E355FAA9BF3}" destId="{847B832C-3287-499C-BC8A-2C49AF87A400}" srcOrd="0" destOrd="0" presId="urn:microsoft.com/office/officeart/2008/layout/VerticalCurvedList"/>
    <dgm:cxn modelId="{AB08A793-5230-4833-9A67-0FEDBE37C5D4}" type="presParOf" srcId="{DCE7C41E-3F2C-40F5-8E3A-27BFB758702C}" destId="{BAB07113-424C-450A-A466-AC655680ECBD}" srcOrd="3" destOrd="0" presId="urn:microsoft.com/office/officeart/2008/layout/VerticalCurvedList"/>
    <dgm:cxn modelId="{47069E49-D927-4101-B994-CE2F4174E116}" type="presParOf" srcId="{DCE7C41E-3F2C-40F5-8E3A-27BFB758702C}" destId="{DA16ED6E-A2DE-4133-A330-1CD7F7E9F0BA}" srcOrd="4" destOrd="0" presId="urn:microsoft.com/office/officeart/2008/layout/VerticalCurvedList"/>
    <dgm:cxn modelId="{7660F6DE-34FE-45FE-AEC0-975F5A752EF2}" type="presParOf" srcId="{DA16ED6E-A2DE-4133-A330-1CD7F7E9F0BA}" destId="{5A599947-9CB6-46A4-BD24-B23E482172ED}"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21B104C-4722-4186-A2AB-5D35590680BF}" type="doc">
      <dgm:prSet loTypeId="urn:microsoft.com/office/officeart/2005/8/layout/hProcess9" loCatId="process" qsTypeId="urn:microsoft.com/office/officeart/2005/8/quickstyle/simple1" qsCatId="simple" csTypeId="urn:microsoft.com/office/officeart/2005/8/colors/colorful3" csCatId="colorful" phldr="1"/>
      <dgm:spPr/>
    </dgm:pt>
    <dgm:pt modelId="{C5C9FA4C-3C34-4B3D-8CFD-96893C6C9ACD}">
      <dgm:prSet phldrT="[文本]"/>
      <dgm:spPr/>
      <dgm:t>
        <a:bodyPr/>
        <a:lstStyle/>
        <a:p>
          <a:r>
            <a:rPr lang="zh-CN" altLang="zh-CN" dirty="0">
              <a:latin typeface="Arial" panose="020B0604020202020204" pitchFamily="34" charset="0"/>
              <a:ea typeface="微软雅黑" panose="020B0503020204020204" pitchFamily="34" charset="-122"/>
            </a:rPr>
            <a:t>这类人通常有极强的自信心，凡事总认为自己是正确的，自己的所作所为没有错误，自己想要做的就是正确的。他们总持有这种强烈的信念，其生活也以这种信念为中心。</a:t>
          </a:r>
        </a:p>
      </dgm:t>
    </dgm:pt>
    <dgm:pt modelId="{712DD42E-F2F2-4AA7-899F-EDB2A66CE108}" type="parTrans" cxnId="{5AFD4C29-9698-4281-90C8-542E8DC44CD7}">
      <dgm:prSet/>
      <dgm:spPr/>
      <dgm:t>
        <a:bodyPr/>
        <a:lstStyle/>
        <a:p>
          <a:endParaRPr lang="zh-CN" altLang="en-US"/>
        </a:p>
      </dgm:t>
    </dgm:pt>
    <dgm:pt modelId="{7F86E949-6E84-41AA-B9F2-74A851463E63}" type="sibTrans" cxnId="{5AFD4C29-9698-4281-90C8-542E8DC44CD7}">
      <dgm:prSet/>
      <dgm:spPr/>
      <dgm:t>
        <a:bodyPr/>
        <a:lstStyle/>
        <a:p>
          <a:endParaRPr lang="zh-CN" altLang="en-US"/>
        </a:p>
      </dgm:t>
    </dgm:pt>
    <dgm:pt modelId="{8B7B9235-27C0-430B-9979-9996482D88D5}">
      <dgm:prSet phldrT="[文本]"/>
      <dgm:spPr/>
      <dgm:t>
        <a:bodyPr/>
        <a:lstStyle/>
        <a:p>
          <a:pPr algn="l"/>
          <a:r>
            <a:rPr lang="zh-CN" altLang="en-US" dirty="0">
              <a:latin typeface="Arial" panose="020B0604020202020204" pitchFamily="34" charset="0"/>
              <a:ea typeface="微软雅黑" panose="020B0503020204020204" pitchFamily="34" charset="-122"/>
            </a:rPr>
            <a:t>虽然这种人往往具有判断敏捷、富有勇气和较强的实践能力等优点，但傲慢无礼、压制别人的态度会使大多数人对他们敬而远之。他们自己则会因此而不受周围人的欢迎，并容易引起各种纠纷。</a:t>
          </a:r>
        </a:p>
      </dgm:t>
    </dgm:pt>
    <dgm:pt modelId="{3752CF8C-474E-4DE2-8B50-51B5C18A75D4}" type="parTrans" cxnId="{810865A4-F5D6-464D-AB7F-0ABBD6C9126A}">
      <dgm:prSet/>
      <dgm:spPr/>
      <dgm:t>
        <a:bodyPr/>
        <a:lstStyle/>
        <a:p>
          <a:endParaRPr lang="zh-CN" altLang="en-US"/>
        </a:p>
      </dgm:t>
    </dgm:pt>
    <dgm:pt modelId="{82A07FE7-BFF9-444B-92EE-ACC9B65596CA}" type="sibTrans" cxnId="{810865A4-F5D6-464D-AB7F-0ABBD6C9126A}">
      <dgm:prSet/>
      <dgm:spPr/>
      <dgm:t>
        <a:bodyPr/>
        <a:lstStyle/>
        <a:p>
          <a:endParaRPr lang="zh-CN" altLang="en-US"/>
        </a:p>
      </dgm:t>
    </dgm:pt>
    <dgm:pt modelId="{FAE9504B-13BA-4076-8A2F-F7C1010E9ECC}" type="pres">
      <dgm:prSet presAssocID="{A21B104C-4722-4186-A2AB-5D35590680BF}" presName="CompostProcess" presStyleCnt="0">
        <dgm:presLayoutVars>
          <dgm:dir/>
          <dgm:resizeHandles val="exact"/>
        </dgm:presLayoutVars>
      </dgm:prSet>
      <dgm:spPr/>
    </dgm:pt>
    <dgm:pt modelId="{C3466AF3-C5A6-4732-8DFC-12C356277A56}" type="pres">
      <dgm:prSet presAssocID="{A21B104C-4722-4186-A2AB-5D35590680BF}" presName="arrow" presStyleLbl="bgShp" presStyleIdx="0" presStyleCnt="1"/>
      <dgm:spPr/>
    </dgm:pt>
    <dgm:pt modelId="{822E9DA8-92AD-4F80-99DF-677544F2DB9F}" type="pres">
      <dgm:prSet presAssocID="{A21B104C-4722-4186-A2AB-5D35590680BF}" presName="linearProcess" presStyleCnt="0"/>
      <dgm:spPr/>
    </dgm:pt>
    <dgm:pt modelId="{7BA934AC-5D3B-4074-8BDF-3729DFE31FA8}" type="pres">
      <dgm:prSet presAssocID="{C5C9FA4C-3C34-4B3D-8CFD-96893C6C9ACD}" presName="textNode" presStyleLbl="node1" presStyleIdx="0" presStyleCnt="2">
        <dgm:presLayoutVars>
          <dgm:bulletEnabled val="1"/>
        </dgm:presLayoutVars>
      </dgm:prSet>
      <dgm:spPr/>
    </dgm:pt>
    <dgm:pt modelId="{F920ADA4-C5C0-4117-AF30-278ABCA3F93E}" type="pres">
      <dgm:prSet presAssocID="{7F86E949-6E84-41AA-B9F2-74A851463E63}" presName="sibTrans" presStyleCnt="0"/>
      <dgm:spPr/>
    </dgm:pt>
    <dgm:pt modelId="{13648A15-7827-4543-B9F2-4B7C3EC19164}" type="pres">
      <dgm:prSet presAssocID="{8B7B9235-27C0-430B-9979-9996482D88D5}" presName="textNode" presStyleLbl="node1" presStyleIdx="1" presStyleCnt="2">
        <dgm:presLayoutVars>
          <dgm:bulletEnabled val="1"/>
        </dgm:presLayoutVars>
      </dgm:prSet>
      <dgm:spPr/>
    </dgm:pt>
  </dgm:ptLst>
  <dgm:cxnLst>
    <dgm:cxn modelId="{5AFD4C29-9698-4281-90C8-542E8DC44CD7}" srcId="{A21B104C-4722-4186-A2AB-5D35590680BF}" destId="{C5C9FA4C-3C34-4B3D-8CFD-96893C6C9ACD}" srcOrd="0" destOrd="0" parTransId="{712DD42E-F2F2-4AA7-899F-EDB2A66CE108}" sibTransId="{7F86E949-6E84-41AA-B9F2-74A851463E63}"/>
    <dgm:cxn modelId="{CE89193E-2D80-4F6F-9B90-C7741224CAEB}" type="presOf" srcId="{A21B104C-4722-4186-A2AB-5D35590680BF}" destId="{FAE9504B-13BA-4076-8A2F-F7C1010E9ECC}" srcOrd="0" destOrd="0" presId="urn:microsoft.com/office/officeart/2005/8/layout/hProcess9"/>
    <dgm:cxn modelId="{2FD3095D-4012-4B6F-80D2-664007326CB0}" type="presOf" srcId="{8B7B9235-27C0-430B-9979-9996482D88D5}" destId="{13648A15-7827-4543-B9F2-4B7C3EC19164}" srcOrd="0" destOrd="0" presId="urn:microsoft.com/office/officeart/2005/8/layout/hProcess9"/>
    <dgm:cxn modelId="{81B19367-1022-4311-9BE5-661941CC4C63}" type="presOf" srcId="{C5C9FA4C-3C34-4B3D-8CFD-96893C6C9ACD}" destId="{7BA934AC-5D3B-4074-8BDF-3729DFE31FA8}" srcOrd="0" destOrd="0" presId="urn:microsoft.com/office/officeart/2005/8/layout/hProcess9"/>
    <dgm:cxn modelId="{810865A4-F5D6-464D-AB7F-0ABBD6C9126A}" srcId="{A21B104C-4722-4186-A2AB-5D35590680BF}" destId="{8B7B9235-27C0-430B-9979-9996482D88D5}" srcOrd="1" destOrd="0" parTransId="{3752CF8C-474E-4DE2-8B50-51B5C18A75D4}" sibTransId="{82A07FE7-BFF9-444B-92EE-ACC9B65596CA}"/>
    <dgm:cxn modelId="{CCF31F7C-E840-4423-80B7-792C3B7ED252}" type="presParOf" srcId="{FAE9504B-13BA-4076-8A2F-F7C1010E9ECC}" destId="{C3466AF3-C5A6-4732-8DFC-12C356277A56}" srcOrd="0" destOrd="0" presId="urn:microsoft.com/office/officeart/2005/8/layout/hProcess9"/>
    <dgm:cxn modelId="{358DAD7A-C398-4A0F-B8F0-7FE0FEC368F7}" type="presParOf" srcId="{FAE9504B-13BA-4076-8A2F-F7C1010E9ECC}" destId="{822E9DA8-92AD-4F80-99DF-677544F2DB9F}" srcOrd="1" destOrd="0" presId="urn:microsoft.com/office/officeart/2005/8/layout/hProcess9"/>
    <dgm:cxn modelId="{31C71ECD-65FE-4DF5-85DF-1208678EC0DE}" type="presParOf" srcId="{822E9DA8-92AD-4F80-99DF-677544F2DB9F}" destId="{7BA934AC-5D3B-4074-8BDF-3729DFE31FA8}" srcOrd="0" destOrd="0" presId="urn:microsoft.com/office/officeart/2005/8/layout/hProcess9"/>
    <dgm:cxn modelId="{91B695EF-2CDF-4884-8671-F04B8CF86511}" type="presParOf" srcId="{822E9DA8-92AD-4F80-99DF-677544F2DB9F}" destId="{F920ADA4-C5C0-4117-AF30-278ABCA3F93E}" srcOrd="1" destOrd="0" presId="urn:microsoft.com/office/officeart/2005/8/layout/hProcess9"/>
    <dgm:cxn modelId="{7912F7EA-2514-4AC8-8327-ACE02714444B}" type="presParOf" srcId="{822E9DA8-92AD-4F80-99DF-677544F2DB9F}" destId="{13648A15-7827-4543-B9F2-4B7C3EC19164}" srcOrd="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A5C091D-66FD-4CD3-8ED1-9C3112AE70BF}" type="doc">
      <dgm:prSet loTypeId="urn:microsoft.com/office/officeart/2005/8/layout/hProcess7" loCatId="process" qsTypeId="urn:microsoft.com/office/officeart/2005/8/quickstyle/simple1" qsCatId="simple" csTypeId="urn:microsoft.com/office/officeart/2005/8/colors/colorful3" csCatId="colorful" phldr="1"/>
      <dgm:spPr/>
      <dgm:t>
        <a:bodyPr/>
        <a:lstStyle/>
        <a:p>
          <a:endParaRPr lang="zh-CN" altLang="en-US"/>
        </a:p>
      </dgm:t>
    </dgm:pt>
    <dgm:pt modelId="{83589587-2A78-4939-8650-6D89568C7143}">
      <dgm:prSet phldrT="[文本]" phldr="1"/>
      <dgm:spPr/>
      <dgm:t>
        <a:bodyPr/>
        <a:lstStyle/>
        <a:p>
          <a:endParaRPr lang="zh-CN" altLang="en-US" dirty="0"/>
        </a:p>
      </dgm:t>
    </dgm:pt>
    <dgm:pt modelId="{7E3C5DEA-CBA1-4341-82CA-B38324C4A90B}" type="parTrans" cxnId="{E566FB33-8EAE-4ADF-85AF-5E3B2D2FCA15}">
      <dgm:prSet/>
      <dgm:spPr/>
      <dgm:t>
        <a:bodyPr/>
        <a:lstStyle/>
        <a:p>
          <a:endParaRPr lang="zh-CN" altLang="en-US"/>
        </a:p>
      </dgm:t>
    </dgm:pt>
    <dgm:pt modelId="{DFA732AB-13FD-4ABE-9D09-A3E23E755773}" type="sibTrans" cxnId="{E566FB33-8EAE-4ADF-85AF-5E3B2D2FCA15}">
      <dgm:prSet/>
      <dgm:spPr/>
      <dgm:t>
        <a:bodyPr/>
        <a:lstStyle/>
        <a:p>
          <a:endParaRPr lang="zh-CN" altLang="en-US"/>
        </a:p>
      </dgm:t>
    </dgm:pt>
    <dgm:pt modelId="{DCCB6A7D-FE6F-4000-8E2F-F30830CF1EB0}">
      <dgm:prSet phldrT="[文本]"/>
      <dgm:spPr/>
      <dgm:t>
        <a:bodyPr/>
        <a:lstStyle/>
        <a:p>
          <a:r>
            <a:rPr lang="zh-CN" altLang="en-US" dirty="0">
              <a:latin typeface="Arial" panose="020B0604020202020204" pitchFamily="34" charset="0"/>
              <a:ea typeface="微软雅黑" panose="020B0503020204020204" pitchFamily="34" charset="-122"/>
            </a:rPr>
            <a:t>我们的国家目前正处在改革振兴的时期，急需千百万以天下的安危、民族的昌盛为己任的人才。</a:t>
          </a:r>
          <a:endParaRPr lang="zh-CN" altLang="en-US" dirty="0"/>
        </a:p>
      </dgm:t>
    </dgm:pt>
    <dgm:pt modelId="{9BCF3743-0032-49F3-93A2-5C370470AD97}" type="parTrans" cxnId="{4DEA86B7-550D-4FFF-9A8E-34E27BBA7FF7}">
      <dgm:prSet/>
      <dgm:spPr/>
      <dgm:t>
        <a:bodyPr/>
        <a:lstStyle/>
        <a:p>
          <a:endParaRPr lang="zh-CN" altLang="en-US"/>
        </a:p>
      </dgm:t>
    </dgm:pt>
    <dgm:pt modelId="{BE4B0916-0B8E-4E58-B94F-0C22B08A5274}" type="sibTrans" cxnId="{4DEA86B7-550D-4FFF-9A8E-34E27BBA7FF7}">
      <dgm:prSet/>
      <dgm:spPr/>
      <dgm:t>
        <a:bodyPr/>
        <a:lstStyle/>
        <a:p>
          <a:endParaRPr lang="zh-CN" altLang="en-US"/>
        </a:p>
      </dgm:t>
    </dgm:pt>
    <dgm:pt modelId="{07BF08E2-8251-4116-BC84-BC6143FD71A9}">
      <dgm:prSet phldrT="[文本]" phldr="1"/>
      <dgm:spPr/>
      <dgm:t>
        <a:bodyPr/>
        <a:lstStyle/>
        <a:p>
          <a:endParaRPr lang="zh-CN" altLang="en-US"/>
        </a:p>
      </dgm:t>
    </dgm:pt>
    <dgm:pt modelId="{EDF5D16B-27A5-4BA6-AA00-E3F0F671DE86}" type="parTrans" cxnId="{801264E0-57AD-490C-BC50-5EC449C8919C}">
      <dgm:prSet/>
      <dgm:spPr/>
      <dgm:t>
        <a:bodyPr/>
        <a:lstStyle/>
        <a:p>
          <a:endParaRPr lang="zh-CN" altLang="en-US"/>
        </a:p>
      </dgm:t>
    </dgm:pt>
    <dgm:pt modelId="{3908EE21-D415-48EF-9B40-55C7CC2BA3AD}" type="sibTrans" cxnId="{801264E0-57AD-490C-BC50-5EC449C8919C}">
      <dgm:prSet/>
      <dgm:spPr/>
      <dgm:t>
        <a:bodyPr/>
        <a:lstStyle/>
        <a:p>
          <a:endParaRPr lang="zh-CN" altLang="en-US"/>
        </a:p>
      </dgm:t>
    </dgm:pt>
    <dgm:pt modelId="{769CB783-C750-487F-A8FF-18225C39A291}">
      <dgm:prSet phldrT="[文本]"/>
      <dgm:spPr/>
      <dgm:t>
        <a:bodyPr/>
        <a:lstStyle/>
        <a:p>
          <a:r>
            <a:rPr lang="zh-CN" altLang="en-US" dirty="0">
              <a:latin typeface="Arial" panose="020B0604020202020204" pitchFamily="34" charset="0"/>
              <a:ea typeface="微软雅黑" panose="020B0503020204020204" pitchFamily="34" charset="-122"/>
            </a:rPr>
            <a:t>要培养这样的建设人才，通过教育使青少年学生从小形成胸襟坦荡、开朗坚定的立身处世态度是必不可少的，其重要性也是显而易见的。</a:t>
          </a:r>
          <a:endParaRPr lang="zh-CN" altLang="en-US" dirty="0"/>
        </a:p>
      </dgm:t>
    </dgm:pt>
    <dgm:pt modelId="{CCD1C1FC-A78D-4799-9BE0-0114FB6BD627}" type="parTrans" cxnId="{2FE79EAA-0653-48FD-B680-A45C9A016261}">
      <dgm:prSet/>
      <dgm:spPr/>
      <dgm:t>
        <a:bodyPr/>
        <a:lstStyle/>
        <a:p>
          <a:endParaRPr lang="zh-CN" altLang="en-US"/>
        </a:p>
      </dgm:t>
    </dgm:pt>
    <dgm:pt modelId="{696ECC70-85E4-47BE-8819-00FEAF9E989B}" type="sibTrans" cxnId="{2FE79EAA-0653-48FD-B680-A45C9A016261}">
      <dgm:prSet/>
      <dgm:spPr/>
      <dgm:t>
        <a:bodyPr/>
        <a:lstStyle/>
        <a:p>
          <a:endParaRPr lang="zh-CN" altLang="en-US"/>
        </a:p>
      </dgm:t>
    </dgm:pt>
    <dgm:pt modelId="{76570890-3414-45DC-8CCC-09B303FFF88F}">
      <dgm:prSet phldrT="[文本]" phldr="1"/>
      <dgm:spPr/>
      <dgm:t>
        <a:bodyPr/>
        <a:lstStyle/>
        <a:p>
          <a:endParaRPr lang="zh-CN" altLang="en-US"/>
        </a:p>
      </dgm:t>
    </dgm:pt>
    <dgm:pt modelId="{370F2EEB-60A4-4FD9-90E7-8A1076C54EA3}" type="parTrans" cxnId="{C0FC17E3-88C3-4175-9022-8317FDC2A5E9}">
      <dgm:prSet/>
      <dgm:spPr/>
      <dgm:t>
        <a:bodyPr/>
        <a:lstStyle/>
        <a:p>
          <a:endParaRPr lang="zh-CN" altLang="en-US"/>
        </a:p>
      </dgm:t>
    </dgm:pt>
    <dgm:pt modelId="{9F033697-CDFA-44EF-ACEB-7A56B40D446B}" type="sibTrans" cxnId="{C0FC17E3-88C3-4175-9022-8317FDC2A5E9}">
      <dgm:prSet/>
      <dgm:spPr/>
      <dgm:t>
        <a:bodyPr/>
        <a:lstStyle/>
        <a:p>
          <a:endParaRPr lang="zh-CN" altLang="en-US"/>
        </a:p>
      </dgm:t>
    </dgm:pt>
    <dgm:pt modelId="{790AC8EB-24E7-4818-8868-E4BED00AB30E}">
      <dgm:prSet phldrT="[文本]"/>
      <dgm:spPr/>
      <dgm:t>
        <a:bodyPr/>
        <a:lstStyle/>
        <a:p>
          <a:r>
            <a:rPr lang="zh-CN" altLang="en-US" dirty="0">
              <a:latin typeface="Arial" panose="020B0604020202020204" pitchFamily="34" charset="0"/>
              <a:ea typeface="微软雅黑" panose="020B0503020204020204" pitchFamily="34" charset="-122"/>
            </a:rPr>
            <a:t>同时，从个人心理发展和身心健康的角度看，正确的立身处世态度是构成人格结构的基础，也是维护个体心理健康的重要保障。</a:t>
          </a:r>
          <a:endParaRPr lang="zh-CN" altLang="en-US" dirty="0"/>
        </a:p>
      </dgm:t>
    </dgm:pt>
    <dgm:pt modelId="{4A6C8544-8232-45F4-B771-EC44EFC2426E}" type="parTrans" cxnId="{38E3B7D7-4027-4012-8646-0F64EDC6F340}">
      <dgm:prSet/>
      <dgm:spPr/>
      <dgm:t>
        <a:bodyPr/>
        <a:lstStyle/>
        <a:p>
          <a:endParaRPr lang="zh-CN" altLang="en-US"/>
        </a:p>
      </dgm:t>
    </dgm:pt>
    <dgm:pt modelId="{A9EBF51F-9451-4BCB-9FB9-B61CBD77C58D}" type="sibTrans" cxnId="{38E3B7D7-4027-4012-8646-0F64EDC6F340}">
      <dgm:prSet/>
      <dgm:spPr/>
      <dgm:t>
        <a:bodyPr/>
        <a:lstStyle/>
        <a:p>
          <a:endParaRPr lang="zh-CN" altLang="en-US"/>
        </a:p>
      </dgm:t>
    </dgm:pt>
    <dgm:pt modelId="{C624AD5B-ED6A-444A-8723-0A4AA35B2434}">
      <dgm:prSet/>
      <dgm:spPr/>
      <dgm:t>
        <a:bodyPr/>
        <a:lstStyle/>
        <a:p>
          <a:endParaRPr lang="zh-CN" altLang="en-US" dirty="0">
            <a:latin typeface="Arial" panose="020B0604020202020204" pitchFamily="34" charset="0"/>
            <a:ea typeface="微软雅黑" panose="020B0503020204020204" pitchFamily="34" charset="-122"/>
          </a:endParaRPr>
        </a:p>
      </dgm:t>
    </dgm:pt>
    <dgm:pt modelId="{FCDF0A0D-9C9B-4B08-8DA9-12CBA879C534}" type="parTrans" cxnId="{4F923B9D-857A-4291-9ED8-C387714E342E}">
      <dgm:prSet/>
      <dgm:spPr/>
      <dgm:t>
        <a:bodyPr/>
        <a:lstStyle/>
        <a:p>
          <a:endParaRPr lang="zh-CN" altLang="en-US"/>
        </a:p>
      </dgm:t>
    </dgm:pt>
    <dgm:pt modelId="{44953EE0-2F7E-4EEA-9E48-CDBE6EBF2DBB}" type="sibTrans" cxnId="{4F923B9D-857A-4291-9ED8-C387714E342E}">
      <dgm:prSet/>
      <dgm:spPr/>
      <dgm:t>
        <a:bodyPr/>
        <a:lstStyle/>
        <a:p>
          <a:endParaRPr lang="zh-CN" altLang="en-US"/>
        </a:p>
      </dgm:t>
    </dgm:pt>
    <dgm:pt modelId="{39502062-CD5E-423F-9EA8-D04D8443D022}">
      <dgm:prSet/>
      <dgm:spPr/>
      <dgm:t>
        <a:bodyPr/>
        <a:lstStyle/>
        <a:p>
          <a:endParaRPr lang="zh-CN" altLang="en-US" dirty="0">
            <a:latin typeface="Arial" panose="020B0604020202020204" pitchFamily="34" charset="0"/>
            <a:ea typeface="微软雅黑" panose="020B0503020204020204" pitchFamily="34" charset="-122"/>
          </a:endParaRPr>
        </a:p>
      </dgm:t>
    </dgm:pt>
    <dgm:pt modelId="{03A4CBFE-F193-4288-8CB9-A92B57767604}" type="parTrans" cxnId="{EB47A1A5-7EDD-48E3-A9D5-69A348CC1223}">
      <dgm:prSet/>
      <dgm:spPr/>
      <dgm:t>
        <a:bodyPr/>
        <a:lstStyle/>
        <a:p>
          <a:endParaRPr lang="zh-CN" altLang="en-US"/>
        </a:p>
      </dgm:t>
    </dgm:pt>
    <dgm:pt modelId="{760CBD75-ED07-4705-AAA5-0B3766685CE9}" type="sibTrans" cxnId="{EB47A1A5-7EDD-48E3-A9D5-69A348CC1223}">
      <dgm:prSet/>
      <dgm:spPr/>
      <dgm:t>
        <a:bodyPr/>
        <a:lstStyle/>
        <a:p>
          <a:endParaRPr lang="zh-CN" altLang="en-US"/>
        </a:p>
      </dgm:t>
    </dgm:pt>
    <dgm:pt modelId="{551F1037-A4C3-4B88-82E6-1CC8F9587F58}">
      <dgm:prSet/>
      <dgm:spPr/>
      <dgm:t>
        <a:bodyPr/>
        <a:lstStyle/>
        <a:p>
          <a:endParaRPr lang="zh-CN" altLang="en-US" dirty="0">
            <a:latin typeface="Arial" panose="020B0604020202020204" pitchFamily="34" charset="0"/>
            <a:ea typeface="微软雅黑" panose="020B0503020204020204" pitchFamily="34" charset="-122"/>
          </a:endParaRPr>
        </a:p>
      </dgm:t>
    </dgm:pt>
    <dgm:pt modelId="{EA4798EC-5CC8-432B-A420-5E227FB078AB}" type="parTrans" cxnId="{81089C57-4AFE-4E89-B61A-F3E4F6C7C7A8}">
      <dgm:prSet/>
      <dgm:spPr/>
      <dgm:t>
        <a:bodyPr/>
        <a:lstStyle/>
        <a:p>
          <a:endParaRPr lang="zh-CN" altLang="en-US"/>
        </a:p>
      </dgm:t>
    </dgm:pt>
    <dgm:pt modelId="{1E2774EB-6DCF-4511-856D-BC80A6076DC3}" type="sibTrans" cxnId="{81089C57-4AFE-4E89-B61A-F3E4F6C7C7A8}">
      <dgm:prSet/>
      <dgm:spPr/>
      <dgm:t>
        <a:bodyPr/>
        <a:lstStyle/>
        <a:p>
          <a:endParaRPr lang="zh-CN" altLang="en-US"/>
        </a:p>
      </dgm:t>
    </dgm:pt>
    <dgm:pt modelId="{DE1CF5F9-24EB-47D6-B345-9266B8F062C4}" type="pres">
      <dgm:prSet presAssocID="{7A5C091D-66FD-4CD3-8ED1-9C3112AE70BF}" presName="Name0" presStyleCnt="0">
        <dgm:presLayoutVars>
          <dgm:dir/>
          <dgm:animLvl val="lvl"/>
          <dgm:resizeHandles val="exact"/>
        </dgm:presLayoutVars>
      </dgm:prSet>
      <dgm:spPr/>
    </dgm:pt>
    <dgm:pt modelId="{20FA264D-FB7E-4E8B-A074-6E191EA7FEC1}" type="pres">
      <dgm:prSet presAssocID="{83589587-2A78-4939-8650-6D89568C7143}" presName="compositeNode" presStyleCnt="0">
        <dgm:presLayoutVars>
          <dgm:bulletEnabled val="1"/>
        </dgm:presLayoutVars>
      </dgm:prSet>
      <dgm:spPr/>
    </dgm:pt>
    <dgm:pt modelId="{E471697A-0508-4CC9-A2BC-808AECD8928B}" type="pres">
      <dgm:prSet presAssocID="{83589587-2A78-4939-8650-6D89568C7143}" presName="bgRect" presStyleLbl="node1" presStyleIdx="0" presStyleCnt="3"/>
      <dgm:spPr/>
    </dgm:pt>
    <dgm:pt modelId="{B872BF77-7233-423D-A0F9-E220731DE375}" type="pres">
      <dgm:prSet presAssocID="{83589587-2A78-4939-8650-6D89568C7143}" presName="parentNode" presStyleLbl="node1" presStyleIdx="0" presStyleCnt="3">
        <dgm:presLayoutVars>
          <dgm:chMax val="0"/>
          <dgm:bulletEnabled val="1"/>
        </dgm:presLayoutVars>
      </dgm:prSet>
      <dgm:spPr/>
    </dgm:pt>
    <dgm:pt modelId="{052B9E84-595C-4A4B-AE20-293EB47B62A8}" type="pres">
      <dgm:prSet presAssocID="{83589587-2A78-4939-8650-6D89568C7143}" presName="childNode" presStyleLbl="node1" presStyleIdx="0" presStyleCnt="3">
        <dgm:presLayoutVars>
          <dgm:bulletEnabled val="1"/>
        </dgm:presLayoutVars>
      </dgm:prSet>
      <dgm:spPr/>
    </dgm:pt>
    <dgm:pt modelId="{FE3BABC9-58E4-428B-A1D6-072152ED3703}" type="pres">
      <dgm:prSet presAssocID="{DFA732AB-13FD-4ABE-9D09-A3E23E755773}" presName="hSp" presStyleCnt="0"/>
      <dgm:spPr/>
    </dgm:pt>
    <dgm:pt modelId="{00E07822-4BEC-41C0-9B06-B0E1F67E438F}" type="pres">
      <dgm:prSet presAssocID="{DFA732AB-13FD-4ABE-9D09-A3E23E755773}" presName="vProcSp" presStyleCnt="0"/>
      <dgm:spPr/>
    </dgm:pt>
    <dgm:pt modelId="{0F0FB976-C267-4FB8-90C4-41F4A1F1B9EF}" type="pres">
      <dgm:prSet presAssocID="{DFA732AB-13FD-4ABE-9D09-A3E23E755773}" presName="vSp1" presStyleCnt="0"/>
      <dgm:spPr/>
    </dgm:pt>
    <dgm:pt modelId="{1C157537-F278-4043-9A22-0C67FD9B244C}" type="pres">
      <dgm:prSet presAssocID="{DFA732AB-13FD-4ABE-9D09-A3E23E755773}" presName="simulatedConn" presStyleLbl="solidFgAcc1" presStyleIdx="0" presStyleCnt="2"/>
      <dgm:spPr/>
    </dgm:pt>
    <dgm:pt modelId="{3F473FB6-DC82-4DA9-9B08-D0803D0F379F}" type="pres">
      <dgm:prSet presAssocID="{DFA732AB-13FD-4ABE-9D09-A3E23E755773}" presName="vSp2" presStyleCnt="0"/>
      <dgm:spPr/>
    </dgm:pt>
    <dgm:pt modelId="{B0CF4686-6449-497D-94B1-ECD6211BFE6D}" type="pres">
      <dgm:prSet presAssocID="{DFA732AB-13FD-4ABE-9D09-A3E23E755773}" presName="sibTrans" presStyleCnt="0"/>
      <dgm:spPr/>
    </dgm:pt>
    <dgm:pt modelId="{AC8D9D0D-37D9-485B-B095-375829817DCA}" type="pres">
      <dgm:prSet presAssocID="{07BF08E2-8251-4116-BC84-BC6143FD71A9}" presName="compositeNode" presStyleCnt="0">
        <dgm:presLayoutVars>
          <dgm:bulletEnabled val="1"/>
        </dgm:presLayoutVars>
      </dgm:prSet>
      <dgm:spPr/>
    </dgm:pt>
    <dgm:pt modelId="{A9C7353D-1B20-4D9A-ABAB-DA6F215A3308}" type="pres">
      <dgm:prSet presAssocID="{07BF08E2-8251-4116-BC84-BC6143FD71A9}" presName="bgRect" presStyleLbl="node1" presStyleIdx="1" presStyleCnt="3"/>
      <dgm:spPr/>
    </dgm:pt>
    <dgm:pt modelId="{B4D70F6B-8021-4A30-A5BD-F9E638ED959F}" type="pres">
      <dgm:prSet presAssocID="{07BF08E2-8251-4116-BC84-BC6143FD71A9}" presName="parentNode" presStyleLbl="node1" presStyleIdx="1" presStyleCnt="3">
        <dgm:presLayoutVars>
          <dgm:chMax val="0"/>
          <dgm:bulletEnabled val="1"/>
        </dgm:presLayoutVars>
      </dgm:prSet>
      <dgm:spPr/>
    </dgm:pt>
    <dgm:pt modelId="{C771F284-B6D8-4E67-B030-5C24C06F0730}" type="pres">
      <dgm:prSet presAssocID="{07BF08E2-8251-4116-BC84-BC6143FD71A9}" presName="childNode" presStyleLbl="node1" presStyleIdx="1" presStyleCnt="3">
        <dgm:presLayoutVars>
          <dgm:bulletEnabled val="1"/>
        </dgm:presLayoutVars>
      </dgm:prSet>
      <dgm:spPr/>
    </dgm:pt>
    <dgm:pt modelId="{566E575C-9C59-4BD6-9053-D82B7DA23760}" type="pres">
      <dgm:prSet presAssocID="{3908EE21-D415-48EF-9B40-55C7CC2BA3AD}" presName="hSp" presStyleCnt="0"/>
      <dgm:spPr/>
    </dgm:pt>
    <dgm:pt modelId="{4CF77F64-3DFA-42D9-9B64-2101A74A54E9}" type="pres">
      <dgm:prSet presAssocID="{3908EE21-D415-48EF-9B40-55C7CC2BA3AD}" presName="vProcSp" presStyleCnt="0"/>
      <dgm:spPr/>
    </dgm:pt>
    <dgm:pt modelId="{BD250BCF-F325-4443-B33B-B4715A18AEC8}" type="pres">
      <dgm:prSet presAssocID="{3908EE21-D415-48EF-9B40-55C7CC2BA3AD}" presName="vSp1" presStyleCnt="0"/>
      <dgm:spPr/>
    </dgm:pt>
    <dgm:pt modelId="{B4DDA1FD-59E7-4B17-86EA-FE23F32F27D8}" type="pres">
      <dgm:prSet presAssocID="{3908EE21-D415-48EF-9B40-55C7CC2BA3AD}" presName="simulatedConn" presStyleLbl="solidFgAcc1" presStyleIdx="1" presStyleCnt="2"/>
      <dgm:spPr/>
    </dgm:pt>
    <dgm:pt modelId="{3204CE3A-48B6-414A-8197-230E61236466}" type="pres">
      <dgm:prSet presAssocID="{3908EE21-D415-48EF-9B40-55C7CC2BA3AD}" presName="vSp2" presStyleCnt="0"/>
      <dgm:spPr/>
    </dgm:pt>
    <dgm:pt modelId="{756C45F3-BCF1-4BBE-9F36-260EA69E79A4}" type="pres">
      <dgm:prSet presAssocID="{3908EE21-D415-48EF-9B40-55C7CC2BA3AD}" presName="sibTrans" presStyleCnt="0"/>
      <dgm:spPr/>
    </dgm:pt>
    <dgm:pt modelId="{3270EA5D-66B3-46DD-8B17-B25B8D4B5987}" type="pres">
      <dgm:prSet presAssocID="{76570890-3414-45DC-8CCC-09B303FFF88F}" presName="compositeNode" presStyleCnt="0">
        <dgm:presLayoutVars>
          <dgm:bulletEnabled val="1"/>
        </dgm:presLayoutVars>
      </dgm:prSet>
      <dgm:spPr/>
    </dgm:pt>
    <dgm:pt modelId="{E61BD60D-3D85-421B-87BA-AB002D07B780}" type="pres">
      <dgm:prSet presAssocID="{76570890-3414-45DC-8CCC-09B303FFF88F}" presName="bgRect" presStyleLbl="node1" presStyleIdx="2" presStyleCnt="3"/>
      <dgm:spPr/>
    </dgm:pt>
    <dgm:pt modelId="{B8BD7FB0-A760-41A5-97CC-B4AFB80E9217}" type="pres">
      <dgm:prSet presAssocID="{76570890-3414-45DC-8CCC-09B303FFF88F}" presName="parentNode" presStyleLbl="node1" presStyleIdx="2" presStyleCnt="3">
        <dgm:presLayoutVars>
          <dgm:chMax val="0"/>
          <dgm:bulletEnabled val="1"/>
        </dgm:presLayoutVars>
      </dgm:prSet>
      <dgm:spPr/>
    </dgm:pt>
    <dgm:pt modelId="{1C46EAD2-480F-4807-ABC4-94BA71672360}" type="pres">
      <dgm:prSet presAssocID="{76570890-3414-45DC-8CCC-09B303FFF88F}" presName="childNode" presStyleLbl="node1" presStyleIdx="2" presStyleCnt="3">
        <dgm:presLayoutVars>
          <dgm:bulletEnabled val="1"/>
        </dgm:presLayoutVars>
      </dgm:prSet>
      <dgm:spPr/>
    </dgm:pt>
  </dgm:ptLst>
  <dgm:cxnLst>
    <dgm:cxn modelId="{5E008605-7AAE-44E1-8F6A-9D303BAFCB19}" type="presOf" srcId="{76570890-3414-45DC-8CCC-09B303FFF88F}" destId="{E61BD60D-3D85-421B-87BA-AB002D07B780}" srcOrd="0" destOrd="0" presId="urn:microsoft.com/office/officeart/2005/8/layout/hProcess7"/>
    <dgm:cxn modelId="{9DA2612B-4D0D-412F-BF05-9749500A9DFB}" type="presOf" srcId="{07BF08E2-8251-4116-BC84-BC6143FD71A9}" destId="{B4D70F6B-8021-4A30-A5BD-F9E638ED959F}" srcOrd="1" destOrd="0" presId="urn:microsoft.com/office/officeart/2005/8/layout/hProcess7"/>
    <dgm:cxn modelId="{F8BF2B2D-B9B7-4559-A25B-1947A27EC321}" type="presOf" srcId="{83589587-2A78-4939-8650-6D89568C7143}" destId="{E471697A-0508-4CC9-A2BC-808AECD8928B}" srcOrd="0" destOrd="0" presId="urn:microsoft.com/office/officeart/2005/8/layout/hProcess7"/>
    <dgm:cxn modelId="{E566FB33-8EAE-4ADF-85AF-5E3B2D2FCA15}" srcId="{7A5C091D-66FD-4CD3-8ED1-9C3112AE70BF}" destId="{83589587-2A78-4939-8650-6D89568C7143}" srcOrd="0" destOrd="0" parTransId="{7E3C5DEA-CBA1-4341-82CA-B38324C4A90B}" sibTransId="{DFA732AB-13FD-4ABE-9D09-A3E23E755773}"/>
    <dgm:cxn modelId="{E499FC38-EE64-4C03-B527-D5B5B3599A73}" type="presOf" srcId="{07BF08E2-8251-4116-BC84-BC6143FD71A9}" destId="{A9C7353D-1B20-4D9A-ABAB-DA6F215A3308}" srcOrd="0" destOrd="0" presId="urn:microsoft.com/office/officeart/2005/8/layout/hProcess7"/>
    <dgm:cxn modelId="{1C572D62-3018-4C38-9912-5FF7BF789524}" type="presOf" srcId="{790AC8EB-24E7-4818-8868-E4BED00AB30E}" destId="{1C46EAD2-480F-4807-ABC4-94BA71672360}" srcOrd="0" destOrd="0" presId="urn:microsoft.com/office/officeart/2005/8/layout/hProcess7"/>
    <dgm:cxn modelId="{603A8864-070E-419A-9759-EFFCDD69E39D}" type="presOf" srcId="{C624AD5B-ED6A-444A-8723-0A4AA35B2434}" destId="{C771F284-B6D8-4E67-B030-5C24C06F0730}" srcOrd="0" destOrd="1" presId="urn:microsoft.com/office/officeart/2005/8/layout/hProcess7"/>
    <dgm:cxn modelId="{8448DF48-E6FB-44D8-8E7E-3BD2E62F041F}" type="presOf" srcId="{551F1037-A4C3-4B88-82E6-1CC8F9587F58}" destId="{052B9E84-595C-4A4B-AE20-293EB47B62A8}" srcOrd="0" destOrd="1" presId="urn:microsoft.com/office/officeart/2005/8/layout/hProcess7"/>
    <dgm:cxn modelId="{81089C57-4AFE-4E89-B61A-F3E4F6C7C7A8}" srcId="{83589587-2A78-4939-8650-6D89568C7143}" destId="{551F1037-A4C3-4B88-82E6-1CC8F9587F58}" srcOrd="1" destOrd="0" parTransId="{EA4798EC-5CC8-432B-A420-5E227FB078AB}" sibTransId="{1E2774EB-6DCF-4511-856D-BC80A6076DC3}"/>
    <dgm:cxn modelId="{E110C18D-C752-416C-AB0A-722C62D0A372}" type="presOf" srcId="{76570890-3414-45DC-8CCC-09B303FFF88F}" destId="{B8BD7FB0-A760-41A5-97CC-B4AFB80E9217}" srcOrd="1" destOrd="0" presId="urn:microsoft.com/office/officeart/2005/8/layout/hProcess7"/>
    <dgm:cxn modelId="{4F923B9D-857A-4291-9ED8-C387714E342E}" srcId="{07BF08E2-8251-4116-BC84-BC6143FD71A9}" destId="{C624AD5B-ED6A-444A-8723-0A4AA35B2434}" srcOrd="1" destOrd="0" parTransId="{FCDF0A0D-9C9B-4B08-8DA9-12CBA879C534}" sibTransId="{44953EE0-2F7E-4EEA-9E48-CDBE6EBF2DBB}"/>
    <dgm:cxn modelId="{EB47A1A5-7EDD-48E3-A9D5-69A348CC1223}" srcId="{76570890-3414-45DC-8CCC-09B303FFF88F}" destId="{39502062-CD5E-423F-9EA8-D04D8443D022}" srcOrd="1" destOrd="0" parTransId="{03A4CBFE-F193-4288-8CB9-A92B57767604}" sibTransId="{760CBD75-ED07-4705-AAA5-0B3766685CE9}"/>
    <dgm:cxn modelId="{2FE79EAA-0653-48FD-B680-A45C9A016261}" srcId="{07BF08E2-8251-4116-BC84-BC6143FD71A9}" destId="{769CB783-C750-487F-A8FF-18225C39A291}" srcOrd="0" destOrd="0" parTransId="{CCD1C1FC-A78D-4799-9BE0-0114FB6BD627}" sibTransId="{696ECC70-85E4-47BE-8819-00FEAF9E989B}"/>
    <dgm:cxn modelId="{4DEA86B7-550D-4FFF-9A8E-34E27BBA7FF7}" srcId="{83589587-2A78-4939-8650-6D89568C7143}" destId="{DCCB6A7D-FE6F-4000-8E2F-F30830CF1EB0}" srcOrd="0" destOrd="0" parTransId="{9BCF3743-0032-49F3-93A2-5C370470AD97}" sibTransId="{BE4B0916-0B8E-4E58-B94F-0C22B08A5274}"/>
    <dgm:cxn modelId="{D2C79BB8-8FBF-4168-ABED-F54F27659506}" type="presOf" srcId="{39502062-CD5E-423F-9EA8-D04D8443D022}" destId="{1C46EAD2-480F-4807-ABC4-94BA71672360}" srcOrd="0" destOrd="1" presId="urn:microsoft.com/office/officeart/2005/8/layout/hProcess7"/>
    <dgm:cxn modelId="{38E3B7D7-4027-4012-8646-0F64EDC6F340}" srcId="{76570890-3414-45DC-8CCC-09B303FFF88F}" destId="{790AC8EB-24E7-4818-8868-E4BED00AB30E}" srcOrd="0" destOrd="0" parTransId="{4A6C8544-8232-45F4-B771-EC44EFC2426E}" sibTransId="{A9EBF51F-9451-4BCB-9FB9-B61CBD77C58D}"/>
    <dgm:cxn modelId="{801264E0-57AD-490C-BC50-5EC449C8919C}" srcId="{7A5C091D-66FD-4CD3-8ED1-9C3112AE70BF}" destId="{07BF08E2-8251-4116-BC84-BC6143FD71A9}" srcOrd="1" destOrd="0" parTransId="{EDF5D16B-27A5-4BA6-AA00-E3F0F671DE86}" sibTransId="{3908EE21-D415-48EF-9B40-55C7CC2BA3AD}"/>
    <dgm:cxn modelId="{E5519EE0-26FE-4DD7-A136-D790EB29C0CE}" type="presOf" srcId="{DCCB6A7D-FE6F-4000-8E2F-F30830CF1EB0}" destId="{052B9E84-595C-4A4B-AE20-293EB47B62A8}" srcOrd="0" destOrd="0" presId="urn:microsoft.com/office/officeart/2005/8/layout/hProcess7"/>
    <dgm:cxn modelId="{C0FC17E3-88C3-4175-9022-8317FDC2A5E9}" srcId="{7A5C091D-66FD-4CD3-8ED1-9C3112AE70BF}" destId="{76570890-3414-45DC-8CCC-09B303FFF88F}" srcOrd="2" destOrd="0" parTransId="{370F2EEB-60A4-4FD9-90E7-8A1076C54EA3}" sibTransId="{9F033697-CDFA-44EF-ACEB-7A56B40D446B}"/>
    <dgm:cxn modelId="{90B578E3-0ED0-4666-AAF8-579BBD5A1C6B}" type="presOf" srcId="{83589587-2A78-4939-8650-6D89568C7143}" destId="{B872BF77-7233-423D-A0F9-E220731DE375}" srcOrd="1" destOrd="0" presId="urn:microsoft.com/office/officeart/2005/8/layout/hProcess7"/>
    <dgm:cxn modelId="{E1A2D6E3-4125-449F-950C-F4061CB8D9E8}" type="presOf" srcId="{769CB783-C750-487F-A8FF-18225C39A291}" destId="{C771F284-B6D8-4E67-B030-5C24C06F0730}" srcOrd="0" destOrd="0" presId="urn:microsoft.com/office/officeart/2005/8/layout/hProcess7"/>
    <dgm:cxn modelId="{81D89FF1-90C7-4FCE-921E-B10333E0B04E}" type="presOf" srcId="{7A5C091D-66FD-4CD3-8ED1-9C3112AE70BF}" destId="{DE1CF5F9-24EB-47D6-B345-9266B8F062C4}" srcOrd="0" destOrd="0" presId="urn:microsoft.com/office/officeart/2005/8/layout/hProcess7"/>
    <dgm:cxn modelId="{93043B7E-A13E-44E2-A082-41E72184643B}" type="presParOf" srcId="{DE1CF5F9-24EB-47D6-B345-9266B8F062C4}" destId="{20FA264D-FB7E-4E8B-A074-6E191EA7FEC1}" srcOrd="0" destOrd="0" presId="urn:microsoft.com/office/officeart/2005/8/layout/hProcess7"/>
    <dgm:cxn modelId="{7E5F1133-DFB0-4349-831D-73BC985AC39A}" type="presParOf" srcId="{20FA264D-FB7E-4E8B-A074-6E191EA7FEC1}" destId="{E471697A-0508-4CC9-A2BC-808AECD8928B}" srcOrd="0" destOrd="0" presId="urn:microsoft.com/office/officeart/2005/8/layout/hProcess7"/>
    <dgm:cxn modelId="{505254C6-E9A6-4F5D-B5FB-14520BBE5E70}" type="presParOf" srcId="{20FA264D-FB7E-4E8B-A074-6E191EA7FEC1}" destId="{B872BF77-7233-423D-A0F9-E220731DE375}" srcOrd="1" destOrd="0" presId="urn:microsoft.com/office/officeart/2005/8/layout/hProcess7"/>
    <dgm:cxn modelId="{ACEFD4A6-D34A-4AEF-97F5-20D734F53536}" type="presParOf" srcId="{20FA264D-FB7E-4E8B-A074-6E191EA7FEC1}" destId="{052B9E84-595C-4A4B-AE20-293EB47B62A8}" srcOrd="2" destOrd="0" presId="urn:microsoft.com/office/officeart/2005/8/layout/hProcess7"/>
    <dgm:cxn modelId="{C4CEF17A-B676-40DE-AF13-6393E3D3D9C3}" type="presParOf" srcId="{DE1CF5F9-24EB-47D6-B345-9266B8F062C4}" destId="{FE3BABC9-58E4-428B-A1D6-072152ED3703}" srcOrd="1" destOrd="0" presId="urn:microsoft.com/office/officeart/2005/8/layout/hProcess7"/>
    <dgm:cxn modelId="{7F334224-EE9F-413A-8380-66E0ED2C0EC9}" type="presParOf" srcId="{DE1CF5F9-24EB-47D6-B345-9266B8F062C4}" destId="{00E07822-4BEC-41C0-9B06-B0E1F67E438F}" srcOrd="2" destOrd="0" presId="urn:microsoft.com/office/officeart/2005/8/layout/hProcess7"/>
    <dgm:cxn modelId="{FB85084F-8E19-417C-96FB-514F6793917C}" type="presParOf" srcId="{00E07822-4BEC-41C0-9B06-B0E1F67E438F}" destId="{0F0FB976-C267-4FB8-90C4-41F4A1F1B9EF}" srcOrd="0" destOrd="0" presId="urn:microsoft.com/office/officeart/2005/8/layout/hProcess7"/>
    <dgm:cxn modelId="{E25ADD68-CDF9-4C01-9E5A-E41A6DFEC984}" type="presParOf" srcId="{00E07822-4BEC-41C0-9B06-B0E1F67E438F}" destId="{1C157537-F278-4043-9A22-0C67FD9B244C}" srcOrd="1" destOrd="0" presId="urn:microsoft.com/office/officeart/2005/8/layout/hProcess7"/>
    <dgm:cxn modelId="{CFA12E05-E960-4BF9-88E1-C2485C052883}" type="presParOf" srcId="{00E07822-4BEC-41C0-9B06-B0E1F67E438F}" destId="{3F473FB6-DC82-4DA9-9B08-D0803D0F379F}" srcOrd="2" destOrd="0" presId="urn:microsoft.com/office/officeart/2005/8/layout/hProcess7"/>
    <dgm:cxn modelId="{373CFE89-2F69-48C9-8AB7-A173B17674E4}" type="presParOf" srcId="{DE1CF5F9-24EB-47D6-B345-9266B8F062C4}" destId="{B0CF4686-6449-497D-94B1-ECD6211BFE6D}" srcOrd="3" destOrd="0" presId="urn:microsoft.com/office/officeart/2005/8/layout/hProcess7"/>
    <dgm:cxn modelId="{14329784-A318-4DCC-9D9F-A1DCBEF3B16D}" type="presParOf" srcId="{DE1CF5F9-24EB-47D6-B345-9266B8F062C4}" destId="{AC8D9D0D-37D9-485B-B095-375829817DCA}" srcOrd="4" destOrd="0" presId="urn:microsoft.com/office/officeart/2005/8/layout/hProcess7"/>
    <dgm:cxn modelId="{ED774237-8D2E-4888-91DE-3269A997510B}" type="presParOf" srcId="{AC8D9D0D-37D9-485B-B095-375829817DCA}" destId="{A9C7353D-1B20-4D9A-ABAB-DA6F215A3308}" srcOrd="0" destOrd="0" presId="urn:microsoft.com/office/officeart/2005/8/layout/hProcess7"/>
    <dgm:cxn modelId="{81E472B9-C243-4799-ADF6-440071AC0517}" type="presParOf" srcId="{AC8D9D0D-37D9-485B-B095-375829817DCA}" destId="{B4D70F6B-8021-4A30-A5BD-F9E638ED959F}" srcOrd="1" destOrd="0" presId="urn:microsoft.com/office/officeart/2005/8/layout/hProcess7"/>
    <dgm:cxn modelId="{1FCC3FD2-3E46-46FB-AC6C-C485F35AF546}" type="presParOf" srcId="{AC8D9D0D-37D9-485B-B095-375829817DCA}" destId="{C771F284-B6D8-4E67-B030-5C24C06F0730}" srcOrd="2" destOrd="0" presId="urn:microsoft.com/office/officeart/2005/8/layout/hProcess7"/>
    <dgm:cxn modelId="{5148E918-0108-42B3-ABAE-C730C416BE03}" type="presParOf" srcId="{DE1CF5F9-24EB-47D6-B345-9266B8F062C4}" destId="{566E575C-9C59-4BD6-9053-D82B7DA23760}" srcOrd="5" destOrd="0" presId="urn:microsoft.com/office/officeart/2005/8/layout/hProcess7"/>
    <dgm:cxn modelId="{BB1583F1-1ACD-42F8-AFE2-69E6DBB9E93B}" type="presParOf" srcId="{DE1CF5F9-24EB-47D6-B345-9266B8F062C4}" destId="{4CF77F64-3DFA-42D9-9B64-2101A74A54E9}" srcOrd="6" destOrd="0" presId="urn:microsoft.com/office/officeart/2005/8/layout/hProcess7"/>
    <dgm:cxn modelId="{A2E93BCC-9AB5-4221-B88D-D30EA9AB3423}" type="presParOf" srcId="{4CF77F64-3DFA-42D9-9B64-2101A74A54E9}" destId="{BD250BCF-F325-4443-B33B-B4715A18AEC8}" srcOrd="0" destOrd="0" presId="urn:microsoft.com/office/officeart/2005/8/layout/hProcess7"/>
    <dgm:cxn modelId="{54395147-5DC9-4062-9229-D9790B4ECE75}" type="presParOf" srcId="{4CF77F64-3DFA-42D9-9B64-2101A74A54E9}" destId="{B4DDA1FD-59E7-4B17-86EA-FE23F32F27D8}" srcOrd="1" destOrd="0" presId="urn:microsoft.com/office/officeart/2005/8/layout/hProcess7"/>
    <dgm:cxn modelId="{10BEF80B-B721-4C32-8189-7607E7386173}" type="presParOf" srcId="{4CF77F64-3DFA-42D9-9B64-2101A74A54E9}" destId="{3204CE3A-48B6-414A-8197-230E61236466}" srcOrd="2" destOrd="0" presId="urn:microsoft.com/office/officeart/2005/8/layout/hProcess7"/>
    <dgm:cxn modelId="{69731862-385D-42F9-B32A-4D0DD4FEEED9}" type="presParOf" srcId="{DE1CF5F9-24EB-47D6-B345-9266B8F062C4}" destId="{756C45F3-BCF1-4BBE-9F36-260EA69E79A4}" srcOrd="7" destOrd="0" presId="urn:microsoft.com/office/officeart/2005/8/layout/hProcess7"/>
    <dgm:cxn modelId="{843138F3-5328-4F27-93A5-4E2EFBE0D637}" type="presParOf" srcId="{DE1CF5F9-24EB-47D6-B345-9266B8F062C4}" destId="{3270EA5D-66B3-46DD-8B17-B25B8D4B5987}" srcOrd="8" destOrd="0" presId="urn:microsoft.com/office/officeart/2005/8/layout/hProcess7"/>
    <dgm:cxn modelId="{6C060629-09D5-42F1-9C02-A52709CAFC97}" type="presParOf" srcId="{3270EA5D-66B3-46DD-8B17-B25B8D4B5987}" destId="{E61BD60D-3D85-421B-87BA-AB002D07B780}" srcOrd="0" destOrd="0" presId="urn:microsoft.com/office/officeart/2005/8/layout/hProcess7"/>
    <dgm:cxn modelId="{A990EF1F-F83A-420A-AD46-6DACECF1B0F8}" type="presParOf" srcId="{3270EA5D-66B3-46DD-8B17-B25B8D4B5987}" destId="{B8BD7FB0-A760-41A5-97CC-B4AFB80E9217}" srcOrd="1" destOrd="0" presId="urn:microsoft.com/office/officeart/2005/8/layout/hProcess7"/>
    <dgm:cxn modelId="{5CD54607-AC64-433B-A1CF-CA5221443B1C}" type="presParOf" srcId="{3270EA5D-66B3-46DD-8B17-B25B8D4B5987}" destId="{1C46EAD2-480F-4807-ABC4-94BA71672360}" srcOrd="2" destOrd="0" presId="urn:microsoft.com/office/officeart/2005/8/layout/hProcess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8840AD4-53DB-4423-8DCB-F78F595574FA}" type="doc">
      <dgm:prSet loTypeId="urn:microsoft.com/office/officeart/2005/8/layout/vProcess5" loCatId="process" qsTypeId="urn:microsoft.com/office/officeart/2005/8/quickstyle/simple1" qsCatId="simple" csTypeId="urn:microsoft.com/office/officeart/2005/8/colors/colorful1" csCatId="colorful" phldr="1"/>
      <dgm:spPr/>
      <dgm:t>
        <a:bodyPr/>
        <a:lstStyle/>
        <a:p>
          <a:endParaRPr lang="zh-CN" altLang="en-US"/>
        </a:p>
      </dgm:t>
    </dgm:pt>
    <dgm:pt modelId="{AEEDBC71-2050-41EB-8211-5D02B28A45B4}">
      <dgm:prSet phldrT="[文本]" custT="1"/>
      <dgm:spPr/>
      <dgm:t>
        <a:bodyPr/>
        <a:lstStyle/>
        <a:p>
          <a:r>
            <a:rPr lang="zh-CN" altLang="en-US" sz="1600" dirty="0">
              <a:latin typeface="Arial" panose="020B0604020202020204" pitchFamily="34" charset="0"/>
              <a:ea typeface="微软雅黑" panose="020B0503020204020204" pitchFamily="34" charset="-122"/>
            </a:rPr>
            <a:t>随着年龄的增长，儿童的自我觉知和自我敏感性水平有了较大提高。这一水平的儿童不仅能意识到每个人都知道别人各有自己的思想和感情，而且还能从第三者的角度来看待别人的思想感情。这时，儿童的移情性情绪体验无疑进入了社会控制的水平。</a:t>
          </a:r>
        </a:p>
      </dgm:t>
    </dgm:pt>
    <dgm:pt modelId="{5AE5A3E6-FD27-42FD-A5F3-029B97153BBE}" type="parTrans" cxnId="{53F5A94A-03B0-4DF1-A9CE-29AF38FF3561}">
      <dgm:prSet/>
      <dgm:spPr/>
      <dgm:t>
        <a:bodyPr/>
        <a:lstStyle/>
        <a:p>
          <a:endParaRPr lang="zh-CN" altLang="en-US"/>
        </a:p>
      </dgm:t>
    </dgm:pt>
    <dgm:pt modelId="{B8BAD113-11A2-4A0E-AA09-6C64BEC579FB}" type="sibTrans" cxnId="{53F5A94A-03B0-4DF1-A9CE-29AF38FF3561}">
      <dgm:prSet/>
      <dgm:spPr/>
      <dgm:t>
        <a:bodyPr/>
        <a:lstStyle/>
        <a:p>
          <a:endParaRPr lang="zh-CN" altLang="en-US"/>
        </a:p>
      </dgm:t>
    </dgm:pt>
    <dgm:pt modelId="{0E967DD1-8562-40B4-A7A2-CA1EEA01D15B}">
      <dgm:prSet phldrT="[文本]" custT="1"/>
      <dgm:spPr/>
      <dgm:t>
        <a:bodyPr/>
        <a:lstStyle/>
        <a:p>
          <a:r>
            <a:rPr lang="zh-CN" altLang="en-US" sz="1800" dirty="0">
              <a:latin typeface="Arial" panose="020B0604020202020204" pitchFamily="34" charset="0"/>
              <a:ea typeface="微软雅黑" panose="020B0503020204020204" pitchFamily="34" charset="-122"/>
            </a:rPr>
            <a:t>从道德实践看，这一移情性情绪体验特征标志着这一阶段的儿童已能从道德经验中体验到有时会需要别人的帮助，并且确实得到了别人的帮助，因而在某种特定的情境中会敏锐地感觉到别人也需要帮助，并且感到应当回报别人的恩惠。</a:t>
          </a:r>
        </a:p>
      </dgm:t>
    </dgm:pt>
    <dgm:pt modelId="{7E0FB441-F4D2-4224-B44F-5F2163ADF6D7}" type="parTrans" cxnId="{8218528E-6C27-4BCF-9E28-722354F5FE22}">
      <dgm:prSet/>
      <dgm:spPr/>
      <dgm:t>
        <a:bodyPr/>
        <a:lstStyle/>
        <a:p>
          <a:endParaRPr lang="zh-CN" altLang="en-US"/>
        </a:p>
      </dgm:t>
    </dgm:pt>
    <dgm:pt modelId="{0FC6B195-D0D7-42CF-AC5F-4EE6BBCE2BBB}" type="sibTrans" cxnId="{8218528E-6C27-4BCF-9E28-722354F5FE22}">
      <dgm:prSet/>
      <dgm:spPr/>
      <dgm:t>
        <a:bodyPr/>
        <a:lstStyle/>
        <a:p>
          <a:endParaRPr lang="zh-CN" altLang="en-US"/>
        </a:p>
      </dgm:t>
    </dgm:pt>
    <dgm:pt modelId="{3591FC88-58AC-4E66-A6E6-9863EF83A993}" type="pres">
      <dgm:prSet presAssocID="{68840AD4-53DB-4423-8DCB-F78F595574FA}" presName="outerComposite" presStyleCnt="0">
        <dgm:presLayoutVars>
          <dgm:chMax val="5"/>
          <dgm:dir/>
          <dgm:resizeHandles val="exact"/>
        </dgm:presLayoutVars>
      </dgm:prSet>
      <dgm:spPr/>
    </dgm:pt>
    <dgm:pt modelId="{D01B5503-01C6-4A6E-ACB6-945E5DDADC52}" type="pres">
      <dgm:prSet presAssocID="{68840AD4-53DB-4423-8DCB-F78F595574FA}" presName="dummyMaxCanvas" presStyleCnt="0">
        <dgm:presLayoutVars/>
      </dgm:prSet>
      <dgm:spPr/>
    </dgm:pt>
    <dgm:pt modelId="{FB9CF9BB-252F-4B71-A494-2DEB7E570C3C}" type="pres">
      <dgm:prSet presAssocID="{68840AD4-53DB-4423-8DCB-F78F595574FA}" presName="TwoNodes_1" presStyleLbl="node1" presStyleIdx="0" presStyleCnt="2">
        <dgm:presLayoutVars>
          <dgm:bulletEnabled val="1"/>
        </dgm:presLayoutVars>
      </dgm:prSet>
      <dgm:spPr/>
    </dgm:pt>
    <dgm:pt modelId="{C74562EB-C5B1-4395-ACDF-9B3C50CA786F}" type="pres">
      <dgm:prSet presAssocID="{68840AD4-53DB-4423-8DCB-F78F595574FA}" presName="TwoNodes_2" presStyleLbl="node1" presStyleIdx="1" presStyleCnt="2" custScaleX="96663" custScaleY="103691">
        <dgm:presLayoutVars>
          <dgm:bulletEnabled val="1"/>
        </dgm:presLayoutVars>
      </dgm:prSet>
      <dgm:spPr/>
    </dgm:pt>
    <dgm:pt modelId="{EC3E5DFF-D50A-45A9-AFA9-5F95514EC835}" type="pres">
      <dgm:prSet presAssocID="{68840AD4-53DB-4423-8DCB-F78F595574FA}" presName="TwoConn_1-2" presStyleLbl="fgAccFollowNode1" presStyleIdx="0" presStyleCnt="1">
        <dgm:presLayoutVars>
          <dgm:bulletEnabled val="1"/>
        </dgm:presLayoutVars>
      </dgm:prSet>
      <dgm:spPr/>
    </dgm:pt>
    <dgm:pt modelId="{02EE3F81-F549-4C2A-80C4-FC1F983B7F5E}" type="pres">
      <dgm:prSet presAssocID="{68840AD4-53DB-4423-8DCB-F78F595574FA}" presName="TwoNodes_1_text" presStyleLbl="node1" presStyleIdx="1" presStyleCnt="2">
        <dgm:presLayoutVars>
          <dgm:bulletEnabled val="1"/>
        </dgm:presLayoutVars>
      </dgm:prSet>
      <dgm:spPr/>
    </dgm:pt>
    <dgm:pt modelId="{FEBB357B-16FB-4C31-B8DE-924847DBDB65}" type="pres">
      <dgm:prSet presAssocID="{68840AD4-53DB-4423-8DCB-F78F595574FA}" presName="TwoNodes_2_text" presStyleLbl="node1" presStyleIdx="1" presStyleCnt="2">
        <dgm:presLayoutVars>
          <dgm:bulletEnabled val="1"/>
        </dgm:presLayoutVars>
      </dgm:prSet>
      <dgm:spPr/>
    </dgm:pt>
  </dgm:ptLst>
  <dgm:cxnLst>
    <dgm:cxn modelId="{7BC01B24-079F-4B80-97DC-3E083AA2F841}" type="presOf" srcId="{68840AD4-53DB-4423-8DCB-F78F595574FA}" destId="{3591FC88-58AC-4E66-A6E6-9863EF83A993}" srcOrd="0" destOrd="0" presId="urn:microsoft.com/office/officeart/2005/8/layout/vProcess5"/>
    <dgm:cxn modelId="{6228315E-8D8F-4B8E-8E14-258AE0654B6E}" type="presOf" srcId="{B8BAD113-11A2-4A0E-AA09-6C64BEC579FB}" destId="{EC3E5DFF-D50A-45A9-AFA9-5F95514EC835}" srcOrd="0" destOrd="0" presId="urn:microsoft.com/office/officeart/2005/8/layout/vProcess5"/>
    <dgm:cxn modelId="{CFB2A044-BDBF-4A40-912F-BF232D8FE715}" type="presOf" srcId="{0E967DD1-8562-40B4-A7A2-CA1EEA01D15B}" destId="{FEBB357B-16FB-4C31-B8DE-924847DBDB65}" srcOrd="1" destOrd="0" presId="urn:microsoft.com/office/officeart/2005/8/layout/vProcess5"/>
    <dgm:cxn modelId="{53F5A94A-03B0-4DF1-A9CE-29AF38FF3561}" srcId="{68840AD4-53DB-4423-8DCB-F78F595574FA}" destId="{AEEDBC71-2050-41EB-8211-5D02B28A45B4}" srcOrd="0" destOrd="0" parTransId="{5AE5A3E6-FD27-42FD-A5F3-029B97153BBE}" sibTransId="{B8BAD113-11A2-4A0E-AA09-6C64BEC579FB}"/>
    <dgm:cxn modelId="{9767917E-1B7A-4872-961D-AA42D53CB6E7}" type="presOf" srcId="{AEEDBC71-2050-41EB-8211-5D02B28A45B4}" destId="{FB9CF9BB-252F-4B71-A494-2DEB7E570C3C}" srcOrd="0" destOrd="0" presId="urn:microsoft.com/office/officeart/2005/8/layout/vProcess5"/>
    <dgm:cxn modelId="{8218528E-6C27-4BCF-9E28-722354F5FE22}" srcId="{68840AD4-53DB-4423-8DCB-F78F595574FA}" destId="{0E967DD1-8562-40B4-A7A2-CA1EEA01D15B}" srcOrd="1" destOrd="0" parTransId="{7E0FB441-F4D2-4224-B44F-5F2163ADF6D7}" sibTransId="{0FC6B195-D0D7-42CF-AC5F-4EE6BBCE2BBB}"/>
    <dgm:cxn modelId="{2BD57F93-15EF-4D82-B275-080C320926D6}" type="presOf" srcId="{0E967DD1-8562-40B4-A7A2-CA1EEA01D15B}" destId="{C74562EB-C5B1-4395-ACDF-9B3C50CA786F}" srcOrd="0" destOrd="0" presId="urn:microsoft.com/office/officeart/2005/8/layout/vProcess5"/>
    <dgm:cxn modelId="{BA9AA7A9-D42F-441C-A457-53BCD79140CF}" type="presOf" srcId="{AEEDBC71-2050-41EB-8211-5D02B28A45B4}" destId="{02EE3F81-F549-4C2A-80C4-FC1F983B7F5E}" srcOrd="1" destOrd="0" presId="urn:microsoft.com/office/officeart/2005/8/layout/vProcess5"/>
    <dgm:cxn modelId="{FFB7880E-3E0D-4DC3-B47B-409C60DE8A63}" type="presParOf" srcId="{3591FC88-58AC-4E66-A6E6-9863EF83A993}" destId="{D01B5503-01C6-4A6E-ACB6-945E5DDADC52}" srcOrd="0" destOrd="0" presId="urn:microsoft.com/office/officeart/2005/8/layout/vProcess5"/>
    <dgm:cxn modelId="{7063244E-10BE-4944-A7D0-3B69185E31DE}" type="presParOf" srcId="{3591FC88-58AC-4E66-A6E6-9863EF83A993}" destId="{FB9CF9BB-252F-4B71-A494-2DEB7E570C3C}" srcOrd="1" destOrd="0" presId="urn:microsoft.com/office/officeart/2005/8/layout/vProcess5"/>
    <dgm:cxn modelId="{BE549BE0-AA6F-4183-87BA-6B27A4266D97}" type="presParOf" srcId="{3591FC88-58AC-4E66-A6E6-9863EF83A993}" destId="{C74562EB-C5B1-4395-ACDF-9B3C50CA786F}" srcOrd="2" destOrd="0" presId="urn:microsoft.com/office/officeart/2005/8/layout/vProcess5"/>
    <dgm:cxn modelId="{8B5E5CFB-B3A1-40D8-A9F1-4E1E9DB9DA8E}" type="presParOf" srcId="{3591FC88-58AC-4E66-A6E6-9863EF83A993}" destId="{EC3E5DFF-D50A-45A9-AFA9-5F95514EC835}" srcOrd="3" destOrd="0" presId="urn:microsoft.com/office/officeart/2005/8/layout/vProcess5"/>
    <dgm:cxn modelId="{196EC130-4A86-406D-A1BB-F1912B42CBC1}" type="presParOf" srcId="{3591FC88-58AC-4E66-A6E6-9863EF83A993}" destId="{02EE3F81-F549-4C2A-80C4-FC1F983B7F5E}" srcOrd="4" destOrd="0" presId="urn:microsoft.com/office/officeart/2005/8/layout/vProcess5"/>
    <dgm:cxn modelId="{49BD20DF-CC5A-4AA3-841D-4B9D6A15C970}" type="presParOf" srcId="{3591FC88-58AC-4E66-A6E6-9863EF83A993}" destId="{FEBB357B-16FB-4C31-B8DE-924847DBDB65}" srcOrd="5"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131988-F001-4339-B888-EAEB724EC70B}">
      <dsp:nvSpPr>
        <dsp:cNvPr id="0" name=""/>
        <dsp:cNvSpPr/>
      </dsp:nvSpPr>
      <dsp:spPr>
        <a:xfrm>
          <a:off x="0" y="91664"/>
          <a:ext cx="8868881" cy="167076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zh-CN" altLang="en-US" sz="1700" kern="1200" dirty="0">
              <a:latin typeface="Arial" panose="020B0604020202020204" pitchFamily="34" charset="0"/>
              <a:ea typeface="微软雅黑" panose="020B0503020204020204" pitchFamily="34" charset="-122"/>
            </a:rPr>
            <a:t>第一，道德情感对道德认识有一种动机激发作用，它促使一个人积极地接受某种道德教育，努力地掌握有关的道德知识，有力地推动道德知识转化为道德信念。道德情感的这种激发作用常常是道德教育成败的关键。</a:t>
          </a:r>
        </a:p>
      </dsp:txBody>
      <dsp:txXfrm>
        <a:off x="81560" y="173224"/>
        <a:ext cx="8705761" cy="1507640"/>
      </dsp:txXfrm>
    </dsp:sp>
    <dsp:sp modelId="{267EB1EE-D916-4636-980E-C72D9E36BE11}">
      <dsp:nvSpPr>
        <dsp:cNvPr id="0" name=""/>
        <dsp:cNvSpPr/>
      </dsp:nvSpPr>
      <dsp:spPr>
        <a:xfrm>
          <a:off x="0" y="1811384"/>
          <a:ext cx="8868881" cy="167076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zh-CN" altLang="en-US" sz="1700" kern="1200" dirty="0">
              <a:latin typeface="Arial" panose="020B0604020202020204" pitchFamily="34" charset="0"/>
              <a:ea typeface="微软雅黑" panose="020B0503020204020204" pitchFamily="34" charset="-122"/>
            </a:rPr>
            <a:t>第二，道德情感对道德认识有一种驱动作用。个体在接受道德概念或准则之前总带有一定的倾向性，这种倾向性促使个体乐于接受某种道德概念或准则，而不愿意接受另一种道德概念或准则，或者乐于接受某人的教育，而不愿接受另一个人的教育。个体的这种对道德认识的倾向性是已有道德情感所起的驱动作用的表现。</a:t>
          </a:r>
        </a:p>
      </dsp:txBody>
      <dsp:txXfrm>
        <a:off x="81560" y="1892944"/>
        <a:ext cx="8705761" cy="15076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F6237F-81F0-4FD7-ACD7-380C31275B52}">
      <dsp:nvSpPr>
        <dsp:cNvPr id="0" name=""/>
        <dsp:cNvSpPr/>
      </dsp:nvSpPr>
      <dsp:spPr>
        <a:xfrm>
          <a:off x="1806723" y="0"/>
          <a:ext cx="3916782" cy="3916782"/>
        </a:xfrm>
        <a:prstGeom prst="triangl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022EDBF-CA83-49C3-A99C-8458FFEE4EE3}">
      <dsp:nvSpPr>
        <dsp:cNvPr id="0" name=""/>
        <dsp:cNvSpPr/>
      </dsp:nvSpPr>
      <dsp:spPr>
        <a:xfrm>
          <a:off x="3627380" y="392441"/>
          <a:ext cx="2821375" cy="935781"/>
        </a:xfrm>
        <a:prstGeom prst="roundRect">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zh-CN" altLang="en-US" sz="1600" kern="1200" dirty="0">
              <a:latin typeface="Arial" panose="020B0604020202020204" pitchFamily="34" charset="0"/>
              <a:ea typeface="微软雅黑" panose="020B0503020204020204" pitchFamily="34" charset="-122"/>
            </a:rPr>
            <a:t>道德情操是在用道德准则去感知、比较和评价人的行为举止时产生的复杂情感体验。</a:t>
          </a:r>
          <a:endParaRPr lang="zh-CN" altLang="en-US" sz="1600" kern="1200" dirty="0"/>
        </a:p>
      </dsp:txBody>
      <dsp:txXfrm>
        <a:off x="3673061" y="438122"/>
        <a:ext cx="2730013" cy="844419"/>
      </dsp:txXfrm>
    </dsp:sp>
    <dsp:sp modelId="{FDA65E43-DC25-46FE-ABBE-4B99FD99A29A}">
      <dsp:nvSpPr>
        <dsp:cNvPr id="0" name=""/>
        <dsp:cNvSpPr/>
      </dsp:nvSpPr>
      <dsp:spPr>
        <a:xfrm>
          <a:off x="3621677" y="1417345"/>
          <a:ext cx="2832781" cy="1034001"/>
        </a:xfrm>
        <a:prstGeom prst="roundRect">
          <a:avLst/>
        </a:prstGeom>
        <a:solidFill>
          <a:schemeClr val="lt1">
            <a:alpha val="90000"/>
            <a:hueOff val="0"/>
            <a:satOff val="0"/>
            <a:lumOff val="0"/>
            <a:alphaOff val="0"/>
          </a:schemeClr>
        </a:solidFill>
        <a:ln w="12700" cap="flat" cmpd="sng" algn="ctr">
          <a:solidFill>
            <a:schemeClr val="accent3">
              <a:hueOff val="-568678"/>
              <a:satOff val="-2344"/>
              <a:lumOff val="-49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zh-CN" altLang="en-US" sz="1600" kern="1200">
              <a:latin typeface="Arial" panose="020B0604020202020204" pitchFamily="34" charset="0"/>
              <a:ea typeface="微软雅黑" panose="020B0503020204020204" pitchFamily="34" charset="-122"/>
            </a:rPr>
            <a:t>审美情操是人在对客观事物的审美过程中产生的一种情感体验。</a:t>
          </a:r>
          <a:endParaRPr lang="zh-CN" altLang="en-US" sz="1600" kern="1200" dirty="0"/>
        </a:p>
      </dsp:txBody>
      <dsp:txXfrm>
        <a:off x="3672153" y="1467821"/>
        <a:ext cx="2731829" cy="933049"/>
      </dsp:txXfrm>
    </dsp:sp>
    <dsp:sp modelId="{DD42EF32-B0F3-400A-A899-4E2DFC3DED06}">
      <dsp:nvSpPr>
        <dsp:cNvPr id="0" name=""/>
        <dsp:cNvSpPr/>
      </dsp:nvSpPr>
      <dsp:spPr>
        <a:xfrm>
          <a:off x="3589331" y="2540468"/>
          <a:ext cx="2897472" cy="894750"/>
        </a:xfrm>
        <a:prstGeom prst="roundRect">
          <a:avLst/>
        </a:prstGeom>
        <a:solidFill>
          <a:schemeClr val="lt1">
            <a:alpha val="90000"/>
            <a:hueOff val="0"/>
            <a:satOff val="0"/>
            <a:lumOff val="0"/>
            <a:alphaOff val="0"/>
          </a:schemeClr>
        </a:solidFill>
        <a:ln w="12700" cap="flat" cmpd="sng" algn="ctr">
          <a:solidFill>
            <a:schemeClr val="accent3">
              <a:hueOff val="-1137357"/>
              <a:satOff val="-4689"/>
              <a:lumOff val="-98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zh-CN" altLang="en-US" sz="1600" kern="1200">
              <a:latin typeface="Arial" panose="020B0604020202020204" pitchFamily="34" charset="0"/>
              <a:ea typeface="微软雅黑" panose="020B0503020204020204" pitchFamily="34" charset="-122"/>
            </a:rPr>
            <a:t>理智情操是人在追求真理、对认识活动的成就进行评价时产生的情感体验。</a:t>
          </a:r>
          <a:endParaRPr lang="zh-CN" altLang="en-US" sz="1600" kern="1200" dirty="0"/>
        </a:p>
      </dsp:txBody>
      <dsp:txXfrm>
        <a:off x="3633009" y="2584146"/>
        <a:ext cx="2810116" cy="80739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05BFDB-15EB-4323-A54D-3EC955CDF0F1}">
      <dsp:nvSpPr>
        <dsp:cNvPr id="0" name=""/>
        <dsp:cNvSpPr/>
      </dsp:nvSpPr>
      <dsp:spPr>
        <a:xfrm>
          <a:off x="2364" y="1677403"/>
          <a:ext cx="2880150" cy="1152060"/>
        </a:xfrm>
        <a:prstGeom prst="chevron">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lang="en-US" altLang="en-US" sz="1600" b="1" kern="1200" dirty="0">
              <a:latin typeface="Arial" panose="020B0604020202020204" pitchFamily="34" charset="0"/>
              <a:ea typeface="微软雅黑" panose="020B0503020204020204" pitchFamily="34" charset="-122"/>
            </a:rPr>
            <a:t>1</a:t>
          </a:r>
          <a:r>
            <a:rPr lang="zh-CN" altLang="en-US" sz="1600" b="1" kern="1200" dirty="0">
              <a:latin typeface="Arial" panose="020B0604020202020204" pitchFamily="34" charset="0"/>
              <a:ea typeface="微软雅黑" panose="020B0503020204020204" pitchFamily="34" charset="-122"/>
            </a:rPr>
            <a:t>． 情操的对象范围不断扩大，并且从具体向抽象发展</a:t>
          </a:r>
        </a:p>
      </dsp:txBody>
      <dsp:txXfrm>
        <a:off x="578394" y="1677403"/>
        <a:ext cx="1728090" cy="1152060"/>
      </dsp:txXfrm>
    </dsp:sp>
    <dsp:sp modelId="{3EB14F8A-ECD3-46DA-95A6-8615294235A6}">
      <dsp:nvSpPr>
        <dsp:cNvPr id="0" name=""/>
        <dsp:cNvSpPr/>
      </dsp:nvSpPr>
      <dsp:spPr>
        <a:xfrm>
          <a:off x="2594499" y="1677403"/>
          <a:ext cx="2880150" cy="1152060"/>
        </a:xfrm>
        <a:prstGeom prst="chevron">
          <a:avLst/>
        </a:prstGeom>
        <a:solidFill>
          <a:schemeClr val="accent4">
            <a:hueOff val="-1759972"/>
            <a:satOff val="-18065"/>
            <a:lumOff val="755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lang="en-US" altLang="en-US" sz="1600" b="1" kern="1200" dirty="0">
              <a:latin typeface="Arial" panose="020B0604020202020204" pitchFamily="34" charset="0"/>
              <a:ea typeface="微软雅黑" panose="020B0503020204020204" pitchFamily="34" charset="-122"/>
            </a:rPr>
            <a:t>2</a:t>
          </a:r>
          <a:r>
            <a:rPr lang="zh-CN" altLang="en-US" sz="1600" b="1" kern="1200" dirty="0">
              <a:latin typeface="Arial" panose="020B0604020202020204" pitchFamily="34" charset="0"/>
              <a:ea typeface="微软雅黑" panose="020B0503020204020204" pitchFamily="34" charset="-122"/>
            </a:rPr>
            <a:t>． 情操的社会性程度不断提高</a:t>
          </a:r>
        </a:p>
      </dsp:txBody>
      <dsp:txXfrm>
        <a:off x="3170529" y="1677403"/>
        <a:ext cx="1728090" cy="1152060"/>
      </dsp:txXfrm>
    </dsp:sp>
    <dsp:sp modelId="{A922C42F-D0C0-4B0F-9705-C3E8AE3CBC0E}">
      <dsp:nvSpPr>
        <dsp:cNvPr id="0" name=""/>
        <dsp:cNvSpPr/>
      </dsp:nvSpPr>
      <dsp:spPr>
        <a:xfrm>
          <a:off x="5186635" y="1677403"/>
          <a:ext cx="2880150" cy="1152060"/>
        </a:xfrm>
        <a:prstGeom prst="chevron">
          <a:avLst/>
        </a:prstGeom>
        <a:solidFill>
          <a:schemeClr val="accent4">
            <a:hueOff val="-3519944"/>
            <a:satOff val="-36129"/>
            <a:lumOff val="1509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lang="en-US" altLang="en-US" sz="1600" b="1" kern="1200" dirty="0">
              <a:latin typeface="Arial" panose="020B0604020202020204" pitchFamily="34" charset="0"/>
              <a:ea typeface="微软雅黑" panose="020B0503020204020204" pitchFamily="34" charset="-122"/>
            </a:rPr>
            <a:t>3</a:t>
          </a:r>
          <a:r>
            <a:rPr lang="zh-CN" altLang="en-US" sz="1600" b="1" kern="1200" dirty="0">
              <a:latin typeface="Arial" panose="020B0604020202020204" pitchFamily="34" charset="0"/>
              <a:ea typeface="微软雅黑" panose="020B0503020204020204" pitchFamily="34" charset="-122"/>
            </a:rPr>
            <a:t>． 情操的独立性逐步增强</a:t>
          </a:r>
        </a:p>
      </dsp:txBody>
      <dsp:txXfrm>
        <a:off x="5762665" y="1677403"/>
        <a:ext cx="1728090" cy="115206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872276-F52B-46BE-9947-FBEC599B6911}">
      <dsp:nvSpPr>
        <dsp:cNvPr id="0" name=""/>
        <dsp:cNvSpPr/>
      </dsp:nvSpPr>
      <dsp:spPr>
        <a:xfrm>
          <a:off x="-4476037" y="-691433"/>
          <a:ext cx="5371435" cy="5371435"/>
        </a:xfrm>
        <a:prstGeom prst="blockArc">
          <a:avLst>
            <a:gd name="adj1" fmla="val 18900000"/>
            <a:gd name="adj2" fmla="val 2700000"/>
            <a:gd name="adj3" fmla="val 402"/>
          </a:avLst>
        </a:prstGeom>
        <a:noFill/>
        <a:ln w="127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312A96-69DB-4132-95E7-125E19E92923}">
      <dsp:nvSpPr>
        <dsp:cNvPr id="0" name=""/>
        <dsp:cNvSpPr/>
      </dsp:nvSpPr>
      <dsp:spPr>
        <a:xfrm>
          <a:off x="733198" y="419450"/>
          <a:ext cx="8856379" cy="1440167"/>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04442" tIns="45720" rIns="45720" bIns="4572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态度是由认知、情感、意向三因素构成的，它是比较持久的个人内在结构，是外界刺激与个体反应之间的中介因素。</a:t>
          </a:r>
        </a:p>
      </dsp:txBody>
      <dsp:txXfrm>
        <a:off x="733198" y="419450"/>
        <a:ext cx="8856379" cy="1440167"/>
      </dsp:txXfrm>
    </dsp:sp>
    <dsp:sp modelId="{847B832C-3287-499C-BC8A-2C49AF87A400}">
      <dsp:nvSpPr>
        <dsp:cNvPr id="0" name=""/>
        <dsp:cNvSpPr/>
      </dsp:nvSpPr>
      <dsp:spPr>
        <a:xfrm>
          <a:off x="21039" y="427375"/>
          <a:ext cx="1424317" cy="1424317"/>
        </a:xfrm>
        <a:prstGeom prst="ellipse">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AB07113-424C-450A-A466-AC655680ECBD}">
      <dsp:nvSpPr>
        <dsp:cNvPr id="0" name=""/>
        <dsp:cNvSpPr/>
      </dsp:nvSpPr>
      <dsp:spPr>
        <a:xfrm>
          <a:off x="733198" y="2158536"/>
          <a:ext cx="8856379" cy="1380995"/>
        </a:xfrm>
        <a:prstGeom prst="rect">
          <a:avLst/>
        </a:prstGeom>
        <a:solidFill>
          <a:schemeClr val="accent2">
            <a:hueOff val="-838123"/>
            <a:satOff val="-9658"/>
            <a:lumOff val="215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04442" tIns="45720" rIns="45720" bIns="4572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态度总是指向一定的对象，个体对态度对象所具有的带有评价意义的观念和信念，就是态度的认知因素。认知因素是态度的基础，人们对某一事物的态度，总是基于对该事物的认识和理解。</a:t>
          </a:r>
        </a:p>
      </dsp:txBody>
      <dsp:txXfrm>
        <a:off x="733198" y="2158536"/>
        <a:ext cx="8856379" cy="1380995"/>
      </dsp:txXfrm>
    </dsp:sp>
    <dsp:sp modelId="{5A599947-9CB6-46A4-BD24-B23E482172ED}">
      <dsp:nvSpPr>
        <dsp:cNvPr id="0" name=""/>
        <dsp:cNvSpPr/>
      </dsp:nvSpPr>
      <dsp:spPr>
        <a:xfrm>
          <a:off x="21039" y="2136875"/>
          <a:ext cx="1424317" cy="1424317"/>
        </a:xfrm>
        <a:prstGeom prst="ellipse">
          <a:avLst/>
        </a:prstGeom>
        <a:solidFill>
          <a:schemeClr val="lt1">
            <a:hueOff val="0"/>
            <a:satOff val="0"/>
            <a:lumOff val="0"/>
            <a:alphaOff val="0"/>
          </a:schemeClr>
        </a:solidFill>
        <a:ln w="12700" cap="flat" cmpd="sng" algn="ctr">
          <a:solidFill>
            <a:schemeClr val="accent2">
              <a:hueOff val="-838123"/>
              <a:satOff val="-9658"/>
              <a:lumOff val="2159"/>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466AF3-C5A6-4732-8DFC-12C356277A56}">
      <dsp:nvSpPr>
        <dsp:cNvPr id="0" name=""/>
        <dsp:cNvSpPr/>
      </dsp:nvSpPr>
      <dsp:spPr>
        <a:xfrm>
          <a:off x="788669" y="0"/>
          <a:ext cx="8938260" cy="4351338"/>
        </a:xfrm>
        <a:prstGeom prst="rightArrow">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A934AC-5D3B-4074-8BDF-3729DFE31FA8}">
      <dsp:nvSpPr>
        <dsp:cNvPr id="0" name=""/>
        <dsp:cNvSpPr/>
      </dsp:nvSpPr>
      <dsp:spPr>
        <a:xfrm>
          <a:off x="5262" y="1305401"/>
          <a:ext cx="5124301" cy="1740535"/>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zh-CN" sz="1800" kern="1200" dirty="0">
              <a:latin typeface="Arial" panose="020B0604020202020204" pitchFamily="34" charset="0"/>
              <a:ea typeface="微软雅黑" panose="020B0503020204020204" pitchFamily="34" charset="-122"/>
            </a:rPr>
            <a:t>这类人通常有极强的自信心，凡事总认为自己是正确的，自己的所作所为没有错误，自己想要做的就是正确的。他们总持有这种强烈的信念，其生活也以这种信念为中心。</a:t>
          </a:r>
        </a:p>
      </dsp:txBody>
      <dsp:txXfrm>
        <a:off x="90228" y="1390367"/>
        <a:ext cx="4954369" cy="1570603"/>
      </dsp:txXfrm>
    </dsp:sp>
    <dsp:sp modelId="{13648A15-7827-4543-B9F2-4B7C3EC19164}">
      <dsp:nvSpPr>
        <dsp:cNvPr id="0" name=""/>
        <dsp:cNvSpPr/>
      </dsp:nvSpPr>
      <dsp:spPr>
        <a:xfrm>
          <a:off x="5386035" y="1305401"/>
          <a:ext cx="5124301" cy="1740535"/>
        </a:xfrm>
        <a:prstGeom prst="roundRect">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虽然这种人往往具有判断敏捷、富有勇气和较强的实践能力等优点，但傲慢无礼、压制别人的态度会使大多数人对他们敬而远之。他们自己则会因此而不受周围人的欢迎，并容易引起各种纠纷。</a:t>
          </a:r>
        </a:p>
      </dsp:txBody>
      <dsp:txXfrm>
        <a:off x="5471001" y="1390367"/>
        <a:ext cx="4954369" cy="157060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71697A-0508-4CC9-A2BC-808AECD8928B}">
      <dsp:nvSpPr>
        <dsp:cNvPr id="0" name=""/>
        <dsp:cNvSpPr/>
      </dsp:nvSpPr>
      <dsp:spPr>
        <a:xfrm>
          <a:off x="795" y="120813"/>
          <a:ext cx="3424758" cy="4109710"/>
        </a:xfrm>
        <a:prstGeom prst="roundRect">
          <a:avLst>
            <a:gd name="adj" fmla="val 5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26873" rIns="164465" bIns="0" numCol="1" spcCol="1270" anchor="t" anchorCtr="0">
          <a:noAutofit/>
        </a:bodyPr>
        <a:lstStyle/>
        <a:p>
          <a:pPr marL="0" lvl="0" indent="0" algn="r" defTabSz="1644650">
            <a:lnSpc>
              <a:spcPct val="90000"/>
            </a:lnSpc>
            <a:spcBef>
              <a:spcPct val="0"/>
            </a:spcBef>
            <a:spcAft>
              <a:spcPct val="35000"/>
            </a:spcAft>
            <a:buNone/>
          </a:pPr>
          <a:endParaRPr lang="zh-CN" altLang="en-US" sz="3700" kern="1200" dirty="0"/>
        </a:p>
      </dsp:txBody>
      <dsp:txXfrm rot="16200000">
        <a:off x="-1341709" y="1463319"/>
        <a:ext cx="3369962" cy="684951"/>
      </dsp:txXfrm>
    </dsp:sp>
    <dsp:sp modelId="{052B9E84-595C-4A4B-AE20-293EB47B62A8}">
      <dsp:nvSpPr>
        <dsp:cNvPr id="0" name=""/>
        <dsp:cNvSpPr/>
      </dsp:nvSpPr>
      <dsp:spPr>
        <a:xfrm>
          <a:off x="685747" y="120813"/>
          <a:ext cx="2551445" cy="4109710"/>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75438" rIns="0" bIns="0" numCol="1" spcCol="1270" anchor="t" anchorCtr="0">
          <a:noAutofit/>
        </a:bodyPr>
        <a:lstStyle/>
        <a:p>
          <a:pPr marL="0" lvl="0" indent="0" algn="l" defTabSz="977900">
            <a:lnSpc>
              <a:spcPct val="90000"/>
            </a:lnSpc>
            <a:spcBef>
              <a:spcPct val="0"/>
            </a:spcBef>
            <a:spcAft>
              <a:spcPct val="35000"/>
            </a:spcAft>
            <a:buNone/>
          </a:pPr>
          <a:r>
            <a:rPr lang="zh-CN" altLang="en-US" sz="2200" kern="1200" dirty="0">
              <a:latin typeface="Arial" panose="020B0604020202020204" pitchFamily="34" charset="0"/>
              <a:ea typeface="微软雅黑" panose="020B0503020204020204" pitchFamily="34" charset="-122"/>
            </a:rPr>
            <a:t>我们的国家目前正处在改革振兴的时期，急需千百万以天下的安危、民族的昌盛为己任的人才。</a:t>
          </a:r>
          <a:endParaRPr lang="zh-CN" altLang="en-US" sz="2200" kern="1200" dirty="0"/>
        </a:p>
        <a:p>
          <a:pPr marL="0" lvl="0" indent="0" algn="l" defTabSz="977900">
            <a:lnSpc>
              <a:spcPct val="90000"/>
            </a:lnSpc>
            <a:spcBef>
              <a:spcPct val="0"/>
            </a:spcBef>
            <a:spcAft>
              <a:spcPct val="35000"/>
            </a:spcAft>
            <a:buNone/>
          </a:pPr>
          <a:endParaRPr lang="zh-CN" altLang="en-US" sz="2200" kern="1200" dirty="0">
            <a:latin typeface="Arial" panose="020B0604020202020204" pitchFamily="34" charset="0"/>
            <a:ea typeface="微软雅黑" panose="020B0503020204020204" pitchFamily="34" charset="-122"/>
          </a:endParaRPr>
        </a:p>
      </dsp:txBody>
      <dsp:txXfrm>
        <a:off x="685747" y="120813"/>
        <a:ext cx="2551445" cy="4109710"/>
      </dsp:txXfrm>
    </dsp:sp>
    <dsp:sp modelId="{A9C7353D-1B20-4D9A-ABAB-DA6F215A3308}">
      <dsp:nvSpPr>
        <dsp:cNvPr id="0" name=""/>
        <dsp:cNvSpPr/>
      </dsp:nvSpPr>
      <dsp:spPr>
        <a:xfrm>
          <a:off x="3545420" y="120813"/>
          <a:ext cx="3424758" cy="4109710"/>
        </a:xfrm>
        <a:prstGeom prst="roundRect">
          <a:avLst>
            <a:gd name="adj" fmla="val 5000"/>
          </a:avLst>
        </a:prstGeom>
        <a:solidFill>
          <a:schemeClr val="accent3">
            <a:hueOff val="-568678"/>
            <a:satOff val="-2344"/>
            <a:lumOff val="-49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26873" rIns="164465" bIns="0" numCol="1" spcCol="1270" anchor="t" anchorCtr="0">
          <a:noAutofit/>
        </a:bodyPr>
        <a:lstStyle/>
        <a:p>
          <a:pPr marL="0" lvl="0" indent="0" algn="r" defTabSz="1644650">
            <a:lnSpc>
              <a:spcPct val="90000"/>
            </a:lnSpc>
            <a:spcBef>
              <a:spcPct val="0"/>
            </a:spcBef>
            <a:spcAft>
              <a:spcPct val="35000"/>
            </a:spcAft>
            <a:buNone/>
          </a:pPr>
          <a:endParaRPr lang="zh-CN" altLang="en-US" sz="3700" kern="1200"/>
        </a:p>
      </dsp:txBody>
      <dsp:txXfrm rot="16200000">
        <a:off x="2202915" y="1463319"/>
        <a:ext cx="3369962" cy="684951"/>
      </dsp:txXfrm>
    </dsp:sp>
    <dsp:sp modelId="{1C157537-F278-4043-9A22-0C67FD9B244C}">
      <dsp:nvSpPr>
        <dsp:cNvPr id="0" name=""/>
        <dsp:cNvSpPr/>
      </dsp:nvSpPr>
      <dsp:spPr>
        <a:xfrm rot="5400000">
          <a:off x="3260397" y="3389010"/>
          <a:ext cx="604294" cy="513713"/>
        </a:xfrm>
        <a:prstGeom prst="flowChartExtract">
          <a:avLst/>
        </a:prstGeom>
        <a:solidFill>
          <a:schemeClr val="lt1">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771F284-B6D8-4E67-B030-5C24C06F0730}">
      <dsp:nvSpPr>
        <dsp:cNvPr id="0" name=""/>
        <dsp:cNvSpPr/>
      </dsp:nvSpPr>
      <dsp:spPr>
        <a:xfrm>
          <a:off x="4230372" y="120813"/>
          <a:ext cx="2551445" cy="4109710"/>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75438" rIns="0" bIns="0" numCol="1" spcCol="1270" anchor="t" anchorCtr="0">
          <a:noAutofit/>
        </a:bodyPr>
        <a:lstStyle/>
        <a:p>
          <a:pPr marL="0" lvl="0" indent="0" algn="l" defTabSz="977900">
            <a:lnSpc>
              <a:spcPct val="90000"/>
            </a:lnSpc>
            <a:spcBef>
              <a:spcPct val="0"/>
            </a:spcBef>
            <a:spcAft>
              <a:spcPct val="35000"/>
            </a:spcAft>
            <a:buNone/>
          </a:pPr>
          <a:r>
            <a:rPr lang="zh-CN" altLang="en-US" sz="2200" kern="1200" dirty="0">
              <a:latin typeface="Arial" panose="020B0604020202020204" pitchFamily="34" charset="0"/>
              <a:ea typeface="微软雅黑" panose="020B0503020204020204" pitchFamily="34" charset="-122"/>
            </a:rPr>
            <a:t>要培养这样的建设人才，通过教育使青少年学生从小形成胸襟坦荡、开朗坚定的立身处世态度是必不可少的，其重要性也是显而易见的。</a:t>
          </a:r>
          <a:endParaRPr lang="zh-CN" altLang="en-US" sz="2200" kern="1200" dirty="0"/>
        </a:p>
        <a:p>
          <a:pPr marL="0" lvl="0" indent="0" algn="l" defTabSz="977900">
            <a:lnSpc>
              <a:spcPct val="90000"/>
            </a:lnSpc>
            <a:spcBef>
              <a:spcPct val="0"/>
            </a:spcBef>
            <a:spcAft>
              <a:spcPct val="35000"/>
            </a:spcAft>
            <a:buNone/>
          </a:pPr>
          <a:endParaRPr lang="zh-CN" altLang="en-US" sz="2200" kern="1200" dirty="0">
            <a:latin typeface="Arial" panose="020B0604020202020204" pitchFamily="34" charset="0"/>
            <a:ea typeface="微软雅黑" panose="020B0503020204020204" pitchFamily="34" charset="-122"/>
          </a:endParaRPr>
        </a:p>
      </dsp:txBody>
      <dsp:txXfrm>
        <a:off x="4230372" y="120813"/>
        <a:ext cx="2551445" cy="4109710"/>
      </dsp:txXfrm>
    </dsp:sp>
    <dsp:sp modelId="{E61BD60D-3D85-421B-87BA-AB002D07B780}">
      <dsp:nvSpPr>
        <dsp:cNvPr id="0" name=""/>
        <dsp:cNvSpPr/>
      </dsp:nvSpPr>
      <dsp:spPr>
        <a:xfrm>
          <a:off x="7090045" y="120813"/>
          <a:ext cx="3424758" cy="4109710"/>
        </a:xfrm>
        <a:prstGeom prst="roundRect">
          <a:avLst>
            <a:gd name="adj" fmla="val 5000"/>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26873" rIns="164465" bIns="0" numCol="1" spcCol="1270" anchor="t" anchorCtr="0">
          <a:noAutofit/>
        </a:bodyPr>
        <a:lstStyle/>
        <a:p>
          <a:pPr marL="0" lvl="0" indent="0" algn="r" defTabSz="1644650">
            <a:lnSpc>
              <a:spcPct val="90000"/>
            </a:lnSpc>
            <a:spcBef>
              <a:spcPct val="0"/>
            </a:spcBef>
            <a:spcAft>
              <a:spcPct val="35000"/>
            </a:spcAft>
            <a:buNone/>
          </a:pPr>
          <a:endParaRPr lang="zh-CN" altLang="en-US" sz="3700" kern="1200"/>
        </a:p>
      </dsp:txBody>
      <dsp:txXfrm rot="16200000">
        <a:off x="5747540" y="1463319"/>
        <a:ext cx="3369962" cy="684951"/>
      </dsp:txXfrm>
    </dsp:sp>
    <dsp:sp modelId="{B4DDA1FD-59E7-4B17-86EA-FE23F32F27D8}">
      <dsp:nvSpPr>
        <dsp:cNvPr id="0" name=""/>
        <dsp:cNvSpPr/>
      </dsp:nvSpPr>
      <dsp:spPr>
        <a:xfrm rot="5400000">
          <a:off x="6805022" y="3389010"/>
          <a:ext cx="604294" cy="513713"/>
        </a:xfrm>
        <a:prstGeom prst="flowChartExtract">
          <a:avLst/>
        </a:prstGeom>
        <a:solidFill>
          <a:schemeClr val="lt1">
            <a:hueOff val="0"/>
            <a:satOff val="0"/>
            <a:lumOff val="0"/>
            <a:alphaOff val="0"/>
          </a:schemeClr>
        </a:solidFill>
        <a:ln w="12700" cap="flat" cmpd="sng" algn="ctr">
          <a:solidFill>
            <a:schemeClr val="accent3">
              <a:hueOff val="-1137357"/>
              <a:satOff val="-4689"/>
              <a:lumOff val="-983"/>
              <a:alphaOff val="0"/>
            </a:schemeClr>
          </a:solidFill>
          <a:prstDash val="solid"/>
        </a:ln>
        <a:effectLst/>
      </dsp:spPr>
      <dsp:style>
        <a:lnRef idx="2">
          <a:scrgbClr r="0" g="0" b="0"/>
        </a:lnRef>
        <a:fillRef idx="1">
          <a:scrgbClr r="0" g="0" b="0"/>
        </a:fillRef>
        <a:effectRef idx="0">
          <a:scrgbClr r="0" g="0" b="0"/>
        </a:effectRef>
        <a:fontRef idx="minor"/>
      </dsp:style>
    </dsp:sp>
    <dsp:sp modelId="{1C46EAD2-480F-4807-ABC4-94BA71672360}">
      <dsp:nvSpPr>
        <dsp:cNvPr id="0" name=""/>
        <dsp:cNvSpPr/>
      </dsp:nvSpPr>
      <dsp:spPr>
        <a:xfrm>
          <a:off x="7774997" y="120813"/>
          <a:ext cx="2551445" cy="4109710"/>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75438" rIns="0" bIns="0" numCol="1" spcCol="1270" anchor="t" anchorCtr="0">
          <a:noAutofit/>
        </a:bodyPr>
        <a:lstStyle/>
        <a:p>
          <a:pPr marL="0" lvl="0" indent="0" algn="l" defTabSz="977900">
            <a:lnSpc>
              <a:spcPct val="90000"/>
            </a:lnSpc>
            <a:spcBef>
              <a:spcPct val="0"/>
            </a:spcBef>
            <a:spcAft>
              <a:spcPct val="35000"/>
            </a:spcAft>
            <a:buNone/>
          </a:pPr>
          <a:r>
            <a:rPr lang="zh-CN" altLang="en-US" sz="2200" kern="1200" dirty="0">
              <a:latin typeface="Arial" panose="020B0604020202020204" pitchFamily="34" charset="0"/>
              <a:ea typeface="微软雅黑" panose="020B0503020204020204" pitchFamily="34" charset="-122"/>
            </a:rPr>
            <a:t>同时，从个人心理发展和身心健康的角度看，正确的立身处世态度是构成人格结构的基础，也是维护个体心理健康的重要保障。</a:t>
          </a:r>
          <a:endParaRPr lang="zh-CN" altLang="en-US" sz="2200" kern="1200" dirty="0"/>
        </a:p>
        <a:p>
          <a:pPr marL="0" lvl="0" indent="0" algn="l" defTabSz="977900">
            <a:lnSpc>
              <a:spcPct val="90000"/>
            </a:lnSpc>
            <a:spcBef>
              <a:spcPct val="0"/>
            </a:spcBef>
            <a:spcAft>
              <a:spcPct val="35000"/>
            </a:spcAft>
            <a:buNone/>
          </a:pPr>
          <a:endParaRPr lang="zh-CN" altLang="en-US" sz="2200" kern="1200" dirty="0">
            <a:latin typeface="Arial" panose="020B0604020202020204" pitchFamily="34" charset="0"/>
            <a:ea typeface="微软雅黑" panose="020B0503020204020204" pitchFamily="34" charset="-122"/>
          </a:endParaRPr>
        </a:p>
      </dsp:txBody>
      <dsp:txXfrm>
        <a:off x="7774997" y="120813"/>
        <a:ext cx="2551445" cy="410971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9CF9BB-252F-4B71-A494-2DEB7E570C3C}">
      <dsp:nvSpPr>
        <dsp:cNvPr id="0" name=""/>
        <dsp:cNvSpPr/>
      </dsp:nvSpPr>
      <dsp:spPr>
        <a:xfrm>
          <a:off x="0" y="-15102"/>
          <a:ext cx="8745406" cy="1636673"/>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zh-CN" altLang="en-US" sz="1600" kern="1200" dirty="0">
              <a:latin typeface="Arial" panose="020B0604020202020204" pitchFamily="34" charset="0"/>
              <a:ea typeface="微软雅黑" panose="020B0503020204020204" pitchFamily="34" charset="-122"/>
            </a:rPr>
            <a:t>随着年龄的增长，儿童的自我觉知和自我敏感性水平有了较大提高。这一水平的儿童不仅能意识到每个人都知道别人各有自己的思想和感情，而且还能从第三者的角度来看待别人的思想感情。这时，儿童的移情性情绪体验无疑进入了社会控制的水平。</a:t>
          </a:r>
        </a:p>
      </dsp:txBody>
      <dsp:txXfrm>
        <a:off x="47937" y="32835"/>
        <a:ext cx="7053775" cy="1540799"/>
      </dsp:txXfrm>
    </dsp:sp>
    <dsp:sp modelId="{C74562EB-C5B1-4395-ACDF-9B3C50CA786F}">
      <dsp:nvSpPr>
        <dsp:cNvPr id="0" name=""/>
        <dsp:cNvSpPr/>
      </dsp:nvSpPr>
      <dsp:spPr>
        <a:xfrm>
          <a:off x="1689224" y="1955071"/>
          <a:ext cx="8453571" cy="1697083"/>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从道德实践看，这一移情性情绪体验特征标志着这一阶段的儿童已能从道德经验中体验到有时会需要别人的帮助，并且确实得到了别人的帮助，因而在某种特定的情境中会敏锐地感觉到别人也需要帮助，并且感到应当回报别人的恩惠。</a:t>
          </a:r>
        </a:p>
      </dsp:txBody>
      <dsp:txXfrm>
        <a:off x="1738930" y="2004777"/>
        <a:ext cx="5834015" cy="1597671"/>
      </dsp:txXfrm>
    </dsp:sp>
    <dsp:sp modelId="{EC3E5DFF-D50A-45A9-AFA9-5F95514EC835}">
      <dsp:nvSpPr>
        <dsp:cNvPr id="0" name=""/>
        <dsp:cNvSpPr/>
      </dsp:nvSpPr>
      <dsp:spPr>
        <a:xfrm>
          <a:off x="7681568" y="1271504"/>
          <a:ext cx="1063837" cy="1063837"/>
        </a:xfrm>
        <a:prstGeom prst="downArrow">
          <a:avLst>
            <a:gd name="adj1" fmla="val 55000"/>
            <a:gd name="adj2" fmla="val 45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zh-CN" altLang="en-US" sz="3600" kern="1200"/>
        </a:p>
      </dsp:txBody>
      <dsp:txXfrm>
        <a:off x="7920931" y="1271504"/>
        <a:ext cx="585111" cy="800537"/>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BBA14F-9376-415E-AD75-04B22D4732D7}" type="datetimeFigureOut">
              <a:rPr lang="zh-CN" altLang="en-US" smtClean="0"/>
              <a:t>2024/9/2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37F2E9-A6CE-4465-A3F9-DABB9722468D}" type="slidenum">
              <a:rPr lang="zh-CN" altLang="en-US" smtClean="0"/>
              <a:t>‹#›</a:t>
            </a:fld>
            <a:endParaRPr lang="zh-CN" altLang="en-US"/>
          </a:p>
        </p:txBody>
      </p:sp>
    </p:spTree>
    <p:extLst>
      <p:ext uri="{BB962C8B-B14F-4D97-AF65-F5344CB8AC3E}">
        <p14:creationId xmlns:p14="http://schemas.microsoft.com/office/powerpoint/2010/main" val="36358092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3913260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EF814595-6451-48E1-9E06-A9E9AACC7A01}" type="datetimeFigureOut">
              <a:rPr lang="zh-CN" altLang="en-US" smtClean="0"/>
              <a:t>2024/9/2</a:t>
            </a:fld>
            <a:endParaRPr lang="zh-CN" altLang="en-US"/>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endParaRPr lang="zh-CN" altLang="en-US"/>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413851597"/>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27935746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2061493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8361104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9555464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endParaRPr lang="zh-CN" altLang="en-US"/>
          </a:p>
        </p:txBody>
      </p:sp>
      <p:sp>
        <p:nvSpPr>
          <p:cNvPr id="6" name="Slide Number Placeholder 5"/>
          <p:cNvSpPr>
            <a:spLocks noGrp="1"/>
          </p:cNvSpPr>
          <p:nvPr>
            <p:ph type="sldNum" sz="quarter" idx="12"/>
          </p:nvPr>
        </p:nvSpPr>
        <p:spPr>
          <a:xfrm>
            <a:off x="8604504" y="5211060"/>
            <a:ext cx="2112264" cy="228600"/>
          </a:xfrm>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961455508"/>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282496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306949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309831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9454522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zh-CN" altLang="en-US"/>
              <a:t>单击此处编辑母版标题样式</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8" name="Date Placeholder 7"/>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9" name="Footer Placeholder 8"/>
          <p:cNvSpPr>
            <a:spLocks noGrp="1"/>
          </p:cNvSpPr>
          <p:nvPr>
            <p:ph type="ftr" sz="quarter" idx="11"/>
          </p:nvPr>
        </p:nvSpPr>
        <p:spPr/>
        <p:txBody>
          <a:bodyPr/>
          <a:lstStyle>
            <a:lvl1pPr algn="r">
              <a:defRPr/>
            </a:lvl1pPr>
          </a:lstStyle>
          <a:p>
            <a:endParaRPr lang="zh-CN" altLang="en-US"/>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454CC2ED-7107-4AA9-AB21-127A5CC05A73}" type="slidenum">
              <a:rPr lang="zh-CN" altLang="en-US" smtClean="0"/>
              <a:t>‹#›</a:t>
            </a:fld>
            <a:endParaRPr lang="zh-CN" altLang="en-US"/>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359335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EF814595-6451-48E1-9E06-A9E9AACC7A01}" type="datetimeFigureOut">
              <a:rPr lang="zh-CN" altLang="en-US" smtClean="0"/>
              <a:t>2024/9/2</a:t>
            </a:fld>
            <a:endParaRPr lang="zh-CN" altLang="en-US"/>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zh-CN" altLang="en-US"/>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454CC2ED-7107-4AA9-AB21-127A5CC05A73}" type="slidenum">
              <a:rPr lang="zh-CN" altLang="en-US" smtClean="0"/>
              <a:t>‹#›</a:t>
            </a:fld>
            <a:endParaRPr lang="zh-CN" altLang="en-US"/>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4429552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zh-CN" altLang="en-US"/>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1912269379"/>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a:xfrm>
            <a:off x="1561707" y="1588316"/>
            <a:ext cx="9068586" cy="2590800"/>
          </a:xfrm>
        </p:spPr>
        <p:txBody>
          <a:bodyPr/>
          <a:lstStyle/>
          <a:p>
            <a:r>
              <a:rPr lang="zh-CN" altLang="en-US" sz="6600" b="1" dirty="0">
                <a:latin typeface="楷体" panose="02010609060101010101" pitchFamily="49" charset="-122"/>
                <a:ea typeface="楷体" panose="02010609060101010101" pitchFamily="49" charset="-122"/>
              </a:rPr>
              <a:t>教育心理学</a:t>
            </a:r>
            <a:r>
              <a:rPr lang="zh-CN" altLang="en-US" sz="4000" b="1" dirty="0">
                <a:latin typeface="楷体" panose="02010609060101010101" pitchFamily="49" charset="-122"/>
                <a:ea typeface="楷体" panose="02010609060101010101" pitchFamily="49" charset="-122"/>
              </a:rPr>
              <a:t>（第四版）</a:t>
            </a:r>
            <a:endParaRPr lang="zh-CN" altLang="en-US" sz="8800" b="1" dirty="0">
              <a:latin typeface="楷体" panose="02010609060101010101" pitchFamily="49" charset="-122"/>
              <a:ea typeface="楷体" panose="02010609060101010101" pitchFamily="49" charset="-122"/>
            </a:endParaRPr>
          </a:p>
        </p:txBody>
      </p:sp>
      <p:sp>
        <p:nvSpPr>
          <p:cNvPr id="4" name="文本框 3">
            <a:extLst>
              <a:ext uri="{FF2B5EF4-FFF2-40B4-BE49-F238E27FC236}">
                <a16:creationId xmlns:a16="http://schemas.microsoft.com/office/drawing/2014/main" id="{3C7F405C-263D-4516-8978-520E159C976F}"/>
              </a:ext>
            </a:extLst>
          </p:cNvPr>
          <p:cNvSpPr txBox="1"/>
          <p:nvPr/>
        </p:nvSpPr>
        <p:spPr>
          <a:xfrm>
            <a:off x="2757945" y="3681597"/>
            <a:ext cx="7174332" cy="646331"/>
          </a:xfrm>
          <a:prstGeom prst="rect">
            <a:avLst/>
          </a:prstGeom>
          <a:noFill/>
        </p:spPr>
        <p:txBody>
          <a:bodyPr wrap="square" rtlCol="0">
            <a:spAutoFit/>
          </a:bodyPr>
          <a:lstStyle/>
          <a:p>
            <a:pPr defTabSz="914377"/>
            <a:r>
              <a:rPr lang="zh-CN" altLang="en-US" sz="2400" dirty="0">
                <a:latin typeface="楷体" panose="02010609060101010101" pitchFamily="49" charset="-122"/>
                <a:ea typeface="楷体" panose="02010609060101010101" pitchFamily="49" charset="-122"/>
                <a:cs typeface="+mj-cs"/>
                <a:sym typeface="Arial"/>
              </a:rPr>
              <a:t>主编 燕国材 岑国桢</a:t>
            </a:r>
            <a:r>
              <a:rPr lang="en-US" altLang="zh-CN" sz="3600" dirty="0">
                <a:latin typeface="楷体" panose="02010609060101010101" pitchFamily="49" charset="-122"/>
                <a:ea typeface="楷体" panose="02010609060101010101" pitchFamily="49" charset="-122"/>
                <a:cs typeface="+mj-cs"/>
                <a:sym typeface="Arial"/>
              </a:rPr>
              <a:t>   </a:t>
            </a:r>
            <a:r>
              <a:rPr lang="zh-CN" altLang="en-US" sz="2400" dirty="0">
                <a:latin typeface="楷体" panose="02010609060101010101" pitchFamily="49" charset="-122"/>
                <a:ea typeface="楷体" panose="02010609060101010101" pitchFamily="49" charset="-122"/>
                <a:cs typeface="+mj-cs"/>
                <a:sym typeface="Arial"/>
              </a:rPr>
              <a:t>副主编 顾海根 李丹</a:t>
            </a:r>
          </a:p>
        </p:txBody>
      </p:sp>
      <p:pic>
        <p:nvPicPr>
          <p:cNvPr id="5" name="图片 4">
            <a:extLst>
              <a:ext uri="{FF2B5EF4-FFF2-40B4-BE49-F238E27FC236}">
                <a16:creationId xmlns:a16="http://schemas.microsoft.com/office/drawing/2014/main" id="{945BE6C3-3661-4C5C-86B8-38AFD992FC43}"/>
              </a:ext>
            </a:extLst>
          </p:cNvPr>
          <p:cNvPicPr>
            <a:picLocks noChangeAspect="1"/>
          </p:cNvPicPr>
          <p:nvPr/>
        </p:nvPicPr>
        <p:blipFill>
          <a:blip r:embed="rId2"/>
          <a:stretch>
            <a:fillRect/>
          </a:stretch>
        </p:blipFill>
        <p:spPr>
          <a:xfrm>
            <a:off x="7823930" y="4944394"/>
            <a:ext cx="2699385" cy="419735"/>
          </a:xfrm>
          <a:prstGeom prst="rect">
            <a:avLst/>
          </a:prstGeom>
        </p:spPr>
      </p:pic>
    </p:spTree>
    <p:extLst>
      <p:ext uri="{BB962C8B-B14F-4D97-AF65-F5344CB8AC3E}">
        <p14:creationId xmlns:p14="http://schemas.microsoft.com/office/powerpoint/2010/main" val="2871887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24713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道德情感的作用</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道德情感是道德认识的激发力量与驱动力量</a:t>
            </a:r>
          </a:p>
        </p:txBody>
      </p:sp>
      <p:graphicFrame>
        <p:nvGraphicFramePr>
          <p:cNvPr id="3" name="图示 2">
            <a:extLst>
              <a:ext uri="{FF2B5EF4-FFF2-40B4-BE49-F238E27FC236}">
                <a16:creationId xmlns:a16="http://schemas.microsoft.com/office/drawing/2014/main" id="{86CCD8AB-88DD-438D-9BC7-123586A5AA1C}"/>
              </a:ext>
            </a:extLst>
          </p:cNvPr>
          <p:cNvGraphicFramePr/>
          <p:nvPr>
            <p:extLst>
              <p:ext uri="{D42A27DB-BD31-4B8C-83A1-F6EECF244321}">
                <p14:modId xmlns:p14="http://schemas.microsoft.com/office/powerpoint/2010/main" val="569058117"/>
              </p:ext>
            </p:extLst>
          </p:nvPr>
        </p:nvGraphicFramePr>
        <p:xfrm>
          <a:off x="1723774" y="2732778"/>
          <a:ext cx="8868881" cy="35738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29250322"/>
      </p:ext>
    </p:extLst>
  </p:cSld>
  <p:clrMapOvr>
    <a:masterClrMapping/>
  </p:clrMapOvr>
  <p:transition>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386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道德情感的作用</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道德情感的认识对道德行为的调控作用</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道德情感的认识是指个体对自己和他人道德情感的知觉和理解。人的情感具有信号功能，通过情感表达，可使他人了解自己的态度、思想和心理状态，同时也能影响、感染他人。这种情感信息的交流对于人类的社会生活具有重要意义。</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个体对他人的道德情感的认识水平明显地影响着个体的道德行为。一些研究发现，那些能精确地辨别别人有什么感情的小学生更能与别人合作。有关研究还发现，罪犯的道德情感认识能力低于普通人。</a:t>
            </a:r>
          </a:p>
        </p:txBody>
      </p:sp>
    </p:spTree>
    <p:extLst>
      <p:ext uri="{BB962C8B-B14F-4D97-AF65-F5344CB8AC3E}">
        <p14:creationId xmlns:p14="http://schemas.microsoft.com/office/powerpoint/2010/main" val="2590775920"/>
      </p:ext>
    </p:extLst>
  </p:cSld>
  <p:clrMapOvr>
    <a:masterClrMapping/>
  </p:clrMapOvr>
  <p:transition>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386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道德情感的作用</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移情是自我与道德行为间重要的中介变量</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社会生活中，每个人总会面临大量的关于他人情绪、情感状态的特定情境，其中亦包括他人因处于不利状态所引起的痛苦、烦恼的情境。面对这些情境，个体能否作出相应的道德行为，这依赖于个体是否具有知觉、体验他人的某种情绪体验，从而分享对方情感的能力。</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只有当个体能从受困扰的当事人的角度看待其所处的情境，他才能明确当事人的情绪所表达的意义，从而产生与之相应的情感体验。在移情作用下，个体更易于作出利他的道德行为。</a:t>
            </a:r>
          </a:p>
        </p:txBody>
      </p:sp>
    </p:spTree>
    <p:extLst>
      <p:ext uri="{BB962C8B-B14F-4D97-AF65-F5344CB8AC3E}">
        <p14:creationId xmlns:p14="http://schemas.microsoft.com/office/powerpoint/2010/main" val="2668088085"/>
      </p:ext>
    </p:extLst>
  </p:cSld>
  <p:clrMapOvr>
    <a:masterClrMapping/>
  </p:clrMapOvr>
  <p:transition>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638096" y="2822107"/>
            <a:ext cx="7073461" cy="830997"/>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第二节  高尚情操的发展</a:t>
            </a:r>
          </a:p>
        </p:txBody>
      </p:sp>
    </p:spTree>
    <p:extLst>
      <p:ext uri="{BB962C8B-B14F-4D97-AF65-F5344CB8AC3E}">
        <p14:creationId xmlns:p14="http://schemas.microsoft.com/office/powerpoint/2010/main" val="1175960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18228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情操的涵义</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要对情操作出确切的界定是较困难的。英国心理学家香德（</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F</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Shand</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将情操看作以一定的客体为对象而组织起来的情绪倾向系统。麦独孤则将情操定义为以一定对象的观念为中心的许多情绪要素有组织的结合体，它是由人的心智产生出来的，而不是遗传素质中所应有的。以上两种定义都将情操看作由几种情绪组合而成的复杂情感。</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我国学者通常将情操理解为高级的社会性情感与坚定的行为方式（操守）的结合。例如，爱国情感与报效祖国的坚定性相结合就成为高尚的爱国情操。</a:t>
            </a:r>
          </a:p>
        </p:txBody>
      </p:sp>
    </p:spTree>
    <p:extLst>
      <p:ext uri="{BB962C8B-B14F-4D97-AF65-F5344CB8AC3E}">
        <p14:creationId xmlns:p14="http://schemas.microsoft.com/office/powerpoint/2010/main" val="444046664"/>
      </p:ext>
    </p:extLst>
  </p:cSld>
  <p:clrMapOvr>
    <a:masterClrMapping/>
  </p:clrMapOvr>
  <p:transition>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520288"/>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情操的分类</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情操可以按不同标准进行分类。我国有些心理学家把情操划分为</a:t>
            </a:r>
            <a:r>
              <a:rPr lang="zh-CN" altLang="en-US" b="1" dirty="0">
                <a:solidFill>
                  <a:schemeClr val="bg2">
                    <a:lumMod val="50000"/>
                  </a:schemeClr>
                </a:solidFill>
                <a:latin typeface="Arial" panose="020B0604020202020204" pitchFamily="34" charset="0"/>
                <a:ea typeface="微软雅黑" panose="020B0503020204020204" pitchFamily="34" charset="-122"/>
              </a:rPr>
              <a:t>宗教的、道德的、认识的和审美的四种</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。以下三种情操通常被称为道德感、美感和理智感。</a:t>
            </a:r>
          </a:p>
        </p:txBody>
      </p:sp>
      <p:graphicFrame>
        <p:nvGraphicFramePr>
          <p:cNvPr id="2" name="图示 1">
            <a:extLst>
              <a:ext uri="{FF2B5EF4-FFF2-40B4-BE49-F238E27FC236}">
                <a16:creationId xmlns:a16="http://schemas.microsoft.com/office/drawing/2014/main" id="{B7D97532-7855-4FF8-A6A4-362EF1E81383}"/>
              </a:ext>
            </a:extLst>
          </p:cNvPr>
          <p:cNvGraphicFramePr/>
          <p:nvPr>
            <p:extLst>
              <p:ext uri="{D42A27DB-BD31-4B8C-83A1-F6EECF244321}">
                <p14:modId xmlns:p14="http://schemas.microsoft.com/office/powerpoint/2010/main" val="1649219602"/>
              </p:ext>
            </p:extLst>
          </p:nvPr>
        </p:nvGraphicFramePr>
        <p:xfrm>
          <a:off x="2032000" y="2730598"/>
          <a:ext cx="8293528" cy="39167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98322475"/>
      </p:ext>
    </p:extLst>
  </p:cSld>
  <p:clrMapOvr>
    <a:masterClrMapping/>
  </p:clrMapOvr>
  <p:transition>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17486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情操的发展</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影响情操发展的因素</a:t>
            </a: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情操是个体在社会生活中逐步发展起来的。情操的发展受个体内、外部诸多因素的影响。外部因素包括个体所处的周围环境、与他人的关系以及社会道德传统等</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内部因素包括个体的智力水平、个性以及自我意识等。社会道德传统对个体情操的影响是巨大的。道德传统对个体的影响是多渠道的。</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情操的发展离不开个体对自己欲望的克制和对本能冲动的约束，而这些都与一个人的自我意识水平有关。儿童的自我意识是他人对其评价的反映。社会对儿童的某些行为会给予奖赏，而对他的另一些行为则会给予惩罚。儿童为了获得奖赏和避免惩罚，就逐渐学会了控制自己的冲动和欲望，从而养成社会所需要的道德情操。</a:t>
            </a:r>
          </a:p>
        </p:txBody>
      </p:sp>
    </p:spTree>
    <p:extLst>
      <p:ext uri="{BB962C8B-B14F-4D97-AF65-F5344CB8AC3E}">
        <p14:creationId xmlns:p14="http://schemas.microsoft.com/office/powerpoint/2010/main" val="1335241645"/>
      </p:ext>
    </p:extLst>
  </p:cSld>
  <p:clrMapOvr>
    <a:masterClrMapping/>
  </p:clrMapOvr>
  <p:transition>
    <p:rand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24713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情操的发展</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情操发展的趋势</a:t>
            </a:r>
            <a:endParaRPr lang="en-US" altLang="zh-CN" sz="2500" b="1" dirty="0">
              <a:solidFill>
                <a:schemeClr val="bg1">
                  <a:lumMod val="50000"/>
                </a:schemeClr>
              </a:solidFill>
              <a:latin typeface="Arial" panose="020B0604020202020204" pitchFamily="34" charset="0"/>
              <a:ea typeface="微软雅黑" panose="020B0503020204020204" pitchFamily="34" charset="-122"/>
            </a:endParaRPr>
          </a:p>
        </p:txBody>
      </p:sp>
      <p:graphicFrame>
        <p:nvGraphicFramePr>
          <p:cNvPr id="3" name="图示 2">
            <a:extLst>
              <a:ext uri="{FF2B5EF4-FFF2-40B4-BE49-F238E27FC236}">
                <a16:creationId xmlns:a16="http://schemas.microsoft.com/office/drawing/2014/main" id="{45DFE349-2391-4F2D-B28B-8B999DC2E432}"/>
              </a:ext>
            </a:extLst>
          </p:cNvPr>
          <p:cNvGraphicFramePr/>
          <p:nvPr>
            <p:extLst>
              <p:ext uri="{D42A27DB-BD31-4B8C-83A1-F6EECF244321}">
                <p14:modId xmlns:p14="http://schemas.microsoft.com/office/powerpoint/2010/main" val="224352865"/>
              </p:ext>
            </p:extLst>
          </p:nvPr>
        </p:nvGraphicFramePr>
        <p:xfrm>
          <a:off x="1917331" y="1931541"/>
          <a:ext cx="8069150" cy="45068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36382111"/>
      </p:ext>
    </p:extLst>
  </p:cSld>
  <p:clrMapOvr>
    <a:masterClrMapping/>
  </p:clrMapOvr>
  <p:transition>
    <p:rand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18228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 培养学生高尚情操的重要意义</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情操对于个人的品格和行为起着非常重要的作用。我们对于情绪的冲动之所以能有意地加以约束和克制，都是因为情绪的诸要素能被系统地组织为情操的缘故。我们对于事物作出价值判断的根基也产生于我们的情操之中。我们所有的道德原则，乃是由于对事物的道德价值所作出的判断，其根基也是生长于我们的情操之中的。</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从道德教育的实践看，培养学生稳定、长期持久、高尚的情操，也是学校德育工作面临的一项值得重视的迫切任务。</a:t>
            </a:r>
          </a:p>
        </p:txBody>
      </p:sp>
    </p:spTree>
    <p:extLst>
      <p:ext uri="{BB962C8B-B14F-4D97-AF65-F5344CB8AC3E}">
        <p14:creationId xmlns:p14="http://schemas.microsoft.com/office/powerpoint/2010/main" val="705167108"/>
      </p:ext>
    </p:extLst>
  </p:cSld>
  <p:clrMapOvr>
    <a:masterClrMapping/>
  </p:clrMapOvr>
  <p:transition>
    <p:rand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329871" y="2883752"/>
            <a:ext cx="7872367" cy="830997"/>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第三节  立身处世态度的形成</a:t>
            </a:r>
          </a:p>
        </p:txBody>
      </p:sp>
    </p:spTree>
    <p:extLst>
      <p:ext uri="{BB962C8B-B14F-4D97-AF65-F5344CB8AC3E}">
        <p14:creationId xmlns:p14="http://schemas.microsoft.com/office/powerpoint/2010/main" val="2115004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p:txBody>
          <a:bodyPr/>
          <a:lstStyle/>
          <a:p>
            <a:r>
              <a:rPr lang="zh-CN" altLang="en-US" sz="4400" b="1" dirty="0">
                <a:solidFill>
                  <a:srgbClr val="79A9D2"/>
                </a:solidFill>
                <a:latin typeface="微软雅黑" panose="020B0503020204020204" pitchFamily="34" charset="-122"/>
                <a:ea typeface="微软雅黑" panose="020B0503020204020204" pitchFamily="34" charset="-122"/>
              </a:rPr>
              <a:t>第一编  </a:t>
            </a:r>
            <a:r>
              <a:rPr lang="zh-CN" altLang="en-US" sz="4400" b="1" dirty="0">
                <a:latin typeface="微软雅黑" panose="020B0503020204020204" pitchFamily="34" charset="-122"/>
                <a:ea typeface="微软雅黑" panose="020B0503020204020204" pitchFamily="34" charset="-122"/>
              </a:rPr>
              <a:t>德育心理</a:t>
            </a:r>
          </a:p>
        </p:txBody>
      </p:sp>
    </p:spTree>
    <p:extLst>
      <p:ext uri="{BB962C8B-B14F-4D97-AF65-F5344CB8AC3E}">
        <p14:creationId xmlns:p14="http://schemas.microsoft.com/office/powerpoint/2010/main" val="2755470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24713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态度及其构成要素</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认知因素</a:t>
            </a:r>
          </a:p>
        </p:txBody>
      </p:sp>
      <p:graphicFrame>
        <p:nvGraphicFramePr>
          <p:cNvPr id="3" name="内容占位符 3">
            <a:extLst>
              <a:ext uri="{FF2B5EF4-FFF2-40B4-BE49-F238E27FC236}">
                <a16:creationId xmlns:a16="http://schemas.microsoft.com/office/drawing/2014/main" id="{0C187DA2-1C9B-4FBD-90B4-6DBDE89C5816}"/>
              </a:ext>
            </a:extLst>
          </p:cNvPr>
          <p:cNvGraphicFramePr>
            <a:graphicFrameLocks/>
          </p:cNvGraphicFramePr>
          <p:nvPr>
            <p:extLst>
              <p:ext uri="{D42A27DB-BD31-4B8C-83A1-F6EECF244321}">
                <p14:modId xmlns:p14="http://schemas.microsoft.com/office/powerpoint/2010/main" val="3738540375"/>
              </p:ext>
            </p:extLst>
          </p:nvPr>
        </p:nvGraphicFramePr>
        <p:xfrm>
          <a:off x="1536843" y="2457446"/>
          <a:ext cx="9610618" cy="39885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38177210"/>
      </p:ext>
    </p:extLst>
  </p:cSld>
  <p:clrMapOvr>
    <a:masterClrMapping/>
  </p:clrMapOvr>
  <p:transition>
    <p:random/>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09736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态度及其构成要素</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情感因素</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态度的情感因素是指在对态度对象认知的基础上而产生的一种内心体验，如喜欢或厌恶，热爱或憎恨等。情感因素是态度的核心成分，它是影响一个人行为表现的重要动因。</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96342254"/>
      </p:ext>
    </p:extLst>
  </p:cSld>
  <p:clrMapOvr>
    <a:masterClrMapping/>
  </p:clrMapOvr>
  <p:transition>
    <p:rand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759362"/>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态度及其构成要素</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意向因素</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态度的意向是个体对态度对象的反应倾向，也就是行为的准备状态，即个体将准备对态度对象作出某种反应。应该注意的是，意向并不等于行为，意向只是行为前的思想倾向，这种倾向是否付诸行动，还受其他因素的制约，如情境因素。情境因素常常起着压倒个人偏爱的作用，一个平日乐善好施的人在下岗待业的情况下，对捐献活动可能不易作出积极反应。</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构成态度的三个因素是相互联系、相互制约的。一般情况下，三个因素是和谐一致的，但有时候三者之间也会发生不一致的情况。如果发生不一致，情感因素往往会起主要作用。</a:t>
            </a:r>
          </a:p>
        </p:txBody>
      </p:sp>
    </p:spTree>
    <p:extLst>
      <p:ext uri="{BB962C8B-B14F-4D97-AF65-F5344CB8AC3E}">
        <p14:creationId xmlns:p14="http://schemas.microsoft.com/office/powerpoint/2010/main" val="2486021712"/>
      </p:ext>
    </p:extLst>
  </p:cSld>
  <p:clrMapOvr>
    <a:masterClrMapping/>
  </p:clrMapOvr>
  <p:transition>
    <p:rand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67994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立身处世态度的类型</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傲慢莽撞、盛气凌人的立身处世态度</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3" name="内容占位符 3">
            <a:extLst>
              <a:ext uri="{FF2B5EF4-FFF2-40B4-BE49-F238E27FC236}">
                <a16:creationId xmlns:a16="http://schemas.microsoft.com/office/drawing/2014/main" id="{2C681719-69DD-4CB4-B15A-01227455F0E5}"/>
              </a:ext>
            </a:extLst>
          </p:cNvPr>
          <p:cNvGraphicFramePr>
            <a:graphicFrameLocks/>
          </p:cNvGraphicFramePr>
          <p:nvPr>
            <p:extLst>
              <p:ext uri="{D42A27DB-BD31-4B8C-83A1-F6EECF244321}">
                <p14:modId xmlns:p14="http://schemas.microsoft.com/office/powerpoint/2010/main" val="2062151209"/>
              </p:ext>
            </p:extLst>
          </p:nvPr>
        </p:nvGraphicFramePr>
        <p:xfrm>
          <a:off x="705486" y="2050283"/>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07096911"/>
      </p:ext>
    </p:extLst>
  </p:cSld>
  <p:clrMapOvr>
    <a:masterClrMapping/>
  </p:clrMapOvr>
  <p:transition>
    <p:random/>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75743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立身处世态度的类型</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怯懦退缩、与世无争的立身处世态度</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这类人沉静而不引人注目，不放声大笑，也不激烈争吵。他们对事物有着敏锐的觉察力，非常介意别人对自己的看法，也非常注意自己的言行是否伤及他人。他们对一切事物都看得过于严重，思虑过多、优柔寡断。他们缺乏应有的自信，不能把自己放在与别人平等的地位上，自觉低人一头。</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这样的处世态度一方面使行为者本人很难如愿达到自己的目的，使自己加倍地感到气馁、缺乏信心，另一方面也使别人感到他们懦弱可欺、言不由衷。</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726769668"/>
      </p:ext>
    </p:extLst>
  </p:cSld>
  <p:clrMapOvr>
    <a:masterClrMapping/>
  </p:clrMapOvr>
  <p:transition>
    <p:random/>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58843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立身处世态度的类型</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胸襟坦荡、开朗坚定的立身处世态度</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这类人具有充分的自信，但也不妄自尊大。他们以一种不卑不亢、诚实、平等的态度待人处世。他们从不隐瞒自己的想法，善于达到自己的目的又尊重他人，不无故伤害他人，也不把自己的好恶强加于人。他们敢于正视自己内心的真情实感，敢于面对各种人际环境，敢于把自己内心的情感不加掩饰地表达出来。在与他人交往的过程中，他们能平等地对待他人，无私而光明磊落，因而受到大多数人的欢迎。</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三类不同的立身处世态度中，只有第三类才是健康、积极的态度，是一个文明社会的公民应该具有的合乎人类社会道德准则的态度。少年期正是世界观形成的时期，所以学校教育在努力使他们增长知识的同时，也要重视培养学生形成正确的立身处世态度。</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07098661"/>
      </p:ext>
    </p:extLst>
  </p:cSld>
  <p:clrMapOvr>
    <a:masterClrMapping/>
  </p:clrMapOvr>
  <p:transition>
    <p:rand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66255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立身处世态度的培养是德育工作的一项重要任务</a:t>
            </a:r>
          </a:p>
        </p:txBody>
      </p:sp>
      <p:graphicFrame>
        <p:nvGraphicFramePr>
          <p:cNvPr id="3" name="内容占位符 3">
            <a:extLst>
              <a:ext uri="{FF2B5EF4-FFF2-40B4-BE49-F238E27FC236}">
                <a16:creationId xmlns:a16="http://schemas.microsoft.com/office/drawing/2014/main" id="{CB5C96C4-7E40-4B80-ADEF-31C33ED3E204}"/>
              </a:ext>
            </a:extLst>
          </p:cNvPr>
          <p:cNvGraphicFramePr>
            <a:graphicFrameLocks/>
          </p:cNvGraphicFramePr>
          <p:nvPr>
            <p:extLst>
              <p:ext uri="{D42A27DB-BD31-4B8C-83A1-F6EECF244321}">
                <p14:modId xmlns:p14="http://schemas.microsoft.com/office/powerpoint/2010/main" val="1766330330"/>
              </p:ext>
            </p:extLst>
          </p:nvPr>
        </p:nvGraphicFramePr>
        <p:xfrm>
          <a:off x="1058241" y="1872864"/>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69118878"/>
      </p:ext>
    </p:extLst>
  </p:cSld>
  <p:clrMapOvr>
    <a:masterClrMapping/>
  </p:clrMapOvr>
  <p:transition>
    <p:random/>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638096" y="2822107"/>
            <a:ext cx="7073461" cy="830997"/>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第四节   移情能力的发展</a:t>
            </a:r>
          </a:p>
        </p:txBody>
      </p:sp>
    </p:spTree>
    <p:extLst>
      <p:ext uri="{BB962C8B-B14F-4D97-AF65-F5344CB8AC3E}">
        <p14:creationId xmlns:p14="http://schemas.microsoft.com/office/powerpoint/2010/main" val="513729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334520"/>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移情作用及其产生的条件</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对他人的情绪表达的觉知</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人的情绪具有信号功能，通过情绪表达，同时也影响和感染他人。这种情绪信息交流的前提是能识别各种不同情绪及其表达的意义。</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对他人所处情境的理解</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这要求个体能从当事人的角度观察他所处的情境，换句话说，就是要求个体能站在当事人的地位，设身处地地考虑他人情绪表达的真正意义。</a:t>
            </a:r>
          </a:p>
          <a:p>
            <a:pPr indent="457200">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537780268"/>
      </p:ext>
    </p:extLst>
  </p:cSld>
  <p:clrMapOvr>
    <a:masterClrMapping/>
  </p:clrMapOvr>
  <p:transition>
    <p:random/>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926442"/>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移情作用及其产生的条件</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相应的情绪体验的经验</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个体必须有过类似情境下相应的情绪体验的经验，例如受伤时的痛苦、受欺侮后的愤怒等。当个体看到受害者的情绪表达和所处情境，就会唤起自己生活经验中的类似的情绪反应，这样才能产生移情性体验。</a:t>
            </a:r>
          </a:p>
          <a:p>
            <a:pPr indent="457200">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308903008"/>
      </p:ext>
    </p:extLst>
  </p:cSld>
  <p:clrMapOvr>
    <a:masterClrMapping/>
  </p:clrMapOvr>
  <p:transition>
    <p:rand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p:txBody>
          <a:bodyPr/>
          <a:lstStyle/>
          <a:p>
            <a:r>
              <a:rPr lang="zh-CN" altLang="en-US" sz="4400" b="1" dirty="0">
                <a:solidFill>
                  <a:srgbClr val="79A9D2"/>
                </a:solidFill>
                <a:latin typeface="微软雅黑" panose="020B0503020204020204" pitchFamily="34" charset="-122"/>
                <a:ea typeface="微软雅黑" panose="020B0503020204020204" pitchFamily="34" charset="-122"/>
              </a:rPr>
              <a:t>第三章</a:t>
            </a:r>
            <a:br>
              <a:rPr lang="en-US" altLang="zh-CN" sz="4400" b="1" dirty="0">
                <a:solidFill>
                  <a:srgbClr val="79A9D2"/>
                </a:solidFill>
                <a:latin typeface="微软雅黑" panose="020B0503020204020204" pitchFamily="34" charset="-122"/>
                <a:ea typeface="微软雅黑" panose="020B0503020204020204" pitchFamily="34" charset="-122"/>
              </a:rPr>
            </a:br>
            <a:r>
              <a:rPr lang="zh-CN" altLang="en-US" sz="4400" b="1" dirty="0">
                <a:solidFill>
                  <a:srgbClr val="79A9D2"/>
                </a:solidFill>
                <a:latin typeface="微软雅黑" panose="020B0503020204020204" pitchFamily="34" charset="-122"/>
                <a:ea typeface="微软雅黑" panose="020B0503020204020204" pitchFamily="34" charset="-122"/>
              </a:rPr>
              <a:t> </a:t>
            </a:r>
            <a:br>
              <a:rPr lang="en-US" altLang="zh-CN" sz="4400" b="1" dirty="0">
                <a:latin typeface="微软雅黑" panose="020B0503020204020204" pitchFamily="34" charset="-122"/>
                <a:ea typeface="微软雅黑" panose="020B0503020204020204" pitchFamily="34" charset="-122"/>
              </a:rPr>
            </a:br>
            <a:r>
              <a:rPr lang="zh-CN" altLang="en-US" sz="4400" b="1" dirty="0">
                <a:latin typeface="微软雅黑" panose="020B0503020204020204" pitchFamily="34" charset="-122"/>
                <a:ea typeface="微软雅黑" panose="020B0503020204020204" pitchFamily="34" charset="-122"/>
              </a:rPr>
              <a:t>道德情感的发展</a:t>
            </a:r>
          </a:p>
        </p:txBody>
      </p:sp>
    </p:spTree>
    <p:extLst>
      <p:ext uri="{BB962C8B-B14F-4D97-AF65-F5344CB8AC3E}">
        <p14:creationId xmlns:p14="http://schemas.microsoft.com/office/powerpoint/2010/main" val="34521136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759362"/>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移情能力的发展</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个体水平</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移情能力发展的过程中，儿童最初是从自我觉知和自我敏感这一水平开始的。随着自我觉知和自我敏感性的发展，儿童的自我形象逐步形成。与此同时，儿童又逐渐意识到别人也具有独立的内部状态，即意识到别人的知觉、思维、情感、态度和意向。这种自我意识和自我敏感性的发展，使儿童逐渐清晰地区别自我与别人不同的需要和情感，并且开始出现角色承担的能力。</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这种共鸣性情感特征的出现，是道德教育的一个极为重要的标志。德育工作要及时地利用这一时机去促进这种自我敏感性的外投，充分引发他们的情绪性反应。</a:t>
            </a:r>
          </a:p>
        </p:txBody>
      </p:sp>
    </p:spTree>
    <p:extLst>
      <p:ext uri="{BB962C8B-B14F-4D97-AF65-F5344CB8AC3E}">
        <p14:creationId xmlns:p14="http://schemas.microsoft.com/office/powerpoint/2010/main" val="3146892566"/>
      </p:ext>
    </p:extLst>
  </p:cSld>
  <p:clrMapOvr>
    <a:masterClrMapping/>
  </p:clrMapOvr>
  <p:transition>
    <p:random/>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24713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移情能力的发展</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社会水平</a:t>
            </a:r>
          </a:p>
        </p:txBody>
      </p:sp>
      <p:graphicFrame>
        <p:nvGraphicFramePr>
          <p:cNvPr id="3" name="内容占位符 3">
            <a:extLst>
              <a:ext uri="{FF2B5EF4-FFF2-40B4-BE49-F238E27FC236}">
                <a16:creationId xmlns:a16="http://schemas.microsoft.com/office/drawing/2014/main" id="{25EF9520-6CDF-4B30-9250-18C13F1A644D}"/>
              </a:ext>
            </a:extLst>
          </p:cNvPr>
          <p:cNvGraphicFramePr>
            <a:graphicFrameLocks/>
          </p:cNvGraphicFramePr>
          <p:nvPr>
            <p:extLst>
              <p:ext uri="{D42A27DB-BD31-4B8C-83A1-F6EECF244321}">
                <p14:modId xmlns:p14="http://schemas.microsoft.com/office/powerpoint/2010/main" val="1716449620"/>
              </p:ext>
            </p:extLst>
          </p:nvPr>
        </p:nvGraphicFramePr>
        <p:xfrm>
          <a:off x="1372456" y="2722651"/>
          <a:ext cx="10288713" cy="36370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47891340"/>
      </p:ext>
    </p:extLst>
  </p:cSld>
  <p:clrMapOvr>
    <a:masterClrMapping/>
  </p:clrMapOvr>
  <p:transition>
    <p:random/>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759362"/>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移情能力的发展</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综合水平</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这一阶段的青少年已积累了丰富的道德经验，他们的反省思维能力也大为提高，他们在经历各种道德实践，不断地进行着整合作用，把他们的移情性情绪体验的控制水平扩展到“老吾老以及人之老”“幼吾幼以及人之幼”“己所不欲，勿施于人”等观念性的综合水平。这一控制水平实际上已经是情与理的交融状态，也就是说，已进入通情而至于达理的境地了。</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善于做思想转化工作的教师、班主任和德育工作者，往往从“将心比心”的感情投入工作入手，使学生对其“高山仰之，景行行止” 。</a:t>
            </a:r>
          </a:p>
        </p:txBody>
      </p:sp>
    </p:spTree>
    <p:extLst>
      <p:ext uri="{BB962C8B-B14F-4D97-AF65-F5344CB8AC3E}">
        <p14:creationId xmlns:p14="http://schemas.microsoft.com/office/powerpoint/2010/main" val="2105608849"/>
      </p:ext>
    </p:extLst>
  </p:cSld>
  <p:clrMapOvr>
    <a:masterClrMapping/>
  </p:clrMapOvr>
  <p:transition>
    <p:random/>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18228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移情能力的培养是道德教育的一条重要途径</a:t>
            </a:r>
          </a:p>
          <a:p>
            <a:pPr indent="457200">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社会生活中，每个人总会面临大量的关于他人情感状态的特定情境，其中亦包括他人因处于不利状态所引起的痛苦、烦恼的情境。面对这些情境，个体能否作出相应的道德行为，这依赖于个体能否觉知并体验到他人的某种情绪体验，从而具有分享对方情感的能力。</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移情作用是维系积极的社会关系、激发和促进亲社会行为的重要动因。因此，培养移情或通情性体验有利于青少年道德品质和道德行为的发展，它是道德教育的一条途径。</a:t>
            </a:r>
          </a:p>
        </p:txBody>
      </p:sp>
    </p:spTree>
    <p:extLst>
      <p:ext uri="{BB962C8B-B14F-4D97-AF65-F5344CB8AC3E}">
        <p14:creationId xmlns:p14="http://schemas.microsoft.com/office/powerpoint/2010/main" val="3512815889"/>
      </p:ext>
    </p:extLst>
  </p:cSld>
  <p:clrMapOvr>
    <a:masterClrMapping/>
  </p:clrMapOvr>
  <p:transition>
    <p:random/>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013278"/>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思考题</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我们经常看到，有些人讲起道理来一套一套的，但在实际行动中却与自己讲的道理背道而驰，请结合本章内容分析这种人言行不一的原因。</a:t>
            </a: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案例</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31</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介绍了在新时期培养学生高尚的情操的有效途径和方法，请你根据本章内容并结合自己的经历谈谈如何培养高尚情操。</a:t>
            </a: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3.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参考本章案例</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3-2</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，谈谈怎样让学生形成正确的立身处世的态度。</a:t>
            </a: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4.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移情能力是人与人相互理解的基本能力之一。请结合本章有关内容与本人的实践体会，谈谈如何促进自己移情能力的发展。</a:t>
            </a:r>
          </a:p>
        </p:txBody>
      </p:sp>
    </p:spTree>
    <p:extLst>
      <p:ext uri="{BB962C8B-B14F-4D97-AF65-F5344CB8AC3E}">
        <p14:creationId xmlns:p14="http://schemas.microsoft.com/office/powerpoint/2010/main" val="2382205882"/>
      </p:ext>
    </p:extLst>
  </p:cSld>
  <p:clrMapOvr>
    <a:masterClrMapping/>
  </p:clrMapOvr>
  <p:transition>
    <p:random/>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559268" y="2822107"/>
            <a:ext cx="7073461" cy="830997"/>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谢谢观看</a:t>
            </a:r>
          </a:p>
        </p:txBody>
      </p:sp>
      <p:pic>
        <p:nvPicPr>
          <p:cNvPr id="5" name="图片 4">
            <a:extLst>
              <a:ext uri="{FF2B5EF4-FFF2-40B4-BE49-F238E27FC236}">
                <a16:creationId xmlns:a16="http://schemas.microsoft.com/office/drawing/2014/main" id="{3740E105-50EF-4514-880C-E5C62369D721}"/>
              </a:ext>
            </a:extLst>
          </p:cNvPr>
          <p:cNvPicPr>
            <a:picLocks noChangeAspect="1"/>
          </p:cNvPicPr>
          <p:nvPr/>
        </p:nvPicPr>
        <p:blipFill>
          <a:blip r:embed="rId3"/>
          <a:stretch>
            <a:fillRect/>
          </a:stretch>
        </p:blipFill>
        <p:spPr>
          <a:xfrm>
            <a:off x="7823930" y="4944394"/>
            <a:ext cx="2699385" cy="419735"/>
          </a:xfrm>
          <a:prstGeom prst="rect">
            <a:avLst/>
          </a:prstGeom>
        </p:spPr>
      </p:pic>
    </p:spTree>
    <p:extLst>
      <p:ext uri="{BB962C8B-B14F-4D97-AF65-F5344CB8AC3E}">
        <p14:creationId xmlns:p14="http://schemas.microsoft.com/office/powerpoint/2010/main" val="346411178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5F2FCC8-27BA-4175-BB0E-E0DE54387FFC}"/>
              </a:ext>
            </a:extLst>
          </p:cNvPr>
          <p:cNvSpPr>
            <a:spLocks noGrp="1"/>
          </p:cNvSpPr>
          <p:nvPr>
            <p:ph type="title"/>
          </p:nvPr>
        </p:nvSpPr>
        <p:spPr/>
        <p:txBody>
          <a:bodyPr/>
          <a:lstStyle/>
          <a:p>
            <a:r>
              <a:rPr lang="zh-CN" altLang="en-US" dirty="0">
                <a:latin typeface="微软雅黑" panose="020B0503020204020204" pitchFamily="34" charset="-122"/>
                <a:ea typeface="微软雅黑" panose="020B0503020204020204" pitchFamily="34" charset="-122"/>
              </a:rPr>
              <a:t>主要概念 </a:t>
            </a:r>
          </a:p>
        </p:txBody>
      </p:sp>
      <p:sp>
        <p:nvSpPr>
          <p:cNvPr id="3" name="内容占位符 2">
            <a:extLst>
              <a:ext uri="{FF2B5EF4-FFF2-40B4-BE49-F238E27FC236}">
                <a16:creationId xmlns:a16="http://schemas.microsoft.com/office/drawing/2014/main" id="{37B29B08-F792-4E42-8835-263C4FC7F35C}"/>
              </a:ext>
            </a:extLst>
          </p:cNvPr>
          <p:cNvSpPr>
            <a:spLocks noGrp="1"/>
          </p:cNvSpPr>
          <p:nvPr>
            <p:ph idx="1"/>
          </p:nvPr>
        </p:nvSpPr>
        <p:spPr/>
        <p:txBody>
          <a:bodyPr/>
          <a:lstStyle/>
          <a:p>
            <a:r>
              <a:rPr lang="zh-CN" altLang="en-US" b="1" dirty="0">
                <a:solidFill>
                  <a:srgbClr val="79A9D2"/>
                </a:solidFill>
                <a:latin typeface="微软雅黑" panose="020B0503020204020204" pitchFamily="34" charset="-122"/>
                <a:ea typeface="微软雅黑" panose="020B0503020204020204" pitchFamily="34" charset="-122"/>
              </a:rPr>
              <a:t>道德情感</a:t>
            </a:r>
            <a:r>
              <a:rPr lang="zh-CN" altLang="en-US" b="1"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道德情感是情感的一种高级形式。它是人们根据社会的道德规范评价自己或别人的思想、意图和行为时所产生的一种情绪状态。它是激发人们思想行为的重要的内部驱动力量。</a:t>
            </a:r>
            <a:endParaRPr lang="en-US" altLang="zh-CN" dirty="0">
              <a:latin typeface="微软雅黑" panose="020B0503020204020204" pitchFamily="34" charset="-122"/>
              <a:ea typeface="微软雅黑" panose="020B0503020204020204" pitchFamily="34" charset="-122"/>
            </a:endParaRPr>
          </a:p>
          <a:p>
            <a:r>
              <a:rPr lang="zh-CN" altLang="en-US" b="1" dirty="0">
                <a:solidFill>
                  <a:srgbClr val="79A9D2"/>
                </a:solidFill>
                <a:latin typeface="微软雅黑" panose="020B0503020204020204" pitchFamily="34" charset="-122"/>
                <a:ea typeface="微软雅黑" panose="020B0503020204020204" pitchFamily="34" charset="-122"/>
              </a:rPr>
              <a:t>情操</a:t>
            </a:r>
            <a:r>
              <a:rPr lang="zh-CN" altLang="en-US" b="1"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情操是一种高级的社会性情感与坚定的行为方式（操守）的结合。</a:t>
            </a:r>
            <a:endParaRPr lang="en-US" altLang="zh-CN" dirty="0">
              <a:latin typeface="微软雅黑" panose="020B0503020204020204" pitchFamily="34" charset="-122"/>
              <a:ea typeface="微软雅黑" panose="020B0503020204020204" pitchFamily="34" charset="-122"/>
            </a:endParaRPr>
          </a:p>
          <a:p>
            <a:r>
              <a:rPr lang="zh-CN" altLang="en-US" b="1" dirty="0">
                <a:solidFill>
                  <a:srgbClr val="79A9D2"/>
                </a:solidFill>
                <a:latin typeface="微软雅黑" panose="020B0503020204020204" pitchFamily="34" charset="-122"/>
                <a:ea typeface="微软雅黑" panose="020B0503020204020204" pitchFamily="34" charset="-122"/>
              </a:rPr>
              <a:t>立身处世的态度</a:t>
            </a:r>
            <a:r>
              <a:rPr lang="zh-CN" altLang="en-US" b="1"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态度是由认知、情感、意向三因素构成的比较持久的个人内在结构，立身处世的态度是指对己、对人与对事的态度。</a:t>
            </a:r>
            <a:endParaRPr lang="en-US" altLang="zh-CN" dirty="0">
              <a:latin typeface="微软雅黑" panose="020B0503020204020204" pitchFamily="34" charset="-122"/>
              <a:ea typeface="微软雅黑" panose="020B0503020204020204" pitchFamily="34" charset="-122"/>
            </a:endParaRPr>
          </a:p>
          <a:p>
            <a:r>
              <a:rPr lang="zh-CN" altLang="en-US" b="1" dirty="0">
                <a:solidFill>
                  <a:srgbClr val="79A9D2"/>
                </a:solidFill>
                <a:latin typeface="微软雅黑" panose="020B0503020204020204" pitchFamily="34" charset="-122"/>
                <a:ea typeface="微软雅黑" panose="020B0503020204020204" pitchFamily="34" charset="-122"/>
              </a:rPr>
              <a:t>移情</a:t>
            </a:r>
            <a:r>
              <a:rPr lang="zh-CN" altLang="en-US" b="1"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也称通情，是指在人际交往中，人们彼此在情感上的相互作用。如当个体看到他人忍受痛苦或交好运时，自己也能体验到不安或愉快的情感。这种情感上的分享，是个体对对方情感所产生的一种情绪性反应。</a:t>
            </a:r>
            <a:endParaRPr lang="en-US" altLang="zh-CN"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400104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5F2FCC8-27BA-4175-BB0E-E0DE54387FFC}"/>
              </a:ext>
            </a:extLst>
          </p:cNvPr>
          <p:cNvSpPr>
            <a:spLocks noGrp="1"/>
          </p:cNvSpPr>
          <p:nvPr>
            <p:ph type="title"/>
          </p:nvPr>
        </p:nvSpPr>
        <p:spPr/>
        <p:txBody>
          <a:bodyPr/>
          <a:lstStyle/>
          <a:p>
            <a:r>
              <a:rPr lang="zh-CN" altLang="en-US" dirty="0">
                <a:latin typeface="微软雅黑" panose="020B0503020204020204" pitchFamily="34" charset="-122"/>
                <a:ea typeface="微软雅黑" panose="020B0503020204020204" pitchFamily="34" charset="-122"/>
              </a:rPr>
              <a:t>本章结构</a:t>
            </a:r>
          </a:p>
        </p:txBody>
      </p:sp>
      <p:pic>
        <p:nvPicPr>
          <p:cNvPr id="7" name="图片 6">
            <a:extLst>
              <a:ext uri="{FF2B5EF4-FFF2-40B4-BE49-F238E27FC236}">
                <a16:creationId xmlns:a16="http://schemas.microsoft.com/office/drawing/2014/main" id="{D2750DBA-04F3-4626-AAC1-B8DFA588F1F5}"/>
              </a:ext>
            </a:extLst>
          </p:cNvPr>
          <p:cNvPicPr>
            <a:picLocks noChangeAspect="1"/>
          </p:cNvPicPr>
          <p:nvPr/>
        </p:nvPicPr>
        <p:blipFill>
          <a:blip r:embed="rId2"/>
          <a:stretch>
            <a:fillRect/>
          </a:stretch>
        </p:blipFill>
        <p:spPr>
          <a:xfrm>
            <a:off x="1884205" y="2014194"/>
            <a:ext cx="8279752" cy="359903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2466414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BE4025-AEB8-46D9-A24A-319C8C3063ED}"/>
              </a:ext>
            </a:extLst>
          </p:cNvPr>
          <p:cNvSpPr>
            <a:spLocks noGrp="1"/>
          </p:cNvSpPr>
          <p:nvPr>
            <p:ph type="title"/>
          </p:nvPr>
        </p:nvSpPr>
        <p:spPr/>
        <p:txBody>
          <a:bodyPr/>
          <a:lstStyle/>
          <a:p>
            <a:r>
              <a:rPr lang="zh-CN" altLang="en-US" sz="5400" b="1" dirty="0">
                <a:latin typeface="微软雅黑" panose="020B0503020204020204" pitchFamily="34" charset="-122"/>
                <a:ea typeface="微软雅黑" panose="020B0503020204020204" pitchFamily="34" charset="-122"/>
              </a:rPr>
              <a:t>目录</a:t>
            </a:r>
            <a:endParaRPr lang="zh-CN" altLang="en-US" b="1"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0CD75BB6-B5C7-49F0-A879-7D104DC13C36}"/>
              </a:ext>
            </a:extLst>
          </p:cNvPr>
          <p:cNvSpPr>
            <a:spLocks noGrp="1"/>
          </p:cNvSpPr>
          <p:nvPr>
            <p:ph idx="1"/>
          </p:nvPr>
        </p:nvSpPr>
        <p:spPr/>
        <p:txBody>
          <a:bodyPr>
            <a:normAutofit/>
          </a:bodyPr>
          <a:lstStyle/>
          <a:p>
            <a:pPr algn="just">
              <a:lnSpc>
                <a:spcPct val="200000"/>
              </a:lnSpc>
            </a:pPr>
            <a:r>
              <a:rPr lang="zh-CN" altLang="en-US" sz="2400" kern="100" dirty="0">
                <a:effectLst/>
                <a:latin typeface="等线" panose="02010600030101010101" pitchFamily="2" charset="-122"/>
                <a:ea typeface="等线" panose="02010600030101010101" pitchFamily="2" charset="-122"/>
                <a:cs typeface="Times New Roman" panose="02020603050405020304" pitchFamily="18" charset="0"/>
              </a:rPr>
              <a:t>第一节</a:t>
            </a: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  </a:t>
            </a:r>
            <a:r>
              <a:rPr lang="zh-CN" altLang="en-US" sz="2400" kern="100" dirty="0">
                <a:effectLst/>
                <a:latin typeface="等线" panose="02010600030101010101" pitchFamily="2" charset="-122"/>
                <a:ea typeface="等线" panose="02010600030101010101" pitchFamily="2" charset="-122"/>
                <a:cs typeface="Times New Roman" panose="02020603050405020304" pitchFamily="18" charset="0"/>
              </a:rPr>
              <a:t>道德情感发展概述</a:t>
            </a:r>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lnSpc>
                <a:spcPct val="200000"/>
              </a:lnSpc>
            </a:pPr>
            <a:r>
              <a:rPr lang="zh-CN" altLang="en-US" sz="2400" kern="100" dirty="0">
                <a:effectLst/>
                <a:latin typeface="等线" panose="02010600030101010101" pitchFamily="2" charset="-122"/>
                <a:ea typeface="等线" panose="02010600030101010101" pitchFamily="2" charset="-122"/>
                <a:cs typeface="Times New Roman" panose="02020603050405020304" pitchFamily="18" charset="0"/>
              </a:rPr>
              <a:t>第二节</a:t>
            </a: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  </a:t>
            </a:r>
            <a:r>
              <a:rPr lang="zh-CN" altLang="en-US" sz="2400" kern="100" dirty="0">
                <a:effectLst/>
                <a:latin typeface="等线" panose="02010600030101010101" pitchFamily="2" charset="-122"/>
                <a:ea typeface="等线" panose="02010600030101010101" pitchFamily="2" charset="-122"/>
                <a:cs typeface="Times New Roman" panose="02020603050405020304" pitchFamily="18" charset="0"/>
              </a:rPr>
              <a:t>高尚情操的发展</a:t>
            </a:r>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a:p>
            <a:pPr>
              <a:lnSpc>
                <a:spcPct val="200000"/>
              </a:lnSpc>
            </a:pPr>
            <a:r>
              <a:rPr lang="zh-CN" altLang="en-US" sz="2400" dirty="0">
                <a:effectLst/>
                <a:ea typeface="等线" panose="02010600030101010101" pitchFamily="2" charset="-122"/>
                <a:cs typeface="Times New Roman" panose="02020603050405020304" pitchFamily="18" charset="0"/>
              </a:rPr>
              <a:t>第三节</a:t>
            </a:r>
            <a:r>
              <a:rPr lang="en-US" altLang="zh-CN" sz="2400" dirty="0">
                <a:effectLst/>
                <a:ea typeface="等线" panose="02010600030101010101" pitchFamily="2" charset="-122"/>
                <a:cs typeface="Times New Roman" panose="02020603050405020304" pitchFamily="18" charset="0"/>
              </a:rPr>
              <a:t> </a:t>
            </a:r>
            <a:r>
              <a:rPr lang="zh-CN" altLang="en-US" sz="2400" dirty="0">
                <a:effectLst/>
                <a:ea typeface="等线" panose="02010600030101010101" pitchFamily="2" charset="-122"/>
                <a:cs typeface="Times New Roman" panose="02020603050405020304" pitchFamily="18" charset="0"/>
              </a:rPr>
              <a:t>立身处世态度的形成</a:t>
            </a:r>
            <a:endParaRPr lang="en-US" altLang="zh-CN" sz="2400" dirty="0">
              <a:effectLst/>
              <a:ea typeface="等线" panose="02010600030101010101" pitchFamily="2" charset="-122"/>
              <a:cs typeface="Times New Roman" panose="02020603050405020304" pitchFamily="18" charset="0"/>
            </a:endParaRPr>
          </a:p>
          <a:p>
            <a:pPr>
              <a:lnSpc>
                <a:spcPct val="200000"/>
              </a:lnSpc>
            </a:pPr>
            <a:r>
              <a:rPr lang="zh-CN" altLang="en-US" sz="2400" dirty="0">
                <a:ea typeface="等线" panose="02010600030101010101" pitchFamily="2" charset="-122"/>
                <a:cs typeface="Times New Roman" panose="02020603050405020304" pitchFamily="18" charset="0"/>
              </a:rPr>
              <a:t>第四节</a:t>
            </a:r>
            <a:r>
              <a:rPr lang="en-US" altLang="zh-CN" sz="2400" dirty="0">
                <a:ea typeface="等线" panose="02010600030101010101" pitchFamily="2" charset="-122"/>
                <a:cs typeface="Times New Roman" panose="02020603050405020304" pitchFamily="18" charset="0"/>
              </a:rPr>
              <a:t>  </a:t>
            </a:r>
            <a:r>
              <a:rPr lang="zh-CN" altLang="en-US" sz="2400" dirty="0">
                <a:ea typeface="等线" panose="02010600030101010101" pitchFamily="2" charset="-122"/>
                <a:cs typeface="Times New Roman" panose="02020603050405020304" pitchFamily="18" charset="0"/>
              </a:rPr>
              <a:t>移情能力的发展</a:t>
            </a:r>
            <a:endParaRPr lang="en-US" altLang="zh-CN" sz="2400" dirty="0">
              <a:ea typeface="等线"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540279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638096" y="2822107"/>
            <a:ext cx="7512771" cy="830997"/>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第一节  道德情感发展概述</a:t>
            </a:r>
          </a:p>
        </p:txBody>
      </p:sp>
    </p:spTree>
    <p:extLst>
      <p:ext uri="{BB962C8B-B14F-4D97-AF65-F5344CB8AC3E}">
        <p14:creationId xmlns:p14="http://schemas.microsoft.com/office/powerpoint/2010/main" val="2940477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5" y="1210310"/>
            <a:ext cx="7616038" cy="292836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道德情感的涵义</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麦独孤</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麦独孤（</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W</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McDougall</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1871—1938</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），美国心理学家，他系统地提出了动机的本能理论，认为</a:t>
            </a:r>
            <a:r>
              <a:rPr lang="zh-CN" altLang="en-US" b="1" dirty="0">
                <a:solidFill>
                  <a:srgbClr val="FF0000"/>
                </a:solidFill>
                <a:latin typeface="Arial" panose="020B0604020202020204" pitchFamily="34" charset="0"/>
                <a:ea typeface="微软雅黑" panose="020B0503020204020204" pitchFamily="34" charset="-122"/>
              </a:rPr>
              <a:t>人类所有的行为都是以本能为基础的</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；本能是人类一切思想和行为的基本源泉和动力；本能具有能量、行为和目标指向三个成分；个人和民族的性格也是由本能逐渐发展而成的。</a:t>
            </a:r>
          </a:p>
        </p:txBody>
      </p:sp>
      <p:pic>
        <p:nvPicPr>
          <p:cNvPr id="3" name="图片 2">
            <a:extLst>
              <a:ext uri="{FF2B5EF4-FFF2-40B4-BE49-F238E27FC236}">
                <a16:creationId xmlns:a16="http://schemas.microsoft.com/office/drawing/2014/main" id="{F9177845-0B18-40B4-A883-BE6E1C1BD078}"/>
              </a:ext>
            </a:extLst>
          </p:cNvPr>
          <p:cNvPicPr>
            <a:picLocks noChangeAspect="1"/>
          </p:cNvPicPr>
          <p:nvPr/>
        </p:nvPicPr>
        <p:blipFill rotWithShape="1">
          <a:blip r:embed="rId2"/>
          <a:srcRect l="5313" t="2958" r="3602" b="2665"/>
          <a:stretch/>
        </p:blipFill>
        <p:spPr>
          <a:xfrm>
            <a:off x="8870731" y="2144110"/>
            <a:ext cx="2522483" cy="3478924"/>
          </a:xfrm>
          <a:prstGeom prst="rect">
            <a:avLst/>
          </a:prstGeom>
        </p:spPr>
      </p:pic>
    </p:spTree>
    <p:extLst>
      <p:ext uri="{BB962C8B-B14F-4D97-AF65-F5344CB8AC3E}">
        <p14:creationId xmlns:p14="http://schemas.microsoft.com/office/powerpoint/2010/main" val="4232283024"/>
      </p:ext>
    </p:extLst>
  </p:cSld>
  <p:clrMapOvr>
    <a:masterClrMapping/>
  </p:clrMapOvr>
  <p:transition>
    <p:rand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5" y="1210310"/>
            <a:ext cx="7552976" cy="417486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道德情感的涵义</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奥尔波特</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奥尔波特（</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G</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W</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Allport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1897—1967</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），美国人格心理学家，现代人格心理学创始人之一，美国人本主义心理学的代表人物之一。</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1939</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年当选为美国心理学会主席。</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1964</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年获美国心理学会颁发的杰出科学贡献奖。</a:t>
            </a:r>
          </a:p>
          <a:p>
            <a:pPr indent="457200">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道德情感中有一种称为移情（</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empathy</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）的心理现象受到心理学家的重视。</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Empathy</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也译作通情，这种译法似更贴切。移情，也称通情，是指人际交往中，人们彼此在情感上的相互作用。</a:t>
            </a:r>
          </a:p>
        </p:txBody>
      </p:sp>
      <p:pic>
        <p:nvPicPr>
          <p:cNvPr id="3" name="图片 2">
            <a:extLst>
              <a:ext uri="{FF2B5EF4-FFF2-40B4-BE49-F238E27FC236}">
                <a16:creationId xmlns:a16="http://schemas.microsoft.com/office/drawing/2014/main" id="{AB3F5E60-3FD8-4410-B417-295593B678F8}"/>
              </a:ext>
            </a:extLst>
          </p:cNvPr>
          <p:cNvPicPr>
            <a:picLocks noChangeAspect="1"/>
          </p:cNvPicPr>
          <p:nvPr/>
        </p:nvPicPr>
        <p:blipFill>
          <a:blip r:embed="rId2"/>
          <a:stretch>
            <a:fillRect/>
          </a:stretch>
        </p:blipFill>
        <p:spPr>
          <a:xfrm>
            <a:off x="8845112" y="2091066"/>
            <a:ext cx="2552700" cy="3495675"/>
          </a:xfrm>
          <a:prstGeom prst="rect">
            <a:avLst/>
          </a:prstGeom>
        </p:spPr>
      </p:pic>
    </p:spTree>
    <p:extLst>
      <p:ext uri="{BB962C8B-B14F-4D97-AF65-F5344CB8AC3E}">
        <p14:creationId xmlns:p14="http://schemas.microsoft.com/office/powerpoint/2010/main" val="516742171"/>
      </p:ext>
    </p:extLst>
  </p:cSld>
  <p:clrMapOvr>
    <a:masterClrMapping/>
  </p:clrMapOvr>
  <p:transition>
    <p:random/>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肥皂">
  <a:themeElements>
    <a:clrScheme name="蓝色​​">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肥皂">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肥皂">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肥皂</Template>
  <TotalTime>4630</TotalTime>
  <Words>3218</Words>
  <Application>Microsoft Office PowerPoint</Application>
  <PresentationFormat>宽屏</PresentationFormat>
  <Paragraphs>116</Paragraphs>
  <Slides>35</Slides>
  <Notes>1</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35</vt:i4>
      </vt:variant>
    </vt:vector>
  </HeadingPairs>
  <TitlesOfParts>
    <vt:vector size="43" baseType="lpstr">
      <vt:lpstr>等线</vt:lpstr>
      <vt:lpstr>方正黑体简体</vt:lpstr>
      <vt:lpstr>楷体</vt:lpstr>
      <vt:lpstr>微软雅黑</vt:lpstr>
      <vt:lpstr>Arial</vt:lpstr>
      <vt:lpstr>Century Gothic</vt:lpstr>
      <vt:lpstr>Garamond</vt:lpstr>
      <vt:lpstr>肥皂</vt:lpstr>
      <vt:lpstr>教育心理学（第四版）</vt:lpstr>
      <vt:lpstr>第一编  德育心理</vt:lpstr>
      <vt:lpstr>第三章   道德情感的发展</vt:lpstr>
      <vt:lpstr>主要概念 </vt:lpstr>
      <vt:lpstr>本章结构</vt:lpstr>
      <vt:lpstr>目录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教育心理学</dc:title>
  <cp:lastModifiedBy>范美琳</cp:lastModifiedBy>
  <cp:revision>26</cp:revision>
  <dcterms:created xsi:type="dcterms:W3CDTF">2023-07-29T06:13:37Z</dcterms:created>
  <dcterms:modified xsi:type="dcterms:W3CDTF">2024-09-02T03:05:02Z</dcterms:modified>
</cp:coreProperties>
</file>