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5"/>
  </p:notesMasterIdLst>
  <p:sldIdLst>
    <p:sldId id="256" r:id="rId2"/>
    <p:sldId id="482" r:id="rId3"/>
    <p:sldId id="485" r:id="rId4"/>
    <p:sldId id="526" r:id="rId5"/>
    <p:sldId id="583" r:id="rId6"/>
    <p:sldId id="257" r:id="rId7"/>
    <p:sldId id="488" r:id="rId8"/>
    <p:sldId id="558" r:id="rId9"/>
    <p:sldId id="530" r:id="rId10"/>
    <p:sldId id="559" r:id="rId11"/>
    <p:sldId id="489" r:id="rId12"/>
    <p:sldId id="560" r:id="rId13"/>
    <p:sldId id="562" r:id="rId14"/>
    <p:sldId id="563" r:id="rId15"/>
    <p:sldId id="564" r:id="rId16"/>
    <p:sldId id="565" r:id="rId17"/>
    <p:sldId id="566" r:id="rId18"/>
    <p:sldId id="584" r:id="rId19"/>
    <p:sldId id="567" r:id="rId20"/>
    <p:sldId id="585" r:id="rId21"/>
    <p:sldId id="568" r:id="rId22"/>
    <p:sldId id="570" r:id="rId23"/>
    <p:sldId id="586" r:id="rId24"/>
    <p:sldId id="490" r:id="rId25"/>
    <p:sldId id="569" r:id="rId26"/>
    <p:sldId id="587" r:id="rId27"/>
    <p:sldId id="571" r:id="rId28"/>
    <p:sldId id="572" r:id="rId29"/>
    <p:sldId id="573" r:id="rId30"/>
    <p:sldId id="574" r:id="rId31"/>
    <p:sldId id="575" r:id="rId32"/>
    <p:sldId id="576" r:id="rId33"/>
    <p:sldId id="577" r:id="rId34"/>
    <p:sldId id="495" r:id="rId35"/>
    <p:sldId id="578" r:id="rId36"/>
    <p:sldId id="579" r:id="rId37"/>
    <p:sldId id="580" r:id="rId38"/>
    <p:sldId id="588" r:id="rId39"/>
    <p:sldId id="589" r:id="rId40"/>
    <p:sldId id="581" r:id="rId41"/>
    <p:sldId id="582" r:id="rId42"/>
    <p:sldId id="557" r:id="rId43"/>
    <p:sldId id="524"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zh-CN" altLang="en-US"/>
        </a:p>
      </dgm:t>
    </dgm:pt>
    <dgm:pt modelId="{AEEDBC71-2050-41EB-8211-5D02B28A45B4}">
      <dgm:prSet phldrT="[文本]" custT="1"/>
      <dgm:spPr/>
      <dgm:t>
        <a:bodyPr/>
        <a:lstStyle/>
        <a:p>
          <a:r>
            <a:rPr lang="zh-CN" altLang="en-US" sz="1600" dirty="0">
              <a:latin typeface="Arial" panose="020B0604020202020204" pitchFamily="34" charset="0"/>
              <a:ea typeface="微软雅黑" panose="020B0503020204020204" pitchFamily="34" charset="-122"/>
            </a:rPr>
            <a:t>技能是指经过练习而获得的合乎法则的认知活动或身体活动的动作方式。</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相对于知识来说，技能的基本特性有： 通常难以用言语表达清楚，基本单位是规则，单位结构间存在一致性，其记忆呈现独立的模块性，技能的迁移具有序列转移的性质。而这些特性也决定了技能学习过程乃是由试练到熟练，再到试练与熟练相结合的过程。</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3" csCatId="colorful" phldr="1"/>
      <dgm:spPr/>
    </dgm:pt>
    <dgm:pt modelId="{E55B3653-A9F3-4A37-8C9A-2172118C34BD}">
      <dgm:prSet phldrT="[文本]" custT="1"/>
      <dgm:spPr/>
      <dgm:t>
        <a:bodyPr/>
        <a:lstStyle/>
        <a:p>
          <a:r>
            <a:rPr lang="zh-CN" altLang="en-US" sz="1400" dirty="0">
              <a:latin typeface="Arial" panose="020B0604020202020204" pitchFamily="34" charset="0"/>
              <a:ea typeface="微软雅黑" panose="020B0503020204020204" pitchFamily="34" charset="-122"/>
            </a:rPr>
            <a:t>表征学习即符号学习，它是指学习单个符号（主要是词）的意义，亦即学习“单个符号代表什么东西”。</a:t>
          </a: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custT="1"/>
      <dgm:spPr/>
      <dgm:t>
        <a:bodyPr/>
        <a:lstStyle/>
        <a:p>
          <a:r>
            <a:rPr lang="zh-CN" altLang="en-US" sz="1600" dirty="0">
              <a:latin typeface="Arial" panose="020B0604020202020204" pitchFamily="34" charset="0"/>
              <a:ea typeface="微软雅黑" panose="020B0503020204020204" pitchFamily="34" charset="-122"/>
            </a:rPr>
            <a:t>概念学习既可以理解为知识学习，也可以理解为技能学习。</a:t>
          </a: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custT="1"/>
      <dgm:spPr/>
      <dgm:t>
        <a:bodyPr/>
        <a:lstStyle/>
        <a:p>
          <a:r>
            <a:rPr lang="zh-CN" altLang="en-US" sz="1600" dirty="0">
              <a:latin typeface="Arial" panose="020B0604020202020204" pitchFamily="34" charset="0"/>
              <a:ea typeface="微软雅黑" panose="020B0503020204020204" pitchFamily="34" charset="-122"/>
            </a:rPr>
            <a:t>命题学习也可叫判断学习，它是学习由一系列词汇、概念等组成的句子的复合意义。</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最简单的机械学习过程就是一次“命名”活动。我们以“给一个四面体的特写对象命名”为例来描述机械学习所包含的言语连锁过程。</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联想意义与言语材料的读音特性、重见率等因素相关联。通过机械学习所建立的是一些孤立的、无法按层次组织的、零散的联想。由于人脑不能高效地长期保持逐字逐句的人为联想，所以机械学习的保持期很短。</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5C091D-66FD-4CD3-8ED1-9C3112AE70BF}" type="doc">
      <dgm:prSet loTypeId="urn:microsoft.com/office/officeart/2005/8/layout/hProcess7" loCatId="process" qsTypeId="urn:microsoft.com/office/officeart/2005/8/quickstyle/simple1" qsCatId="simple" csTypeId="urn:microsoft.com/office/officeart/2005/8/colors/colorful3" csCatId="colorful" phldr="1"/>
      <dgm:spPr/>
      <dgm:t>
        <a:bodyPr/>
        <a:lstStyle/>
        <a:p>
          <a:endParaRPr lang="zh-CN" altLang="en-US"/>
        </a:p>
      </dgm:t>
    </dgm:pt>
    <dgm:pt modelId="{83589587-2A78-4939-8650-6D89568C7143}">
      <dgm:prSet phldrT="[文本]" phldr="1"/>
      <dgm:spPr/>
      <dgm:t>
        <a:bodyPr/>
        <a:lstStyle/>
        <a:p>
          <a:endParaRPr lang="zh-CN" altLang="en-US" dirty="0"/>
        </a:p>
      </dgm:t>
    </dgm:pt>
    <dgm:pt modelId="{7E3C5DEA-CBA1-4341-82CA-B38324C4A90B}" type="parTrans" cxnId="{E566FB33-8EAE-4ADF-85AF-5E3B2D2FCA15}">
      <dgm:prSet/>
      <dgm:spPr/>
      <dgm:t>
        <a:bodyPr/>
        <a:lstStyle/>
        <a:p>
          <a:endParaRPr lang="zh-CN" altLang="en-US"/>
        </a:p>
      </dgm:t>
    </dgm:pt>
    <dgm:pt modelId="{DFA732AB-13FD-4ABE-9D09-A3E23E755773}" type="sibTrans" cxnId="{E566FB33-8EAE-4ADF-85AF-5E3B2D2FCA15}">
      <dgm:prSet/>
      <dgm:spPr/>
      <dgm:t>
        <a:bodyPr/>
        <a:lstStyle/>
        <a:p>
          <a:endParaRPr lang="zh-CN" altLang="en-US"/>
        </a:p>
      </dgm:t>
    </dgm:pt>
    <dgm:pt modelId="{DCCB6A7D-FE6F-4000-8E2F-F30830CF1EB0}">
      <dgm:prSet phldrT="[文本]"/>
      <dgm:spPr/>
      <dgm:t>
        <a:bodyPr/>
        <a:lstStyle/>
        <a:p>
          <a:r>
            <a:rPr lang="zh-CN" altLang="en-US" dirty="0">
              <a:latin typeface="Arial" panose="020B0604020202020204" pitchFamily="34" charset="0"/>
              <a:ea typeface="微软雅黑" panose="020B0503020204020204" pitchFamily="34" charset="-122"/>
            </a:rPr>
            <a:t>动作系统是指人所能执行的一组外显的肌肉活动。它的基本原理是： 肌肉对一个特殊的知觉线索作出特殊的动作反应，这个线索本质上是外部刺激，为“</a:t>
          </a:r>
          <a:r>
            <a:rPr lang="en-US" altLang="en-US" dirty="0">
              <a:latin typeface="Arial" panose="020B0604020202020204" pitchFamily="34" charset="0"/>
              <a:ea typeface="微软雅黑" panose="020B0503020204020204" pitchFamily="34" charset="-122"/>
            </a:rPr>
            <a:t>S—R”</a:t>
          </a:r>
          <a:r>
            <a:rPr lang="zh-CN" altLang="en-US" dirty="0">
              <a:latin typeface="Arial" panose="020B0604020202020204" pitchFamily="34" charset="0"/>
              <a:ea typeface="微软雅黑" panose="020B0503020204020204" pitchFamily="34" charset="-122"/>
            </a:rPr>
            <a:t>（刺激</a:t>
          </a:r>
          <a:r>
            <a:rPr lang="en-US" altLang="en-US" dirty="0">
              <a:latin typeface="Arial" panose="020B0604020202020204" pitchFamily="34" charset="0"/>
              <a:ea typeface="微软雅黑" panose="020B0503020204020204" pitchFamily="34" charset="-122"/>
            </a:rPr>
            <a:t>—</a:t>
          </a:r>
          <a:r>
            <a:rPr lang="zh-CN" altLang="en-US" dirty="0">
              <a:latin typeface="Arial" panose="020B0604020202020204" pitchFamily="34" charset="0"/>
              <a:ea typeface="微软雅黑" panose="020B0503020204020204" pitchFamily="34" charset="-122"/>
            </a:rPr>
            <a:t>反应）形式。一个“</a:t>
          </a:r>
          <a:r>
            <a:rPr lang="en-US" altLang="en-US" dirty="0">
              <a:latin typeface="Arial" panose="020B0604020202020204" pitchFamily="34" charset="0"/>
              <a:ea typeface="微软雅黑" panose="020B0503020204020204" pitchFamily="34" charset="-122"/>
            </a:rPr>
            <a:t>S—R”</a:t>
          </a:r>
          <a:r>
            <a:rPr lang="zh-CN" altLang="en-US" dirty="0">
              <a:latin typeface="Arial" panose="020B0604020202020204" pitchFamily="34" charset="0"/>
              <a:ea typeface="微软雅黑" panose="020B0503020204020204" pitchFamily="34" charset="-122"/>
            </a:rPr>
            <a:t>就是一个动作。一个动作技能是系列动作的连锁，即按照某种结构组织起来的动作序列。</a:t>
          </a:r>
          <a:endParaRPr lang="zh-CN" altLang="en-US" dirty="0"/>
        </a:p>
      </dgm:t>
    </dgm:pt>
    <dgm:pt modelId="{9BCF3743-0032-49F3-93A2-5C370470AD97}" type="parTrans" cxnId="{4DEA86B7-550D-4FFF-9A8E-34E27BBA7FF7}">
      <dgm:prSet/>
      <dgm:spPr/>
      <dgm:t>
        <a:bodyPr/>
        <a:lstStyle/>
        <a:p>
          <a:endParaRPr lang="zh-CN" altLang="en-US"/>
        </a:p>
      </dgm:t>
    </dgm:pt>
    <dgm:pt modelId="{BE4B0916-0B8E-4E58-B94F-0C22B08A5274}" type="sibTrans" cxnId="{4DEA86B7-550D-4FFF-9A8E-34E27BBA7FF7}">
      <dgm:prSet/>
      <dgm:spPr/>
      <dgm:t>
        <a:bodyPr/>
        <a:lstStyle/>
        <a:p>
          <a:endParaRPr lang="zh-CN" altLang="en-US"/>
        </a:p>
      </dgm:t>
    </dgm:pt>
    <dgm:pt modelId="{07BF08E2-8251-4116-BC84-BC6143FD71A9}">
      <dgm:prSet phldrT="[文本]" phldr="1"/>
      <dgm:spPr/>
      <dgm:t>
        <a:bodyPr/>
        <a:lstStyle/>
        <a:p>
          <a:endParaRPr lang="zh-CN" altLang="en-US"/>
        </a:p>
      </dgm:t>
    </dgm:pt>
    <dgm:pt modelId="{EDF5D16B-27A5-4BA6-AA00-E3F0F671DE86}" type="parTrans" cxnId="{801264E0-57AD-490C-BC50-5EC449C8919C}">
      <dgm:prSet/>
      <dgm:spPr/>
      <dgm:t>
        <a:bodyPr/>
        <a:lstStyle/>
        <a:p>
          <a:endParaRPr lang="zh-CN" altLang="en-US"/>
        </a:p>
      </dgm:t>
    </dgm:pt>
    <dgm:pt modelId="{3908EE21-D415-48EF-9B40-55C7CC2BA3AD}" type="sibTrans" cxnId="{801264E0-57AD-490C-BC50-5EC449C8919C}">
      <dgm:prSet/>
      <dgm:spPr/>
      <dgm:t>
        <a:bodyPr/>
        <a:lstStyle/>
        <a:p>
          <a:endParaRPr lang="zh-CN" altLang="en-US"/>
        </a:p>
      </dgm:t>
    </dgm:pt>
    <dgm:pt modelId="{769CB783-C750-487F-A8FF-18225C39A291}">
      <dgm:prSet phldrT="[文本]"/>
      <dgm:spPr/>
      <dgm:t>
        <a:bodyPr/>
        <a:lstStyle/>
        <a:p>
          <a:r>
            <a:rPr lang="zh-CN" altLang="en-US" dirty="0">
              <a:latin typeface="Arial" panose="020B0604020202020204" pitchFamily="34" charset="0"/>
              <a:ea typeface="微软雅黑" panose="020B0503020204020204" pitchFamily="34" charset="-122"/>
            </a:rPr>
            <a:t>人真实的、完整的动作技能包含三类成分： 一是执行程序，二是知觉反应线索，三是肌肉动作反应。动作技能可分为内循环的和外循环的两类。前者是一种完全依赖内部肌肉反馈（作为指导的刺激）的技能，后者是一种肌肉反应，或多或少地受到外部刺激的影响。</a:t>
          </a:r>
          <a:endParaRPr lang="zh-CN" altLang="en-US" dirty="0"/>
        </a:p>
      </dgm:t>
    </dgm:pt>
    <dgm:pt modelId="{CCD1C1FC-A78D-4799-9BE0-0114FB6BD627}" type="parTrans" cxnId="{2FE79EAA-0653-48FD-B680-A45C9A016261}">
      <dgm:prSet/>
      <dgm:spPr/>
      <dgm:t>
        <a:bodyPr/>
        <a:lstStyle/>
        <a:p>
          <a:endParaRPr lang="zh-CN" altLang="en-US"/>
        </a:p>
      </dgm:t>
    </dgm:pt>
    <dgm:pt modelId="{696ECC70-85E4-47BE-8819-00FEAF9E989B}" type="sibTrans" cxnId="{2FE79EAA-0653-48FD-B680-A45C9A016261}">
      <dgm:prSet/>
      <dgm:spPr/>
      <dgm:t>
        <a:bodyPr/>
        <a:lstStyle/>
        <a:p>
          <a:endParaRPr lang="zh-CN" altLang="en-US"/>
        </a:p>
      </dgm:t>
    </dgm:pt>
    <dgm:pt modelId="{76570890-3414-45DC-8CCC-09B303FFF88F}">
      <dgm:prSet phldrT="[文本]" phldr="1"/>
      <dgm:spPr/>
      <dgm:t>
        <a:bodyPr/>
        <a:lstStyle/>
        <a:p>
          <a:endParaRPr lang="zh-CN" altLang="en-US"/>
        </a:p>
      </dgm:t>
    </dgm:pt>
    <dgm:pt modelId="{370F2EEB-60A4-4FD9-90E7-8A1076C54EA3}" type="parTrans" cxnId="{C0FC17E3-88C3-4175-9022-8317FDC2A5E9}">
      <dgm:prSet/>
      <dgm:spPr/>
      <dgm:t>
        <a:bodyPr/>
        <a:lstStyle/>
        <a:p>
          <a:endParaRPr lang="zh-CN" altLang="en-US"/>
        </a:p>
      </dgm:t>
    </dgm:pt>
    <dgm:pt modelId="{9F033697-CDFA-44EF-ACEB-7A56B40D446B}" type="sibTrans" cxnId="{C0FC17E3-88C3-4175-9022-8317FDC2A5E9}">
      <dgm:prSet/>
      <dgm:spPr/>
      <dgm:t>
        <a:bodyPr/>
        <a:lstStyle/>
        <a:p>
          <a:endParaRPr lang="zh-CN" altLang="en-US"/>
        </a:p>
      </dgm:t>
    </dgm:pt>
    <dgm:pt modelId="{790AC8EB-24E7-4818-8868-E4BED00AB30E}">
      <dgm:prSet phldrT="[文本]"/>
      <dgm:spPr/>
      <dgm:t>
        <a:bodyPr/>
        <a:lstStyle/>
        <a:p>
          <a:r>
            <a:rPr lang="zh-CN" altLang="en-US" dirty="0">
              <a:latin typeface="Arial" panose="020B0604020202020204" pitchFamily="34" charset="0"/>
              <a:ea typeface="微软雅黑" panose="020B0503020204020204" pitchFamily="34" charset="-122"/>
            </a:rPr>
            <a:t>从纯粹的动作技能角度来说，学习的内容无非就是两个： 一是作为动作技能组成部分的若干单一动作</a:t>
          </a:r>
          <a:r>
            <a:rPr lang="en-US" altLang="en-US" dirty="0">
              <a:latin typeface="Arial" panose="020B0604020202020204" pitchFamily="34" charset="0"/>
              <a:ea typeface="微软雅黑" panose="020B0503020204020204" pitchFamily="34" charset="-122"/>
            </a:rPr>
            <a:t>;</a:t>
          </a:r>
          <a:r>
            <a:rPr lang="zh-CN" altLang="en-US" dirty="0">
              <a:latin typeface="Arial" panose="020B0604020202020204" pitchFamily="34" charset="0"/>
              <a:ea typeface="微软雅黑" panose="020B0503020204020204" pitchFamily="34" charset="-122"/>
            </a:rPr>
            <a:t>二是若干单一动作的连锁。</a:t>
          </a:r>
          <a:endParaRPr lang="zh-CN" altLang="en-US" dirty="0"/>
        </a:p>
      </dgm:t>
    </dgm:pt>
    <dgm:pt modelId="{4A6C8544-8232-45F4-B771-EC44EFC2426E}" type="parTrans" cxnId="{38E3B7D7-4027-4012-8646-0F64EDC6F340}">
      <dgm:prSet/>
      <dgm:spPr/>
      <dgm:t>
        <a:bodyPr/>
        <a:lstStyle/>
        <a:p>
          <a:endParaRPr lang="zh-CN" altLang="en-US"/>
        </a:p>
      </dgm:t>
    </dgm:pt>
    <dgm:pt modelId="{A9EBF51F-9451-4BCB-9FB9-B61CBD77C58D}" type="sibTrans" cxnId="{38E3B7D7-4027-4012-8646-0F64EDC6F340}">
      <dgm:prSet/>
      <dgm:spPr/>
      <dgm:t>
        <a:bodyPr/>
        <a:lstStyle/>
        <a:p>
          <a:endParaRPr lang="zh-CN" altLang="en-US"/>
        </a:p>
      </dgm:t>
    </dgm:pt>
    <dgm:pt modelId="{A88B33D5-EC22-4B58-A6A6-99338D97965D}">
      <dgm:prSet/>
      <dgm:spPr/>
      <dgm:t>
        <a:bodyPr/>
        <a:lstStyle/>
        <a:p>
          <a:endParaRPr lang="zh-CN" altLang="en-US" dirty="0">
            <a:latin typeface="Arial" panose="020B0604020202020204" pitchFamily="34" charset="0"/>
            <a:ea typeface="微软雅黑" panose="020B0503020204020204" pitchFamily="34" charset="-122"/>
          </a:endParaRPr>
        </a:p>
      </dgm:t>
    </dgm:pt>
    <dgm:pt modelId="{445EBAC9-A3A0-45AE-B1FA-5C34D49B82FF}" type="parTrans" cxnId="{E0F82C00-D34F-48B3-89A4-FD3E434D0FEE}">
      <dgm:prSet/>
      <dgm:spPr/>
      <dgm:t>
        <a:bodyPr/>
        <a:lstStyle/>
        <a:p>
          <a:endParaRPr lang="zh-CN" altLang="en-US"/>
        </a:p>
      </dgm:t>
    </dgm:pt>
    <dgm:pt modelId="{2E7E46A2-4920-4D6D-868D-BF1A6C54894B}" type="sibTrans" cxnId="{E0F82C00-D34F-48B3-89A4-FD3E434D0FEE}">
      <dgm:prSet/>
      <dgm:spPr/>
      <dgm:t>
        <a:bodyPr/>
        <a:lstStyle/>
        <a:p>
          <a:endParaRPr lang="zh-CN" altLang="en-US"/>
        </a:p>
      </dgm:t>
    </dgm:pt>
    <dgm:pt modelId="{DE1CF5F9-24EB-47D6-B345-9266B8F062C4}" type="pres">
      <dgm:prSet presAssocID="{7A5C091D-66FD-4CD3-8ED1-9C3112AE70BF}" presName="Name0" presStyleCnt="0">
        <dgm:presLayoutVars>
          <dgm:dir/>
          <dgm:animLvl val="lvl"/>
          <dgm:resizeHandles val="exact"/>
        </dgm:presLayoutVars>
      </dgm:prSet>
      <dgm:spPr/>
    </dgm:pt>
    <dgm:pt modelId="{20FA264D-FB7E-4E8B-A074-6E191EA7FEC1}" type="pres">
      <dgm:prSet presAssocID="{83589587-2A78-4939-8650-6D89568C7143}" presName="compositeNode" presStyleCnt="0">
        <dgm:presLayoutVars>
          <dgm:bulletEnabled val="1"/>
        </dgm:presLayoutVars>
      </dgm:prSet>
      <dgm:spPr/>
    </dgm:pt>
    <dgm:pt modelId="{E471697A-0508-4CC9-A2BC-808AECD8928B}" type="pres">
      <dgm:prSet presAssocID="{83589587-2A78-4939-8650-6D89568C7143}" presName="bgRect" presStyleLbl="node1" presStyleIdx="0" presStyleCnt="3"/>
      <dgm:spPr/>
    </dgm:pt>
    <dgm:pt modelId="{B872BF77-7233-423D-A0F9-E220731DE375}" type="pres">
      <dgm:prSet presAssocID="{83589587-2A78-4939-8650-6D89568C7143}" presName="parentNode" presStyleLbl="node1" presStyleIdx="0" presStyleCnt="3">
        <dgm:presLayoutVars>
          <dgm:chMax val="0"/>
          <dgm:bulletEnabled val="1"/>
        </dgm:presLayoutVars>
      </dgm:prSet>
      <dgm:spPr/>
    </dgm:pt>
    <dgm:pt modelId="{052B9E84-595C-4A4B-AE20-293EB47B62A8}" type="pres">
      <dgm:prSet presAssocID="{83589587-2A78-4939-8650-6D89568C7143}" presName="childNode" presStyleLbl="node1" presStyleIdx="0" presStyleCnt="3">
        <dgm:presLayoutVars>
          <dgm:bulletEnabled val="1"/>
        </dgm:presLayoutVars>
      </dgm:prSet>
      <dgm:spPr/>
    </dgm:pt>
    <dgm:pt modelId="{FE3BABC9-58E4-428B-A1D6-072152ED3703}" type="pres">
      <dgm:prSet presAssocID="{DFA732AB-13FD-4ABE-9D09-A3E23E755773}" presName="hSp" presStyleCnt="0"/>
      <dgm:spPr/>
    </dgm:pt>
    <dgm:pt modelId="{00E07822-4BEC-41C0-9B06-B0E1F67E438F}" type="pres">
      <dgm:prSet presAssocID="{DFA732AB-13FD-4ABE-9D09-A3E23E755773}" presName="vProcSp" presStyleCnt="0"/>
      <dgm:spPr/>
    </dgm:pt>
    <dgm:pt modelId="{0F0FB976-C267-4FB8-90C4-41F4A1F1B9EF}" type="pres">
      <dgm:prSet presAssocID="{DFA732AB-13FD-4ABE-9D09-A3E23E755773}" presName="vSp1" presStyleCnt="0"/>
      <dgm:spPr/>
    </dgm:pt>
    <dgm:pt modelId="{1C157537-F278-4043-9A22-0C67FD9B244C}" type="pres">
      <dgm:prSet presAssocID="{DFA732AB-13FD-4ABE-9D09-A3E23E755773}" presName="simulatedConn" presStyleLbl="solidFgAcc1" presStyleIdx="0" presStyleCnt="2"/>
      <dgm:spPr/>
    </dgm:pt>
    <dgm:pt modelId="{3F473FB6-DC82-4DA9-9B08-D0803D0F379F}" type="pres">
      <dgm:prSet presAssocID="{DFA732AB-13FD-4ABE-9D09-A3E23E755773}" presName="vSp2" presStyleCnt="0"/>
      <dgm:spPr/>
    </dgm:pt>
    <dgm:pt modelId="{B0CF4686-6449-497D-94B1-ECD6211BFE6D}" type="pres">
      <dgm:prSet presAssocID="{DFA732AB-13FD-4ABE-9D09-A3E23E755773}" presName="sibTrans" presStyleCnt="0"/>
      <dgm:spPr/>
    </dgm:pt>
    <dgm:pt modelId="{AC8D9D0D-37D9-485B-B095-375829817DCA}" type="pres">
      <dgm:prSet presAssocID="{07BF08E2-8251-4116-BC84-BC6143FD71A9}" presName="compositeNode" presStyleCnt="0">
        <dgm:presLayoutVars>
          <dgm:bulletEnabled val="1"/>
        </dgm:presLayoutVars>
      </dgm:prSet>
      <dgm:spPr/>
    </dgm:pt>
    <dgm:pt modelId="{A9C7353D-1B20-4D9A-ABAB-DA6F215A3308}" type="pres">
      <dgm:prSet presAssocID="{07BF08E2-8251-4116-BC84-BC6143FD71A9}" presName="bgRect" presStyleLbl="node1" presStyleIdx="1" presStyleCnt="3"/>
      <dgm:spPr/>
    </dgm:pt>
    <dgm:pt modelId="{B4D70F6B-8021-4A30-A5BD-F9E638ED959F}" type="pres">
      <dgm:prSet presAssocID="{07BF08E2-8251-4116-BC84-BC6143FD71A9}" presName="parentNode" presStyleLbl="node1" presStyleIdx="1" presStyleCnt="3">
        <dgm:presLayoutVars>
          <dgm:chMax val="0"/>
          <dgm:bulletEnabled val="1"/>
        </dgm:presLayoutVars>
      </dgm:prSet>
      <dgm:spPr/>
    </dgm:pt>
    <dgm:pt modelId="{C771F284-B6D8-4E67-B030-5C24C06F0730}" type="pres">
      <dgm:prSet presAssocID="{07BF08E2-8251-4116-BC84-BC6143FD71A9}" presName="childNode" presStyleLbl="node1" presStyleIdx="1" presStyleCnt="3">
        <dgm:presLayoutVars>
          <dgm:bulletEnabled val="1"/>
        </dgm:presLayoutVars>
      </dgm:prSet>
      <dgm:spPr/>
    </dgm:pt>
    <dgm:pt modelId="{566E575C-9C59-4BD6-9053-D82B7DA23760}" type="pres">
      <dgm:prSet presAssocID="{3908EE21-D415-48EF-9B40-55C7CC2BA3AD}" presName="hSp" presStyleCnt="0"/>
      <dgm:spPr/>
    </dgm:pt>
    <dgm:pt modelId="{4CF77F64-3DFA-42D9-9B64-2101A74A54E9}" type="pres">
      <dgm:prSet presAssocID="{3908EE21-D415-48EF-9B40-55C7CC2BA3AD}" presName="vProcSp" presStyleCnt="0"/>
      <dgm:spPr/>
    </dgm:pt>
    <dgm:pt modelId="{BD250BCF-F325-4443-B33B-B4715A18AEC8}" type="pres">
      <dgm:prSet presAssocID="{3908EE21-D415-48EF-9B40-55C7CC2BA3AD}" presName="vSp1" presStyleCnt="0"/>
      <dgm:spPr/>
    </dgm:pt>
    <dgm:pt modelId="{B4DDA1FD-59E7-4B17-86EA-FE23F32F27D8}" type="pres">
      <dgm:prSet presAssocID="{3908EE21-D415-48EF-9B40-55C7CC2BA3AD}" presName="simulatedConn" presStyleLbl="solidFgAcc1" presStyleIdx="1" presStyleCnt="2"/>
      <dgm:spPr/>
    </dgm:pt>
    <dgm:pt modelId="{3204CE3A-48B6-414A-8197-230E61236466}" type="pres">
      <dgm:prSet presAssocID="{3908EE21-D415-48EF-9B40-55C7CC2BA3AD}" presName="vSp2" presStyleCnt="0"/>
      <dgm:spPr/>
    </dgm:pt>
    <dgm:pt modelId="{756C45F3-BCF1-4BBE-9F36-260EA69E79A4}" type="pres">
      <dgm:prSet presAssocID="{3908EE21-D415-48EF-9B40-55C7CC2BA3AD}" presName="sibTrans" presStyleCnt="0"/>
      <dgm:spPr/>
    </dgm:pt>
    <dgm:pt modelId="{3270EA5D-66B3-46DD-8B17-B25B8D4B5987}" type="pres">
      <dgm:prSet presAssocID="{76570890-3414-45DC-8CCC-09B303FFF88F}" presName="compositeNode" presStyleCnt="0">
        <dgm:presLayoutVars>
          <dgm:bulletEnabled val="1"/>
        </dgm:presLayoutVars>
      </dgm:prSet>
      <dgm:spPr/>
    </dgm:pt>
    <dgm:pt modelId="{E61BD60D-3D85-421B-87BA-AB002D07B780}" type="pres">
      <dgm:prSet presAssocID="{76570890-3414-45DC-8CCC-09B303FFF88F}" presName="bgRect" presStyleLbl="node1" presStyleIdx="2" presStyleCnt="3"/>
      <dgm:spPr/>
    </dgm:pt>
    <dgm:pt modelId="{B8BD7FB0-A760-41A5-97CC-B4AFB80E9217}" type="pres">
      <dgm:prSet presAssocID="{76570890-3414-45DC-8CCC-09B303FFF88F}" presName="parentNode" presStyleLbl="node1" presStyleIdx="2" presStyleCnt="3">
        <dgm:presLayoutVars>
          <dgm:chMax val="0"/>
          <dgm:bulletEnabled val="1"/>
        </dgm:presLayoutVars>
      </dgm:prSet>
      <dgm:spPr/>
    </dgm:pt>
    <dgm:pt modelId="{1C46EAD2-480F-4807-ABC4-94BA71672360}" type="pres">
      <dgm:prSet presAssocID="{76570890-3414-45DC-8CCC-09B303FFF88F}" presName="childNode" presStyleLbl="node1" presStyleIdx="2" presStyleCnt="3">
        <dgm:presLayoutVars>
          <dgm:bulletEnabled val="1"/>
        </dgm:presLayoutVars>
      </dgm:prSet>
      <dgm:spPr/>
    </dgm:pt>
  </dgm:ptLst>
  <dgm:cxnLst>
    <dgm:cxn modelId="{E0F82C00-D34F-48B3-89A4-FD3E434D0FEE}" srcId="{76570890-3414-45DC-8CCC-09B303FFF88F}" destId="{A88B33D5-EC22-4B58-A6A6-99338D97965D}" srcOrd="1" destOrd="0" parTransId="{445EBAC9-A3A0-45AE-B1FA-5C34D49B82FF}" sibTransId="{2E7E46A2-4920-4D6D-868D-BF1A6C54894B}"/>
    <dgm:cxn modelId="{5E008605-7AAE-44E1-8F6A-9D303BAFCB19}" type="presOf" srcId="{76570890-3414-45DC-8CCC-09B303FFF88F}" destId="{E61BD60D-3D85-421B-87BA-AB002D07B780}" srcOrd="0" destOrd="0" presId="urn:microsoft.com/office/officeart/2005/8/layout/hProcess7"/>
    <dgm:cxn modelId="{6A97330B-B5AA-49FB-B594-B1BB69E882B5}" type="presOf" srcId="{A88B33D5-EC22-4B58-A6A6-99338D97965D}" destId="{1C46EAD2-480F-4807-ABC4-94BA71672360}" srcOrd="0" destOrd="1" presId="urn:microsoft.com/office/officeart/2005/8/layout/hProcess7"/>
    <dgm:cxn modelId="{9DA2612B-4D0D-412F-BF05-9749500A9DFB}" type="presOf" srcId="{07BF08E2-8251-4116-BC84-BC6143FD71A9}" destId="{B4D70F6B-8021-4A30-A5BD-F9E638ED959F}" srcOrd="1" destOrd="0" presId="urn:microsoft.com/office/officeart/2005/8/layout/hProcess7"/>
    <dgm:cxn modelId="{F8BF2B2D-B9B7-4559-A25B-1947A27EC321}" type="presOf" srcId="{83589587-2A78-4939-8650-6D89568C7143}" destId="{E471697A-0508-4CC9-A2BC-808AECD8928B}" srcOrd="0" destOrd="0" presId="urn:microsoft.com/office/officeart/2005/8/layout/hProcess7"/>
    <dgm:cxn modelId="{E566FB33-8EAE-4ADF-85AF-5E3B2D2FCA15}" srcId="{7A5C091D-66FD-4CD3-8ED1-9C3112AE70BF}" destId="{83589587-2A78-4939-8650-6D89568C7143}" srcOrd="0" destOrd="0" parTransId="{7E3C5DEA-CBA1-4341-82CA-B38324C4A90B}" sibTransId="{DFA732AB-13FD-4ABE-9D09-A3E23E755773}"/>
    <dgm:cxn modelId="{E499FC38-EE64-4C03-B527-D5B5B3599A73}" type="presOf" srcId="{07BF08E2-8251-4116-BC84-BC6143FD71A9}" destId="{A9C7353D-1B20-4D9A-ABAB-DA6F215A3308}" srcOrd="0" destOrd="0" presId="urn:microsoft.com/office/officeart/2005/8/layout/hProcess7"/>
    <dgm:cxn modelId="{1C572D62-3018-4C38-9912-5FF7BF789524}" type="presOf" srcId="{790AC8EB-24E7-4818-8868-E4BED00AB30E}" destId="{1C46EAD2-480F-4807-ABC4-94BA71672360}" srcOrd="0" destOrd="0" presId="urn:microsoft.com/office/officeart/2005/8/layout/hProcess7"/>
    <dgm:cxn modelId="{E110C18D-C752-416C-AB0A-722C62D0A372}" type="presOf" srcId="{76570890-3414-45DC-8CCC-09B303FFF88F}" destId="{B8BD7FB0-A760-41A5-97CC-B4AFB80E9217}" srcOrd="1" destOrd="0" presId="urn:microsoft.com/office/officeart/2005/8/layout/hProcess7"/>
    <dgm:cxn modelId="{2FE79EAA-0653-48FD-B680-A45C9A016261}" srcId="{07BF08E2-8251-4116-BC84-BC6143FD71A9}" destId="{769CB783-C750-487F-A8FF-18225C39A291}" srcOrd="0" destOrd="0" parTransId="{CCD1C1FC-A78D-4799-9BE0-0114FB6BD627}" sibTransId="{696ECC70-85E4-47BE-8819-00FEAF9E989B}"/>
    <dgm:cxn modelId="{4DEA86B7-550D-4FFF-9A8E-34E27BBA7FF7}" srcId="{83589587-2A78-4939-8650-6D89568C7143}" destId="{DCCB6A7D-FE6F-4000-8E2F-F30830CF1EB0}" srcOrd="0" destOrd="0" parTransId="{9BCF3743-0032-49F3-93A2-5C370470AD97}" sibTransId="{BE4B0916-0B8E-4E58-B94F-0C22B08A5274}"/>
    <dgm:cxn modelId="{38E3B7D7-4027-4012-8646-0F64EDC6F340}" srcId="{76570890-3414-45DC-8CCC-09B303FFF88F}" destId="{790AC8EB-24E7-4818-8868-E4BED00AB30E}" srcOrd="0" destOrd="0" parTransId="{4A6C8544-8232-45F4-B771-EC44EFC2426E}" sibTransId="{A9EBF51F-9451-4BCB-9FB9-B61CBD77C58D}"/>
    <dgm:cxn modelId="{801264E0-57AD-490C-BC50-5EC449C8919C}" srcId="{7A5C091D-66FD-4CD3-8ED1-9C3112AE70BF}" destId="{07BF08E2-8251-4116-BC84-BC6143FD71A9}" srcOrd="1" destOrd="0" parTransId="{EDF5D16B-27A5-4BA6-AA00-E3F0F671DE86}" sibTransId="{3908EE21-D415-48EF-9B40-55C7CC2BA3AD}"/>
    <dgm:cxn modelId="{E5519EE0-26FE-4DD7-A136-D790EB29C0CE}" type="presOf" srcId="{DCCB6A7D-FE6F-4000-8E2F-F30830CF1EB0}" destId="{052B9E84-595C-4A4B-AE20-293EB47B62A8}" srcOrd="0" destOrd="0" presId="urn:microsoft.com/office/officeart/2005/8/layout/hProcess7"/>
    <dgm:cxn modelId="{C0FC17E3-88C3-4175-9022-8317FDC2A5E9}" srcId="{7A5C091D-66FD-4CD3-8ED1-9C3112AE70BF}" destId="{76570890-3414-45DC-8CCC-09B303FFF88F}" srcOrd="2" destOrd="0" parTransId="{370F2EEB-60A4-4FD9-90E7-8A1076C54EA3}" sibTransId="{9F033697-CDFA-44EF-ACEB-7A56B40D446B}"/>
    <dgm:cxn modelId="{90B578E3-0ED0-4666-AAF8-579BBD5A1C6B}" type="presOf" srcId="{83589587-2A78-4939-8650-6D89568C7143}" destId="{B872BF77-7233-423D-A0F9-E220731DE375}" srcOrd="1" destOrd="0" presId="urn:microsoft.com/office/officeart/2005/8/layout/hProcess7"/>
    <dgm:cxn modelId="{E1A2D6E3-4125-449F-950C-F4061CB8D9E8}" type="presOf" srcId="{769CB783-C750-487F-A8FF-18225C39A291}" destId="{C771F284-B6D8-4E67-B030-5C24C06F0730}" srcOrd="0" destOrd="0" presId="urn:microsoft.com/office/officeart/2005/8/layout/hProcess7"/>
    <dgm:cxn modelId="{81D89FF1-90C7-4FCE-921E-B10333E0B04E}" type="presOf" srcId="{7A5C091D-66FD-4CD3-8ED1-9C3112AE70BF}" destId="{DE1CF5F9-24EB-47D6-B345-9266B8F062C4}" srcOrd="0" destOrd="0" presId="urn:microsoft.com/office/officeart/2005/8/layout/hProcess7"/>
    <dgm:cxn modelId="{93043B7E-A13E-44E2-A082-41E72184643B}" type="presParOf" srcId="{DE1CF5F9-24EB-47D6-B345-9266B8F062C4}" destId="{20FA264D-FB7E-4E8B-A074-6E191EA7FEC1}" srcOrd="0" destOrd="0" presId="urn:microsoft.com/office/officeart/2005/8/layout/hProcess7"/>
    <dgm:cxn modelId="{7E5F1133-DFB0-4349-831D-73BC985AC39A}" type="presParOf" srcId="{20FA264D-FB7E-4E8B-A074-6E191EA7FEC1}" destId="{E471697A-0508-4CC9-A2BC-808AECD8928B}" srcOrd="0" destOrd="0" presId="urn:microsoft.com/office/officeart/2005/8/layout/hProcess7"/>
    <dgm:cxn modelId="{505254C6-E9A6-4F5D-B5FB-14520BBE5E70}" type="presParOf" srcId="{20FA264D-FB7E-4E8B-A074-6E191EA7FEC1}" destId="{B872BF77-7233-423D-A0F9-E220731DE375}" srcOrd="1" destOrd="0" presId="urn:microsoft.com/office/officeart/2005/8/layout/hProcess7"/>
    <dgm:cxn modelId="{ACEFD4A6-D34A-4AEF-97F5-20D734F53536}" type="presParOf" srcId="{20FA264D-FB7E-4E8B-A074-6E191EA7FEC1}" destId="{052B9E84-595C-4A4B-AE20-293EB47B62A8}" srcOrd="2" destOrd="0" presId="urn:microsoft.com/office/officeart/2005/8/layout/hProcess7"/>
    <dgm:cxn modelId="{C4CEF17A-B676-40DE-AF13-6393E3D3D9C3}" type="presParOf" srcId="{DE1CF5F9-24EB-47D6-B345-9266B8F062C4}" destId="{FE3BABC9-58E4-428B-A1D6-072152ED3703}" srcOrd="1" destOrd="0" presId="urn:microsoft.com/office/officeart/2005/8/layout/hProcess7"/>
    <dgm:cxn modelId="{7F334224-EE9F-413A-8380-66E0ED2C0EC9}" type="presParOf" srcId="{DE1CF5F9-24EB-47D6-B345-9266B8F062C4}" destId="{00E07822-4BEC-41C0-9B06-B0E1F67E438F}" srcOrd="2" destOrd="0" presId="urn:microsoft.com/office/officeart/2005/8/layout/hProcess7"/>
    <dgm:cxn modelId="{FB85084F-8E19-417C-96FB-514F6793917C}" type="presParOf" srcId="{00E07822-4BEC-41C0-9B06-B0E1F67E438F}" destId="{0F0FB976-C267-4FB8-90C4-41F4A1F1B9EF}" srcOrd="0" destOrd="0" presId="urn:microsoft.com/office/officeart/2005/8/layout/hProcess7"/>
    <dgm:cxn modelId="{E25ADD68-CDF9-4C01-9E5A-E41A6DFEC984}" type="presParOf" srcId="{00E07822-4BEC-41C0-9B06-B0E1F67E438F}" destId="{1C157537-F278-4043-9A22-0C67FD9B244C}" srcOrd="1" destOrd="0" presId="urn:microsoft.com/office/officeart/2005/8/layout/hProcess7"/>
    <dgm:cxn modelId="{CFA12E05-E960-4BF9-88E1-C2485C052883}" type="presParOf" srcId="{00E07822-4BEC-41C0-9B06-B0E1F67E438F}" destId="{3F473FB6-DC82-4DA9-9B08-D0803D0F379F}" srcOrd="2" destOrd="0" presId="urn:microsoft.com/office/officeart/2005/8/layout/hProcess7"/>
    <dgm:cxn modelId="{373CFE89-2F69-48C9-8AB7-A173B17674E4}" type="presParOf" srcId="{DE1CF5F9-24EB-47D6-B345-9266B8F062C4}" destId="{B0CF4686-6449-497D-94B1-ECD6211BFE6D}" srcOrd="3" destOrd="0" presId="urn:microsoft.com/office/officeart/2005/8/layout/hProcess7"/>
    <dgm:cxn modelId="{14329784-A318-4DCC-9D9F-A1DCBEF3B16D}" type="presParOf" srcId="{DE1CF5F9-24EB-47D6-B345-9266B8F062C4}" destId="{AC8D9D0D-37D9-485B-B095-375829817DCA}" srcOrd="4" destOrd="0" presId="urn:microsoft.com/office/officeart/2005/8/layout/hProcess7"/>
    <dgm:cxn modelId="{ED774237-8D2E-4888-91DE-3269A997510B}" type="presParOf" srcId="{AC8D9D0D-37D9-485B-B095-375829817DCA}" destId="{A9C7353D-1B20-4D9A-ABAB-DA6F215A3308}" srcOrd="0" destOrd="0" presId="urn:microsoft.com/office/officeart/2005/8/layout/hProcess7"/>
    <dgm:cxn modelId="{81E472B9-C243-4799-ADF6-440071AC0517}" type="presParOf" srcId="{AC8D9D0D-37D9-485B-B095-375829817DCA}" destId="{B4D70F6B-8021-4A30-A5BD-F9E638ED959F}" srcOrd="1" destOrd="0" presId="urn:microsoft.com/office/officeart/2005/8/layout/hProcess7"/>
    <dgm:cxn modelId="{1FCC3FD2-3E46-46FB-AC6C-C485F35AF546}" type="presParOf" srcId="{AC8D9D0D-37D9-485B-B095-375829817DCA}" destId="{C771F284-B6D8-4E67-B030-5C24C06F0730}" srcOrd="2" destOrd="0" presId="urn:microsoft.com/office/officeart/2005/8/layout/hProcess7"/>
    <dgm:cxn modelId="{5148E918-0108-42B3-ABAE-C730C416BE03}" type="presParOf" srcId="{DE1CF5F9-24EB-47D6-B345-9266B8F062C4}" destId="{566E575C-9C59-4BD6-9053-D82B7DA23760}" srcOrd="5" destOrd="0" presId="urn:microsoft.com/office/officeart/2005/8/layout/hProcess7"/>
    <dgm:cxn modelId="{BB1583F1-1ACD-42F8-AFE2-69E6DBB9E93B}" type="presParOf" srcId="{DE1CF5F9-24EB-47D6-B345-9266B8F062C4}" destId="{4CF77F64-3DFA-42D9-9B64-2101A74A54E9}" srcOrd="6" destOrd="0" presId="urn:microsoft.com/office/officeart/2005/8/layout/hProcess7"/>
    <dgm:cxn modelId="{A2E93BCC-9AB5-4221-B88D-D30EA9AB3423}" type="presParOf" srcId="{4CF77F64-3DFA-42D9-9B64-2101A74A54E9}" destId="{BD250BCF-F325-4443-B33B-B4715A18AEC8}" srcOrd="0" destOrd="0" presId="urn:microsoft.com/office/officeart/2005/8/layout/hProcess7"/>
    <dgm:cxn modelId="{54395147-5DC9-4062-9229-D9790B4ECE75}" type="presParOf" srcId="{4CF77F64-3DFA-42D9-9B64-2101A74A54E9}" destId="{B4DDA1FD-59E7-4B17-86EA-FE23F32F27D8}" srcOrd="1" destOrd="0" presId="urn:microsoft.com/office/officeart/2005/8/layout/hProcess7"/>
    <dgm:cxn modelId="{10BEF80B-B721-4C32-8189-7607E7386173}" type="presParOf" srcId="{4CF77F64-3DFA-42D9-9B64-2101A74A54E9}" destId="{3204CE3A-48B6-414A-8197-230E61236466}" srcOrd="2" destOrd="0" presId="urn:microsoft.com/office/officeart/2005/8/layout/hProcess7"/>
    <dgm:cxn modelId="{69731862-385D-42F9-B32A-4D0DD4FEEED9}" type="presParOf" srcId="{DE1CF5F9-24EB-47D6-B345-9266B8F062C4}" destId="{756C45F3-BCF1-4BBE-9F36-260EA69E79A4}" srcOrd="7" destOrd="0" presId="urn:microsoft.com/office/officeart/2005/8/layout/hProcess7"/>
    <dgm:cxn modelId="{843138F3-5328-4F27-93A5-4E2EFBE0D637}" type="presParOf" srcId="{DE1CF5F9-24EB-47D6-B345-9266B8F062C4}" destId="{3270EA5D-66B3-46DD-8B17-B25B8D4B5987}" srcOrd="8" destOrd="0" presId="urn:microsoft.com/office/officeart/2005/8/layout/hProcess7"/>
    <dgm:cxn modelId="{6C060629-09D5-42F1-9C02-A52709CAFC97}" type="presParOf" srcId="{3270EA5D-66B3-46DD-8B17-B25B8D4B5987}" destId="{E61BD60D-3D85-421B-87BA-AB002D07B780}" srcOrd="0" destOrd="0" presId="urn:microsoft.com/office/officeart/2005/8/layout/hProcess7"/>
    <dgm:cxn modelId="{A990EF1F-F83A-420A-AD46-6DACECF1B0F8}" type="presParOf" srcId="{3270EA5D-66B3-46DD-8B17-B25B8D4B5987}" destId="{B8BD7FB0-A760-41A5-97CC-B4AFB80E9217}" srcOrd="1" destOrd="0" presId="urn:microsoft.com/office/officeart/2005/8/layout/hProcess7"/>
    <dgm:cxn modelId="{5CD54607-AC64-433B-A1CF-CA5221443B1C}" type="presParOf" srcId="{3270EA5D-66B3-46DD-8B17-B25B8D4B5987}" destId="{1C46EAD2-480F-4807-ABC4-94BA71672360}"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B213F1-774B-47E6-A706-0A2440E47F6F}"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zh-CN" altLang="en-US"/>
        </a:p>
      </dgm:t>
    </dgm:pt>
    <dgm:pt modelId="{665CCD98-E201-4AA1-A36E-8A255D4B2E46}">
      <dgm:prSet phldrT="[文本]" custT="1"/>
      <dgm:spPr/>
      <dgm:t>
        <a:bodyPr/>
        <a:lstStyle/>
        <a:p>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认知阶段</a:t>
          </a:r>
        </a:p>
      </dgm:t>
    </dgm:pt>
    <dgm:pt modelId="{7DBD636F-324C-4EF1-844B-7BC1C5F2B8D0}" type="parTrans" cxnId="{349FEDCA-86D6-4AC2-91B1-B890F65F9B7B}">
      <dgm:prSet/>
      <dgm:spPr/>
      <dgm:t>
        <a:bodyPr/>
        <a:lstStyle/>
        <a:p>
          <a:endParaRPr lang="zh-CN" altLang="en-US"/>
        </a:p>
      </dgm:t>
    </dgm:pt>
    <dgm:pt modelId="{89144796-9943-4183-B445-118071184F92}" type="sibTrans" cxnId="{349FEDCA-86D6-4AC2-91B1-B890F65F9B7B}">
      <dgm:prSet/>
      <dgm:spPr/>
      <dgm:t>
        <a:bodyPr/>
        <a:lstStyle/>
        <a:p>
          <a:endParaRPr lang="zh-CN" altLang="en-US"/>
        </a:p>
      </dgm:t>
    </dgm:pt>
    <dgm:pt modelId="{4216E9B8-C854-46C9-B05A-E9A98216FAA4}">
      <dgm:prSet phldrT="[文本]" custT="1"/>
      <dgm:spPr/>
      <dgm: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cs typeface="+mn-cs"/>
            </a:rPr>
            <a:t>2.</a:t>
          </a:r>
          <a:r>
            <a:rPr lang="zh-CN" altLang="en-US" sz="2000" b="1" kern="1200" dirty="0">
              <a:latin typeface="微软雅黑" panose="020B0503020204020204" pitchFamily="34" charset="-122"/>
              <a:ea typeface="微软雅黑" panose="020B0503020204020204" pitchFamily="34" charset="-122"/>
              <a:cs typeface="+mn-cs"/>
            </a:rPr>
            <a:t>联系阶段</a:t>
          </a:r>
        </a:p>
      </dgm:t>
    </dgm:pt>
    <dgm:pt modelId="{7C1EB76C-318C-415A-B36C-33951A32802A}" type="parTrans" cxnId="{BDB33F04-F7DB-4D9A-AC31-935BA660D4E9}">
      <dgm:prSet/>
      <dgm:spPr/>
      <dgm:t>
        <a:bodyPr/>
        <a:lstStyle/>
        <a:p>
          <a:endParaRPr lang="zh-CN" altLang="en-US"/>
        </a:p>
      </dgm:t>
    </dgm:pt>
    <dgm:pt modelId="{3EA3E1EE-FBE8-41F3-80A6-29EF8A02AE42}" type="sibTrans" cxnId="{BDB33F04-F7DB-4D9A-AC31-935BA660D4E9}">
      <dgm:prSet/>
      <dgm:spPr/>
      <dgm:t>
        <a:bodyPr/>
        <a:lstStyle/>
        <a:p>
          <a:endParaRPr lang="zh-CN" altLang="en-US"/>
        </a:p>
      </dgm:t>
    </dgm:pt>
    <dgm:pt modelId="{FC18A6FB-D8DA-4A7A-B63D-0A210090FA28}">
      <dgm:prSet phldrT="[文本]" custT="1"/>
      <dgm:spPr/>
      <dgm: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cs typeface="+mn-cs"/>
            </a:rPr>
            <a:t>3.</a:t>
          </a:r>
          <a:r>
            <a:rPr lang="zh-CN" altLang="en-US" sz="2000" b="1" kern="1200" dirty="0">
              <a:latin typeface="微软雅黑" panose="020B0503020204020204" pitchFamily="34" charset="-122"/>
              <a:ea typeface="微软雅黑" panose="020B0503020204020204" pitchFamily="34" charset="-122"/>
              <a:cs typeface="+mn-cs"/>
            </a:rPr>
            <a:t>自动化阶段</a:t>
          </a:r>
        </a:p>
      </dgm:t>
    </dgm:pt>
    <dgm:pt modelId="{B629CCA3-AFAD-45A0-8652-15BAEA6A459A}" type="parTrans" cxnId="{09413A09-E46C-4316-9DE5-C19C2070EA19}">
      <dgm:prSet/>
      <dgm:spPr/>
      <dgm:t>
        <a:bodyPr/>
        <a:lstStyle/>
        <a:p>
          <a:endParaRPr lang="zh-CN" altLang="en-US"/>
        </a:p>
      </dgm:t>
    </dgm:pt>
    <dgm:pt modelId="{9FBB3946-B860-465B-93F3-84A2D4FCA52E}" type="sibTrans" cxnId="{09413A09-E46C-4316-9DE5-C19C2070EA19}">
      <dgm:prSet/>
      <dgm:spPr/>
      <dgm:t>
        <a:bodyPr/>
        <a:lstStyle/>
        <a:p>
          <a:endParaRPr lang="zh-CN" altLang="en-US"/>
        </a:p>
      </dgm:t>
    </dgm:pt>
    <dgm:pt modelId="{BDBB3449-F28C-4366-BA24-961708BD4492}" type="pres">
      <dgm:prSet presAssocID="{06B213F1-774B-47E6-A706-0A2440E47F6F}" presName="Name0" presStyleCnt="0">
        <dgm:presLayoutVars>
          <dgm:chMax val="7"/>
          <dgm:chPref val="7"/>
          <dgm:dir/>
          <dgm:animLvl val="lvl"/>
        </dgm:presLayoutVars>
      </dgm:prSet>
      <dgm:spPr/>
    </dgm:pt>
    <dgm:pt modelId="{898C789B-2046-49CD-A1BA-09EE5D3B4B9B}" type="pres">
      <dgm:prSet presAssocID="{665CCD98-E201-4AA1-A36E-8A255D4B2E46}" presName="Accent1" presStyleCnt="0"/>
      <dgm:spPr/>
    </dgm:pt>
    <dgm:pt modelId="{6F899F52-453B-429A-9797-73D6A7300C4E}" type="pres">
      <dgm:prSet presAssocID="{665CCD98-E201-4AA1-A36E-8A255D4B2E46}" presName="Accent" presStyleLbl="node1" presStyleIdx="0" presStyleCnt="3"/>
      <dgm:spPr/>
    </dgm:pt>
    <dgm:pt modelId="{093F8D13-2C12-49D7-A268-6526524564B0}" type="pres">
      <dgm:prSet presAssocID="{665CCD98-E201-4AA1-A36E-8A255D4B2E46}" presName="Parent1" presStyleLbl="revTx" presStyleIdx="0" presStyleCnt="3">
        <dgm:presLayoutVars>
          <dgm:chMax val="1"/>
          <dgm:chPref val="1"/>
          <dgm:bulletEnabled val="1"/>
        </dgm:presLayoutVars>
      </dgm:prSet>
      <dgm:spPr/>
    </dgm:pt>
    <dgm:pt modelId="{F2A2E04F-6DFD-4FC4-AC41-F26363ED1AA6}" type="pres">
      <dgm:prSet presAssocID="{4216E9B8-C854-46C9-B05A-E9A98216FAA4}" presName="Accent2" presStyleCnt="0"/>
      <dgm:spPr/>
    </dgm:pt>
    <dgm:pt modelId="{9A44024B-01D1-44C1-A9AB-54D5A1FEC31B}" type="pres">
      <dgm:prSet presAssocID="{4216E9B8-C854-46C9-B05A-E9A98216FAA4}" presName="Accent" presStyleLbl="node1" presStyleIdx="1" presStyleCnt="3"/>
      <dgm:spPr/>
    </dgm:pt>
    <dgm:pt modelId="{DEB03292-71BB-4167-B79D-C40E53730B6F}" type="pres">
      <dgm:prSet presAssocID="{4216E9B8-C854-46C9-B05A-E9A98216FAA4}" presName="Parent2" presStyleLbl="revTx" presStyleIdx="1" presStyleCnt="3">
        <dgm:presLayoutVars>
          <dgm:chMax val="1"/>
          <dgm:chPref val="1"/>
          <dgm:bulletEnabled val="1"/>
        </dgm:presLayoutVars>
      </dgm:prSet>
      <dgm:spPr/>
    </dgm:pt>
    <dgm:pt modelId="{0202268B-9EF5-4513-9B5E-91A794814126}" type="pres">
      <dgm:prSet presAssocID="{FC18A6FB-D8DA-4A7A-B63D-0A210090FA28}" presName="Accent3" presStyleCnt="0"/>
      <dgm:spPr/>
    </dgm:pt>
    <dgm:pt modelId="{9736859F-D9F5-446E-9185-E5B2FBD4B0F4}" type="pres">
      <dgm:prSet presAssocID="{FC18A6FB-D8DA-4A7A-B63D-0A210090FA28}" presName="Accent" presStyleLbl="node1" presStyleIdx="2" presStyleCnt="3"/>
      <dgm:spPr/>
    </dgm:pt>
    <dgm:pt modelId="{22656413-E9F5-4263-9CD4-221F5F587442}" type="pres">
      <dgm:prSet presAssocID="{FC18A6FB-D8DA-4A7A-B63D-0A210090FA28}" presName="Parent3" presStyleLbl="revTx" presStyleIdx="2" presStyleCnt="3">
        <dgm:presLayoutVars>
          <dgm:chMax val="1"/>
          <dgm:chPref val="1"/>
          <dgm:bulletEnabled val="1"/>
        </dgm:presLayoutVars>
      </dgm:prSet>
      <dgm:spPr/>
    </dgm:pt>
  </dgm:ptLst>
  <dgm:cxnLst>
    <dgm:cxn modelId="{54C86200-ACD2-4BC0-A82C-E804503EC3FB}" type="presOf" srcId="{665CCD98-E201-4AA1-A36E-8A255D4B2E46}" destId="{093F8D13-2C12-49D7-A268-6526524564B0}" srcOrd="0" destOrd="0" presId="urn:microsoft.com/office/officeart/2009/layout/CircleArrowProcess"/>
    <dgm:cxn modelId="{BDB33F04-F7DB-4D9A-AC31-935BA660D4E9}" srcId="{06B213F1-774B-47E6-A706-0A2440E47F6F}" destId="{4216E9B8-C854-46C9-B05A-E9A98216FAA4}" srcOrd="1" destOrd="0" parTransId="{7C1EB76C-318C-415A-B36C-33951A32802A}" sibTransId="{3EA3E1EE-FBE8-41F3-80A6-29EF8A02AE42}"/>
    <dgm:cxn modelId="{09413A09-E46C-4316-9DE5-C19C2070EA19}" srcId="{06B213F1-774B-47E6-A706-0A2440E47F6F}" destId="{FC18A6FB-D8DA-4A7A-B63D-0A210090FA28}" srcOrd="2" destOrd="0" parTransId="{B629CCA3-AFAD-45A0-8652-15BAEA6A459A}" sibTransId="{9FBB3946-B860-465B-93F3-84A2D4FCA52E}"/>
    <dgm:cxn modelId="{179ACC2B-9709-467E-833C-0BCB5EB9D96C}" type="presOf" srcId="{06B213F1-774B-47E6-A706-0A2440E47F6F}" destId="{BDBB3449-F28C-4366-BA24-961708BD4492}" srcOrd="0" destOrd="0" presId="urn:microsoft.com/office/officeart/2009/layout/CircleArrowProcess"/>
    <dgm:cxn modelId="{F74B8585-A23D-4D3F-8775-CC4759941EE6}" type="presOf" srcId="{FC18A6FB-D8DA-4A7A-B63D-0A210090FA28}" destId="{22656413-E9F5-4263-9CD4-221F5F587442}" srcOrd="0" destOrd="0" presId="urn:microsoft.com/office/officeart/2009/layout/CircleArrowProcess"/>
    <dgm:cxn modelId="{349FEDCA-86D6-4AC2-91B1-B890F65F9B7B}" srcId="{06B213F1-774B-47E6-A706-0A2440E47F6F}" destId="{665CCD98-E201-4AA1-A36E-8A255D4B2E46}" srcOrd="0" destOrd="0" parTransId="{7DBD636F-324C-4EF1-844B-7BC1C5F2B8D0}" sibTransId="{89144796-9943-4183-B445-118071184F92}"/>
    <dgm:cxn modelId="{9E673BCE-BC0A-4368-8553-C35B29BC46BC}" type="presOf" srcId="{4216E9B8-C854-46C9-B05A-E9A98216FAA4}" destId="{DEB03292-71BB-4167-B79D-C40E53730B6F}" srcOrd="0" destOrd="0" presId="urn:microsoft.com/office/officeart/2009/layout/CircleArrowProcess"/>
    <dgm:cxn modelId="{DACE91F1-593E-43A7-85BC-6E7FC24BB06E}" type="presParOf" srcId="{BDBB3449-F28C-4366-BA24-961708BD4492}" destId="{898C789B-2046-49CD-A1BA-09EE5D3B4B9B}" srcOrd="0" destOrd="0" presId="urn:microsoft.com/office/officeart/2009/layout/CircleArrowProcess"/>
    <dgm:cxn modelId="{4164A10B-1B0F-44F3-BD29-14E0CD6BA44B}" type="presParOf" srcId="{898C789B-2046-49CD-A1BA-09EE5D3B4B9B}" destId="{6F899F52-453B-429A-9797-73D6A7300C4E}" srcOrd="0" destOrd="0" presId="urn:microsoft.com/office/officeart/2009/layout/CircleArrowProcess"/>
    <dgm:cxn modelId="{F4404779-A7DC-4E9E-8346-236B6BBA9ED9}" type="presParOf" srcId="{BDBB3449-F28C-4366-BA24-961708BD4492}" destId="{093F8D13-2C12-49D7-A268-6526524564B0}" srcOrd="1" destOrd="0" presId="urn:microsoft.com/office/officeart/2009/layout/CircleArrowProcess"/>
    <dgm:cxn modelId="{30E72531-7471-48CC-91DC-896E304E4425}" type="presParOf" srcId="{BDBB3449-F28C-4366-BA24-961708BD4492}" destId="{F2A2E04F-6DFD-4FC4-AC41-F26363ED1AA6}" srcOrd="2" destOrd="0" presId="urn:microsoft.com/office/officeart/2009/layout/CircleArrowProcess"/>
    <dgm:cxn modelId="{8F9F4668-5911-4B10-BA64-CD8589C07A8F}" type="presParOf" srcId="{F2A2E04F-6DFD-4FC4-AC41-F26363ED1AA6}" destId="{9A44024B-01D1-44C1-A9AB-54D5A1FEC31B}" srcOrd="0" destOrd="0" presId="urn:microsoft.com/office/officeart/2009/layout/CircleArrowProcess"/>
    <dgm:cxn modelId="{CEB525F0-7871-47D8-9EE0-D4C3609C6A09}" type="presParOf" srcId="{BDBB3449-F28C-4366-BA24-961708BD4492}" destId="{DEB03292-71BB-4167-B79D-C40E53730B6F}" srcOrd="3" destOrd="0" presId="urn:microsoft.com/office/officeart/2009/layout/CircleArrowProcess"/>
    <dgm:cxn modelId="{4E612B13-CE03-4910-A2EE-271BB9AD876D}" type="presParOf" srcId="{BDBB3449-F28C-4366-BA24-961708BD4492}" destId="{0202268B-9EF5-4513-9B5E-91A794814126}" srcOrd="4" destOrd="0" presId="urn:microsoft.com/office/officeart/2009/layout/CircleArrowProcess"/>
    <dgm:cxn modelId="{639951F3-652A-4BC6-AEC1-1E64B1C3E47C}" type="presParOf" srcId="{0202268B-9EF5-4513-9B5E-91A794814126}" destId="{9736859F-D9F5-446E-9185-E5B2FBD4B0F4}" srcOrd="0" destOrd="0" presId="urn:microsoft.com/office/officeart/2009/layout/CircleArrowProcess"/>
    <dgm:cxn modelId="{A3A318EC-2166-46D6-A1BE-5F6DD59EE59B}" type="presParOf" srcId="{BDBB3449-F28C-4366-BA24-961708BD4492}" destId="{22656413-E9F5-4263-9CD4-221F5F587442}"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6C5E56-E45E-4DAC-ABC1-9227D528DAE9}" type="doc">
      <dgm:prSet loTypeId="urn:microsoft.com/office/officeart/2005/8/layout/cycle6" loCatId="relationship" qsTypeId="urn:microsoft.com/office/officeart/2005/8/quickstyle/simple1" qsCatId="simple" csTypeId="urn:microsoft.com/office/officeart/2005/8/colors/colorful3" csCatId="colorful" phldr="1"/>
      <dgm:spPr/>
      <dgm:t>
        <a:bodyPr/>
        <a:lstStyle/>
        <a:p>
          <a:endParaRPr lang="zh-CN" altLang="en-US"/>
        </a:p>
      </dgm:t>
    </dgm:pt>
    <dgm:pt modelId="{6688F3C0-991A-43F9-BA03-AD9324350800}">
      <dgm:prSet phldrT="[文本]" custT="1"/>
      <dgm:spPr/>
      <dgm:t>
        <a:bodyPr/>
        <a:lstStyle/>
        <a:p>
          <a:pPr algn="l"/>
          <a:r>
            <a:rPr lang="zh-CN" altLang="en-US" sz="1400" dirty="0">
              <a:latin typeface="Arial" panose="020B0604020202020204" pitchFamily="34" charset="0"/>
              <a:ea typeface="微软雅黑" panose="020B0503020204020204" pitchFamily="34" charset="-122"/>
            </a:rPr>
            <a:t>一、定向活动阶段</a:t>
          </a:r>
          <a:endParaRPr lang="zh-CN" altLang="en-US" sz="1400" dirty="0"/>
        </a:p>
      </dgm:t>
    </dgm:pt>
    <dgm:pt modelId="{107583E9-118E-4156-9059-B28B96E36F00}" type="parTrans" cxnId="{030EA4AC-CD6C-440A-9EF4-918ED3FED2BA}">
      <dgm:prSet/>
      <dgm:spPr/>
      <dgm:t>
        <a:bodyPr/>
        <a:lstStyle/>
        <a:p>
          <a:endParaRPr lang="zh-CN" altLang="en-US"/>
        </a:p>
      </dgm:t>
    </dgm:pt>
    <dgm:pt modelId="{596F56AB-053A-44A4-A936-0E19B88F4B93}" type="sibTrans" cxnId="{030EA4AC-CD6C-440A-9EF4-918ED3FED2BA}">
      <dgm:prSet/>
      <dgm:spPr/>
      <dgm:t>
        <a:bodyPr/>
        <a:lstStyle/>
        <a:p>
          <a:endParaRPr lang="zh-CN" altLang="en-US"/>
        </a:p>
      </dgm:t>
    </dgm:pt>
    <dgm:pt modelId="{55BAF918-CEFF-43CA-B2D1-85A1F27FBB52}">
      <dgm:prSet phldrT="[文本]" custT="1"/>
      <dgm:spPr/>
      <dgm:t>
        <a:bodyPr/>
        <a:lstStyle/>
        <a:p>
          <a:pPr algn="l"/>
          <a:r>
            <a:rPr lang="zh-CN" altLang="zh-CN" sz="1400" dirty="0">
              <a:latin typeface="Arial" panose="020B0604020202020204" pitchFamily="34" charset="0"/>
              <a:ea typeface="微软雅黑" panose="020B0503020204020204" pitchFamily="34" charset="-122"/>
            </a:rPr>
            <a:t>二物质与非物质化活动阶段</a:t>
          </a:r>
        </a:p>
        <a:p>
          <a:pPr algn="l"/>
          <a:endParaRPr lang="zh-CN" altLang="en-US" sz="1800" dirty="0"/>
        </a:p>
      </dgm:t>
    </dgm:pt>
    <dgm:pt modelId="{B92A850D-5945-4CE5-89B5-7B5C39D0E549}" type="parTrans" cxnId="{637C74D2-0AA9-47CF-9EB7-572EC411D968}">
      <dgm:prSet/>
      <dgm:spPr/>
      <dgm:t>
        <a:bodyPr/>
        <a:lstStyle/>
        <a:p>
          <a:endParaRPr lang="zh-CN" altLang="en-US"/>
        </a:p>
      </dgm:t>
    </dgm:pt>
    <dgm:pt modelId="{1DD264BF-A5D5-473A-940A-01423AF0F3F7}" type="sibTrans" cxnId="{637C74D2-0AA9-47CF-9EB7-572EC411D968}">
      <dgm:prSet/>
      <dgm:spPr/>
      <dgm:t>
        <a:bodyPr/>
        <a:lstStyle/>
        <a:p>
          <a:endParaRPr lang="zh-CN" altLang="en-US"/>
        </a:p>
      </dgm:t>
    </dgm:pt>
    <dgm:pt modelId="{9CC73C3E-AF32-4D07-AB64-1938E1D4197B}">
      <dgm:prSet phldrT="[文本]" custT="1"/>
      <dgm:spPr/>
      <dgm:t>
        <a:bodyPr/>
        <a:lstStyle/>
        <a:p>
          <a:pPr algn="l"/>
          <a:r>
            <a:rPr lang="zh-CN" altLang="en-US" sz="1600" dirty="0">
              <a:latin typeface="Arial" panose="020B0604020202020204" pitchFamily="34" charset="0"/>
              <a:ea typeface="微软雅黑" panose="020B0503020204020204" pitchFamily="34" charset="-122"/>
            </a:rPr>
            <a:t>三、</a:t>
          </a:r>
          <a:r>
            <a:rPr lang="zh-CN" altLang="zh-CN" sz="1600" dirty="0">
              <a:latin typeface="Arial" panose="020B0604020202020204" pitchFamily="34" charset="0"/>
              <a:ea typeface="微软雅黑" panose="020B0503020204020204" pitchFamily="34" charset="-122"/>
            </a:rPr>
            <a:t>出声的外部言语活动阶段</a:t>
          </a:r>
          <a:endParaRPr lang="zh-CN" altLang="en-US" sz="1600" dirty="0"/>
        </a:p>
      </dgm:t>
    </dgm:pt>
    <dgm:pt modelId="{2A780B87-B1DD-4A20-B829-21780AF2973C}" type="parTrans" cxnId="{70D136DC-3F52-4863-BB65-94BF730368D4}">
      <dgm:prSet/>
      <dgm:spPr/>
      <dgm:t>
        <a:bodyPr/>
        <a:lstStyle/>
        <a:p>
          <a:endParaRPr lang="zh-CN" altLang="en-US"/>
        </a:p>
      </dgm:t>
    </dgm:pt>
    <dgm:pt modelId="{A94A2F8A-CB6F-4FAD-82F5-96577AA55554}" type="sibTrans" cxnId="{70D136DC-3F52-4863-BB65-94BF730368D4}">
      <dgm:prSet/>
      <dgm:spPr/>
      <dgm:t>
        <a:bodyPr/>
        <a:lstStyle/>
        <a:p>
          <a:endParaRPr lang="zh-CN" altLang="en-US"/>
        </a:p>
      </dgm:t>
    </dgm:pt>
    <dgm:pt modelId="{216BA7C0-D3AB-4119-ACB3-C5D606DA220B}">
      <dgm:prSet phldrT="[文本]" custT="1"/>
      <dgm:spPr/>
      <dgm:t>
        <a:bodyPr/>
        <a:lstStyle/>
        <a:p>
          <a:pPr algn="l"/>
          <a:r>
            <a:rPr lang="zh-CN" altLang="en-US" sz="1600" dirty="0">
              <a:latin typeface="Arial" panose="020B0604020202020204" pitchFamily="34" charset="0"/>
              <a:ea typeface="微软雅黑" panose="020B0503020204020204" pitchFamily="34" charset="-122"/>
            </a:rPr>
            <a:t>四、</a:t>
          </a:r>
          <a:r>
            <a:rPr lang="zh-CN" altLang="zh-CN" sz="1600" dirty="0">
              <a:latin typeface="Arial" panose="020B0604020202020204" pitchFamily="34" charset="0"/>
              <a:ea typeface="微软雅黑" panose="020B0503020204020204" pitchFamily="34" charset="-122"/>
            </a:rPr>
            <a:t>无声的“外部”言语阶段</a:t>
          </a:r>
          <a:endParaRPr lang="zh-CN" altLang="en-US" sz="1600" dirty="0"/>
        </a:p>
      </dgm:t>
    </dgm:pt>
    <dgm:pt modelId="{729B3AB3-A3E3-4E0E-94A9-2B262158C535}" type="parTrans" cxnId="{24AB2943-4D0F-4488-9C17-C427663AFACD}">
      <dgm:prSet/>
      <dgm:spPr/>
      <dgm:t>
        <a:bodyPr/>
        <a:lstStyle/>
        <a:p>
          <a:endParaRPr lang="zh-CN" altLang="en-US"/>
        </a:p>
      </dgm:t>
    </dgm:pt>
    <dgm:pt modelId="{747E62A7-21BF-4F71-B1EE-9BD18F64E46B}" type="sibTrans" cxnId="{24AB2943-4D0F-4488-9C17-C427663AFACD}">
      <dgm:prSet/>
      <dgm:spPr/>
      <dgm:t>
        <a:bodyPr/>
        <a:lstStyle/>
        <a:p>
          <a:endParaRPr lang="zh-CN" altLang="en-US"/>
        </a:p>
      </dgm:t>
    </dgm:pt>
    <dgm:pt modelId="{D6091703-CBA1-4D91-9657-76B3283F7853}">
      <dgm:prSet phldrT="[文本]" custT="1"/>
      <dgm:spPr/>
      <dgm:t>
        <a:bodyPr/>
        <a:lstStyle/>
        <a:p>
          <a:pPr algn="l"/>
          <a:r>
            <a:rPr lang="zh-CN" altLang="en-US" sz="1600" dirty="0">
              <a:latin typeface="Arial" panose="020B0604020202020204" pitchFamily="34" charset="0"/>
              <a:ea typeface="微软雅黑" panose="020B0503020204020204" pitchFamily="34" charset="-122"/>
            </a:rPr>
            <a:t>五、内部言语活动阶段</a:t>
          </a:r>
          <a:endParaRPr lang="zh-CN" altLang="en-US" sz="1600" dirty="0"/>
        </a:p>
      </dgm:t>
    </dgm:pt>
    <dgm:pt modelId="{9E38D154-F94C-4387-9BAB-B6311A665CEC}" type="parTrans" cxnId="{CD8280CF-6E53-49F3-B0FB-C4BBE4A0410D}">
      <dgm:prSet/>
      <dgm:spPr/>
      <dgm:t>
        <a:bodyPr/>
        <a:lstStyle/>
        <a:p>
          <a:endParaRPr lang="zh-CN" altLang="en-US"/>
        </a:p>
      </dgm:t>
    </dgm:pt>
    <dgm:pt modelId="{BC5596EB-5886-4353-BAA6-340B1E4FE52A}" type="sibTrans" cxnId="{CD8280CF-6E53-49F3-B0FB-C4BBE4A0410D}">
      <dgm:prSet/>
      <dgm:spPr/>
      <dgm:t>
        <a:bodyPr/>
        <a:lstStyle/>
        <a:p>
          <a:endParaRPr lang="zh-CN" altLang="en-US"/>
        </a:p>
      </dgm:t>
    </dgm:pt>
    <dgm:pt modelId="{B97705D6-9BEC-4365-BD80-654CC164F6C6}" type="pres">
      <dgm:prSet presAssocID="{B76C5E56-E45E-4DAC-ABC1-9227D528DAE9}" presName="cycle" presStyleCnt="0">
        <dgm:presLayoutVars>
          <dgm:dir/>
          <dgm:resizeHandles val="exact"/>
        </dgm:presLayoutVars>
      </dgm:prSet>
      <dgm:spPr/>
    </dgm:pt>
    <dgm:pt modelId="{9E394224-2C56-4913-BD49-799A75E97F74}" type="pres">
      <dgm:prSet presAssocID="{6688F3C0-991A-43F9-BA03-AD9324350800}" presName="node" presStyleLbl="node1" presStyleIdx="0" presStyleCnt="5">
        <dgm:presLayoutVars>
          <dgm:bulletEnabled val="1"/>
        </dgm:presLayoutVars>
      </dgm:prSet>
      <dgm:spPr/>
    </dgm:pt>
    <dgm:pt modelId="{8141E23A-B8AC-437D-9CA0-645CA77E6EF2}" type="pres">
      <dgm:prSet presAssocID="{6688F3C0-991A-43F9-BA03-AD9324350800}" presName="spNode" presStyleCnt="0"/>
      <dgm:spPr/>
    </dgm:pt>
    <dgm:pt modelId="{B649A1ED-F3F5-4A21-90AE-06B0A72C3A09}" type="pres">
      <dgm:prSet presAssocID="{596F56AB-053A-44A4-A936-0E19B88F4B93}" presName="sibTrans" presStyleLbl="sibTrans1D1" presStyleIdx="0" presStyleCnt="5"/>
      <dgm:spPr/>
    </dgm:pt>
    <dgm:pt modelId="{510E4147-4DC6-448B-9D2B-BC7E6F2D6738}" type="pres">
      <dgm:prSet presAssocID="{55BAF918-CEFF-43CA-B2D1-85A1F27FBB52}" presName="node" presStyleLbl="node1" presStyleIdx="1" presStyleCnt="5">
        <dgm:presLayoutVars>
          <dgm:bulletEnabled val="1"/>
        </dgm:presLayoutVars>
      </dgm:prSet>
      <dgm:spPr/>
    </dgm:pt>
    <dgm:pt modelId="{02FC2E4D-5988-4A32-B48A-059CF4EEA7A3}" type="pres">
      <dgm:prSet presAssocID="{55BAF918-CEFF-43CA-B2D1-85A1F27FBB52}" presName="spNode" presStyleCnt="0"/>
      <dgm:spPr/>
    </dgm:pt>
    <dgm:pt modelId="{F7E1E2BF-CFA8-42C0-BA07-C49B1B1A7EE7}" type="pres">
      <dgm:prSet presAssocID="{1DD264BF-A5D5-473A-940A-01423AF0F3F7}" presName="sibTrans" presStyleLbl="sibTrans1D1" presStyleIdx="1" presStyleCnt="5"/>
      <dgm:spPr/>
    </dgm:pt>
    <dgm:pt modelId="{CC10F952-A4ED-4DC6-8EFB-1266BDD0AF44}" type="pres">
      <dgm:prSet presAssocID="{9CC73C3E-AF32-4D07-AB64-1938E1D4197B}" presName="node" presStyleLbl="node1" presStyleIdx="2" presStyleCnt="5" custScaleX="110356" custScaleY="101745">
        <dgm:presLayoutVars>
          <dgm:bulletEnabled val="1"/>
        </dgm:presLayoutVars>
      </dgm:prSet>
      <dgm:spPr/>
    </dgm:pt>
    <dgm:pt modelId="{7AF6DB73-4611-4102-8A7F-9AD6E47F53E1}" type="pres">
      <dgm:prSet presAssocID="{9CC73C3E-AF32-4D07-AB64-1938E1D4197B}" presName="spNode" presStyleCnt="0"/>
      <dgm:spPr/>
    </dgm:pt>
    <dgm:pt modelId="{7516E65E-5146-40DC-B8BE-B4A025233E7C}" type="pres">
      <dgm:prSet presAssocID="{A94A2F8A-CB6F-4FAD-82F5-96577AA55554}" presName="sibTrans" presStyleLbl="sibTrans1D1" presStyleIdx="2" presStyleCnt="5"/>
      <dgm:spPr/>
    </dgm:pt>
    <dgm:pt modelId="{F938B593-A316-4C58-9B8E-9DA4BC4801B7}" type="pres">
      <dgm:prSet presAssocID="{216BA7C0-D3AB-4119-ACB3-C5D606DA220B}" presName="node" presStyleLbl="node1" presStyleIdx="3" presStyleCnt="5">
        <dgm:presLayoutVars>
          <dgm:bulletEnabled val="1"/>
        </dgm:presLayoutVars>
      </dgm:prSet>
      <dgm:spPr/>
    </dgm:pt>
    <dgm:pt modelId="{C49DE49B-3FCE-40D6-8471-1D159DF0C626}" type="pres">
      <dgm:prSet presAssocID="{216BA7C0-D3AB-4119-ACB3-C5D606DA220B}" presName="spNode" presStyleCnt="0"/>
      <dgm:spPr/>
    </dgm:pt>
    <dgm:pt modelId="{65447618-AF45-43D8-A531-97E67936332A}" type="pres">
      <dgm:prSet presAssocID="{747E62A7-21BF-4F71-B1EE-9BD18F64E46B}" presName="sibTrans" presStyleLbl="sibTrans1D1" presStyleIdx="3" presStyleCnt="5"/>
      <dgm:spPr/>
    </dgm:pt>
    <dgm:pt modelId="{EF25495F-0FA1-4583-AB60-D82D8C09D623}" type="pres">
      <dgm:prSet presAssocID="{D6091703-CBA1-4D91-9657-76B3283F7853}" presName="node" presStyleLbl="node1" presStyleIdx="4" presStyleCnt="5">
        <dgm:presLayoutVars>
          <dgm:bulletEnabled val="1"/>
        </dgm:presLayoutVars>
      </dgm:prSet>
      <dgm:spPr/>
    </dgm:pt>
    <dgm:pt modelId="{90704F28-1CD5-4696-8B81-D14E41DEB4A8}" type="pres">
      <dgm:prSet presAssocID="{D6091703-CBA1-4D91-9657-76B3283F7853}" presName="spNode" presStyleCnt="0"/>
      <dgm:spPr/>
    </dgm:pt>
    <dgm:pt modelId="{3798EAD9-402E-40C4-B82D-C6578CA3FB4D}" type="pres">
      <dgm:prSet presAssocID="{BC5596EB-5886-4353-BAA6-340B1E4FE52A}" presName="sibTrans" presStyleLbl="sibTrans1D1" presStyleIdx="4" presStyleCnt="5"/>
      <dgm:spPr/>
    </dgm:pt>
  </dgm:ptLst>
  <dgm:cxnLst>
    <dgm:cxn modelId="{BD76D715-0026-4BE4-8803-8118C7C5C414}" type="presOf" srcId="{6688F3C0-991A-43F9-BA03-AD9324350800}" destId="{9E394224-2C56-4913-BD49-799A75E97F74}" srcOrd="0" destOrd="0" presId="urn:microsoft.com/office/officeart/2005/8/layout/cycle6"/>
    <dgm:cxn modelId="{438E242F-DA19-49D7-8283-42BE3E505629}" type="presOf" srcId="{1DD264BF-A5D5-473A-940A-01423AF0F3F7}" destId="{F7E1E2BF-CFA8-42C0-BA07-C49B1B1A7EE7}" srcOrd="0" destOrd="0" presId="urn:microsoft.com/office/officeart/2005/8/layout/cycle6"/>
    <dgm:cxn modelId="{9D351D30-4F1A-4B7E-AEA2-C1365151CDF3}" type="presOf" srcId="{BC5596EB-5886-4353-BAA6-340B1E4FE52A}" destId="{3798EAD9-402E-40C4-B82D-C6578CA3FB4D}" srcOrd="0" destOrd="0" presId="urn:microsoft.com/office/officeart/2005/8/layout/cycle6"/>
    <dgm:cxn modelId="{4001185C-4AAB-4733-AFCB-B0BB057AF4F4}" type="presOf" srcId="{596F56AB-053A-44A4-A936-0E19B88F4B93}" destId="{B649A1ED-F3F5-4A21-90AE-06B0A72C3A09}" srcOrd="0" destOrd="0" presId="urn:microsoft.com/office/officeart/2005/8/layout/cycle6"/>
    <dgm:cxn modelId="{3C7EBA42-5E6A-4D91-90B4-A65811E5F0C9}" type="presOf" srcId="{747E62A7-21BF-4F71-B1EE-9BD18F64E46B}" destId="{65447618-AF45-43D8-A531-97E67936332A}" srcOrd="0" destOrd="0" presId="urn:microsoft.com/office/officeart/2005/8/layout/cycle6"/>
    <dgm:cxn modelId="{24AB2943-4D0F-4488-9C17-C427663AFACD}" srcId="{B76C5E56-E45E-4DAC-ABC1-9227D528DAE9}" destId="{216BA7C0-D3AB-4119-ACB3-C5D606DA220B}" srcOrd="3" destOrd="0" parTransId="{729B3AB3-A3E3-4E0E-94A9-2B262158C535}" sibTransId="{747E62A7-21BF-4F71-B1EE-9BD18F64E46B}"/>
    <dgm:cxn modelId="{D012A448-7728-44E7-AB5F-FA4592D770C3}" type="presOf" srcId="{9CC73C3E-AF32-4D07-AB64-1938E1D4197B}" destId="{CC10F952-A4ED-4DC6-8EFB-1266BDD0AF44}" srcOrd="0" destOrd="0" presId="urn:microsoft.com/office/officeart/2005/8/layout/cycle6"/>
    <dgm:cxn modelId="{23EE286D-5947-46BD-AECA-B86CB09FBAA3}" type="presOf" srcId="{B76C5E56-E45E-4DAC-ABC1-9227D528DAE9}" destId="{B97705D6-9BEC-4365-BD80-654CC164F6C6}" srcOrd="0" destOrd="0" presId="urn:microsoft.com/office/officeart/2005/8/layout/cycle6"/>
    <dgm:cxn modelId="{1747384E-714C-4987-A231-50B2E08207B4}" type="presOf" srcId="{216BA7C0-D3AB-4119-ACB3-C5D606DA220B}" destId="{F938B593-A316-4C58-9B8E-9DA4BC4801B7}" srcOrd="0" destOrd="0" presId="urn:microsoft.com/office/officeart/2005/8/layout/cycle6"/>
    <dgm:cxn modelId="{030EA4AC-CD6C-440A-9EF4-918ED3FED2BA}" srcId="{B76C5E56-E45E-4DAC-ABC1-9227D528DAE9}" destId="{6688F3C0-991A-43F9-BA03-AD9324350800}" srcOrd="0" destOrd="0" parTransId="{107583E9-118E-4156-9059-B28B96E36F00}" sibTransId="{596F56AB-053A-44A4-A936-0E19B88F4B93}"/>
    <dgm:cxn modelId="{DC6AEFC9-8199-490D-BC86-78FB07B50BEB}" type="presOf" srcId="{D6091703-CBA1-4D91-9657-76B3283F7853}" destId="{EF25495F-0FA1-4583-AB60-D82D8C09D623}" srcOrd="0" destOrd="0" presId="urn:microsoft.com/office/officeart/2005/8/layout/cycle6"/>
    <dgm:cxn modelId="{CD8280CF-6E53-49F3-B0FB-C4BBE4A0410D}" srcId="{B76C5E56-E45E-4DAC-ABC1-9227D528DAE9}" destId="{D6091703-CBA1-4D91-9657-76B3283F7853}" srcOrd="4" destOrd="0" parTransId="{9E38D154-F94C-4387-9BAB-B6311A665CEC}" sibTransId="{BC5596EB-5886-4353-BAA6-340B1E4FE52A}"/>
    <dgm:cxn modelId="{637C74D2-0AA9-47CF-9EB7-572EC411D968}" srcId="{B76C5E56-E45E-4DAC-ABC1-9227D528DAE9}" destId="{55BAF918-CEFF-43CA-B2D1-85A1F27FBB52}" srcOrd="1" destOrd="0" parTransId="{B92A850D-5945-4CE5-89B5-7B5C39D0E549}" sibTransId="{1DD264BF-A5D5-473A-940A-01423AF0F3F7}"/>
    <dgm:cxn modelId="{70D136DC-3F52-4863-BB65-94BF730368D4}" srcId="{B76C5E56-E45E-4DAC-ABC1-9227D528DAE9}" destId="{9CC73C3E-AF32-4D07-AB64-1938E1D4197B}" srcOrd="2" destOrd="0" parTransId="{2A780B87-B1DD-4A20-B829-21780AF2973C}" sibTransId="{A94A2F8A-CB6F-4FAD-82F5-96577AA55554}"/>
    <dgm:cxn modelId="{58C66CE6-1DB3-4600-96A3-8F1FFA29B4BF}" type="presOf" srcId="{A94A2F8A-CB6F-4FAD-82F5-96577AA55554}" destId="{7516E65E-5146-40DC-B8BE-B4A025233E7C}" srcOrd="0" destOrd="0" presId="urn:microsoft.com/office/officeart/2005/8/layout/cycle6"/>
    <dgm:cxn modelId="{B721DEF6-752F-40C7-AC7E-35DF2A2BE43E}" type="presOf" srcId="{55BAF918-CEFF-43CA-B2D1-85A1F27FBB52}" destId="{510E4147-4DC6-448B-9D2B-BC7E6F2D6738}" srcOrd="0" destOrd="0" presId="urn:microsoft.com/office/officeart/2005/8/layout/cycle6"/>
    <dgm:cxn modelId="{3924C7E0-7104-414D-B0FB-0C2AA4B3717C}" type="presParOf" srcId="{B97705D6-9BEC-4365-BD80-654CC164F6C6}" destId="{9E394224-2C56-4913-BD49-799A75E97F74}" srcOrd="0" destOrd="0" presId="urn:microsoft.com/office/officeart/2005/8/layout/cycle6"/>
    <dgm:cxn modelId="{737D67B5-881C-4EB6-80A4-327A580BB3C0}" type="presParOf" srcId="{B97705D6-9BEC-4365-BD80-654CC164F6C6}" destId="{8141E23A-B8AC-437D-9CA0-645CA77E6EF2}" srcOrd="1" destOrd="0" presId="urn:microsoft.com/office/officeart/2005/8/layout/cycle6"/>
    <dgm:cxn modelId="{2FC884D6-514D-4F20-9E11-7E75AF4ED2CF}" type="presParOf" srcId="{B97705D6-9BEC-4365-BD80-654CC164F6C6}" destId="{B649A1ED-F3F5-4A21-90AE-06B0A72C3A09}" srcOrd="2" destOrd="0" presId="urn:microsoft.com/office/officeart/2005/8/layout/cycle6"/>
    <dgm:cxn modelId="{BC93CDA9-2876-49F0-A1EF-9A270EB0B36B}" type="presParOf" srcId="{B97705D6-9BEC-4365-BD80-654CC164F6C6}" destId="{510E4147-4DC6-448B-9D2B-BC7E6F2D6738}" srcOrd="3" destOrd="0" presId="urn:microsoft.com/office/officeart/2005/8/layout/cycle6"/>
    <dgm:cxn modelId="{A49ABA23-E4B9-4DB7-9A22-83B2E7B3CCDF}" type="presParOf" srcId="{B97705D6-9BEC-4365-BD80-654CC164F6C6}" destId="{02FC2E4D-5988-4A32-B48A-059CF4EEA7A3}" srcOrd="4" destOrd="0" presId="urn:microsoft.com/office/officeart/2005/8/layout/cycle6"/>
    <dgm:cxn modelId="{83EF7B94-0360-45C5-B59C-571D24F82691}" type="presParOf" srcId="{B97705D6-9BEC-4365-BD80-654CC164F6C6}" destId="{F7E1E2BF-CFA8-42C0-BA07-C49B1B1A7EE7}" srcOrd="5" destOrd="0" presId="urn:microsoft.com/office/officeart/2005/8/layout/cycle6"/>
    <dgm:cxn modelId="{3D798AA6-4982-49B2-84B9-02F10F438610}" type="presParOf" srcId="{B97705D6-9BEC-4365-BD80-654CC164F6C6}" destId="{CC10F952-A4ED-4DC6-8EFB-1266BDD0AF44}" srcOrd="6" destOrd="0" presId="urn:microsoft.com/office/officeart/2005/8/layout/cycle6"/>
    <dgm:cxn modelId="{6F17A4C6-EE0C-4DC9-BF1D-3342DE1AE001}" type="presParOf" srcId="{B97705D6-9BEC-4365-BD80-654CC164F6C6}" destId="{7AF6DB73-4611-4102-8A7F-9AD6E47F53E1}" srcOrd="7" destOrd="0" presId="urn:microsoft.com/office/officeart/2005/8/layout/cycle6"/>
    <dgm:cxn modelId="{0C6AA0A9-184E-4FF4-8C89-E4F6FD1DDA4C}" type="presParOf" srcId="{B97705D6-9BEC-4365-BD80-654CC164F6C6}" destId="{7516E65E-5146-40DC-B8BE-B4A025233E7C}" srcOrd="8" destOrd="0" presId="urn:microsoft.com/office/officeart/2005/8/layout/cycle6"/>
    <dgm:cxn modelId="{5E732824-462C-4557-8C22-88F68D052C58}" type="presParOf" srcId="{B97705D6-9BEC-4365-BD80-654CC164F6C6}" destId="{F938B593-A316-4C58-9B8E-9DA4BC4801B7}" srcOrd="9" destOrd="0" presId="urn:microsoft.com/office/officeart/2005/8/layout/cycle6"/>
    <dgm:cxn modelId="{0FA46FD0-6F7B-430B-AA7F-1BBC7F3308E6}" type="presParOf" srcId="{B97705D6-9BEC-4365-BD80-654CC164F6C6}" destId="{C49DE49B-3FCE-40D6-8471-1D159DF0C626}" srcOrd="10" destOrd="0" presId="urn:microsoft.com/office/officeart/2005/8/layout/cycle6"/>
    <dgm:cxn modelId="{C07FE2C5-DF4B-4512-A5AC-85FB483A921D}" type="presParOf" srcId="{B97705D6-9BEC-4365-BD80-654CC164F6C6}" destId="{65447618-AF45-43D8-A531-97E67936332A}" srcOrd="11" destOrd="0" presId="urn:microsoft.com/office/officeart/2005/8/layout/cycle6"/>
    <dgm:cxn modelId="{13D308AE-CDD8-4016-8886-B5484CEDF974}" type="presParOf" srcId="{B97705D6-9BEC-4365-BD80-654CC164F6C6}" destId="{EF25495F-0FA1-4583-AB60-D82D8C09D623}" srcOrd="12" destOrd="0" presId="urn:microsoft.com/office/officeart/2005/8/layout/cycle6"/>
    <dgm:cxn modelId="{6E195854-0D98-452C-9ACA-7932A630AC46}" type="presParOf" srcId="{B97705D6-9BEC-4365-BD80-654CC164F6C6}" destId="{90704F28-1CD5-4696-8B81-D14E41DEB4A8}" srcOrd="13" destOrd="0" presId="urn:microsoft.com/office/officeart/2005/8/layout/cycle6"/>
    <dgm:cxn modelId="{6B2B2AE3-8866-40C2-8774-51489979617D}" type="presParOf" srcId="{B97705D6-9BEC-4365-BD80-654CC164F6C6}" destId="{3798EAD9-402E-40C4-B82D-C6578CA3FB4D}"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B6E956-E71B-441D-AD18-3939979888D6}" type="doc">
      <dgm:prSet loTypeId="urn:microsoft.com/office/officeart/2005/8/layout/hChevron3" loCatId="process" qsTypeId="urn:microsoft.com/office/officeart/2005/8/quickstyle/simple1" qsCatId="simple" csTypeId="urn:microsoft.com/office/officeart/2005/8/colors/colorful1" csCatId="colorful" phldr="1"/>
      <dgm:spPr/>
    </dgm:pt>
    <dgm:pt modelId="{FB27A3C2-934A-41D0-8E86-AA38B9A04BCB}">
      <dgm:prSet phldrT="[文本]" custT="1"/>
      <dgm:spPr/>
      <dgm:t>
        <a:bodyPr/>
        <a:lstStyle/>
        <a:p>
          <a:pPr algn="l"/>
          <a:r>
            <a:rPr lang="en-US" altLang="en-US" sz="1800" dirty="0">
              <a:latin typeface="Arial" panose="020B0604020202020204" pitchFamily="34" charset="0"/>
              <a:ea typeface="微软雅黑" panose="020B0503020204020204" pitchFamily="34" charset="-122"/>
            </a:rPr>
            <a:t>1</a:t>
          </a:r>
          <a:r>
            <a:rPr lang="zh-CN" altLang="en-US" sz="1800" dirty="0">
              <a:latin typeface="Arial" panose="020B0604020202020204" pitchFamily="34" charset="0"/>
              <a:ea typeface="微软雅黑" panose="020B0503020204020204" pitchFamily="34" charset="-122"/>
            </a:rPr>
            <a:t>． 清晰的问题解决与模糊的问题解决</a:t>
          </a:r>
        </a:p>
      </dgm:t>
    </dgm:pt>
    <dgm:pt modelId="{F5AA0042-8BAF-4E79-BB12-F5F632F6B0C2}" type="parTrans" cxnId="{EF40AFD9-56B3-4DEC-B4EC-AD90BF3F0E0D}">
      <dgm:prSet/>
      <dgm:spPr/>
      <dgm:t>
        <a:bodyPr/>
        <a:lstStyle/>
        <a:p>
          <a:endParaRPr lang="zh-CN" altLang="en-US"/>
        </a:p>
      </dgm:t>
    </dgm:pt>
    <dgm:pt modelId="{D7F7FBC6-E6FF-4FD7-B890-E1C8886BCD07}" type="sibTrans" cxnId="{EF40AFD9-56B3-4DEC-B4EC-AD90BF3F0E0D}">
      <dgm:prSet/>
      <dgm:spPr/>
      <dgm:t>
        <a:bodyPr/>
        <a:lstStyle/>
        <a:p>
          <a:endParaRPr lang="zh-CN" altLang="en-US"/>
        </a:p>
      </dgm:t>
    </dgm:pt>
    <dgm:pt modelId="{B7D0269A-9BA4-442D-8A47-E10916946F9F}">
      <dgm:prSet phldrT="[文本]" custT="1"/>
      <dgm:spPr/>
      <dgm:t>
        <a:bodyPr/>
        <a:lstStyle/>
        <a:p>
          <a:pPr algn="l"/>
          <a:r>
            <a:rPr lang="en-US" altLang="en-US" sz="1800" dirty="0">
              <a:latin typeface="Arial" panose="020B0604020202020204" pitchFamily="34" charset="0"/>
              <a:ea typeface="微软雅黑" panose="020B0503020204020204" pitchFamily="34" charset="-122"/>
            </a:rPr>
            <a:t>2</a:t>
          </a:r>
          <a:r>
            <a:rPr lang="zh-CN" altLang="en-US" sz="1800" dirty="0">
              <a:latin typeface="Arial" panose="020B0604020202020204" pitchFamily="34" charset="0"/>
              <a:ea typeface="微软雅黑" panose="020B0503020204020204" pitchFamily="34" charset="-122"/>
            </a:rPr>
            <a:t>． 非常规性的问题解决与常规性的问题解决</a:t>
          </a:r>
        </a:p>
      </dgm:t>
    </dgm:pt>
    <dgm:pt modelId="{FAF22390-4C01-4D70-A1BD-E334F3AF0A33}" type="parTrans" cxnId="{F01CEADF-D8BF-4922-BC9E-CF2CBD9708A8}">
      <dgm:prSet/>
      <dgm:spPr/>
      <dgm:t>
        <a:bodyPr/>
        <a:lstStyle/>
        <a:p>
          <a:endParaRPr lang="zh-CN" altLang="en-US"/>
        </a:p>
      </dgm:t>
    </dgm:pt>
    <dgm:pt modelId="{53F60B34-5B1E-4E64-AA72-750485F34810}" type="sibTrans" cxnId="{F01CEADF-D8BF-4922-BC9E-CF2CBD9708A8}">
      <dgm:prSet/>
      <dgm:spPr/>
      <dgm:t>
        <a:bodyPr/>
        <a:lstStyle/>
        <a:p>
          <a:endParaRPr lang="zh-CN" altLang="en-US"/>
        </a:p>
      </dgm:t>
    </dgm:pt>
    <dgm:pt modelId="{1EB51F6B-2236-468D-A037-DFDCBFDE756D}" type="pres">
      <dgm:prSet presAssocID="{7CB6E956-E71B-441D-AD18-3939979888D6}" presName="Name0" presStyleCnt="0">
        <dgm:presLayoutVars>
          <dgm:dir/>
          <dgm:resizeHandles val="exact"/>
        </dgm:presLayoutVars>
      </dgm:prSet>
      <dgm:spPr/>
    </dgm:pt>
    <dgm:pt modelId="{60E59576-7907-438A-B033-E7AE9CB9FAA3}" type="pres">
      <dgm:prSet presAssocID="{FB27A3C2-934A-41D0-8E86-AA38B9A04BCB}" presName="parTxOnly" presStyleLbl="node1" presStyleIdx="0" presStyleCnt="2">
        <dgm:presLayoutVars>
          <dgm:bulletEnabled val="1"/>
        </dgm:presLayoutVars>
      </dgm:prSet>
      <dgm:spPr/>
    </dgm:pt>
    <dgm:pt modelId="{C0C3128A-E69A-4BD6-B65E-7429E0416ED5}" type="pres">
      <dgm:prSet presAssocID="{D7F7FBC6-E6FF-4FD7-B890-E1C8886BCD07}" presName="parSpace" presStyleCnt="0"/>
      <dgm:spPr/>
    </dgm:pt>
    <dgm:pt modelId="{2C44CDC0-ECA6-4D8C-8F2B-A561046D9BF5}" type="pres">
      <dgm:prSet presAssocID="{B7D0269A-9BA4-442D-8A47-E10916946F9F}" presName="parTxOnly" presStyleLbl="node1" presStyleIdx="1" presStyleCnt="2">
        <dgm:presLayoutVars>
          <dgm:bulletEnabled val="1"/>
        </dgm:presLayoutVars>
      </dgm:prSet>
      <dgm:spPr/>
    </dgm:pt>
  </dgm:ptLst>
  <dgm:cxnLst>
    <dgm:cxn modelId="{912A9B0D-4A56-4C0E-BFEF-938871F38BCE}" type="presOf" srcId="{7CB6E956-E71B-441D-AD18-3939979888D6}" destId="{1EB51F6B-2236-468D-A037-DFDCBFDE756D}" srcOrd="0" destOrd="0" presId="urn:microsoft.com/office/officeart/2005/8/layout/hChevron3"/>
    <dgm:cxn modelId="{C5317476-8D7E-4B9E-92E8-D9AAE264748E}" type="presOf" srcId="{B7D0269A-9BA4-442D-8A47-E10916946F9F}" destId="{2C44CDC0-ECA6-4D8C-8F2B-A561046D9BF5}" srcOrd="0" destOrd="0" presId="urn:microsoft.com/office/officeart/2005/8/layout/hChevron3"/>
    <dgm:cxn modelId="{EF40AFD9-56B3-4DEC-B4EC-AD90BF3F0E0D}" srcId="{7CB6E956-E71B-441D-AD18-3939979888D6}" destId="{FB27A3C2-934A-41D0-8E86-AA38B9A04BCB}" srcOrd="0" destOrd="0" parTransId="{F5AA0042-8BAF-4E79-BB12-F5F632F6B0C2}" sibTransId="{D7F7FBC6-E6FF-4FD7-B890-E1C8886BCD07}"/>
    <dgm:cxn modelId="{F01CEADF-D8BF-4922-BC9E-CF2CBD9708A8}" srcId="{7CB6E956-E71B-441D-AD18-3939979888D6}" destId="{B7D0269A-9BA4-442D-8A47-E10916946F9F}" srcOrd="1" destOrd="0" parTransId="{FAF22390-4C01-4D70-A1BD-E334F3AF0A33}" sibTransId="{53F60B34-5B1E-4E64-AA72-750485F34810}"/>
    <dgm:cxn modelId="{013DD1E9-5B0B-44A0-827B-BBC637D42E38}" type="presOf" srcId="{FB27A3C2-934A-41D0-8E86-AA38B9A04BCB}" destId="{60E59576-7907-438A-B033-E7AE9CB9FAA3}" srcOrd="0" destOrd="0" presId="urn:microsoft.com/office/officeart/2005/8/layout/hChevron3"/>
    <dgm:cxn modelId="{24625CBC-4E57-4938-A55A-08881AAC4402}" type="presParOf" srcId="{1EB51F6B-2236-468D-A037-DFDCBFDE756D}" destId="{60E59576-7907-438A-B033-E7AE9CB9FAA3}" srcOrd="0" destOrd="0" presId="urn:microsoft.com/office/officeart/2005/8/layout/hChevron3"/>
    <dgm:cxn modelId="{C9D3F22C-F4F7-441A-80B9-9758754E1303}" type="presParOf" srcId="{1EB51F6B-2236-468D-A037-DFDCBFDE756D}" destId="{C0C3128A-E69A-4BD6-B65E-7429E0416ED5}" srcOrd="1" destOrd="0" presId="urn:microsoft.com/office/officeart/2005/8/layout/hChevron3"/>
    <dgm:cxn modelId="{F675F7E8-D05C-42C7-A209-4AA17715A0B4}" type="presParOf" srcId="{1EB51F6B-2236-468D-A037-DFDCBFDE756D}" destId="{2C44CDC0-ECA6-4D8C-8F2B-A561046D9BF5}"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zh-CN" altLang="en-US"/>
        </a:p>
      </dgm:t>
    </dgm:pt>
    <dgm:pt modelId="{6353CCF8-8BD3-4613-8AF6-DE97BF062231}">
      <dgm:prSet phldrT="[文本]" custT="1"/>
      <dgm:spPr/>
      <dgm:t>
        <a:bodyPr/>
        <a:lstStyle/>
        <a:p>
          <a:pPr algn="l"/>
          <a:r>
            <a:rPr lang="en-US" altLang="zh-CN" sz="1800" dirty="0">
              <a:solidFill>
                <a:schemeClr val="bg1"/>
              </a:solidFill>
              <a:latin typeface="Arial" panose="020B0604020202020204" pitchFamily="34" charset="0"/>
              <a:ea typeface="微软雅黑" panose="020B0503020204020204" pitchFamily="34" charset="-122"/>
            </a:rPr>
            <a:t>1.</a:t>
          </a:r>
          <a:r>
            <a:rPr lang="zh-CN" altLang="en-US" sz="1800" dirty="0">
              <a:solidFill>
                <a:schemeClr val="bg1"/>
              </a:solidFill>
              <a:latin typeface="Arial" panose="020B0604020202020204" pitchFamily="34" charset="0"/>
              <a:ea typeface="微软雅黑" panose="020B0503020204020204" pitchFamily="34" charset="-122"/>
            </a:rPr>
            <a:t>模板说</a:t>
          </a:r>
          <a:endParaRPr lang="zh-CN" altLang="en-US" sz="1800" dirty="0">
            <a:solidFill>
              <a:schemeClr val="bg1"/>
            </a:solidFill>
          </a:endParaRP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en-US" altLang="zh-CN" sz="2000" kern="1200" dirty="0">
              <a:solidFill>
                <a:prstClr val="white"/>
              </a:solidFill>
              <a:latin typeface="Arial" panose="020B0604020202020204" pitchFamily="34" charset="0"/>
              <a:ea typeface="微软雅黑" panose="020B0503020204020204" pitchFamily="34" charset="-122"/>
              <a:cs typeface="+mn-cs"/>
            </a:rPr>
            <a:t>2.</a:t>
          </a:r>
          <a:r>
            <a:rPr lang="zh-CN" altLang="en-US" sz="2000" kern="1200" dirty="0">
              <a:solidFill>
                <a:prstClr val="white"/>
              </a:solidFill>
              <a:latin typeface="Arial" panose="020B0604020202020204" pitchFamily="34" charset="0"/>
              <a:ea typeface="微软雅黑" panose="020B0503020204020204" pitchFamily="34" charset="-122"/>
              <a:cs typeface="+mn-cs"/>
            </a:rPr>
            <a:t>原型说</a:t>
          </a: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en-US" altLang="zh-CN" sz="2000" kern="1200" dirty="0">
              <a:solidFill>
                <a:prstClr val="white"/>
              </a:solidFill>
              <a:latin typeface="Arial" panose="020B0604020202020204" pitchFamily="34" charset="0"/>
              <a:ea typeface="微软雅黑" panose="020B0503020204020204" pitchFamily="34" charset="-122"/>
              <a:cs typeface="+mn-cs"/>
            </a:rPr>
            <a:t>3.</a:t>
          </a:r>
          <a:r>
            <a:rPr lang="zh-CN" altLang="en-US" sz="2000" kern="1200" dirty="0">
              <a:solidFill>
                <a:prstClr val="white"/>
              </a:solidFill>
              <a:latin typeface="Arial" panose="020B0604020202020204" pitchFamily="34" charset="0"/>
              <a:ea typeface="微软雅黑" panose="020B0503020204020204" pitchFamily="34" charset="-122"/>
              <a:cs typeface="+mn-cs"/>
            </a:rPr>
            <a:t>特征分析说</a:t>
          </a: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3">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3">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3">
        <dgm:presLayoutVars>
          <dgm:bulletEnabled val="1"/>
        </dgm:presLayoutVars>
      </dgm:prSet>
      <dgm:spPr/>
    </dgm:pt>
  </dgm:ptLst>
  <dgm:cxnLst>
    <dgm:cxn modelId="{F418E425-159D-4301-B838-93C8459678C6}" type="presOf" srcId="{75387117-88BC-4F51-94FB-28281765C7AB}" destId="{A440C14E-100D-411C-B40D-F1B5A16AEA00}"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117582" y="8473"/>
          <a:ext cx="8938260" cy="153428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技能是指经过练习而获得的合乎法则的认知活动或身体活动的动作方式。</a:t>
          </a:r>
        </a:p>
      </dsp:txBody>
      <dsp:txXfrm>
        <a:off x="-72644" y="53411"/>
        <a:ext cx="7352452" cy="1444412"/>
      </dsp:txXfrm>
    </dsp:sp>
    <dsp:sp modelId="{C74562EB-C5B1-4395-ACDF-9B3C50CA786F}">
      <dsp:nvSpPr>
        <dsp:cNvPr id="0" name=""/>
        <dsp:cNvSpPr/>
      </dsp:nvSpPr>
      <dsp:spPr>
        <a:xfrm>
          <a:off x="1224591" y="1832769"/>
          <a:ext cx="9408591" cy="1590919"/>
        </a:xfrm>
        <a:prstGeom prst="roundRect">
          <a:avLst>
            <a:gd name="adj" fmla="val 10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相对于知识来说，技能的基本特性有： 通常难以用言语表达清楚，基本单位是规则，单位结构间存在一致性，其记忆呈现独立的模块性，技能的迁移具有序列转移的性质。而这些特性也决定了技能学习过程乃是由试练到熟练，再到试练与熟练相结合的过程。</a:t>
          </a:r>
        </a:p>
      </dsp:txBody>
      <dsp:txXfrm>
        <a:off x="1271187" y="1879365"/>
        <a:ext cx="6605294" cy="1497727"/>
      </dsp:txXfrm>
    </dsp:sp>
    <dsp:sp modelId="{EC3E5DFF-D50A-45A9-AFA9-5F95514EC835}">
      <dsp:nvSpPr>
        <dsp:cNvPr id="0" name=""/>
        <dsp:cNvSpPr/>
      </dsp:nvSpPr>
      <dsp:spPr>
        <a:xfrm>
          <a:off x="7823389" y="1191963"/>
          <a:ext cx="997287" cy="997287"/>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8047779" y="1191963"/>
        <a:ext cx="548507" cy="7504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845" y="2530961"/>
          <a:ext cx="3466901" cy="1386760"/>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表征学习即符号学习，它是指学习单个符号（主要是词）的意义，亦即学习“单个符号代表什么东西”。</a:t>
          </a:r>
        </a:p>
      </dsp:txBody>
      <dsp:txXfrm>
        <a:off x="696225" y="2530961"/>
        <a:ext cx="2080141" cy="1386760"/>
      </dsp:txXfrm>
    </dsp:sp>
    <dsp:sp modelId="{3EB14F8A-ECD3-46DA-95A6-8615294235A6}">
      <dsp:nvSpPr>
        <dsp:cNvPr id="0" name=""/>
        <dsp:cNvSpPr/>
      </dsp:nvSpPr>
      <dsp:spPr>
        <a:xfrm>
          <a:off x="3123057" y="2530961"/>
          <a:ext cx="3466901" cy="1386760"/>
        </a:xfrm>
        <a:prstGeom prst="chevron">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概念学习既可以理解为知识学习，也可以理解为技能学习。</a:t>
          </a:r>
        </a:p>
      </dsp:txBody>
      <dsp:txXfrm>
        <a:off x="3816437" y="2530961"/>
        <a:ext cx="2080141" cy="1386760"/>
      </dsp:txXfrm>
    </dsp:sp>
    <dsp:sp modelId="{A922C42F-D0C0-4B0F-9705-C3E8AE3CBC0E}">
      <dsp:nvSpPr>
        <dsp:cNvPr id="0" name=""/>
        <dsp:cNvSpPr/>
      </dsp:nvSpPr>
      <dsp:spPr>
        <a:xfrm>
          <a:off x="6243268" y="2530961"/>
          <a:ext cx="3466901" cy="1386760"/>
        </a:xfrm>
        <a:prstGeom prst="chevron">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命题学习也可叫判断学习，它是学习由一系列词汇、概念等组成的句子的复合意义。</a:t>
          </a:r>
        </a:p>
      </dsp:txBody>
      <dsp:txXfrm>
        <a:off x="6936648" y="2530961"/>
        <a:ext cx="2080141" cy="13867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842661" y="-594240"/>
          <a:ext cx="4611969" cy="4611969"/>
        </a:xfrm>
        <a:prstGeom prst="blockArc">
          <a:avLst>
            <a:gd name="adj1" fmla="val 18900000"/>
            <a:gd name="adj2" fmla="val 2700000"/>
            <a:gd name="adj3" fmla="val 468"/>
          </a:avLst>
        </a:pr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29322" y="360024"/>
          <a:ext cx="9322837" cy="123613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6305"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最简单的机械学习过程就是一次“命名”活动。我们以“给一个四面体的特写对象命名”为例来描述机械学习所包含的言语连锁过程。</a:t>
          </a:r>
        </a:p>
      </dsp:txBody>
      <dsp:txXfrm>
        <a:off x="629322" y="360024"/>
        <a:ext cx="9322837" cy="1236132"/>
      </dsp:txXfrm>
    </dsp:sp>
    <dsp:sp modelId="{847B832C-3287-499C-BC8A-2C49AF87A400}">
      <dsp:nvSpPr>
        <dsp:cNvPr id="0" name=""/>
        <dsp:cNvSpPr/>
      </dsp:nvSpPr>
      <dsp:spPr>
        <a:xfrm>
          <a:off x="18058" y="366826"/>
          <a:ext cx="1222527" cy="1222527"/>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29322" y="1852726"/>
          <a:ext cx="9322837" cy="1185343"/>
        </a:xfrm>
        <a:prstGeom prst="rect">
          <a:avLst/>
        </a:prstGeom>
        <a:solidFill>
          <a:schemeClr val="accent5">
            <a:hueOff val="-1837137"/>
            <a:satOff val="270"/>
            <a:lumOff val="-647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6305"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联想意义与言语材料的读音特性、重见率等因素相关联。通过机械学习所建立的是一些孤立的、无法按层次组织的、零散的联想。由于人脑不能高效地长期保持逐字逐句的人为联想，所以机械学习的保持期很短。</a:t>
          </a:r>
        </a:p>
      </dsp:txBody>
      <dsp:txXfrm>
        <a:off x="629322" y="1852726"/>
        <a:ext cx="9322837" cy="1185343"/>
      </dsp:txXfrm>
    </dsp:sp>
    <dsp:sp modelId="{5A599947-9CB6-46A4-BD24-B23E482172ED}">
      <dsp:nvSpPr>
        <dsp:cNvPr id="0" name=""/>
        <dsp:cNvSpPr/>
      </dsp:nvSpPr>
      <dsp:spPr>
        <a:xfrm>
          <a:off x="18058" y="1834134"/>
          <a:ext cx="1222527" cy="1222527"/>
        </a:xfrm>
        <a:prstGeom prst="ellipse">
          <a:avLst/>
        </a:prstGeom>
        <a:solidFill>
          <a:schemeClr val="lt1">
            <a:hueOff val="0"/>
            <a:satOff val="0"/>
            <a:lumOff val="0"/>
            <a:alphaOff val="0"/>
          </a:schemeClr>
        </a:solidFill>
        <a:ln w="12700" cap="flat" cmpd="sng" algn="ctr">
          <a:solidFill>
            <a:schemeClr val="accent5">
              <a:hueOff val="-1837137"/>
              <a:satOff val="270"/>
              <a:lumOff val="-6471"/>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1697A-0508-4CC9-A2BC-808AECD8928B}">
      <dsp:nvSpPr>
        <dsp:cNvPr id="0" name=""/>
        <dsp:cNvSpPr/>
      </dsp:nvSpPr>
      <dsp:spPr>
        <a:xfrm>
          <a:off x="795" y="0"/>
          <a:ext cx="3424758" cy="3711164"/>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dirty="0"/>
        </a:p>
      </dsp:txBody>
      <dsp:txXfrm rot="16200000">
        <a:off x="-1178305" y="1179101"/>
        <a:ext cx="3043154" cy="684951"/>
      </dsp:txXfrm>
    </dsp:sp>
    <dsp:sp modelId="{052B9E84-595C-4A4B-AE20-293EB47B62A8}">
      <dsp:nvSpPr>
        <dsp:cNvPr id="0" name=""/>
        <dsp:cNvSpPr/>
      </dsp:nvSpPr>
      <dsp:spPr>
        <a:xfrm>
          <a:off x="685747" y="0"/>
          <a:ext cx="2551445" cy="3711164"/>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动作系统是指人所能执行的一组外显的肌肉活动。它的基本原理是： 肌肉对一个特殊的知觉线索作出特殊的动作反应，这个线索本质上是外部刺激，为“</a:t>
          </a:r>
          <a:r>
            <a:rPr lang="en-US" altLang="en-US" sz="1600" kern="1200" dirty="0">
              <a:latin typeface="Arial" panose="020B0604020202020204" pitchFamily="34" charset="0"/>
              <a:ea typeface="微软雅黑" panose="020B0503020204020204" pitchFamily="34" charset="-122"/>
            </a:rPr>
            <a:t>S—R”</a:t>
          </a:r>
          <a:r>
            <a:rPr lang="zh-CN" altLang="en-US" sz="1600" kern="1200" dirty="0">
              <a:latin typeface="Arial" panose="020B0604020202020204" pitchFamily="34" charset="0"/>
              <a:ea typeface="微软雅黑" panose="020B0503020204020204" pitchFamily="34" charset="-122"/>
            </a:rPr>
            <a:t>（刺激</a:t>
          </a:r>
          <a:r>
            <a:rPr lang="en-US" altLang="en-US" sz="1600" kern="1200" dirty="0">
              <a:latin typeface="Arial" panose="020B0604020202020204" pitchFamily="34" charset="0"/>
              <a:ea typeface="微软雅黑" panose="020B0503020204020204" pitchFamily="34" charset="-122"/>
            </a:rPr>
            <a:t>—</a:t>
          </a:r>
          <a:r>
            <a:rPr lang="zh-CN" altLang="en-US" sz="1600" kern="1200" dirty="0">
              <a:latin typeface="Arial" panose="020B0604020202020204" pitchFamily="34" charset="0"/>
              <a:ea typeface="微软雅黑" panose="020B0503020204020204" pitchFamily="34" charset="-122"/>
            </a:rPr>
            <a:t>反应）形式。一个“</a:t>
          </a:r>
          <a:r>
            <a:rPr lang="en-US" altLang="en-US" sz="1600" kern="1200" dirty="0">
              <a:latin typeface="Arial" panose="020B0604020202020204" pitchFamily="34" charset="0"/>
              <a:ea typeface="微软雅黑" panose="020B0503020204020204" pitchFamily="34" charset="-122"/>
            </a:rPr>
            <a:t>S—R”</a:t>
          </a:r>
          <a:r>
            <a:rPr lang="zh-CN" altLang="en-US" sz="1600" kern="1200" dirty="0">
              <a:latin typeface="Arial" panose="020B0604020202020204" pitchFamily="34" charset="0"/>
              <a:ea typeface="微软雅黑" panose="020B0503020204020204" pitchFamily="34" charset="-122"/>
            </a:rPr>
            <a:t>就是一个动作。一个动作技能是系列动作的连锁，即按照某种结构组织起来的动作序列。</a:t>
          </a:r>
          <a:endParaRPr lang="zh-CN" altLang="en-US" sz="1600" kern="1200" dirty="0"/>
        </a:p>
      </dsp:txBody>
      <dsp:txXfrm>
        <a:off x="685747" y="0"/>
        <a:ext cx="2551445" cy="3711164"/>
      </dsp:txXfrm>
    </dsp:sp>
    <dsp:sp modelId="{A9C7353D-1B20-4D9A-ABAB-DA6F215A3308}">
      <dsp:nvSpPr>
        <dsp:cNvPr id="0" name=""/>
        <dsp:cNvSpPr/>
      </dsp:nvSpPr>
      <dsp:spPr>
        <a:xfrm>
          <a:off x="3545420" y="0"/>
          <a:ext cx="3424758" cy="3711164"/>
        </a:xfrm>
        <a:prstGeom prst="roundRect">
          <a:avLst>
            <a:gd name="adj" fmla="val 50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a:p>
      </dsp:txBody>
      <dsp:txXfrm rot="16200000">
        <a:off x="2366319" y="1179101"/>
        <a:ext cx="3043154" cy="684951"/>
      </dsp:txXfrm>
    </dsp:sp>
    <dsp:sp modelId="{1C157537-F278-4043-9A22-0C67FD9B244C}">
      <dsp:nvSpPr>
        <dsp:cNvPr id="0" name=""/>
        <dsp:cNvSpPr/>
      </dsp:nvSpPr>
      <dsp:spPr>
        <a:xfrm rot="5400000">
          <a:off x="3289898" y="2924009"/>
          <a:ext cx="545291" cy="513713"/>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71F284-B6D8-4E67-B030-5C24C06F0730}">
      <dsp:nvSpPr>
        <dsp:cNvPr id="0" name=""/>
        <dsp:cNvSpPr/>
      </dsp:nvSpPr>
      <dsp:spPr>
        <a:xfrm>
          <a:off x="4230372" y="0"/>
          <a:ext cx="2551445" cy="3711164"/>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人真实的、完整的动作技能包含三类成分： 一是执行程序，二是知觉反应线索，三是肌肉动作反应。动作技能可分为内循环的和外循环的两类。前者是一种完全依赖内部肌肉反馈（作为指导的刺激）的技能，后者是一种肌肉反应，或多或少地受到外部刺激的影响。</a:t>
          </a:r>
          <a:endParaRPr lang="zh-CN" altLang="en-US" sz="1600" kern="1200" dirty="0"/>
        </a:p>
      </dsp:txBody>
      <dsp:txXfrm>
        <a:off x="4230372" y="0"/>
        <a:ext cx="2551445" cy="3711164"/>
      </dsp:txXfrm>
    </dsp:sp>
    <dsp:sp modelId="{E61BD60D-3D85-421B-87BA-AB002D07B780}">
      <dsp:nvSpPr>
        <dsp:cNvPr id="0" name=""/>
        <dsp:cNvSpPr/>
      </dsp:nvSpPr>
      <dsp:spPr>
        <a:xfrm>
          <a:off x="7090045" y="0"/>
          <a:ext cx="3424758" cy="3711164"/>
        </a:xfrm>
        <a:prstGeom prst="roundRect">
          <a:avLst>
            <a:gd name="adj" fmla="val 5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a:p>
      </dsp:txBody>
      <dsp:txXfrm rot="16200000">
        <a:off x="5910944" y="1179101"/>
        <a:ext cx="3043154" cy="684951"/>
      </dsp:txXfrm>
    </dsp:sp>
    <dsp:sp modelId="{B4DDA1FD-59E7-4B17-86EA-FE23F32F27D8}">
      <dsp:nvSpPr>
        <dsp:cNvPr id="0" name=""/>
        <dsp:cNvSpPr/>
      </dsp:nvSpPr>
      <dsp:spPr>
        <a:xfrm rot="5400000">
          <a:off x="6834523" y="2924009"/>
          <a:ext cx="545291" cy="513713"/>
        </a:xfrm>
        <a:prstGeom prst="flowChartExtract">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 modelId="{1C46EAD2-480F-4807-ABC4-94BA71672360}">
      <dsp:nvSpPr>
        <dsp:cNvPr id="0" name=""/>
        <dsp:cNvSpPr/>
      </dsp:nvSpPr>
      <dsp:spPr>
        <a:xfrm>
          <a:off x="7774997" y="0"/>
          <a:ext cx="2551445" cy="3711164"/>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从纯粹的动作技能角度来说，学习的内容无非就是两个： 一是作为动作技能组成部分的若干单一动作</a:t>
          </a:r>
          <a:r>
            <a:rPr lang="en-US" altLang="en-US" sz="1600" kern="1200" dirty="0">
              <a:latin typeface="Arial" panose="020B0604020202020204" pitchFamily="34" charset="0"/>
              <a:ea typeface="微软雅黑" panose="020B0503020204020204" pitchFamily="34" charset="-122"/>
            </a:rPr>
            <a:t>;</a:t>
          </a:r>
          <a:r>
            <a:rPr lang="zh-CN" altLang="en-US" sz="1600" kern="1200" dirty="0">
              <a:latin typeface="Arial" panose="020B0604020202020204" pitchFamily="34" charset="0"/>
              <a:ea typeface="微软雅黑" panose="020B0503020204020204" pitchFamily="34" charset="-122"/>
            </a:rPr>
            <a:t>二是若干单一动作的连锁。</a:t>
          </a:r>
          <a:endParaRPr lang="zh-CN" altLang="en-US" sz="1600" kern="1200" dirty="0"/>
        </a:p>
        <a:p>
          <a:pPr marL="0" lvl="0" indent="0" algn="l" defTabSz="711200">
            <a:lnSpc>
              <a:spcPct val="90000"/>
            </a:lnSpc>
            <a:spcBef>
              <a:spcPct val="0"/>
            </a:spcBef>
            <a:spcAft>
              <a:spcPct val="35000"/>
            </a:spcAft>
            <a:buNone/>
          </a:pPr>
          <a:endParaRPr lang="zh-CN" altLang="en-US" sz="1600" kern="1200" dirty="0">
            <a:latin typeface="Arial" panose="020B0604020202020204" pitchFamily="34" charset="0"/>
            <a:ea typeface="微软雅黑" panose="020B0503020204020204" pitchFamily="34" charset="-122"/>
          </a:endParaRPr>
        </a:p>
      </dsp:txBody>
      <dsp:txXfrm>
        <a:off x="7774997" y="0"/>
        <a:ext cx="2551445" cy="37111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99F52-453B-429A-9797-73D6A7300C4E}">
      <dsp:nvSpPr>
        <dsp:cNvPr id="0" name=""/>
        <dsp:cNvSpPr/>
      </dsp:nvSpPr>
      <dsp:spPr>
        <a:xfrm>
          <a:off x="4505198" y="0"/>
          <a:ext cx="1712997" cy="1713257"/>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F8D13-2C12-49D7-A268-6526524564B0}">
      <dsp:nvSpPr>
        <dsp:cNvPr id="0" name=""/>
        <dsp:cNvSpPr/>
      </dsp:nvSpPr>
      <dsp:spPr>
        <a:xfrm>
          <a:off x="4883827" y="618538"/>
          <a:ext cx="951879" cy="4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rPr>
            <a:t>1.</a:t>
          </a:r>
          <a:r>
            <a:rPr lang="zh-CN" altLang="en-US" sz="2000" b="1" kern="1200" dirty="0">
              <a:latin typeface="微软雅黑" panose="020B0503020204020204" pitchFamily="34" charset="-122"/>
              <a:ea typeface="微软雅黑" panose="020B0503020204020204" pitchFamily="34" charset="-122"/>
            </a:rPr>
            <a:t>认知阶段</a:t>
          </a:r>
        </a:p>
      </dsp:txBody>
      <dsp:txXfrm>
        <a:off x="4883827" y="618538"/>
        <a:ext cx="951879" cy="475825"/>
      </dsp:txXfrm>
    </dsp:sp>
    <dsp:sp modelId="{9A44024B-01D1-44C1-A9AB-54D5A1FEC31B}">
      <dsp:nvSpPr>
        <dsp:cNvPr id="0" name=""/>
        <dsp:cNvSpPr/>
      </dsp:nvSpPr>
      <dsp:spPr>
        <a:xfrm>
          <a:off x="4029419" y="984393"/>
          <a:ext cx="1712997" cy="1713257"/>
        </a:xfrm>
        <a:prstGeom prst="leftCircularArrow">
          <a:avLst>
            <a:gd name="adj1" fmla="val 10980"/>
            <a:gd name="adj2" fmla="val 1142322"/>
            <a:gd name="adj3" fmla="val 6300000"/>
            <a:gd name="adj4" fmla="val 18900000"/>
            <a:gd name="adj5" fmla="val 125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B03292-71BB-4167-B79D-C40E53730B6F}">
      <dsp:nvSpPr>
        <dsp:cNvPr id="0" name=""/>
        <dsp:cNvSpPr/>
      </dsp:nvSpPr>
      <dsp:spPr>
        <a:xfrm>
          <a:off x="4409978" y="1608625"/>
          <a:ext cx="951879" cy="4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cs typeface="+mn-cs"/>
            </a:rPr>
            <a:t>2.</a:t>
          </a:r>
          <a:r>
            <a:rPr lang="zh-CN" altLang="en-US" sz="2000" b="1" kern="1200" dirty="0">
              <a:latin typeface="微软雅黑" panose="020B0503020204020204" pitchFamily="34" charset="-122"/>
              <a:ea typeface="微软雅黑" panose="020B0503020204020204" pitchFamily="34" charset="-122"/>
              <a:cs typeface="+mn-cs"/>
            </a:rPr>
            <a:t>联系阶段</a:t>
          </a:r>
        </a:p>
      </dsp:txBody>
      <dsp:txXfrm>
        <a:off x="4409978" y="1608625"/>
        <a:ext cx="951879" cy="475825"/>
      </dsp:txXfrm>
    </dsp:sp>
    <dsp:sp modelId="{9736859F-D9F5-446E-9185-E5B2FBD4B0F4}">
      <dsp:nvSpPr>
        <dsp:cNvPr id="0" name=""/>
        <dsp:cNvSpPr/>
      </dsp:nvSpPr>
      <dsp:spPr>
        <a:xfrm>
          <a:off x="4627119" y="2086587"/>
          <a:ext cx="1471729" cy="1472319"/>
        </a:xfrm>
        <a:prstGeom prst="blockArc">
          <a:avLst>
            <a:gd name="adj1" fmla="val 13500000"/>
            <a:gd name="adj2" fmla="val 10800000"/>
            <a:gd name="adj3" fmla="val 1274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656413-E9F5-4263-9CD4-221F5F587442}">
      <dsp:nvSpPr>
        <dsp:cNvPr id="0" name=""/>
        <dsp:cNvSpPr/>
      </dsp:nvSpPr>
      <dsp:spPr>
        <a:xfrm>
          <a:off x="4886079" y="2600137"/>
          <a:ext cx="951879" cy="4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cs typeface="+mn-cs"/>
            </a:rPr>
            <a:t>3.</a:t>
          </a:r>
          <a:r>
            <a:rPr lang="zh-CN" altLang="en-US" sz="2000" b="1" kern="1200" dirty="0">
              <a:latin typeface="微软雅黑" panose="020B0503020204020204" pitchFamily="34" charset="-122"/>
              <a:ea typeface="微软雅黑" panose="020B0503020204020204" pitchFamily="34" charset="-122"/>
              <a:cs typeface="+mn-cs"/>
            </a:rPr>
            <a:t>自动化阶段</a:t>
          </a:r>
        </a:p>
      </dsp:txBody>
      <dsp:txXfrm>
        <a:off x="4886079" y="2600137"/>
        <a:ext cx="951879" cy="4758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394224-2C56-4913-BD49-799A75E97F74}">
      <dsp:nvSpPr>
        <dsp:cNvPr id="0" name=""/>
        <dsp:cNvSpPr/>
      </dsp:nvSpPr>
      <dsp:spPr>
        <a:xfrm>
          <a:off x="5193554" y="1998"/>
          <a:ext cx="1298032" cy="84372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一、定向活动阶段</a:t>
          </a:r>
          <a:endParaRPr lang="zh-CN" altLang="en-US" sz="1400" kern="1200" dirty="0"/>
        </a:p>
      </dsp:txBody>
      <dsp:txXfrm>
        <a:off x="5234741" y="43185"/>
        <a:ext cx="1215658" cy="761346"/>
      </dsp:txXfrm>
    </dsp:sp>
    <dsp:sp modelId="{B649A1ED-F3F5-4A21-90AE-06B0A72C3A09}">
      <dsp:nvSpPr>
        <dsp:cNvPr id="0" name=""/>
        <dsp:cNvSpPr/>
      </dsp:nvSpPr>
      <dsp:spPr>
        <a:xfrm>
          <a:off x="4158174" y="423859"/>
          <a:ext cx="3368791" cy="3368791"/>
        </a:xfrm>
        <a:custGeom>
          <a:avLst/>
          <a:gdLst/>
          <a:ahLst/>
          <a:cxnLst/>
          <a:rect l="0" t="0" r="0" b="0"/>
          <a:pathLst>
            <a:path>
              <a:moveTo>
                <a:pt x="2342312" y="133804"/>
              </a:moveTo>
              <a:arcTo wR="1684395" hR="1684395" stAng="17579493" swAng="1959652"/>
            </a:path>
          </a:pathLst>
        </a:custGeom>
        <a:noFill/>
        <a:ln w="6350"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0E4147-4DC6-448B-9D2B-BC7E6F2D6738}">
      <dsp:nvSpPr>
        <dsp:cNvPr id="0" name=""/>
        <dsp:cNvSpPr/>
      </dsp:nvSpPr>
      <dsp:spPr>
        <a:xfrm>
          <a:off x="6795509" y="1165887"/>
          <a:ext cx="1298032" cy="843720"/>
        </a:xfrm>
        <a:prstGeom prst="roundRect">
          <a:avLst/>
        </a:prstGeom>
        <a:solidFill>
          <a:schemeClr val="accent3">
            <a:hueOff val="-284339"/>
            <a:satOff val="-1172"/>
            <a:lumOff val="-24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zh-CN" sz="1400" kern="1200" dirty="0">
              <a:latin typeface="Arial" panose="020B0604020202020204" pitchFamily="34" charset="0"/>
              <a:ea typeface="微软雅黑" panose="020B0503020204020204" pitchFamily="34" charset="-122"/>
            </a:rPr>
            <a:t>二物质与非物质化活动阶段</a:t>
          </a:r>
        </a:p>
        <a:p>
          <a:pPr marL="0" lvl="0" indent="0" algn="l" defTabSz="622300">
            <a:lnSpc>
              <a:spcPct val="90000"/>
            </a:lnSpc>
            <a:spcBef>
              <a:spcPct val="0"/>
            </a:spcBef>
            <a:spcAft>
              <a:spcPct val="35000"/>
            </a:spcAft>
            <a:buNone/>
          </a:pPr>
          <a:endParaRPr lang="zh-CN" altLang="en-US" sz="1800" kern="1200" dirty="0"/>
        </a:p>
      </dsp:txBody>
      <dsp:txXfrm>
        <a:off x="6836696" y="1207074"/>
        <a:ext cx="1215658" cy="761346"/>
      </dsp:txXfrm>
    </dsp:sp>
    <dsp:sp modelId="{F7E1E2BF-CFA8-42C0-BA07-C49B1B1A7EE7}">
      <dsp:nvSpPr>
        <dsp:cNvPr id="0" name=""/>
        <dsp:cNvSpPr/>
      </dsp:nvSpPr>
      <dsp:spPr>
        <a:xfrm>
          <a:off x="4158174" y="423859"/>
          <a:ext cx="3368791" cy="3368791"/>
        </a:xfrm>
        <a:custGeom>
          <a:avLst/>
          <a:gdLst/>
          <a:ahLst/>
          <a:cxnLst/>
          <a:rect l="0" t="0" r="0" b="0"/>
          <a:pathLst>
            <a:path>
              <a:moveTo>
                <a:pt x="3366492" y="1596425"/>
              </a:moveTo>
              <a:arcTo wR="1684395" hR="1684395" stAng="21420377" swAng="2177115"/>
            </a:path>
          </a:pathLst>
        </a:custGeom>
        <a:noFill/>
        <a:ln w="6350" cap="flat" cmpd="sng" algn="ctr">
          <a:solidFill>
            <a:schemeClr val="accent3">
              <a:hueOff val="-284339"/>
              <a:satOff val="-1172"/>
              <a:lumOff val="-246"/>
              <a:alphaOff val="0"/>
            </a:schemeClr>
          </a:solidFill>
          <a:prstDash val="solid"/>
        </a:ln>
        <a:effectLst/>
      </dsp:spPr>
      <dsp:style>
        <a:lnRef idx="1">
          <a:scrgbClr r="0" g="0" b="0"/>
        </a:lnRef>
        <a:fillRef idx="0">
          <a:scrgbClr r="0" g="0" b="0"/>
        </a:fillRef>
        <a:effectRef idx="0">
          <a:scrgbClr r="0" g="0" b="0"/>
        </a:effectRef>
        <a:fontRef idx="minor"/>
      </dsp:style>
    </dsp:sp>
    <dsp:sp modelId="{CC10F952-A4ED-4DC6-8EFB-1266BDD0AF44}">
      <dsp:nvSpPr>
        <dsp:cNvPr id="0" name=""/>
        <dsp:cNvSpPr/>
      </dsp:nvSpPr>
      <dsp:spPr>
        <a:xfrm>
          <a:off x="6116405" y="3041737"/>
          <a:ext cx="1432456" cy="858443"/>
        </a:xfrm>
        <a:prstGeom prst="roundRect">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三、</a:t>
          </a:r>
          <a:r>
            <a:rPr lang="zh-CN" altLang="zh-CN" sz="1600" kern="1200" dirty="0">
              <a:latin typeface="Arial" panose="020B0604020202020204" pitchFamily="34" charset="0"/>
              <a:ea typeface="微软雅黑" panose="020B0503020204020204" pitchFamily="34" charset="-122"/>
            </a:rPr>
            <a:t>出声的外部言语活动阶段</a:t>
          </a:r>
          <a:endParaRPr lang="zh-CN" altLang="en-US" sz="1600" kern="1200" dirty="0"/>
        </a:p>
      </dsp:txBody>
      <dsp:txXfrm>
        <a:off x="6158311" y="3083643"/>
        <a:ext cx="1348644" cy="774631"/>
      </dsp:txXfrm>
    </dsp:sp>
    <dsp:sp modelId="{7516E65E-5146-40DC-B8BE-B4A025233E7C}">
      <dsp:nvSpPr>
        <dsp:cNvPr id="0" name=""/>
        <dsp:cNvSpPr/>
      </dsp:nvSpPr>
      <dsp:spPr>
        <a:xfrm>
          <a:off x="4158174" y="423859"/>
          <a:ext cx="3368791" cy="3368791"/>
        </a:xfrm>
        <a:custGeom>
          <a:avLst/>
          <a:gdLst/>
          <a:ahLst/>
          <a:cxnLst/>
          <a:rect l="0" t="0" r="0" b="0"/>
          <a:pathLst>
            <a:path>
              <a:moveTo>
                <a:pt x="1952160" y="3347372"/>
              </a:moveTo>
              <a:arcTo wR="1684395" hR="1684395" stAng="4851181" swAng="1237169"/>
            </a:path>
          </a:pathLst>
        </a:custGeom>
        <a:noFill/>
        <a:ln w="6350" cap="flat" cmpd="sng" algn="ctr">
          <a:solidFill>
            <a:schemeClr val="accent3">
              <a:hueOff val="-568678"/>
              <a:satOff val="-2344"/>
              <a:lumOff val="-491"/>
              <a:alphaOff val="0"/>
            </a:schemeClr>
          </a:solidFill>
          <a:prstDash val="solid"/>
        </a:ln>
        <a:effectLst/>
      </dsp:spPr>
      <dsp:style>
        <a:lnRef idx="1">
          <a:scrgbClr r="0" g="0" b="0"/>
        </a:lnRef>
        <a:fillRef idx="0">
          <a:scrgbClr r="0" g="0" b="0"/>
        </a:fillRef>
        <a:effectRef idx="0">
          <a:scrgbClr r="0" g="0" b="0"/>
        </a:effectRef>
        <a:fontRef idx="minor"/>
      </dsp:style>
    </dsp:sp>
    <dsp:sp modelId="{F938B593-A316-4C58-9B8E-9DA4BC4801B7}">
      <dsp:nvSpPr>
        <dsp:cNvPr id="0" name=""/>
        <dsp:cNvSpPr/>
      </dsp:nvSpPr>
      <dsp:spPr>
        <a:xfrm>
          <a:off x="4203491" y="3049099"/>
          <a:ext cx="1298032" cy="843720"/>
        </a:xfrm>
        <a:prstGeom prst="roundRect">
          <a:avLst/>
        </a:prstGeom>
        <a:solidFill>
          <a:schemeClr val="accent3">
            <a:hueOff val="-853018"/>
            <a:satOff val="-3517"/>
            <a:lumOff val="-73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四、</a:t>
          </a:r>
          <a:r>
            <a:rPr lang="zh-CN" altLang="zh-CN" sz="1600" kern="1200" dirty="0">
              <a:latin typeface="Arial" panose="020B0604020202020204" pitchFamily="34" charset="0"/>
              <a:ea typeface="微软雅黑" panose="020B0503020204020204" pitchFamily="34" charset="-122"/>
            </a:rPr>
            <a:t>无声的“外部”言语阶段</a:t>
          </a:r>
          <a:endParaRPr lang="zh-CN" altLang="en-US" sz="1600" kern="1200" dirty="0"/>
        </a:p>
      </dsp:txBody>
      <dsp:txXfrm>
        <a:off x="4244678" y="3090286"/>
        <a:ext cx="1215658" cy="761346"/>
      </dsp:txXfrm>
    </dsp:sp>
    <dsp:sp modelId="{65447618-AF45-43D8-A531-97E67936332A}">
      <dsp:nvSpPr>
        <dsp:cNvPr id="0" name=""/>
        <dsp:cNvSpPr/>
      </dsp:nvSpPr>
      <dsp:spPr>
        <a:xfrm>
          <a:off x="4158174" y="423859"/>
          <a:ext cx="3368791" cy="3368791"/>
        </a:xfrm>
        <a:custGeom>
          <a:avLst/>
          <a:gdLst/>
          <a:ahLst/>
          <a:cxnLst/>
          <a:rect l="0" t="0" r="0" b="0"/>
          <a:pathLst>
            <a:path>
              <a:moveTo>
                <a:pt x="281264" y="2616281"/>
              </a:moveTo>
              <a:arcTo wR="1684395" hR="1684395" stAng="8784598" swAng="2194853"/>
            </a:path>
          </a:pathLst>
        </a:custGeom>
        <a:noFill/>
        <a:ln w="6350" cap="flat" cmpd="sng" algn="ctr">
          <a:solidFill>
            <a:schemeClr val="accent3">
              <a:hueOff val="-853018"/>
              <a:satOff val="-3517"/>
              <a:lumOff val="-737"/>
              <a:alphaOff val="0"/>
            </a:schemeClr>
          </a:solidFill>
          <a:prstDash val="solid"/>
        </a:ln>
        <a:effectLst/>
      </dsp:spPr>
      <dsp:style>
        <a:lnRef idx="1">
          <a:scrgbClr r="0" g="0" b="0"/>
        </a:lnRef>
        <a:fillRef idx="0">
          <a:scrgbClr r="0" g="0" b="0"/>
        </a:fillRef>
        <a:effectRef idx="0">
          <a:scrgbClr r="0" g="0" b="0"/>
        </a:effectRef>
        <a:fontRef idx="minor"/>
      </dsp:style>
    </dsp:sp>
    <dsp:sp modelId="{EF25495F-0FA1-4583-AB60-D82D8C09D623}">
      <dsp:nvSpPr>
        <dsp:cNvPr id="0" name=""/>
        <dsp:cNvSpPr/>
      </dsp:nvSpPr>
      <dsp:spPr>
        <a:xfrm>
          <a:off x="3591599" y="1165887"/>
          <a:ext cx="1298032" cy="843720"/>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五、内部言语活动阶段</a:t>
          </a:r>
          <a:endParaRPr lang="zh-CN" altLang="en-US" sz="1600" kern="1200" dirty="0"/>
        </a:p>
      </dsp:txBody>
      <dsp:txXfrm>
        <a:off x="3632786" y="1207074"/>
        <a:ext cx="1215658" cy="761346"/>
      </dsp:txXfrm>
    </dsp:sp>
    <dsp:sp modelId="{3798EAD9-402E-40C4-B82D-C6578CA3FB4D}">
      <dsp:nvSpPr>
        <dsp:cNvPr id="0" name=""/>
        <dsp:cNvSpPr/>
      </dsp:nvSpPr>
      <dsp:spPr>
        <a:xfrm>
          <a:off x="4158174" y="423859"/>
          <a:ext cx="3368791" cy="3368791"/>
        </a:xfrm>
        <a:custGeom>
          <a:avLst/>
          <a:gdLst/>
          <a:ahLst/>
          <a:cxnLst/>
          <a:rect l="0" t="0" r="0" b="0"/>
          <a:pathLst>
            <a:path>
              <a:moveTo>
                <a:pt x="293708" y="734039"/>
              </a:moveTo>
              <a:arcTo wR="1684395" hR="1684395" stAng="12860856" swAng="1959652"/>
            </a:path>
          </a:pathLst>
        </a:custGeom>
        <a:noFill/>
        <a:ln w="6350" cap="flat" cmpd="sng" algn="ctr">
          <a:solidFill>
            <a:schemeClr val="accent3">
              <a:hueOff val="-1137357"/>
              <a:satOff val="-4689"/>
              <a:lumOff val="-983"/>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59576-7907-438A-B033-E7AE9CB9FAA3}">
      <dsp:nvSpPr>
        <dsp:cNvPr id="0" name=""/>
        <dsp:cNvSpPr/>
      </dsp:nvSpPr>
      <dsp:spPr>
        <a:xfrm>
          <a:off x="6893" y="0"/>
          <a:ext cx="4894682" cy="1677256"/>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1</a:t>
          </a:r>
          <a:r>
            <a:rPr lang="zh-CN" altLang="en-US" sz="1800" kern="1200" dirty="0">
              <a:latin typeface="Arial" panose="020B0604020202020204" pitchFamily="34" charset="0"/>
              <a:ea typeface="微软雅黑" panose="020B0503020204020204" pitchFamily="34" charset="-122"/>
            </a:rPr>
            <a:t>． 清晰的问题解决与模糊的问题解决</a:t>
          </a:r>
        </a:p>
      </dsp:txBody>
      <dsp:txXfrm>
        <a:off x="6893" y="0"/>
        <a:ext cx="4475368" cy="1677256"/>
      </dsp:txXfrm>
    </dsp:sp>
    <dsp:sp modelId="{2C44CDC0-ECA6-4D8C-8F2B-A561046D9BF5}">
      <dsp:nvSpPr>
        <dsp:cNvPr id="0" name=""/>
        <dsp:cNvSpPr/>
      </dsp:nvSpPr>
      <dsp:spPr>
        <a:xfrm>
          <a:off x="3922640" y="0"/>
          <a:ext cx="4894682" cy="1677256"/>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2</a:t>
          </a:r>
          <a:r>
            <a:rPr lang="zh-CN" altLang="en-US" sz="1800" kern="1200" dirty="0">
              <a:latin typeface="Arial" panose="020B0604020202020204" pitchFamily="34" charset="0"/>
              <a:ea typeface="微软雅黑" panose="020B0503020204020204" pitchFamily="34" charset="-122"/>
            </a:rPr>
            <a:t>． 非常规性的问题解决与常规性的问题解决</a:t>
          </a:r>
        </a:p>
      </dsp:txBody>
      <dsp:txXfrm>
        <a:off x="4761268" y="0"/>
        <a:ext cx="3217426" cy="16772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2646" y="367431"/>
          <a:ext cx="2313889" cy="2313889"/>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341" tIns="22860" rIns="127341" bIns="22860" numCol="1" spcCol="1270" anchor="ctr" anchorCtr="0">
          <a:noAutofit/>
        </a:bodyPr>
        <a:lstStyle/>
        <a:p>
          <a:pPr marL="0" lvl="0" indent="0" algn="l" defTabSz="800100">
            <a:lnSpc>
              <a:spcPct val="90000"/>
            </a:lnSpc>
            <a:spcBef>
              <a:spcPct val="0"/>
            </a:spcBef>
            <a:spcAft>
              <a:spcPct val="35000"/>
            </a:spcAft>
            <a:buNone/>
          </a:pPr>
          <a:r>
            <a:rPr lang="en-US" altLang="zh-CN" sz="1800" kern="1200" dirty="0">
              <a:solidFill>
                <a:schemeClr val="bg1"/>
              </a:solidFill>
              <a:latin typeface="Arial" panose="020B0604020202020204" pitchFamily="34" charset="0"/>
              <a:ea typeface="微软雅黑" panose="020B0503020204020204" pitchFamily="34" charset="-122"/>
            </a:rPr>
            <a:t>1.</a:t>
          </a:r>
          <a:r>
            <a:rPr lang="zh-CN" altLang="en-US" sz="1800" kern="1200" dirty="0">
              <a:solidFill>
                <a:schemeClr val="bg1"/>
              </a:solidFill>
              <a:latin typeface="Arial" panose="020B0604020202020204" pitchFamily="34" charset="0"/>
              <a:ea typeface="微软雅黑" panose="020B0503020204020204" pitchFamily="34" charset="-122"/>
            </a:rPr>
            <a:t>模板说</a:t>
          </a:r>
          <a:endParaRPr lang="zh-CN" altLang="en-US" sz="1800" kern="1200" dirty="0">
            <a:solidFill>
              <a:schemeClr val="bg1"/>
            </a:solidFill>
          </a:endParaRPr>
        </a:p>
      </dsp:txBody>
      <dsp:txXfrm>
        <a:off x="341507" y="706292"/>
        <a:ext cx="1636167" cy="1636167"/>
      </dsp:txXfrm>
    </dsp:sp>
    <dsp:sp modelId="{81526270-6B24-4D97-B390-D1F12138A1FD}">
      <dsp:nvSpPr>
        <dsp:cNvPr id="0" name=""/>
        <dsp:cNvSpPr/>
      </dsp:nvSpPr>
      <dsp:spPr>
        <a:xfrm>
          <a:off x="1853757" y="367431"/>
          <a:ext cx="2313889" cy="2313889"/>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341" tIns="25400" rIns="127341" bIns="25400" numCol="1" spcCol="1270" anchor="ctr" anchorCtr="0">
          <a:noAutofit/>
        </a:bodyPr>
        <a:lstStyle/>
        <a:p>
          <a:pPr marL="0" lvl="0" indent="0" algn="l" defTabSz="800100">
            <a:lnSpc>
              <a:spcPct val="90000"/>
            </a:lnSpc>
            <a:spcBef>
              <a:spcPct val="0"/>
            </a:spcBef>
            <a:spcAft>
              <a:spcPct val="35000"/>
            </a:spcAft>
            <a:buNone/>
          </a:pPr>
          <a:r>
            <a:rPr lang="en-US" altLang="zh-CN" sz="2000" kern="1200" dirty="0">
              <a:solidFill>
                <a:prstClr val="white"/>
              </a:solidFill>
              <a:latin typeface="Arial" panose="020B0604020202020204" pitchFamily="34" charset="0"/>
              <a:ea typeface="微软雅黑" panose="020B0503020204020204" pitchFamily="34" charset="-122"/>
              <a:cs typeface="+mn-cs"/>
            </a:rPr>
            <a:t>2.</a:t>
          </a:r>
          <a:r>
            <a:rPr lang="zh-CN" altLang="en-US" sz="2000" kern="1200" dirty="0">
              <a:solidFill>
                <a:prstClr val="white"/>
              </a:solidFill>
              <a:latin typeface="Arial" panose="020B0604020202020204" pitchFamily="34" charset="0"/>
              <a:ea typeface="微软雅黑" panose="020B0503020204020204" pitchFamily="34" charset="-122"/>
              <a:cs typeface="+mn-cs"/>
            </a:rPr>
            <a:t>原型说</a:t>
          </a:r>
        </a:p>
      </dsp:txBody>
      <dsp:txXfrm>
        <a:off x="2192618" y="706292"/>
        <a:ext cx="1636167" cy="1636167"/>
      </dsp:txXfrm>
    </dsp:sp>
    <dsp:sp modelId="{A440C14E-100D-411C-B40D-F1B5A16AEA00}">
      <dsp:nvSpPr>
        <dsp:cNvPr id="0" name=""/>
        <dsp:cNvSpPr/>
      </dsp:nvSpPr>
      <dsp:spPr>
        <a:xfrm>
          <a:off x="3704868" y="367431"/>
          <a:ext cx="2313889" cy="2313889"/>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341" tIns="25400" rIns="127341" bIns="25400" numCol="1" spcCol="1270" anchor="ctr" anchorCtr="0">
          <a:noAutofit/>
        </a:bodyPr>
        <a:lstStyle/>
        <a:p>
          <a:pPr marL="0" lvl="0" indent="0" algn="l" defTabSz="800100">
            <a:lnSpc>
              <a:spcPct val="90000"/>
            </a:lnSpc>
            <a:spcBef>
              <a:spcPct val="0"/>
            </a:spcBef>
            <a:spcAft>
              <a:spcPct val="35000"/>
            </a:spcAft>
            <a:buNone/>
          </a:pPr>
          <a:r>
            <a:rPr lang="en-US" altLang="zh-CN" sz="2000" kern="1200" dirty="0">
              <a:solidFill>
                <a:prstClr val="white"/>
              </a:solidFill>
              <a:latin typeface="Arial" panose="020B0604020202020204" pitchFamily="34" charset="0"/>
              <a:ea typeface="微软雅黑" panose="020B0503020204020204" pitchFamily="34" charset="-122"/>
              <a:cs typeface="+mn-cs"/>
            </a:rPr>
            <a:t>3.</a:t>
          </a:r>
          <a:r>
            <a:rPr lang="zh-CN" altLang="en-US" sz="2000" kern="1200" dirty="0">
              <a:solidFill>
                <a:prstClr val="white"/>
              </a:solidFill>
              <a:latin typeface="Arial" panose="020B0604020202020204" pitchFamily="34" charset="0"/>
              <a:ea typeface="微软雅黑" panose="020B0503020204020204" pitchFamily="34" charset="-122"/>
              <a:cs typeface="+mn-cs"/>
            </a:rPr>
            <a:t>特征分析说</a:t>
          </a:r>
        </a:p>
      </dsp:txBody>
      <dsp:txXfrm>
        <a:off x="4043729" y="706292"/>
        <a:ext cx="1636167" cy="163616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2024/9/1</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61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2024/9/1</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685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问题解决学习过程</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问题解决相对于知识、技能来说显然具有这样一些特性： 问题解决借鉴于内部语言来开展，它的基本单位是问题，其单位结构具有不确定性，它总要达到某个特定的终结（即具有明确的目的性），其活动必须由认知操作系列来进行。而这些特性就决定了问题解决的性质，它是由试误到顿悟，再到试误与顿悟相结合的过程。从总体上看，问题解决过程就是试误、顿悟、再试误、再顿悟，循环往复以至无穷的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综上所述，学习过程就是由知识学习过程、技能学习过程与问题解决学习过程三个子过程组成的复合体，其活动是积累、贯通、试练、熟练、试误、顿悟等纵横交错、交互作用的结果。</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24071147"/>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知识学习过程</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知识学习的性质</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什么是知识学习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所谓知识学习，就是新符号所代表的观念在学习者心理上获得意义的过程。追求符号的意义就是知识学习区别于技能学习的根本标志。</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意义是一种由符号引起的，通过精确和分化，能够清晰地由言语表达出来的认知内容或意识内容，是知识学习过程的终点形式。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那么，在知识学习过程中，如何表示学习者已经获得符号所代表的观念的意义呢？奥苏伯尔提出了“实质性联系”和“非人为联系”两个概念。奥苏伯尔认为，课堂中的知识主要是言语信息的学习，其实质是一种意义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32744903"/>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知识学习的性质</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知识学习的条件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知识学习能否得以实现，既受到学习材料性质的影响，也受到学习者自身因素的影响。前者是知识学习的外部条件，后者是知识学习的内部条件。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知识学习的外部条件是指学习材料本身应具有逻辑意义，它应在人类学习能力范围之内，学习者在心理上具有理解它的可能性。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知识学习的内部条件是指学习者自身的认知结构中应具有适当的观念，这些观念提供了与新知识符号相联系的可能性。</a:t>
            </a:r>
          </a:p>
        </p:txBody>
      </p:sp>
    </p:spTree>
    <p:extLst>
      <p:ext uri="{BB962C8B-B14F-4D97-AF65-F5344CB8AC3E}">
        <p14:creationId xmlns:p14="http://schemas.microsoft.com/office/powerpoint/2010/main" val="360015325"/>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知识学习的性质</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知识学习的类型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知识的主要表现形式是具有意义的言语信息。根据言语信息复杂性程度的不同，我们可以将知识区分为三种形式，即</a:t>
            </a:r>
            <a:r>
              <a:rPr lang="zh-CN" altLang="en-US" b="1" dirty="0">
                <a:solidFill>
                  <a:srgbClr val="FF0000"/>
                </a:solidFill>
                <a:latin typeface="Arial" panose="020B0604020202020204" pitchFamily="34" charset="0"/>
                <a:ea typeface="微软雅黑" panose="020B0503020204020204" pitchFamily="34" charset="-122"/>
              </a:rPr>
              <a:t>表征、概念</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命题</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graphicFrame>
        <p:nvGraphicFramePr>
          <p:cNvPr id="3" name="图示 2">
            <a:extLst>
              <a:ext uri="{FF2B5EF4-FFF2-40B4-BE49-F238E27FC236}">
                <a16:creationId xmlns:a16="http://schemas.microsoft.com/office/drawing/2014/main" id="{02422CE0-CA15-4E7A-88DC-BC6948503FF0}"/>
              </a:ext>
            </a:extLst>
          </p:cNvPr>
          <p:cNvGraphicFramePr/>
          <p:nvPr>
            <p:extLst>
              <p:ext uri="{D42A27DB-BD31-4B8C-83A1-F6EECF244321}">
                <p14:modId xmlns:p14="http://schemas.microsoft.com/office/powerpoint/2010/main" val="54627226"/>
              </p:ext>
            </p:extLst>
          </p:nvPr>
        </p:nvGraphicFramePr>
        <p:xfrm>
          <a:off x="1321429" y="1366464"/>
          <a:ext cx="9713016" cy="64486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5432634"/>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知识获得过程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接受学习的过程</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下位学习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上位学习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结合学习</a:t>
            </a:r>
          </a:p>
        </p:txBody>
      </p:sp>
      <p:pic>
        <p:nvPicPr>
          <p:cNvPr id="3" name="图片 2">
            <a:extLst>
              <a:ext uri="{FF2B5EF4-FFF2-40B4-BE49-F238E27FC236}">
                <a16:creationId xmlns:a16="http://schemas.microsoft.com/office/drawing/2014/main" id="{57B9C931-12DF-40BF-B1BC-EDEE3090FF9B}"/>
              </a:ext>
            </a:extLst>
          </p:cNvPr>
          <p:cNvPicPr>
            <a:picLocks noChangeAspect="1"/>
          </p:cNvPicPr>
          <p:nvPr/>
        </p:nvPicPr>
        <p:blipFill>
          <a:blip r:embed="rId2"/>
          <a:stretch>
            <a:fillRect/>
          </a:stretch>
        </p:blipFill>
        <p:spPr>
          <a:xfrm>
            <a:off x="6022428" y="1890168"/>
            <a:ext cx="5379161" cy="4396167"/>
          </a:xfrm>
          <a:prstGeom prst="rect">
            <a:avLst/>
          </a:prstGeom>
        </p:spPr>
      </p:pic>
    </p:spTree>
    <p:extLst>
      <p:ext uri="{BB962C8B-B14F-4D97-AF65-F5344CB8AC3E}">
        <p14:creationId xmlns:p14="http://schemas.microsoft.com/office/powerpoint/2010/main" val="485324194"/>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知识获得过程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发现学习的过程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接受学习的过程既可以是机械的，也可以是有意义的，而发现学习的过程则是有意义的。作为学习方式来看，机械的接受学习是学习者既不理解学习材料的意义，又不采取任何学习策略而消极被动地接受成人（教师）所教给的一切东西</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意义的接受学习是学习者既理解学习材料的意义，又采取一定的学习策略而积极主动地接受成人（教师）所教给的一切内容。发现学习则是学习者通过自己的独立思考去探索结论、获得知识，它可以充分发挥学习者的主动性、独立性与创造性。</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对学生来说，发现法是在教师的指导之下进行的。</a:t>
            </a:r>
          </a:p>
        </p:txBody>
      </p:sp>
    </p:spTree>
    <p:extLst>
      <p:ext uri="{BB962C8B-B14F-4D97-AF65-F5344CB8AC3E}">
        <p14:creationId xmlns:p14="http://schemas.microsoft.com/office/powerpoint/2010/main" val="167696317"/>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知识保持过程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保持和遗忘的单向过程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保持和遗忘的对象自始至终是新获得的意义，不管这个新知识是派生的下位知识，还是相关的下位知识，或者是并列的知识，遗忘总是朝着由新知识向原有知识的还原。显然，单向过程主要体现在下位学习和并列学习的同化模式中，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spTree>
    <p:extLst>
      <p:ext uri="{BB962C8B-B14F-4D97-AF65-F5344CB8AC3E}">
        <p14:creationId xmlns:p14="http://schemas.microsoft.com/office/powerpoint/2010/main" val="1865226827"/>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知识保持过程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保持和遗忘的单向过程</a:t>
            </a:r>
          </a:p>
        </p:txBody>
      </p:sp>
      <p:pic>
        <p:nvPicPr>
          <p:cNvPr id="3" name="图片 2">
            <a:extLst>
              <a:ext uri="{FF2B5EF4-FFF2-40B4-BE49-F238E27FC236}">
                <a16:creationId xmlns:a16="http://schemas.microsoft.com/office/drawing/2014/main" id="{F1DC359D-46EA-48DD-8927-1F92F0AC45B9}"/>
              </a:ext>
            </a:extLst>
          </p:cNvPr>
          <p:cNvPicPr>
            <a:picLocks noChangeAspect="1"/>
          </p:cNvPicPr>
          <p:nvPr/>
        </p:nvPicPr>
        <p:blipFill>
          <a:blip r:embed="rId2"/>
          <a:stretch>
            <a:fillRect/>
          </a:stretch>
        </p:blipFill>
        <p:spPr>
          <a:xfrm>
            <a:off x="1772616" y="2777246"/>
            <a:ext cx="9086850" cy="3467100"/>
          </a:xfrm>
          <a:prstGeom prst="rect">
            <a:avLst/>
          </a:prstGeom>
        </p:spPr>
      </p:pic>
    </p:spTree>
    <p:extLst>
      <p:ext uri="{BB962C8B-B14F-4D97-AF65-F5344CB8AC3E}">
        <p14:creationId xmlns:p14="http://schemas.microsoft.com/office/powerpoint/2010/main" val="3723848330"/>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知识保持过程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保持和遗忘的双向过程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保持或遗忘的对象并不总是新获得的意义。具体地说，在保持的早期，仍然是新知识向原有知识还原，因为在上位学习中，新知识尽管是上位知识，却很不稳定。</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随着新的上位知识进一步分化和巩固，还原方向开始逆转，即由原有下位知识向新的上位知识还原。显然，这一过程主要体现在上位学习的同化模式中，如表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spTree>
    <p:extLst>
      <p:ext uri="{BB962C8B-B14F-4D97-AF65-F5344CB8AC3E}">
        <p14:creationId xmlns:p14="http://schemas.microsoft.com/office/powerpoint/2010/main" val="3639526840"/>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知识保持过程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保持和遗忘的双向过程</a:t>
            </a:r>
          </a:p>
        </p:txBody>
      </p:sp>
      <p:pic>
        <p:nvPicPr>
          <p:cNvPr id="3" name="图片 2">
            <a:extLst>
              <a:ext uri="{FF2B5EF4-FFF2-40B4-BE49-F238E27FC236}">
                <a16:creationId xmlns:a16="http://schemas.microsoft.com/office/drawing/2014/main" id="{73D4A390-C1F7-48E3-9C1D-BAD39146F736}"/>
              </a:ext>
            </a:extLst>
          </p:cNvPr>
          <p:cNvPicPr>
            <a:picLocks noChangeAspect="1"/>
          </p:cNvPicPr>
          <p:nvPr/>
        </p:nvPicPr>
        <p:blipFill>
          <a:blip r:embed="rId2"/>
          <a:stretch>
            <a:fillRect/>
          </a:stretch>
        </p:blipFill>
        <p:spPr>
          <a:xfrm>
            <a:off x="2060027" y="2457446"/>
            <a:ext cx="7914290" cy="4056074"/>
          </a:xfrm>
          <a:prstGeom prst="rect">
            <a:avLst/>
          </a:prstGeom>
        </p:spPr>
      </p:pic>
    </p:spTree>
    <p:extLst>
      <p:ext uri="{BB962C8B-B14F-4D97-AF65-F5344CB8AC3E}">
        <p14:creationId xmlns:p14="http://schemas.microsoft.com/office/powerpoint/2010/main" val="2186252006"/>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机械学习过程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机械学习的获得过程</a:t>
            </a:r>
          </a:p>
        </p:txBody>
      </p:sp>
      <p:graphicFrame>
        <p:nvGraphicFramePr>
          <p:cNvPr id="3" name="内容占位符 3">
            <a:extLst>
              <a:ext uri="{FF2B5EF4-FFF2-40B4-BE49-F238E27FC236}">
                <a16:creationId xmlns:a16="http://schemas.microsoft.com/office/drawing/2014/main" id="{1F60C1E4-F480-4276-BE48-CB9F1770934A}"/>
              </a:ext>
            </a:extLst>
          </p:cNvPr>
          <p:cNvGraphicFramePr>
            <a:graphicFrameLocks/>
          </p:cNvGraphicFramePr>
          <p:nvPr>
            <p:extLst>
              <p:ext uri="{D42A27DB-BD31-4B8C-83A1-F6EECF244321}">
                <p14:modId xmlns:p14="http://schemas.microsoft.com/office/powerpoint/2010/main" val="3620638669"/>
              </p:ext>
            </p:extLst>
          </p:nvPr>
        </p:nvGraphicFramePr>
        <p:xfrm>
          <a:off x="1012855" y="2607363"/>
          <a:ext cx="9970219" cy="3423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3976027"/>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机械学习过程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机械学习的保持过程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研究机械学习保持量主要有三种方法。第一种是回忆法。第二种是再认法。第三种是重学法。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德国心理学家艾宾浩斯（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H</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Ebbinghaus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）是第一个从数量方面对机械学习的保持和遗忘进行研究的人。绘制了第一条“遗忘和保持曲线”。这条曲线反映了保持（或遗忘）发展的一般规律： 保持是一个负加速的过程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在识记的最初阶段，保持急剧下降</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随着时间的流逝，保持量逐渐趋于平稳。</a:t>
            </a:r>
          </a:p>
        </p:txBody>
      </p:sp>
    </p:spTree>
    <p:extLst>
      <p:ext uri="{BB962C8B-B14F-4D97-AF65-F5344CB8AC3E}">
        <p14:creationId xmlns:p14="http://schemas.microsoft.com/office/powerpoint/2010/main" val="3527140285"/>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机械学习过程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机械学习的保持过程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影响保持过程的个人原因无法全部罗列出来，但大致可以分为三类： 机体因素、后继因素和动机因素。检查前摄抑制和倒摄抑制的试验程序如表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pic>
        <p:nvPicPr>
          <p:cNvPr id="3" name="图片 2">
            <a:extLst>
              <a:ext uri="{FF2B5EF4-FFF2-40B4-BE49-F238E27FC236}">
                <a16:creationId xmlns:a16="http://schemas.microsoft.com/office/drawing/2014/main" id="{12F4E5CE-54C1-4FF4-9E60-448313620135}"/>
              </a:ext>
            </a:extLst>
          </p:cNvPr>
          <p:cNvPicPr>
            <a:picLocks noChangeAspect="1"/>
          </p:cNvPicPr>
          <p:nvPr/>
        </p:nvPicPr>
        <p:blipFill>
          <a:blip r:embed="rId2"/>
          <a:stretch>
            <a:fillRect/>
          </a:stretch>
        </p:blipFill>
        <p:spPr>
          <a:xfrm>
            <a:off x="1562100" y="3550322"/>
            <a:ext cx="9067800" cy="2781300"/>
          </a:xfrm>
          <a:prstGeom prst="rect">
            <a:avLst/>
          </a:prstGeom>
        </p:spPr>
      </p:pic>
    </p:spTree>
    <p:extLst>
      <p:ext uri="{BB962C8B-B14F-4D97-AF65-F5344CB8AC3E}">
        <p14:creationId xmlns:p14="http://schemas.microsoft.com/office/powerpoint/2010/main" val="1049948087"/>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技能学习过程</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技能学习的性质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什么是技能学习</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技能即动作方式，按自动化程度分非自动化动作方式（狭义技能）和自动化动作方式（技巧），技能是技巧基础，按表现情况分外部动作方式（动作技能）和内部动作方式（智力技能），动作技能与智力技能密切联系不可分割，有不同点、共同点及相互联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动作系统是人执行的外显肌肉活动，动作技能包含执行程序、知觉反应线索、肌肉动作反应，程序属智力技能范畴，动作技能分内循环和外循环两类，从纯粹动作技能角度学习内容为单一动作及连锁。</a:t>
            </a:r>
          </a:p>
        </p:txBody>
      </p:sp>
    </p:spTree>
    <p:extLst>
      <p:ext uri="{BB962C8B-B14F-4D97-AF65-F5344CB8AC3E}">
        <p14:creationId xmlns:p14="http://schemas.microsoft.com/office/powerpoint/2010/main" val="2083021734"/>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技能学习的性质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什么是技能学习</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9D86DC69-AD48-489B-A879-AC85921621B4}"/>
              </a:ext>
            </a:extLst>
          </p:cNvPr>
          <p:cNvPicPr>
            <a:picLocks noChangeAspect="1"/>
          </p:cNvPicPr>
          <p:nvPr/>
        </p:nvPicPr>
        <p:blipFill>
          <a:blip r:embed="rId2"/>
          <a:stretch>
            <a:fillRect/>
          </a:stretch>
        </p:blipFill>
        <p:spPr>
          <a:xfrm>
            <a:off x="1749316" y="2445462"/>
            <a:ext cx="8445719" cy="4258495"/>
          </a:xfrm>
          <a:prstGeom prst="rect">
            <a:avLst/>
          </a:prstGeom>
        </p:spPr>
      </p:pic>
    </p:spTree>
    <p:extLst>
      <p:ext uri="{BB962C8B-B14F-4D97-AF65-F5344CB8AC3E}">
        <p14:creationId xmlns:p14="http://schemas.microsoft.com/office/powerpoint/2010/main" val="4206168694"/>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技能学习的性质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动作及动作系统</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8C4C22BF-50EF-4E23-9835-E2753A812DB6}"/>
              </a:ext>
            </a:extLst>
          </p:cNvPr>
          <p:cNvGraphicFramePr>
            <a:graphicFrameLocks/>
          </p:cNvGraphicFramePr>
          <p:nvPr>
            <p:extLst>
              <p:ext uri="{D42A27DB-BD31-4B8C-83A1-F6EECF244321}">
                <p14:modId xmlns:p14="http://schemas.microsoft.com/office/powerpoint/2010/main" val="2482809829"/>
              </p:ext>
            </p:extLst>
          </p:nvPr>
        </p:nvGraphicFramePr>
        <p:xfrm>
          <a:off x="1145569" y="2732926"/>
          <a:ext cx="10515600" cy="3711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6709581"/>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技能学习的性质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产生式及产生式系统</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产生式系统最初是从波斯特（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Post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）提出的一种计算形式体系中得来的。所谓产生式系统，就是人所能执行的一组内隐的智力活动。它的基本原理是： 当一定的条件满足后，就能产生一定的行动，即“条件</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）的形式。一个“条件</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行动”就是一个产生式，一个智力技能需要一系列产生式，即按照某种结构组织起来的产生式序列。</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比较反射学习（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），产生式系统是从“条件”到“行动”。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人的智力技能包括三类下属活动： 一是关于总目标的信息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二是每一步输入和输出的信息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三是指示。其中目标和指示是产生式条件的控制部分，也是智力技能最主要的部分。</a:t>
            </a:r>
          </a:p>
        </p:txBody>
      </p:sp>
    </p:spTree>
    <p:extLst>
      <p:ext uri="{BB962C8B-B14F-4D97-AF65-F5344CB8AC3E}">
        <p14:creationId xmlns:p14="http://schemas.microsoft.com/office/powerpoint/2010/main" val="921053958"/>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7101031"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动作技能学习过程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动作技能学习的量变过程</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麦克唐纳（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McDonald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）将各种动作技能的学习和各种不同的学习条件总结为一个综合性模式。他认为，实际的学习曲线是学习过程的量变，这个过程也包括高原现象。他将学习曲线划分为六个阶段：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为无进步阶段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为迅速进步阶段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为学习速度逐渐减慢阶段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为高原阶段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为再次缓慢进步阶段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为进步再次减慢，并临近极限阶段，如图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pic>
        <p:nvPicPr>
          <p:cNvPr id="5" name="图片 4">
            <a:extLst>
              <a:ext uri="{FF2B5EF4-FFF2-40B4-BE49-F238E27FC236}">
                <a16:creationId xmlns:a16="http://schemas.microsoft.com/office/drawing/2014/main" id="{C28253DF-1A9D-4845-B8E4-D80852DC0F6E}"/>
              </a:ext>
            </a:extLst>
          </p:cNvPr>
          <p:cNvPicPr>
            <a:picLocks noChangeAspect="1"/>
          </p:cNvPicPr>
          <p:nvPr/>
        </p:nvPicPr>
        <p:blipFill>
          <a:blip r:embed="rId2"/>
          <a:stretch>
            <a:fillRect/>
          </a:stretch>
        </p:blipFill>
        <p:spPr>
          <a:xfrm>
            <a:off x="8071945" y="2590800"/>
            <a:ext cx="3609975" cy="2895600"/>
          </a:xfrm>
          <a:prstGeom prst="rect">
            <a:avLst/>
          </a:prstGeom>
        </p:spPr>
      </p:pic>
    </p:spTree>
    <p:extLst>
      <p:ext uri="{BB962C8B-B14F-4D97-AF65-F5344CB8AC3E}">
        <p14:creationId xmlns:p14="http://schemas.microsoft.com/office/powerpoint/2010/main" val="2713504224"/>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第九章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学习过程</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动作技能学习过程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动作技能学习的质变过程</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费茨（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Fitts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）和波斯纳（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I</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Posner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）将较为成熟的学习者获得动作技能的一般心理过程概括为以下三个阶段。</a:t>
            </a:r>
          </a:p>
        </p:txBody>
      </p:sp>
      <p:graphicFrame>
        <p:nvGraphicFramePr>
          <p:cNvPr id="3" name="内容占位符 3">
            <a:extLst>
              <a:ext uri="{FF2B5EF4-FFF2-40B4-BE49-F238E27FC236}">
                <a16:creationId xmlns:a16="http://schemas.microsoft.com/office/drawing/2014/main" id="{4316409A-3D24-4992-9386-C28BFF8CD0F7}"/>
              </a:ext>
            </a:extLst>
          </p:cNvPr>
          <p:cNvGraphicFramePr>
            <a:graphicFrameLocks/>
          </p:cNvGraphicFramePr>
          <p:nvPr>
            <p:extLst>
              <p:ext uri="{D42A27DB-BD31-4B8C-83A1-F6EECF244321}">
                <p14:modId xmlns:p14="http://schemas.microsoft.com/office/powerpoint/2010/main" val="2874407829"/>
              </p:ext>
            </p:extLst>
          </p:nvPr>
        </p:nvGraphicFramePr>
        <p:xfrm>
          <a:off x="704636" y="2979505"/>
          <a:ext cx="10247616" cy="35589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6584642"/>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智力技能学习过程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智力技能形成过程的阶段</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国内外关于智力技能形成过程的阶段理论有好几种，其中苏联维列鲁学派的加里培林提出的“智力按阶段形成的理论”影响较大。</a:t>
            </a:r>
          </a:p>
        </p:txBody>
      </p:sp>
      <p:graphicFrame>
        <p:nvGraphicFramePr>
          <p:cNvPr id="3" name="内容占位符 3">
            <a:extLst>
              <a:ext uri="{FF2B5EF4-FFF2-40B4-BE49-F238E27FC236}">
                <a16:creationId xmlns:a16="http://schemas.microsoft.com/office/drawing/2014/main" id="{902FFEF7-7C8D-4DE0-B607-B581D1A56925}"/>
              </a:ext>
            </a:extLst>
          </p:cNvPr>
          <p:cNvGraphicFramePr>
            <a:graphicFrameLocks/>
          </p:cNvGraphicFramePr>
          <p:nvPr>
            <p:extLst>
              <p:ext uri="{D42A27DB-BD31-4B8C-83A1-F6EECF244321}">
                <p14:modId xmlns:p14="http://schemas.microsoft.com/office/powerpoint/2010/main" val="2690113486"/>
              </p:ext>
            </p:extLst>
          </p:nvPr>
        </p:nvGraphicFramePr>
        <p:xfrm>
          <a:off x="284252" y="2907587"/>
          <a:ext cx="11685141" cy="3950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2620915"/>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智力技能学习过程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样例学习的心理过程</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样例学习是指学习具体事例，从中找出解决问题的条件，根据条件采取“行动”。这样，通过所蕴含的“条件</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行动”产生式的一步步学习，最终形成解决问题的产生式系统。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样例学习是通过阅读样例题，认知其中蕴含的产生式系统的过程来实现的。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样例学习可以通过样例题把解决问题的正确途径直接呈现在学习者面前，即呈现一个智力技能习得所必要的信息或步骤，而将一些无关的信息排除在学习者知觉范围之外。</a:t>
            </a:r>
          </a:p>
        </p:txBody>
      </p:sp>
    </p:spTree>
    <p:extLst>
      <p:ext uri="{BB962C8B-B14F-4D97-AF65-F5344CB8AC3E}">
        <p14:creationId xmlns:p14="http://schemas.microsoft.com/office/powerpoint/2010/main" val="3665102217"/>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智力技能学习过程</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智力技能的策略</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每一类具体问题的解决，都有一套智力技能的产生式系统，而且往往不只有唯一的一套。人类的智力技能还包含一种比解决某类问题的一般产生式系统更“一般化”的产生式系统，即智力技能策略。智力技能总是通过解决问题体现出来，它实际上也就是解决问题的技能。</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智力技能策略有两大类： 一类是内部指导的策略，另一类是刺激指导的策略。</a:t>
            </a:r>
          </a:p>
        </p:txBody>
      </p:sp>
    </p:spTree>
    <p:extLst>
      <p:ext uri="{BB962C8B-B14F-4D97-AF65-F5344CB8AC3E}">
        <p14:creationId xmlns:p14="http://schemas.microsoft.com/office/powerpoint/2010/main" val="1790252476"/>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94965"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  问题解决学习过程</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问题解决学习的性质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什么是问题解决学习</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题解决学习是指在具有明确目标却不明确达到目标的途径或方法的情况下，运用的一系列有指向的认知操作过程，也称问题解决。在生活、学习与工作中，每个人总会遇到这样或那样的问题需要解决，因此，通过问题解决学习学会解决问题就显得十分重要。</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所有的问题解决学习都包含三个基本成分或条件。一是目标指向性。二是认知系列。三是操作系列。</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问题解决学习过程是指问题解决者寻找操作系列以达到目的的过程。它存在着三种状态： 一是初始状态。二是中间状态。三是目标状态。这三种状态显然是有机地结合在一起的。</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44739400"/>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问题解决学习的性质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问题解决的类型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问题与问题解决按照不同的角度或标准，可以划分为多种不同的类型，主要有如下两组。</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A73EE40E-B8F5-482F-8945-0595A2E23DCF}"/>
              </a:ext>
            </a:extLst>
          </p:cNvPr>
          <p:cNvGraphicFramePr>
            <a:graphicFrameLocks/>
          </p:cNvGraphicFramePr>
          <p:nvPr>
            <p:extLst>
              <p:ext uri="{D42A27DB-BD31-4B8C-83A1-F6EECF244321}">
                <p14:modId xmlns:p14="http://schemas.microsoft.com/office/powerpoint/2010/main" val="362936371"/>
              </p:ext>
            </p:extLst>
          </p:nvPr>
        </p:nvGraphicFramePr>
        <p:xfrm>
          <a:off x="1683891" y="3429001"/>
          <a:ext cx="8824217" cy="167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9571311"/>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问题解决过程的阶段</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问题解决过程的阶段（环节、步骤），也可以称为问题解决的模式。关于这个问题，国外有不少心理学家和教育工作者提出了独到的见解。</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归结起来，不外乎两个方面，即传统的问题解决过程阶段论与现代认知学派的问题解决过程模式论。具体如表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spTree>
    <p:extLst>
      <p:ext uri="{BB962C8B-B14F-4D97-AF65-F5344CB8AC3E}">
        <p14:creationId xmlns:p14="http://schemas.microsoft.com/office/powerpoint/2010/main" val="3336473375"/>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A7C0929A-F9F7-405F-BA0D-B5F570784D4D}"/>
              </a:ext>
            </a:extLst>
          </p:cNvPr>
          <p:cNvPicPr>
            <a:picLocks noChangeAspect="1"/>
          </p:cNvPicPr>
          <p:nvPr/>
        </p:nvPicPr>
        <p:blipFill>
          <a:blip r:embed="rId2"/>
          <a:stretch>
            <a:fillRect/>
          </a:stretch>
        </p:blipFill>
        <p:spPr>
          <a:xfrm>
            <a:off x="1828800" y="569642"/>
            <a:ext cx="8581745" cy="5684013"/>
          </a:xfrm>
          <a:prstGeom prst="rect">
            <a:avLst/>
          </a:prstGeom>
        </p:spPr>
      </p:pic>
    </p:spTree>
    <p:extLst>
      <p:ext uri="{BB962C8B-B14F-4D97-AF65-F5344CB8AC3E}">
        <p14:creationId xmlns:p14="http://schemas.microsoft.com/office/powerpoint/2010/main" val="4078514643"/>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8F366FFB-C1C4-4525-A952-53A4D90DD4AD}"/>
              </a:ext>
            </a:extLst>
          </p:cNvPr>
          <p:cNvPicPr>
            <a:picLocks noChangeAspect="1"/>
          </p:cNvPicPr>
          <p:nvPr/>
        </p:nvPicPr>
        <p:blipFill>
          <a:blip r:embed="rId2"/>
          <a:stretch>
            <a:fillRect/>
          </a:stretch>
        </p:blipFill>
        <p:spPr>
          <a:xfrm>
            <a:off x="1707109" y="1200150"/>
            <a:ext cx="8924925" cy="4457700"/>
          </a:xfrm>
          <a:prstGeom prst="rect">
            <a:avLst/>
          </a:prstGeom>
        </p:spPr>
      </p:pic>
    </p:spTree>
    <p:extLst>
      <p:ext uri="{BB962C8B-B14F-4D97-AF65-F5344CB8AC3E}">
        <p14:creationId xmlns:p14="http://schemas.microsoft.com/office/powerpoint/2010/main" val="274410858"/>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a:xfrm>
            <a:off x="1066800" y="1815444"/>
            <a:ext cx="10058400" cy="3931920"/>
          </a:xfrm>
        </p:spPr>
        <p:txBody>
          <a:bodyPr/>
          <a:lstStyle/>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知识</a:t>
            </a:r>
            <a:r>
              <a:rPr lang="zh-CN" altLang="en-US" dirty="0">
                <a:latin typeface="微软雅黑" panose="020B0503020204020204" pitchFamily="34" charset="-122"/>
                <a:ea typeface="微软雅黑" panose="020B0503020204020204" pitchFamily="34" charset="-122"/>
              </a:rPr>
              <a:t>： 是人对事物属性与联系的能动反映，是通过人与客观事物的相互作用而形成的。</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技能</a:t>
            </a:r>
            <a:r>
              <a:rPr lang="zh-CN" altLang="en-US" dirty="0">
                <a:latin typeface="微软雅黑" panose="020B0503020204020204" pitchFamily="34" charset="-122"/>
                <a:ea typeface="微软雅黑" panose="020B0503020204020204" pitchFamily="34" charset="-122"/>
              </a:rPr>
              <a:t>： 是指经过练习而获得的合乎法则的认知活动或身体活动的动作方式。</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接受学习</a:t>
            </a:r>
            <a:r>
              <a:rPr lang="zh-CN" altLang="en-US" dirty="0">
                <a:latin typeface="微软雅黑" panose="020B0503020204020204" pitchFamily="34" charset="-122"/>
                <a:ea typeface="微软雅黑" panose="020B0503020204020204" pitchFamily="34" charset="-122"/>
              </a:rPr>
              <a:t>： 是指在教师的指导下，学习者接受事物意义的学习。把事物的共同关键特性用言语的形式呈现出来，学习者将其与认知结构中适当的观念建立联系，这就是意义的接受性获得，或者称之为概念、命题的同化（接受）。</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发现学习</a:t>
            </a:r>
            <a:r>
              <a:rPr lang="zh-CN" altLang="en-US" dirty="0">
                <a:latin typeface="微软雅黑" panose="020B0503020204020204" pitchFamily="34" charset="-122"/>
                <a:ea typeface="微软雅黑" panose="020B0503020204020204" pitchFamily="34" charset="-122"/>
              </a:rPr>
              <a:t>： 是学习者通过自己的独立思考去探索结论、获得知识，它可以充分发挥学习者的主动性、独立性与创造性。</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机械学习</a:t>
            </a:r>
            <a:r>
              <a:rPr lang="zh-CN" altLang="en-US" dirty="0">
                <a:latin typeface="微软雅黑" panose="020B0503020204020204" pitchFamily="34" charset="-122"/>
                <a:ea typeface="微软雅黑" panose="020B0503020204020204" pitchFamily="34" charset="-122"/>
              </a:rPr>
              <a:t>： 是无意义的学习，它并不与学习者的认知结构发生实质性的联系。也是一种言语行为的学习，或者说是一种言语联结和言语顺序的学习，它只处于反射学习的水平。</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产生式系统</a:t>
            </a:r>
            <a:r>
              <a:rPr lang="zh-CN" altLang="en-US" dirty="0">
                <a:latin typeface="微软雅黑" panose="020B0503020204020204" pitchFamily="34" charset="-122"/>
                <a:ea typeface="微软雅黑" panose="020B0503020204020204" pitchFamily="34" charset="-122"/>
              </a:rPr>
              <a:t>： 就是人所能执行的一组内隐的智力活动。它的基本原理是： 当一定的条件满足后，就能产生一定的行动，即条件</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行动（</a:t>
            </a:r>
            <a:r>
              <a:rPr lang="en-US" altLang="zh-CN" dirty="0">
                <a:latin typeface="微软雅黑" panose="020B0503020204020204" pitchFamily="34" charset="-122"/>
                <a:ea typeface="微软雅黑" panose="020B0503020204020204" pitchFamily="34" charset="-122"/>
              </a:rPr>
              <a:t>C—A</a:t>
            </a:r>
            <a:r>
              <a:rPr lang="zh-CN" altLang="en-US" dirty="0">
                <a:latin typeface="微软雅黑" panose="020B0503020204020204" pitchFamily="34" charset="-122"/>
                <a:ea typeface="微软雅黑" panose="020B0503020204020204" pitchFamily="34" charset="-122"/>
              </a:rPr>
              <a:t>）的形式。一个“条件</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行动”就是一个产生式，一个智力技能需要一系列产生式，即按照某种结构组织起来的产生式序列。</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样例学习</a:t>
            </a:r>
            <a:r>
              <a:rPr lang="zh-CN" altLang="en-US" dirty="0">
                <a:latin typeface="微软雅黑" panose="020B0503020204020204" pitchFamily="34" charset="-122"/>
                <a:ea typeface="微软雅黑" panose="020B0503020204020204" pitchFamily="34" charset="-122"/>
              </a:rPr>
              <a:t>： 是指学习具体事例，从中找出解决问题的条件，根据条件采取“行动”。这样通过所蕴含的“条件</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行动”产生式的一步步学习，最终形成解决问题的产生式系统。</a:t>
            </a: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问题解决的模式识别与思维策略</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模式识别</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按照现代认知学派的观点，问题解决即模式识别。而“模式识别过程就是感觉信息与长时记忆中的项目有着最佳匹配的过程” 。那么，这种模式识别过程是如何实现的呢？认知学派主要提出了如下几种理论模型。</a:t>
            </a:r>
          </a:p>
        </p:txBody>
      </p:sp>
      <p:graphicFrame>
        <p:nvGraphicFramePr>
          <p:cNvPr id="3" name="内容占位符 3">
            <a:extLst>
              <a:ext uri="{FF2B5EF4-FFF2-40B4-BE49-F238E27FC236}">
                <a16:creationId xmlns:a16="http://schemas.microsoft.com/office/drawing/2014/main" id="{E0DDF997-A37F-45F2-B4B2-5ED9B9885891}"/>
              </a:ext>
            </a:extLst>
          </p:cNvPr>
          <p:cNvGraphicFramePr>
            <a:graphicFrameLocks/>
          </p:cNvGraphicFramePr>
          <p:nvPr>
            <p:extLst>
              <p:ext uri="{D42A27DB-BD31-4B8C-83A1-F6EECF244321}">
                <p14:modId xmlns:p14="http://schemas.microsoft.com/office/powerpoint/2010/main" val="3957487185"/>
              </p:ext>
            </p:extLst>
          </p:nvPr>
        </p:nvGraphicFramePr>
        <p:xfrm>
          <a:off x="2834154" y="3429000"/>
          <a:ext cx="6021404" cy="3048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3097372"/>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问题解决的模式识别与思维策略</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思维策略</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认知学派提出的问题解决策略主要有两大类，即算法式策略与启发式策略。</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算法式策略</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启发式策略</a:t>
            </a:r>
          </a:p>
        </p:txBody>
      </p:sp>
    </p:spTree>
    <p:extLst>
      <p:ext uri="{BB962C8B-B14F-4D97-AF65-F5344CB8AC3E}">
        <p14:creationId xmlns:p14="http://schemas.microsoft.com/office/powerpoint/2010/main" val="2987038721"/>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在一堂初中地理课上，来听课的老师问了学生们一个问题：“在地上挖一个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千米深的洞，这个洞比地面上热还是冷？”全班鸦雀无声，没人能回答。讲课的老师走了出来，说道：“你提问的方式不对，让我来换一种问法，大家就知道了。同学们，地球的深层处于什么状态？”学生们异口同声地回答：“地球的深层是熔岩。”请用本章内容解释为什么学生们第一时间没有回答出这个问题。</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某钢琴辅导班的老师对自己教过一年现在却放弃的、钢琴学习时间长达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个月、</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年的学生进行了一次测验，结果表明，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个月与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年未接触钢琴的学生对技能没有遗忘，</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年未接触钢琴的学生对技能虽然有部分遗忘，但是经过</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a:solidFill>
                  <a:schemeClr val="tx1">
                    <a:lumMod val="75000"/>
                    <a:lumOff val="25000"/>
                  </a:schemeClr>
                </a:solidFill>
                <a:latin typeface="Arial" panose="020B0604020202020204" pitchFamily="34" charset="0"/>
                <a:ea typeface="微软雅黑" panose="020B0503020204020204" pitchFamily="34" charset="-122"/>
              </a:rPr>
              <a:t>分钟的练习之后便完全恢复了。请用本章内容对上述现象进行解释。</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131E47-8EF7-4945-B597-F0D71F0B0841}"/>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E2EEED47-4DDE-4BE6-971D-375BA0A9D705}"/>
              </a:ext>
            </a:extLst>
          </p:cNvPr>
          <p:cNvPicPr>
            <a:picLocks noGrp="1" noChangeAspect="1"/>
          </p:cNvPicPr>
          <p:nvPr>
            <p:ph idx="1"/>
          </p:nvPr>
        </p:nvPicPr>
        <p:blipFill>
          <a:blip r:embed="rId2"/>
          <a:stretch>
            <a:fillRect/>
          </a:stretch>
        </p:blipFill>
        <p:spPr>
          <a:xfrm>
            <a:off x="2645229" y="1777617"/>
            <a:ext cx="6901541" cy="43085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21623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学习过程概述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知识学习过程</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技能学习过程</a:t>
            </a:r>
            <a:endParaRPr lang="en-US" altLang="zh-CN" sz="2400" dirty="0">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问题解决学习过程</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r>
              <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rPr>
              <a:t>   </a:t>
            </a:r>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学习过程概述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知识学习过程</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知识是人对事物属性与联系的能动反映，是通过人与客观事物的相互作用而形成的。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一般来说，知识具有几种基本特性： 它能够用言语交流，其基本单位是意义，它的单位结构存在多样性，其记忆呈现非独立的网络性，知识的迁移具有叠加与扩充的性质。而这些特性决定知识学习过程乃是一个从积累到贯通，再到积累与贯通相结合的过程。就是说，知识是一点一滴积累起来的，当积累到一定的程度后，便通过积极思考，予以融会贯通。</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从总体上看，知识学习过程是一个积累、贯通、再积累、再贯通，循环往复以至无穷的过程。</a:t>
            </a:r>
          </a:p>
        </p:txBody>
      </p:sp>
    </p:spTree>
    <p:extLst>
      <p:ext uri="{BB962C8B-B14F-4D97-AF65-F5344CB8AC3E}">
        <p14:creationId xmlns:p14="http://schemas.microsoft.com/office/powerpoint/2010/main" val="1859859245"/>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技能学习过程</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E141EC17-9BDA-4541-817A-D11F55367B7B}"/>
              </a:ext>
            </a:extLst>
          </p:cNvPr>
          <p:cNvGraphicFramePr>
            <a:graphicFrameLocks/>
          </p:cNvGraphicFramePr>
          <p:nvPr>
            <p:extLst>
              <p:ext uri="{D42A27DB-BD31-4B8C-83A1-F6EECF244321}">
                <p14:modId xmlns:p14="http://schemas.microsoft.com/office/powerpoint/2010/main" val="2811283909"/>
              </p:ext>
            </p:extLst>
          </p:nvPr>
        </p:nvGraphicFramePr>
        <p:xfrm>
          <a:off x="1261152" y="2046047"/>
          <a:ext cx="10515600" cy="3409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a:extLst>
              <a:ext uri="{FF2B5EF4-FFF2-40B4-BE49-F238E27FC236}">
                <a16:creationId xmlns:a16="http://schemas.microsoft.com/office/drawing/2014/main" id="{CAEBEDF4-6406-4FE5-97E4-A8CF26EBEF42}"/>
              </a:ext>
            </a:extLst>
          </p:cNvPr>
          <p:cNvSpPr txBox="1"/>
          <p:nvPr/>
        </p:nvSpPr>
        <p:spPr>
          <a:xfrm>
            <a:off x="1261152" y="5647690"/>
            <a:ext cx="8920538" cy="873957"/>
          </a:xfrm>
          <a:prstGeom prst="rect">
            <a:avLst/>
          </a:prstGeom>
          <a:noFill/>
        </p:spPr>
        <p:txBody>
          <a:bodyPr wrap="square">
            <a:spAutoFit/>
          </a:bodyPr>
          <a:lstStyle/>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总体来说，技能学习过程是一个试练、熟练、再试练、再熟练，循环往复以至无穷的过程。</a:t>
            </a:r>
          </a:p>
        </p:txBody>
      </p:sp>
    </p:spTree>
    <p:extLst>
      <p:ext uri="{BB962C8B-B14F-4D97-AF65-F5344CB8AC3E}">
        <p14:creationId xmlns:p14="http://schemas.microsoft.com/office/powerpoint/2010/main" val="4232283024"/>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3020</TotalTime>
  <Words>3439</Words>
  <Application>Microsoft Office PowerPoint</Application>
  <PresentationFormat>宽屏</PresentationFormat>
  <Paragraphs>160</Paragraphs>
  <Slides>43</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43</vt:i4>
      </vt:variant>
    </vt:vector>
  </HeadingPairs>
  <TitlesOfParts>
    <vt:vector size="52"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第二编  学习心理</vt:lpstr>
      <vt:lpstr>第九章   学习过程</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fanmeilin</cp:lastModifiedBy>
  <cp:revision>26</cp:revision>
  <dcterms:created xsi:type="dcterms:W3CDTF">2023-07-29T06:13:37Z</dcterms:created>
  <dcterms:modified xsi:type="dcterms:W3CDTF">2024-09-01T07:05:35Z</dcterms:modified>
</cp:coreProperties>
</file>