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52"/>
  </p:notesMasterIdLst>
  <p:sldIdLst>
    <p:sldId id="256" r:id="rId2"/>
    <p:sldId id="482" r:id="rId3"/>
    <p:sldId id="485" r:id="rId4"/>
    <p:sldId id="526" r:id="rId5"/>
    <p:sldId id="595" r:id="rId6"/>
    <p:sldId id="257" r:id="rId7"/>
    <p:sldId id="488" r:id="rId8"/>
    <p:sldId id="530" r:id="rId9"/>
    <p:sldId id="558" r:id="rId10"/>
    <p:sldId id="559" r:id="rId11"/>
    <p:sldId id="560" r:id="rId12"/>
    <p:sldId id="561" r:id="rId13"/>
    <p:sldId id="562" r:id="rId14"/>
    <p:sldId id="563" r:id="rId15"/>
    <p:sldId id="564" r:id="rId16"/>
    <p:sldId id="489" r:id="rId17"/>
    <p:sldId id="596" r:id="rId18"/>
    <p:sldId id="565" r:id="rId19"/>
    <p:sldId id="566" r:id="rId20"/>
    <p:sldId id="567" r:id="rId21"/>
    <p:sldId id="568" r:id="rId22"/>
    <p:sldId id="569" r:id="rId23"/>
    <p:sldId id="570" r:id="rId24"/>
    <p:sldId id="571" r:id="rId25"/>
    <p:sldId id="572" r:id="rId26"/>
    <p:sldId id="573" r:id="rId27"/>
    <p:sldId id="574" r:id="rId28"/>
    <p:sldId id="575" r:id="rId29"/>
    <p:sldId id="576" r:id="rId30"/>
    <p:sldId id="577" r:id="rId31"/>
    <p:sldId id="490" r:id="rId32"/>
    <p:sldId id="578" r:id="rId33"/>
    <p:sldId id="579" r:id="rId34"/>
    <p:sldId id="580" r:id="rId35"/>
    <p:sldId id="581" r:id="rId36"/>
    <p:sldId id="582" r:id="rId37"/>
    <p:sldId id="583" r:id="rId38"/>
    <p:sldId id="495" r:id="rId39"/>
    <p:sldId id="584" r:id="rId40"/>
    <p:sldId id="585" r:id="rId41"/>
    <p:sldId id="586" r:id="rId42"/>
    <p:sldId id="587" r:id="rId43"/>
    <p:sldId id="588" r:id="rId44"/>
    <p:sldId id="591" r:id="rId45"/>
    <p:sldId id="589" r:id="rId46"/>
    <p:sldId id="592" r:id="rId47"/>
    <p:sldId id="557" r:id="rId48"/>
    <p:sldId id="593" r:id="rId49"/>
    <p:sldId id="594" r:id="rId50"/>
    <p:sldId id="524"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EEEB78-CF10-4A44-8180-965AB7E191F3}" type="doc">
      <dgm:prSet loTypeId="urn:microsoft.com/office/officeart/2005/8/layout/hChevron3" loCatId="process" qsTypeId="urn:microsoft.com/office/officeart/2005/8/quickstyle/simple1" qsCatId="simple" csTypeId="urn:microsoft.com/office/officeart/2005/8/colors/colorful2" csCatId="colorful" phldr="1"/>
      <dgm:spPr/>
    </dgm:pt>
    <dgm:pt modelId="{4DE34989-C577-4917-9932-84AE606BE477}">
      <dgm:prSet phldrT="[文本]" custT="1"/>
      <dgm:spPr/>
      <dgm:t>
        <a:bodyPr/>
        <a:lstStyle/>
        <a:p>
          <a:r>
            <a:rPr lang="en-US" altLang="zh-CN" sz="1800" b="1">
              <a:latin typeface="Arial" panose="020B0604020202020204" pitchFamily="34" charset="0"/>
              <a:ea typeface="微软雅黑" panose="020B0503020204020204" pitchFamily="34" charset="-122"/>
            </a:rPr>
            <a:t>1. </a:t>
          </a:r>
          <a:r>
            <a:rPr lang="zh-CN" altLang="en-US" sz="1800" b="1">
              <a:latin typeface="Arial" panose="020B0604020202020204" pitchFamily="34" charset="0"/>
              <a:ea typeface="微软雅黑" panose="020B0503020204020204" pitchFamily="34" charset="-122"/>
            </a:rPr>
            <a:t>学生集体的领导者</a:t>
          </a:r>
          <a:endParaRPr lang="zh-CN" altLang="en-US" sz="1800" b="1" dirty="0">
            <a:latin typeface="Arial" panose="020B0604020202020204" pitchFamily="34" charset="0"/>
            <a:ea typeface="微软雅黑" panose="020B0503020204020204" pitchFamily="34" charset="-122"/>
          </a:endParaRPr>
        </a:p>
      </dgm:t>
    </dgm:pt>
    <dgm:pt modelId="{86B4DE6E-4875-4D76-855E-92AF56A5C8F8}" type="parTrans" cxnId="{7ECD5968-58D2-40A6-A173-03D1D867B530}">
      <dgm:prSet/>
      <dgm:spPr/>
      <dgm:t>
        <a:bodyPr/>
        <a:lstStyle/>
        <a:p>
          <a:endParaRPr lang="zh-CN" altLang="en-US"/>
        </a:p>
      </dgm:t>
    </dgm:pt>
    <dgm:pt modelId="{B86D3107-6F76-43B2-AF13-6EB356978821}" type="sibTrans" cxnId="{7ECD5968-58D2-40A6-A173-03D1D867B530}">
      <dgm:prSet/>
      <dgm:spPr/>
      <dgm:t>
        <a:bodyPr/>
        <a:lstStyle/>
        <a:p>
          <a:endParaRPr lang="zh-CN" altLang="en-US"/>
        </a:p>
      </dgm:t>
    </dgm:pt>
    <dgm:pt modelId="{18AC949D-AE34-4A2D-BC2A-66D1CCFFC4F2}">
      <dgm:prSet phldrT="[文本]" custT="1"/>
      <dgm:spPr/>
      <dgm:t>
        <a:bodyPr/>
        <a:lstStyle/>
        <a:p>
          <a:pPr marL="0" lvl="0" indent="0" algn="ctr" defTabSz="800100">
            <a:lnSpc>
              <a:spcPct val="90000"/>
            </a:lnSpc>
            <a:spcBef>
              <a:spcPct val="0"/>
            </a:spcBef>
            <a:spcAft>
              <a:spcPct val="35000"/>
            </a:spcAft>
            <a:buNone/>
          </a:pPr>
          <a:r>
            <a:rPr lang="en-US" altLang="zh-CN" sz="1800" b="1" kern="1200" dirty="0">
              <a:latin typeface="Arial" panose="020B0604020202020204" pitchFamily="34" charset="0"/>
              <a:ea typeface="微软雅黑" panose="020B0503020204020204" pitchFamily="34" charset="-122"/>
              <a:cs typeface="+mn-cs"/>
            </a:rPr>
            <a:t>2. </a:t>
          </a:r>
          <a:r>
            <a:rPr lang="zh-CN" altLang="en-US" sz="1800" b="1" kern="1200" dirty="0">
              <a:latin typeface="Arial" panose="020B0604020202020204" pitchFamily="34" charset="0"/>
              <a:ea typeface="微软雅黑" panose="020B0503020204020204" pitchFamily="34" charset="-122"/>
              <a:cs typeface="+mn-cs"/>
            </a:rPr>
            <a:t>课堂纪律的管理者</a:t>
          </a:r>
        </a:p>
      </dgm:t>
    </dgm:pt>
    <dgm:pt modelId="{41E77D93-1E4B-44DE-8B1C-EFB5D34057FA}" type="parTrans" cxnId="{859F4B13-E827-4DD5-81E0-36B77BCA6A0C}">
      <dgm:prSet/>
      <dgm:spPr/>
      <dgm:t>
        <a:bodyPr/>
        <a:lstStyle/>
        <a:p>
          <a:endParaRPr lang="zh-CN" altLang="en-US"/>
        </a:p>
      </dgm:t>
    </dgm:pt>
    <dgm:pt modelId="{FD7C025C-E63C-4F24-AA50-4286C25BBA9C}" type="sibTrans" cxnId="{859F4B13-E827-4DD5-81E0-36B77BCA6A0C}">
      <dgm:prSet/>
      <dgm:spPr/>
      <dgm:t>
        <a:bodyPr/>
        <a:lstStyle/>
        <a:p>
          <a:endParaRPr lang="zh-CN" altLang="en-US"/>
        </a:p>
      </dgm:t>
    </dgm:pt>
    <dgm:pt modelId="{874E732C-4ADF-4C01-8A74-7BFA79D564E2}" type="pres">
      <dgm:prSet presAssocID="{94EEEB78-CF10-4A44-8180-965AB7E191F3}" presName="Name0" presStyleCnt="0">
        <dgm:presLayoutVars>
          <dgm:dir/>
          <dgm:resizeHandles val="exact"/>
        </dgm:presLayoutVars>
      </dgm:prSet>
      <dgm:spPr/>
    </dgm:pt>
    <dgm:pt modelId="{462594C7-0A61-4FE1-AEA6-91E5E656D484}" type="pres">
      <dgm:prSet presAssocID="{4DE34989-C577-4917-9932-84AE606BE477}" presName="parTxOnly" presStyleLbl="node1" presStyleIdx="0" presStyleCnt="2">
        <dgm:presLayoutVars>
          <dgm:bulletEnabled val="1"/>
        </dgm:presLayoutVars>
      </dgm:prSet>
      <dgm:spPr/>
    </dgm:pt>
    <dgm:pt modelId="{2F6E9CAC-F997-4E13-9C7D-EF66724474FB}" type="pres">
      <dgm:prSet presAssocID="{B86D3107-6F76-43B2-AF13-6EB356978821}" presName="parSpace" presStyleCnt="0"/>
      <dgm:spPr/>
    </dgm:pt>
    <dgm:pt modelId="{1CFD210F-9088-4E5A-8AE6-9C2FE80D99A5}" type="pres">
      <dgm:prSet presAssocID="{18AC949D-AE34-4A2D-BC2A-66D1CCFFC4F2}" presName="parTxOnly" presStyleLbl="node1" presStyleIdx="1" presStyleCnt="2">
        <dgm:presLayoutVars>
          <dgm:bulletEnabled val="1"/>
        </dgm:presLayoutVars>
      </dgm:prSet>
      <dgm:spPr/>
    </dgm:pt>
  </dgm:ptLst>
  <dgm:cxnLst>
    <dgm:cxn modelId="{859F4B13-E827-4DD5-81E0-36B77BCA6A0C}" srcId="{94EEEB78-CF10-4A44-8180-965AB7E191F3}" destId="{18AC949D-AE34-4A2D-BC2A-66D1CCFFC4F2}" srcOrd="1" destOrd="0" parTransId="{41E77D93-1E4B-44DE-8B1C-EFB5D34057FA}" sibTransId="{FD7C025C-E63C-4F24-AA50-4286C25BBA9C}"/>
    <dgm:cxn modelId="{18590115-83DE-4EA0-8CB8-D614654A1E2F}" type="presOf" srcId="{18AC949D-AE34-4A2D-BC2A-66D1CCFFC4F2}" destId="{1CFD210F-9088-4E5A-8AE6-9C2FE80D99A5}" srcOrd="0" destOrd="0" presId="urn:microsoft.com/office/officeart/2005/8/layout/hChevron3"/>
    <dgm:cxn modelId="{174AB332-C494-4438-8B19-AE245CC95D02}" type="presOf" srcId="{94EEEB78-CF10-4A44-8180-965AB7E191F3}" destId="{874E732C-4ADF-4C01-8A74-7BFA79D564E2}" srcOrd="0" destOrd="0" presId="urn:microsoft.com/office/officeart/2005/8/layout/hChevron3"/>
    <dgm:cxn modelId="{7ECD5968-58D2-40A6-A173-03D1D867B530}" srcId="{94EEEB78-CF10-4A44-8180-965AB7E191F3}" destId="{4DE34989-C577-4917-9932-84AE606BE477}" srcOrd="0" destOrd="0" parTransId="{86B4DE6E-4875-4D76-855E-92AF56A5C8F8}" sibTransId="{B86D3107-6F76-43B2-AF13-6EB356978821}"/>
    <dgm:cxn modelId="{AE3D809E-9D2E-4E4B-8955-5F56668C8382}" type="presOf" srcId="{4DE34989-C577-4917-9932-84AE606BE477}" destId="{462594C7-0A61-4FE1-AEA6-91E5E656D484}" srcOrd="0" destOrd="0" presId="urn:microsoft.com/office/officeart/2005/8/layout/hChevron3"/>
    <dgm:cxn modelId="{2AF69E1B-3F9E-4326-AAA1-B92FA902605D}" type="presParOf" srcId="{874E732C-4ADF-4C01-8A74-7BFA79D564E2}" destId="{462594C7-0A61-4FE1-AEA6-91E5E656D484}" srcOrd="0" destOrd="0" presId="urn:microsoft.com/office/officeart/2005/8/layout/hChevron3"/>
    <dgm:cxn modelId="{78E72513-9860-4246-B583-FA445893A0DE}" type="presParOf" srcId="{874E732C-4ADF-4C01-8A74-7BFA79D564E2}" destId="{2F6E9CAC-F997-4E13-9C7D-EF66724474FB}" srcOrd="1" destOrd="0" presId="urn:microsoft.com/office/officeart/2005/8/layout/hChevron3"/>
    <dgm:cxn modelId="{C549E142-D275-4075-989D-F68D9869AF78}" type="presParOf" srcId="{874E732C-4ADF-4C01-8A74-7BFA79D564E2}" destId="{1CFD210F-9088-4E5A-8AE6-9C2FE80D99A5}"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53A8CDB-7C83-403C-8ECD-64996E06BA29}"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zh-CN" altLang="en-US"/>
        </a:p>
      </dgm:t>
    </dgm:pt>
    <dgm:pt modelId="{1EA79177-CEB6-44D6-B143-4E71F071690D}">
      <dgm:prSet custT="1"/>
      <dgm:spPr/>
      <dgm:t>
        <a:bodyPr/>
        <a:lstStyle/>
        <a:p>
          <a:pPr marL="0" lvl="0" indent="0" algn="ctr"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① 教师要有坦荡的胸怀、实事求是的态度，勇于承认自己的缺点和错误，并能够及时纠正。</a:t>
          </a:r>
          <a:endParaRPr lang="en-US" altLang="zh-CN" sz="1800" kern="1200" dirty="0">
            <a:solidFill>
              <a:schemeClr val="bg1"/>
            </a:solidFill>
            <a:latin typeface="Arial" panose="020B0604020202020204" pitchFamily="34" charset="0"/>
            <a:ea typeface="微软雅黑" panose="020B0503020204020204" pitchFamily="34" charset="-122"/>
            <a:cs typeface="+mn-cs"/>
          </a:endParaRPr>
        </a:p>
      </dgm:t>
    </dgm:pt>
    <dgm:pt modelId="{486443B1-052F-4475-A6FE-B60B3FE181BB}" type="parTrans" cxnId="{16C13573-F0AA-496C-AE77-476013C52CFA}">
      <dgm:prSet/>
      <dgm:spPr/>
      <dgm:t>
        <a:bodyPr/>
        <a:lstStyle/>
        <a:p>
          <a:endParaRPr lang="zh-CN" altLang="en-US"/>
        </a:p>
      </dgm:t>
    </dgm:pt>
    <dgm:pt modelId="{C04CC2D8-6D5C-4A31-B86A-B6B5DB1187D8}" type="sibTrans" cxnId="{16C13573-F0AA-496C-AE77-476013C52CFA}">
      <dgm:prSet/>
      <dgm:spPr/>
      <dgm:t>
        <a:bodyPr/>
        <a:lstStyle/>
        <a:p>
          <a:endParaRPr lang="zh-CN" altLang="en-US"/>
        </a:p>
      </dgm:t>
    </dgm:pt>
    <dgm:pt modelId="{F4CDB9B5-FAA9-4A70-96BA-02B50A16C6E8}">
      <dgm:prSet custT="1"/>
      <dgm:spPr/>
      <dgm:t>
        <a:bodyPr/>
        <a:lstStyle/>
        <a:p>
          <a:pPr marL="0" lvl="0" indent="0" algn="ctr"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② 教师要正确认识并合理运用自己的威信。</a:t>
          </a:r>
        </a:p>
      </dgm:t>
    </dgm:pt>
    <dgm:pt modelId="{9E1D08A0-46C7-414C-806F-20FDF1738A00}" type="parTrans" cxnId="{04CA6E32-64E1-479C-9DA0-84957B0430AE}">
      <dgm:prSet/>
      <dgm:spPr/>
      <dgm:t>
        <a:bodyPr/>
        <a:lstStyle/>
        <a:p>
          <a:endParaRPr lang="zh-CN" altLang="en-US"/>
        </a:p>
      </dgm:t>
    </dgm:pt>
    <dgm:pt modelId="{8ED2813E-9A72-4335-B585-2FF82861C3B2}" type="sibTrans" cxnId="{04CA6E32-64E1-479C-9DA0-84957B0430AE}">
      <dgm:prSet/>
      <dgm:spPr/>
      <dgm:t>
        <a:bodyPr/>
        <a:lstStyle/>
        <a:p>
          <a:endParaRPr lang="zh-CN" altLang="en-US"/>
        </a:p>
      </dgm:t>
    </dgm:pt>
    <dgm:pt modelId="{0B643C08-F3EE-48EA-B61E-5A9958A41266}">
      <dgm:prSet custT="1"/>
      <dgm:spPr/>
      <dgm:t>
        <a:bodyPr/>
        <a:lstStyle/>
        <a:p>
          <a:r>
            <a:rPr lang="zh-CN" altLang="en-US" sz="1800" kern="1200" dirty="0">
              <a:solidFill>
                <a:prstClr val="white"/>
              </a:solidFill>
              <a:latin typeface="Arial" panose="020B0604020202020204" pitchFamily="34" charset="0"/>
              <a:ea typeface="微软雅黑" panose="020B0503020204020204" pitchFamily="34" charset="-122"/>
              <a:cs typeface="+mn-cs"/>
            </a:rPr>
            <a:t>③ 不断进取的敬业精神。</a:t>
          </a:r>
          <a:endParaRPr lang="en-US" altLang="zh-CN" sz="1800" kern="1200" dirty="0">
            <a:solidFill>
              <a:prstClr val="white"/>
            </a:solidFill>
            <a:latin typeface="Arial" panose="020B0604020202020204" pitchFamily="34" charset="0"/>
            <a:ea typeface="微软雅黑" panose="020B0503020204020204" pitchFamily="34" charset="-122"/>
            <a:cs typeface="+mn-cs"/>
          </a:endParaRPr>
        </a:p>
      </dgm:t>
    </dgm:pt>
    <dgm:pt modelId="{47341FCE-99B2-4428-AF83-D0B5EFD16CB1}" type="parTrans" cxnId="{9B743343-05AD-40CC-BDF9-F4F2B3F2A4B2}">
      <dgm:prSet/>
      <dgm:spPr/>
      <dgm:t>
        <a:bodyPr/>
        <a:lstStyle/>
        <a:p>
          <a:endParaRPr lang="zh-CN" altLang="en-US"/>
        </a:p>
      </dgm:t>
    </dgm:pt>
    <dgm:pt modelId="{E2F24BBD-6BF6-4842-9FB7-89A900F5B002}" type="sibTrans" cxnId="{9B743343-05AD-40CC-BDF9-F4F2B3F2A4B2}">
      <dgm:prSet/>
      <dgm:spPr/>
      <dgm:t>
        <a:bodyPr/>
        <a:lstStyle/>
        <a:p>
          <a:endParaRPr lang="zh-CN" altLang="en-US"/>
        </a:p>
      </dgm:t>
    </dgm:pt>
    <dgm:pt modelId="{C4F6C0DC-8D6D-4041-8B41-8EB694C72E8A}">
      <dgm:prSet custT="1"/>
      <dgm:spPr/>
      <dgm:t>
        <a:bodyPr/>
        <a:lstStyle/>
        <a:p>
          <a:pPr marL="0" lvl="0" indent="0" algn="ctr"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④ 言行一致，做学生的楷模。</a:t>
          </a:r>
        </a:p>
      </dgm:t>
    </dgm:pt>
    <dgm:pt modelId="{6D896134-93A8-4747-B43C-8319259AA66D}" type="parTrans" cxnId="{EF5CC715-33EA-44EF-8579-5068BEFD8ED5}">
      <dgm:prSet/>
      <dgm:spPr/>
      <dgm:t>
        <a:bodyPr/>
        <a:lstStyle/>
        <a:p>
          <a:endParaRPr lang="zh-CN" altLang="en-US"/>
        </a:p>
      </dgm:t>
    </dgm:pt>
    <dgm:pt modelId="{C8972E11-2290-4899-ACB9-D6EC8B17319E}" type="sibTrans" cxnId="{EF5CC715-33EA-44EF-8579-5068BEFD8ED5}">
      <dgm:prSet/>
      <dgm:spPr/>
      <dgm:t>
        <a:bodyPr/>
        <a:lstStyle/>
        <a:p>
          <a:endParaRPr lang="zh-CN" altLang="en-US"/>
        </a:p>
      </dgm:t>
    </dgm:pt>
    <dgm:pt modelId="{9DD5E393-A791-455F-BA1A-689CD6E779D7}" type="pres">
      <dgm:prSet presAssocID="{C53A8CDB-7C83-403C-8ECD-64996E06BA29}" presName="Name0" presStyleCnt="0">
        <dgm:presLayoutVars>
          <dgm:dir/>
          <dgm:resizeHandles val="exact"/>
        </dgm:presLayoutVars>
      </dgm:prSet>
      <dgm:spPr/>
    </dgm:pt>
    <dgm:pt modelId="{31BB49D3-8780-4C64-935B-03B7F7FFB72F}" type="pres">
      <dgm:prSet presAssocID="{1EA79177-CEB6-44D6-B143-4E71F071690D}" presName="Name5" presStyleLbl="vennNode1" presStyleIdx="0" presStyleCnt="4">
        <dgm:presLayoutVars>
          <dgm:bulletEnabled val="1"/>
        </dgm:presLayoutVars>
      </dgm:prSet>
      <dgm:spPr/>
    </dgm:pt>
    <dgm:pt modelId="{4900C49B-8D4B-415B-82D9-74F178384269}" type="pres">
      <dgm:prSet presAssocID="{C04CC2D8-6D5C-4A31-B86A-B6B5DB1187D8}" presName="space" presStyleCnt="0"/>
      <dgm:spPr/>
    </dgm:pt>
    <dgm:pt modelId="{013BD8A3-C0D0-4FA8-B7BC-590850795EAC}" type="pres">
      <dgm:prSet presAssocID="{F4CDB9B5-FAA9-4A70-96BA-02B50A16C6E8}" presName="Name5" presStyleLbl="vennNode1" presStyleIdx="1" presStyleCnt="4">
        <dgm:presLayoutVars>
          <dgm:bulletEnabled val="1"/>
        </dgm:presLayoutVars>
      </dgm:prSet>
      <dgm:spPr/>
    </dgm:pt>
    <dgm:pt modelId="{6FCEDB98-4C26-478B-ACAB-A86F21610ADE}" type="pres">
      <dgm:prSet presAssocID="{8ED2813E-9A72-4335-B585-2FF82861C3B2}" presName="space" presStyleCnt="0"/>
      <dgm:spPr/>
    </dgm:pt>
    <dgm:pt modelId="{5F3C8C65-D6B8-49D9-B4A3-85D66874A670}" type="pres">
      <dgm:prSet presAssocID="{0B643C08-F3EE-48EA-B61E-5A9958A41266}" presName="Name5" presStyleLbl="vennNode1" presStyleIdx="2" presStyleCnt="4">
        <dgm:presLayoutVars>
          <dgm:bulletEnabled val="1"/>
        </dgm:presLayoutVars>
      </dgm:prSet>
      <dgm:spPr/>
    </dgm:pt>
    <dgm:pt modelId="{DE926991-67F5-4D6D-8690-2C4CCCF063C2}" type="pres">
      <dgm:prSet presAssocID="{E2F24BBD-6BF6-4842-9FB7-89A900F5B002}" presName="space" presStyleCnt="0"/>
      <dgm:spPr/>
    </dgm:pt>
    <dgm:pt modelId="{50157867-DB7D-4D87-9FC2-09044B6438CB}" type="pres">
      <dgm:prSet presAssocID="{C4F6C0DC-8D6D-4041-8B41-8EB694C72E8A}" presName="Name5" presStyleLbl="vennNode1" presStyleIdx="3" presStyleCnt="4">
        <dgm:presLayoutVars>
          <dgm:bulletEnabled val="1"/>
        </dgm:presLayoutVars>
      </dgm:prSet>
      <dgm:spPr/>
    </dgm:pt>
  </dgm:ptLst>
  <dgm:cxnLst>
    <dgm:cxn modelId="{CA65D110-895C-4EF4-9C54-BAF06C2A9032}" type="presOf" srcId="{C4F6C0DC-8D6D-4041-8B41-8EB694C72E8A}" destId="{50157867-DB7D-4D87-9FC2-09044B6438CB}" srcOrd="0" destOrd="0" presId="urn:microsoft.com/office/officeart/2005/8/layout/venn3"/>
    <dgm:cxn modelId="{EF5CC715-33EA-44EF-8579-5068BEFD8ED5}" srcId="{C53A8CDB-7C83-403C-8ECD-64996E06BA29}" destId="{C4F6C0DC-8D6D-4041-8B41-8EB694C72E8A}" srcOrd="3" destOrd="0" parTransId="{6D896134-93A8-4747-B43C-8319259AA66D}" sibTransId="{C8972E11-2290-4899-ACB9-D6EC8B17319E}"/>
    <dgm:cxn modelId="{687D031C-529D-4964-B062-4B40846C6273}" type="presOf" srcId="{1EA79177-CEB6-44D6-B143-4E71F071690D}" destId="{31BB49D3-8780-4C64-935B-03B7F7FFB72F}" srcOrd="0" destOrd="0" presId="urn:microsoft.com/office/officeart/2005/8/layout/venn3"/>
    <dgm:cxn modelId="{04CA6E32-64E1-479C-9DA0-84957B0430AE}" srcId="{C53A8CDB-7C83-403C-8ECD-64996E06BA29}" destId="{F4CDB9B5-FAA9-4A70-96BA-02B50A16C6E8}" srcOrd="1" destOrd="0" parTransId="{9E1D08A0-46C7-414C-806F-20FDF1738A00}" sibTransId="{8ED2813E-9A72-4335-B585-2FF82861C3B2}"/>
    <dgm:cxn modelId="{9B743343-05AD-40CC-BDF9-F4F2B3F2A4B2}" srcId="{C53A8CDB-7C83-403C-8ECD-64996E06BA29}" destId="{0B643C08-F3EE-48EA-B61E-5A9958A41266}" srcOrd="2" destOrd="0" parTransId="{47341FCE-99B2-4428-AF83-D0B5EFD16CB1}" sibTransId="{E2F24BBD-6BF6-4842-9FB7-89A900F5B002}"/>
    <dgm:cxn modelId="{16C13573-F0AA-496C-AE77-476013C52CFA}" srcId="{C53A8CDB-7C83-403C-8ECD-64996E06BA29}" destId="{1EA79177-CEB6-44D6-B143-4E71F071690D}" srcOrd="0" destOrd="0" parTransId="{486443B1-052F-4475-A6FE-B60B3FE181BB}" sibTransId="{C04CC2D8-6D5C-4A31-B86A-B6B5DB1187D8}"/>
    <dgm:cxn modelId="{E19AA49F-492C-4661-9218-106EE1C67835}" type="presOf" srcId="{F4CDB9B5-FAA9-4A70-96BA-02B50A16C6E8}" destId="{013BD8A3-C0D0-4FA8-B7BC-590850795EAC}" srcOrd="0" destOrd="0" presId="urn:microsoft.com/office/officeart/2005/8/layout/venn3"/>
    <dgm:cxn modelId="{0775CFB0-90F5-4B36-BDCD-DD75A3B5B611}" type="presOf" srcId="{0B643C08-F3EE-48EA-B61E-5A9958A41266}" destId="{5F3C8C65-D6B8-49D9-B4A3-85D66874A670}" srcOrd="0" destOrd="0" presId="urn:microsoft.com/office/officeart/2005/8/layout/venn3"/>
    <dgm:cxn modelId="{9F2486FC-0217-449D-B0F8-D4DBE46951F8}" type="presOf" srcId="{C53A8CDB-7C83-403C-8ECD-64996E06BA29}" destId="{9DD5E393-A791-455F-BA1A-689CD6E779D7}" srcOrd="0" destOrd="0" presId="urn:microsoft.com/office/officeart/2005/8/layout/venn3"/>
    <dgm:cxn modelId="{B32FB167-9096-49F8-9447-099C12429768}" type="presParOf" srcId="{9DD5E393-A791-455F-BA1A-689CD6E779D7}" destId="{31BB49D3-8780-4C64-935B-03B7F7FFB72F}" srcOrd="0" destOrd="0" presId="urn:microsoft.com/office/officeart/2005/8/layout/venn3"/>
    <dgm:cxn modelId="{D92A79BC-F348-4FA8-BAE1-EB44BB8002CC}" type="presParOf" srcId="{9DD5E393-A791-455F-BA1A-689CD6E779D7}" destId="{4900C49B-8D4B-415B-82D9-74F178384269}" srcOrd="1" destOrd="0" presId="urn:microsoft.com/office/officeart/2005/8/layout/venn3"/>
    <dgm:cxn modelId="{FED833C6-4A8F-4208-B8CB-A1BCE68783D2}" type="presParOf" srcId="{9DD5E393-A791-455F-BA1A-689CD6E779D7}" destId="{013BD8A3-C0D0-4FA8-B7BC-590850795EAC}" srcOrd="2" destOrd="0" presId="urn:microsoft.com/office/officeart/2005/8/layout/venn3"/>
    <dgm:cxn modelId="{60BEF35F-EE8C-4F46-8B9B-6C0CFF29BC23}" type="presParOf" srcId="{9DD5E393-A791-455F-BA1A-689CD6E779D7}" destId="{6FCEDB98-4C26-478B-ACAB-A86F21610ADE}" srcOrd="3" destOrd="0" presId="urn:microsoft.com/office/officeart/2005/8/layout/venn3"/>
    <dgm:cxn modelId="{A754BF10-C523-464C-83D2-324FF2C83C8D}" type="presParOf" srcId="{9DD5E393-A791-455F-BA1A-689CD6E779D7}" destId="{5F3C8C65-D6B8-49D9-B4A3-85D66874A670}" srcOrd="4" destOrd="0" presId="urn:microsoft.com/office/officeart/2005/8/layout/venn3"/>
    <dgm:cxn modelId="{1AD98DC0-5E29-4B17-BF50-EC81A793ED8D}" type="presParOf" srcId="{9DD5E393-A791-455F-BA1A-689CD6E779D7}" destId="{DE926991-67F5-4D6D-8690-2C4CCCF063C2}" srcOrd="5" destOrd="0" presId="urn:microsoft.com/office/officeart/2005/8/layout/venn3"/>
    <dgm:cxn modelId="{DFA49C97-B830-411B-BF99-8F82DCE1C5D7}" type="presParOf" srcId="{9DD5E393-A791-455F-BA1A-689CD6E779D7}" destId="{50157867-DB7D-4D87-9FC2-09044B6438CB}"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zh-CN" altLang="en-US"/>
        </a:p>
      </dgm:t>
    </dgm:pt>
    <dgm:pt modelId="{6353CCF8-8BD3-4613-8AF6-DE97BF062231}">
      <dgm:prSet phldrT="[文本]" custT="1"/>
      <dgm:spPr/>
      <dgm:t>
        <a:bodyPr/>
        <a:lstStyle/>
        <a:p>
          <a:pPr algn="l"/>
          <a:r>
            <a:rPr lang="en-US" altLang="en-US" sz="2400" dirty="0">
              <a:solidFill>
                <a:schemeClr val="bg1"/>
              </a:solidFill>
              <a:latin typeface="Arial" panose="020B0604020202020204" pitchFamily="34" charset="0"/>
              <a:ea typeface="微软雅黑" panose="020B0503020204020204" pitchFamily="34" charset="-122"/>
            </a:rPr>
            <a:t>1. </a:t>
          </a:r>
          <a:r>
            <a:rPr lang="zh-CN" altLang="en-US" sz="2400" dirty="0">
              <a:solidFill>
                <a:schemeClr val="bg1"/>
              </a:solidFill>
              <a:latin typeface="Arial" panose="020B0604020202020204" pitchFamily="34" charset="0"/>
              <a:ea typeface="微软雅黑" panose="020B0503020204020204" pitchFamily="34" charset="-122"/>
            </a:rPr>
            <a:t>教师职业倦怠的四个阶段</a:t>
          </a: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en-US" altLang="en-US" sz="2400" kern="1200" dirty="0">
              <a:solidFill>
                <a:prstClr val="white"/>
              </a:solidFill>
              <a:latin typeface="Arial" panose="020B0604020202020204" pitchFamily="34" charset="0"/>
              <a:ea typeface="微软雅黑" panose="020B0503020204020204" pitchFamily="34" charset="-122"/>
              <a:cs typeface="+mn-cs"/>
            </a:rPr>
            <a:t>2. </a:t>
          </a:r>
          <a:r>
            <a:rPr lang="zh-CN" altLang="en-US" sz="2400" kern="1200" dirty="0">
              <a:solidFill>
                <a:prstClr val="white"/>
              </a:solidFill>
              <a:latin typeface="Arial" panose="020B0604020202020204" pitchFamily="34" charset="0"/>
              <a:ea typeface="微软雅黑" panose="020B0503020204020204" pitchFamily="34" charset="-122"/>
              <a:cs typeface="+mn-cs"/>
            </a:rPr>
            <a:t>教师职业倦怠的三级水平</a:t>
          </a: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2">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2">
        <dgm:presLayoutVars>
          <dgm:bulletEnabled val="1"/>
        </dgm:presLayoutVars>
      </dgm:prSet>
      <dgm:spPr/>
    </dgm:pt>
  </dgm:ptLst>
  <dgm:cxnLst>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3" csCatId="colorful" phldr="1"/>
      <dgm:spPr/>
    </dgm:pt>
    <dgm:pt modelId="{E55B3653-A9F3-4A37-8C9A-2172118C34BD}">
      <dgm:prSet phldrT="[文本]"/>
      <dgm:spPr/>
      <dgm:t>
        <a:bodyPr/>
        <a:lstStyle/>
        <a:p>
          <a:r>
            <a:rPr lang="en-US" altLang="en-US" dirty="0">
              <a:latin typeface="Arial" panose="020B0604020202020204" pitchFamily="34" charset="0"/>
              <a:ea typeface="微软雅黑" panose="020B0503020204020204" pitchFamily="34" charset="-122"/>
            </a:rPr>
            <a:t>1. </a:t>
          </a:r>
          <a:r>
            <a:rPr lang="zh-CN" altLang="en-US" dirty="0">
              <a:latin typeface="Arial" panose="020B0604020202020204" pitchFamily="34" charset="0"/>
              <a:ea typeface="微软雅黑" panose="020B0503020204020204" pitchFamily="34" charset="-122"/>
            </a:rPr>
            <a:t>心理控制理论</a:t>
          </a: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dgm:spPr/>
      <dgm:t>
        <a:bodyPr/>
        <a:lstStyle/>
        <a:p>
          <a:r>
            <a:rPr lang="en-US" altLang="en-US" dirty="0">
              <a:latin typeface="Arial" panose="020B0604020202020204" pitchFamily="34" charset="0"/>
              <a:ea typeface="微软雅黑" panose="020B0503020204020204" pitchFamily="34" charset="-122"/>
            </a:rPr>
            <a:t>2. </a:t>
          </a:r>
          <a:r>
            <a:rPr lang="zh-CN" altLang="en-US" dirty="0">
              <a:latin typeface="Arial" panose="020B0604020202020204" pitchFamily="34" charset="0"/>
              <a:ea typeface="微软雅黑" panose="020B0503020204020204" pitchFamily="34" charset="-122"/>
            </a:rPr>
            <a:t>社会支持理论</a:t>
          </a: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dgm:spPr/>
      <dgm:t>
        <a:bodyPr/>
        <a:lstStyle/>
        <a:p>
          <a:r>
            <a:rPr lang="en-US" altLang="en-US" dirty="0">
              <a:latin typeface="Arial" panose="020B0604020202020204" pitchFamily="34" charset="0"/>
              <a:ea typeface="微软雅黑" panose="020B0503020204020204" pitchFamily="34" charset="-122"/>
            </a:rPr>
            <a:t>3. </a:t>
          </a:r>
          <a:r>
            <a:rPr lang="zh-CN" altLang="en-US" dirty="0">
              <a:latin typeface="Arial" panose="020B0604020202020204" pitchFamily="34" charset="0"/>
              <a:ea typeface="微软雅黑" panose="020B0503020204020204" pitchFamily="34" charset="-122"/>
            </a:rPr>
            <a:t>认知转换压力理论</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9B053E-2248-42F1-BFE8-5603D206922F}" type="doc">
      <dgm:prSet loTypeId="urn:microsoft.com/office/officeart/2005/8/layout/cycle6" loCatId="relationship" qsTypeId="urn:microsoft.com/office/officeart/2005/8/quickstyle/simple1" qsCatId="simple" csTypeId="urn:microsoft.com/office/officeart/2005/8/colors/colorful3" csCatId="colorful" phldr="1"/>
      <dgm:spPr/>
      <dgm:t>
        <a:bodyPr/>
        <a:lstStyle/>
        <a:p>
          <a:endParaRPr lang="zh-CN" altLang="en-US"/>
        </a:p>
      </dgm:t>
    </dgm:pt>
    <dgm:pt modelId="{8C5B871F-43E2-451C-87FD-5F004F3E559E}">
      <dgm:prSet custT="1"/>
      <dgm:spPr/>
      <dgm:t>
        <a:bodyPr/>
        <a:lstStyle/>
        <a:p>
          <a:r>
            <a:rPr lang="en-US" altLang="en-US" sz="1800" b="1" kern="1200" dirty="0">
              <a:latin typeface="Arial" panose="020B0604020202020204" pitchFamily="34" charset="0"/>
              <a:ea typeface="微软雅黑" panose="020B0503020204020204" pitchFamily="34" charset="-122"/>
              <a:cs typeface="+mn-cs"/>
            </a:rPr>
            <a:t>1. </a:t>
          </a:r>
          <a:r>
            <a:rPr lang="zh-CN" altLang="en-US" sz="1800" b="1" kern="1200" dirty="0">
              <a:latin typeface="Arial" panose="020B0604020202020204" pitchFamily="34" charset="0"/>
              <a:ea typeface="微软雅黑" panose="020B0503020204020204" pitchFamily="34" charset="-122"/>
              <a:cs typeface="+mn-cs"/>
            </a:rPr>
            <a:t>树立正确的学生观</a:t>
          </a:r>
        </a:p>
      </dgm:t>
    </dgm:pt>
    <dgm:pt modelId="{CF2D6B04-6781-4AD4-B129-9AB966815AFC}" type="parTrans" cxnId="{518C54F5-A492-4826-98AB-21D783F77FA6}">
      <dgm:prSet/>
      <dgm:spPr/>
      <dgm:t>
        <a:bodyPr/>
        <a:lstStyle/>
        <a:p>
          <a:endParaRPr lang="zh-CN" altLang="en-US"/>
        </a:p>
      </dgm:t>
    </dgm:pt>
    <dgm:pt modelId="{D56CFC15-FDCD-4B77-B244-7CDE3A25A821}" type="sibTrans" cxnId="{518C54F5-A492-4826-98AB-21D783F77FA6}">
      <dgm:prSet/>
      <dgm:spPr/>
      <dgm:t>
        <a:bodyPr/>
        <a:lstStyle/>
        <a:p>
          <a:endParaRPr lang="zh-CN" altLang="en-US"/>
        </a:p>
      </dgm:t>
    </dgm:pt>
    <dgm:pt modelId="{61165858-61BE-4118-8181-BA007ABD7E38}">
      <dgm:prSet/>
      <dgm:spPr/>
      <dgm:t>
        <a:bodyPr/>
        <a:lstStyle/>
        <a:p>
          <a:r>
            <a:rPr lang="en-US" altLang="zh-CN" b="1">
              <a:latin typeface="Arial" panose="020B0604020202020204" pitchFamily="34" charset="0"/>
              <a:ea typeface="微软雅黑" panose="020B0503020204020204" pitchFamily="34" charset="-122"/>
            </a:rPr>
            <a:t>2. </a:t>
          </a:r>
          <a:r>
            <a:rPr lang="zh-CN" altLang="en-US" b="1">
              <a:latin typeface="Arial" panose="020B0604020202020204" pitchFamily="34" charset="0"/>
              <a:ea typeface="微软雅黑" panose="020B0503020204020204" pitchFamily="34" charset="-122"/>
            </a:rPr>
            <a:t>运用正确的教育方式</a:t>
          </a:r>
          <a:endParaRPr lang="zh-CN" altLang="en-US" b="1" dirty="0">
            <a:latin typeface="Arial" panose="020B0604020202020204" pitchFamily="34" charset="0"/>
            <a:ea typeface="微软雅黑" panose="020B0503020204020204" pitchFamily="34" charset="-122"/>
          </a:endParaRPr>
        </a:p>
      </dgm:t>
    </dgm:pt>
    <dgm:pt modelId="{B05440C9-151D-4FD4-8996-149156E7F96B}" type="parTrans" cxnId="{E5C54BFD-CFE1-4E7E-9815-7AAA58690AF0}">
      <dgm:prSet/>
      <dgm:spPr/>
      <dgm:t>
        <a:bodyPr/>
        <a:lstStyle/>
        <a:p>
          <a:endParaRPr lang="zh-CN" altLang="en-US"/>
        </a:p>
      </dgm:t>
    </dgm:pt>
    <dgm:pt modelId="{36C7951A-4CA9-4C01-9D07-EACA9DF8EDC0}" type="sibTrans" cxnId="{E5C54BFD-CFE1-4E7E-9815-7AAA58690AF0}">
      <dgm:prSet/>
      <dgm:spPr/>
      <dgm:t>
        <a:bodyPr/>
        <a:lstStyle/>
        <a:p>
          <a:endParaRPr lang="zh-CN" altLang="en-US"/>
        </a:p>
      </dgm:t>
    </dgm:pt>
    <dgm:pt modelId="{AF56010C-D30D-4187-8A08-D13A4C4B3935}">
      <dgm:prSet/>
      <dgm:spPr/>
      <dgm:t>
        <a:bodyPr/>
        <a:lstStyle/>
        <a:p>
          <a:r>
            <a:rPr lang="en-US" altLang="zh-CN" b="1">
              <a:latin typeface="Arial" panose="020B0604020202020204" pitchFamily="34" charset="0"/>
              <a:ea typeface="微软雅黑" panose="020B0503020204020204" pitchFamily="34" charset="-122"/>
            </a:rPr>
            <a:t>3. </a:t>
          </a:r>
          <a:r>
            <a:rPr lang="zh-CN" altLang="en-US" b="1">
              <a:latin typeface="Arial" panose="020B0604020202020204" pitchFamily="34" charset="0"/>
              <a:ea typeface="微软雅黑" panose="020B0503020204020204" pitchFamily="34" charset="-122"/>
            </a:rPr>
            <a:t>采取正确的教育态度</a:t>
          </a:r>
          <a:endParaRPr lang="zh-CN" altLang="en-US" b="1" dirty="0">
            <a:latin typeface="Arial" panose="020B0604020202020204" pitchFamily="34" charset="0"/>
            <a:ea typeface="微软雅黑" panose="020B0503020204020204" pitchFamily="34" charset="-122"/>
          </a:endParaRPr>
        </a:p>
      </dgm:t>
    </dgm:pt>
    <dgm:pt modelId="{A75B0E37-BCA4-4D53-A0BA-68FB9D99B443}" type="parTrans" cxnId="{4ED5954D-ECB5-4DEA-B716-EF20CC2D9370}">
      <dgm:prSet/>
      <dgm:spPr/>
      <dgm:t>
        <a:bodyPr/>
        <a:lstStyle/>
        <a:p>
          <a:endParaRPr lang="zh-CN" altLang="en-US"/>
        </a:p>
      </dgm:t>
    </dgm:pt>
    <dgm:pt modelId="{493277F4-513E-4D3D-90C7-EF8737348E60}" type="sibTrans" cxnId="{4ED5954D-ECB5-4DEA-B716-EF20CC2D9370}">
      <dgm:prSet/>
      <dgm:spPr/>
      <dgm:t>
        <a:bodyPr/>
        <a:lstStyle/>
        <a:p>
          <a:endParaRPr lang="zh-CN" altLang="en-US"/>
        </a:p>
      </dgm:t>
    </dgm:pt>
    <dgm:pt modelId="{D04B32FA-F272-49A6-8521-E06E3797145C}">
      <dgm:prSet/>
      <dgm:spPr/>
      <dgm:t>
        <a:bodyPr/>
        <a:lstStyle/>
        <a:p>
          <a:pPr algn="l"/>
          <a:r>
            <a:rPr lang="en-US" altLang="zh-CN" b="1">
              <a:latin typeface="Arial" panose="020B0604020202020204" pitchFamily="34" charset="0"/>
              <a:ea typeface="微软雅黑" panose="020B0503020204020204" pitchFamily="34" charset="-122"/>
            </a:rPr>
            <a:t>4. </a:t>
          </a:r>
          <a:r>
            <a:rPr lang="zh-CN" altLang="en-US" b="1">
              <a:latin typeface="Arial" panose="020B0604020202020204" pitchFamily="34" charset="0"/>
              <a:ea typeface="微软雅黑" panose="020B0503020204020204" pitchFamily="34" charset="-122"/>
            </a:rPr>
            <a:t>取得移情体验</a:t>
          </a:r>
          <a:endParaRPr lang="en-US" altLang="zh-CN" b="1" dirty="0">
            <a:latin typeface="Arial" panose="020B0604020202020204" pitchFamily="34" charset="0"/>
            <a:ea typeface="微软雅黑" panose="020B0503020204020204" pitchFamily="34" charset="-122"/>
          </a:endParaRPr>
        </a:p>
      </dgm:t>
    </dgm:pt>
    <dgm:pt modelId="{CD39DD9B-E6F4-40B7-BEF4-B95C48629CAD}" type="parTrans" cxnId="{AB429FED-445D-494B-ABDB-6478BB034C72}">
      <dgm:prSet/>
      <dgm:spPr/>
      <dgm:t>
        <a:bodyPr/>
        <a:lstStyle/>
        <a:p>
          <a:endParaRPr lang="zh-CN" altLang="en-US"/>
        </a:p>
      </dgm:t>
    </dgm:pt>
    <dgm:pt modelId="{0545A6F3-20D0-4C91-9A73-1152074F45B6}" type="sibTrans" cxnId="{AB429FED-445D-494B-ABDB-6478BB034C72}">
      <dgm:prSet/>
      <dgm:spPr/>
      <dgm:t>
        <a:bodyPr/>
        <a:lstStyle/>
        <a:p>
          <a:endParaRPr lang="zh-CN" altLang="en-US"/>
        </a:p>
      </dgm:t>
    </dgm:pt>
    <dgm:pt modelId="{E81752CB-FD18-42AA-8345-180646F876E9}">
      <dgm:prSet/>
      <dgm:spPr/>
      <dgm:t>
        <a:bodyPr/>
        <a:lstStyle/>
        <a:p>
          <a:r>
            <a:rPr lang="en-US" altLang="zh-CN" b="1">
              <a:latin typeface="Arial" panose="020B0604020202020204" pitchFamily="34" charset="0"/>
              <a:ea typeface="微软雅黑" panose="020B0503020204020204" pitchFamily="34" charset="-122"/>
            </a:rPr>
            <a:t>5. </a:t>
          </a:r>
          <a:r>
            <a:rPr lang="zh-CN" altLang="en-US" b="1">
              <a:latin typeface="Arial" panose="020B0604020202020204" pitchFamily="34" charset="0"/>
              <a:ea typeface="微软雅黑" panose="020B0503020204020204" pitchFamily="34" charset="-122"/>
            </a:rPr>
            <a:t>正确处理学生的问题行为</a:t>
          </a:r>
          <a:endParaRPr lang="zh-CN" altLang="en-US" b="1" dirty="0">
            <a:latin typeface="Arial" panose="020B0604020202020204" pitchFamily="34" charset="0"/>
            <a:ea typeface="微软雅黑" panose="020B0503020204020204" pitchFamily="34" charset="-122"/>
          </a:endParaRPr>
        </a:p>
      </dgm:t>
    </dgm:pt>
    <dgm:pt modelId="{5EEBE30C-94B0-400B-80DE-506A5105F5F0}" type="parTrans" cxnId="{C2B8F1B7-AE23-4D7E-8C95-214BDAAD9F39}">
      <dgm:prSet/>
      <dgm:spPr/>
      <dgm:t>
        <a:bodyPr/>
        <a:lstStyle/>
        <a:p>
          <a:endParaRPr lang="zh-CN" altLang="en-US"/>
        </a:p>
      </dgm:t>
    </dgm:pt>
    <dgm:pt modelId="{E718FE03-94C0-41D2-B38A-67AADD33B74D}" type="sibTrans" cxnId="{C2B8F1B7-AE23-4D7E-8C95-214BDAAD9F39}">
      <dgm:prSet/>
      <dgm:spPr/>
      <dgm:t>
        <a:bodyPr/>
        <a:lstStyle/>
        <a:p>
          <a:endParaRPr lang="zh-CN" altLang="en-US"/>
        </a:p>
      </dgm:t>
    </dgm:pt>
    <dgm:pt modelId="{AD63416F-DF8E-4846-9C45-FB182EA85AF8}" type="pres">
      <dgm:prSet presAssocID="{509B053E-2248-42F1-BFE8-5603D206922F}" presName="cycle" presStyleCnt="0">
        <dgm:presLayoutVars>
          <dgm:dir/>
          <dgm:resizeHandles val="exact"/>
        </dgm:presLayoutVars>
      </dgm:prSet>
      <dgm:spPr/>
    </dgm:pt>
    <dgm:pt modelId="{B0DD76F2-DA21-41C1-9EBF-CD8891802500}" type="pres">
      <dgm:prSet presAssocID="{8C5B871F-43E2-451C-87FD-5F004F3E559E}" presName="node" presStyleLbl="node1" presStyleIdx="0" presStyleCnt="5">
        <dgm:presLayoutVars>
          <dgm:bulletEnabled val="1"/>
        </dgm:presLayoutVars>
      </dgm:prSet>
      <dgm:spPr/>
    </dgm:pt>
    <dgm:pt modelId="{E19383C1-3FF7-45E1-858E-F234EA6EE359}" type="pres">
      <dgm:prSet presAssocID="{8C5B871F-43E2-451C-87FD-5F004F3E559E}" presName="spNode" presStyleCnt="0"/>
      <dgm:spPr/>
    </dgm:pt>
    <dgm:pt modelId="{17C48C53-CB97-4BDD-B4F4-453B0A37F041}" type="pres">
      <dgm:prSet presAssocID="{D56CFC15-FDCD-4B77-B244-7CDE3A25A821}" presName="sibTrans" presStyleLbl="sibTrans1D1" presStyleIdx="0" presStyleCnt="5"/>
      <dgm:spPr/>
    </dgm:pt>
    <dgm:pt modelId="{3A825BE0-898B-4A67-A761-AADCC6B8B91E}" type="pres">
      <dgm:prSet presAssocID="{61165858-61BE-4118-8181-BA007ABD7E38}" presName="node" presStyleLbl="node1" presStyleIdx="1" presStyleCnt="5">
        <dgm:presLayoutVars>
          <dgm:bulletEnabled val="1"/>
        </dgm:presLayoutVars>
      </dgm:prSet>
      <dgm:spPr/>
    </dgm:pt>
    <dgm:pt modelId="{A3A19352-BC19-4D37-B80A-86C422C24FDF}" type="pres">
      <dgm:prSet presAssocID="{61165858-61BE-4118-8181-BA007ABD7E38}" presName="spNode" presStyleCnt="0"/>
      <dgm:spPr/>
    </dgm:pt>
    <dgm:pt modelId="{2F675C51-1EFC-4AC1-9353-7F50F69FF3C1}" type="pres">
      <dgm:prSet presAssocID="{36C7951A-4CA9-4C01-9D07-EACA9DF8EDC0}" presName="sibTrans" presStyleLbl="sibTrans1D1" presStyleIdx="1" presStyleCnt="5"/>
      <dgm:spPr/>
    </dgm:pt>
    <dgm:pt modelId="{596BB3A0-EF7C-4F20-801E-35A5A8298F65}" type="pres">
      <dgm:prSet presAssocID="{AF56010C-D30D-4187-8A08-D13A4C4B3935}" presName="node" presStyleLbl="node1" presStyleIdx="2" presStyleCnt="5">
        <dgm:presLayoutVars>
          <dgm:bulletEnabled val="1"/>
        </dgm:presLayoutVars>
      </dgm:prSet>
      <dgm:spPr/>
    </dgm:pt>
    <dgm:pt modelId="{7E62ED65-723F-4310-A6A3-8B8CC16ADA04}" type="pres">
      <dgm:prSet presAssocID="{AF56010C-D30D-4187-8A08-D13A4C4B3935}" presName="spNode" presStyleCnt="0"/>
      <dgm:spPr/>
    </dgm:pt>
    <dgm:pt modelId="{0AE7EB97-2CAF-4592-8115-5F9EBCE7707B}" type="pres">
      <dgm:prSet presAssocID="{493277F4-513E-4D3D-90C7-EF8737348E60}" presName="sibTrans" presStyleLbl="sibTrans1D1" presStyleIdx="2" presStyleCnt="5"/>
      <dgm:spPr/>
    </dgm:pt>
    <dgm:pt modelId="{E2A89486-E901-4AB1-925E-3EA3A3CF214F}" type="pres">
      <dgm:prSet presAssocID="{D04B32FA-F272-49A6-8521-E06E3797145C}" presName="node" presStyleLbl="node1" presStyleIdx="3" presStyleCnt="5">
        <dgm:presLayoutVars>
          <dgm:bulletEnabled val="1"/>
        </dgm:presLayoutVars>
      </dgm:prSet>
      <dgm:spPr/>
    </dgm:pt>
    <dgm:pt modelId="{A9D51576-0604-4829-912F-05537AA9EAE2}" type="pres">
      <dgm:prSet presAssocID="{D04B32FA-F272-49A6-8521-E06E3797145C}" presName="spNode" presStyleCnt="0"/>
      <dgm:spPr/>
    </dgm:pt>
    <dgm:pt modelId="{879E604F-ACDF-407F-BE62-222360EBAADD}" type="pres">
      <dgm:prSet presAssocID="{0545A6F3-20D0-4C91-9A73-1152074F45B6}" presName="sibTrans" presStyleLbl="sibTrans1D1" presStyleIdx="3" presStyleCnt="5"/>
      <dgm:spPr/>
    </dgm:pt>
    <dgm:pt modelId="{F72C3CE8-920C-4BCE-8642-34F2BED68856}" type="pres">
      <dgm:prSet presAssocID="{E81752CB-FD18-42AA-8345-180646F876E9}" presName="node" presStyleLbl="node1" presStyleIdx="4" presStyleCnt="5">
        <dgm:presLayoutVars>
          <dgm:bulletEnabled val="1"/>
        </dgm:presLayoutVars>
      </dgm:prSet>
      <dgm:spPr/>
    </dgm:pt>
    <dgm:pt modelId="{833217A4-F201-449A-B1C5-B73E204FCA24}" type="pres">
      <dgm:prSet presAssocID="{E81752CB-FD18-42AA-8345-180646F876E9}" presName="spNode" presStyleCnt="0"/>
      <dgm:spPr/>
    </dgm:pt>
    <dgm:pt modelId="{EF82649B-DA80-4E04-8F9C-80D1C965DD6F}" type="pres">
      <dgm:prSet presAssocID="{E718FE03-94C0-41D2-B38A-67AADD33B74D}" presName="sibTrans" presStyleLbl="sibTrans1D1" presStyleIdx="4" presStyleCnt="5"/>
      <dgm:spPr/>
    </dgm:pt>
  </dgm:ptLst>
  <dgm:cxnLst>
    <dgm:cxn modelId="{8A7B1A0F-6BA5-4890-8DAF-F60C875D6C4F}" type="presOf" srcId="{AF56010C-D30D-4187-8A08-D13A4C4B3935}" destId="{596BB3A0-EF7C-4F20-801E-35A5A8298F65}" srcOrd="0" destOrd="0" presId="urn:microsoft.com/office/officeart/2005/8/layout/cycle6"/>
    <dgm:cxn modelId="{B8C6A224-84FC-4412-A342-860A0BC4F477}" type="presOf" srcId="{493277F4-513E-4D3D-90C7-EF8737348E60}" destId="{0AE7EB97-2CAF-4592-8115-5F9EBCE7707B}" srcOrd="0" destOrd="0" presId="urn:microsoft.com/office/officeart/2005/8/layout/cycle6"/>
    <dgm:cxn modelId="{6A21873E-F948-4B12-A07F-EE33898322BE}" type="presOf" srcId="{E718FE03-94C0-41D2-B38A-67AADD33B74D}" destId="{EF82649B-DA80-4E04-8F9C-80D1C965DD6F}" srcOrd="0" destOrd="0" presId="urn:microsoft.com/office/officeart/2005/8/layout/cycle6"/>
    <dgm:cxn modelId="{B68C6840-C0C6-4D1E-BDFB-C38FB2E48959}" type="presOf" srcId="{0545A6F3-20D0-4C91-9A73-1152074F45B6}" destId="{879E604F-ACDF-407F-BE62-222360EBAADD}" srcOrd="0" destOrd="0" presId="urn:microsoft.com/office/officeart/2005/8/layout/cycle6"/>
    <dgm:cxn modelId="{CAB75746-C20E-45BB-A83C-B9D96531F879}" type="presOf" srcId="{E81752CB-FD18-42AA-8345-180646F876E9}" destId="{F72C3CE8-920C-4BCE-8642-34F2BED68856}" srcOrd="0" destOrd="0" presId="urn:microsoft.com/office/officeart/2005/8/layout/cycle6"/>
    <dgm:cxn modelId="{B2604B49-BDA3-4D0C-87EF-6CF9F9F09F20}" type="presOf" srcId="{509B053E-2248-42F1-BFE8-5603D206922F}" destId="{AD63416F-DF8E-4846-9C45-FB182EA85AF8}" srcOrd="0" destOrd="0" presId="urn:microsoft.com/office/officeart/2005/8/layout/cycle6"/>
    <dgm:cxn modelId="{4ED5954D-ECB5-4DEA-B716-EF20CC2D9370}" srcId="{509B053E-2248-42F1-BFE8-5603D206922F}" destId="{AF56010C-D30D-4187-8A08-D13A4C4B3935}" srcOrd="2" destOrd="0" parTransId="{A75B0E37-BCA4-4D53-A0BA-68FB9D99B443}" sibTransId="{493277F4-513E-4D3D-90C7-EF8737348E60}"/>
    <dgm:cxn modelId="{610D8356-BFD3-4D0B-B021-5B85686F8FDE}" type="presOf" srcId="{61165858-61BE-4118-8181-BA007ABD7E38}" destId="{3A825BE0-898B-4A67-A761-AADCC6B8B91E}" srcOrd="0" destOrd="0" presId="urn:microsoft.com/office/officeart/2005/8/layout/cycle6"/>
    <dgm:cxn modelId="{C7206379-75FC-4470-9BCE-5BA435E5293E}" type="presOf" srcId="{8C5B871F-43E2-451C-87FD-5F004F3E559E}" destId="{B0DD76F2-DA21-41C1-9EBF-CD8891802500}" srcOrd="0" destOrd="0" presId="urn:microsoft.com/office/officeart/2005/8/layout/cycle6"/>
    <dgm:cxn modelId="{C2B8F1B7-AE23-4D7E-8C95-214BDAAD9F39}" srcId="{509B053E-2248-42F1-BFE8-5603D206922F}" destId="{E81752CB-FD18-42AA-8345-180646F876E9}" srcOrd="4" destOrd="0" parTransId="{5EEBE30C-94B0-400B-80DE-506A5105F5F0}" sibTransId="{E718FE03-94C0-41D2-B38A-67AADD33B74D}"/>
    <dgm:cxn modelId="{6EE26EDD-DCA9-4716-8BE5-F339AC3D9772}" type="presOf" srcId="{36C7951A-4CA9-4C01-9D07-EACA9DF8EDC0}" destId="{2F675C51-1EFC-4AC1-9353-7F50F69FF3C1}" srcOrd="0" destOrd="0" presId="urn:microsoft.com/office/officeart/2005/8/layout/cycle6"/>
    <dgm:cxn modelId="{937A2DE7-1024-4049-9672-C39B0B3CD3D8}" type="presOf" srcId="{D04B32FA-F272-49A6-8521-E06E3797145C}" destId="{E2A89486-E901-4AB1-925E-3EA3A3CF214F}" srcOrd="0" destOrd="0" presId="urn:microsoft.com/office/officeart/2005/8/layout/cycle6"/>
    <dgm:cxn modelId="{AB429FED-445D-494B-ABDB-6478BB034C72}" srcId="{509B053E-2248-42F1-BFE8-5603D206922F}" destId="{D04B32FA-F272-49A6-8521-E06E3797145C}" srcOrd="3" destOrd="0" parTransId="{CD39DD9B-E6F4-40B7-BEF4-B95C48629CAD}" sibTransId="{0545A6F3-20D0-4C91-9A73-1152074F45B6}"/>
    <dgm:cxn modelId="{518C54F5-A492-4826-98AB-21D783F77FA6}" srcId="{509B053E-2248-42F1-BFE8-5603D206922F}" destId="{8C5B871F-43E2-451C-87FD-5F004F3E559E}" srcOrd="0" destOrd="0" parTransId="{CF2D6B04-6781-4AD4-B129-9AB966815AFC}" sibTransId="{D56CFC15-FDCD-4B77-B244-7CDE3A25A821}"/>
    <dgm:cxn modelId="{8217DAF7-0126-46B3-86BB-75324FD39911}" type="presOf" srcId="{D56CFC15-FDCD-4B77-B244-7CDE3A25A821}" destId="{17C48C53-CB97-4BDD-B4F4-453B0A37F041}" srcOrd="0" destOrd="0" presId="urn:microsoft.com/office/officeart/2005/8/layout/cycle6"/>
    <dgm:cxn modelId="{E5C54BFD-CFE1-4E7E-9815-7AAA58690AF0}" srcId="{509B053E-2248-42F1-BFE8-5603D206922F}" destId="{61165858-61BE-4118-8181-BA007ABD7E38}" srcOrd="1" destOrd="0" parTransId="{B05440C9-151D-4FD4-8996-149156E7F96B}" sibTransId="{36C7951A-4CA9-4C01-9D07-EACA9DF8EDC0}"/>
    <dgm:cxn modelId="{473702D0-F721-4EF2-A353-4A0DB721F6F0}" type="presParOf" srcId="{AD63416F-DF8E-4846-9C45-FB182EA85AF8}" destId="{B0DD76F2-DA21-41C1-9EBF-CD8891802500}" srcOrd="0" destOrd="0" presId="urn:microsoft.com/office/officeart/2005/8/layout/cycle6"/>
    <dgm:cxn modelId="{612BE75E-B42C-4EA7-8A41-34749BB97371}" type="presParOf" srcId="{AD63416F-DF8E-4846-9C45-FB182EA85AF8}" destId="{E19383C1-3FF7-45E1-858E-F234EA6EE359}" srcOrd="1" destOrd="0" presId="urn:microsoft.com/office/officeart/2005/8/layout/cycle6"/>
    <dgm:cxn modelId="{40D65558-9C69-4641-B04B-4887720AA4A1}" type="presParOf" srcId="{AD63416F-DF8E-4846-9C45-FB182EA85AF8}" destId="{17C48C53-CB97-4BDD-B4F4-453B0A37F041}" srcOrd="2" destOrd="0" presId="urn:microsoft.com/office/officeart/2005/8/layout/cycle6"/>
    <dgm:cxn modelId="{43EB3741-610E-4E4A-A793-AE6AC03E27B4}" type="presParOf" srcId="{AD63416F-DF8E-4846-9C45-FB182EA85AF8}" destId="{3A825BE0-898B-4A67-A761-AADCC6B8B91E}" srcOrd="3" destOrd="0" presId="urn:microsoft.com/office/officeart/2005/8/layout/cycle6"/>
    <dgm:cxn modelId="{80ADE34A-0D17-415D-A07B-464F0DDD90C1}" type="presParOf" srcId="{AD63416F-DF8E-4846-9C45-FB182EA85AF8}" destId="{A3A19352-BC19-4D37-B80A-86C422C24FDF}" srcOrd="4" destOrd="0" presId="urn:microsoft.com/office/officeart/2005/8/layout/cycle6"/>
    <dgm:cxn modelId="{B13F5E0F-177E-4D66-95D1-E00618596F4E}" type="presParOf" srcId="{AD63416F-DF8E-4846-9C45-FB182EA85AF8}" destId="{2F675C51-1EFC-4AC1-9353-7F50F69FF3C1}" srcOrd="5" destOrd="0" presId="urn:microsoft.com/office/officeart/2005/8/layout/cycle6"/>
    <dgm:cxn modelId="{54304E66-4799-483B-9320-513581E8B8CB}" type="presParOf" srcId="{AD63416F-DF8E-4846-9C45-FB182EA85AF8}" destId="{596BB3A0-EF7C-4F20-801E-35A5A8298F65}" srcOrd="6" destOrd="0" presId="urn:microsoft.com/office/officeart/2005/8/layout/cycle6"/>
    <dgm:cxn modelId="{F238F790-1317-4067-AA98-761CE88CCCDB}" type="presParOf" srcId="{AD63416F-DF8E-4846-9C45-FB182EA85AF8}" destId="{7E62ED65-723F-4310-A6A3-8B8CC16ADA04}" srcOrd="7" destOrd="0" presId="urn:microsoft.com/office/officeart/2005/8/layout/cycle6"/>
    <dgm:cxn modelId="{460761F2-48EC-4080-9B14-679B74FF0E8E}" type="presParOf" srcId="{AD63416F-DF8E-4846-9C45-FB182EA85AF8}" destId="{0AE7EB97-2CAF-4592-8115-5F9EBCE7707B}" srcOrd="8" destOrd="0" presId="urn:microsoft.com/office/officeart/2005/8/layout/cycle6"/>
    <dgm:cxn modelId="{80544DF2-A1EB-42FC-96E5-65298C87078F}" type="presParOf" srcId="{AD63416F-DF8E-4846-9C45-FB182EA85AF8}" destId="{E2A89486-E901-4AB1-925E-3EA3A3CF214F}" srcOrd="9" destOrd="0" presId="urn:microsoft.com/office/officeart/2005/8/layout/cycle6"/>
    <dgm:cxn modelId="{422F81B9-2DAC-451C-8E04-252790BECC33}" type="presParOf" srcId="{AD63416F-DF8E-4846-9C45-FB182EA85AF8}" destId="{A9D51576-0604-4829-912F-05537AA9EAE2}" srcOrd="10" destOrd="0" presId="urn:microsoft.com/office/officeart/2005/8/layout/cycle6"/>
    <dgm:cxn modelId="{3BF3C99E-0388-4935-A236-7D7D86D06FF7}" type="presParOf" srcId="{AD63416F-DF8E-4846-9C45-FB182EA85AF8}" destId="{879E604F-ACDF-407F-BE62-222360EBAADD}" srcOrd="11" destOrd="0" presId="urn:microsoft.com/office/officeart/2005/8/layout/cycle6"/>
    <dgm:cxn modelId="{31FB9495-4F51-48A1-89E5-259B38DCF297}" type="presParOf" srcId="{AD63416F-DF8E-4846-9C45-FB182EA85AF8}" destId="{F72C3CE8-920C-4BCE-8642-34F2BED68856}" srcOrd="12" destOrd="0" presId="urn:microsoft.com/office/officeart/2005/8/layout/cycle6"/>
    <dgm:cxn modelId="{DE9D5660-C91C-4249-91E8-2F521C5793CF}" type="presParOf" srcId="{AD63416F-DF8E-4846-9C45-FB182EA85AF8}" destId="{833217A4-F201-449A-B1C5-B73E204FCA24}" srcOrd="13" destOrd="0" presId="urn:microsoft.com/office/officeart/2005/8/layout/cycle6"/>
    <dgm:cxn modelId="{E9676679-3F14-4066-B345-6D7F434AE2F2}" type="presParOf" srcId="{AD63416F-DF8E-4846-9C45-FB182EA85AF8}" destId="{EF82649B-DA80-4E04-8F9C-80D1C965DD6F}"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8FDA23-11F1-4EA6-9332-D5A481A40561}" type="doc">
      <dgm:prSet loTypeId="urn:microsoft.com/office/officeart/2005/8/layout/process1" loCatId="process" qsTypeId="urn:microsoft.com/office/officeart/2005/8/quickstyle/simple1" qsCatId="simple" csTypeId="urn:microsoft.com/office/officeart/2005/8/colors/colorful2" csCatId="colorful" phldr="1"/>
      <dgm:spPr/>
    </dgm:pt>
    <dgm:pt modelId="{43EE5C25-7108-4606-86D4-A9BE6CEA0818}">
      <dgm:prSet/>
      <dgm:spPr/>
      <dgm:t>
        <a:bodyPr/>
        <a:lstStyle/>
        <a:p>
          <a:r>
            <a:rPr lang="en-US" altLang="zh-CN" b="1">
              <a:latin typeface="Arial" panose="020B0604020202020204" pitchFamily="34" charset="0"/>
              <a:ea typeface="微软雅黑" panose="020B0503020204020204" pitchFamily="34" charset="-122"/>
            </a:rPr>
            <a:t>1. </a:t>
          </a:r>
          <a:r>
            <a:rPr lang="zh-CN" altLang="en-US" b="1">
              <a:latin typeface="Arial" panose="020B0604020202020204" pitchFamily="34" charset="0"/>
              <a:ea typeface="微软雅黑" panose="020B0503020204020204" pitchFamily="34" charset="-122"/>
            </a:rPr>
            <a:t>协调关系，友好合作</a:t>
          </a:r>
          <a:endParaRPr lang="zh-CN" altLang="en-US" b="1" dirty="0">
            <a:latin typeface="Arial" panose="020B0604020202020204" pitchFamily="34" charset="0"/>
            <a:ea typeface="微软雅黑" panose="020B0503020204020204" pitchFamily="34" charset="-122"/>
          </a:endParaRPr>
        </a:p>
      </dgm:t>
    </dgm:pt>
    <dgm:pt modelId="{AF174A81-FE85-4498-8446-386A5165D9CD}" type="parTrans" cxnId="{C0D4EB31-FFFA-4931-95E9-423FC59A40B4}">
      <dgm:prSet/>
      <dgm:spPr/>
      <dgm:t>
        <a:bodyPr/>
        <a:lstStyle/>
        <a:p>
          <a:endParaRPr lang="zh-CN" altLang="en-US"/>
        </a:p>
      </dgm:t>
    </dgm:pt>
    <dgm:pt modelId="{BC3F5F6A-430F-40AA-9D4B-45AFCE5CBF8E}" type="sibTrans" cxnId="{C0D4EB31-FFFA-4931-95E9-423FC59A40B4}">
      <dgm:prSet/>
      <dgm:spPr/>
      <dgm:t>
        <a:bodyPr/>
        <a:lstStyle/>
        <a:p>
          <a:endParaRPr lang="zh-CN" altLang="en-US"/>
        </a:p>
      </dgm:t>
    </dgm:pt>
    <dgm:pt modelId="{FDD954B0-8D96-4E48-8962-4AE72E59DEA9}">
      <dgm:prSet/>
      <dgm:spPr/>
      <dgm:t>
        <a:bodyPr/>
        <a:lstStyle/>
        <a:p>
          <a:r>
            <a:rPr lang="en-US" altLang="zh-CN" b="1">
              <a:latin typeface="Arial" panose="020B0604020202020204" pitchFamily="34" charset="0"/>
              <a:ea typeface="微软雅黑" panose="020B0503020204020204" pitchFamily="34" charset="-122"/>
            </a:rPr>
            <a:t>2. </a:t>
          </a:r>
          <a:r>
            <a:rPr lang="zh-CN" altLang="en-US" b="1">
              <a:latin typeface="Arial" panose="020B0604020202020204" pitchFamily="34" charset="0"/>
              <a:ea typeface="微软雅黑" panose="020B0503020204020204" pitchFamily="34" charset="-122"/>
            </a:rPr>
            <a:t>充分理解，争取支持</a:t>
          </a:r>
          <a:endParaRPr lang="zh-CN" altLang="en-US" b="1" dirty="0">
            <a:latin typeface="Arial" panose="020B0604020202020204" pitchFamily="34" charset="0"/>
            <a:ea typeface="微软雅黑" panose="020B0503020204020204" pitchFamily="34" charset="-122"/>
          </a:endParaRPr>
        </a:p>
      </dgm:t>
    </dgm:pt>
    <dgm:pt modelId="{EEE2FD2C-8E8F-49C5-857A-A41D51CDB8BE}" type="parTrans" cxnId="{C38EA78A-708C-4692-B3BA-CBBA88AD7FDB}">
      <dgm:prSet/>
      <dgm:spPr/>
      <dgm:t>
        <a:bodyPr/>
        <a:lstStyle/>
        <a:p>
          <a:endParaRPr lang="zh-CN" altLang="en-US"/>
        </a:p>
      </dgm:t>
    </dgm:pt>
    <dgm:pt modelId="{7E147269-8B3E-42C0-92DF-C22F00C8C936}" type="sibTrans" cxnId="{C38EA78A-708C-4692-B3BA-CBBA88AD7FDB}">
      <dgm:prSet/>
      <dgm:spPr/>
      <dgm:t>
        <a:bodyPr/>
        <a:lstStyle/>
        <a:p>
          <a:endParaRPr lang="zh-CN" altLang="en-US"/>
        </a:p>
      </dgm:t>
    </dgm:pt>
    <dgm:pt modelId="{F12F34B2-AC60-4AC8-8910-460A29837AB8}">
      <dgm:prSet/>
      <dgm:spPr/>
      <dgm:t>
        <a:bodyPr/>
        <a:lstStyle/>
        <a:p>
          <a:r>
            <a:rPr lang="en-US" altLang="zh-CN" b="1">
              <a:latin typeface="Arial" panose="020B0604020202020204" pitchFamily="34" charset="0"/>
              <a:ea typeface="微软雅黑" panose="020B0503020204020204" pitchFamily="34" charset="-122"/>
            </a:rPr>
            <a:t>3. </a:t>
          </a:r>
          <a:r>
            <a:rPr lang="zh-CN" altLang="en-US" b="1">
              <a:latin typeface="Arial" panose="020B0604020202020204" pitchFamily="34" charset="0"/>
              <a:ea typeface="微软雅黑" panose="020B0503020204020204" pitchFamily="34" charset="-122"/>
            </a:rPr>
            <a:t>顾全大局，尊重服从</a:t>
          </a:r>
          <a:endParaRPr lang="zh-CN" altLang="en-US" b="1" dirty="0">
            <a:latin typeface="Arial" panose="020B0604020202020204" pitchFamily="34" charset="0"/>
            <a:ea typeface="微软雅黑" panose="020B0503020204020204" pitchFamily="34" charset="-122"/>
          </a:endParaRPr>
        </a:p>
      </dgm:t>
    </dgm:pt>
    <dgm:pt modelId="{A4724E84-D5A4-42DF-AB4A-6263E495F87A}" type="parTrans" cxnId="{954330CE-93CE-4A28-8E4E-B88DA16286BA}">
      <dgm:prSet/>
      <dgm:spPr/>
      <dgm:t>
        <a:bodyPr/>
        <a:lstStyle/>
        <a:p>
          <a:endParaRPr lang="zh-CN" altLang="en-US"/>
        </a:p>
      </dgm:t>
    </dgm:pt>
    <dgm:pt modelId="{ABDE1ADB-7A77-4278-8434-F40111EF1DB2}" type="sibTrans" cxnId="{954330CE-93CE-4A28-8E4E-B88DA16286BA}">
      <dgm:prSet/>
      <dgm:spPr/>
      <dgm:t>
        <a:bodyPr/>
        <a:lstStyle/>
        <a:p>
          <a:endParaRPr lang="zh-CN" altLang="en-US"/>
        </a:p>
      </dgm:t>
    </dgm:pt>
    <dgm:pt modelId="{BE50AB8C-99A0-4696-B0DD-9DAB8DB7652A}" type="pres">
      <dgm:prSet presAssocID="{368FDA23-11F1-4EA6-9332-D5A481A40561}" presName="Name0" presStyleCnt="0">
        <dgm:presLayoutVars>
          <dgm:dir/>
          <dgm:resizeHandles val="exact"/>
        </dgm:presLayoutVars>
      </dgm:prSet>
      <dgm:spPr/>
    </dgm:pt>
    <dgm:pt modelId="{C7AB8BFE-3507-4BBE-8FCD-EA9E591A7569}" type="pres">
      <dgm:prSet presAssocID="{43EE5C25-7108-4606-86D4-A9BE6CEA0818}" presName="node" presStyleLbl="node1" presStyleIdx="0" presStyleCnt="3">
        <dgm:presLayoutVars>
          <dgm:bulletEnabled val="1"/>
        </dgm:presLayoutVars>
      </dgm:prSet>
      <dgm:spPr/>
    </dgm:pt>
    <dgm:pt modelId="{CAABEAB3-6DF7-4568-B324-9ED919CC1A67}" type="pres">
      <dgm:prSet presAssocID="{BC3F5F6A-430F-40AA-9D4B-45AFCE5CBF8E}" presName="sibTrans" presStyleLbl="sibTrans2D1" presStyleIdx="0" presStyleCnt="2"/>
      <dgm:spPr/>
    </dgm:pt>
    <dgm:pt modelId="{4302AB0E-322F-416F-8689-A3DB90541649}" type="pres">
      <dgm:prSet presAssocID="{BC3F5F6A-430F-40AA-9D4B-45AFCE5CBF8E}" presName="connectorText" presStyleLbl="sibTrans2D1" presStyleIdx="0" presStyleCnt="2"/>
      <dgm:spPr/>
    </dgm:pt>
    <dgm:pt modelId="{4A7FA05C-8ECA-4D9A-B57B-C948E8C422F5}" type="pres">
      <dgm:prSet presAssocID="{FDD954B0-8D96-4E48-8962-4AE72E59DEA9}" presName="node" presStyleLbl="node1" presStyleIdx="1" presStyleCnt="3">
        <dgm:presLayoutVars>
          <dgm:bulletEnabled val="1"/>
        </dgm:presLayoutVars>
      </dgm:prSet>
      <dgm:spPr/>
    </dgm:pt>
    <dgm:pt modelId="{E7A9ECA7-D8F3-4A35-BEC3-DB3B6A9B4176}" type="pres">
      <dgm:prSet presAssocID="{7E147269-8B3E-42C0-92DF-C22F00C8C936}" presName="sibTrans" presStyleLbl="sibTrans2D1" presStyleIdx="1" presStyleCnt="2"/>
      <dgm:spPr/>
    </dgm:pt>
    <dgm:pt modelId="{33A002D9-5000-4C13-8ECF-BC432AB2CA6B}" type="pres">
      <dgm:prSet presAssocID="{7E147269-8B3E-42C0-92DF-C22F00C8C936}" presName="connectorText" presStyleLbl="sibTrans2D1" presStyleIdx="1" presStyleCnt="2"/>
      <dgm:spPr/>
    </dgm:pt>
    <dgm:pt modelId="{C76E2DE6-5C07-4E36-99A5-96A7A9BA7C00}" type="pres">
      <dgm:prSet presAssocID="{F12F34B2-AC60-4AC8-8910-460A29837AB8}" presName="node" presStyleLbl="node1" presStyleIdx="2" presStyleCnt="3">
        <dgm:presLayoutVars>
          <dgm:bulletEnabled val="1"/>
        </dgm:presLayoutVars>
      </dgm:prSet>
      <dgm:spPr/>
    </dgm:pt>
  </dgm:ptLst>
  <dgm:cxnLst>
    <dgm:cxn modelId="{3DD21C01-A644-499E-B4C1-E63BC195412D}" type="presOf" srcId="{368FDA23-11F1-4EA6-9332-D5A481A40561}" destId="{BE50AB8C-99A0-4696-B0DD-9DAB8DB7652A}" srcOrd="0" destOrd="0" presId="urn:microsoft.com/office/officeart/2005/8/layout/process1"/>
    <dgm:cxn modelId="{7E44E40E-88A1-47B2-A0B5-2732AA8859B5}" type="presOf" srcId="{43EE5C25-7108-4606-86D4-A9BE6CEA0818}" destId="{C7AB8BFE-3507-4BBE-8FCD-EA9E591A7569}" srcOrd="0" destOrd="0" presId="urn:microsoft.com/office/officeart/2005/8/layout/process1"/>
    <dgm:cxn modelId="{C0D4EB31-FFFA-4931-95E9-423FC59A40B4}" srcId="{368FDA23-11F1-4EA6-9332-D5A481A40561}" destId="{43EE5C25-7108-4606-86D4-A9BE6CEA0818}" srcOrd="0" destOrd="0" parTransId="{AF174A81-FE85-4498-8446-386A5165D9CD}" sibTransId="{BC3F5F6A-430F-40AA-9D4B-45AFCE5CBF8E}"/>
    <dgm:cxn modelId="{2B851B68-C112-4AAD-B163-C54130EEA337}" type="presOf" srcId="{FDD954B0-8D96-4E48-8962-4AE72E59DEA9}" destId="{4A7FA05C-8ECA-4D9A-B57B-C948E8C422F5}" srcOrd="0" destOrd="0" presId="urn:microsoft.com/office/officeart/2005/8/layout/process1"/>
    <dgm:cxn modelId="{53175A78-7AC1-4CB9-8CD3-13D29BF28FB5}" type="presOf" srcId="{7E147269-8B3E-42C0-92DF-C22F00C8C936}" destId="{E7A9ECA7-D8F3-4A35-BEC3-DB3B6A9B4176}" srcOrd="0" destOrd="0" presId="urn:microsoft.com/office/officeart/2005/8/layout/process1"/>
    <dgm:cxn modelId="{45FFA979-81AB-4102-AB87-9FA6DF31F825}" type="presOf" srcId="{F12F34B2-AC60-4AC8-8910-460A29837AB8}" destId="{C76E2DE6-5C07-4E36-99A5-96A7A9BA7C00}" srcOrd="0" destOrd="0" presId="urn:microsoft.com/office/officeart/2005/8/layout/process1"/>
    <dgm:cxn modelId="{B1353C7C-73A8-4438-9CFE-ADFB03F9CBB8}" type="presOf" srcId="{BC3F5F6A-430F-40AA-9D4B-45AFCE5CBF8E}" destId="{CAABEAB3-6DF7-4568-B324-9ED919CC1A67}" srcOrd="0" destOrd="0" presId="urn:microsoft.com/office/officeart/2005/8/layout/process1"/>
    <dgm:cxn modelId="{C38EA78A-708C-4692-B3BA-CBBA88AD7FDB}" srcId="{368FDA23-11F1-4EA6-9332-D5A481A40561}" destId="{FDD954B0-8D96-4E48-8962-4AE72E59DEA9}" srcOrd="1" destOrd="0" parTransId="{EEE2FD2C-8E8F-49C5-857A-A41D51CDB8BE}" sibTransId="{7E147269-8B3E-42C0-92DF-C22F00C8C936}"/>
    <dgm:cxn modelId="{3E5D548D-143D-4BA8-B3E4-E6A03A49DFFA}" type="presOf" srcId="{BC3F5F6A-430F-40AA-9D4B-45AFCE5CBF8E}" destId="{4302AB0E-322F-416F-8689-A3DB90541649}" srcOrd="1" destOrd="0" presId="urn:microsoft.com/office/officeart/2005/8/layout/process1"/>
    <dgm:cxn modelId="{954330CE-93CE-4A28-8E4E-B88DA16286BA}" srcId="{368FDA23-11F1-4EA6-9332-D5A481A40561}" destId="{F12F34B2-AC60-4AC8-8910-460A29837AB8}" srcOrd="2" destOrd="0" parTransId="{A4724E84-D5A4-42DF-AB4A-6263E495F87A}" sibTransId="{ABDE1ADB-7A77-4278-8434-F40111EF1DB2}"/>
    <dgm:cxn modelId="{0631B7F9-51C9-435C-9651-DF62E238894D}" type="presOf" srcId="{7E147269-8B3E-42C0-92DF-C22F00C8C936}" destId="{33A002D9-5000-4C13-8ECF-BC432AB2CA6B}" srcOrd="1" destOrd="0" presId="urn:microsoft.com/office/officeart/2005/8/layout/process1"/>
    <dgm:cxn modelId="{A5F9CECA-F568-4E43-AB95-937F2DC17635}" type="presParOf" srcId="{BE50AB8C-99A0-4696-B0DD-9DAB8DB7652A}" destId="{C7AB8BFE-3507-4BBE-8FCD-EA9E591A7569}" srcOrd="0" destOrd="0" presId="urn:microsoft.com/office/officeart/2005/8/layout/process1"/>
    <dgm:cxn modelId="{A3C3D8D0-9D50-4AD0-B112-07A30EAF77BE}" type="presParOf" srcId="{BE50AB8C-99A0-4696-B0DD-9DAB8DB7652A}" destId="{CAABEAB3-6DF7-4568-B324-9ED919CC1A67}" srcOrd="1" destOrd="0" presId="urn:microsoft.com/office/officeart/2005/8/layout/process1"/>
    <dgm:cxn modelId="{69EB9363-CC5F-4A79-A755-1A61E9717BF0}" type="presParOf" srcId="{CAABEAB3-6DF7-4568-B324-9ED919CC1A67}" destId="{4302AB0E-322F-416F-8689-A3DB90541649}" srcOrd="0" destOrd="0" presId="urn:microsoft.com/office/officeart/2005/8/layout/process1"/>
    <dgm:cxn modelId="{AADAFBFD-51F8-4023-BA2B-142AA2E358C0}" type="presParOf" srcId="{BE50AB8C-99A0-4696-B0DD-9DAB8DB7652A}" destId="{4A7FA05C-8ECA-4D9A-B57B-C948E8C422F5}" srcOrd="2" destOrd="0" presId="urn:microsoft.com/office/officeart/2005/8/layout/process1"/>
    <dgm:cxn modelId="{1BEE2F7F-2359-4D47-8741-282CA978CA58}" type="presParOf" srcId="{BE50AB8C-99A0-4696-B0DD-9DAB8DB7652A}" destId="{E7A9ECA7-D8F3-4A35-BEC3-DB3B6A9B4176}" srcOrd="3" destOrd="0" presId="urn:microsoft.com/office/officeart/2005/8/layout/process1"/>
    <dgm:cxn modelId="{453C483A-180B-4A31-8316-F9299912B8D2}" type="presParOf" srcId="{E7A9ECA7-D8F3-4A35-BEC3-DB3B6A9B4176}" destId="{33A002D9-5000-4C13-8ECF-BC432AB2CA6B}" srcOrd="0" destOrd="0" presId="urn:microsoft.com/office/officeart/2005/8/layout/process1"/>
    <dgm:cxn modelId="{DC11C3CB-2DA9-4963-9A17-696C0A331E95}" type="presParOf" srcId="{BE50AB8C-99A0-4696-B0DD-9DAB8DB7652A}" destId="{C76E2DE6-5C07-4E36-99A5-96A7A9BA7C0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E9785E5-655D-444F-B6FC-5B27E00BAEF5}"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CN" altLang="en-US"/>
        </a:p>
      </dgm:t>
    </dgm:pt>
    <dgm:pt modelId="{81F840D3-471F-468B-B896-6617C67DCAC0}">
      <dgm:prSet/>
      <dgm:spPr/>
      <dgm:t>
        <a:bodyPr/>
        <a:lstStyle/>
        <a:p>
          <a:r>
            <a:rPr lang="zh-CN" altLang="en-US">
              <a:latin typeface="Arial" panose="020B0604020202020204" pitchFamily="34" charset="0"/>
              <a:ea typeface="微软雅黑" panose="020B0503020204020204" pitchFamily="34" charset="-122"/>
            </a:rPr>
            <a:t>教师能讲究教育工作的科学性，在教育学生和处理问题时实事求是、说话有度、分析中肯、判断得当、结论合理、要求恰当、方式适宜，以最小的代价取得最佳的教育效果。</a:t>
          </a:r>
          <a:endParaRPr lang="zh-CN" altLang="en-US" dirty="0">
            <a:latin typeface="Arial" panose="020B0604020202020204" pitchFamily="34" charset="0"/>
            <a:ea typeface="微软雅黑" panose="020B0503020204020204" pitchFamily="34" charset="-122"/>
          </a:endParaRPr>
        </a:p>
      </dgm:t>
    </dgm:pt>
    <dgm:pt modelId="{4F060AB1-6CAB-4CC9-98FA-05DE05E995F9}" type="parTrans" cxnId="{CB94B39C-4EC2-4541-B4CF-2F0B201D8D78}">
      <dgm:prSet/>
      <dgm:spPr/>
      <dgm:t>
        <a:bodyPr/>
        <a:lstStyle/>
        <a:p>
          <a:endParaRPr lang="zh-CN" altLang="en-US"/>
        </a:p>
      </dgm:t>
    </dgm:pt>
    <dgm:pt modelId="{E734404B-23AF-4A20-9338-32A60F56C4B4}" type="sibTrans" cxnId="{CB94B39C-4EC2-4541-B4CF-2F0B201D8D78}">
      <dgm:prSet/>
      <dgm:spPr/>
      <dgm:t>
        <a:bodyPr/>
        <a:lstStyle/>
        <a:p>
          <a:endParaRPr lang="zh-CN" altLang="en-US"/>
        </a:p>
      </dgm:t>
    </dgm:pt>
    <dgm:pt modelId="{2BB4F38C-B4D1-4994-A025-AC2C0226F7CA}">
      <dgm:prSet/>
      <dgm:spPr/>
      <dgm:t>
        <a:bodyPr/>
        <a:lstStyle/>
        <a:p>
          <a:r>
            <a:rPr lang="zh-CN" altLang="en-US">
              <a:latin typeface="Arial" panose="020B0604020202020204" pitchFamily="34" charset="0"/>
              <a:ea typeface="微软雅黑" panose="020B0503020204020204" pitchFamily="34" charset="-122"/>
            </a:rPr>
            <a:t>一般地说，教育机智是与教师的教育能力密切联系的，同时还与教师积累的教育技巧有着不可分割的关系，是教师所独有的心理素质。</a:t>
          </a:r>
          <a:endParaRPr lang="zh-CN" altLang="en-US" dirty="0">
            <a:latin typeface="Arial" panose="020B0604020202020204" pitchFamily="34" charset="0"/>
            <a:ea typeface="微软雅黑" panose="020B0503020204020204" pitchFamily="34" charset="-122"/>
          </a:endParaRPr>
        </a:p>
      </dgm:t>
    </dgm:pt>
    <dgm:pt modelId="{24295EED-5235-44A9-8BCD-8AE7F5FA3621}" type="parTrans" cxnId="{ACAA5F22-C226-4EB1-8F15-1A381E567854}">
      <dgm:prSet/>
      <dgm:spPr/>
      <dgm:t>
        <a:bodyPr/>
        <a:lstStyle/>
        <a:p>
          <a:endParaRPr lang="zh-CN" altLang="en-US"/>
        </a:p>
      </dgm:t>
    </dgm:pt>
    <dgm:pt modelId="{05151846-B4BD-4CC3-813A-604119FF7ACB}" type="sibTrans" cxnId="{ACAA5F22-C226-4EB1-8F15-1A381E567854}">
      <dgm:prSet/>
      <dgm:spPr/>
      <dgm:t>
        <a:bodyPr/>
        <a:lstStyle/>
        <a:p>
          <a:endParaRPr lang="zh-CN" altLang="en-US"/>
        </a:p>
      </dgm:t>
    </dgm:pt>
    <dgm:pt modelId="{A95B4427-3D16-46CA-B7EC-2F4974D2388E}" type="pres">
      <dgm:prSet presAssocID="{0E9785E5-655D-444F-B6FC-5B27E00BAEF5}" presName="linear" presStyleCnt="0">
        <dgm:presLayoutVars>
          <dgm:animLvl val="lvl"/>
          <dgm:resizeHandles val="exact"/>
        </dgm:presLayoutVars>
      </dgm:prSet>
      <dgm:spPr/>
    </dgm:pt>
    <dgm:pt modelId="{1A6ED9F6-75FD-4EF9-8865-A6BC5F7233B8}" type="pres">
      <dgm:prSet presAssocID="{81F840D3-471F-468B-B896-6617C67DCAC0}" presName="parentText" presStyleLbl="node1" presStyleIdx="0" presStyleCnt="2">
        <dgm:presLayoutVars>
          <dgm:chMax val="0"/>
          <dgm:bulletEnabled val="1"/>
        </dgm:presLayoutVars>
      </dgm:prSet>
      <dgm:spPr/>
    </dgm:pt>
    <dgm:pt modelId="{F38D3488-B7B2-4865-9564-485FD5878DC7}" type="pres">
      <dgm:prSet presAssocID="{E734404B-23AF-4A20-9338-32A60F56C4B4}" presName="spacer" presStyleCnt="0"/>
      <dgm:spPr/>
    </dgm:pt>
    <dgm:pt modelId="{B14F3EEF-6E08-4EDB-89CF-D9E7455E49F0}" type="pres">
      <dgm:prSet presAssocID="{2BB4F38C-B4D1-4994-A025-AC2C0226F7CA}" presName="parentText" presStyleLbl="node1" presStyleIdx="1" presStyleCnt="2">
        <dgm:presLayoutVars>
          <dgm:chMax val="0"/>
          <dgm:bulletEnabled val="1"/>
        </dgm:presLayoutVars>
      </dgm:prSet>
      <dgm:spPr/>
    </dgm:pt>
  </dgm:ptLst>
  <dgm:cxnLst>
    <dgm:cxn modelId="{ACAA5F22-C226-4EB1-8F15-1A381E567854}" srcId="{0E9785E5-655D-444F-B6FC-5B27E00BAEF5}" destId="{2BB4F38C-B4D1-4994-A025-AC2C0226F7CA}" srcOrd="1" destOrd="0" parTransId="{24295EED-5235-44A9-8BCD-8AE7F5FA3621}" sibTransId="{05151846-B4BD-4CC3-813A-604119FF7ACB}"/>
    <dgm:cxn modelId="{B25A7765-7705-4295-BA24-8699EB57705E}" type="presOf" srcId="{2BB4F38C-B4D1-4994-A025-AC2C0226F7CA}" destId="{B14F3EEF-6E08-4EDB-89CF-D9E7455E49F0}" srcOrd="0" destOrd="0" presId="urn:microsoft.com/office/officeart/2005/8/layout/vList2"/>
    <dgm:cxn modelId="{94C4CC81-BA7A-464A-BD7B-ACB6252079FD}" type="presOf" srcId="{0E9785E5-655D-444F-B6FC-5B27E00BAEF5}" destId="{A95B4427-3D16-46CA-B7EC-2F4974D2388E}" srcOrd="0" destOrd="0" presId="urn:microsoft.com/office/officeart/2005/8/layout/vList2"/>
    <dgm:cxn modelId="{CB94B39C-4EC2-4541-B4CF-2F0B201D8D78}" srcId="{0E9785E5-655D-444F-B6FC-5B27E00BAEF5}" destId="{81F840D3-471F-468B-B896-6617C67DCAC0}" srcOrd="0" destOrd="0" parTransId="{4F060AB1-6CAB-4CC9-98FA-05DE05E995F9}" sibTransId="{E734404B-23AF-4A20-9338-32A60F56C4B4}"/>
    <dgm:cxn modelId="{CC03D1D2-C269-45AB-A389-C27AEFAD93BC}" type="presOf" srcId="{81F840D3-471F-468B-B896-6617C67DCAC0}" destId="{1A6ED9F6-75FD-4EF9-8865-A6BC5F7233B8}" srcOrd="0" destOrd="0" presId="urn:microsoft.com/office/officeart/2005/8/layout/vList2"/>
    <dgm:cxn modelId="{5F899CD3-F8AD-452C-ADD1-A17999FD12B1}" type="presParOf" srcId="{A95B4427-3D16-46CA-B7EC-2F4974D2388E}" destId="{1A6ED9F6-75FD-4EF9-8865-A6BC5F7233B8}" srcOrd="0" destOrd="0" presId="urn:microsoft.com/office/officeart/2005/8/layout/vList2"/>
    <dgm:cxn modelId="{12CA5FE1-9338-4E61-BE34-9B76A3346814}" type="presParOf" srcId="{A95B4427-3D16-46CA-B7EC-2F4974D2388E}" destId="{F38D3488-B7B2-4865-9564-485FD5878DC7}" srcOrd="1" destOrd="0" presId="urn:microsoft.com/office/officeart/2005/8/layout/vList2"/>
    <dgm:cxn modelId="{4531228C-A7BE-40E2-8248-3E0ACE009903}" type="presParOf" srcId="{A95B4427-3D16-46CA-B7EC-2F4974D2388E}" destId="{B14F3EEF-6E08-4EDB-89CF-D9E7455E49F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9A1ACF-C0A5-46B1-ABC2-2FA253BE1788}"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zh-CN" altLang="en-US"/>
        </a:p>
      </dgm:t>
    </dgm:pt>
    <dgm:pt modelId="{A02B6780-0D73-4FF7-85C3-05B732237252}">
      <dgm:prSet custT="1"/>
      <dgm:spPr/>
      <dgm:t>
        <a:bodyPr/>
        <a:lstStyle/>
        <a:p>
          <a:r>
            <a:rPr lang="zh-CN" altLang="en-US" sz="1600">
              <a:latin typeface="Arial" panose="020B0604020202020204" pitchFamily="34" charset="0"/>
              <a:ea typeface="微软雅黑" panose="020B0503020204020204" pitchFamily="34" charset="-122"/>
            </a:rPr>
            <a:t>首先，教师要具有了解学生个性和学习情况的敏锐而精细的观察力。</a:t>
          </a:r>
          <a:endParaRPr lang="en-US" altLang="zh-CN" sz="1600" dirty="0">
            <a:latin typeface="Arial" panose="020B0604020202020204" pitchFamily="34" charset="0"/>
            <a:ea typeface="微软雅黑" panose="020B0503020204020204" pitchFamily="34" charset="-122"/>
          </a:endParaRPr>
        </a:p>
      </dgm:t>
    </dgm:pt>
    <dgm:pt modelId="{0B0DA842-3441-4329-85AE-FE8FCD50C7ED}" type="parTrans" cxnId="{72D31A0A-CB36-44BA-980E-08E5DC082D10}">
      <dgm:prSet/>
      <dgm:spPr/>
      <dgm:t>
        <a:bodyPr/>
        <a:lstStyle/>
        <a:p>
          <a:endParaRPr lang="zh-CN" altLang="en-US"/>
        </a:p>
      </dgm:t>
    </dgm:pt>
    <dgm:pt modelId="{1CF9CB54-3411-4AD1-9697-1D689541DD0B}" type="sibTrans" cxnId="{72D31A0A-CB36-44BA-980E-08E5DC082D10}">
      <dgm:prSet/>
      <dgm:spPr/>
      <dgm:t>
        <a:bodyPr/>
        <a:lstStyle/>
        <a:p>
          <a:endParaRPr lang="zh-CN" altLang="en-US"/>
        </a:p>
      </dgm:t>
    </dgm:pt>
    <dgm:pt modelId="{73A44423-C78C-40FE-A6DD-F2E01723BE3B}">
      <dgm:prSet/>
      <dgm:spPr/>
      <dgm:t>
        <a:bodyPr/>
        <a:lstStyle/>
        <a:p>
          <a:r>
            <a:rPr lang="zh-CN" altLang="en-US">
              <a:latin typeface="Arial" panose="020B0604020202020204" pitchFamily="34" charset="0"/>
              <a:ea typeface="微软雅黑" panose="020B0503020204020204" pitchFamily="34" charset="-122"/>
            </a:rPr>
            <a:t>其次，教师要善于分配和灵活转移自己的注意力，以了解学生的反应。</a:t>
          </a:r>
          <a:endParaRPr lang="en-US" altLang="zh-CN" dirty="0">
            <a:latin typeface="Arial" panose="020B0604020202020204" pitchFamily="34" charset="0"/>
            <a:ea typeface="微软雅黑" panose="020B0503020204020204" pitchFamily="34" charset="-122"/>
          </a:endParaRPr>
        </a:p>
      </dgm:t>
    </dgm:pt>
    <dgm:pt modelId="{92B49F99-E5BE-4D5A-94D1-119E0A1EAB7A}" type="parTrans" cxnId="{FE4A8BE4-2484-4C04-A05D-E676F675B757}">
      <dgm:prSet/>
      <dgm:spPr/>
      <dgm:t>
        <a:bodyPr/>
        <a:lstStyle/>
        <a:p>
          <a:endParaRPr lang="zh-CN" altLang="en-US"/>
        </a:p>
      </dgm:t>
    </dgm:pt>
    <dgm:pt modelId="{AA761A47-BEAC-46CC-9B76-369C936B198B}" type="sibTrans" cxnId="{FE4A8BE4-2484-4C04-A05D-E676F675B757}">
      <dgm:prSet/>
      <dgm:spPr/>
      <dgm:t>
        <a:bodyPr/>
        <a:lstStyle/>
        <a:p>
          <a:endParaRPr lang="zh-CN" altLang="en-US"/>
        </a:p>
      </dgm:t>
    </dgm:pt>
    <dgm:pt modelId="{00545E14-1920-4CEB-A97A-8DC70F6E1E39}">
      <dgm:prSet/>
      <dgm:spPr/>
      <dgm:t>
        <a:bodyPr/>
        <a:lstStyle/>
        <a:p>
          <a:r>
            <a:rPr lang="zh-CN" altLang="en-US" dirty="0">
              <a:latin typeface="Arial" panose="020B0604020202020204" pitchFamily="34" charset="0"/>
              <a:ea typeface="微软雅黑" panose="020B0503020204020204" pitchFamily="34" charset="-122"/>
            </a:rPr>
            <a:t>在课堂教学中，教师除了要将主要精力放在授课上外，还要随时注意学生的听课情况。</a:t>
          </a:r>
        </a:p>
      </dgm:t>
    </dgm:pt>
    <dgm:pt modelId="{198F864E-B79D-424F-BF08-BEB7B5EBFB11}" type="parTrans" cxnId="{311EBB6D-3FDA-423E-BDD5-9F52A30A9050}">
      <dgm:prSet/>
      <dgm:spPr/>
      <dgm:t>
        <a:bodyPr/>
        <a:lstStyle/>
        <a:p>
          <a:endParaRPr lang="zh-CN" altLang="en-US"/>
        </a:p>
      </dgm:t>
    </dgm:pt>
    <dgm:pt modelId="{49B7CBE1-E749-489E-BCAF-20C951611C80}" type="sibTrans" cxnId="{311EBB6D-3FDA-423E-BDD5-9F52A30A9050}">
      <dgm:prSet/>
      <dgm:spPr/>
      <dgm:t>
        <a:bodyPr/>
        <a:lstStyle/>
        <a:p>
          <a:endParaRPr lang="zh-CN" altLang="en-US"/>
        </a:p>
      </dgm:t>
    </dgm:pt>
    <dgm:pt modelId="{3432ED01-975E-4E55-8E8E-1D5A0EFF6691}" type="pres">
      <dgm:prSet presAssocID="{539A1ACF-C0A5-46B1-ABC2-2FA253BE1788}" presName="Name0" presStyleCnt="0">
        <dgm:presLayoutVars>
          <dgm:chMax val="7"/>
          <dgm:chPref val="7"/>
          <dgm:dir/>
        </dgm:presLayoutVars>
      </dgm:prSet>
      <dgm:spPr/>
    </dgm:pt>
    <dgm:pt modelId="{A0C0AE3A-4C4C-4200-BC3F-4B9102C33F47}" type="pres">
      <dgm:prSet presAssocID="{539A1ACF-C0A5-46B1-ABC2-2FA253BE1788}" presName="Name1" presStyleCnt="0"/>
      <dgm:spPr/>
    </dgm:pt>
    <dgm:pt modelId="{B9B28663-3FD0-46C1-809B-44663301E0EF}" type="pres">
      <dgm:prSet presAssocID="{539A1ACF-C0A5-46B1-ABC2-2FA253BE1788}" presName="cycle" presStyleCnt="0"/>
      <dgm:spPr/>
    </dgm:pt>
    <dgm:pt modelId="{B6E60F24-669A-4EB2-96D8-CE44C2AB9139}" type="pres">
      <dgm:prSet presAssocID="{539A1ACF-C0A5-46B1-ABC2-2FA253BE1788}" presName="srcNode" presStyleLbl="node1" presStyleIdx="0" presStyleCnt="3"/>
      <dgm:spPr/>
    </dgm:pt>
    <dgm:pt modelId="{5ED042E8-C70E-495C-A55D-055C5EDD1231}" type="pres">
      <dgm:prSet presAssocID="{539A1ACF-C0A5-46B1-ABC2-2FA253BE1788}" presName="conn" presStyleLbl="parChTrans1D2" presStyleIdx="0" presStyleCnt="1"/>
      <dgm:spPr/>
    </dgm:pt>
    <dgm:pt modelId="{36C3A611-FC95-4E68-A3A6-807DEECD298D}" type="pres">
      <dgm:prSet presAssocID="{539A1ACF-C0A5-46B1-ABC2-2FA253BE1788}" presName="extraNode" presStyleLbl="node1" presStyleIdx="0" presStyleCnt="3"/>
      <dgm:spPr/>
    </dgm:pt>
    <dgm:pt modelId="{E789CE83-76D1-4CC5-BB41-55BD1806562D}" type="pres">
      <dgm:prSet presAssocID="{539A1ACF-C0A5-46B1-ABC2-2FA253BE1788}" presName="dstNode" presStyleLbl="node1" presStyleIdx="0" presStyleCnt="3"/>
      <dgm:spPr/>
    </dgm:pt>
    <dgm:pt modelId="{832BC9B9-8AAE-4785-A0CC-BA51CBB0485B}" type="pres">
      <dgm:prSet presAssocID="{A02B6780-0D73-4FF7-85C3-05B732237252}" presName="text_1" presStyleLbl="node1" presStyleIdx="0" presStyleCnt="3">
        <dgm:presLayoutVars>
          <dgm:bulletEnabled val="1"/>
        </dgm:presLayoutVars>
      </dgm:prSet>
      <dgm:spPr/>
    </dgm:pt>
    <dgm:pt modelId="{2D638E96-27E8-40FB-9B23-1B5FE6CF3EB3}" type="pres">
      <dgm:prSet presAssocID="{A02B6780-0D73-4FF7-85C3-05B732237252}" presName="accent_1" presStyleCnt="0"/>
      <dgm:spPr/>
    </dgm:pt>
    <dgm:pt modelId="{F1461B68-EFCB-47C5-830C-448175BED029}" type="pres">
      <dgm:prSet presAssocID="{A02B6780-0D73-4FF7-85C3-05B732237252}" presName="accentRepeatNode" presStyleLbl="solidFgAcc1" presStyleIdx="0" presStyleCnt="3"/>
      <dgm:spPr/>
    </dgm:pt>
    <dgm:pt modelId="{E29E1F5E-E679-4878-8931-5DCE14385273}" type="pres">
      <dgm:prSet presAssocID="{73A44423-C78C-40FE-A6DD-F2E01723BE3B}" presName="text_2" presStyleLbl="node1" presStyleIdx="1" presStyleCnt="3">
        <dgm:presLayoutVars>
          <dgm:bulletEnabled val="1"/>
        </dgm:presLayoutVars>
      </dgm:prSet>
      <dgm:spPr/>
    </dgm:pt>
    <dgm:pt modelId="{75DF505E-014A-410B-B89D-C820E6A246AF}" type="pres">
      <dgm:prSet presAssocID="{73A44423-C78C-40FE-A6DD-F2E01723BE3B}" presName="accent_2" presStyleCnt="0"/>
      <dgm:spPr/>
    </dgm:pt>
    <dgm:pt modelId="{34885548-15C9-4E61-B635-3C1CC2A0F192}" type="pres">
      <dgm:prSet presAssocID="{73A44423-C78C-40FE-A6DD-F2E01723BE3B}" presName="accentRepeatNode" presStyleLbl="solidFgAcc1" presStyleIdx="1" presStyleCnt="3"/>
      <dgm:spPr/>
    </dgm:pt>
    <dgm:pt modelId="{D668FDCA-156A-4D3A-9265-300CF0242536}" type="pres">
      <dgm:prSet presAssocID="{00545E14-1920-4CEB-A97A-8DC70F6E1E39}" presName="text_3" presStyleLbl="node1" presStyleIdx="2" presStyleCnt="3">
        <dgm:presLayoutVars>
          <dgm:bulletEnabled val="1"/>
        </dgm:presLayoutVars>
      </dgm:prSet>
      <dgm:spPr/>
    </dgm:pt>
    <dgm:pt modelId="{98DB3BF9-ABAF-4D42-A5EE-6DC1713ACE72}" type="pres">
      <dgm:prSet presAssocID="{00545E14-1920-4CEB-A97A-8DC70F6E1E39}" presName="accent_3" presStyleCnt="0"/>
      <dgm:spPr/>
    </dgm:pt>
    <dgm:pt modelId="{403C2EFE-924B-4C67-BE66-A7C35E16E05A}" type="pres">
      <dgm:prSet presAssocID="{00545E14-1920-4CEB-A97A-8DC70F6E1E39}" presName="accentRepeatNode" presStyleLbl="solidFgAcc1" presStyleIdx="2" presStyleCnt="3"/>
      <dgm:spPr/>
    </dgm:pt>
  </dgm:ptLst>
  <dgm:cxnLst>
    <dgm:cxn modelId="{72D31A0A-CB36-44BA-980E-08E5DC082D10}" srcId="{539A1ACF-C0A5-46B1-ABC2-2FA253BE1788}" destId="{A02B6780-0D73-4FF7-85C3-05B732237252}" srcOrd="0" destOrd="0" parTransId="{0B0DA842-3441-4329-85AE-FE8FCD50C7ED}" sibTransId="{1CF9CB54-3411-4AD1-9697-1D689541DD0B}"/>
    <dgm:cxn modelId="{37E44043-CC93-4D71-9800-BF22DD03D987}" type="presOf" srcId="{1CF9CB54-3411-4AD1-9697-1D689541DD0B}" destId="{5ED042E8-C70E-495C-A55D-055C5EDD1231}" srcOrd="0" destOrd="0" presId="urn:microsoft.com/office/officeart/2008/layout/VerticalCurvedList"/>
    <dgm:cxn modelId="{311EBB6D-3FDA-423E-BDD5-9F52A30A9050}" srcId="{539A1ACF-C0A5-46B1-ABC2-2FA253BE1788}" destId="{00545E14-1920-4CEB-A97A-8DC70F6E1E39}" srcOrd="2" destOrd="0" parTransId="{198F864E-B79D-424F-BF08-BEB7B5EBFB11}" sibTransId="{49B7CBE1-E749-489E-BCAF-20C951611C80}"/>
    <dgm:cxn modelId="{00818481-7EB4-4B1B-8198-5B3D74519D79}" type="presOf" srcId="{A02B6780-0D73-4FF7-85C3-05B732237252}" destId="{832BC9B9-8AAE-4785-A0CC-BA51CBB0485B}" srcOrd="0" destOrd="0" presId="urn:microsoft.com/office/officeart/2008/layout/VerticalCurvedList"/>
    <dgm:cxn modelId="{5EE187D6-99C7-4DF8-826B-5C90A29A94AC}" type="presOf" srcId="{539A1ACF-C0A5-46B1-ABC2-2FA253BE1788}" destId="{3432ED01-975E-4E55-8E8E-1D5A0EFF6691}" srcOrd="0" destOrd="0" presId="urn:microsoft.com/office/officeart/2008/layout/VerticalCurvedList"/>
    <dgm:cxn modelId="{FE4A8BE4-2484-4C04-A05D-E676F675B757}" srcId="{539A1ACF-C0A5-46B1-ABC2-2FA253BE1788}" destId="{73A44423-C78C-40FE-A6DD-F2E01723BE3B}" srcOrd="1" destOrd="0" parTransId="{92B49F99-E5BE-4D5A-94D1-119E0A1EAB7A}" sibTransId="{AA761A47-BEAC-46CC-9B76-369C936B198B}"/>
    <dgm:cxn modelId="{C24FF3EF-3B4C-4607-9629-E44E4C132BD7}" type="presOf" srcId="{00545E14-1920-4CEB-A97A-8DC70F6E1E39}" destId="{D668FDCA-156A-4D3A-9265-300CF0242536}" srcOrd="0" destOrd="0" presId="urn:microsoft.com/office/officeart/2008/layout/VerticalCurvedList"/>
    <dgm:cxn modelId="{2E8CF5FF-B6D0-4BBA-9A76-D12D42C1CD9E}" type="presOf" srcId="{73A44423-C78C-40FE-A6DD-F2E01723BE3B}" destId="{E29E1F5E-E679-4878-8931-5DCE14385273}" srcOrd="0" destOrd="0" presId="urn:microsoft.com/office/officeart/2008/layout/VerticalCurvedList"/>
    <dgm:cxn modelId="{4097E214-DF38-4636-9BBF-A9625AC8730B}" type="presParOf" srcId="{3432ED01-975E-4E55-8E8E-1D5A0EFF6691}" destId="{A0C0AE3A-4C4C-4200-BC3F-4B9102C33F47}" srcOrd="0" destOrd="0" presId="urn:microsoft.com/office/officeart/2008/layout/VerticalCurvedList"/>
    <dgm:cxn modelId="{E312933D-17B3-463E-8911-23C79F639DCD}" type="presParOf" srcId="{A0C0AE3A-4C4C-4200-BC3F-4B9102C33F47}" destId="{B9B28663-3FD0-46C1-809B-44663301E0EF}" srcOrd="0" destOrd="0" presId="urn:microsoft.com/office/officeart/2008/layout/VerticalCurvedList"/>
    <dgm:cxn modelId="{A371254A-7923-4159-B2A4-A0A71EDF6333}" type="presParOf" srcId="{B9B28663-3FD0-46C1-809B-44663301E0EF}" destId="{B6E60F24-669A-4EB2-96D8-CE44C2AB9139}" srcOrd="0" destOrd="0" presId="urn:microsoft.com/office/officeart/2008/layout/VerticalCurvedList"/>
    <dgm:cxn modelId="{BACE6B3A-2106-40CA-BC8B-B74F5969C0D8}" type="presParOf" srcId="{B9B28663-3FD0-46C1-809B-44663301E0EF}" destId="{5ED042E8-C70E-495C-A55D-055C5EDD1231}" srcOrd="1" destOrd="0" presId="urn:microsoft.com/office/officeart/2008/layout/VerticalCurvedList"/>
    <dgm:cxn modelId="{85A2B7C3-DDA3-4A34-B4C4-F10AFF9D1AF5}" type="presParOf" srcId="{B9B28663-3FD0-46C1-809B-44663301E0EF}" destId="{36C3A611-FC95-4E68-A3A6-807DEECD298D}" srcOrd="2" destOrd="0" presId="urn:microsoft.com/office/officeart/2008/layout/VerticalCurvedList"/>
    <dgm:cxn modelId="{D12447E8-B4CC-4DE5-AA99-D871D2037D90}" type="presParOf" srcId="{B9B28663-3FD0-46C1-809B-44663301E0EF}" destId="{E789CE83-76D1-4CC5-BB41-55BD1806562D}" srcOrd="3" destOrd="0" presId="urn:microsoft.com/office/officeart/2008/layout/VerticalCurvedList"/>
    <dgm:cxn modelId="{10D082B4-C67D-40D8-9F4C-871C76B82CE4}" type="presParOf" srcId="{A0C0AE3A-4C4C-4200-BC3F-4B9102C33F47}" destId="{832BC9B9-8AAE-4785-A0CC-BA51CBB0485B}" srcOrd="1" destOrd="0" presId="urn:microsoft.com/office/officeart/2008/layout/VerticalCurvedList"/>
    <dgm:cxn modelId="{5E0C56FB-1513-4E8A-9E57-651495652278}" type="presParOf" srcId="{A0C0AE3A-4C4C-4200-BC3F-4B9102C33F47}" destId="{2D638E96-27E8-40FB-9B23-1B5FE6CF3EB3}" srcOrd="2" destOrd="0" presId="urn:microsoft.com/office/officeart/2008/layout/VerticalCurvedList"/>
    <dgm:cxn modelId="{D88125AC-BF2B-4D51-896D-B8EC369FE6A1}" type="presParOf" srcId="{2D638E96-27E8-40FB-9B23-1B5FE6CF3EB3}" destId="{F1461B68-EFCB-47C5-830C-448175BED029}" srcOrd="0" destOrd="0" presId="urn:microsoft.com/office/officeart/2008/layout/VerticalCurvedList"/>
    <dgm:cxn modelId="{36DA9184-5B05-4228-9D0F-3C4202DB6CFA}" type="presParOf" srcId="{A0C0AE3A-4C4C-4200-BC3F-4B9102C33F47}" destId="{E29E1F5E-E679-4878-8931-5DCE14385273}" srcOrd="3" destOrd="0" presId="urn:microsoft.com/office/officeart/2008/layout/VerticalCurvedList"/>
    <dgm:cxn modelId="{77810F82-DC5F-4383-9326-CB1A0EEDE569}" type="presParOf" srcId="{A0C0AE3A-4C4C-4200-BC3F-4B9102C33F47}" destId="{75DF505E-014A-410B-B89D-C820E6A246AF}" srcOrd="4" destOrd="0" presId="urn:microsoft.com/office/officeart/2008/layout/VerticalCurvedList"/>
    <dgm:cxn modelId="{344F9E63-040C-4D9F-A7AD-6EB8FBF4ACF4}" type="presParOf" srcId="{75DF505E-014A-410B-B89D-C820E6A246AF}" destId="{34885548-15C9-4E61-B635-3C1CC2A0F192}" srcOrd="0" destOrd="0" presId="urn:microsoft.com/office/officeart/2008/layout/VerticalCurvedList"/>
    <dgm:cxn modelId="{E95BCB11-C1A6-4E1C-AD0F-F22CC6DAB8C2}" type="presParOf" srcId="{A0C0AE3A-4C4C-4200-BC3F-4B9102C33F47}" destId="{D668FDCA-156A-4D3A-9265-300CF0242536}" srcOrd="5" destOrd="0" presId="urn:microsoft.com/office/officeart/2008/layout/VerticalCurvedList"/>
    <dgm:cxn modelId="{85026855-E049-447E-ACA1-75CBE2FDDCF4}" type="presParOf" srcId="{A0C0AE3A-4C4C-4200-BC3F-4B9102C33F47}" destId="{98DB3BF9-ABAF-4D42-A5EE-6DC1713ACE72}" srcOrd="6" destOrd="0" presId="urn:microsoft.com/office/officeart/2008/layout/VerticalCurvedList"/>
    <dgm:cxn modelId="{949319FE-CD85-437C-94CC-A894BB52F798}" type="presParOf" srcId="{98DB3BF9-ABAF-4D42-A5EE-6DC1713ACE72}" destId="{403C2EFE-924B-4C67-BE66-A7C35E16E05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zh-CN" altLang="en-US"/>
        </a:p>
      </dgm:t>
    </dgm:pt>
    <dgm:pt modelId="{C98D8CDA-7A5A-4C6A-9525-E5F96EC3A511}">
      <dgm:prSet phldrT="[文本]" custT="1"/>
      <dgm:spPr/>
      <dgm:t>
        <a:bodyPr/>
        <a:lstStyle/>
        <a:p>
          <a:r>
            <a:rPr lang="en-US" altLang="en-US" sz="1800" dirty="0">
              <a:latin typeface="Arial" panose="020B0604020202020204" pitchFamily="34" charset="0"/>
              <a:ea typeface="微软雅黑" panose="020B0503020204020204" pitchFamily="34" charset="-122"/>
            </a:rPr>
            <a:t>1. </a:t>
          </a:r>
          <a:r>
            <a:rPr lang="zh-CN" altLang="en-US" sz="1800" dirty="0">
              <a:latin typeface="Arial" panose="020B0604020202020204" pitchFamily="34" charset="0"/>
              <a:ea typeface="微软雅黑" panose="020B0503020204020204" pitchFamily="34" charset="-122"/>
            </a:rPr>
            <a:t>教师要适应教育发展的总趋势</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en-US" altLang="en-US" sz="1800" dirty="0">
              <a:latin typeface="Arial" panose="020B0604020202020204" pitchFamily="34" charset="0"/>
              <a:ea typeface="微软雅黑" panose="020B0503020204020204" pitchFamily="34" charset="-122"/>
            </a:rPr>
            <a:t>2. </a:t>
          </a:r>
          <a:r>
            <a:rPr lang="zh-CN" altLang="en-US" sz="1800" dirty="0">
              <a:latin typeface="Arial" panose="020B0604020202020204" pitchFamily="34" charset="0"/>
              <a:ea typeface="微软雅黑" panose="020B0503020204020204" pitchFamily="34" charset="-122"/>
            </a:rPr>
            <a:t>教师要适应面向社会的新要求</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zh-CN" altLang="en-US"/>
        </a:p>
      </dgm:t>
    </dgm:pt>
    <dgm:pt modelId="{6353CCF8-8BD3-4613-8AF6-DE97BF062231}">
      <dgm:prSet phldrT="[文本]"/>
      <dgm:spPr/>
      <dgm:t>
        <a:bodyPr/>
        <a:lstStyle/>
        <a:p>
          <a:pPr algn="l"/>
          <a:r>
            <a:rPr lang="en-US" altLang="en-US" dirty="0">
              <a:solidFill>
                <a:schemeClr val="bg1"/>
              </a:solidFill>
              <a:latin typeface="Arial" panose="020B0604020202020204" pitchFamily="34" charset="0"/>
              <a:ea typeface="微软雅黑" panose="020B0503020204020204" pitchFamily="34" charset="-122"/>
            </a:rPr>
            <a:t>1. </a:t>
          </a:r>
          <a:r>
            <a:rPr lang="zh-CN" altLang="en-US" dirty="0">
              <a:solidFill>
                <a:schemeClr val="bg1"/>
              </a:solidFill>
              <a:latin typeface="Arial" panose="020B0604020202020204" pitchFamily="34" charset="0"/>
              <a:ea typeface="微软雅黑" panose="020B0503020204020204" pitchFamily="34" charset="-122"/>
            </a:rPr>
            <a:t>目的明确</a:t>
          </a:r>
        </a:p>
        <a:p>
          <a:pPr algn="l"/>
          <a:endParaRPr lang="zh-CN" altLang="en-US" dirty="0">
            <a:solidFill>
              <a:schemeClr val="bg1"/>
            </a:solidFill>
          </a:endParaRP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2. </a:t>
          </a:r>
          <a:r>
            <a:rPr lang="zh-CN" altLang="en-US" sz="1800" kern="1200" dirty="0">
              <a:solidFill>
                <a:prstClr val="white"/>
              </a:solidFill>
              <a:latin typeface="Arial" panose="020B0604020202020204" pitchFamily="34" charset="0"/>
              <a:ea typeface="微软雅黑" panose="020B0503020204020204" pitchFamily="34" charset="-122"/>
              <a:cs typeface="+mn-cs"/>
            </a:rPr>
            <a:t>坚韧不拔</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3. </a:t>
          </a:r>
          <a:r>
            <a:rPr lang="zh-CN" altLang="en-US" sz="1800" kern="1200" dirty="0">
              <a:solidFill>
                <a:prstClr val="white"/>
              </a:solidFill>
              <a:latin typeface="Arial" panose="020B0604020202020204" pitchFamily="34" charset="0"/>
              <a:ea typeface="微软雅黑" panose="020B0503020204020204" pitchFamily="34" charset="-122"/>
              <a:cs typeface="+mn-cs"/>
            </a:rPr>
            <a:t>沉着自制</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1C2FC416-1729-4EA0-B4E8-408C542247E4}">
      <dgm:prSet phldrT="[文本]" custT="1"/>
      <dgm:spPr/>
      <dgm: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4. </a:t>
          </a:r>
          <a:r>
            <a:rPr lang="zh-CN" altLang="en-US" sz="1800" kern="1200" dirty="0">
              <a:solidFill>
                <a:prstClr val="white"/>
              </a:solidFill>
              <a:latin typeface="Arial" panose="020B0604020202020204" pitchFamily="34" charset="0"/>
              <a:ea typeface="微软雅黑" panose="020B0503020204020204" pitchFamily="34" charset="-122"/>
              <a:cs typeface="+mn-cs"/>
            </a:rPr>
            <a:t>坚决果断</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gm:t>
    </dgm:pt>
    <dgm:pt modelId="{B10C16E2-4E18-4D66-AF69-F4A496EE7D32}" type="parTrans" cxnId="{DC058301-4E1C-4F12-BCFE-CECD3DBCA0DB}">
      <dgm:prSet/>
      <dgm:spPr/>
      <dgm:t>
        <a:bodyPr/>
        <a:lstStyle/>
        <a:p>
          <a:endParaRPr lang="zh-CN" altLang="en-US"/>
        </a:p>
      </dgm:t>
    </dgm:pt>
    <dgm:pt modelId="{437D1DBE-8329-4B8A-AD63-5581F9145F87}" type="sibTrans" cxnId="{DC058301-4E1C-4F12-BCFE-CECD3DBCA0DB}">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4">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4">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4">
        <dgm:presLayoutVars>
          <dgm:bulletEnabled val="1"/>
        </dgm:presLayoutVars>
      </dgm:prSet>
      <dgm:spPr/>
    </dgm:pt>
    <dgm:pt modelId="{CBBEF5C6-AC51-4F65-AE8F-716140BF3E40}" type="pres">
      <dgm:prSet presAssocID="{AFF39E92-9789-4101-83A9-A455ED9C5087}" presName="space" presStyleCnt="0"/>
      <dgm:spPr/>
    </dgm:pt>
    <dgm:pt modelId="{7AD199F4-05E9-4645-9170-4D897D1DB2A3}" type="pres">
      <dgm:prSet presAssocID="{1C2FC416-1729-4EA0-B4E8-408C542247E4}" presName="Name5" presStyleLbl="vennNode1" presStyleIdx="3" presStyleCnt="4">
        <dgm:presLayoutVars>
          <dgm:bulletEnabled val="1"/>
        </dgm:presLayoutVars>
      </dgm:prSet>
      <dgm:spPr/>
    </dgm:pt>
  </dgm:ptLst>
  <dgm:cxnLst>
    <dgm:cxn modelId="{DC058301-4E1C-4F12-BCFE-CECD3DBCA0DB}" srcId="{C3C04EA1-6090-462F-90C4-A8B66B1006CF}" destId="{1C2FC416-1729-4EA0-B4E8-408C542247E4}" srcOrd="3" destOrd="0" parTransId="{B10C16E2-4E18-4D66-AF69-F4A496EE7D32}" sibTransId="{437D1DBE-8329-4B8A-AD63-5581F9145F87}"/>
    <dgm:cxn modelId="{F418E425-159D-4301-B838-93C8459678C6}" type="presOf" srcId="{75387117-88BC-4F51-94FB-28281765C7AB}" destId="{A440C14E-100D-411C-B40D-F1B5A16AEA00}" srcOrd="0" destOrd="0" presId="urn:microsoft.com/office/officeart/2005/8/layout/venn3"/>
    <dgm:cxn modelId="{51927529-98B7-4E76-9428-27F6750B9F4C}" type="presOf" srcId="{1C2FC416-1729-4EA0-B4E8-408C542247E4}" destId="{7AD199F4-05E9-4645-9170-4D897D1DB2A3}"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 modelId="{870A1221-C8A3-4B04-A978-FBF79A4CD792}" type="presParOf" srcId="{FB05F4D6-FDC8-48F6-A67F-7D5287FD0043}" destId="{CBBEF5C6-AC51-4F65-AE8F-716140BF3E40}" srcOrd="5" destOrd="0" presId="urn:microsoft.com/office/officeart/2005/8/layout/venn3"/>
    <dgm:cxn modelId="{9C9FCF62-31DD-4CED-A867-137450B4C716}" type="presParOf" srcId="{FB05F4D6-FDC8-48F6-A67F-7D5287FD0043}" destId="{7AD199F4-05E9-4645-9170-4D897D1DB2A3}"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8D8D206-D568-4702-8428-933476DD20AE}" type="doc">
      <dgm:prSet loTypeId="urn:microsoft.com/office/officeart/2005/8/layout/process2" loCatId="process" qsTypeId="urn:microsoft.com/office/officeart/2005/8/quickstyle/simple1" qsCatId="simple" csTypeId="urn:microsoft.com/office/officeart/2005/8/colors/colorful2" csCatId="colorful" phldr="1"/>
      <dgm:spPr/>
    </dgm:pt>
    <dgm:pt modelId="{C5D1533B-F252-4400-AE29-4B4C66B26B60}">
      <dgm:prSet/>
      <dgm:spPr/>
      <dgm:t>
        <a:bodyPr/>
        <a:lstStyle/>
        <a:p>
          <a:r>
            <a:rPr lang="en-US" altLang="zh-CN" b="1">
              <a:latin typeface="Arial" panose="020B0604020202020204" pitchFamily="34" charset="0"/>
              <a:ea typeface="微软雅黑" panose="020B0503020204020204" pitchFamily="34" charset="-122"/>
            </a:rPr>
            <a:t>1. </a:t>
          </a:r>
          <a:r>
            <a:rPr lang="zh-CN" altLang="en-US" b="1">
              <a:latin typeface="Arial" panose="020B0604020202020204" pitchFamily="34" charset="0"/>
              <a:ea typeface="微软雅黑" panose="020B0503020204020204" pitchFamily="34" charset="-122"/>
            </a:rPr>
            <a:t>关注生存阶段</a:t>
          </a:r>
          <a:endParaRPr lang="zh-CN" altLang="en-US" b="1" dirty="0">
            <a:latin typeface="Arial" panose="020B0604020202020204" pitchFamily="34" charset="0"/>
            <a:ea typeface="微软雅黑" panose="020B0503020204020204" pitchFamily="34" charset="-122"/>
          </a:endParaRPr>
        </a:p>
      </dgm:t>
    </dgm:pt>
    <dgm:pt modelId="{3C3D7442-9FDE-4DF1-B463-DF5881116529}" type="parTrans" cxnId="{66E5BB88-DD49-403C-9FC2-AACB25508696}">
      <dgm:prSet/>
      <dgm:spPr/>
      <dgm:t>
        <a:bodyPr/>
        <a:lstStyle/>
        <a:p>
          <a:endParaRPr lang="zh-CN" altLang="en-US"/>
        </a:p>
      </dgm:t>
    </dgm:pt>
    <dgm:pt modelId="{E8A78612-B3A5-4CBE-8313-351F9617EDC3}" type="sibTrans" cxnId="{66E5BB88-DD49-403C-9FC2-AACB25508696}">
      <dgm:prSet/>
      <dgm:spPr/>
      <dgm:t>
        <a:bodyPr/>
        <a:lstStyle/>
        <a:p>
          <a:endParaRPr lang="zh-CN" altLang="en-US"/>
        </a:p>
      </dgm:t>
    </dgm:pt>
    <dgm:pt modelId="{0662E1BE-D28F-46D4-9A9C-2F0E879B88EC}">
      <dgm:prSet/>
      <dgm:spPr/>
      <dgm:t>
        <a:bodyPr/>
        <a:lstStyle/>
        <a:p>
          <a:r>
            <a:rPr lang="en-US" altLang="zh-CN" b="1" dirty="0">
              <a:latin typeface="Arial" panose="020B0604020202020204" pitchFamily="34" charset="0"/>
              <a:ea typeface="微软雅黑" panose="020B0503020204020204" pitchFamily="34" charset="-122"/>
            </a:rPr>
            <a:t>2. </a:t>
          </a:r>
          <a:r>
            <a:rPr lang="zh-CN" altLang="en-US" b="1" dirty="0">
              <a:latin typeface="Arial" panose="020B0604020202020204" pitchFamily="34" charset="0"/>
              <a:ea typeface="微软雅黑" panose="020B0503020204020204" pitchFamily="34" charset="-122"/>
            </a:rPr>
            <a:t>关注情境阶段</a:t>
          </a:r>
        </a:p>
      </dgm:t>
    </dgm:pt>
    <dgm:pt modelId="{F37A1F50-803D-4F7A-8E70-B34F71514A14}" type="parTrans" cxnId="{D3B96F15-96D1-43DF-954F-53E48DD3EB19}">
      <dgm:prSet/>
      <dgm:spPr/>
      <dgm:t>
        <a:bodyPr/>
        <a:lstStyle/>
        <a:p>
          <a:endParaRPr lang="zh-CN" altLang="en-US"/>
        </a:p>
      </dgm:t>
    </dgm:pt>
    <dgm:pt modelId="{765AA41F-7E49-4254-AC3E-D64D02F8F452}" type="sibTrans" cxnId="{D3B96F15-96D1-43DF-954F-53E48DD3EB19}">
      <dgm:prSet/>
      <dgm:spPr/>
      <dgm:t>
        <a:bodyPr/>
        <a:lstStyle/>
        <a:p>
          <a:endParaRPr lang="zh-CN" altLang="en-US"/>
        </a:p>
      </dgm:t>
    </dgm:pt>
    <dgm:pt modelId="{C758708F-0F0F-4E13-9790-509B0D846D21}">
      <dgm:prSet/>
      <dgm:spPr/>
      <dgm:t>
        <a:bodyPr/>
        <a:lstStyle/>
        <a:p>
          <a:r>
            <a:rPr lang="en-US" altLang="zh-CN" b="1">
              <a:latin typeface="Arial" panose="020B0604020202020204" pitchFamily="34" charset="0"/>
              <a:ea typeface="微软雅黑" panose="020B0503020204020204" pitchFamily="34" charset="-122"/>
            </a:rPr>
            <a:t>3. </a:t>
          </a:r>
          <a:r>
            <a:rPr lang="zh-CN" altLang="en-US" b="1">
              <a:latin typeface="Arial" panose="020B0604020202020204" pitchFamily="34" charset="0"/>
              <a:ea typeface="微软雅黑" panose="020B0503020204020204" pitchFamily="34" charset="-122"/>
            </a:rPr>
            <a:t>关注学生阶段</a:t>
          </a:r>
          <a:endParaRPr lang="zh-CN" altLang="en-US" b="1" dirty="0">
            <a:latin typeface="Arial" panose="020B0604020202020204" pitchFamily="34" charset="0"/>
            <a:ea typeface="微软雅黑" panose="020B0503020204020204" pitchFamily="34" charset="-122"/>
          </a:endParaRPr>
        </a:p>
      </dgm:t>
    </dgm:pt>
    <dgm:pt modelId="{99A90A84-6892-426F-844F-FC7CBAECF845}" type="parTrans" cxnId="{1408F011-D9B3-424C-AA4C-FD3A6AED0F06}">
      <dgm:prSet/>
      <dgm:spPr/>
      <dgm:t>
        <a:bodyPr/>
        <a:lstStyle/>
        <a:p>
          <a:endParaRPr lang="zh-CN" altLang="en-US"/>
        </a:p>
      </dgm:t>
    </dgm:pt>
    <dgm:pt modelId="{6182D748-FEB6-4305-86BC-C5D388E172A8}" type="sibTrans" cxnId="{1408F011-D9B3-424C-AA4C-FD3A6AED0F06}">
      <dgm:prSet/>
      <dgm:spPr/>
      <dgm:t>
        <a:bodyPr/>
        <a:lstStyle/>
        <a:p>
          <a:endParaRPr lang="zh-CN" altLang="en-US"/>
        </a:p>
      </dgm:t>
    </dgm:pt>
    <dgm:pt modelId="{204938EB-4F7D-4BB4-BF0B-316381C9DE37}" type="pres">
      <dgm:prSet presAssocID="{C8D8D206-D568-4702-8428-933476DD20AE}" presName="linearFlow" presStyleCnt="0">
        <dgm:presLayoutVars>
          <dgm:resizeHandles val="exact"/>
        </dgm:presLayoutVars>
      </dgm:prSet>
      <dgm:spPr/>
    </dgm:pt>
    <dgm:pt modelId="{A9C31D19-BC59-41B6-9E16-A6AB084071FF}" type="pres">
      <dgm:prSet presAssocID="{C5D1533B-F252-4400-AE29-4B4C66B26B60}" presName="node" presStyleLbl="node1" presStyleIdx="0" presStyleCnt="3">
        <dgm:presLayoutVars>
          <dgm:bulletEnabled val="1"/>
        </dgm:presLayoutVars>
      </dgm:prSet>
      <dgm:spPr/>
    </dgm:pt>
    <dgm:pt modelId="{1B66A549-86B9-4A09-93F5-E0EEC5C78848}" type="pres">
      <dgm:prSet presAssocID="{E8A78612-B3A5-4CBE-8313-351F9617EDC3}" presName="sibTrans" presStyleLbl="sibTrans2D1" presStyleIdx="0" presStyleCnt="2"/>
      <dgm:spPr/>
    </dgm:pt>
    <dgm:pt modelId="{3E40C479-6575-44AB-820B-B1753339042D}" type="pres">
      <dgm:prSet presAssocID="{E8A78612-B3A5-4CBE-8313-351F9617EDC3}" presName="connectorText" presStyleLbl="sibTrans2D1" presStyleIdx="0" presStyleCnt="2"/>
      <dgm:spPr/>
    </dgm:pt>
    <dgm:pt modelId="{CC1444A1-A62C-424D-8883-9ABAFAAAA073}" type="pres">
      <dgm:prSet presAssocID="{0662E1BE-D28F-46D4-9A9C-2F0E879B88EC}" presName="node" presStyleLbl="node1" presStyleIdx="1" presStyleCnt="3">
        <dgm:presLayoutVars>
          <dgm:bulletEnabled val="1"/>
        </dgm:presLayoutVars>
      </dgm:prSet>
      <dgm:spPr/>
    </dgm:pt>
    <dgm:pt modelId="{3D91D85C-DE6F-436B-BBCA-45A7094236BF}" type="pres">
      <dgm:prSet presAssocID="{765AA41F-7E49-4254-AC3E-D64D02F8F452}" presName="sibTrans" presStyleLbl="sibTrans2D1" presStyleIdx="1" presStyleCnt="2"/>
      <dgm:spPr/>
    </dgm:pt>
    <dgm:pt modelId="{14727C62-4504-47CD-A026-75F3592C3DDA}" type="pres">
      <dgm:prSet presAssocID="{765AA41F-7E49-4254-AC3E-D64D02F8F452}" presName="connectorText" presStyleLbl="sibTrans2D1" presStyleIdx="1" presStyleCnt="2"/>
      <dgm:spPr/>
    </dgm:pt>
    <dgm:pt modelId="{66F7012F-6B8F-40C9-B265-54E8457BD16B}" type="pres">
      <dgm:prSet presAssocID="{C758708F-0F0F-4E13-9790-509B0D846D21}" presName="node" presStyleLbl="node1" presStyleIdx="2" presStyleCnt="3">
        <dgm:presLayoutVars>
          <dgm:bulletEnabled val="1"/>
        </dgm:presLayoutVars>
      </dgm:prSet>
      <dgm:spPr/>
    </dgm:pt>
  </dgm:ptLst>
  <dgm:cxnLst>
    <dgm:cxn modelId="{1408F011-D9B3-424C-AA4C-FD3A6AED0F06}" srcId="{C8D8D206-D568-4702-8428-933476DD20AE}" destId="{C758708F-0F0F-4E13-9790-509B0D846D21}" srcOrd="2" destOrd="0" parTransId="{99A90A84-6892-426F-844F-FC7CBAECF845}" sibTransId="{6182D748-FEB6-4305-86BC-C5D388E172A8}"/>
    <dgm:cxn modelId="{D3B96F15-96D1-43DF-954F-53E48DD3EB19}" srcId="{C8D8D206-D568-4702-8428-933476DD20AE}" destId="{0662E1BE-D28F-46D4-9A9C-2F0E879B88EC}" srcOrd="1" destOrd="0" parTransId="{F37A1F50-803D-4F7A-8E70-B34F71514A14}" sibTransId="{765AA41F-7E49-4254-AC3E-D64D02F8F452}"/>
    <dgm:cxn modelId="{22259E16-DD17-4FF3-9D11-55B095CFE8D3}" type="presOf" srcId="{765AA41F-7E49-4254-AC3E-D64D02F8F452}" destId="{14727C62-4504-47CD-A026-75F3592C3DDA}" srcOrd="1" destOrd="0" presId="urn:microsoft.com/office/officeart/2005/8/layout/process2"/>
    <dgm:cxn modelId="{FAA9DA52-3D88-4201-9ABC-DCCDF4EA3F41}" type="presOf" srcId="{C5D1533B-F252-4400-AE29-4B4C66B26B60}" destId="{A9C31D19-BC59-41B6-9E16-A6AB084071FF}" srcOrd="0" destOrd="0" presId="urn:microsoft.com/office/officeart/2005/8/layout/process2"/>
    <dgm:cxn modelId="{66E5BB88-DD49-403C-9FC2-AACB25508696}" srcId="{C8D8D206-D568-4702-8428-933476DD20AE}" destId="{C5D1533B-F252-4400-AE29-4B4C66B26B60}" srcOrd="0" destOrd="0" parTransId="{3C3D7442-9FDE-4DF1-B463-DF5881116529}" sibTransId="{E8A78612-B3A5-4CBE-8313-351F9617EDC3}"/>
    <dgm:cxn modelId="{CC64EB89-586B-4562-BA73-30FC22BE5DB1}" type="presOf" srcId="{765AA41F-7E49-4254-AC3E-D64D02F8F452}" destId="{3D91D85C-DE6F-436B-BBCA-45A7094236BF}" srcOrd="0" destOrd="0" presId="urn:microsoft.com/office/officeart/2005/8/layout/process2"/>
    <dgm:cxn modelId="{3E0B4E8E-A2EF-4B3F-B623-99F32BE9E665}" type="presOf" srcId="{C758708F-0F0F-4E13-9790-509B0D846D21}" destId="{66F7012F-6B8F-40C9-B265-54E8457BD16B}" srcOrd="0" destOrd="0" presId="urn:microsoft.com/office/officeart/2005/8/layout/process2"/>
    <dgm:cxn modelId="{516C1F9B-89B0-4B6E-A8B7-3499AC85403E}" type="presOf" srcId="{E8A78612-B3A5-4CBE-8313-351F9617EDC3}" destId="{3E40C479-6575-44AB-820B-B1753339042D}" srcOrd="1" destOrd="0" presId="urn:microsoft.com/office/officeart/2005/8/layout/process2"/>
    <dgm:cxn modelId="{C0AEC7CA-DCE8-48CA-8FEA-5AC375314A61}" type="presOf" srcId="{0662E1BE-D28F-46D4-9A9C-2F0E879B88EC}" destId="{CC1444A1-A62C-424D-8883-9ABAFAAAA073}" srcOrd="0" destOrd="0" presId="urn:microsoft.com/office/officeart/2005/8/layout/process2"/>
    <dgm:cxn modelId="{AB0BCDCA-E48A-46F0-9EA7-2EFBF65F03F2}" type="presOf" srcId="{E8A78612-B3A5-4CBE-8313-351F9617EDC3}" destId="{1B66A549-86B9-4A09-93F5-E0EEC5C78848}" srcOrd="0" destOrd="0" presId="urn:microsoft.com/office/officeart/2005/8/layout/process2"/>
    <dgm:cxn modelId="{768CE2E1-4F77-46B3-B7B9-95C1227C2656}" type="presOf" srcId="{C8D8D206-D568-4702-8428-933476DD20AE}" destId="{204938EB-4F7D-4BB4-BF0B-316381C9DE37}" srcOrd="0" destOrd="0" presId="urn:microsoft.com/office/officeart/2005/8/layout/process2"/>
    <dgm:cxn modelId="{4ECA1563-59DB-4E48-9490-77B808D2D128}" type="presParOf" srcId="{204938EB-4F7D-4BB4-BF0B-316381C9DE37}" destId="{A9C31D19-BC59-41B6-9E16-A6AB084071FF}" srcOrd="0" destOrd="0" presId="urn:microsoft.com/office/officeart/2005/8/layout/process2"/>
    <dgm:cxn modelId="{BDF1437B-66E5-44B5-A9FF-C9D372E22497}" type="presParOf" srcId="{204938EB-4F7D-4BB4-BF0B-316381C9DE37}" destId="{1B66A549-86B9-4A09-93F5-E0EEC5C78848}" srcOrd="1" destOrd="0" presId="urn:microsoft.com/office/officeart/2005/8/layout/process2"/>
    <dgm:cxn modelId="{71E593DE-42D9-4DAC-AC6C-7AD8E5D966FE}" type="presParOf" srcId="{1B66A549-86B9-4A09-93F5-E0EEC5C78848}" destId="{3E40C479-6575-44AB-820B-B1753339042D}" srcOrd="0" destOrd="0" presId="urn:microsoft.com/office/officeart/2005/8/layout/process2"/>
    <dgm:cxn modelId="{A5BF9FDC-B94A-4A44-A979-68E2E959DF54}" type="presParOf" srcId="{204938EB-4F7D-4BB4-BF0B-316381C9DE37}" destId="{CC1444A1-A62C-424D-8883-9ABAFAAAA073}" srcOrd="2" destOrd="0" presId="urn:microsoft.com/office/officeart/2005/8/layout/process2"/>
    <dgm:cxn modelId="{C14936B4-CC77-4A5D-B95B-E92256BEC244}" type="presParOf" srcId="{204938EB-4F7D-4BB4-BF0B-316381C9DE37}" destId="{3D91D85C-DE6F-436B-BBCA-45A7094236BF}" srcOrd="3" destOrd="0" presId="urn:microsoft.com/office/officeart/2005/8/layout/process2"/>
    <dgm:cxn modelId="{49382839-40EE-4D18-89D5-7CE3770FCA52}" type="presParOf" srcId="{3D91D85C-DE6F-436B-BBCA-45A7094236BF}" destId="{14727C62-4504-47CD-A026-75F3592C3DDA}" srcOrd="0" destOrd="0" presId="urn:microsoft.com/office/officeart/2005/8/layout/process2"/>
    <dgm:cxn modelId="{DE47FC1C-7FBC-4E84-9250-24E758801A95}" type="presParOf" srcId="{204938EB-4F7D-4BB4-BF0B-316381C9DE37}" destId="{66F7012F-6B8F-40C9-B265-54E8457BD16B}"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0C31477-6B40-42AC-BA1B-C7EE5ECFE822}" type="doc">
      <dgm:prSet loTypeId="urn:microsoft.com/office/officeart/2005/8/layout/matrix3" loCatId="matrix" qsTypeId="urn:microsoft.com/office/officeart/2005/8/quickstyle/simple1" qsCatId="simple" csTypeId="urn:microsoft.com/office/officeart/2005/8/colors/colorful3" csCatId="colorful" phldr="1"/>
      <dgm:spPr/>
      <dgm:t>
        <a:bodyPr/>
        <a:lstStyle/>
        <a:p>
          <a:endParaRPr lang="zh-CN" altLang="en-US"/>
        </a:p>
      </dgm:t>
    </dgm:pt>
    <dgm:pt modelId="{D4024C30-41E9-44D7-BA55-F35998417E82}">
      <dgm:prSet phldrT="[文本]"/>
      <dgm:spPr/>
      <dgm:t>
        <a:bodyPr/>
        <a:lstStyle/>
        <a:p>
          <a:r>
            <a:rPr lang="en-US" altLang="en-US" dirty="0"/>
            <a:t>1. </a:t>
          </a:r>
          <a:r>
            <a:rPr lang="zh-CN" altLang="en-US" dirty="0"/>
            <a:t>观摩和分析优秀教师的教学活动</a:t>
          </a:r>
        </a:p>
        <a:p>
          <a:endParaRPr lang="zh-CN" altLang="en-US" dirty="0"/>
        </a:p>
      </dgm:t>
    </dgm:pt>
    <dgm:pt modelId="{631050BB-10A7-43BF-8E2F-BE3039CA338C}" type="parTrans" cxnId="{B2369CAA-93DC-4084-80B9-0845FA9A2058}">
      <dgm:prSet/>
      <dgm:spPr/>
      <dgm:t>
        <a:bodyPr/>
        <a:lstStyle/>
        <a:p>
          <a:endParaRPr lang="zh-CN" altLang="en-US"/>
        </a:p>
      </dgm:t>
    </dgm:pt>
    <dgm:pt modelId="{50313E19-18EF-4CFE-84FE-E1905999232E}" type="sibTrans" cxnId="{B2369CAA-93DC-4084-80B9-0845FA9A2058}">
      <dgm:prSet/>
      <dgm:spPr/>
      <dgm:t>
        <a:bodyPr/>
        <a:lstStyle/>
        <a:p>
          <a:endParaRPr lang="zh-CN" altLang="en-US"/>
        </a:p>
      </dgm:t>
    </dgm:pt>
    <dgm:pt modelId="{97153097-F989-44CE-9884-2EBEE0868B99}">
      <dgm:prSet phldrT="[文本]"/>
      <dgm:spPr/>
      <dgm:t>
        <a:bodyPr/>
        <a:lstStyle/>
        <a:p>
          <a:r>
            <a:rPr lang="en-US" altLang="en-US" dirty="0"/>
            <a:t>2. </a:t>
          </a:r>
          <a:r>
            <a:rPr lang="zh-CN" altLang="en-US" dirty="0"/>
            <a:t>微型教学</a:t>
          </a:r>
        </a:p>
        <a:p>
          <a:endParaRPr lang="zh-CN" altLang="en-US" dirty="0"/>
        </a:p>
      </dgm:t>
    </dgm:pt>
    <dgm:pt modelId="{5C436ABE-5CCC-4F3F-8598-5B44ADA2B595}" type="parTrans" cxnId="{6995E8C5-D4CE-4999-9201-F89D65594163}">
      <dgm:prSet/>
      <dgm:spPr/>
      <dgm:t>
        <a:bodyPr/>
        <a:lstStyle/>
        <a:p>
          <a:endParaRPr lang="zh-CN" altLang="en-US"/>
        </a:p>
      </dgm:t>
    </dgm:pt>
    <dgm:pt modelId="{3FC22492-1109-4B4B-8F02-B0193D8E25B4}" type="sibTrans" cxnId="{6995E8C5-D4CE-4999-9201-F89D65594163}">
      <dgm:prSet/>
      <dgm:spPr/>
      <dgm:t>
        <a:bodyPr/>
        <a:lstStyle/>
        <a:p>
          <a:endParaRPr lang="zh-CN" altLang="en-US"/>
        </a:p>
      </dgm:t>
    </dgm:pt>
    <dgm:pt modelId="{2958AE1D-D3F6-41CD-9512-D6882F44F176}">
      <dgm:prSet phldrT="[文本]"/>
      <dgm:spPr/>
      <dgm:t>
        <a:bodyPr/>
        <a:lstStyle/>
        <a:p>
          <a:r>
            <a:rPr lang="en-US" altLang="en-US" dirty="0"/>
            <a:t>3. </a:t>
          </a:r>
          <a:r>
            <a:rPr lang="zh-CN" altLang="en-US" dirty="0"/>
            <a:t>教学决策训练</a:t>
          </a:r>
        </a:p>
        <a:p>
          <a:endParaRPr lang="zh-CN" altLang="en-US" dirty="0"/>
        </a:p>
      </dgm:t>
    </dgm:pt>
    <dgm:pt modelId="{618EAE45-8911-462C-A221-20BE1DEE5DB5}" type="parTrans" cxnId="{3B9263F2-465A-407E-8A8C-AA678B028803}">
      <dgm:prSet/>
      <dgm:spPr/>
      <dgm:t>
        <a:bodyPr/>
        <a:lstStyle/>
        <a:p>
          <a:endParaRPr lang="zh-CN" altLang="en-US"/>
        </a:p>
      </dgm:t>
    </dgm:pt>
    <dgm:pt modelId="{A71B82D5-2162-49C3-A34A-594CDA4EE880}" type="sibTrans" cxnId="{3B9263F2-465A-407E-8A8C-AA678B028803}">
      <dgm:prSet/>
      <dgm:spPr/>
      <dgm:t>
        <a:bodyPr/>
        <a:lstStyle/>
        <a:p>
          <a:endParaRPr lang="zh-CN" altLang="en-US"/>
        </a:p>
      </dgm:t>
    </dgm:pt>
    <dgm:pt modelId="{B6287B16-55CE-4372-AD71-F9DD84C5DE82}">
      <dgm:prSet phldrT="[文本]"/>
      <dgm:spPr/>
      <dgm:t>
        <a:bodyPr/>
        <a:lstStyle/>
        <a:p>
          <a:r>
            <a:rPr lang="en-US" altLang="en-US" dirty="0"/>
            <a:t>4. </a:t>
          </a:r>
          <a:r>
            <a:rPr lang="zh-CN" altLang="en-US" dirty="0"/>
            <a:t>反思训练</a:t>
          </a:r>
        </a:p>
      </dgm:t>
    </dgm:pt>
    <dgm:pt modelId="{8B4C3925-032E-4C20-BD7C-A0C5979837DC}" type="parTrans" cxnId="{4CA926D3-7B19-4FBA-A4D1-EAAABB27EB23}">
      <dgm:prSet/>
      <dgm:spPr/>
      <dgm:t>
        <a:bodyPr/>
        <a:lstStyle/>
        <a:p>
          <a:endParaRPr lang="zh-CN" altLang="en-US"/>
        </a:p>
      </dgm:t>
    </dgm:pt>
    <dgm:pt modelId="{393E971B-DE8A-4037-BC31-27B8E6424FC6}" type="sibTrans" cxnId="{4CA926D3-7B19-4FBA-A4D1-EAAABB27EB23}">
      <dgm:prSet/>
      <dgm:spPr/>
      <dgm:t>
        <a:bodyPr/>
        <a:lstStyle/>
        <a:p>
          <a:endParaRPr lang="zh-CN" altLang="en-US"/>
        </a:p>
      </dgm:t>
    </dgm:pt>
    <dgm:pt modelId="{60469E75-140E-4C39-8C51-1FA1C115BD16}" type="pres">
      <dgm:prSet presAssocID="{20C31477-6B40-42AC-BA1B-C7EE5ECFE822}" presName="matrix" presStyleCnt="0">
        <dgm:presLayoutVars>
          <dgm:chMax val="1"/>
          <dgm:dir/>
          <dgm:resizeHandles val="exact"/>
        </dgm:presLayoutVars>
      </dgm:prSet>
      <dgm:spPr/>
    </dgm:pt>
    <dgm:pt modelId="{6EA67E70-E0D0-4EE6-BFEF-8C7F3CC3180F}" type="pres">
      <dgm:prSet presAssocID="{20C31477-6B40-42AC-BA1B-C7EE5ECFE822}" presName="diamond" presStyleLbl="bgShp" presStyleIdx="0" presStyleCnt="1"/>
      <dgm:spPr/>
    </dgm:pt>
    <dgm:pt modelId="{A7D3438E-B1D0-47F1-91C8-39F8C0D9BB57}" type="pres">
      <dgm:prSet presAssocID="{20C31477-6B40-42AC-BA1B-C7EE5ECFE822}" presName="quad1" presStyleLbl="node1" presStyleIdx="0" presStyleCnt="4">
        <dgm:presLayoutVars>
          <dgm:chMax val="0"/>
          <dgm:chPref val="0"/>
          <dgm:bulletEnabled val="1"/>
        </dgm:presLayoutVars>
      </dgm:prSet>
      <dgm:spPr/>
    </dgm:pt>
    <dgm:pt modelId="{B251D23D-7F39-4A14-B9F8-65BDA5CEE8D7}" type="pres">
      <dgm:prSet presAssocID="{20C31477-6B40-42AC-BA1B-C7EE5ECFE822}" presName="quad2" presStyleLbl="node1" presStyleIdx="1" presStyleCnt="4">
        <dgm:presLayoutVars>
          <dgm:chMax val="0"/>
          <dgm:chPref val="0"/>
          <dgm:bulletEnabled val="1"/>
        </dgm:presLayoutVars>
      </dgm:prSet>
      <dgm:spPr/>
    </dgm:pt>
    <dgm:pt modelId="{3D8278D8-25DE-4BC7-99EC-69A7615B20F9}" type="pres">
      <dgm:prSet presAssocID="{20C31477-6B40-42AC-BA1B-C7EE5ECFE822}" presName="quad3" presStyleLbl="node1" presStyleIdx="2" presStyleCnt="4">
        <dgm:presLayoutVars>
          <dgm:chMax val="0"/>
          <dgm:chPref val="0"/>
          <dgm:bulletEnabled val="1"/>
        </dgm:presLayoutVars>
      </dgm:prSet>
      <dgm:spPr/>
    </dgm:pt>
    <dgm:pt modelId="{49E524C6-2D62-49A4-9089-3BD5B325B152}" type="pres">
      <dgm:prSet presAssocID="{20C31477-6B40-42AC-BA1B-C7EE5ECFE822}" presName="quad4" presStyleLbl="node1" presStyleIdx="3" presStyleCnt="4">
        <dgm:presLayoutVars>
          <dgm:chMax val="0"/>
          <dgm:chPref val="0"/>
          <dgm:bulletEnabled val="1"/>
        </dgm:presLayoutVars>
      </dgm:prSet>
      <dgm:spPr/>
    </dgm:pt>
  </dgm:ptLst>
  <dgm:cxnLst>
    <dgm:cxn modelId="{C19D4840-D711-4E43-9BB3-3B1C9A902E96}" type="presOf" srcId="{97153097-F989-44CE-9884-2EBEE0868B99}" destId="{B251D23D-7F39-4A14-B9F8-65BDA5CEE8D7}" srcOrd="0" destOrd="0" presId="urn:microsoft.com/office/officeart/2005/8/layout/matrix3"/>
    <dgm:cxn modelId="{8E1CA863-2E26-4311-8A06-BD8C8D63AFFD}" type="presOf" srcId="{B6287B16-55CE-4372-AD71-F9DD84C5DE82}" destId="{49E524C6-2D62-49A4-9089-3BD5B325B152}" srcOrd="0" destOrd="0" presId="urn:microsoft.com/office/officeart/2005/8/layout/matrix3"/>
    <dgm:cxn modelId="{BEC81565-C0AE-4379-BB05-7C62D9984834}" type="presOf" srcId="{D4024C30-41E9-44D7-BA55-F35998417E82}" destId="{A7D3438E-B1D0-47F1-91C8-39F8C0D9BB57}" srcOrd="0" destOrd="0" presId="urn:microsoft.com/office/officeart/2005/8/layout/matrix3"/>
    <dgm:cxn modelId="{56887354-7CC8-45E1-AC17-FB0FA94F012F}" type="presOf" srcId="{2958AE1D-D3F6-41CD-9512-D6882F44F176}" destId="{3D8278D8-25DE-4BC7-99EC-69A7615B20F9}" srcOrd="0" destOrd="0" presId="urn:microsoft.com/office/officeart/2005/8/layout/matrix3"/>
    <dgm:cxn modelId="{B2369CAA-93DC-4084-80B9-0845FA9A2058}" srcId="{20C31477-6B40-42AC-BA1B-C7EE5ECFE822}" destId="{D4024C30-41E9-44D7-BA55-F35998417E82}" srcOrd="0" destOrd="0" parTransId="{631050BB-10A7-43BF-8E2F-BE3039CA338C}" sibTransId="{50313E19-18EF-4CFE-84FE-E1905999232E}"/>
    <dgm:cxn modelId="{6995E8C5-D4CE-4999-9201-F89D65594163}" srcId="{20C31477-6B40-42AC-BA1B-C7EE5ECFE822}" destId="{97153097-F989-44CE-9884-2EBEE0868B99}" srcOrd="1" destOrd="0" parTransId="{5C436ABE-5CCC-4F3F-8598-5B44ADA2B595}" sibTransId="{3FC22492-1109-4B4B-8F02-B0193D8E25B4}"/>
    <dgm:cxn modelId="{4CA926D3-7B19-4FBA-A4D1-EAAABB27EB23}" srcId="{20C31477-6B40-42AC-BA1B-C7EE5ECFE822}" destId="{B6287B16-55CE-4372-AD71-F9DD84C5DE82}" srcOrd="3" destOrd="0" parTransId="{8B4C3925-032E-4C20-BD7C-A0C5979837DC}" sibTransId="{393E971B-DE8A-4037-BC31-27B8E6424FC6}"/>
    <dgm:cxn modelId="{AEFBB8E5-3ECA-4CA0-8569-AE2B2CC860B2}" type="presOf" srcId="{20C31477-6B40-42AC-BA1B-C7EE5ECFE822}" destId="{60469E75-140E-4C39-8C51-1FA1C115BD16}" srcOrd="0" destOrd="0" presId="urn:microsoft.com/office/officeart/2005/8/layout/matrix3"/>
    <dgm:cxn modelId="{3B9263F2-465A-407E-8A8C-AA678B028803}" srcId="{20C31477-6B40-42AC-BA1B-C7EE5ECFE822}" destId="{2958AE1D-D3F6-41CD-9512-D6882F44F176}" srcOrd="2" destOrd="0" parTransId="{618EAE45-8911-462C-A221-20BE1DEE5DB5}" sibTransId="{A71B82D5-2162-49C3-A34A-594CDA4EE880}"/>
    <dgm:cxn modelId="{0AC14989-7A4D-40F4-90D0-0548D4EE2233}" type="presParOf" srcId="{60469E75-140E-4C39-8C51-1FA1C115BD16}" destId="{6EA67E70-E0D0-4EE6-BFEF-8C7F3CC3180F}" srcOrd="0" destOrd="0" presId="urn:microsoft.com/office/officeart/2005/8/layout/matrix3"/>
    <dgm:cxn modelId="{EF2461D1-42F5-4937-866C-A9574700F6FB}" type="presParOf" srcId="{60469E75-140E-4C39-8C51-1FA1C115BD16}" destId="{A7D3438E-B1D0-47F1-91C8-39F8C0D9BB57}" srcOrd="1" destOrd="0" presId="urn:microsoft.com/office/officeart/2005/8/layout/matrix3"/>
    <dgm:cxn modelId="{4EF97EAA-C02D-4B76-9AC6-E5B4C0393A4B}" type="presParOf" srcId="{60469E75-140E-4C39-8C51-1FA1C115BD16}" destId="{B251D23D-7F39-4A14-B9F8-65BDA5CEE8D7}" srcOrd="2" destOrd="0" presId="urn:microsoft.com/office/officeart/2005/8/layout/matrix3"/>
    <dgm:cxn modelId="{82A92337-149C-4369-90EC-0707D76AB75B}" type="presParOf" srcId="{60469E75-140E-4C39-8C51-1FA1C115BD16}" destId="{3D8278D8-25DE-4BC7-99EC-69A7615B20F9}" srcOrd="3" destOrd="0" presId="urn:microsoft.com/office/officeart/2005/8/layout/matrix3"/>
    <dgm:cxn modelId="{7968F02A-BA0C-4BBD-8879-E26A58544D5C}" type="presParOf" srcId="{60469E75-140E-4C39-8C51-1FA1C115BD16}" destId="{49E524C6-2D62-49A4-9089-3BD5B325B15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2594C7-0A61-4FE1-AEA6-91E5E656D484}">
      <dsp:nvSpPr>
        <dsp:cNvPr id="0" name=""/>
        <dsp:cNvSpPr/>
      </dsp:nvSpPr>
      <dsp:spPr>
        <a:xfrm>
          <a:off x="6350" y="0"/>
          <a:ext cx="4508499" cy="1582220"/>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pPr>
          <a:r>
            <a:rPr lang="en-US" altLang="zh-CN" sz="1800" b="1" kern="1200">
              <a:latin typeface="Arial" panose="020B0604020202020204" pitchFamily="34" charset="0"/>
              <a:ea typeface="微软雅黑" panose="020B0503020204020204" pitchFamily="34" charset="-122"/>
            </a:rPr>
            <a:t>1. </a:t>
          </a:r>
          <a:r>
            <a:rPr lang="zh-CN" altLang="en-US" sz="1800" b="1" kern="1200">
              <a:latin typeface="Arial" panose="020B0604020202020204" pitchFamily="34" charset="0"/>
              <a:ea typeface="微软雅黑" panose="020B0503020204020204" pitchFamily="34" charset="-122"/>
            </a:rPr>
            <a:t>学生集体的领导者</a:t>
          </a:r>
          <a:endParaRPr lang="zh-CN" altLang="en-US" sz="1800" b="1" kern="1200" dirty="0">
            <a:latin typeface="Arial" panose="020B0604020202020204" pitchFamily="34" charset="0"/>
            <a:ea typeface="微软雅黑" panose="020B0503020204020204" pitchFamily="34" charset="-122"/>
          </a:endParaRPr>
        </a:p>
      </dsp:txBody>
      <dsp:txXfrm>
        <a:off x="6350" y="0"/>
        <a:ext cx="4112944" cy="1582220"/>
      </dsp:txXfrm>
    </dsp:sp>
    <dsp:sp modelId="{1CFD210F-9088-4E5A-8AE6-9C2FE80D99A5}">
      <dsp:nvSpPr>
        <dsp:cNvPr id="0" name=""/>
        <dsp:cNvSpPr/>
      </dsp:nvSpPr>
      <dsp:spPr>
        <a:xfrm>
          <a:off x="3613150" y="0"/>
          <a:ext cx="4508499" cy="1582220"/>
        </a:xfrm>
        <a:prstGeom prst="chevron">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pPr>
          <a:r>
            <a:rPr lang="en-US" altLang="zh-CN" sz="1800" b="1" kern="1200" dirty="0">
              <a:latin typeface="Arial" panose="020B0604020202020204" pitchFamily="34" charset="0"/>
              <a:ea typeface="微软雅黑" panose="020B0503020204020204" pitchFamily="34" charset="-122"/>
              <a:cs typeface="+mn-cs"/>
            </a:rPr>
            <a:t>2. </a:t>
          </a:r>
          <a:r>
            <a:rPr lang="zh-CN" altLang="en-US" sz="1800" b="1" kern="1200" dirty="0">
              <a:latin typeface="Arial" panose="020B0604020202020204" pitchFamily="34" charset="0"/>
              <a:ea typeface="微软雅黑" panose="020B0503020204020204" pitchFamily="34" charset="-122"/>
              <a:cs typeface="+mn-cs"/>
            </a:rPr>
            <a:t>课堂纪律的管理者</a:t>
          </a:r>
        </a:p>
      </dsp:txBody>
      <dsp:txXfrm>
        <a:off x="4404260" y="0"/>
        <a:ext cx="2926279" cy="15822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B49D3-8780-4C64-935B-03B7F7FFB72F}">
      <dsp:nvSpPr>
        <dsp:cNvPr id="0" name=""/>
        <dsp:cNvSpPr/>
      </dsp:nvSpPr>
      <dsp:spPr>
        <a:xfrm>
          <a:off x="2381" y="1514739"/>
          <a:ext cx="2389187" cy="2389187"/>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① 教师要有坦荡的胸怀、实事求是的态度，勇于承认自己的缺点和错误，并能够及时纠正。</a:t>
          </a:r>
          <a:endParaRPr lang="en-US" altLang="zh-CN" sz="1800" kern="1200" dirty="0">
            <a:solidFill>
              <a:schemeClr val="bg1"/>
            </a:solidFill>
            <a:latin typeface="Arial" panose="020B0604020202020204" pitchFamily="34" charset="0"/>
            <a:ea typeface="微软雅黑" panose="020B0503020204020204" pitchFamily="34" charset="-122"/>
            <a:cs typeface="+mn-cs"/>
          </a:endParaRPr>
        </a:p>
      </dsp:txBody>
      <dsp:txXfrm>
        <a:off x="352269" y="1864627"/>
        <a:ext cx="1689411" cy="1689411"/>
      </dsp:txXfrm>
    </dsp:sp>
    <dsp:sp modelId="{013BD8A3-C0D0-4FA8-B7BC-590850795EAC}">
      <dsp:nvSpPr>
        <dsp:cNvPr id="0" name=""/>
        <dsp:cNvSpPr/>
      </dsp:nvSpPr>
      <dsp:spPr>
        <a:xfrm>
          <a:off x="1913731" y="1514739"/>
          <a:ext cx="2389187" cy="2389187"/>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② 教师要正确认识并合理运用自己的威信。</a:t>
          </a:r>
        </a:p>
      </dsp:txBody>
      <dsp:txXfrm>
        <a:off x="2263619" y="1864627"/>
        <a:ext cx="1689411" cy="1689411"/>
      </dsp:txXfrm>
    </dsp:sp>
    <dsp:sp modelId="{5F3C8C65-D6B8-49D9-B4A3-85D66874A670}">
      <dsp:nvSpPr>
        <dsp:cNvPr id="0" name=""/>
        <dsp:cNvSpPr/>
      </dsp:nvSpPr>
      <dsp:spPr>
        <a:xfrm>
          <a:off x="3825081" y="1514739"/>
          <a:ext cx="2389187" cy="2389187"/>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③ 不断进取的敬业精神。</a:t>
          </a:r>
          <a:endParaRPr lang="en-US" altLang="zh-CN" sz="1800" kern="1200" dirty="0">
            <a:solidFill>
              <a:prstClr val="white"/>
            </a:solidFill>
            <a:latin typeface="Arial" panose="020B0604020202020204" pitchFamily="34" charset="0"/>
            <a:ea typeface="微软雅黑" panose="020B0503020204020204" pitchFamily="34" charset="-122"/>
            <a:cs typeface="+mn-cs"/>
          </a:endParaRPr>
        </a:p>
      </dsp:txBody>
      <dsp:txXfrm>
        <a:off x="4174969" y="1864627"/>
        <a:ext cx="1689411" cy="1689411"/>
      </dsp:txXfrm>
    </dsp:sp>
    <dsp:sp modelId="{50157867-DB7D-4D87-9FC2-09044B6438CB}">
      <dsp:nvSpPr>
        <dsp:cNvPr id="0" name=""/>
        <dsp:cNvSpPr/>
      </dsp:nvSpPr>
      <dsp:spPr>
        <a:xfrm>
          <a:off x="5736431" y="1514739"/>
          <a:ext cx="2389187" cy="2389187"/>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④ 言行一致，做学生的楷模。</a:t>
          </a:r>
        </a:p>
      </dsp:txBody>
      <dsp:txXfrm>
        <a:off x="6086319" y="1864627"/>
        <a:ext cx="1689411" cy="168941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269316" y="1384"/>
          <a:ext cx="3045983" cy="3045983"/>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631" tIns="30480" rIns="167631" bIns="30480" numCol="1" spcCol="1270" anchor="ctr" anchorCtr="0">
          <a:noAutofit/>
        </a:bodyPr>
        <a:lstStyle/>
        <a:p>
          <a:pPr marL="0" lvl="0" indent="0" algn="l" defTabSz="1066800">
            <a:lnSpc>
              <a:spcPct val="90000"/>
            </a:lnSpc>
            <a:spcBef>
              <a:spcPct val="0"/>
            </a:spcBef>
            <a:spcAft>
              <a:spcPct val="35000"/>
            </a:spcAft>
            <a:buNone/>
          </a:pPr>
          <a:r>
            <a:rPr lang="en-US" altLang="en-US" sz="2400" kern="1200" dirty="0">
              <a:solidFill>
                <a:schemeClr val="bg1"/>
              </a:solidFill>
              <a:latin typeface="Arial" panose="020B0604020202020204" pitchFamily="34" charset="0"/>
              <a:ea typeface="微软雅黑" panose="020B0503020204020204" pitchFamily="34" charset="-122"/>
            </a:rPr>
            <a:t>1. </a:t>
          </a:r>
          <a:r>
            <a:rPr lang="zh-CN" altLang="en-US" sz="2400" kern="1200" dirty="0">
              <a:solidFill>
                <a:schemeClr val="bg1"/>
              </a:solidFill>
              <a:latin typeface="Arial" panose="020B0604020202020204" pitchFamily="34" charset="0"/>
              <a:ea typeface="微软雅黑" panose="020B0503020204020204" pitchFamily="34" charset="-122"/>
            </a:rPr>
            <a:t>教师职业倦怠的四个阶段</a:t>
          </a:r>
        </a:p>
      </dsp:txBody>
      <dsp:txXfrm>
        <a:off x="715390" y="447458"/>
        <a:ext cx="2153835" cy="2153835"/>
      </dsp:txXfrm>
    </dsp:sp>
    <dsp:sp modelId="{81526270-6B24-4D97-B390-D1F12138A1FD}">
      <dsp:nvSpPr>
        <dsp:cNvPr id="0" name=""/>
        <dsp:cNvSpPr/>
      </dsp:nvSpPr>
      <dsp:spPr>
        <a:xfrm>
          <a:off x="2706103" y="1384"/>
          <a:ext cx="3045983" cy="3045983"/>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67631" tIns="30480" rIns="167631" bIns="30480" numCol="1" spcCol="1270" anchor="ctr" anchorCtr="0">
          <a:noAutofit/>
        </a:bodyPr>
        <a:lstStyle/>
        <a:p>
          <a:pPr marL="0" lvl="0" indent="0" algn="l" defTabSz="800100">
            <a:lnSpc>
              <a:spcPct val="90000"/>
            </a:lnSpc>
            <a:spcBef>
              <a:spcPct val="0"/>
            </a:spcBef>
            <a:spcAft>
              <a:spcPct val="35000"/>
            </a:spcAft>
            <a:buNone/>
          </a:pPr>
          <a:r>
            <a:rPr lang="en-US" altLang="en-US" sz="2400" kern="1200" dirty="0">
              <a:solidFill>
                <a:prstClr val="white"/>
              </a:solidFill>
              <a:latin typeface="Arial" panose="020B0604020202020204" pitchFamily="34" charset="0"/>
              <a:ea typeface="微软雅黑" panose="020B0503020204020204" pitchFamily="34" charset="-122"/>
              <a:cs typeface="+mn-cs"/>
            </a:rPr>
            <a:t>2. </a:t>
          </a:r>
          <a:r>
            <a:rPr lang="zh-CN" altLang="en-US" sz="2400" kern="1200" dirty="0">
              <a:solidFill>
                <a:prstClr val="white"/>
              </a:solidFill>
              <a:latin typeface="Arial" panose="020B0604020202020204" pitchFamily="34" charset="0"/>
              <a:ea typeface="微软雅黑" panose="020B0503020204020204" pitchFamily="34" charset="-122"/>
              <a:cs typeface="+mn-cs"/>
            </a:rPr>
            <a:t>教师职业倦怠的三级水平</a:t>
          </a:r>
        </a:p>
      </dsp:txBody>
      <dsp:txXfrm>
        <a:off x="3152177" y="447458"/>
        <a:ext cx="2153835" cy="215383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81" y="2129102"/>
          <a:ext cx="2901156" cy="116046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marL="0" lvl="0" indent="0" algn="ctr" defTabSz="1111250">
            <a:lnSpc>
              <a:spcPct val="90000"/>
            </a:lnSpc>
            <a:spcBef>
              <a:spcPct val="0"/>
            </a:spcBef>
            <a:spcAft>
              <a:spcPct val="35000"/>
            </a:spcAft>
            <a:buNone/>
          </a:pPr>
          <a:r>
            <a:rPr lang="en-US" altLang="en-US" sz="2500" kern="1200" dirty="0">
              <a:latin typeface="Arial" panose="020B0604020202020204" pitchFamily="34" charset="0"/>
              <a:ea typeface="微软雅黑" panose="020B0503020204020204" pitchFamily="34" charset="-122"/>
            </a:rPr>
            <a:t>1. </a:t>
          </a:r>
          <a:r>
            <a:rPr lang="zh-CN" altLang="en-US" sz="2500" kern="1200" dirty="0">
              <a:latin typeface="Arial" panose="020B0604020202020204" pitchFamily="34" charset="0"/>
              <a:ea typeface="微软雅黑" panose="020B0503020204020204" pitchFamily="34" charset="-122"/>
            </a:rPr>
            <a:t>心理控制理论</a:t>
          </a:r>
        </a:p>
      </dsp:txBody>
      <dsp:txXfrm>
        <a:off x="582612" y="2129102"/>
        <a:ext cx="1740694" cy="1160462"/>
      </dsp:txXfrm>
    </dsp:sp>
    <dsp:sp modelId="{3EB14F8A-ECD3-46DA-95A6-8615294235A6}">
      <dsp:nvSpPr>
        <dsp:cNvPr id="0" name=""/>
        <dsp:cNvSpPr/>
      </dsp:nvSpPr>
      <dsp:spPr>
        <a:xfrm>
          <a:off x="2613421" y="2129102"/>
          <a:ext cx="2901156" cy="1160462"/>
        </a:xfrm>
        <a:prstGeom prst="chevron">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marL="0" lvl="0" indent="0" algn="ctr" defTabSz="1111250">
            <a:lnSpc>
              <a:spcPct val="90000"/>
            </a:lnSpc>
            <a:spcBef>
              <a:spcPct val="0"/>
            </a:spcBef>
            <a:spcAft>
              <a:spcPct val="35000"/>
            </a:spcAft>
            <a:buNone/>
          </a:pPr>
          <a:r>
            <a:rPr lang="en-US" altLang="en-US" sz="2500" kern="1200" dirty="0">
              <a:latin typeface="Arial" panose="020B0604020202020204" pitchFamily="34" charset="0"/>
              <a:ea typeface="微软雅黑" panose="020B0503020204020204" pitchFamily="34" charset="-122"/>
            </a:rPr>
            <a:t>2. </a:t>
          </a:r>
          <a:r>
            <a:rPr lang="zh-CN" altLang="en-US" sz="2500" kern="1200" dirty="0">
              <a:latin typeface="Arial" panose="020B0604020202020204" pitchFamily="34" charset="0"/>
              <a:ea typeface="微软雅黑" panose="020B0503020204020204" pitchFamily="34" charset="-122"/>
            </a:rPr>
            <a:t>社会支持理论</a:t>
          </a:r>
        </a:p>
      </dsp:txBody>
      <dsp:txXfrm>
        <a:off x="3193652" y="2129102"/>
        <a:ext cx="1740694" cy="1160462"/>
      </dsp:txXfrm>
    </dsp:sp>
    <dsp:sp modelId="{A922C42F-D0C0-4B0F-9705-C3E8AE3CBC0E}">
      <dsp:nvSpPr>
        <dsp:cNvPr id="0" name=""/>
        <dsp:cNvSpPr/>
      </dsp:nvSpPr>
      <dsp:spPr>
        <a:xfrm>
          <a:off x="5224462" y="2129102"/>
          <a:ext cx="2901156" cy="1160462"/>
        </a:xfrm>
        <a:prstGeom prst="chevron">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marL="0" lvl="0" indent="0" algn="ctr" defTabSz="1111250">
            <a:lnSpc>
              <a:spcPct val="90000"/>
            </a:lnSpc>
            <a:spcBef>
              <a:spcPct val="0"/>
            </a:spcBef>
            <a:spcAft>
              <a:spcPct val="35000"/>
            </a:spcAft>
            <a:buNone/>
          </a:pPr>
          <a:r>
            <a:rPr lang="en-US" altLang="en-US" sz="2500" kern="1200" dirty="0">
              <a:latin typeface="Arial" panose="020B0604020202020204" pitchFamily="34" charset="0"/>
              <a:ea typeface="微软雅黑" panose="020B0503020204020204" pitchFamily="34" charset="-122"/>
            </a:rPr>
            <a:t>3. </a:t>
          </a:r>
          <a:r>
            <a:rPr lang="zh-CN" altLang="en-US" sz="2500" kern="1200" dirty="0">
              <a:latin typeface="Arial" panose="020B0604020202020204" pitchFamily="34" charset="0"/>
              <a:ea typeface="微软雅黑" panose="020B0503020204020204" pitchFamily="34" charset="-122"/>
            </a:rPr>
            <a:t>认知转换压力理论</a:t>
          </a:r>
        </a:p>
      </dsp:txBody>
      <dsp:txXfrm>
        <a:off x="5804693" y="2129102"/>
        <a:ext cx="1740694" cy="1160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DD76F2-DA21-41C1-9EBF-CD8891802500}">
      <dsp:nvSpPr>
        <dsp:cNvPr id="0" name=""/>
        <dsp:cNvSpPr/>
      </dsp:nvSpPr>
      <dsp:spPr>
        <a:xfrm>
          <a:off x="3218488" y="1223"/>
          <a:ext cx="1391365" cy="9043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altLang="en-US" sz="1800" b="1" kern="1200" dirty="0">
              <a:latin typeface="Arial" panose="020B0604020202020204" pitchFamily="34" charset="0"/>
              <a:ea typeface="微软雅黑" panose="020B0503020204020204" pitchFamily="34" charset="-122"/>
              <a:cs typeface="+mn-cs"/>
            </a:rPr>
            <a:t>1. </a:t>
          </a:r>
          <a:r>
            <a:rPr lang="zh-CN" altLang="en-US" sz="1800" b="1" kern="1200" dirty="0">
              <a:latin typeface="Arial" panose="020B0604020202020204" pitchFamily="34" charset="0"/>
              <a:ea typeface="微软雅黑" panose="020B0503020204020204" pitchFamily="34" charset="-122"/>
              <a:cs typeface="+mn-cs"/>
            </a:rPr>
            <a:t>树立正确的学生观</a:t>
          </a:r>
        </a:p>
      </dsp:txBody>
      <dsp:txXfrm>
        <a:off x="3262637" y="45372"/>
        <a:ext cx="1303067" cy="816089"/>
      </dsp:txXfrm>
    </dsp:sp>
    <dsp:sp modelId="{17C48C53-CB97-4BDD-B4F4-453B0A37F041}">
      <dsp:nvSpPr>
        <dsp:cNvPr id="0" name=""/>
        <dsp:cNvSpPr/>
      </dsp:nvSpPr>
      <dsp:spPr>
        <a:xfrm>
          <a:off x="2106166" y="453417"/>
          <a:ext cx="3616009" cy="3616009"/>
        </a:xfrm>
        <a:custGeom>
          <a:avLst/>
          <a:gdLst/>
          <a:ahLst/>
          <a:cxnLst/>
          <a:rect l="0" t="0" r="0" b="0"/>
          <a:pathLst>
            <a:path>
              <a:moveTo>
                <a:pt x="2513260" y="143223"/>
              </a:moveTo>
              <a:arcTo wR="1808004" hR="1808004" stAng="17577545" swAng="1963000"/>
            </a:path>
          </a:pathLst>
        </a:custGeom>
        <a:noFill/>
        <a:ln w="6350"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A825BE0-898B-4A67-A761-AADCC6B8B91E}">
      <dsp:nvSpPr>
        <dsp:cNvPr id="0" name=""/>
        <dsp:cNvSpPr/>
      </dsp:nvSpPr>
      <dsp:spPr>
        <a:xfrm>
          <a:off x="4938003" y="1250523"/>
          <a:ext cx="1391365" cy="904387"/>
        </a:xfrm>
        <a:prstGeom prst="roundRect">
          <a:avLst/>
        </a:prstGeom>
        <a:solidFill>
          <a:schemeClr val="accent3">
            <a:hueOff val="-284339"/>
            <a:satOff val="-1172"/>
            <a:lumOff val="-24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altLang="zh-CN" sz="1500" b="1" kern="1200">
              <a:latin typeface="Arial" panose="020B0604020202020204" pitchFamily="34" charset="0"/>
              <a:ea typeface="微软雅黑" panose="020B0503020204020204" pitchFamily="34" charset="-122"/>
            </a:rPr>
            <a:t>2. </a:t>
          </a:r>
          <a:r>
            <a:rPr lang="zh-CN" altLang="en-US" sz="1500" b="1" kern="1200">
              <a:latin typeface="Arial" panose="020B0604020202020204" pitchFamily="34" charset="0"/>
              <a:ea typeface="微软雅黑" panose="020B0503020204020204" pitchFamily="34" charset="-122"/>
            </a:rPr>
            <a:t>运用正确的教育方式</a:t>
          </a:r>
          <a:endParaRPr lang="zh-CN" altLang="en-US" sz="1500" b="1" kern="1200" dirty="0">
            <a:latin typeface="Arial" panose="020B0604020202020204" pitchFamily="34" charset="0"/>
            <a:ea typeface="微软雅黑" panose="020B0503020204020204" pitchFamily="34" charset="-122"/>
          </a:endParaRPr>
        </a:p>
      </dsp:txBody>
      <dsp:txXfrm>
        <a:off x="4982152" y="1294672"/>
        <a:ext cx="1303067" cy="816089"/>
      </dsp:txXfrm>
    </dsp:sp>
    <dsp:sp modelId="{2F675C51-1EFC-4AC1-9353-7F50F69FF3C1}">
      <dsp:nvSpPr>
        <dsp:cNvPr id="0" name=""/>
        <dsp:cNvSpPr/>
      </dsp:nvSpPr>
      <dsp:spPr>
        <a:xfrm>
          <a:off x="2106166" y="453417"/>
          <a:ext cx="3616009" cy="3616009"/>
        </a:xfrm>
        <a:custGeom>
          <a:avLst/>
          <a:gdLst/>
          <a:ahLst/>
          <a:cxnLst/>
          <a:rect l="0" t="0" r="0" b="0"/>
          <a:pathLst>
            <a:path>
              <a:moveTo>
                <a:pt x="3613515" y="1713057"/>
              </a:moveTo>
              <a:arcTo wR="1808004" hR="1808004" stAng="21419383" swAng="2197426"/>
            </a:path>
          </a:pathLst>
        </a:custGeom>
        <a:noFill/>
        <a:ln w="6350" cap="flat" cmpd="sng" algn="ctr">
          <a:solidFill>
            <a:schemeClr val="accent3">
              <a:hueOff val="-284339"/>
              <a:satOff val="-1172"/>
              <a:lumOff val="-246"/>
              <a:alphaOff val="0"/>
            </a:schemeClr>
          </a:solidFill>
          <a:prstDash val="solid"/>
        </a:ln>
        <a:effectLst/>
      </dsp:spPr>
      <dsp:style>
        <a:lnRef idx="1">
          <a:scrgbClr r="0" g="0" b="0"/>
        </a:lnRef>
        <a:fillRef idx="0">
          <a:scrgbClr r="0" g="0" b="0"/>
        </a:fillRef>
        <a:effectRef idx="0">
          <a:scrgbClr r="0" g="0" b="0"/>
        </a:effectRef>
        <a:fontRef idx="minor"/>
      </dsp:style>
    </dsp:sp>
    <dsp:sp modelId="{596BB3A0-EF7C-4F20-801E-35A5A8298F65}">
      <dsp:nvSpPr>
        <dsp:cNvPr id="0" name=""/>
        <dsp:cNvSpPr/>
      </dsp:nvSpPr>
      <dsp:spPr>
        <a:xfrm>
          <a:off x="4281207" y="3271934"/>
          <a:ext cx="1391365" cy="904387"/>
        </a:xfrm>
        <a:prstGeom prst="roundRect">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altLang="zh-CN" sz="1500" b="1" kern="1200">
              <a:latin typeface="Arial" panose="020B0604020202020204" pitchFamily="34" charset="0"/>
              <a:ea typeface="微软雅黑" panose="020B0503020204020204" pitchFamily="34" charset="-122"/>
            </a:rPr>
            <a:t>3. </a:t>
          </a:r>
          <a:r>
            <a:rPr lang="zh-CN" altLang="en-US" sz="1500" b="1" kern="1200">
              <a:latin typeface="Arial" panose="020B0604020202020204" pitchFamily="34" charset="0"/>
              <a:ea typeface="微软雅黑" panose="020B0503020204020204" pitchFamily="34" charset="-122"/>
            </a:rPr>
            <a:t>采取正确的教育态度</a:t>
          </a:r>
          <a:endParaRPr lang="zh-CN" altLang="en-US" sz="1500" b="1" kern="1200" dirty="0">
            <a:latin typeface="Arial" panose="020B0604020202020204" pitchFamily="34" charset="0"/>
            <a:ea typeface="微软雅黑" panose="020B0503020204020204" pitchFamily="34" charset="-122"/>
          </a:endParaRPr>
        </a:p>
      </dsp:txBody>
      <dsp:txXfrm>
        <a:off x="4325356" y="3316083"/>
        <a:ext cx="1303067" cy="816089"/>
      </dsp:txXfrm>
    </dsp:sp>
    <dsp:sp modelId="{0AE7EB97-2CAF-4592-8115-5F9EBCE7707B}">
      <dsp:nvSpPr>
        <dsp:cNvPr id="0" name=""/>
        <dsp:cNvSpPr/>
      </dsp:nvSpPr>
      <dsp:spPr>
        <a:xfrm>
          <a:off x="2106166" y="453417"/>
          <a:ext cx="3616009" cy="3616009"/>
        </a:xfrm>
        <a:custGeom>
          <a:avLst/>
          <a:gdLst/>
          <a:ahLst/>
          <a:cxnLst/>
          <a:rect l="0" t="0" r="0" b="0"/>
          <a:pathLst>
            <a:path>
              <a:moveTo>
                <a:pt x="2167849" y="3579838"/>
              </a:moveTo>
              <a:arcTo wR="1808004" hR="1808004" stAng="4711190" swAng="1377620"/>
            </a:path>
          </a:pathLst>
        </a:custGeom>
        <a:noFill/>
        <a:ln w="6350" cap="flat" cmpd="sng" algn="ctr">
          <a:solidFill>
            <a:schemeClr val="accent3">
              <a:hueOff val="-568678"/>
              <a:satOff val="-2344"/>
              <a:lumOff val="-491"/>
              <a:alphaOff val="0"/>
            </a:schemeClr>
          </a:solidFill>
          <a:prstDash val="solid"/>
        </a:ln>
        <a:effectLst/>
      </dsp:spPr>
      <dsp:style>
        <a:lnRef idx="1">
          <a:scrgbClr r="0" g="0" b="0"/>
        </a:lnRef>
        <a:fillRef idx="0">
          <a:scrgbClr r="0" g="0" b="0"/>
        </a:fillRef>
        <a:effectRef idx="0">
          <a:scrgbClr r="0" g="0" b="0"/>
        </a:effectRef>
        <a:fontRef idx="minor"/>
      </dsp:style>
    </dsp:sp>
    <dsp:sp modelId="{E2A89486-E901-4AB1-925E-3EA3A3CF214F}">
      <dsp:nvSpPr>
        <dsp:cNvPr id="0" name=""/>
        <dsp:cNvSpPr/>
      </dsp:nvSpPr>
      <dsp:spPr>
        <a:xfrm>
          <a:off x="2155770" y="3271934"/>
          <a:ext cx="1391365" cy="904387"/>
        </a:xfrm>
        <a:prstGeom prst="roundRect">
          <a:avLst/>
        </a:prstGeom>
        <a:solidFill>
          <a:schemeClr val="accent3">
            <a:hueOff val="-853018"/>
            <a:satOff val="-3517"/>
            <a:lumOff val="-73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altLang="zh-CN" sz="1500" b="1" kern="1200">
              <a:latin typeface="Arial" panose="020B0604020202020204" pitchFamily="34" charset="0"/>
              <a:ea typeface="微软雅黑" panose="020B0503020204020204" pitchFamily="34" charset="-122"/>
            </a:rPr>
            <a:t>4. </a:t>
          </a:r>
          <a:r>
            <a:rPr lang="zh-CN" altLang="en-US" sz="1500" b="1" kern="1200">
              <a:latin typeface="Arial" panose="020B0604020202020204" pitchFamily="34" charset="0"/>
              <a:ea typeface="微软雅黑" panose="020B0503020204020204" pitchFamily="34" charset="-122"/>
            </a:rPr>
            <a:t>取得移情体验</a:t>
          </a:r>
          <a:endParaRPr lang="en-US" altLang="zh-CN" sz="1500" b="1" kern="1200" dirty="0">
            <a:latin typeface="Arial" panose="020B0604020202020204" pitchFamily="34" charset="0"/>
            <a:ea typeface="微软雅黑" panose="020B0503020204020204" pitchFamily="34" charset="-122"/>
          </a:endParaRPr>
        </a:p>
      </dsp:txBody>
      <dsp:txXfrm>
        <a:off x="2199919" y="3316083"/>
        <a:ext cx="1303067" cy="816089"/>
      </dsp:txXfrm>
    </dsp:sp>
    <dsp:sp modelId="{879E604F-ACDF-407F-BE62-222360EBAADD}">
      <dsp:nvSpPr>
        <dsp:cNvPr id="0" name=""/>
        <dsp:cNvSpPr/>
      </dsp:nvSpPr>
      <dsp:spPr>
        <a:xfrm>
          <a:off x="2106166" y="453417"/>
          <a:ext cx="3616009" cy="3616009"/>
        </a:xfrm>
        <a:custGeom>
          <a:avLst/>
          <a:gdLst/>
          <a:ahLst/>
          <a:cxnLst/>
          <a:rect l="0" t="0" r="0" b="0"/>
          <a:pathLst>
            <a:path>
              <a:moveTo>
                <a:pt x="302314" y="2808894"/>
              </a:moveTo>
              <a:arcTo wR="1808004" hR="1808004" stAng="8783191" swAng="2197426"/>
            </a:path>
          </a:pathLst>
        </a:custGeom>
        <a:noFill/>
        <a:ln w="6350" cap="flat" cmpd="sng" algn="ctr">
          <a:solidFill>
            <a:schemeClr val="accent3">
              <a:hueOff val="-853018"/>
              <a:satOff val="-3517"/>
              <a:lumOff val="-737"/>
              <a:alphaOff val="0"/>
            </a:schemeClr>
          </a:solidFill>
          <a:prstDash val="solid"/>
        </a:ln>
        <a:effectLst/>
      </dsp:spPr>
      <dsp:style>
        <a:lnRef idx="1">
          <a:scrgbClr r="0" g="0" b="0"/>
        </a:lnRef>
        <a:fillRef idx="0">
          <a:scrgbClr r="0" g="0" b="0"/>
        </a:fillRef>
        <a:effectRef idx="0">
          <a:scrgbClr r="0" g="0" b="0"/>
        </a:effectRef>
        <a:fontRef idx="minor"/>
      </dsp:style>
    </dsp:sp>
    <dsp:sp modelId="{F72C3CE8-920C-4BCE-8642-34F2BED68856}">
      <dsp:nvSpPr>
        <dsp:cNvPr id="0" name=""/>
        <dsp:cNvSpPr/>
      </dsp:nvSpPr>
      <dsp:spPr>
        <a:xfrm>
          <a:off x="1498973" y="1250523"/>
          <a:ext cx="1391365" cy="904387"/>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altLang="zh-CN" sz="1500" b="1" kern="1200">
              <a:latin typeface="Arial" panose="020B0604020202020204" pitchFamily="34" charset="0"/>
              <a:ea typeface="微软雅黑" panose="020B0503020204020204" pitchFamily="34" charset="-122"/>
            </a:rPr>
            <a:t>5. </a:t>
          </a:r>
          <a:r>
            <a:rPr lang="zh-CN" altLang="en-US" sz="1500" b="1" kern="1200">
              <a:latin typeface="Arial" panose="020B0604020202020204" pitchFamily="34" charset="0"/>
              <a:ea typeface="微软雅黑" panose="020B0503020204020204" pitchFamily="34" charset="-122"/>
            </a:rPr>
            <a:t>正确处理学生的问题行为</a:t>
          </a:r>
          <a:endParaRPr lang="zh-CN" altLang="en-US" sz="1500" b="1" kern="1200" dirty="0">
            <a:latin typeface="Arial" panose="020B0604020202020204" pitchFamily="34" charset="0"/>
            <a:ea typeface="微软雅黑" panose="020B0503020204020204" pitchFamily="34" charset="-122"/>
          </a:endParaRPr>
        </a:p>
      </dsp:txBody>
      <dsp:txXfrm>
        <a:off x="1543122" y="1294672"/>
        <a:ext cx="1303067" cy="816089"/>
      </dsp:txXfrm>
    </dsp:sp>
    <dsp:sp modelId="{EF82649B-DA80-4E04-8F9C-80D1C965DD6F}">
      <dsp:nvSpPr>
        <dsp:cNvPr id="0" name=""/>
        <dsp:cNvSpPr/>
      </dsp:nvSpPr>
      <dsp:spPr>
        <a:xfrm>
          <a:off x="2106166" y="453417"/>
          <a:ext cx="3616009" cy="3616009"/>
        </a:xfrm>
        <a:custGeom>
          <a:avLst/>
          <a:gdLst/>
          <a:ahLst/>
          <a:cxnLst/>
          <a:rect l="0" t="0" r="0" b="0"/>
          <a:pathLst>
            <a:path>
              <a:moveTo>
                <a:pt x="314846" y="788514"/>
              </a:moveTo>
              <a:arcTo wR="1808004" hR="1808004" stAng="12859455" swAng="1963000"/>
            </a:path>
          </a:pathLst>
        </a:custGeom>
        <a:noFill/>
        <a:ln w="6350" cap="flat" cmpd="sng" algn="ctr">
          <a:solidFill>
            <a:schemeClr val="accent3">
              <a:hueOff val="-1137357"/>
              <a:satOff val="-4689"/>
              <a:lumOff val="-983"/>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AB8BFE-3507-4BBE-8FCD-EA9E591A7569}">
      <dsp:nvSpPr>
        <dsp:cNvPr id="0" name=""/>
        <dsp:cNvSpPr/>
      </dsp:nvSpPr>
      <dsp:spPr>
        <a:xfrm>
          <a:off x="7143" y="1349823"/>
          <a:ext cx="2135187" cy="128111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altLang="zh-CN" sz="2500" b="1" kern="1200">
              <a:latin typeface="Arial" panose="020B0604020202020204" pitchFamily="34" charset="0"/>
              <a:ea typeface="微软雅黑" panose="020B0503020204020204" pitchFamily="34" charset="-122"/>
            </a:rPr>
            <a:t>1. </a:t>
          </a:r>
          <a:r>
            <a:rPr lang="zh-CN" altLang="en-US" sz="2500" b="1" kern="1200">
              <a:latin typeface="Arial" panose="020B0604020202020204" pitchFamily="34" charset="0"/>
              <a:ea typeface="微软雅黑" panose="020B0503020204020204" pitchFamily="34" charset="-122"/>
            </a:rPr>
            <a:t>协调关系，友好合作</a:t>
          </a:r>
          <a:endParaRPr lang="zh-CN" altLang="en-US" sz="2500" b="1" kern="1200" dirty="0">
            <a:latin typeface="Arial" panose="020B0604020202020204" pitchFamily="34" charset="0"/>
            <a:ea typeface="微软雅黑" panose="020B0503020204020204" pitchFamily="34" charset="-122"/>
          </a:endParaRPr>
        </a:p>
      </dsp:txBody>
      <dsp:txXfrm>
        <a:off x="44665" y="1387345"/>
        <a:ext cx="2060143" cy="1206068"/>
      </dsp:txXfrm>
    </dsp:sp>
    <dsp:sp modelId="{CAABEAB3-6DF7-4568-B324-9ED919CC1A67}">
      <dsp:nvSpPr>
        <dsp:cNvPr id="0" name=""/>
        <dsp:cNvSpPr/>
      </dsp:nvSpPr>
      <dsp:spPr>
        <a:xfrm>
          <a:off x="2355850" y="1725616"/>
          <a:ext cx="452659"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2355850" y="1831521"/>
        <a:ext cx="316861" cy="317716"/>
      </dsp:txXfrm>
    </dsp:sp>
    <dsp:sp modelId="{4A7FA05C-8ECA-4D9A-B57B-C948E8C422F5}">
      <dsp:nvSpPr>
        <dsp:cNvPr id="0" name=""/>
        <dsp:cNvSpPr/>
      </dsp:nvSpPr>
      <dsp:spPr>
        <a:xfrm>
          <a:off x="2996406" y="1349823"/>
          <a:ext cx="2135187" cy="1281112"/>
        </a:xfrm>
        <a:prstGeom prst="roundRect">
          <a:avLst>
            <a:gd name="adj" fmla="val 10000"/>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altLang="zh-CN" sz="2500" b="1" kern="1200">
              <a:latin typeface="Arial" panose="020B0604020202020204" pitchFamily="34" charset="0"/>
              <a:ea typeface="微软雅黑" panose="020B0503020204020204" pitchFamily="34" charset="-122"/>
            </a:rPr>
            <a:t>2. </a:t>
          </a:r>
          <a:r>
            <a:rPr lang="zh-CN" altLang="en-US" sz="2500" b="1" kern="1200">
              <a:latin typeface="Arial" panose="020B0604020202020204" pitchFamily="34" charset="0"/>
              <a:ea typeface="微软雅黑" panose="020B0503020204020204" pitchFamily="34" charset="-122"/>
            </a:rPr>
            <a:t>充分理解，争取支持</a:t>
          </a:r>
          <a:endParaRPr lang="zh-CN" altLang="en-US" sz="2500" b="1" kern="1200" dirty="0">
            <a:latin typeface="Arial" panose="020B0604020202020204" pitchFamily="34" charset="0"/>
            <a:ea typeface="微软雅黑" panose="020B0503020204020204" pitchFamily="34" charset="-122"/>
          </a:endParaRPr>
        </a:p>
      </dsp:txBody>
      <dsp:txXfrm>
        <a:off x="3033928" y="1387345"/>
        <a:ext cx="2060143" cy="1206068"/>
      </dsp:txXfrm>
    </dsp:sp>
    <dsp:sp modelId="{E7A9ECA7-D8F3-4A35-BEC3-DB3B6A9B4176}">
      <dsp:nvSpPr>
        <dsp:cNvPr id="0" name=""/>
        <dsp:cNvSpPr/>
      </dsp:nvSpPr>
      <dsp:spPr>
        <a:xfrm>
          <a:off x="5345112" y="1725616"/>
          <a:ext cx="452659" cy="529526"/>
        </a:xfrm>
        <a:prstGeom prst="rightArrow">
          <a:avLst>
            <a:gd name="adj1" fmla="val 60000"/>
            <a:gd name="adj2" fmla="val 50000"/>
          </a:avLst>
        </a:prstGeom>
        <a:solidFill>
          <a:schemeClr val="accent2">
            <a:hueOff val="-838123"/>
            <a:satOff val="-9658"/>
            <a:lumOff val="21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zh-CN" altLang="en-US" sz="2000" kern="1200"/>
        </a:p>
      </dsp:txBody>
      <dsp:txXfrm>
        <a:off x="5345112" y="1831521"/>
        <a:ext cx="316861" cy="317716"/>
      </dsp:txXfrm>
    </dsp:sp>
    <dsp:sp modelId="{C76E2DE6-5C07-4E36-99A5-96A7A9BA7C00}">
      <dsp:nvSpPr>
        <dsp:cNvPr id="0" name=""/>
        <dsp:cNvSpPr/>
      </dsp:nvSpPr>
      <dsp:spPr>
        <a:xfrm>
          <a:off x="5985668" y="1349823"/>
          <a:ext cx="2135187" cy="1281112"/>
        </a:xfrm>
        <a:prstGeom prst="roundRect">
          <a:avLst>
            <a:gd name="adj" fmla="val 10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altLang="zh-CN" sz="2500" b="1" kern="1200">
              <a:latin typeface="Arial" panose="020B0604020202020204" pitchFamily="34" charset="0"/>
              <a:ea typeface="微软雅黑" panose="020B0503020204020204" pitchFamily="34" charset="-122"/>
            </a:rPr>
            <a:t>3. </a:t>
          </a:r>
          <a:r>
            <a:rPr lang="zh-CN" altLang="en-US" sz="2500" b="1" kern="1200">
              <a:latin typeface="Arial" panose="020B0604020202020204" pitchFamily="34" charset="0"/>
              <a:ea typeface="微软雅黑" panose="020B0503020204020204" pitchFamily="34" charset="-122"/>
            </a:rPr>
            <a:t>顾全大局，尊重服从</a:t>
          </a:r>
          <a:endParaRPr lang="zh-CN" altLang="en-US" sz="2500" b="1" kern="1200" dirty="0">
            <a:latin typeface="Arial" panose="020B0604020202020204" pitchFamily="34" charset="0"/>
            <a:ea typeface="微软雅黑" panose="020B0503020204020204" pitchFamily="34" charset="-122"/>
          </a:endParaRPr>
        </a:p>
      </dsp:txBody>
      <dsp:txXfrm>
        <a:off x="6023190" y="1387345"/>
        <a:ext cx="2060143" cy="12060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6ED9F6-75FD-4EF9-8865-A6BC5F7233B8}">
      <dsp:nvSpPr>
        <dsp:cNvPr id="0" name=""/>
        <dsp:cNvSpPr/>
      </dsp:nvSpPr>
      <dsp:spPr>
        <a:xfrm>
          <a:off x="0" y="69897"/>
          <a:ext cx="8128000" cy="164736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kern="1200">
              <a:latin typeface="Arial" panose="020B0604020202020204" pitchFamily="34" charset="0"/>
              <a:ea typeface="微软雅黑" panose="020B0503020204020204" pitchFamily="34" charset="-122"/>
            </a:rPr>
            <a:t>教师能讲究教育工作的科学性，在教育学生和处理问题时实事求是、说话有度、分析中肯、判断得当、结论合理、要求恰当、方式适宜，以最小的代价取得最佳的教育效果。</a:t>
          </a:r>
          <a:endParaRPr lang="zh-CN" altLang="en-US" sz="2200" kern="1200" dirty="0">
            <a:latin typeface="Arial" panose="020B0604020202020204" pitchFamily="34" charset="0"/>
            <a:ea typeface="微软雅黑" panose="020B0503020204020204" pitchFamily="34" charset="-122"/>
          </a:endParaRPr>
        </a:p>
      </dsp:txBody>
      <dsp:txXfrm>
        <a:off x="80417" y="150314"/>
        <a:ext cx="7967166" cy="1486526"/>
      </dsp:txXfrm>
    </dsp:sp>
    <dsp:sp modelId="{B14F3EEF-6E08-4EDB-89CF-D9E7455E49F0}">
      <dsp:nvSpPr>
        <dsp:cNvPr id="0" name=""/>
        <dsp:cNvSpPr/>
      </dsp:nvSpPr>
      <dsp:spPr>
        <a:xfrm>
          <a:off x="0" y="1780617"/>
          <a:ext cx="8128000" cy="1647360"/>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zh-CN" altLang="en-US" sz="2200" kern="1200">
              <a:latin typeface="Arial" panose="020B0604020202020204" pitchFamily="34" charset="0"/>
              <a:ea typeface="微软雅黑" panose="020B0503020204020204" pitchFamily="34" charset="-122"/>
            </a:rPr>
            <a:t>一般地说，教育机智是与教师的教育能力密切联系的，同时还与教师积累的教育技巧有着不可分割的关系，是教师所独有的心理素质。</a:t>
          </a:r>
          <a:endParaRPr lang="zh-CN" altLang="en-US" sz="2200" kern="1200" dirty="0">
            <a:latin typeface="Arial" panose="020B0604020202020204" pitchFamily="34" charset="0"/>
            <a:ea typeface="微软雅黑" panose="020B0503020204020204" pitchFamily="34" charset="-122"/>
          </a:endParaRPr>
        </a:p>
      </dsp:txBody>
      <dsp:txXfrm>
        <a:off x="80417" y="1861034"/>
        <a:ext cx="7967166" cy="148652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D042E8-C70E-495C-A55D-055C5EDD1231}">
      <dsp:nvSpPr>
        <dsp:cNvPr id="0" name=""/>
        <dsp:cNvSpPr/>
      </dsp:nvSpPr>
      <dsp:spPr>
        <a:xfrm>
          <a:off x="-4808733" y="-737002"/>
          <a:ext cx="5727505" cy="5727505"/>
        </a:xfrm>
        <a:prstGeom prst="blockArc">
          <a:avLst>
            <a:gd name="adj1" fmla="val 18900000"/>
            <a:gd name="adj2" fmla="val 2700000"/>
            <a:gd name="adj3" fmla="val 377"/>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2BC9B9-8AAE-4785-A0CC-BA51CBB0485B}">
      <dsp:nvSpPr>
        <dsp:cNvPr id="0" name=""/>
        <dsp:cNvSpPr/>
      </dsp:nvSpPr>
      <dsp:spPr>
        <a:xfrm>
          <a:off x="590904" y="425350"/>
          <a:ext cx="8345369" cy="85070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5243"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a:latin typeface="Arial" panose="020B0604020202020204" pitchFamily="34" charset="0"/>
              <a:ea typeface="微软雅黑" panose="020B0503020204020204" pitchFamily="34" charset="-122"/>
            </a:rPr>
            <a:t>首先，教师要具有了解学生个性和学习情况的敏锐而精细的观察力。</a:t>
          </a:r>
          <a:endParaRPr lang="en-US" altLang="zh-CN" sz="1600" kern="1200" dirty="0">
            <a:latin typeface="Arial" panose="020B0604020202020204" pitchFamily="34" charset="0"/>
            <a:ea typeface="微软雅黑" panose="020B0503020204020204" pitchFamily="34" charset="-122"/>
          </a:endParaRPr>
        </a:p>
      </dsp:txBody>
      <dsp:txXfrm>
        <a:off x="590904" y="425350"/>
        <a:ext cx="8345369" cy="850700"/>
      </dsp:txXfrm>
    </dsp:sp>
    <dsp:sp modelId="{F1461B68-EFCB-47C5-830C-448175BED029}">
      <dsp:nvSpPr>
        <dsp:cNvPr id="0" name=""/>
        <dsp:cNvSpPr/>
      </dsp:nvSpPr>
      <dsp:spPr>
        <a:xfrm>
          <a:off x="59217" y="319012"/>
          <a:ext cx="1063375" cy="1063375"/>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29E1F5E-E679-4878-8931-5DCE14385273}">
      <dsp:nvSpPr>
        <dsp:cNvPr id="0" name=""/>
        <dsp:cNvSpPr/>
      </dsp:nvSpPr>
      <dsp:spPr>
        <a:xfrm>
          <a:off x="900134" y="1701400"/>
          <a:ext cx="8036140" cy="85070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5243"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其次，教师要善于分配和灵活转移自己的注意力，以了解学生的反应。</a:t>
          </a:r>
          <a:endParaRPr lang="en-US" altLang="zh-CN" sz="1800" kern="1200" dirty="0">
            <a:latin typeface="Arial" panose="020B0604020202020204" pitchFamily="34" charset="0"/>
            <a:ea typeface="微软雅黑" panose="020B0503020204020204" pitchFamily="34" charset="-122"/>
          </a:endParaRPr>
        </a:p>
      </dsp:txBody>
      <dsp:txXfrm>
        <a:off x="900134" y="1701400"/>
        <a:ext cx="8036140" cy="850700"/>
      </dsp:txXfrm>
    </dsp:sp>
    <dsp:sp modelId="{34885548-15C9-4E61-B635-3C1CC2A0F192}">
      <dsp:nvSpPr>
        <dsp:cNvPr id="0" name=""/>
        <dsp:cNvSpPr/>
      </dsp:nvSpPr>
      <dsp:spPr>
        <a:xfrm>
          <a:off x="368446" y="1595062"/>
          <a:ext cx="1063375" cy="1063375"/>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668FDCA-156A-4D3A-9265-300CF0242536}">
      <dsp:nvSpPr>
        <dsp:cNvPr id="0" name=""/>
        <dsp:cNvSpPr/>
      </dsp:nvSpPr>
      <dsp:spPr>
        <a:xfrm>
          <a:off x="590904" y="2977450"/>
          <a:ext cx="8345369" cy="85070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5243"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在课堂教学中，教师除了要将主要精力放在授课上外，还要随时注意学生的听课情况。</a:t>
          </a:r>
        </a:p>
      </dsp:txBody>
      <dsp:txXfrm>
        <a:off x="590904" y="2977450"/>
        <a:ext cx="8345369" cy="850700"/>
      </dsp:txXfrm>
    </dsp:sp>
    <dsp:sp modelId="{403C2EFE-924B-4C67-BE66-A7C35E16E05A}">
      <dsp:nvSpPr>
        <dsp:cNvPr id="0" name=""/>
        <dsp:cNvSpPr/>
      </dsp:nvSpPr>
      <dsp:spPr>
        <a:xfrm>
          <a:off x="59217" y="2871113"/>
          <a:ext cx="1063375" cy="1063375"/>
        </a:xfrm>
        <a:prstGeom prst="ellipse">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4005155" y="-619175"/>
          <a:ext cx="4806811" cy="4806811"/>
        </a:xfrm>
        <a:prstGeom prst="blockArc">
          <a:avLst>
            <a:gd name="adj1" fmla="val 18900000"/>
            <a:gd name="adj2" fmla="val 2700000"/>
            <a:gd name="adj3" fmla="val 449"/>
          </a:avLst>
        </a:pr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55972" y="375270"/>
          <a:ext cx="5257674" cy="128847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9179" tIns="45720" rIns="45720" bIns="45720"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1. </a:t>
          </a:r>
          <a:r>
            <a:rPr lang="zh-CN" altLang="en-US" sz="1800" kern="1200" dirty="0">
              <a:latin typeface="Arial" panose="020B0604020202020204" pitchFamily="34" charset="0"/>
              <a:ea typeface="微软雅黑" panose="020B0503020204020204" pitchFamily="34" charset="-122"/>
            </a:rPr>
            <a:t>教师要适应教育发展的总趋势</a:t>
          </a:r>
        </a:p>
      </dsp:txBody>
      <dsp:txXfrm>
        <a:off x="655972" y="375270"/>
        <a:ext cx="5257674" cy="1288477"/>
      </dsp:txXfrm>
    </dsp:sp>
    <dsp:sp modelId="{847B832C-3287-499C-BC8A-2C49AF87A400}">
      <dsp:nvSpPr>
        <dsp:cNvPr id="0" name=""/>
        <dsp:cNvSpPr/>
      </dsp:nvSpPr>
      <dsp:spPr>
        <a:xfrm>
          <a:off x="18823" y="382360"/>
          <a:ext cx="1274297" cy="127429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55972" y="1931182"/>
          <a:ext cx="5257674" cy="1235538"/>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9179" tIns="45720" rIns="45720" bIns="45720"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2. </a:t>
          </a:r>
          <a:r>
            <a:rPr lang="zh-CN" altLang="en-US" sz="1800" kern="1200" dirty="0">
              <a:latin typeface="Arial" panose="020B0604020202020204" pitchFamily="34" charset="0"/>
              <a:ea typeface="微软雅黑" panose="020B0503020204020204" pitchFamily="34" charset="-122"/>
            </a:rPr>
            <a:t>教师要适应面向社会的新要求</a:t>
          </a:r>
        </a:p>
      </dsp:txBody>
      <dsp:txXfrm>
        <a:off x="655972" y="1931182"/>
        <a:ext cx="5257674" cy="1235538"/>
      </dsp:txXfrm>
    </dsp:sp>
    <dsp:sp modelId="{5A599947-9CB6-46A4-BD24-B23E482172ED}">
      <dsp:nvSpPr>
        <dsp:cNvPr id="0" name=""/>
        <dsp:cNvSpPr/>
      </dsp:nvSpPr>
      <dsp:spPr>
        <a:xfrm>
          <a:off x="18823" y="1911802"/>
          <a:ext cx="1274297" cy="1274297"/>
        </a:xfrm>
        <a:prstGeom prst="ellipse">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1764" y="639394"/>
          <a:ext cx="1769963" cy="1769963"/>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407" tIns="24130" rIns="97407" bIns="24130" numCol="1" spcCol="1270" anchor="ctr" anchorCtr="0">
          <a:noAutofit/>
        </a:bodyPr>
        <a:lstStyle/>
        <a:p>
          <a:pPr marL="0" lvl="0" indent="0" algn="l" defTabSz="844550">
            <a:lnSpc>
              <a:spcPct val="90000"/>
            </a:lnSpc>
            <a:spcBef>
              <a:spcPct val="0"/>
            </a:spcBef>
            <a:spcAft>
              <a:spcPct val="35000"/>
            </a:spcAft>
            <a:buNone/>
          </a:pPr>
          <a:r>
            <a:rPr lang="en-US" altLang="en-US" sz="1900" kern="1200" dirty="0">
              <a:solidFill>
                <a:schemeClr val="bg1"/>
              </a:solidFill>
              <a:latin typeface="Arial" panose="020B0604020202020204" pitchFamily="34" charset="0"/>
              <a:ea typeface="微软雅黑" panose="020B0503020204020204" pitchFamily="34" charset="-122"/>
            </a:rPr>
            <a:t>1. </a:t>
          </a:r>
          <a:r>
            <a:rPr lang="zh-CN" altLang="en-US" sz="1900" kern="1200" dirty="0">
              <a:solidFill>
                <a:schemeClr val="bg1"/>
              </a:solidFill>
              <a:latin typeface="Arial" panose="020B0604020202020204" pitchFamily="34" charset="0"/>
              <a:ea typeface="微软雅黑" panose="020B0503020204020204" pitchFamily="34" charset="-122"/>
            </a:rPr>
            <a:t>目的明确</a:t>
          </a:r>
        </a:p>
        <a:p>
          <a:pPr marL="0" lvl="0" indent="0" algn="l" defTabSz="844550">
            <a:lnSpc>
              <a:spcPct val="90000"/>
            </a:lnSpc>
            <a:spcBef>
              <a:spcPct val="0"/>
            </a:spcBef>
            <a:spcAft>
              <a:spcPct val="35000"/>
            </a:spcAft>
            <a:buNone/>
          </a:pPr>
          <a:endParaRPr lang="zh-CN" altLang="en-US" sz="1900" kern="1200" dirty="0">
            <a:solidFill>
              <a:schemeClr val="bg1"/>
            </a:solidFill>
          </a:endParaRPr>
        </a:p>
      </dsp:txBody>
      <dsp:txXfrm>
        <a:off x="260969" y="898599"/>
        <a:ext cx="1251553" cy="1251553"/>
      </dsp:txXfrm>
    </dsp:sp>
    <dsp:sp modelId="{81526270-6B24-4D97-B390-D1F12138A1FD}">
      <dsp:nvSpPr>
        <dsp:cNvPr id="0" name=""/>
        <dsp:cNvSpPr/>
      </dsp:nvSpPr>
      <dsp:spPr>
        <a:xfrm>
          <a:off x="1417734" y="639394"/>
          <a:ext cx="1769963" cy="1769963"/>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407" tIns="22860" rIns="97407"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2. </a:t>
          </a:r>
          <a:r>
            <a:rPr lang="zh-CN" altLang="en-US" sz="1800" kern="1200" dirty="0">
              <a:solidFill>
                <a:prstClr val="white"/>
              </a:solidFill>
              <a:latin typeface="Arial" panose="020B0604020202020204" pitchFamily="34" charset="0"/>
              <a:ea typeface="微软雅黑" panose="020B0503020204020204" pitchFamily="34" charset="-122"/>
              <a:cs typeface="+mn-cs"/>
            </a:rPr>
            <a:t>坚韧不拔</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sp:txBody>
      <dsp:txXfrm>
        <a:off x="1676939" y="898599"/>
        <a:ext cx="1251553" cy="1251553"/>
      </dsp:txXfrm>
    </dsp:sp>
    <dsp:sp modelId="{A440C14E-100D-411C-B40D-F1B5A16AEA00}">
      <dsp:nvSpPr>
        <dsp:cNvPr id="0" name=""/>
        <dsp:cNvSpPr/>
      </dsp:nvSpPr>
      <dsp:spPr>
        <a:xfrm>
          <a:off x="2833705" y="639394"/>
          <a:ext cx="1769963" cy="1769963"/>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407" tIns="22860" rIns="97407"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3. </a:t>
          </a:r>
          <a:r>
            <a:rPr lang="zh-CN" altLang="en-US" sz="1800" kern="1200" dirty="0">
              <a:solidFill>
                <a:prstClr val="white"/>
              </a:solidFill>
              <a:latin typeface="Arial" panose="020B0604020202020204" pitchFamily="34" charset="0"/>
              <a:ea typeface="微软雅黑" panose="020B0503020204020204" pitchFamily="34" charset="-122"/>
              <a:cs typeface="+mn-cs"/>
            </a:rPr>
            <a:t>沉着自制</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sp:txBody>
      <dsp:txXfrm>
        <a:off x="3092910" y="898599"/>
        <a:ext cx="1251553" cy="1251553"/>
      </dsp:txXfrm>
    </dsp:sp>
    <dsp:sp modelId="{7AD199F4-05E9-4645-9170-4D897D1DB2A3}">
      <dsp:nvSpPr>
        <dsp:cNvPr id="0" name=""/>
        <dsp:cNvSpPr/>
      </dsp:nvSpPr>
      <dsp:spPr>
        <a:xfrm>
          <a:off x="4249676" y="639394"/>
          <a:ext cx="1769963" cy="1769963"/>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97407" tIns="22860" rIns="97407"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4. </a:t>
          </a:r>
          <a:r>
            <a:rPr lang="zh-CN" altLang="en-US" sz="1800" kern="1200" dirty="0">
              <a:solidFill>
                <a:prstClr val="white"/>
              </a:solidFill>
              <a:latin typeface="Arial" panose="020B0604020202020204" pitchFamily="34" charset="0"/>
              <a:ea typeface="微软雅黑" panose="020B0503020204020204" pitchFamily="34" charset="-122"/>
              <a:cs typeface="+mn-cs"/>
            </a:rPr>
            <a:t>坚决果断</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sp:txBody>
      <dsp:txXfrm>
        <a:off x="4508881" y="898599"/>
        <a:ext cx="1251553" cy="125155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C31D19-BC59-41B6-9E16-A6AB084071FF}">
      <dsp:nvSpPr>
        <dsp:cNvPr id="0" name=""/>
        <dsp:cNvSpPr/>
      </dsp:nvSpPr>
      <dsp:spPr>
        <a:xfrm>
          <a:off x="3159709" y="0"/>
          <a:ext cx="1808581" cy="70751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altLang="zh-CN" sz="1800" b="1" kern="1200">
              <a:latin typeface="Arial" panose="020B0604020202020204" pitchFamily="34" charset="0"/>
              <a:ea typeface="微软雅黑" panose="020B0503020204020204" pitchFamily="34" charset="-122"/>
            </a:rPr>
            <a:t>1. </a:t>
          </a:r>
          <a:r>
            <a:rPr lang="zh-CN" altLang="en-US" sz="1800" b="1" kern="1200">
              <a:latin typeface="Arial" panose="020B0604020202020204" pitchFamily="34" charset="0"/>
              <a:ea typeface="微软雅黑" panose="020B0503020204020204" pitchFamily="34" charset="-122"/>
            </a:rPr>
            <a:t>关注生存阶段</a:t>
          </a:r>
          <a:endParaRPr lang="zh-CN" altLang="en-US" sz="1800" b="1" kern="1200" dirty="0">
            <a:latin typeface="Arial" panose="020B0604020202020204" pitchFamily="34" charset="0"/>
            <a:ea typeface="微软雅黑" panose="020B0503020204020204" pitchFamily="34" charset="-122"/>
          </a:endParaRPr>
        </a:p>
      </dsp:txBody>
      <dsp:txXfrm>
        <a:off x="3180431" y="20722"/>
        <a:ext cx="1767137" cy="666069"/>
      </dsp:txXfrm>
    </dsp:sp>
    <dsp:sp modelId="{1B66A549-86B9-4A09-93F5-E0EEC5C78848}">
      <dsp:nvSpPr>
        <dsp:cNvPr id="0" name=""/>
        <dsp:cNvSpPr/>
      </dsp:nvSpPr>
      <dsp:spPr>
        <a:xfrm rot="5400000">
          <a:off x="3931341" y="725201"/>
          <a:ext cx="265317" cy="318381"/>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zh-CN" altLang="en-US" sz="1300" kern="1200"/>
        </a:p>
      </dsp:txBody>
      <dsp:txXfrm rot="-5400000">
        <a:off x="3968486" y="751733"/>
        <a:ext cx="191029" cy="185722"/>
      </dsp:txXfrm>
    </dsp:sp>
    <dsp:sp modelId="{CC1444A1-A62C-424D-8883-9ABAFAAAA073}">
      <dsp:nvSpPr>
        <dsp:cNvPr id="0" name=""/>
        <dsp:cNvSpPr/>
      </dsp:nvSpPr>
      <dsp:spPr>
        <a:xfrm>
          <a:off x="3159709" y="1061270"/>
          <a:ext cx="1808581" cy="707513"/>
        </a:xfrm>
        <a:prstGeom prst="roundRect">
          <a:avLst>
            <a:gd name="adj" fmla="val 10000"/>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altLang="zh-CN" sz="1800" b="1" kern="1200" dirty="0">
              <a:latin typeface="Arial" panose="020B0604020202020204" pitchFamily="34" charset="0"/>
              <a:ea typeface="微软雅黑" panose="020B0503020204020204" pitchFamily="34" charset="-122"/>
            </a:rPr>
            <a:t>2. </a:t>
          </a:r>
          <a:r>
            <a:rPr lang="zh-CN" altLang="en-US" sz="1800" b="1" kern="1200" dirty="0">
              <a:latin typeface="Arial" panose="020B0604020202020204" pitchFamily="34" charset="0"/>
              <a:ea typeface="微软雅黑" panose="020B0503020204020204" pitchFamily="34" charset="-122"/>
            </a:rPr>
            <a:t>关注情境阶段</a:t>
          </a:r>
        </a:p>
      </dsp:txBody>
      <dsp:txXfrm>
        <a:off x="3180431" y="1081992"/>
        <a:ext cx="1767137" cy="666069"/>
      </dsp:txXfrm>
    </dsp:sp>
    <dsp:sp modelId="{3D91D85C-DE6F-436B-BBCA-45A7094236BF}">
      <dsp:nvSpPr>
        <dsp:cNvPr id="0" name=""/>
        <dsp:cNvSpPr/>
      </dsp:nvSpPr>
      <dsp:spPr>
        <a:xfrm rot="5400000">
          <a:off x="3931341" y="1786471"/>
          <a:ext cx="265317" cy="318381"/>
        </a:xfrm>
        <a:prstGeom prst="rightArrow">
          <a:avLst>
            <a:gd name="adj1" fmla="val 60000"/>
            <a:gd name="adj2" fmla="val 50000"/>
          </a:avLst>
        </a:prstGeom>
        <a:solidFill>
          <a:schemeClr val="accent2">
            <a:hueOff val="-838123"/>
            <a:satOff val="-9658"/>
            <a:lumOff val="21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zh-CN" altLang="en-US" sz="1300" kern="1200"/>
        </a:p>
      </dsp:txBody>
      <dsp:txXfrm rot="-5400000">
        <a:off x="3968486" y="1813003"/>
        <a:ext cx="191029" cy="185722"/>
      </dsp:txXfrm>
    </dsp:sp>
    <dsp:sp modelId="{66F7012F-6B8F-40C9-B265-54E8457BD16B}">
      <dsp:nvSpPr>
        <dsp:cNvPr id="0" name=""/>
        <dsp:cNvSpPr/>
      </dsp:nvSpPr>
      <dsp:spPr>
        <a:xfrm>
          <a:off x="3159709" y="2122540"/>
          <a:ext cx="1808581" cy="707513"/>
        </a:xfrm>
        <a:prstGeom prst="roundRect">
          <a:avLst>
            <a:gd name="adj" fmla="val 10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altLang="zh-CN" sz="1800" b="1" kern="1200">
              <a:latin typeface="Arial" panose="020B0604020202020204" pitchFamily="34" charset="0"/>
              <a:ea typeface="微软雅黑" panose="020B0503020204020204" pitchFamily="34" charset="-122"/>
            </a:rPr>
            <a:t>3. </a:t>
          </a:r>
          <a:r>
            <a:rPr lang="zh-CN" altLang="en-US" sz="1800" b="1" kern="1200">
              <a:latin typeface="Arial" panose="020B0604020202020204" pitchFamily="34" charset="0"/>
              <a:ea typeface="微软雅黑" panose="020B0503020204020204" pitchFamily="34" charset="-122"/>
            </a:rPr>
            <a:t>关注学生阶段</a:t>
          </a:r>
          <a:endParaRPr lang="zh-CN" altLang="en-US" sz="1800" b="1" kern="1200" dirty="0">
            <a:latin typeface="Arial" panose="020B0604020202020204" pitchFamily="34" charset="0"/>
            <a:ea typeface="微软雅黑" panose="020B0503020204020204" pitchFamily="34" charset="-122"/>
          </a:endParaRPr>
        </a:p>
      </dsp:txBody>
      <dsp:txXfrm>
        <a:off x="3180431" y="2143262"/>
        <a:ext cx="1767137" cy="66606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67E70-E0D0-4EE6-BFEF-8C7F3CC3180F}">
      <dsp:nvSpPr>
        <dsp:cNvPr id="0" name=""/>
        <dsp:cNvSpPr/>
      </dsp:nvSpPr>
      <dsp:spPr>
        <a:xfrm>
          <a:off x="3405883" y="0"/>
          <a:ext cx="3400746" cy="3400746"/>
        </a:xfrm>
        <a:prstGeom prst="diamond">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D3438E-B1D0-47F1-91C8-39F8C0D9BB57}">
      <dsp:nvSpPr>
        <dsp:cNvPr id="0" name=""/>
        <dsp:cNvSpPr/>
      </dsp:nvSpPr>
      <dsp:spPr>
        <a:xfrm>
          <a:off x="3728954" y="323070"/>
          <a:ext cx="1326290" cy="13262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1. </a:t>
          </a:r>
          <a:r>
            <a:rPr lang="zh-CN" altLang="en-US" sz="1600" kern="1200" dirty="0"/>
            <a:t>观摩和分析优秀教师的教学活动</a:t>
          </a:r>
        </a:p>
        <a:p>
          <a:pPr marL="0" lvl="0" indent="0" algn="ctr" defTabSz="711200">
            <a:lnSpc>
              <a:spcPct val="90000"/>
            </a:lnSpc>
            <a:spcBef>
              <a:spcPct val="0"/>
            </a:spcBef>
            <a:spcAft>
              <a:spcPct val="35000"/>
            </a:spcAft>
            <a:buNone/>
          </a:pPr>
          <a:endParaRPr lang="zh-CN" altLang="en-US" sz="1600" kern="1200" dirty="0"/>
        </a:p>
      </dsp:txBody>
      <dsp:txXfrm>
        <a:off x="3793698" y="387814"/>
        <a:ext cx="1196802" cy="1196802"/>
      </dsp:txXfrm>
    </dsp:sp>
    <dsp:sp modelId="{B251D23D-7F39-4A14-B9F8-65BDA5CEE8D7}">
      <dsp:nvSpPr>
        <dsp:cNvPr id="0" name=""/>
        <dsp:cNvSpPr/>
      </dsp:nvSpPr>
      <dsp:spPr>
        <a:xfrm>
          <a:off x="5157267" y="323070"/>
          <a:ext cx="1326290" cy="1326290"/>
        </a:xfrm>
        <a:prstGeom prst="roundRect">
          <a:avLst/>
        </a:prstGeom>
        <a:solidFill>
          <a:schemeClr val="accent3">
            <a:hueOff val="-379119"/>
            <a:satOff val="-1563"/>
            <a:lumOff val="-3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2. </a:t>
          </a:r>
          <a:r>
            <a:rPr lang="zh-CN" altLang="en-US" sz="1600" kern="1200" dirty="0"/>
            <a:t>微型教学</a:t>
          </a:r>
        </a:p>
        <a:p>
          <a:pPr marL="0" lvl="0" indent="0" algn="ctr" defTabSz="711200">
            <a:lnSpc>
              <a:spcPct val="90000"/>
            </a:lnSpc>
            <a:spcBef>
              <a:spcPct val="0"/>
            </a:spcBef>
            <a:spcAft>
              <a:spcPct val="35000"/>
            </a:spcAft>
            <a:buNone/>
          </a:pPr>
          <a:endParaRPr lang="zh-CN" altLang="en-US" sz="1600" kern="1200" dirty="0"/>
        </a:p>
      </dsp:txBody>
      <dsp:txXfrm>
        <a:off x="5222011" y="387814"/>
        <a:ext cx="1196802" cy="1196802"/>
      </dsp:txXfrm>
    </dsp:sp>
    <dsp:sp modelId="{3D8278D8-25DE-4BC7-99EC-69A7615B20F9}">
      <dsp:nvSpPr>
        <dsp:cNvPr id="0" name=""/>
        <dsp:cNvSpPr/>
      </dsp:nvSpPr>
      <dsp:spPr>
        <a:xfrm>
          <a:off x="3728954" y="1751384"/>
          <a:ext cx="1326290" cy="1326290"/>
        </a:xfrm>
        <a:prstGeom prst="roundRect">
          <a:avLst/>
        </a:prstGeom>
        <a:solidFill>
          <a:schemeClr val="accent3">
            <a:hueOff val="-758238"/>
            <a:satOff val="-3126"/>
            <a:lumOff val="-6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3. </a:t>
          </a:r>
          <a:r>
            <a:rPr lang="zh-CN" altLang="en-US" sz="1600" kern="1200" dirty="0"/>
            <a:t>教学决策训练</a:t>
          </a:r>
        </a:p>
        <a:p>
          <a:pPr marL="0" lvl="0" indent="0" algn="ctr" defTabSz="711200">
            <a:lnSpc>
              <a:spcPct val="90000"/>
            </a:lnSpc>
            <a:spcBef>
              <a:spcPct val="0"/>
            </a:spcBef>
            <a:spcAft>
              <a:spcPct val="35000"/>
            </a:spcAft>
            <a:buNone/>
          </a:pPr>
          <a:endParaRPr lang="zh-CN" altLang="en-US" sz="1600" kern="1200" dirty="0"/>
        </a:p>
      </dsp:txBody>
      <dsp:txXfrm>
        <a:off x="3793698" y="1816128"/>
        <a:ext cx="1196802" cy="1196802"/>
      </dsp:txXfrm>
    </dsp:sp>
    <dsp:sp modelId="{49E524C6-2D62-49A4-9089-3BD5B325B152}">
      <dsp:nvSpPr>
        <dsp:cNvPr id="0" name=""/>
        <dsp:cNvSpPr/>
      </dsp:nvSpPr>
      <dsp:spPr>
        <a:xfrm>
          <a:off x="5157267" y="1751384"/>
          <a:ext cx="1326290" cy="1326290"/>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altLang="en-US" sz="1600" kern="1200" dirty="0"/>
            <a:t>4. </a:t>
          </a:r>
          <a:r>
            <a:rPr lang="zh-CN" altLang="en-US" sz="1600" kern="1200" dirty="0"/>
            <a:t>反思训练</a:t>
          </a:r>
        </a:p>
      </dsp:txBody>
      <dsp:txXfrm>
        <a:off x="5222011" y="1816128"/>
        <a:ext cx="1196802" cy="1196802"/>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C37F2E9-A6CE-4465-A3F9-DABB9722468D}" type="slidenum">
              <a:rPr lang="zh-CN" altLang="en-US" smtClean="0"/>
              <a:t>48</a:t>
            </a:fld>
            <a:endParaRPr lang="zh-CN" altLang="en-US"/>
          </a:p>
        </p:txBody>
      </p:sp>
    </p:spTree>
    <p:extLst>
      <p:ext uri="{BB962C8B-B14F-4D97-AF65-F5344CB8AC3E}">
        <p14:creationId xmlns:p14="http://schemas.microsoft.com/office/powerpoint/2010/main" val="3246967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C37F2E9-A6CE-4465-A3F9-DABB9722468D}" type="slidenum">
              <a:rPr lang="zh-CN" altLang="en-US" smtClean="0"/>
              <a:t>49</a:t>
            </a:fld>
            <a:endParaRPr lang="zh-CN" altLang="en-US"/>
          </a:p>
        </p:txBody>
      </p:sp>
    </p:spTree>
    <p:extLst>
      <p:ext uri="{BB962C8B-B14F-4D97-AF65-F5344CB8AC3E}">
        <p14:creationId xmlns:p14="http://schemas.microsoft.com/office/powerpoint/2010/main" val="3651283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4183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教师的社会角色</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心理导向的角色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校教育总是在某一情境中进行的，教师应对自己及其学生所处的客观环境和情况、自己及其学生与当时情境的关系等方面，作出时间、空间、对象等的识别和判断。因此，人们认为教师还要充当心理导向的角色。</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人际关系的协调者</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心理卫生工作者</a:t>
            </a:r>
          </a:p>
        </p:txBody>
      </p:sp>
    </p:spTree>
    <p:extLst>
      <p:ext uri="{BB962C8B-B14F-4D97-AF65-F5344CB8AC3E}">
        <p14:creationId xmlns:p14="http://schemas.microsoft.com/office/powerpoint/2010/main" val="3401531702"/>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教师的社会角色</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自我定向的角色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“教师是人类灵魂的工程师”，这既是对教师的赞誉，也是对教师的期望。这就决定了教师的自我定向的角色。</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孜孜不倦的学习者</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学生家长的代理者</a:t>
            </a:r>
          </a:p>
        </p:txBody>
      </p:sp>
    </p:spTree>
    <p:extLst>
      <p:ext uri="{BB962C8B-B14F-4D97-AF65-F5344CB8AC3E}">
        <p14:creationId xmlns:p14="http://schemas.microsoft.com/office/powerpoint/2010/main" val="2130140236"/>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教师的人际关系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教师与学生的关系</a:t>
            </a:r>
          </a:p>
        </p:txBody>
      </p:sp>
      <p:graphicFrame>
        <p:nvGraphicFramePr>
          <p:cNvPr id="2" name="图示 1">
            <a:extLst>
              <a:ext uri="{FF2B5EF4-FFF2-40B4-BE49-F238E27FC236}">
                <a16:creationId xmlns:a16="http://schemas.microsoft.com/office/drawing/2014/main" id="{6BBA6D79-1DB8-4D53-BFF0-F6535005F4D5}"/>
              </a:ext>
            </a:extLst>
          </p:cNvPr>
          <p:cNvGraphicFramePr/>
          <p:nvPr>
            <p:extLst>
              <p:ext uri="{D42A27DB-BD31-4B8C-83A1-F6EECF244321}">
                <p14:modId xmlns:p14="http://schemas.microsoft.com/office/powerpoint/2010/main" val="1133570748"/>
              </p:ext>
            </p:extLst>
          </p:nvPr>
        </p:nvGraphicFramePr>
        <p:xfrm>
          <a:off x="2181828" y="2208943"/>
          <a:ext cx="7828343" cy="4237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6336351"/>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教师的人际关系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教师与教师的关系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由于教育工作的特殊性，教师的劳动，如备课、讲授、批改作业、课后辅导、对学生进行教育等，尽管大多是独立地、分散地进行的，但是学生的成才、教育成果的取得，又是全体教师密切配合、共同努力的结果。因此，建立教师之间的良好的人际关系同样是非常重要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要建立教师之间的良好的人际关系，每一位教师都必须注意做到以下几点。</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互通信息，增强交往</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互勉共进，团结协作</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互相尊重，心理相容</a:t>
            </a:r>
          </a:p>
        </p:txBody>
      </p:sp>
    </p:spTree>
    <p:extLst>
      <p:ext uri="{BB962C8B-B14F-4D97-AF65-F5344CB8AC3E}">
        <p14:creationId xmlns:p14="http://schemas.microsoft.com/office/powerpoint/2010/main" val="4013480206"/>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教师的人际关系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教师与学校管理者的关系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教师与学校管理者的关系，包括教师与学校领导者、教师与学校职员、教师与团队负责人的关系等。要处理好与学校管理者的关系，每一位教师应当做到以下几点。</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22F7FE1E-3036-4229-889C-B4D9315BE61A}"/>
              </a:ext>
            </a:extLst>
          </p:cNvPr>
          <p:cNvGraphicFramePr/>
          <p:nvPr>
            <p:extLst>
              <p:ext uri="{D42A27DB-BD31-4B8C-83A1-F6EECF244321}">
                <p14:modId xmlns:p14="http://schemas.microsoft.com/office/powerpoint/2010/main" val="668765963"/>
              </p:ext>
            </p:extLst>
          </p:nvPr>
        </p:nvGraphicFramePr>
        <p:xfrm>
          <a:off x="2032000" y="2157573"/>
          <a:ext cx="8128000" cy="3980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3291237"/>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教师的人际关系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教师与学生家长的关系</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作为一位倾听者</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作为一位沟通者</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作为一位协商者</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总之，教师应处理好的上述四种主要人际关系是紧密相联、互相影响的。其中教师与学生的关系是最基本、最重要的关系，它影响着其他三种关系；教师与教师、教师与学校管理者、教师与学生家长建立良好的关系，也会促进教师与学生良好关系的形成和发展。</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72138588"/>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教师的心理素质</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91902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教师的教育机智</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     （一） 循循善诱，因势利导</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教师能根据学生的要求和愿望，循循善诱地对学生进行思想教育，培养他们的优良品德；教师还应把学生的兴趣爱好引向正确的道路，引向学习活动或对集体有益的活动中去。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灵活果断，随机应变</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教师能根据错综复杂的教育情境，灵活果断地处理突发事件，及时地调节和消除矛盾行为，从而有效地组织教学活动。</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38046945"/>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教师的教育机智</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     （三） 方式多样，对症下药</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教师能正确分析学生中发生的问题的起因，考虑学生的个性特点，采取灵活多样的方式和方法，有的放矢地进行教育。</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76952742"/>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教师的教育机智</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实事求是，掌握分寸</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395F5E32-0685-484B-A087-1D6A57723E65}"/>
              </a:ext>
            </a:extLst>
          </p:cNvPr>
          <p:cNvGraphicFramePr/>
          <p:nvPr>
            <p:extLst>
              <p:ext uri="{D42A27DB-BD31-4B8C-83A1-F6EECF244321}">
                <p14:modId xmlns:p14="http://schemas.microsoft.com/office/powerpoint/2010/main" val="1372348002"/>
              </p:ext>
            </p:extLst>
          </p:nvPr>
        </p:nvGraphicFramePr>
        <p:xfrm>
          <a:off x="2032000" y="2640458"/>
          <a:ext cx="8128000" cy="349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3076439"/>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第三编  </a:t>
            </a:r>
            <a:r>
              <a:rPr lang="zh-CN" altLang="en-US" sz="4400" b="1" dirty="0">
                <a:latin typeface="微软雅黑" panose="020B0503020204020204" pitchFamily="34" charset="-122"/>
                <a:ea typeface="微软雅黑" panose="020B0503020204020204" pitchFamily="34" charset="-122"/>
              </a:rPr>
              <a:t>教学心理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教师的教育能力</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组织教学的能力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教师的主要职能是通过教学活动向学生传授知识和技能，故组织教学的能力就成了教师必须具备的一种特殊能力。它主要表现在两个方面： </a:t>
            </a:r>
            <a:r>
              <a:rPr lang="zh-CN" altLang="en-US" b="1" dirty="0">
                <a:solidFill>
                  <a:srgbClr val="FF0000"/>
                </a:solidFill>
                <a:latin typeface="Arial" panose="020B0604020202020204" pitchFamily="34" charset="0"/>
                <a:ea typeface="微软雅黑" panose="020B0503020204020204" pitchFamily="34" charset="-122"/>
              </a:rPr>
              <a:t>一是制订教学计划；二是组织课堂教学</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课堂教学中，首先，教师要根据不同的教学目的、内容和对象，选择不同的教学方法；其次，教师要能创设一种情境和气氛，充分调动全体学生的学习积极性；再次，教师还要灵活妥善地处理好课堂教学过程中的突发事件，使课堂教学能顺利进行。</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822213596"/>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884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教师的教育能力</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言语表达的能力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教师的教育活动主要是通过言语来进行的，教育效果的好坏在很大程度上取决于教师的言语表达能力。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教师的言语从内容方面看，</a:t>
            </a:r>
            <a:r>
              <a:rPr lang="zh-CN" altLang="en-US" b="1" dirty="0">
                <a:solidFill>
                  <a:srgbClr val="FF0000"/>
                </a:solidFill>
                <a:latin typeface="Arial" panose="020B0604020202020204" pitchFamily="34" charset="0"/>
                <a:ea typeface="微软雅黑" panose="020B0503020204020204" pitchFamily="34" charset="-122"/>
              </a:rPr>
              <a:t>一要</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有新的思想和观念；</a:t>
            </a:r>
            <a:r>
              <a:rPr lang="zh-CN" altLang="en-US" b="1" dirty="0">
                <a:solidFill>
                  <a:srgbClr val="FF0000"/>
                </a:solidFill>
                <a:latin typeface="Arial" panose="020B0604020202020204" pitchFamily="34" charset="0"/>
                <a:ea typeface="微软雅黑" panose="020B0503020204020204" pitchFamily="34" charset="-122"/>
              </a:rPr>
              <a:t>二要</a:t>
            </a:r>
            <a:r>
              <a:rPr lang="zh-CN" altLang="en-US" dirty="0">
                <a:latin typeface="Arial" panose="020B0604020202020204" pitchFamily="34" charset="0"/>
                <a:ea typeface="微软雅黑" panose="020B0503020204020204" pitchFamily="34" charset="-122"/>
              </a:rPr>
              <a:t>言</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之有情；</a:t>
            </a:r>
            <a:r>
              <a:rPr lang="zh-CN" altLang="en-US" b="1" dirty="0">
                <a:solidFill>
                  <a:srgbClr val="FF0000"/>
                </a:solidFill>
                <a:latin typeface="Arial" panose="020B0604020202020204" pitchFamily="34" charset="0"/>
                <a:ea typeface="微软雅黑" panose="020B0503020204020204" pitchFamily="34" charset="-122"/>
              </a:rPr>
              <a:t>三要</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言之有物。</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从形式上来看，教师的言语表达能力表现为四个方面： 第一，准确精练。第二，通俗易懂。第三，生动形象。第四，严密含蓄。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此外，教师还应该善于运用一些辅助手段（如表情、语气、姿态、动作等），以提高言语的表达效果。</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42397640"/>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教师的教育能力</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了解学生的能力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了解学生的能力与教师的两个心理因素有关： </a:t>
            </a:r>
            <a:r>
              <a:rPr lang="zh-CN" altLang="en-US" b="1" dirty="0">
                <a:solidFill>
                  <a:srgbClr val="FF0000"/>
                </a:solidFill>
                <a:latin typeface="Arial" panose="020B0604020202020204" pitchFamily="34" charset="0"/>
                <a:ea typeface="微软雅黑" panose="020B0503020204020204" pitchFamily="34" charset="-122"/>
              </a:rPr>
              <a:t>一是观察力</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二是注意分配能力</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b="1" dirty="0">
              <a:solidFill>
                <a:srgbClr val="FF0000"/>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7D2F083C-1249-40A1-AA8C-6CEAF89C50D3}"/>
              </a:ext>
            </a:extLst>
          </p:cNvPr>
          <p:cNvGraphicFramePr/>
          <p:nvPr>
            <p:extLst>
              <p:ext uri="{D42A27DB-BD31-4B8C-83A1-F6EECF244321}">
                <p14:modId xmlns:p14="http://schemas.microsoft.com/office/powerpoint/2010/main" val="1262649155"/>
              </p:ext>
            </p:extLst>
          </p:nvPr>
        </p:nvGraphicFramePr>
        <p:xfrm>
          <a:off x="1474913" y="2604499"/>
          <a:ext cx="8994454" cy="4253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1919032"/>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884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教师的教育能力</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独立创造的能力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于教师来说，独立创造能力显得尤为重要，因为教师的劳动乃是一种创造性的劳动。首先，教育改革需要教师具有独立创造的能力，教师只有在教育思想、教育形式、教育方法上不断探索、不断创造，方能跟上教育改革的发展。其次，教育情境需要教师具有独立创造的能力。再次，教育对象需要教师具有独立创造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综上所述，</a:t>
            </a:r>
            <a:r>
              <a:rPr lang="zh-CN" altLang="en-US" b="1" dirty="0">
                <a:solidFill>
                  <a:srgbClr val="FF0000"/>
                </a:solidFill>
                <a:latin typeface="Arial" panose="020B0604020202020204" pitchFamily="34" charset="0"/>
                <a:ea typeface="微软雅黑" panose="020B0503020204020204" pitchFamily="34" charset="-122"/>
              </a:rPr>
              <a:t>教师的独立创造能力主要是</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第一，根据不同的教育对象，采用不同的教育方法，因材施教，因时因地制宜；第二，有分析地对待自己和他人的教育经验；第三，不断吸取新的知识，总结经验，有所创新。</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8724423"/>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教师的教育能力</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实际操作的能力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教师的实际操作能力是多方面的： </a:t>
            </a:r>
            <a:endParaRPr lang="en-US" altLang="zh-CN" b="1" dirty="0">
              <a:solidFill>
                <a:srgbClr val="FF0000"/>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b="1" dirty="0">
                <a:solidFill>
                  <a:srgbClr val="FF0000"/>
                </a:solidFill>
                <a:latin typeface="Arial" panose="020B0604020202020204" pitchFamily="34" charset="0"/>
                <a:ea typeface="微软雅黑" panose="020B0503020204020204" pitchFamily="34" charset="-122"/>
              </a:rPr>
              <a:t>学生集体的形成过程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中，教师能组织学生的力量，运用多种形式开展多种活动，加强对学生的管理；</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a:t>
            </a:r>
            <a:r>
              <a:rPr lang="zh-CN" altLang="en-US" b="1" dirty="0">
                <a:solidFill>
                  <a:srgbClr val="FF0000"/>
                </a:solidFill>
                <a:latin typeface="Arial" panose="020B0604020202020204" pitchFamily="34" charset="0"/>
                <a:ea typeface="微软雅黑" panose="020B0503020204020204" pitchFamily="34" charset="-122"/>
              </a:rPr>
              <a:t>教学过程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中，教师能自己制作教具、使用教具，进行实验演示；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在课</a:t>
            </a:r>
            <a:r>
              <a:rPr lang="zh-CN" altLang="en-US" b="1" dirty="0">
                <a:solidFill>
                  <a:srgbClr val="FF0000"/>
                </a:solidFill>
                <a:latin typeface="Arial" panose="020B0604020202020204" pitchFamily="34" charset="0"/>
                <a:ea typeface="微软雅黑" panose="020B0503020204020204" pitchFamily="34" charset="-122"/>
              </a:rPr>
              <a:t>外活动</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中，教师能对学生作具体指导。因此，实际操作的能力是教师必须具备的能力之一。</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32904324"/>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教师的教育能力</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（六） 适应新情境的能力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教师作为人类文明的传递者，适应新情境的能力显然是不可或缺的。教师适应新情境的能力，主要表现在两个方面。</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EABA54CD-7916-4ED2-BEA9-FF8612653A91}"/>
              </a:ext>
            </a:extLst>
          </p:cNvPr>
          <p:cNvGraphicFramePr>
            <a:graphicFrameLocks/>
          </p:cNvGraphicFramePr>
          <p:nvPr>
            <p:extLst>
              <p:ext uri="{D42A27DB-BD31-4B8C-83A1-F6EECF244321}">
                <p14:modId xmlns:p14="http://schemas.microsoft.com/office/powerpoint/2010/main" val="826747940"/>
              </p:ext>
            </p:extLst>
          </p:nvPr>
        </p:nvGraphicFramePr>
        <p:xfrm>
          <a:off x="2882757" y="3082247"/>
          <a:ext cx="5932470" cy="3568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56150792"/>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644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教师的人格特点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正确的动机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献身于培养人的教育工作，忠诚于人民的教育事业，乃是教师从事教育活动的最高尚的动机。教师所付出的劳动是大量的，工作条件是艰苦的。正是在对教育事业的无私奉献精神的推动下，教师才会把自己的全部精力投入到教育事业中去，认真负责地做好各项教育工作。</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122467619"/>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教师的人格特点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浓厚的兴趣</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对教育工作的浓厚兴趣是教师创造性地完成教育工作的重要动力。首先，教师的兴趣要广泛。其次，教师要有中心兴趣。</a:t>
            </a:r>
            <a:r>
              <a:rPr lang="zh-CN" altLang="en-US" b="1" dirty="0">
                <a:solidFill>
                  <a:srgbClr val="FF0000"/>
                </a:solidFill>
                <a:latin typeface="Arial" panose="020B0604020202020204" pitchFamily="34" charset="0"/>
                <a:ea typeface="微软雅黑" panose="020B0503020204020204" pitchFamily="34" charset="-122"/>
              </a:rPr>
              <a:t>教师的中心兴趣</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指对学生身心发展和对所授学科的研究兴趣。这种兴趣不仅促使教师接近和了解学生，也促使他们积极地钻研教材，研究教育方法，进行创造性的工作。将中心兴趣与多方面兴趣结合起来，乃是教师创造性地完成教育工作的重要心理条件。</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82375502"/>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教师的人格特点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热烈的情感</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对教育事业的热爱</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对学生的热爱</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对所教学科的热爱</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高尚的情操</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51408462"/>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教师的人格特点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坚强的意志</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EEFDFCB2-36E6-45D6-B293-43634E19C132}"/>
              </a:ext>
            </a:extLst>
          </p:cNvPr>
          <p:cNvGraphicFramePr>
            <a:graphicFrameLocks/>
          </p:cNvGraphicFramePr>
          <p:nvPr>
            <p:extLst>
              <p:ext uri="{D42A27DB-BD31-4B8C-83A1-F6EECF244321}">
                <p14:modId xmlns:p14="http://schemas.microsoft.com/office/powerpoint/2010/main" val="2662616550"/>
              </p:ext>
            </p:extLst>
          </p:nvPr>
        </p:nvGraphicFramePr>
        <p:xfrm>
          <a:off x="2894373" y="2520955"/>
          <a:ext cx="6021404" cy="3048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8143523"/>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第十七章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教师心理</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教师的人格特点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良好的性格</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公正无私</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谦虚诚实</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活泼开朗</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独立思考</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837685994"/>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346732"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教师的成长与威信</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教师的成长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教师成长的过程</a:t>
            </a:r>
            <a:endParaRPr lang="zh-CN" altLang="en-US"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教师在不同的成长阶段所关注的问题是不同的。</a:t>
            </a:r>
            <a:r>
              <a:rPr lang="zh-CN" altLang="en-US" b="1" dirty="0">
                <a:solidFill>
                  <a:srgbClr val="FF0000"/>
                </a:solidFill>
                <a:latin typeface="Arial" panose="020B0604020202020204" pitchFamily="34" charset="0"/>
                <a:ea typeface="微软雅黑" panose="020B0503020204020204" pitchFamily="34" charset="-122"/>
              </a:rPr>
              <a:t>福勒（</a:t>
            </a:r>
            <a:r>
              <a:rPr lang="en-US" altLang="zh-CN" b="1" dirty="0">
                <a:solidFill>
                  <a:srgbClr val="FF0000"/>
                </a:solidFill>
                <a:latin typeface="Arial" panose="020B0604020202020204" pitchFamily="34" charset="0"/>
                <a:ea typeface="微软雅黑" panose="020B0503020204020204" pitchFamily="34" charset="-122"/>
              </a:rPr>
              <a:t>Fuller</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布朗（</a:t>
            </a:r>
            <a:r>
              <a:rPr lang="en-US" altLang="zh-CN" b="1" dirty="0">
                <a:solidFill>
                  <a:srgbClr val="FF0000"/>
                </a:solidFill>
                <a:latin typeface="Arial" panose="020B0604020202020204" pitchFamily="34" charset="0"/>
                <a:ea typeface="微软雅黑" panose="020B0503020204020204" pitchFamily="34" charset="-122"/>
              </a:rPr>
              <a:t>Brown</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根据教师不同时期的需要和所关注的焦点问题，把教师的成长过程划分为以下三个阶段。</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65C779CD-76CB-4B7A-A419-63DCD8152FAE}"/>
              </a:ext>
            </a:extLst>
          </p:cNvPr>
          <p:cNvGraphicFramePr/>
          <p:nvPr>
            <p:extLst>
              <p:ext uri="{D42A27DB-BD31-4B8C-83A1-F6EECF244321}">
                <p14:modId xmlns:p14="http://schemas.microsoft.com/office/powerpoint/2010/main" val="3207673130"/>
              </p:ext>
            </p:extLst>
          </p:nvPr>
        </p:nvGraphicFramePr>
        <p:xfrm>
          <a:off x="1672404" y="3534311"/>
          <a:ext cx="8128000" cy="28300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788396"/>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教师的成长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教师成长与发展的最高目标： 专家型教师</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教师成长的过程实质上是教师</a:t>
            </a:r>
            <a:r>
              <a:rPr lang="zh-CN" altLang="en-US" b="1" dirty="0">
                <a:solidFill>
                  <a:srgbClr val="FF0000"/>
                </a:solidFill>
                <a:latin typeface="Arial" panose="020B0604020202020204" pitchFamily="34" charset="0"/>
                <a:ea typeface="微软雅黑" panose="020B0503020204020204" pitchFamily="34" charset="-122"/>
              </a:rPr>
              <a:t>从新手成长为专家型教师</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的过程。心理学的有关研究发现，与非专家型教师相比较，专家型教师一般具有以下三个基本特征，它们是教师成长的具体目标。</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有丰富的和组织化的专门知识，并能够有效运用</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解决教学领域内问题的高效率</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善于创造性地解决问题，有很强的洞察力</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26741840"/>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教师的成长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教师成长与发展的基本途径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国内外的研究表明，促进教师成长与发展，使之从新手成为专家型教师，主要有以下几条基本途径。</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4" name="内容占位符 3">
            <a:extLst>
              <a:ext uri="{FF2B5EF4-FFF2-40B4-BE49-F238E27FC236}">
                <a16:creationId xmlns:a16="http://schemas.microsoft.com/office/drawing/2014/main" id="{AA6B51F2-0DAF-4BD0-8F66-2C38ED6C607E}"/>
              </a:ext>
            </a:extLst>
          </p:cNvPr>
          <p:cNvGraphicFramePr>
            <a:graphicFrameLocks/>
          </p:cNvGraphicFramePr>
          <p:nvPr>
            <p:extLst>
              <p:ext uri="{D42A27DB-BD31-4B8C-83A1-F6EECF244321}">
                <p14:modId xmlns:p14="http://schemas.microsoft.com/office/powerpoint/2010/main" val="1964268276"/>
              </p:ext>
            </p:extLst>
          </p:nvPr>
        </p:nvGraphicFramePr>
        <p:xfrm>
          <a:off x="678093" y="3205537"/>
          <a:ext cx="10212513" cy="34007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45571091"/>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教师的威信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威信、教师威信</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具有威信的教师之所以能对学生产生巨大的影响，有四个方面的原因：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学生相信他们提供的知识和指导是真实和正确的，从而能主动去掌握知识和执行指示。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他们的要求可以较容易地转化为学生的需要，增强了学生在学习和培养自己优良品质上的积极性。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③ 他们的表扬或批评能唤起学生更多的情感体验。</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学生往往把有威信的教师看作自己的榜样，更乐于模仿其言行举止，因而教师的示范可以发挥更大的教育作用。</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6288422"/>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教师的威信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影响教师威信形成的因素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客观因素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主观因素</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782752985"/>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教师的威信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教师威信的维护和发展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教师威信的维护和发展主要包括： ① 巩固已获得的威信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发展不全面的威信为全面的威信，发展低水平的威信为高水平的威信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防止威信的下降和丧失</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提高威信的教育影响力。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教师威信的维护与发展，通常取决于教师本身以下几个方面的特征： </a:t>
            </a:r>
          </a:p>
        </p:txBody>
      </p:sp>
      <p:graphicFrame>
        <p:nvGraphicFramePr>
          <p:cNvPr id="4" name="图示 3">
            <a:extLst>
              <a:ext uri="{FF2B5EF4-FFF2-40B4-BE49-F238E27FC236}">
                <a16:creationId xmlns:a16="http://schemas.microsoft.com/office/drawing/2014/main" id="{88A495E6-6B32-4022-9CC5-C7CB541885C6}"/>
              </a:ext>
            </a:extLst>
          </p:cNvPr>
          <p:cNvGraphicFramePr/>
          <p:nvPr>
            <p:extLst>
              <p:ext uri="{D42A27DB-BD31-4B8C-83A1-F6EECF244321}">
                <p14:modId xmlns:p14="http://schemas.microsoft.com/office/powerpoint/2010/main" val="1820637894"/>
              </p:ext>
            </p:extLst>
          </p:nvPr>
        </p:nvGraphicFramePr>
        <p:xfrm>
          <a:off x="1692953" y="225051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35211061"/>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24202" y="2811833"/>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  教师的职业倦怠与自我调适</a:t>
            </a:r>
          </a:p>
        </p:txBody>
      </p:sp>
    </p:spTree>
    <p:extLst>
      <p:ext uri="{BB962C8B-B14F-4D97-AF65-F5344CB8AC3E}">
        <p14:creationId xmlns:p14="http://schemas.microsoft.com/office/powerpoint/2010/main" val="301413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教师的职业倦怠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何谓教师职业倦怠</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职业倦怠是教师在长期、巨大的工作压力下表现出来的情感、态度和行为上的衰竭和疲惫的一种身心状态。当个体不能有效地缓解工作压力或妥善地应付工作中的挫折，且长期处于高水平压力下，就容易产生对工作的厌烦感，失去动机和兴趣，身心处于衰竭状态。</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一般，职业倦怠通常包含三个维度： </a:t>
            </a:r>
            <a:r>
              <a:rPr lang="zh-CN" altLang="en-US" b="1" dirty="0">
                <a:solidFill>
                  <a:srgbClr val="FF0000"/>
                </a:solidFill>
                <a:latin typeface="Arial" panose="020B0604020202020204" pitchFamily="34" charset="0"/>
                <a:ea typeface="微软雅黑" panose="020B0503020204020204" pitchFamily="34" charset="-122"/>
              </a:rPr>
              <a:t>情绪衰竭</a:t>
            </a:r>
            <a:r>
              <a:rPr lang="zh-CN" altLang="en-US" b="1" dirty="0">
                <a:latin typeface="Arial" panose="020B0604020202020204" pitchFamily="34" charset="0"/>
                <a:ea typeface="微软雅黑" panose="020B0503020204020204" pitchFamily="34" charset="-122"/>
              </a:rPr>
              <a:t>（</a:t>
            </a:r>
            <a:r>
              <a:rPr lang="en-US" altLang="zh-CN" dirty="0">
                <a:latin typeface="Arial" panose="020B0604020202020204" pitchFamily="34" charset="0"/>
                <a:ea typeface="微软雅黑" panose="020B0503020204020204" pitchFamily="34" charset="-122"/>
              </a:rPr>
              <a:t>emotional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exhaustion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非人性化</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depersonalization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低个人成就感</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reduced personal accomplishment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1485397928"/>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0070C0"/>
                </a:solidFill>
                <a:latin typeface="微软雅黑" panose="020B0503020204020204" pitchFamily="34" charset="-122"/>
                <a:ea typeface="微软雅黑" panose="020B0503020204020204" pitchFamily="34" charset="-122"/>
              </a:rPr>
              <a:t>教师的社会角色</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指由人们的社会地位所决定的，表现出符合社会对教师所期望的行为和态度的总模式。它主要包括教书育人的角色、行政管理的角色、心理导向的角色和自我定向的角色。</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教师的心理素质</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教师的职业特点、社会角色和人际关系，决定了教师应该具备一系列特定的心理素质，包括教育机智、教育能力和人格特点。</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教育机智</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指教师对学生活动的敏感性以及能根据新的意外情况快速地作出反应，果断地采取恰当教育措施的一种独特的心理素质。</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教育能力</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指教师为成功地进行教育活动所必须具备的能力。</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专家型教师</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即有教学专长的教师，是指那些在教学领域中具有丰富的和组织化的专门知识，能高效率地解决教学中的各种问题，富有职业洞察力和创造力的教师。</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教师威信</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是教师具有积极、肯定意义的人际关系的反映，它一经形成将会对教育、教学成效产生巨大的作用。</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教师职业倦怠</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是教师在长期、巨大的工作压力下表现出来的情感、态度和行为上的衰竭和疲惫的一种身心状态。</a:t>
            </a: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教师的职业倦怠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教师职业倦怠的成因</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教师职业倦怠的成因可以从外部和内部进行分析。</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教师职业倦怠的外因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教师职业倦怠的内因</a:t>
            </a:r>
          </a:p>
        </p:txBody>
      </p:sp>
    </p:spTree>
    <p:extLst>
      <p:ext uri="{BB962C8B-B14F-4D97-AF65-F5344CB8AC3E}">
        <p14:creationId xmlns:p14="http://schemas.microsoft.com/office/powerpoint/2010/main" val="3977420298"/>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教师的职业倦怠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教师职业倦怠的表现</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28887E5-B931-42FD-9A38-82F36BB8F83B}"/>
              </a:ext>
            </a:extLst>
          </p:cNvPr>
          <p:cNvGraphicFramePr>
            <a:graphicFrameLocks/>
          </p:cNvGraphicFramePr>
          <p:nvPr>
            <p:extLst>
              <p:ext uri="{D42A27DB-BD31-4B8C-83A1-F6EECF244321}">
                <p14:modId xmlns:p14="http://schemas.microsoft.com/office/powerpoint/2010/main" val="1907731544"/>
              </p:ext>
            </p:extLst>
          </p:nvPr>
        </p:nvGraphicFramePr>
        <p:xfrm>
          <a:off x="2443735" y="2763324"/>
          <a:ext cx="6021404" cy="3048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8047234"/>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教师的职业倦怠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教师职业倦怠的影响</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对个体的影响</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对学校和社会的影响</a:t>
            </a:r>
          </a:p>
        </p:txBody>
      </p:sp>
    </p:spTree>
    <p:extLst>
      <p:ext uri="{BB962C8B-B14F-4D97-AF65-F5344CB8AC3E}">
        <p14:creationId xmlns:p14="http://schemas.microsoft.com/office/powerpoint/2010/main" val="2672535160"/>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教师的职业倦怠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教师职业倦怠的测量</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近三十年来，国内外关于教师职业倦怠的研究量表大多采用以下几种： </a:t>
            </a:r>
            <a:r>
              <a:rPr lang="zh-CN" altLang="en-US" b="1" dirty="0">
                <a:solidFill>
                  <a:srgbClr val="FF0000"/>
                </a:solidFill>
                <a:latin typeface="Arial" panose="020B0604020202020204" pitchFamily="34" charset="0"/>
                <a:ea typeface="微软雅黑" panose="020B0503020204020204" pitchFamily="34" charset="-122"/>
              </a:rPr>
              <a:t>马斯拉奇</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a:t>
            </a:r>
            <a:r>
              <a:rPr lang="zh-CN" altLang="en-US" b="1" dirty="0">
                <a:solidFill>
                  <a:srgbClr val="FF0000"/>
                </a:solidFill>
                <a:latin typeface="Arial" panose="020B0604020202020204" pitchFamily="34" charset="0"/>
                <a:ea typeface="微软雅黑" panose="020B0503020204020204" pitchFamily="34" charset="-122"/>
              </a:rPr>
              <a:t>职业倦怠问卷（</a:t>
            </a:r>
            <a:r>
              <a:rPr lang="en-US" altLang="zh-CN" b="1" dirty="0" err="1">
                <a:solidFill>
                  <a:srgbClr val="FF0000"/>
                </a:solidFill>
                <a:latin typeface="Arial" panose="020B0604020202020204" pitchFamily="34" charset="0"/>
                <a:ea typeface="微软雅黑" panose="020B0503020204020204" pitchFamily="34" charset="-122"/>
              </a:rPr>
              <a:t>Maslash</a:t>
            </a:r>
            <a:r>
              <a:rPr lang="en-US" altLang="zh-CN" b="1" dirty="0">
                <a:solidFill>
                  <a:srgbClr val="FF0000"/>
                </a:solidFill>
                <a:latin typeface="Arial" panose="020B0604020202020204" pitchFamily="34" charset="0"/>
                <a:ea typeface="微软雅黑" panose="020B0503020204020204" pitchFamily="34" charset="-122"/>
              </a:rPr>
              <a:t> Burnout Inventory,</a:t>
            </a:r>
            <a:r>
              <a:rPr lang="zh-CN" altLang="en-US" b="1" dirty="0">
                <a:solidFill>
                  <a:srgbClr val="FF0000"/>
                </a:solidFill>
                <a:latin typeface="Arial" panose="020B0604020202020204" pitchFamily="34" charset="0"/>
                <a:ea typeface="微软雅黑" panose="020B0503020204020204" pitchFamily="34" charset="-122"/>
              </a:rPr>
              <a:t>简称</a:t>
            </a:r>
            <a:r>
              <a:rPr lang="en-US" altLang="zh-CN" b="1" dirty="0">
                <a:solidFill>
                  <a:srgbClr val="FF0000"/>
                </a:solidFill>
                <a:latin typeface="Arial" panose="020B0604020202020204" pitchFamily="34" charset="0"/>
                <a:ea typeface="微软雅黑" panose="020B0503020204020204" pitchFamily="34" charset="-122"/>
              </a:rPr>
              <a:t>MBI</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，帕恩（</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Pine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）的倦怠量表（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Burnout Measure,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BM</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罗马职业倦怠问卷</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等。其中应用最为广泛的测量工具为马斯拉奇的职业倦怠问卷。该量表主要基于测量职业倦怠三维模型所提出的情感衰竭、去人性化、低个人成就感的三个维度。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李冰对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MBI</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问卷进行了修订，编制了教师职业倦怠问卷。在此基础上，朱燕和许渭生、韩海燕编制了高校教师职业倦怠调查问卷，后者利用探索性因素分析方法，提取出情绪疲劳、认知衰竭、人际疏远和价值衰竭四个维度。</a:t>
            </a:r>
          </a:p>
        </p:txBody>
      </p:sp>
    </p:spTree>
    <p:extLst>
      <p:ext uri="{BB962C8B-B14F-4D97-AF65-F5344CB8AC3E}">
        <p14:creationId xmlns:p14="http://schemas.microsoft.com/office/powerpoint/2010/main" val="1508669546"/>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教师心理自我调适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何谓心理调适</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心理调适（</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mental adjustment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又称心理调节</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，是指用心理技巧改变个体心理活动绝对强度，减低或加强心理力量，改变心理状态性质的过程。心理调适可分为自我调适与他人调适两种。其方法有认知调节、情绪调节、意志调节、生理调节和行为调节等。</a:t>
            </a:r>
          </a:p>
        </p:txBody>
      </p:sp>
    </p:spTree>
    <p:extLst>
      <p:ext uri="{BB962C8B-B14F-4D97-AF65-F5344CB8AC3E}">
        <p14:creationId xmlns:p14="http://schemas.microsoft.com/office/powerpoint/2010/main" val="2079964315"/>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教师心理自我调适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心理调适的相关理论</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6BB995D7-73C9-43FD-9485-F1FDAB7589B2}"/>
              </a:ext>
            </a:extLst>
          </p:cNvPr>
          <p:cNvGraphicFramePr/>
          <p:nvPr>
            <p:extLst>
              <p:ext uri="{D42A27DB-BD31-4B8C-83A1-F6EECF244321}">
                <p14:modId xmlns:p14="http://schemas.microsoft.com/office/powerpoint/2010/main" val="3951892818"/>
              </p:ext>
            </p:extLst>
          </p:nvPr>
        </p:nvGraphicFramePr>
        <p:xfrm>
          <a:off x="1958428" y="172865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9573255"/>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教师心理自我调适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自我调适的具体方法</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建立正确的自我概念，形成准确的自我认识</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做好职业生涯规划，不断进行自我提升</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学会心理疏导，做好日常心理保健</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善于主动求助，获得有效的社会和情感支持</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培育健康的生活理念，养成科学的生活方式</a:t>
            </a:r>
          </a:p>
        </p:txBody>
      </p:sp>
    </p:spTree>
    <p:extLst>
      <p:ext uri="{BB962C8B-B14F-4D97-AF65-F5344CB8AC3E}">
        <p14:creationId xmlns:p14="http://schemas.microsoft.com/office/powerpoint/2010/main" val="1825836748"/>
      </p:ext>
    </p:ext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28872" y="726834"/>
            <a:ext cx="10690255" cy="567527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校领导对全校提出要求：“学校地上如有纸片，全校师生都有责任把它捡起来，扔进垃圾箱。”学生小明经常看见有的老师见到了纸片就像没看见一样，走过去了，但小明觉得李老师就与这样的老师很不同。一天课间操，小明看到，李老师在发现地上有张小纸片后，一边让同学站好，一边弯下腰拾起了那张纸片，走几步扔进了垃圾箱。小明很是感动，对李老师产生了敬佩之情，觉得李老师给同学起到了带头作用，全校学生和老师都应该向李老师学习！请你说一说上述案例体现了教师的什么角色，教师还充当了哪些社会角色。</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某校，大家都知道初三（五）班的语文老师王老师是个受人爱戴的好老师，他不仅与学生打成一片，也备受家长的信任，家长们个个都说孩子交给王老师特别放心。在同事中间，王老师也颇有人气，因为王老师待人温和、乐于助人，经常在办公室分发自己做的小点心，老师们都愿意与他交往。而且，王老师作为教研室主任，他提高学生学习成绩的一套方法也被领导看好。结合以上材料，简论教师的人际关系类型及其特点。</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76320" y="485096"/>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苏联教育家乌申斯基说：“任何章程和任何纲领、任何人为的管理机构，无论他们设想得多么巧妙，都不能代替人格在教育事业中的作用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只有人格方能对发展和形成人格起作用。只能用性格来形成性格。”请你结合本章内容谈一谈，教师应具备哪些心理素质，教师具备良好的心理素质有什么意义。</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一位学生在班里丢了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元钱，班主任气不打一处来，让全班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名学生投票选“贼”，结果有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名学生入选。当</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名学生要求老师拿出证据来，老师举起手中的选票说：“这就是证据！”显然，该班主任的做法是错误的。刚站上讲台的一些新教师很可能也会这样处理类似的突发事件。这也是一个教师成长经历过程中常见的一种现象。请你简述教师成长和发展的基本途径。</a:t>
            </a:r>
          </a:p>
        </p:txBody>
      </p:sp>
    </p:spTree>
    <p:extLst>
      <p:ext uri="{BB962C8B-B14F-4D97-AF65-F5344CB8AC3E}">
        <p14:creationId xmlns:p14="http://schemas.microsoft.com/office/powerpoint/2010/main" val="1176334393"/>
      </p:ext>
    </p:extLst>
  </p:cSld>
  <p:clrMapOvr>
    <a:masterClrMapping/>
  </p:clrMapOvr>
  <p:transition>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18362" y="91602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预备铃响后，新教师小李站在教室门口，面对仍在吵吵嚷嚷的学生一筹莫展！可他看看邻班的学生也是如此，便松了一口气。突然，邻班的学生安静下来了。李老师感到十分好奇，转身一看，原来是邻班的张老师也站到了教室门口。早有耳闻张老师上课纪律特好，但没想到竟如此“立竿见影”。下课后，他便去请教张老师，问有何秘诀，张老师笑而不答。再三请教后，张老师才说这没有什么秘诀，只要注意做到三件事就行： 第一，要会上课，一丝不苟地把课教好，使学生喜欢听你的课。第二，对学习和课堂纪律有严格的、一贯的要求，使学生养成良好的习惯。同时要关心、爱护学生，使学生觉得你既严肃又和蔼可亲。第三，严格要求自己，处处为人师表。请你谈谈什么是教师威信，有哪些因素会影响到教师威信的形成。</a:t>
            </a:r>
          </a:p>
        </p:txBody>
      </p:sp>
    </p:spTree>
    <p:extLst>
      <p:ext uri="{BB962C8B-B14F-4D97-AF65-F5344CB8AC3E}">
        <p14:creationId xmlns:p14="http://schemas.microsoft.com/office/powerpoint/2010/main" val="3120750255"/>
      </p:ext>
    </p:extLst>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5607F32-2236-453C-9FCD-A5D1DDC355F5}"/>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sp>
        <p:nvSpPr>
          <p:cNvPr id="3" name="内容占位符 2">
            <a:extLst>
              <a:ext uri="{FF2B5EF4-FFF2-40B4-BE49-F238E27FC236}">
                <a16:creationId xmlns:a16="http://schemas.microsoft.com/office/drawing/2014/main" id="{E1E9D28C-44D3-498C-BE87-2E106B7C9776}"/>
              </a:ext>
            </a:extLst>
          </p:cNvPr>
          <p:cNvSpPr>
            <a:spLocks noGrp="1"/>
          </p:cNvSpPr>
          <p:nvPr>
            <p:ph idx="1"/>
          </p:nvPr>
        </p:nvSpPr>
        <p:spPr/>
        <p:txBody>
          <a:bodyPr/>
          <a:lstStyle/>
          <a:p>
            <a:endParaRPr lang="zh-CN" altLang="en-US"/>
          </a:p>
        </p:txBody>
      </p:sp>
      <p:pic>
        <p:nvPicPr>
          <p:cNvPr id="5" name="图片 4">
            <a:extLst>
              <a:ext uri="{FF2B5EF4-FFF2-40B4-BE49-F238E27FC236}">
                <a16:creationId xmlns:a16="http://schemas.microsoft.com/office/drawing/2014/main" id="{40C13224-E30B-4BBE-90CF-97248576EDC0}"/>
              </a:ext>
            </a:extLst>
          </p:cNvPr>
          <p:cNvPicPr>
            <a:picLocks noChangeAspect="1"/>
          </p:cNvPicPr>
          <p:nvPr/>
        </p:nvPicPr>
        <p:blipFill>
          <a:blip r:embed="rId2"/>
          <a:stretch>
            <a:fillRect/>
          </a:stretch>
        </p:blipFill>
        <p:spPr>
          <a:xfrm>
            <a:off x="3093654" y="2014194"/>
            <a:ext cx="7293076" cy="39319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2494957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a:xfrm>
            <a:off x="1066800" y="2092846"/>
            <a:ext cx="10058400" cy="3931920"/>
          </a:xfrm>
        </p:spPr>
        <p:txBody>
          <a:bodyPr>
            <a:normAutofit/>
          </a:bodyPr>
          <a:lstStyle/>
          <a:p>
            <a:pPr>
              <a:lnSpc>
                <a:spcPct val="200000"/>
              </a:lnSpc>
            </a:pPr>
            <a:r>
              <a:rPr lang="en-US" altLang="zh-CN" sz="2400" dirty="0">
                <a:effectLst/>
                <a:ea typeface="等线" panose="02010600030101010101" pitchFamily="2" charset="-122"/>
                <a:cs typeface="Times New Roman" panose="02020603050405020304" pitchFamily="18" charset="0"/>
              </a:rPr>
              <a:t>01  </a:t>
            </a:r>
            <a:r>
              <a:rPr lang="zh-CN" altLang="en-US" sz="2400" dirty="0">
                <a:effectLst/>
                <a:ea typeface="等线" panose="02010600030101010101" pitchFamily="2" charset="-122"/>
                <a:cs typeface="Times New Roman" panose="02020603050405020304" pitchFamily="18" charset="0"/>
              </a:rPr>
              <a:t>教师的角色和人际关系</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02  </a:t>
            </a:r>
            <a:r>
              <a:rPr lang="zh-CN" altLang="en-US" sz="2400" dirty="0">
                <a:effectLst/>
                <a:ea typeface="等线" panose="02010600030101010101" pitchFamily="2" charset="-122"/>
                <a:cs typeface="Times New Roman" panose="02020603050405020304" pitchFamily="18" charset="0"/>
              </a:rPr>
              <a:t>教师的心理素质</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教师的成长与威信</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教师的职业倦怠与自我调适</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  教师的角色和人际关系</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教师的社会角色</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教书育人的角色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肩负着全面推进素质教育和培养“有道德、有理想、有文化、有纪律”的新一代人的重任。在人类社会的发展中，教师处于承上启下的地位，起着传递人类文明的作用。社会的要求和期望，决定了教师在学校教育中要充当教书育人的角色。</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人类知识的传授者</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言传身教的教育者</a:t>
            </a: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教师的社会角色</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行政管理的角色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一般来说，学生的学习等活动都是以集体方式进行的。在学校工作中，教师除了教书育人以外，还要充当下列行政管理的角色。</a:t>
            </a:r>
          </a:p>
          <a:p>
            <a:pPr indent="457200">
              <a:lnSpc>
                <a:spcPct val="150000"/>
              </a:lnSpc>
            </a:pPr>
            <a:endParaRPr lang="zh-CN" altLang="en-US" b="1"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C3EC98F0-3274-4B90-B3B2-466267B4E965}"/>
              </a:ext>
            </a:extLst>
          </p:cNvPr>
          <p:cNvGraphicFramePr/>
          <p:nvPr>
            <p:extLst>
              <p:ext uri="{D42A27DB-BD31-4B8C-83A1-F6EECF244321}">
                <p14:modId xmlns:p14="http://schemas.microsoft.com/office/powerpoint/2010/main" val="459397086"/>
              </p:ext>
            </p:extLst>
          </p:nvPr>
        </p:nvGraphicFramePr>
        <p:xfrm>
          <a:off x="2371047" y="3811713"/>
          <a:ext cx="8128000" cy="15822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09312303"/>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2888</TotalTime>
  <Words>3989</Words>
  <Application>Microsoft Office PowerPoint</Application>
  <PresentationFormat>宽屏</PresentationFormat>
  <Paragraphs>229</Paragraphs>
  <Slides>50</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50</vt:i4>
      </vt:variant>
    </vt:vector>
  </HeadingPairs>
  <TitlesOfParts>
    <vt:vector size="59"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第三编  教学心理</vt:lpstr>
      <vt:lpstr>第十七章   教师心理</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38</cp:revision>
  <dcterms:created xsi:type="dcterms:W3CDTF">2023-07-29T06:13:37Z</dcterms:created>
  <dcterms:modified xsi:type="dcterms:W3CDTF">2024-09-02T02:32:21Z</dcterms:modified>
</cp:coreProperties>
</file>