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51"/>
  </p:notesMasterIdLst>
  <p:sldIdLst>
    <p:sldId id="256" r:id="rId2"/>
    <p:sldId id="482" r:id="rId3"/>
    <p:sldId id="485" r:id="rId4"/>
    <p:sldId id="526" r:id="rId5"/>
    <p:sldId id="594" r:id="rId6"/>
    <p:sldId id="257" r:id="rId7"/>
    <p:sldId id="488" r:id="rId8"/>
    <p:sldId id="530" r:id="rId9"/>
    <p:sldId id="558" r:id="rId10"/>
    <p:sldId id="559" r:id="rId11"/>
    <p:sldId id="560" r:id="rId12"/>
    <p:sldId id="563" r:id="rId13"/>
    <p:sldId id="561" r:id="rId14"/>
    <p:sldId id="564" r:id="rId15"/>
    <p:sldId id="562" r:id="rId16"/>
    <p:sldId id="565" r:id="rId17"/>
    <p:sldId id="489" r:id="rId18"/>
    <p:sldId id="566" r:id="rId19"/>
    <p:sldId id="567" r:id="rId20"/>
    <p:sldId id="568" r:id="rId21"/>
    <p:sldId id="569" r:id="rId22"/>
    <p:sldId id="570" r:id="rId23"/>
    <p:sldId id="571" r:id="rId24"/>
    <p:sldId id="490" r:id="rId25"/>
    <p:sldId id="572" r:id="rId26"/>
    <p:sldId id="573" r:id="rId27"/>
    <p:sldId id="574" r:id="rId28"/>
    <p:sldId id="575" r:id="rId29"/>
    <p:sldId id="576" r:id="rId30"/>
    <p:sldId id="578" r:id="rId31"/>
    <p:sldId id="579" r:id="rId32"/>
    <p:sldId id="580" r:id="rId33"/>
    <p:sldId id="491" r:id="rId34"/>
    <p:sldId id="581" r:id="rId35"/>
    <p:sldId id="582" r:id="rId36"/>
    <p:sldId id="583" r:id="rId37"/>
    <p:sldId id="584" r:id="rId38"/>
    <p:sldId id="585" r:id="rId39"/>
    <p:sldId id="586" r:id="rId40"/>
    <p:sldId id="587" r:id="rId41"/>
    <p:sldId id="588" r:id="rId42"/>
    <p:sldId id="493" r:id="rId43"/>
    <p:sldId id="589" r:id="rId44"/>
    <p:sldId id="590" r:id="rId45"/>
    <p:sldId id="591" r:id="rId46"/>
    <p:sldId id="592" r:id="rId47"/>
    <p:sldId id="593" r:id="rId48"/>
    <p:sldId id="557" r:id="rId49"/>
    <p:sldId id="524" r:id="rId5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A9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10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BD4509-4965-4DF7-B975-B6A337DAC875}" type="doc">
      <dgm:prSet loTypeId="urn:microsoft.com/office/officeart/2005/8/layout/chevron1" loCatId="process" qsTypeId="urn:microsoft.com/office/officeart/2005/8/quickstyle/simple1" qsCatId="simple" csTypeId="urn:microsoft.com/office/officeart/2005/8/colors/colorful3" csCatId="colorful" phldr="1"/>
      <dgm:spPr/>
    </dgm:pt>
    <dgm:pt modelId="{E55B3653-A9F3-4A37-8C9A-2172118C34BD}">
      <dgm:prSet phldrT="[文本]" custT="1"/>
      <dgm:spPr/>
      <dgm:t>
        <a:bodyPr/>
        <a:lstStyle/>
        <a:p>
          <a:pPr algn="l"/>
          <a:r>
            <a:rPr lang="zh-CN" altLang="en-US" sz="1600" dirty="0">
              <a:latin typeface="Arial" panose="020B0604020202020204" pitchFamily="34" charset="0"/>
              <a:ea typeface="微软雅黑" panose="020B0503020204020204" pitchFamily="34" charset="-122"/>
            </a:rPr>
            <a:t>模式可以通过简单的知觉过程反映出来，也可以通过复杂的思维类推的心理过程抽象概括出来。</a:t>
          </a:r>
        </a:p>
      </dgm:t>
    </dgm:pt>
    <dgm:pt modelId="{85F99B99-87FA-4BBB-B3FF-F9A207860EA0}" type="parTrans" cxnId="{00B52E9E-B2B8-45FE-AAE3-A718DF4CB0B1}">
      <dgm:prSet/>
      <dgm:spPr/>
      <dgm:t>
        <a:bodyPr/>
        <a:lstStyle/>
        <a:p>
          <a:endParaRPr lang="zh-CN" altLang="en-US"/>
        </a:p>
      </dgm:t>
    </dgm:pt>
    <dgm:pt modelId="{49891192-0260-4CB2-990C-B1C1F32FD2B9}" type="sibTrans" cxnId="{00B52E9E-B2B8-45FE-AAE3-A718DF4CB0B1}">
      <dgm:prSet/>
      <dgm:spPr/>
      <dgm:t>
        <a:bodyPr/>
        <a:lstStyle/>
        <a:p>
          <a:endParaRPr lang="zh-CN" altLang="en-US"/>
        </a:p>
      </dgm:t>
    </dgm:pt>
    <dgm:pt modelId="{D9BD0999-47FC-457C-94A2-6F232419E41C}">
      <dgm:prSet phldrT="[文本]" custT="1"/>
      <dgm:spPr/>
      <dgm:t>
        <a:bodyPr/>
        <a:lstStyle/>
        <a:p>
          <a:pPr algn="l"/>
          <a:r>
            <a:rPr lang="zh-CN" altLang="en-US" sz="1600" dirty="0">
              <a:latin typeface="Arial" panose="020B0604020202020204" pitchFamily="34" charset="0"/>
              <a:ea typeface="微软雅黑" panose="020B0503020204020204" pitchFamily="34" charset="-122"/>
            </a:rPr>
            <a:t>在感性认知基础上反映出来的模式知觉，是凭借各种具体的感觉形象直接产生的。</a:t>
          </a:r>
        </a:p>
      </dgm:t>
    </dgm:pt>
    <dgm:pt modelId="{9BD4EE23-F6C2-4A90-BD6D-2F2F243F88FA}" type="parTrans" cxnId="{3C9C3010-A3FD-4A09-A421-2D69F4211610}">
      <dgm:prSet/>
      <dgm:spPr/>
      <dgm:t>
        <a:bodyPr/>
        <a:lstStyle/>
        <a:p>
          <a:endParaRPr lang="zh-CN" altLang="en-US"/>
        </a:p>
      </dgm:t>
    </dgm:pt>
    <dgm:pt modelId="{43EEA93C-2EA3-4B4C-BCB3-CF9239459684}" type="sibTrans" cxnId="{3C9C3010-A3FD-4A09-A421-2D69F4211610}">
      <dgm:prSet/>
      <dgm:spPr/>
      <dgm:t>
        <a:bodyPr/>
        <a:lstStyle/>
        <a:p>
          <a:endParaRPr lang="zh-CN" altLang="en-US"/>
        </a:p>
      </dgm:t>
    </dgm:pt>
    <dgm:pt modelId="{B4B3F063-D81E-4CE4-B0C6-5661E63F5416}">
      <dgm:prSet phldrT="[文本]" custT="1"/>
      <dgm:spPr/>
      <dgm:t>
        <a:bodyPr/>
        <a:lstStyle/>
        <a:p>
          <a:r>
            <a:rPr lang="zh-CN" altLang="en-US" sz="1600" dirty="0">
              <a:latin typeface="Arial" panose="020B0604020202020204" pitchFamily="34" charset="0"/>
              <a:ea typeface="微软雅黑" panose="020B0503020204020204" pitchFamily="34" charset="-122"/>
            </a:rPr>
            <a:t>德育模式无疑是在理性认识基础上形成的，是由德育工作过程中诸多内外因素所构成的复杂成分折射出来的。</a:t>
          </a:r>
        </a:p>
      </dgm:t>
    </dgm:pt>
    <dgm:pt modelId="{1B0215C2-1181-451A-8D89-CDE1FC6A8D58}" type="parTrans" cxnId="{887A0513-1B8A-4E1C-8326-614BC6B09980}">
      <dgm:prSet/>
      <dgm:spPr/>
      <dgm:t>
        <a:bodyPr/>
        <a:lstStyle/>
        <a:p>
          <a:endParaRPr lang="zh-CN" altLang="en-US"/>
        </a:p>
      </dgm:t>
    </dgm:pt>
    <dgm:pt modelId="{A50B6C3B-D8BD-4724-B0BB-AECD7D86050F}" type="sibTrans" cxnId="{887A0513-1B8A-4E1C-8326-614BC6B09980}">
      <dgm:prSet/>
      <dgm:spPr/>
      <dgm:t>
        <a:bodyPr/>
        <a:lstStyle/>
        <a:p>
          <a:endParaRPr lang="zh-CN" altLang="en-US"/>
        </a:p>
      </dgm:t>
    </dgm:pt>
    <dgm:pt modelId="{361BCFFE-C1EC-447D-8EBC-F96BA470F19D}" type="pres">
      <dgm:prSet presAssocID="{71BD4509-4965-4DF7-B975-B6A337DAC875}" presName="Name0" presStyleCnt="0">
        <dgm:presLayoutVars>
          <dgm:dir/>
          <dgm:animLvl val="lvl"/>
          <dgm:resizeHandles val="exact"/>
        </dgm:presLayoutVars>
      </dgm:prSet>
      <dgm:spPr/>
    </dgm:pt>
    <dgm:pt modelId="{CC05BFDB-15EB-4323-A54D-3EC955CDF0F1}" type="pres">
      <dgm:prSet presAssocID="{E55B3653-A9F3-4A37-8C9A-2172118C34BD}" presName="parTxOnly" presStyleLbl="node1" presStyleIdx="0" presStyleCnt="3">
        <dgm:presLayoutVars>
          <dgm:chMax val="0"/>
          <dgm:chPref val="0"/>
          <dgm:bulletEnabled val="1"/>
        </dgm:presLayoutVars>
      </dgm:prSet>
      <dgm:spPr/>
    </dgm:pt>
    <dgm:pt modelId="{4414CA86-7BCD-4331-A159-B684835B0710}" type="pres">
      <dgm:prSet presAssocID="{49891192-0260-4CB2-990C-B1C1F32FD2B9}" presName="parTxOnlySpace" presStyleCnt="0"/>
      <dgm:spPr/>
    </dgm:pt>
    <dgm:pt modelId="{3EB14F8A-ECD3-46DA-95A6-8615294235A6}" type="pres">
      <dgm:prSet presAssocID="{D9BD0999-47FC-457C-94A2-6F232419E41C}" presName="parTxOnly" presStyleLbl="node1" presStyleIdx="1" presStyleCnt="3">
        <dgm:presLayoutVars>
          <dgm:chMax val="0"/>
          <dgm:chPref val="0"/>
          <dgm:bulletEnabled val="1"/>
        </dgm:presLayoutVars>
      </dgm:prSet>
      <dgm:spPr/>
    </dgm:pt>
    <dgm:pt modelId="{05F68DDC-17BB-4380-8733-64DCAE35FFAF}" type="pres">
      <dgm:prSet presAssocID="{43EEA93C-2EA3-4B4C-BCB3-CF9239459684}" presName="parTxOnlySpace" presStyleCnt="0"/>
      <dgm:spPr/>
    </dgm:pt>
    <dgm:pt modelId="{A922C42F-D0C0-4B0F-9705-C3E8AE3CBC0E}" type="pres">
      <dgm:prSet presAssocID="{B4B3F063-D81E-4CE4-B0C6-5661E63F5416}" presName="parTxOnly" presStyleLbl="node1" presStyleIdx="2" presStyleCnt="3">
        <dgm:presLayoutVars>
          <dgm:chMax val="0"/>
          <dgm:chPref val="0"/>
          <dgm:bulletEnabled val="1"/>
        </dgm:presLayoutVars>
      </dgm:prSet>
      <dgm:spPr/>
    </dgm:pt>
  </dgm:ptLst>
  <dgm:cxnLst>
    <dgm:cxn modelId="{3C9C3010-A3FD-4A09-A421-2D69F4211610}" srcId="{71BD4509-4965-4DF7-B975-B6A337DAC875}" destId="{D9BD0999-47FC-457C-94A2-6F232419E41C}" srcOrd="1" destOrd="0" parTransId="{9BD4EE23-F6C2-4A90-BD6D-2F2F243F88FA}" sibTransId="{43EEA93C-2EA3-4B4C-BCB3-CF9239459684}"/>
    <dgm:cxn modelId="{887A0513-1B8A-4E1C-8326-614BC6B09980}" srcId="{71BD4509-4965-4DF7-B975-B6A337DAC875}" destId="{B4B3F063-D81E-4CE4-B0C6-5661E63F5416}" srcOrd="2" destOrd="0" parTransId="{1B0215C2-1181-451A-8D89-CDE1FC6A8D58}" sibTransId="{A50B6C3B-D8BD-4724-B0BB-AECD7D86050F}"/>
    <dgm:cxn modelId="{589B0C16-9AE2-4465-BA08-22D8A199B744}" type="presOf" srcId="{D9BD0999-47FC-457C-94A2-6F232419E41C}" destId="{3EB14F8A-ECD3-46DA-95A6-8615294235A6}" srcOrd="0" destOrd="0" presId="urn:microsoft.com/office/officeart/2005/8/layout/chevron1"/>
    <dgm:cxn modelId="{E4E88855-C2AA-400F-BA06-33817B412009}" type="presOf" srcId="{71BD4509-4965-4DF7-B975-B6A337DAC875}" destId="{361BCFFE-C1EC-447D-8EBC-F96BA470F19D}" srcOrd="0" destOrd="0" presId="urn:microsoft.com/office/officeart/2005/8/layout/chevron1"/>
    <dgm:cxn modelId="{00B52E9E-B2B8-45FE-AAE3-A718DF4CB0B1}" srcId="{71BD4509-4965-4DF7-B975-B6A337DAC875}" destId="{E55B3653-A9F3-4A37-8C9A-2172118C34BD}" srcOrd="0" destOrd="0" parTransId="{85F99B99-87FA-4BBB-B3FF-F9A207860EA0}" sibTransId="{49891192-0260-4CB2-990C-B1C1F32FD2B9}"/>
    <dgm:cxn modelId="{E6EB08B9-58F3-48DE-A96F-6AADE1A4C919}" type="presOf" srcId="{B4B3F063-D81E-4CE4-B0C6-5661E63F5416}" destId="{A922C42F-D0C0-4B0F-9705-C3E8AE3CBC0E}" srcOrd="0" destOrd="0" presId="urn:microsoft.com/office/officeart/2005/8/layout/chevron1"/>
    <dgm:cxn modelId="{0EFBBCF2-B3DD-4701-B608-459F0639E33A}" type="presOf" srcId="{E55B3653-A9F3-4A37-8C9A-2172118C34BD}" destId="{CC05BFDB-15EB-4323-A54D-3EC955CDF0F1}" srcOrd="0" destOrd="0" presId="urn:microsoft.com/office/officeart/2005/8/layout/chevron1"/>
    <dgm:cxn modelId="{58FD6C4F-B277-4600-95E9-DFDC94802CC9}" type="presParOf" srcId="{361BCFFE-C1EC-447D-8EBC-F96BA470F19D}" destId="{CC05BFDB-15EB-4323-A54D-3EC955CDF0F1}" srcOrd="0" destOrd="0" presId="urn:microsoft.com/office/officeart/2005/8/layout/chevron1"/>
    <dgm:cxn modelId="{87E4875A-4EE9-4E39-ADC2-578CBB2F31CD}" type="presParOf" srcId="{361BCFFE-C1EC-447D-8EBC-F96BA470F19D}" destId="{4414CA86-7BCD-4331-A159-B684835B0710}" srcOrd="1" destOrd="0" presId="urn:microsoft.com/office/officeart/2005/8/layout/chevron1"/>
    <dgm:cxn modelId="{675C2837-0F50-454D-A68F-49CD5D3236F0}" type="presParOf" srcId="{361BCFFE-C1EC-447D-8EBC-F96BA470F19D}" destId="{3EB14F8A-ECD3-46DA-95A6-8615294235A6}" srcOrd="2" destOrd="0" presId="urn:microsoft.com/office/officeart/2005/8/layout/chevron1"/>
    <dgm:cxn modelId="{2409C744-3E3F-4D62-8676-62E18CE01A1B}" type="presParOf" srcId="{361BCFFE-C1EC-447D-8EBC-F96BA470F19D}" destId="{05F68DDC-17BB-4380-8733-64DCAE35FFAF}" srcOrd="3" destOrd="0" presId="urn:microsoft.com/office/officeart/2005/8/layout/chevron1"/>
    <dgm:cxn modelId="{942556E8-A8A7-4D42-AC82-E273605036CB}" type="presParOf" srcId="{361BCFFE-C1EC-447D-8EBC-F96BA470F19D}" destId="{A922C42F-D0C0-4B0F-9705-C3E8AE3CBC0E}"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3C04EA1-6090-462F-90C4-A8B66B1006CF}" type="doc">
      <dgm:prSet loTypeId="urn:microsoft.com/office/officeart/2005/8/layout/venn3" loCatId="relationship" qsTypeId="urn:microsoft.com/office/officeart/2005/8/quickstyle/simple1" qsCatId="simple" csTypeId="urn:microsoft.com/office/officeart/2005/8/colors/colorful4" csCatId="colorful" phldr="1"/>
      <dgm:spPr/>
      <dgm:t>
        <a:bodyPr/>
        <a:lstStyle/>
        <a:p>
          <a:endParaRPr lang="zh-CN" altLang="en-US"/>
        </a:p>
      </dgm:t>
    </dgm:pt>
    <dgm:pt modelId="{6353CCF8-8BD3-4613-8AF6-DE97BF062231}">
      <dgm:prSet phldrT="[文本]" custT="1"/>
      <dgm:spPr/>
      <dgm:t>
        <a:bodyPr/>
        <a:lstStyle/>
        <a:p>
          <a:pPr algn="l"/>
          <a:r>
            <a:rPr lang="en-US" altLang="en-US" sz="2000" dirty="0">
              <a:solidFill>
                <a:schemeClr val="bg1"/>
              </a:solidFill>
              <a:latin typeface="Arial" panose="020B0604020202020204" pitchFamily="34" charset="0"/>
              <a:ea typeface="微软雅黑" panose="020B0503020204020204" pitchFamily="34" charset="-122"/>
            </a:rPr>
            <a:t>1. </a:t>
          </a:r>
          <a:r>
            <a:rPr lang="zh-CN" altLang="en-US" sz="2000" dirty="0">
              <a:solidFill>
                <a:schemeClr val="bg1"/>
              </a:solidFill>
              <a:latin typeface="Arial" panose="020B0604020202020204" pitchFamily="34" charset="0"/>
              <a:ea typeface="微软雅黑" panose="020B0503020204020204" pitchFamily="34" charset="-122"/>
            </a:rPr>
            <a:t>自我管理的准备</a:t>
          </a:r>
        </a:p>
      </dgm:t>
    </dgm:pt>
    <dgm:pt modelId="{E46784B0-D71C-4BF7-A453-E5AAD796927A}" type="parTrans" cxnId="{E889E2F1-A954-433F-8CFE-5B455A4583EE}">
      <dgm:prSet/>
      <dgm:spPr/>
      <dgm:t>
        <a:bodyPr/>
        <a:lstStyle/>
        <a:p>
          <a:endParaRPr lang="zh-CN" altLang="en-US"/>
        </a:p>
      </dgm:t>
    </dgm:pt>
    <dgm:pt modelId="{A59196B0-D06C-4807-88AD-D46A65B3CB16}" type="sibTrans" cxnId="{E889E2F1-A954-433F-8CFE-5B455A4583EE}">
      <dgm:prSet/>
      <dgm:spPr/>
      <dgm:t>
        <a:bodyPr/>
        <a:lstStyle/>
        <a:p>
          <a:endParaRPr lang="zh-CN" altLang="en-US"/>
        </a:p>
      </dgm:t>
    </dgm:pt>
    <dgm:pt modelId="{1FC876D2-0023-4502-BD53-CD0D243760D7}">
      <dgm:prSet phldrT="[文本]" custT="1"/>
      <dgm:spPr/>
      <dgm:t>
        <a:bodyPr/>
        <a:lstStyle/>
        <a:p>
          <a:pPr marL="0" lvl="0" indent="0" algn="l" defTabSz="889000">
            <a:lnSpc>
              <a:spcPct val="90000"/>
            </a:lnSpc>
            <a:spcBef>
              <a:spcPct val="0"/>
            </a:spcBef>
            <a:spcAft>
              <a:spcPct val="35000"/>
            </a:spcAft>
            <a:buNone/>
          </a:pPr>
          <a:r>
            <a:rPr lang="en-US" altLang="en-US" sz="2000" kern="1200" dirty="0">
              <a:solidFill>
                <a:prstClr val="white"/>
              </a:solidFill>
              <a:latin typeface="Arial" panose="020B0604020202020204" pitchFamily="34" charset="0"/>
              <a:ea typeface="微软雅黑" panose="020B0503020204020204" pitchFamily="34" charset="-122"/>
              <a:cs typeface="+mn-cs"/>
            </a:rPr>
            <a:t>2. </a:t>
          </a:r>
          <a:r>
            <a:rPr lang="zh-CN" altLang="en-US" sz="2000" kern="1200" dirty="0">
              <a:solidFill>
                <a:prstClr val="white"/>
              </a:solidFill>
              <a:latin typeface="Arial" panose="020B0604020202020204" pitchFamily="34" charset="0"/>
              <a:ea typeface="微软雅黑" panose="020B0503020204020204" pitchFamily="34" charset="-122"/>
              <a:cs typeface="+mn-cs"/>
            </a:rPr>
            <a:t>拟定自我管理计划</a:t>
          </a:r>
        </a:p>
      </dgm:t>
    </dgm:pt>
    <dgm:pt modelId="{10A6E8BC-1114-41AF-A262-44F2B1255C2F}" type="parTrans" cxnId="{2ACD1C95-1F7D-4156-9F8A-B2D1BC30EC24}">
      <dgm:prSet/>
      <dgm:spPr/>
      <dgm:t>
        <a:bodyPr/>
        <a:lstStyle/>
        <a:p>
          <a:endParaRPr lang="zh-CN" altLang="en-US"/>
        </a:p>
      </dgm:t>
    </dgm:pt>
    <dgm:pt modelId="{D5ADB5E6-3796-4F7B-AA38-24FB96FED22F}" type="sibTrans" cxnId="{2ACD1C95-1F7D-4156-9F8A-B2D1BC30EC24}">
      <dgm:prSet/>
      <dgm:spPr/>
      <dgm:t>
        <a:bodyPr/>
        <a:lstStyle/>
        <a:p>
          <a:endParaRPr lang="zh-CN" altLang="en-US"/>
        </a:p>
      </dgm:t>
    </dgm:pt>
    <dgm:pt modelId="{75387117-88BC-4F51-94FB-28281765C7AB}">
      <dgm:prSet phldrT="[文本]" custT="1"/>
      <dgm:spPr/>
      <dgm:t>
        <a:bodyPr/>
        <a:lstStyle/>
        <a:p>
          <a:pPr marL="0" lvl="0" indent="0" algn="l" defTabSz="800100">
            <a:lnSpc>
              <a:spcPct val="90000"/>
            </a:lnSpc>
            <a:spcBef>
              <a:spcPct val="0"/>
            </a:spcBef>
            <a:spcAft>
              <a:spcPct val="35000"/>
            </a:spcAft>
            <a:buNone/>
          </a:pPr>
          <a:r>
            <a:rPr lang="en-US" altLang="en-US" sz="2000" kern="1200" dirty="0">
              <a:solidFill>
                <a:schemeClr val="bg1"/>
              </a:solidFill>
              <a:latin typeface="Arial" panose="020B0604020202020204" pitchFamily="34" charset="0"/>
              <a:ea typeface="微软雅黑" panose="020B0503020204020204" pitchFamily="34" charset="-122"/>
              <a:cs typeface="+mn-cs"/>
            </a:rPr>
            <a:t>3. </a:t>
          </a:r>
          <a:r>
            <a:rPr lang="zh-CN" altLang="en-US" sz="2000" kern="1200" dirty="0">
              <a:solidFill>
                <a:schemeClr val="bg1"/>
              </a:solidFill>
              <a:latin typeface="Arial" panose="020B0604020202020204" pitchFamily="34" charset="0"/>
              <a:ea typeface="微软雅黑" panose="020B0503020204020204" pitchFamily="34" charset="-122"/>
              <a:cs typeface="+mn-cs"/>
            </a:rPr>
            <a:t>监督和评价</a:t>
          </a:r>
        </a:p>
      </dgm:t>
    </dgm:pt>
    <dgm:pt modelId="{DF8FD874-4F2A-4BEA-A8AD-D9EC9D00200B}" type="parTrans" cxnId="{D76B699C-3E2D-4264-916B-7940C01832F7}">
      <dgm:prSet/>
      <dgm:spPr/>
      <dgm:t>
        <a:bodyPr/>
        <a:lstStyle/>
        <a:p>
          <a:endParaRPr lang="zh-CN" altLang="en-US"/>
        </a:p>
      </dgm:t>
    </dgm:pt>
    <dgm:pt modelId="{AFF39E92-9789-4101-83A9-A455ED9C5087}" type="sibTrans" cxnId="{D76B699C-3E2D-4264-916B-7940C01832F7}">
      <dgm:prSet/>
      <dgm:spPr/>
      <dgm:t>
        <a:bodyPr/>
        <a:lstStyle/>
        <a:p>
          <a:endParaRPr lang="zh-CN" altLang="en-US"/>
        </a:p>
      </dgm:t>
    </dgm:pt>
    <dgm:pt modelId="{FB05F4D6-FDC8-48F6-A67F-7D5287FD0043}" type="pres">
      <dgm:prSet presAssocID="{C3C04EA1-6090-462F-90C4-A8B66B1006CF}" presName="Name0" presStyleCnt="0">
        <dgm:presLayoutVars>
          <dgm:dir/>
          <dgm:resizeHandles val="exact"/>
        </dgm:presLayoutVars>
      </dgm:prSet>
      <dgm:spPr/>
    </dgm:pt>
    <dgm:pt modelId="{72335CCF-CECA-4B52-A06F-4724E5DA43A2}" type="pres">
      <dgm:prSet presAssocID="{6353CCF8-8BD3-4613-8AF6-DE97BF062231}" presName="Name5" presStyleLbl="vennNode1" presStyleIdx="0" presStyleCnt="3">
        <dgm:presLayoutVars>
          <dgm:bulletEnabled val="1"/>
        </dgm:presLayoutVars>
      </dgm:prSet>
      <dgm:spPr/>
    </dgm:pt>
    <dgm:pt modelId="{196B92F5-5855-41B8-827A-77C7462058AB}" type="pres">
      <dgm:prSet presAssocID="{A59196B0-D06C-4807-88AD-D46A65B3CB16}" presName="space" presStyleCnt="0"/>
      <dgm:spPr/>
    </dgm:pt>
    <dgm:pt modelId="{81526270-6B24-4D97-B390-D1F12138A1FD}" type="pres">
      <dgm:prSet presAssocID="{1FC876D2-0023-4502-BD53-CD0D243760D7}" presName="Name5" presStyleLbl="vennNode1" presStyleIdx="1" presStyleCnt="3">
        <dgm:presLayoutVars>
          <dgm:bulletEnabled val="1"/>
        </dgm:presLayoutVars>
      </dgm:prSet>
      <dgm:spPr/>
    </dgm:pt>
    <dgm:pt modelId="{F550B247-716C-4010-9BF6-A23F39ABFEE7}" type="pres">
      <dgm:prSet presAssocID="{D5ADB5E6-3796-4F7B-AA38-24FB96FED22F}" presName="space" presStyleCnt="0"/>
      <dgm:spPr/>
    </dgm:pt>
    <dgm:pt modelId="{A440C14E-100D-411C-B40D-F1B5A16AEA00}" type="pres">
      <dgm:prSet presAssocID="{75387117-88BC-4F51-94FB-28281765C7AB}" presName="Name5" presStyleLbl="vennNode1" presStyleIdx="2" presStyleCnt="3">
        <dgm:presLayoutVars>
          <dgm:bulletEnabled val="1"/>
        </dgm:presLayoutVars>
      </dgm:prSet>
      <dgm:spPr/>
    </dgm:pt>
  </dgm:ptLst>
  <dgm:cxnLst>
    <dgm:cxn modelId="{F418E425-159D-4301-B838-93C8459678C6}" type="presOf" srcId="{75387117-88BC-4F51-94FB-28281765C7AB}" destId="{A440C14E-100D-411C-B40D-F1B5A16AEA00}" srcOrd="0" destOrd="0" presId="urn:microsoft.com/office/officeart/2005/8/layout/venn3"/>
    <dgm:cxn modelId="{0A957E34-240D-4C89-AADF-60D637C35C8F}" type="presOf" srcId="{6353CCF8-8BD3-4613-8AF6-DE97BF062231}" destId="{72335CCF-CECA-4B52-A06F-4724E5DA43A2}" srcOrd="0" destOrd="0" presId="urn:microsoft.com/office/officeart/2005/8/layout/venn3"/>
    <dgm:cxn modelId="{3F797688-C707-402E-AC7B-CDEFE3392E97}" type="presOf" srcId="{1FC876D2-0023-4502-BD53-CD0D243760D7}" destId="{81526270-6B24-4D97-B390-D1F12138A1FD}" srcOrd="0" destOrd="0" presId="urn:microsoft.com/office/officeart/2005/8/layout/venn3"/>
    <dgm:cxn modelId="{2ACD1C95-1F7D-4156-9F8A-B2D1BC30EC24}" srcId="{C3C04EA1-6090-462F-90C4-A8B66B1006CF}" destId="{1FC876D2-0023-4502-BD53-CD0D243760D7}" srcOrd="1" destOrd="0" parTransId="{10A6E8BC-1114-41AF-A262-44F2B1255C2F}" sibTransId="{D5ADB5E6-3796-4F7B-AA38-24FB96FED22F}"/>
    <dgm:cxn modelId="{D76B699C-3E2D-4264-916B-7940C01832F7}" srcId="{C3C04EA1-6090-462F-90C4-A8B66B1006CF}" destId="{75387117-88BC-4F51-94FB-28281765C7AB}" srcOrd="2" destOrd="0" parTransId="{DF8FD874-4F2A-4BEA-A8AD-D9EC9D00200B}" sibTransId="{AFF39E92-9789-4101-83A9-A455ED9C5087}"/>
    <dgm:cxn modelId="{84BF8CDA-82E1-4590-9A9B-1ACFA7AFD4DD}" type="presOf" srcId="{C3C04EA1-6090-462F-90C4-A8B66B1006CF}" destId="{FB05F4D6-FDC8-48F6-A67F-7D5287FD0043}" srcOrd="0" destOrd="0" presId="urn:microsoft.com/office/officeart/2005/8/layout/venn3"/>
    <dgm:cxn modelId="{E889E2F1-A954-433F-8CFE-5B455A4583EE}" srcId="{C3C04EA1-6090-462F-90C4-A8B66B1006CF}" destId="{6353CCF8-8BD3-4613-8AF6-DE97BF062231}" srcOrd="0" destOrd="0" parTransId="{E46784B0-D71C-4BF7-A453-E5AAD796927A}" sibTransId="{A59196B0-D06C-4807-88AD-D46A65B3CB16}"/>
    <dgm:cxn modelId="{C35B3907-3F84-4F22-BD80-EA66F0F47B1C}" type="presParOf" srcId="{FB05F4D6-FDC8-48F6-A67F-7D5287FD0043}" destId="{72335CCF-CECA-4B52-A06F-4724E5DA43A2}" srcOrd="0" destOrd="0" presId="urn:microsoft.com/office/officeart/2005/8/layout/venn3"/>
    <dgm:cxn modelId="{43C0317A-0956-463B-9E08-CB436FAE744B}" type="presParOf" srcId="{FB05F4D6-FDC8-48F6-A67F-7D5287FD0043}" destId="{196B92F5-5855-41B8-827A-77C7462058AB}" srcOrd="1" destOrd="0" presId="urn:microsoft.com/office/officeart/2005/8/layout/venn3"/>
    <dgm:cxn modelId="{A73A7D24-59EA-41D7-AFB6-0B952A667623}" type="presParOf" srcId="{FB05F4D6-FDC8-48F6-A67F-7D5287FD0043}" destId="{81526270-6B24-4D97-B390-D1F12138A1FD}" srcOrd="2" destOrd="0" presId="urn:microsoft.com/office/officeart/2005/8/layout/venn3"/>
    <dgm:cxn modelId="{F0232283-F2E1-45D4-BA5D-3A0FA3F2115B}" type="presParOf" srcId="{FB05F4D6-FDC8-48F6-A67F-7D5287FD0043}" destId="{F550B247-716C-4010-9BF6-A23F39ABFEE7}" srcOrd="3" destOrd="0" presId="urn:microsoft.com/office/officeart/2005/8/layout/venn3"/>
    <dgm:cxn modelId="{28EB93A4-6A9E-40D6-9344-79EF7DF0B339}" type="presParOf" srcId="{FB05F4D6-FDC8-48F6-A67F-7D5287FD0043}" destId="{A440C14E-100D-411C-B40D-F1B5A16AEA00}" srcOrd="4"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30A8CD5-1C2C-4F56-9376-7BE3A79D6507}" type="doc">
      <dgm:prSet loTypeId="urn:microsoft.com/office/officeart/2005/8/layout/process2" loCatId="process" qsTypeId="urn:microsoft.com/office/officeart/2005/8/quickstyle/simple1" qsCatId="simple" csTypeId="urn:microsoft.com/office/officeart/2005/8/colors/colorful3" csCatId="colorful" phldr="1"/>
      <dgm:spPr/>
    </dgm:pt>
    <dgm:pt modelId="{C24C881B-04E4-4B27-95C6-A60741D8819D}">
      <dgm:prSet phldrT="[文本]" custT="1"/>
      <dgm:spPr/>
      <dgm:t>
        <a:bodyPr/>
        <a:lstStyle/>
        <a:p>
          <a:pPr algn="l"/>
          <a:r>
            <a:rPr lang="zh-CN" altLang="en-US" sz="1600" dirty="0">
              <a:latin typeface="Arial" panose="020B0604020202020204" pitchFamily="34" charset="0"/>
              <a:ea typeface="微软雅黑" panose="020B0503020204020204" pitchFamily="34" charset="-122"/>
            </a:rPr>
            <a:t>首先让学生自愿报名坐前排，教师坐后面提问，问题涉价值观方面，不愿回答可回避，愿答需诚实；</a:t>
          </a:r>
        </a:p>
      </dgm:t>
    </dgm:pt>
    <dgm:pt modelId="{7E5B04C0-D400-4A7D-B7C4-C6B50443DA8E}" type="parTrans" cxnId="{54EEFF91-FA2E-49B1-9D59-6003C42F988C}">
      <dgm:prSet/>
      <dgm:spPr/>
      <dgm:t>
        <a:bodyPr/>
        <a:lstStyle/>
        <a:p>
          <a:endParaRPr lang="zh-CN" altLang="en-US"/>
        </a:p>
      </dgm:t>
    </dgm:pt>
    <dgm:pt modelId="{186A9966-EFA4-4C11-AE73-5AB4278CD066}" type="sibTrans" cxnId="{54EEFF91-FA2E-49B1-9D59-6003C42F988C}">
      <dgm:prSet/>
      <dgm:spPr/>
      <dgm:t>
        <a:bodyPr/>
        <a:lstStyle/>
        <a:p>
          <a:endParaRPr lang="zh-CN" altLang="en-US"/>
        </a:p>
      </dgm:t>
    </dgm:pt>
    <dgm:pt modelId="{DD3B207E-3231-438A-BD28-4D51167961AE}">
      <dgm:prSet phldrT="[文本]" custT="1"/>
      <dgm:spPr/>
      <dgm:t>
        <a:bodyPr/>
        <a:lstStyle/>
        <a:p>
          <a:pPr algn="l"/>
          <a:r>
            <a:rPr lang="zh-CN" altLang="en-US" sz="1800" dirty="0">
              <a:latin typeface="Arial" panose="020B0604020202020204" pitchFamily="34" charset="0"/>
              <a:ea typeface="微软雅黑" panose="020B0503020204020204" pitchFamily="34" charset="-122"/>
            </a:rPr>
            <a:t>然后提示分享句式，如表达个人情感的未完成句子，可事先或临时写黑板上；</a:t>
          </a:r>
        </a:p>
      </dgm:t>
    </dgm:pt>
    <dgm:pt modelId="{3E9C4B26-BA95-4E51-A50A-53A2E0A34F83}" type="parTrans" cxnId="{73E54B5D-B2F9-4BC9-97DE-5160667BE0BA}">
      <dgm:prSet/>
      <dgm:spPr/>
      <dgm:t>
        <a:bodyPr/>
        <a:lstStyle/>
        <a:p>
          <a:endParaRPr lang="zh-CN" altLang="en-US"/>
        </a:p>
      </dgm:t>
    </dgm:pt>
    <dgm:pt modelId="{64E19291-93F1-4EA2-9DF4-BBB6485F4113}" type="sibTrans" cxnId="{73E54B5D-B2F9-4BC9-97DE-5160667BE0BA}">
      <dgm:prSet/>
      <dgm:spPr/>
      <dgm:t>
        <a:bodyPr/>
        <a:lstStyle/>
        <a:p>
          <a:endParaRPr lang="zh-CN" altLang="en-US"/>
        </a:p>
      </dgm:t>
    </dgm:pt>
    <dgm:pt modelId="{11E3859A-FD60-49A1-9349-B0087E64A166}">
      <dgm:prSet phldrT="[文本]"/>
      <dgm:spPr/>
      <dgm:t>
        <a:bodyPr/>
        <a:lstStyle/>
        <a:p>
          <a:r>
            <a:rPr lang="zh-CN" altLang="en-US" dirty="0">
              <a:latin typeface="Arial" panose="020B0604020202020204" pitchFamily="34" charset="0"/>
              <a:ea typeface="微软雅黑" panose="020B0503020204020204" pitchFamily="34" charset="-122"/>
            </a:rPr>
            <a:t>最后让学生比较他人和自己的观念并依句式公开表述价值态度和情感，教师可提供例句示范。</a:t>
          </a:r>
        </a:p>
      </dgm:t>
    </dgm:pt>
    <dgm:pt modelId="{5F54BD4A-8223-4697-B900-D1F71FF7981E}" type="parTrans" cxnId="{E2AC3A96-C696-44BA-85FB-731D9DDBC31C}">
      <dgm:prSet/>
      <dgm:spPr/>
      <dgm:t>
        <a:bodyPr/>
        <a:lstStyle/>
        <a:p>
          <a:endParaRPr lang="zh-CN" altLang="en-US"/>
        </a:p>
      </dgm:t>
    </dgm:pt>
    <dgm:pt modelId="{37E6F062-2249-4085-9868-C61AD2311354}" type="sibTrans" cxnId="{E2AC3A96-C696-44BA-85FB-731D9DDBC31C}">
      <dgm:prSet/>
      <dgm:spPr/>
      <dgm:t>
        <a:bodyPr/>
        <a:lstStyle/>
        <a:p>
          <a:endParaRPr lang="zh-CN" altLang="en-US"/>
        </a:p>
      </dgm:t>
    </dgm:pt>
    <dgm:pt modelId="{5CB57F47-8893-4DAA-A844-DF5A5CE50959}" type="pres">
      <dgm:prSet presAssocID="{F30A8CD5-1C2C-4F56-9376-7BE3A79D6507}" presName="linearFlow" presStyleCnt="0">
        <dgm:presLayoutVars>
          <dgm:resizeHandles val="exact"/>
        </dgm:presLayoutVars>
      </dgm:prSet>
      <dgm:spPr/>
    </dgm:pt>
    <dgm:pt modelId="{0A2E5EAF-9694-4ECF-9BD3-451C3A8810DF}" type="pres">
      <dgm:prSet presAssocID="{C24C881B-04E4-4B27-95C6-A60741D8819D}" presName="node" presStyleLbl="node1" presStyleIdx="0" presStyleCnt="3" custScaleX="148165">
        <dgm:presLayoutVars>
          <dgm:bulletEnabled val="1"/>
        </dgm:presLayoutVars>
      </dgm:prSet>
      <dgm:spPr/>
    </dgm:pt>
    <dgm:pt modelId="{7502A5B3-45EB-4E15-9E61-7996F6FC91B7}" type="pres">
      <dgm:prSet presAssocID="{186A9966-EFA4-4C11-AE73-5AB4278CD066}" presName="sibTrans" presStyleLbl="sibTrans2D1" presStyleIdx="0" presStyleCnt="2"/>
      <dgm:spPr/>
    </dgm:pt>
    <dgm:pt modelId="{5E02AAF0-4543-4115-A434-A029BBE6891F}" type="pres">
      <dgm:prSet presAssocID="{186A9966-EFA4-4C11-AE73-5AB4278CD066}" presName="connectorText" presStyleLbl="sibTrans2D1" presStyleIdx="0" presStyleCnt="2"/>
      <dgm:spPr/>
    </dgm:pt>
    <dgm:pt modelId="{8AB01710-60D7-457B-BC58-3A18116B7262}" type="pres">
      <dgm:prSet presAssocID="{DD3B207E-3231-438A-BD28-4D51167961AE}" presName="node" presStyleLbl="node1" presStyleIdx="1" presStyleCnt="3" custScaleX="147611" custScaleY="107536">
        <dgm:presLayoutVars>
          <dgm:bulletEnabled val="1"/>
        </dgm:presLayoutVars>
      </dgm:prSet>
      <dgm:spPr/>
    </dgm:pt>
    <dgm:pt modelId="{BEDEF2B6-CD5B-4D2D-BDCF-EEC33256AC3E}" type="pres">
      <dgm:prSet presAssocID="{64E19291-93F1-4EA2-9DF4-BBB6485F4113}" presName="sibTrans" presStyleLbl="sibTrans2D1" presStyleIdx="1" presStyleCnt="2"/>
      <dgm:spPr/>
    </dgm:pt>
    <dgm:pt modelId="{D816AD2D-A523-474B-961A-7BCC5A1EB528}" type="pres">
      <dgm:prSet presAssocID="{64E19291-93F1-4EA2-9DF4-BBB6485F4113}" presName="connectorText" presStyleLbl="sibTrans2D1" presStyleIdx="1" presStyleCnt="2"/>
      <dgm:spPr/>
    </dgm:pt>
    <dgm:pt modelId="{E4B20E69-75A9-491E-B850-4BC6B01422F4}" type="pres">
      <dgm:prSet presAssocID="{11E3859A-FD60-49A1-9349-B0087E64A166}" presName="node" presStyleLbl="node1" presStyleIdx="2" presStyleCnt="3" custScaleX="147611">
        <dgm:presLayoutVars>
          <dgm:bulletEnabled val="1"/>
        </dgm:presLayoutVars>
      </dgm:prSet>
      <dgm:spPr/>
    </dgm:pt>
  </dgm:ptLst>
  <dgm:cxnLst>
    <dgm:cxn modelId="{502C470A-642E-4525-ABF7-0F20889C407C}" type="presOf" srcId="{64E19291-93F1-4EA2-9DF4-BBB6485F4113}" destId="{BEDEF2B6-CD5B-4D2D-BDCF-EEC33256AC3E}" srcOrd="0" destOrd="0" presId="urn:microsoft.com/office/officeart/2005/8/layout/process2"/>
    <dgm:cxn modelId="{F7A11C0D-F540-4076-924C-2A354973183E}" type="presOf" srcId="{11E3859A-FD60-49A1-9349-B0087E64A166}" destId="{E4B20E69-75A9-491E-B850-4BC6B01422F4}" srcOrd="0" destOrd="0" presId="urn:microsoft.com/office/officeart/2005/8/layout/process2"/>
    <dgm:cxn modelId="{8799B411-F998-43AB-B7C4-86618E0FF2BB}" type="presOf" srcId="{C24C881B-04E4-4B27-95C6-A60741D8819D}" destId="{0A2E5EAF-9694-4ECF-9BD3-451C3A8810DF}" srcOrd="0" destOrd="0" presId="urn:microsoft.com/office/officeart/2005/8/layout/process2"/>
    <dgm:cxn modelId="{73E54B5D-B2F9-4BC9-97DE-5160667BE0BA}" srcId="{F30A8CD5-1C2C-4F56-9376-7BE3A79D6507}" destId="{DD3B207E-3231-438A-BD28-4D51167961AE}" srcOrd="1" destOrd="0" parTransId="{3E9C4B26-BA95-4E51-A50A-53A2E0A34F83}" sibTransId="{64E19291-93F1-4EA2-9DF4-BBB6485F4113}"/>
    <dgm:cxn modelId="{9A2E3A57-D06F-4691-B67D-460C990367EA}" type="presOf" srcId="{F30A8CD5-1C2C-4F56-9376-7BE3A79D6507}" destId="{5CB57F47-8893-4DAA-A844-DF5A5CE50959}" srcOrd="0" destOrd="0" presId="urn:microsoft.com/office/officeart/2005/8/layout/process2"/>
    <dgm:cxn modelId="{0F63B086-BAA7-439B-93A0-18ECC7D0EFC4}" type="presOf" srcId="{186A9966-EFA4-4C11-AE73-5AB4278CD066}" destId="{5E02AAF0-4543-4115-A434-A029BBE6891F}" srcOrd="1" destOrd="0" presId="urn:microsoft.com/office/officeart/2005/8/layout/process2"/>
    <dgm:cxn modelId="{54EEFF91-FA2E-49B1-9D59-6003C42F988C}" srcId="{F30A8CD5-1C2C-4F56-9376-7BE3A79D6507}" destId="{C24C881B-04E4-4B27-95C6-A60741D8819D}" srcOrd="0" destOrd="0" parTransId="{7E5B04C0-D400-4A7D-B7C4-C6B50443DA8E}" sibTransId="{186A9966-EFA4-4C11-AE73-5AB4278CD066}"/>
    <dgm:cxn modelId="{E2AC3A96-C696-44BA-85FB-731D9DDBC31C}" srcId="{F30A8CD5-1C2C-4F56-9376-7BE3A79D6507}" destId="{11E3859A-FD60-49A1-9349-B0087E64A166}" srcOrd="2" destOrd="0" parTransId="{5F54BD4A-8223-4697-B900-D1F71FF7981E}" sibTransId="{37E6F062-2249-4085-9868-C61AD2311354}"/>
    <dgm:cxn modelId="{DEAB9F99-8DB7-41CB-874C-E4EFDB06BF4C}" type="presOf" srcId="{64E19291-93F1-4EA2-9DF4-BBB6485F4113}" destId="{D816AD2D-A523-474B-961A-7BCC5A1EB528}" srcOrd="1" destOrd="0" presId="urn:microsoft.com/office/officeart/2005/8/layout/process2"/>
    <dgm:cxn modelId="{555217B7-D027-4BB7-8517-F8492AA81693}" type="presOf" srcId="{DD3B207E-3231-438A-BD28-4D51167961AE}" destId="{8AB01710-60D7-457B-BC58-3A18116B7262}" srcOrd="0" destOrd="0" presId="urn:microsoft.com/office/officeart/2005/8/layout/process2"/>
    <dgm:cxn modelId="{4322FCDA-B887-4DCD-A7D4-74489E01C126}" type="presOf" srcId="{186A9966-EFA4-4C11-AE73-5AB4278CD066}" destId="{7502A5B3-45EB-4E15-9E61-7996F6FC91B7}" srcOrd="0" destOrd="0" presId="urn:microsoft.com/office/officeart/2005/8/layout/process2"/>
    <dgm:cxn modelId="{44D70511-C847-4312-8C62-9EF2D1FDBDD3}" type="presParOf" srcId="{5CB57F47-8893-4DAA-A844-DF5A5CE50959}" destId="{0A2E5EAF-9694-4ECF-9BD3-451C3A8810DF}" srcOrd="0" destOrd="0" presId="urn:microsoft.com/office/officeart/2005/8/layout/process2"/>
    <dgm:cxn modelId="{51A176D3-364F-42C2-AC7F-42975B8357AB}" type="presParOf" srcId="{5CB57F47-8893-4DAA-A844-DF5A5CE50959}" destId="{7502A5B3-45EB-4E15-9E61-7996F6FC91B7}" srcOrd="1" destOrd="0" presId="urn:microsoft.com/office/officeart/2005/8/layout/process2"/>
    <dgm:cxn modelId="{BB9E5862-C358-4A36-AAB8-AB0AC5DFB6B5}" type="presParOf" srcId="{7502A5B3-45EB-4E15-9E61-7996F6FC91B7}" destId="{5E02AAF0-4543-4115-A434-A029BBE6891F}" srcOrd="0" destOrd="0" presId="urn:microsoft.com/office/officeart/2005/8/layout/process2"/>
    <dgm:cxn modelId="{5CF467B5-B6F3-46C9-A7C7-B0D2C2D909CF}" type="presParOf" srcId="{5CB57F47-8893-4DAA-A844-DF5A5CE50959}" destId="{8AB01710-60D7-457B-BC58-3A18116B7262}" srcOrd="2" destOrd="0" presId="urn:microsoft.com/office/officeart/2005/8/layout/process2"/>
    <dgm:cxn modelId="{CBA6059C-DE4A-4C2E-8DAB-3DB6CDF50DBB}" type="presParOf" srcId="{5CB57F47-8893-4DAA-A844-DF5A5CE50959}" destId="{BEDEF2B6-CD5B-4D2D-BDCF-EEC33256AC3E}" srcOrd="3" destOrd="0" presId="urn:microsoft.com/office/officeart/2005/8/layout/process2"/>
    <dgm:cxn modelId="{153A01F6-7592-4E11-8926-2F213E0C654C}" type="presParOf" srcId="{BEDEF2B6-CD5B-4D2D-BDCF-EEC33256AC3E}" destId="{D816AD2D-A523-474B-961A-7BCC5A1EB528}" srcOrd="0" destOrd="0" presId="urn:microsoft.com/office/officeart/2005/8/layout/process2"/>
    <dgm:cxn modelId="{3A25C85C-D282-44E2-A08C-D2C177F43633}" type="presParOf" srcId="{5CB57F47-8893-4DAA-A844-DF5A5CE50959}" destId="{E4B20E69-75A9-491E-B850-4BC6B01422F4}"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C3C04EA1-6090-462F-90C4-A8B66B1006CF}" type="doc">
      <dgm:prSet loTypeId="urn:microsoft.com/office/officeart/2005/8/layout/venn3" loCatId="relationship" qsTypeId="urn:microsoft.com/office/officeart/2005/8/quickstyle/simple1" qsCatId="simple" csTypeId="urn:microsoft.com/office/officeart/2005/8/colors/colorful5" csCatId="colorful" phldr="1"/>
      <dgm:spPr/>
      <dgm:t>
        <a:bodyPr/>
        <a:lstStyle/>
        <a:p>
          <a:endParaRPr lang="zh-CN" altLang="en-US"/>
        </a:p>
      </dgm:t>
    </dgm:pt>
    <dgm:pt modelId="{6353CCF8-8BD3-4613-8AF6-DE97BF062231}">
      <dgm:prSet phldrT="[文本]"/>
      <dgm:spPr/>
      <dgm:t>
        <a:bodyPr/>
        <a:lstStyle/>
        <a:p>
          <a:pPr algn="l"/>
          <a:r>
            <a:rPr lang="zh-CN" altLang="en-US">
              <a:latin typeface="Arial" panose="020B0604020202020204" pitchFamily="34" charset="0"/>
              <a:ea typeface="微软雅黑" panose="020B0503020204020204" pitchFamily="34" charset="-122"/>
            </a:rPr>
            <a:t>首先是让学生回忆懊悔事；</a:t>
          </a:r>
          <a:endParaRPr lang="zh-CN" altLang="en-US" dirty="0">
            <a:latin typeface="Arial" panose="020B0604020202020204" pitchFamily="34" charset="0"/>
            <a:ea typeface="微软雅黑" panose="020B0503020204020204" pitchFamily="34" charset="-122"/>
          </a:endParaRPr>
        </a:p>
      </dgm:t>
    </dgm:pt>
    <dgm:pt modelId="{E46784B0-D71C-4BF7-A453-E5AAD796927A}" type="parTrans" cxnId="{E889E2F1-A954-433F-8CFE-5B455A4583EE}">
      <dgm:prSet/>
      <dgm:spPr/>
      <dgm:t>
        <a:bodyPr/>
        <a:lstStyle/>
        <a:p>
          <a:endParaRPr lang="zh-CN" altLang="en-US"/>
        </a:p>
      </dgm:t>
    </dgm:pt>
    <dgm:pt modelId="{A59196B0-D06C-4807-88AD-D46A65B3CB16}" type="sibTrans" cxnId="{E889E2F1-A954-433F-8CFE-5B455A4583EE}">
      <dgm:prSet/>
      <dgm:spPr/>
      <dgm:t>
        <a:bodyPr/>
        <a:lstStyle/>
        <a:p>
          <a:endParaRPr lang="zh-CN" altLang="en-US"/>
        </a:p>
      </dgm:t>
    </dgm:pt>
    <dgm:pt modelId="{1FC876D2-0023-4502-BD53-CD0D243760D7}">
      <dgm:prSet phldrT="[文本]" custT="1"/>
      <dgm:spPr/>
      <dgm: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cs typeface="+mn-cs"/>
            </a:rPr>
            <a:t>其次提供特定情境；</a:t>
          </a:r>
          <a:endParaRPr lang="zh-CN" altLang="en-US" sz="1800" kern="1200" dirty="0">
            <a:latin typeface="Arial" panose="020B0604020202020204" pitchFamily="34" charset="0"/>
            <a:ea typeface="微软雅黑" panose="020B0503020204020204" pitchFamily="34" charset="-122"/>
            <a:cs typeface="+mn-cs"/>
          </a:endParaRPr>
        </a:p>
      </dgm:t>
    </dgm:pt>
    <dgm:pt modelId="{10A6E8BC-1114-41AF-A262-44F2B1255C2F}" type="parTrans" cxnId="{2ACD1C95-1F7D-4156-9F8A-B2D1BC30EC24}">
      <dgm:prSet/>
      <dgm:spPr/>
      <dgm:t>
        <a:bodyPr/>
        <a:lstStyle/>
        <a:p>
          <a:endParaRPr lang="zh-CN" altLang="en-US"/>
        </a:p>
      </dgm:t>
    </dgm:pt>
    <dgm:pt modelId="{D5ADB5E6-3796-4F7B-AA38-24FB96FED22F}" type="sibTrans" cxnId="{2ACD1C95-1F7D-4156-9F8A-B2D1BC30EC24}">
      <dgm:prSet/>
      <dgm:spPr/>
      <dgm:t>
        <a:bodyPr/>
        <a:lstStyle/>
        <a:p>
          <a:endParaRPr lang="zh-CN" altLang="en-US"/>
        </a:p>
      </dgm:t>
    </dgm:pt>
    <dgm:pt modelId="{75387117-88BC-4F51-94FB-28281765C7AB}">
      <dgm:prSet phldrT="[文本]" custT="1"/>
      <dgm:spPr/>
      <dgm: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cs typeface="+mn-cs"/>
            </a:rPr>
            <a:t>再次让学生就情境写出想法等及理想行动；</a:t>
          </a:r>
          <a:endParaRPr lang="zh-CN" altLang="en-US" sz="1800" kern="1200" dirty="0">
            <a:latin typeface="Arial" panose="020B0604020202020204" pitchFamily="34" charset="0"/>
            <a:ea typeface="微软雅黑" panose="020B0503020204020204" pitchFamily="34" charset="-122"/>
            <a:cs typeface="+mn-cs"/>
          </a:endParaRPr>
        </a:p>
      </dgm:t>
    </dgm:pt>
    <dgm:pt modelId="{DF8FD874-4F2A-4BEA-A8AD-D9EC9D00200B}" type="parTrans" cxnId="{D76B699C-3E2D-4264-916B-7940C01832F7}">
      <dgm:prSet/>
      <dgm:spPr/>
      <dgm:t>
        <a:bodyPr/>
        <a:lstStyle/>
        <a:p>
          <a:endParaRPr lang="zh-CN" altLang="en-US"/>
        </a:p>
      </dgm:t>
    </dgm:pt>
    <dgm:pt modelId="{AFF39E92-9789-4101-83A9-A455ED9C5087}" type="sibTrans" cxnId="{D76B699C-3E2D-4264-916B-7940C01832F7}">
      <dgm:prSet/>
      <dgm:spPr/>
      <dgm:t>
        <a:bodyPr/>
        <a:lstStyle/>
        <a:p>
          <a:endParaRPr lang="zh-CN" altLang="en-US"/>
        </a:p>
      </dgm:t>
    </dgm:pt>
    <dgm:pt modelId="{1C2FC416-1729-4EA0-B4E8-408C542247E4}">
      <dgm:prSet phldrT="[文本]" custT="1"/>
      <dgm:spPr/>
      <dgm: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cs typeface="+mn-cs"/>
            </a:rPr>
            <a:t>最后分组讨论并选出最可行理想建议。</a:t>
          </a:r>
        </a:p>
        <a:p>
          <a:pPr marL="0" lvl="0" indent="0" algn="l" defTabSz="800100">
            <a:lnSpc>
              <a:spcPct val="90000"/>
            </a:lnSpc>
            <a:spcBef>
              <a:spcPct val="0"/>
            </a:spcBef>
            <a:spcAft>
              <a:spcPct val="35000"/>
            </a:spcAft>
            <a:buNone/>
          </a:pPr>
          <a:endParaRPr lang="zh-CN" altLang="en-US" sz="1800" kern="1200" dirty="0">
            <a:latin typeface="Arial" panose="020B0604020202020204" pitchFamily="34" charset="0"/>
            <a:ea typeface="微软雅黑" panose="020B0503020204020204" pitchFamily="34" charset="-122"/>
            <a:cs typeface="+mn-cs"/>
          </a:endParaRPr>
        </a:p>
      </dgm:t>
    </dgm:pt>
    <dgm:pt modelId="{B10C16E2-4E18-4D66-AF69-F4A496EE7D32}" type="parTrans" cxnId="{DC058301-4E1C-4F12-BCFE-CECD3DBCA0DB}">
      <dgm:prSet/>
      <dgm:spPr/>
      <dgm:t>
        <a:bodyPr/>
        <a:lstStyle/>
        <a:p>
          <a:endParaRPr lang="zh-CN" altLang="en-US"/>
        </a:p>
      </dgm:t>
    </dgm:pt>
    <dgm:pt modelId="{437D1DBE-8329-4B8A-AD63-5581F9145F87}" type="sibTrans" cxnId="{DC058301-4E1C-4F12-BCFE-CECD3DBCA0DB}">
      <dgm:prSet/>
      <dgm:spPr/>
      <dgm:t>
        <a:bodyPr/>
        <a:lstStyle/>
        <a:p>
          <a:endParaRPr lang="zh-CN" altLang="en-US"/>
        </a:p>
      </dgm:t>
    </dgm:pt>
    <dgm:pt modelId="{FB05F4D6-FDC8-48F6-A67F-7D5287FD0043}" type="pres">
      <dgm:prSet presAssocID="{C3C04EA1-6090-462F-90C4-A8B66B1006CF}" presName="Name0" presStyleCnt="0">
        <dgm:presLayoutVars>
          <dgm:dir/>
          <dgm:resizeHandles val="exact"/>
        </dgm:presLayoutVars>
      </dgm:prSet>
      <dgm:spPr/>
    </dgm:pt>
    <dgm:pt modelId="{72335CCF-CECA-4B52-A06F-4724E5DA43A2}" type="pres">
      <dgm:prSet presAssocID="{6353CCF8-8BD3-4613-8AF6-DE97BF062231}" presName="Name5" presStyleLbl="vennNode1" presStyleIdx="0" presStyleCnt="4">
        <dgm:presLayoutVars>
          <dgm:bulletEnabled val="1"/>
        </dgm:presLayoutVars>
      </dgm:prSet>
      <dgm:spPr/>
    </dgm:pt>
    <dgm:pt modelId="{196B92F5-5855-41B8-827A-77C7462058AB}" type="pres">
      <dgm:prSet presAssocID="{A59196B0-D06C-4807-88AD-D46A65B3CB16}" presName="space" presStyleCnt="0"/>
      <dgm:spPr/>
    </dgm:pt>
    <dgm:pt modelId="{81526270-6B24-4D97-B390-D1F12138A1FD}" type="pres">
      <dgm:prSet presAssocID="{1FC876D2-0023-4502-BD53-CD0D243760D7}" presName="Name5" presStyleLbl="vennNode1" presStyleIdx="1" presStyleCnt="4">
        <dgm:presLayoutVars>
          <dgm:bulletEnabled val="1"/>
        </dgm:presLayoutVars>
      </dgm:prSet>
      <dgm:spPr/>
    </dgm:pt>
    <dgm:pt modelId="{F550B247-716C-4010-9BF6-A23F39ABFEE7}" type="pres">
      <dgm:prSet presAssocID="{D5ADB5E6-3796-4F7B-AA38-24FB96FED22F}" presName="space" presStyleCnt="0"/>
      <dgm:spPr/>
    </dgm:pt>
    <dgm:pt modelId="{A440C14E-100D-411C-B40D-F1B5A16AEA00}" type="pres">
      <dgm:prSet presAssocID="{75387117-88BC-4F51-94FB-28281765C7AB}" presName="Name5" presStyleLbl="vennNode1" presStyleIdx="2" presStyleCnt="4">
        <dgm:presLayoutVars>
          <dgm:bulletEnabled val="1"/>
        </dgm:presLayoutVars>
      </dgm:prSet>
      <dgm:spPr/>
    </dgm:pt>
    <dgm:pt modelId="{CBBEF5C6-AC51-4F65-AE8F-716140BF3E40}" type="pres">
      <dgm:prSet presAssocID="{AFF39E92-9789-4101-83A9-A455ED9C5087}" presName="space" presStyleCnt="0"/>
      <dgm:spPr/>
    </dgm:pt>
    <dgm:pt modelId="{7AD199F4-05E9-4645-9170-4D897D1DB2A3}" type="pres">
      <dgm:prSet presAssocID="{1C2FC416-1729-4EA0-B4E8-408C542247E4}" presName="Name5" presStyleLbl="vennNode1" presStyleIdx="3" presStyleCnt="4">
        <dgm:presLayoutVars>
          <dgm:bulletEnabled val="1"/>
        </dgm:presLayoutVars>
      </dgm:prSet>
      <dgm:spPr/>
    </dgm:pt>
  </dgm:ptLst>
  <dgm:cxnLst>
    <dgm:cxn modelId="{DC058301-4E1C-4F12-BCFE-CECD3DBCA0DB}" srcId="{C3C04EA1-6090-462F-90C4-A8B66B1006CF}" destId="{1C2FC416-1729-4EA0-B4E8-408C542247E4}" srcOrd="3" destOrd="0" parTransId="{B10C16E2-4E18-4D66-AF69-F4A496EE7D32}" sibTransId="{437D1DBE-8329-4B8A-AD63-5581F9145F87}"/>
    <dgm:cxn modelId="{F418E425-159D-4301-B838-93C8459678C6}" type="presOf" srcId="{75387117-88BC-4F51-94FB-28281765C7AB}" destId="{A440C14E-100D-411C-B40D-F1B5A16AEA00}" srcOrd="0" destOrd="0" presId="urn:microsoft.com/office/officeart/2005/8/layout/venn3"/>
    <dgm:cxn modelId="{51927529-98B7-4E76-9428-27F6750B9F4C}" type="presOf" srcId="{1C2FC416-1729-4EA0-B4E8-408C542247E4}" destId="{7AD199F4-05E9-4645-9170-4D897D1DB2A3}" srcOrd="0" destOrd="0" presId="urn:microsoft.com/office/officeart/2005/8/layout/venn3"/>
    <dgm:cxn modelId="{0A957E34-240D-4C89-AADF-60D637C35C8F}" type="presOf" srcId="{6353CCF8-8BD3-4613-8AF6-DE97BF062231}" destId="{72335CCF-CECA-4B52-A06F-4724E5DA43A2}" srcOrd="0" destOrd="0" presId="urn:microsoft.com/office/officeart/2005/8/layout/venn3"/>
    <dgm:cxn modelId="{3F797688-C707-402E-AC7B-CDEFE3392E97}" type="presOf" srcId="{1FC876D2-0023-4502-BD53-CD0D243760D7}" destId="{81526270-6B24-4D97-B390-D1F12138A1FD}" srcOrd="0" destOrd="0" presId="urn:microsoft.com/office/officeart/2005/8/layout/venn3"/>
    <dgm:cxn modelId="{2ACD1C95-1F7D-4156-9F8A-B2D1BC30EC24}" srcId="{C3C04EA1-6090-462F-90C4-A8B66B1006CF}" destId="{1FC876D2-0023-4502-BD53-CD0D243760D7}" srcOrd="1" destOrd="0" parTransId="{10A6E8BC-1114-41AF-A262-44F2B1255C2F}" sibTransId="{D5ADB5E6-3796-4F7B-AA38-24FB96FED22F}"/>
    <dgm:cxn modelId="{D76B699C-3E2D-4264-916B-7940C01832F7}" srcId="{C3C04EA1-6090-462F-90C4-A8B66B1006CF}" destId="{75387117-88BC-4F51-94FB-28281765C7AB}" srcOrd="2" destOrd="0" parTransId="{DF8FD874-4F2A-4BEA-A8AD-D9EC9D00200B}" sibTransId="{AFF39E92-9789-4101-83A9-A455ED9C5087}"/>
    <dgm:cxn modelId="{84BF8CDA-82E1-4590-9A9B-1ACFA7AFD4DD}" type="presOf" srcId="{C3C04EA1-6090-462F-90C4-A8B66B1006CF}" destId="{FB05F4D6-FDC8-48F6-A67F-7D5287FD0043}" srcOrd="0" destOrd="0" presId="urn:microsoft.com/office/officeart/2005/8/layout/venn3"/>
    <dgm:cxn modelId="{E889E2F1-A954-433F-8CFE-5B455A4583EE}" srcId="{C3C04EA1-6090-462F-90C4-A8B66B1006CF}" destId="{6353CCF8-8BD3-4613-8AF6-DE97BF062231}" srcOrd="0" destOrd="0" parTransId="{E46784B0-D71C-4BF7-A453-E5AAD796927A}" sibTransId="{A59196B0-D06C-4807-88AD-D46A65B3CB16}"/>
    <dgm:cxn modelId="{C35B3907-3F84-4F22-BD80-EA66F0F47B1C}" type="presParOf" srcId="{FB05F4D6-FDC8-48F6-A67F-7D5287FD0043}" destId="{72335CCF-CECA-4B52-A06F-4724E5DA43A2}" srcOrd="0" destOrd="0" presId="urn:microsoft.com/office/officeart/2005/8/layout/venn3"/>
    <dgm:cxn modelId="{43C0317A-0956-463B-9E08-CB436FAE744B}" type="presParOf" srcId="{FB05F4D6-FDC8-48F6-A67F-7D5287FD0043}" destId="{196B92F5-5855-41B8-827A-77C7462058AB}" srcOrd="1" destOrd="0" presId="urn:microsoft.com/office/officeart/2005/8/layout/venn3"/>
    <dgm:cxn modelId="{A73A7D24-59EA-41D7-AFB6-0B952A667623}" type="presParOf" srcId="{FB05F4D6-FDC8-48F6-A67F-7D5287FD0043}" destId="{81526270-6B24-4D97-B390-D1F12138A1FD}" srcOrd="2" destOrd="0" presId="urn:microsoft.com/office/officeart/2005/8/layout/venn3"/>
    <dgm:cxn modelId="{F0232283-F2E1-45D4-BA5D-3A0FA3F2115B}" type="presParOf" srcId="{FB05F4D6-FDC8-48F6-A67F-7D5287FD0043}" destId="{F550B247-716C-4010-9BF6-A23F39ABFEE7}" srcOrd="3" destOrd="0" presId="urn:microsoft.com/office/officeart/2005/8/layout/venn3"/>
    <dgm:cxn modelId="{28EB93A4-6A9E-40D6-9344-79EF7DF0B339}" type="presParOf" srcId="{FB05F4D6-FDC8-48F6-A67F-7D5287FD0043}" destId="{A440C14E-100D-411C-B40D-F1B5A16AEA00}" srcOrd="4" destOrd="0" presId="urn:microsoft.com/office/officeart/2005/8/layout/venn3"/>
    <dgm:cxn modelId="{870A1221-C8A3-4B04-A978-FBF79A4CD792}" type="presParOf" srcId="{FB05F4D6-FDC8-48F6-A67F-7D5287FD0043}" destId="{CBBEF5C6-AC51-4F65-AE8F-716140BF3E40}" srcOrd="5" destOrd="0" presId="urn:microsoft.com/office/officeart/2005/8/layout/venn3"/>
    <dgm:cxn modelId="{9C9FCF62-31DD-4CED-A867-137450B4C716}" type="presParOf" srcId="{FB05F4D6-FDC8-48F6-A67F-7D5287FD0043}" destId="{7AD199F4-05E9-4645-9170-4D897D1DB2A3}" srcOrd="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CB6E956-E71B-441D-AD18-3939979888D6}" type="doc">
      <dgm:prSet loTypeId="urn:microsoft.com/office/officeart/2005/8/layout/hChevron3" loCatId="process" qsTypeId="urn:microsoft.com/office/officeart/2005/8/quickstyle/simple1" qsCatId="simple" csTypeId="urn:microsoft.com/office/officeart/2005/8/colors/colorful4" csCatId="colorful" phldr="1"/>
      <dgm:spPr/>
    </dgm:pt>
    <dgm:pt modelId="{FB27A3C2-934A-41D0-8E86-AA38B9A04BCB}">
      <dgm:prSet phldrT="[文本]" custT="1"/>
      <dgm:spPr/>
      <dgm:t>
        <a:bodyPr/>
        <a:lstStyle/>
        <a:p>
          <a:pPr algn="l"/>
          <a:r>
            <a:rPr lang="zh-CN" altLang="en-US" sz="1800" dirty="0">
              <a:latin typeface="Arial" panose="020B0604020202020204" pitchFamily="34" charset="0"/>
              <a:ea typeface="微软雅黑" panose="020B0503020204020204" pitchFamily="34" charset="-122"/>
            </a:rPr>
            <a:t>以科学的理论指导德育实践，意味着将有关的道德准则和规范传授给受教育者时必须遵循其自身发展的内部规律性，以受教育者可以接受和乐于接受的形式和方法进行。</a:t>
          </a:r>
        </a:p>
      </dgm:t>
    </dgm:pt>
    <dgm:pt modelId="{F5AA0042-8BAF-4E79-BB12-F5F632F6B0C2}" type="parTrans" cxnId="{EF40AFD9-56B3-4DEC-B4EC-AD90BF3F0E0D}">
      <dgm:prSet/>
      <dgm:spPr/>
      <dgm:t>
        <a:bodyPr/>
        <a:lstStyle/>
        <a:p>
          <a:endParaRPr lang="zh-CN" altLang="en-US"/>
        </a:p>
      </dgm:t>
    </dgm:pt>
    <dgm:pt modelId="{D7F7FBC6-E6FF-4FD7-B890-E1C8886BCD07}" type="sibTrans" cxnId="{EF40AFD9-56B3-4DEC-B4EC-AD90BF3F0E0D}">
      <dgm:prSet/>
      <dgm:spPr/>
      <dgm:t>
        <a:bodyPr/>
        <a:lstStyle/>
        <a:p>
          <a:endParaRPr lang="zh-CN" altLang="en-US"/>
        </a:p>
      </dgm:t>
    </dgm:pt>
    <dgm:pt modelId="{B7D0269A-9BA4-442D-8A47-E10916946F9F}">
      <dgm:prSet phldrT="[文本]" custT="1"/>
      <dgm:spPr/>
      <dgm:t>
        <a:bodyPr/>
        <a:lstStyle/>
        <a:p>
          <a:pPr algn="l"/>
          <a:r>
            <a:rPr lang="zh-CN" altLang="en-US" sz="1800" dirty="0">
              <a:latin typeface="Arial" panose="020B0604020202020204" pitchFamily="34" charset="0"/>
              <a:ea typeface="微软雅黑" panose="020B0503020204020204" pitchFamily="34" charset="-122"/>
            </a:rPr>
            <a:t>因此，道德发展规律与道德教育实践相结合，将提高道德教育的效果，并提高受教育者的道德发展水平。</a:t>
          </a:r>
        </a:p>
      </dgm:t>
    </dgm:pt>
    <dgm:pt modelId="{FAF22390-4C01-4D70-A1BD-E334F3AF0A33}" type="parTrans" cxnId="{F01CEADF-D8BF-4922-BC9E-CF2CBD9708A8}">
      <dgm:prSet/>
      <dgm:spPr/>
      <dgm:t>
        <a:bodyPr/>
        <a:lstStyle/>
        <a:p>
          <a:endParaRPr lang="zh-CN" altLang="en-US"/>
        </a:p>
      </dgm:t>
    </dgm:pt>
    <dgm:pt modelId="{53F60B34-5B1E-4E64-AA72-750485F34810}" type="sibTrans" cxnId="{F01CEADF-D8BF-4922-BC9E-CF2CBD9708A8}">
      <dgm:prSet/>
      <dgm:spPr/>
      <dgm:t>
        <a:bodyPr/>
        <a:lstStyle/>
        <a:p>
          <a:endParaRPr lang="zh-CN" altLang="en-US"/>
        </a:p>
      </dgm:t>
    </dgm:pt>
    <dgm:pt modelId="{1EB51F6B-2236-468D-A037-DFDCBFDE756D}" type="pres">
      <dgm:prSet presAssocID="{7CB6E956-E71B-441D-AD18-3939979888D6}" presName="Name0" presStyleCnt="0">
        <dgm:presLayoutVars>
          <dgm:dir/>
          <dgm:resizeHandles val="exact"/>
        </dgm:presLayoutVars>
      </dgm:prSet>
      <dgm:spPr/>
    </dgm:pt>
    <dgm:pt modelId="{60E59576-7907-438A-B033-E7AE9CB9FAA3}" type="pres">
      <dgm:prSet presAssocID="{FB27A3C2-934A-41D0-8E86-AA38B9A04BCB}" presName="parTxOnly" presStyleLbl="node1" presStyleIdx="0" presStyleCnt="2">
        <dgm:presLayoutVars>
          <dgm:bulletEnabled val="1"/>
        </dgm:presLayoutVars>
      </dgm:prSet>
      <dgm:spPr/>
    </dgm:pt>
    <dgm:pt modelId="{C0C3128A-E69A-4BD6-B65E-7429E0416ED5}" type="pres">
      <dgm:prSet presAssocID="{D7F7FBC6-E6FF-4FD7-B890-E1C8886BCD07}" presName="parSpace" presStyleCnt="0"/>
      <dgm:spPr/>
    </dgm:pt>
    <dgm:pt modelId="{2C44CDC0-ECA6-4D8C-8F2B-A561046D9BF5}" type="pres">
      <dgm:prSet presAssocID="{B7D0269A-9BA4-442D-8A47-E10916946F9F}" presName="parTxOnly" presStyleLbl="node1" presStyleIdx="1" presStyleCnt="2">
        <dgm:presLayoutVars>
          <dgm:bulletEnabled val="1"/>
        </dgm:presLayoutVars>
      </dgm:prSet>
      <dgm:spPr/>
    </dgm:pt>
  </dgm:ptLst>
  <dgm:cxnLst>
    <dgm:cxn modelId="{912A9B0D-4A56-4C0E-BFEF-938871F38BCE}" type="presOf" srcId="{7CB6E956-E71B-441D-AD18-3939979888D6}" destId="{1EB51F6B-2236-468D-A037-DFDCBFDE756D}" srcOrd="0" destOrd="0" presId="urn:microsoft.com/office/officeart/2005/8/layout/hChevron3"/>
    <dgm:cxn modelId="{C5317476-8D7E-4B9E-92E8-D9AAE264748E}" type="presOf" srcId="{B7D0269A-9BA4-442D-8A47-E10916946F9F}" destId="{2C44CDC0-ECA6-4D8C-8F2B-A561046D9BF5}" srcOrd="0" destOrd="0" presId="urn:microsoft.com/office/officeart/2005/8/layout/hChevron3"/>
    <dgm:cxn modelId="{EF40AFD9-56B3-4DEC-B4EC-AD90BF3F0E0D}" srcId="{7CB6E956-E71B-441D-AD18-3939979888D6}" destId="{FB27A3C2-934A-41D0-8E86-AA38B9A04BCB}" srcOrd="0" destOrd="0" parTransId="{F5AA0042-8BAF-4E79-BB12-F5F632F6B0C2}" sibTransId="{D7F7FBC6-E6FF-4FD7-B890-E1C8886BCD07}"/>
    <dgm:cxn modelId="{F01CEADF-D8BF-4922-BC9E-CF2CBD9708A8}" srcId="{7CB6E956-E71B-441D-AD18-3939979888D6}" destId="{B7D0269A-9BA4-442D-8A47-E10916946F9F}" srcOrd="1" destOrd="0" parTransId="{FAF22390-4C01-4D70-A1BD-E334F3AF0A33}" sibTransId="{53F60B34-5B1E-4E64-AA72-750485F34810}"/>
    <dgm:cxn modelId="{013DD1E9-5B0B-44A0-827B-BBC637D42E38}" type="presOf" srcId="{FB27A3C2-934A-41D0-8E86-AA38B9A04BCB}" destId="{60E59576-7907-438A-B033-E7AE9CB9FAA3}" srcOrd="0" destOrd="0" presId="urn:microsoft.com/office/officeart/2005/8/layout/hChevron3"/>
    <dgm:cxn modelId="{24625CBC-4E57-4938-A55A-08881AAC4402}" type="presParOf" srcId="{1EB51F6B-2236-468D-A037-DFDCBFDE756D}" destId="{60E59576-7907-438A-B033-E7AE9CB9FAA3}" srcOrd="0" destOrd="0" presId="urn:microsoft.com/office/officeart/2005/8/layout/hChevron3"/>
    <dgm:cxn modelId="{C9D3F22C-F4F7-441A-80B9-9758754E1303}" type="presParOf" srcId="{1EB51F6B-2236-468D-A037-DFDCBFDE756D}" destId="{C0C3128A-E69A-4BD6-B65E-7429E0416ED5}" srcOrd="1" destOrd="0" presId="urn:microsoft.com/office/officeart/2005/8/layout/hChevron3"/>
    <dgm:cxn modelId="{F675F7E8-D05C-42C7-A209-4AA17715A0B4}" type="presParOf" srcId="{1EB51F6B-2236-468D-A037-DFDCBFDE756D}" destId="{2C44CDC0-ECA6-4D8C-8F2B-A561046D9BF5}" srcOrd="2"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7319247-4494-4A9E-9817-88AE84E4F3E8}" type="doc">
      <dgm:prSet loTypeId="urn:microsoft.com/office/officeart/2005/8/layout/bProcess3" loCatId="process" qsTypeId="urn:microsoft.com/office/officeart/2005/8/quickstyle/simple1" qsCatId="simple" csTypeId="urn:microsoft.com/office/officeart/2005/8/colors/colorful2" csCatId="colorful" phldr="1"/>
      <dgm:spPr/>
      <dgm:t>
        <a:bodyPr/>
        <a:lstStyle/>
        <a:p>
          <a:endParaRPr lang="zh-CN" altLang="en-US"/>
        </a:p>
      </dgm:t>
    </dgm:pt>
    <dgm:pt modelId="{547F1745-EF23-446F-B089-BC7C2E2DFEEA}">
      <dgm:prSet phldrT="[文本]" custT="1"/>
      <dgm:spPr/>
      <dgm:t>
        <a:bodyPr/>
        <a:lstStyle/>
        <a:p>
          <a:pPr algn="l"/>
          <a:r>
            <a:rPr lang="zh-CN" altLang="en-US" sz="1800" dirty="0">
              <a:latin typeface="Arial" panose="020B0604020202020204" pitchFamily="34" charset="0"/>
              <a:ea typeface="微软雅黑" panose="020B0503020204020204" pitchFamily="34" charset="-122"/>
            </a:rPr>
            <a:t>德育模式为德育工作者提供了科学教育人的策略，覆盖了学校德育工作的多个教育目标。</a:t>
          </a:r>
        </a:p>
      </dgm:t>
    </dgm:pt>
    <dgm:pt modelId="{7BCC502A-ED8F-4290-93C3-5011EBC79C4F}" type="parTrans" cxnId="{D1040EB8-F932-4887-B472-C72D08292713}">
      <dgm:prSet/>
      <dgm:spPr/>
      <dgm:t>
        <a:bodyPr/>
        <a:lstStyle/>
        <a:p>
          <a:endParaRPr lang="zh-CN" altLang="en-US"/>
        </a:p>
      </dgm:t>
    </dgm:pt>
    <dgm:pt modelId="{E6064F2D-836C-48BC-A1CE-8B20C266BF5C}" type="sibTrans" cxnId="{D1040EB8-F932-4887-B472-C72D08292713}">
      <dgm:prSet/>
      <dgm:spPr/>
      <dgm:t>
        <a:bodyPr/>
        <a:lstStyle/>
        <a:p>
          <a:endParaRPr lang="zh-CN" altLang="en-US"/>
        </a:p>
      </dgm:t>
    </dgm:pt>
    <dgm:pt modelId="{21042E4A-EA6E-4D56-BB80-5EB88A725525}">
      <dgm:prSet phldrT="[文本]" custT="1"/>
      <dgm:spPr/>
      <dgm:t>
        <a:bodyPr/>
        <a:lstStyle/>
        <a:p>
          <a:pPr algn="l"/>
          <a:r>
            <a:rPr lang="zh-CN" altLang="en-US" sz="1800" dirty="0">
              <a:latin typeface="Arial" panose="020B0604020202020204" pitchFamily="34" charset="0"/>
              <a:ea typeface="微软雅黑" panose="020B0503020204020204" pitchFamily="34" charset="-122"/>
            </a:rPr>
            <a:t>德育模式有助于完善学校德育工作体系，使德育工作更科学化和规范化。</a:t>
          </a:r>
        </a:p>
      </dgm:t>
    </dgm:pt>
    <dgm:pt modelId="{82B285C1-9EF0-4339-8451-F6CF4E0306F1}" type="parTrans" cxnId="{817F7C6C-F9C4-4D44-917E-7BD6FF300B55}">
      <dgm:prSet/>
      <dgm:spPr/>
      <dgm:t>
        <a:bodyPr/>
        <a:lstStyle/>
        <a:p>
          <a:endParaRPr lang="zh-CN" altLang="en-US"/>
        </a:p>
      </dgm:t>
    </dgm:pt>
    <dgm:pt modelId="{5B36811C-DA04-4894-A6C9-B2EEA061738D}" type="sibTrans" cxnId="{817F7C6C-F9C4-4D44-917E-7BD6FF300B55}">
      <dgm:prSet/>
      <dgm:spPr/>
      <dgm:t>
        <a:bodyPr/>
        <a:lstStyle/>
        <a:p>
          <a:endParaRPr lang="zh-CN" altLang="en-US"/>
        </a:p>
      </dgm:t>
    </dgm:pt>
    <dgm:pt modelId="{7F123393-0EEF-4207-9F18-26127849940F}">
      <dgm:prSet phldrT="[文本]" custT="1"/>
      <dgm:spPr/>
      <dgm:t>
        <a:bodyPr/>
        <a:lstStyle/>
        <a:p>
          <a:pPr algn="l"/>
          <a:r>
            <a:rPr lang="zh-CN" altLang="en-US" sz="1600" dirty="0">
              <a:latin typeface="Arial" panose="020B0604020202020204" pitchFamily="34" charset="0"/>
              <a:ea typeface="微软雅黑" panose="020B0503020204020204" pitchFamily="34" charset="-122"/>
            </a:rPr>
            <a:t>德育工作者可根据实际需要灵活选择和运用德育模式，结合学生的思想品德状况，制定实施规划或工作体系。</a:t>
          </a:r>
        </a:p>
      </dgm:t>
    </dgm:pt>
    <dgm:pt modelId="{F4C369ED-CCDB-45D4-993A-174CFC3329C7}" type="parTrans" cxnId="{BDF0F60F-9812-49D1-9412-D39F7967C801}">
      <dgm:prSet/>
      <dgm:spPr/>
      <dgm:t>
        <a:bodyPr/>
        <a:lstStyle/>
        <a:p>
          <a:endParaRPr lang="zh-CN" altLang="en-US"/>
        </a:p>
      </dgm:t>
    </dgm:pt>
    <dgm:pt modelId="{A2DA6CD9-585D-490A-8D1C-7B0BE1D5F641}" type="sibTrans" cxnId="{BDF0F60F-9812-49D1-9412-D39F7967C801}">
      <dgm:prSet/>
      <dgm:spPr/>
      <dgm:t>
        <a:bodyPr/>
        <a:lstStyle/>
        <a:p>
          <a:endParaRPr lang="zh-CN" altLang="en-US"/>
        </a:p>
      </dgm:t>
    </dgm:pt>
    <dgm:pt modelId="{C965F819-36AA-415D-AFE2-1CA29615C47E}">
      <dgm:prSet phldrT="[文本]" custT="1"/>
      <dgm:spPr/>
      <dgm:t>
        <a:bodyPr/>
        <a:lstStyle/>
        <a:p>
          <a:r>
            <a:rPr lang="zh-CN" altLang="en-US" sz="1800" dirty="0">
              <a:latin typeface="Arial" panose="020B0604020202020204" pitchFamily="34" charset="0"/>
              <a:ea typeface="微软雅黑" panose="020B0503020204020204" pitchFamily="34" charset="-122"/>
            </a:rPr>
            <a:t>德育工作者需设计新的、更合适的运作策略来应对复杂的道德问题情境，促进学生的道德发展。</a:t>
          </a:r>
        </a:p>
      </dgm:t>
    </dgm:pt>
    <dgm:pt modelId="{2EA7EF0F-5918-4744-8165-AF56C05947C4}" type="parTrans" cxnId="{F1F9F935-9FF3-4F3D-9B7E-4F76F4E5271B}">
      <dgm:prSet/>
      <dgm:spPr/>
      <dgm:t>
        <a:bodyPr/>
        <a:lstStyle/>
        <a:p>
          <a:endParaRPr lang="zh-CN" altLang="en-US"/>
        </a:p>
      </dgm:t>
    </dgm:pt>
    <dgm:pt modelId="{E4824962-68C7-46A0-872D-767104238E9F}" type="sibTrans" cxnId="{F1F9F935-9FF3-4F3D-9B7E-4F76F4E5271B}">
      <dgm:prSet/>
      <dgm:spPr/>
      <dgm:t>
        <a:bodyPr/>
        <a:lstStyle/>
        <a:p>
          <a:endParaRPr lang="zh-CN" altLang="en-US"/>
        </a:p>
      </dgm:t>
    </dgm:pt>
    <dgm:pt modelId="{7D4FC250-72EF-42F5-8ACA-AB436B4A9D57}" type="pres">
      <dgm:prSet presAssocID="{E7319247-4494-4A9E-9817-88AE84E4F3E8}" presName="Name0" presStyleCnt="0">
        <dgm:presLayoutVars>
          <dgm:dir/>
          <dgm:resizeHandles val="exact"/>
        </dgm:presLayoutVars>
      </dgm:prSet>
      <dgm:spPr/>
    </dgm:pt>
    <dgm:pt modelId="{B2A78321-A795-4148-B76F-D1F02397D408}" type="pres">
      <dgm:prSet presAssocID="{547F1745-EF23-446F-B089-BC7C2E2DFEEA}" presName="node" presStyleLbl="node1" presStyleIdx="0" presStyleCnt="4">
        <dgm:presLayoutVars>
          <dgm:bulletEnabled val="1"/>
        </dgm:presLayoutVars>
      </dgm:prSet>
      <dgm:spPr/>
    </dgm:pt>
    <dgm:pt modelId="{566705CB-558F-4760-A388-41F13B1018A8}" type="pres">
      <dgm:prSet presAssocID="{E6064F2D-836C-48BC-A1CE-8B20C266BF5C}" presName="sibTrans" presStyleLbl="sibTrans1D1" presStyleIdx="0" presStyleCnt="3"/>
      <dgm:spPr/>
    </dgm:pt>
    <dgm:pt modelId="{A39F80EC-056E-410F-A38D-E72D7182B836}" type="pres">
      <dgm:prSet presAssocID="{E6064F2D-836C-48BC-A1CE-8B20C266BF5C}" presName="connectorText" presStyleLbl="sibTrans1D1" presStyleIdx="0" presStyleCnt="3"/>
      <dgm:spPr/>
    </dgm:pt>
    <dgm:pt modelId="{95CA7C0B-2834-4079-9490-9E2241A85504}" type="pres">
      <dgm:prSet presAssocID="{21042E4A-EA6E-4D56-BB80-5EB88A725525}" presName="node" presStyleLbl="node1" presStyleIdx="1" presStyleCnt="4">
        <dgm:presLayoutVars>
          <dgm:bulletEnabled val="1"/>
        </dgm:presLayoutVars>
      </dgm:prSet>
      <dgm:spPr/>
    </dgm:pt>
    <dgm:pt modelId="{56F6A3B4-D1CE-40D2-A499-8B64F27A24D5}" type="pres">
      <dgm:prSet presAssocID="{5B36811C-DA04-4894-A6C9-B2EEA061738D}" presName="sibTrans" presStyleLbl="sibTrans1D1" presStyleIdx="1" presStyleCnt="3"/>
      <dgm:spPr/>
    </dgm:pt>
    <dgm:pt modelId="{44265E38-2DD9-4473-B32C-12623B59ABE3}" type="pres">
      <dgm:prSet presAssocID="{5B36811C-DA04-4894-A6C9-B2EEA061738D}" presName="connectorText" presStyleLbl="sibTrans1D1" presStyleIdx="1" presStyleCnt="3"/>
      <dgm:spPr/>
    </dgm:pt>
    <dgm:pt modelId="{1195DC73-E860-444C-8347-D620AEF7B964}" type="pres">
      <dgm:prSet presAssocID="{7F123393-0EEF-4207-9F18-26127849940F}" presName="node" presStyleLbl="node1" presStyleIdx="2" presStyleCnt="4" custLinFactNeighborY="1442">
        <dgm:presLayoutVars>
          <dgm:bulletEnabled val="1"/>
        </dgm:presLayoutVars>
      </dgm:prSet>
      <dgm:spPr/>
    </dgm:pt>
    <dgm:pt modelId="{F53EAEE1-3F71-4AB7-8615-D0F7E5A06BEC}" type="pres">
      <dgm:prSet presAssocID="{A2DA6CD9-585D-490A-8D1C-7B0BE1D5F641}" presName="sibTrans" presStyleLbl="sibTrans1D1" presStyleIdx="2" presStyleCnt="3"/>
      <dgm:spPr/>
    </dgm:pt>
    <dgm:pt modelId="{CBFDBA32-BFB8-4C58-8EE6-F33C6B52E02D}" type="pres">
      <dgm:prSet presAssocID="{A2DA6CD9-585D-490A-8D1C-7B0BE1D5F641}" presName="connectorText" presStyleLbl="sibTrans1D1" presStyleIdx="2" presStyleCnt="3"/>
      <dgm:spPr/>
    </dgm:pt>
    <dgm:pt modelId="{969D7ADA-02DC-49B2-A9FC-B572D763E43B}" type="pres">
      <dgm:prSet presAssocID="{C965F819-36AA-415D-AFE2-1CA29615C47E}" presName="node" presStyleLbl="node1" presStyleIdx="3" presStyleCnt="4">
        <dgm:presLayoutVars>
          <dgm:bulletEnabled val="1"/>
        </dgm:presLayoutVars>
      </dgm:prSet>
      <dgm:spPr/>
    </dgm:pt>
  </dgm:ptLst>
  <dgm:cxnLst>
    <dgm:cxn modelId="{F9F6CD02-D0D5-40F0-8077-AEBEC0479119}" type="presOf" srcId="{5B36811C-DA04-4894-A6C9-B2EEA061738D}" destId="{44265E38-2DD9-4473-B32C-12623B59ABE3}" srcOrd="1" destOrd="0" presId="urn:microsoft.com/office/officeart/2005/8/layout/bProcess3"/>
    <dgm:cxn modelId="{BDF0F60F-9812-49D1-9412-D39F7967C801}" srcId="{E7319247-4494-4A9E-9817-88AE84E4F3E8}" destId="{7F123393-0EEF-4207-9F18-26127849940F}" srcOrd="2" destOrd="0" parTransId="{F4C369ED-CCDB-45D4-993A-174CFC3329C7}" sibTransId="{A2DA6CD9-585D-490A-8D1C-7B0BE1D5F641}"/>
    <dgm:cxn modelId="{ACAE5010-BF65-44AA-AC50-6917B0A63583}" type="presOf" srcId="{7F123393-0EEF-4207-9F18-26127849940F}" destId="{1195DC73-E860-444C-8347-D620AEF7B964}" srcOrd="0" destOrd="0" presId="urn:microsoft.com/office/officeart/2005/8/layout/bProcess3"/>
    <dgm:cxn modelId="{D1811218-80E6-4F5F-B4B7-A8D3DE6E3134}" type="presOf" srcId="{21042E4A-EA6E-4D56-BB80-5EB88A725525}" destId="{95CA7C0B-2834-4079-9490-9E2241A85504}" srcOrd="0" destOrd="0" presId="urn:microsoft.com/office/officeart/2005/8/layout/bProcess3"/>
    <dgm:cxn modelId="{78474433-964F-4D23-9E78-4434223A9627}" type="presOf" srcId="{E6064F2D-836C-48BC-A1CE-8B20C266BF5C}" destId="{A39F80EC-056E-410F-A38D-E72D7182B836}" srcOrd="1" destOrd="0" presId="urn:microsoft.com/office/officeart/2005/8/layout/bProcess3"/>
    <dgm:cxn modelId="{F1F9F935-9FF3-4F3D-9B7E-4F76F4E5271B}" srcId="{E7319247-4494-4A9E-9817-88AE84E4F3E8}" destId="{C965F819-36AA-415D-AFE2-1CA29615C47E}" srcOrd="3" destOrd="0" parTransId="{2EA7EF0F-5918-4744-8165-AF56C05947C4}" sibTransId="{E4824962-68C7-46A0-872D-767104238E9F}"/>
    <dgm:cxn modelId="{9EB50C46-7566-4FBF-8EC6-0C951A46FD3A}" type="presOf" srcId="{E6064F2D-836C-48BC-A1CE-8B20C266BF5C}" destId="{566705CB-558F-4760-A388-41F13B1018A8}" srcOrd="0" destOrd="0" presId="urn:microsoft.com/office/officeart/2005/8/layout/bProcess3"/>
    <dgm:cxn modelId="{817F7C6C-F9C4-4D44-917E-7BD6FF300B55}" srcId="{E7319247-4494-4A9E-9817-88AE84E4F3E8}" destId="{21042E4A-EA6E-4D56-BB80-5EB88A725525}" srcOrd="1" destOrd="0" parTransId="{82B285C1-9EF0-4339-8451-F6CF4E0306F1}" sibTransId="{5B36811C-DA04-4894-A6C9-B2EEA061738D}"/>
    <dgm:cxn modelId="{6A6E064F-6FC1-4171-8084-6B30F72EFFF0}" type="presOf" srcId="{5B36811C-DA04-4894-A6C9-B2EEA061738D}" destId="{56F6A3B4-D1CE-40D2-A499-8B64F27A24D5}" srcOrd="0" destOrd="0" presId="urn:microsoft.com/office/officeart/2005/8/layout/bProcess3"/>
    <dgm:cxn modelId="{3A656D50-2EA1-4AF0-8C24-57A528A071F0}" type="presOf" srcId="{A2DA6CD9-585D-490A-8D1C-7B0BE1D5F641}" destId="{F53EAEE1-3F71-4AB7-8615-D0F7E5A06BEC}" srcOrd="0" destOrd="0" presId="urn:microsoft.com/office/officeart/2005/8/layout/bProcess3"/>
    <dgm:cxn modelId="{714D6151-F474-4B88-8A23-06A165102DBC}" type="presOf" srcId="{C965F819-36AA-415D-AFE2-1CA29615C47E}" destId="{969D7ADA-02DC-49B2-A9FC-B572D763E43B}" srcOrd="0" destOrd="0" presId="urn:microsoft.com/office/officeart/2005/8/layout/bProcess3"/>
    <dgm:cxn modelId="{7F01A38C-FBB8-4A79-AA64-7AFE8328C25B}" type="presOf" srcId="{547F1745-EF23-446F-B089-BC7C2E2DFEEA}" destId="{B2A78321-A795-4148-B76F-D1F02397D408}" srcOrd="0" destOrd="0" presId="urn:microsoft.com/office/officeart/2005/8/layout/bProcess3"/>
    <dgm:cxn modelId="{D1040EB8-F932-4887-B472-C72D08292713}" srcId="{E7319247-4494-4A9E-9817-88AE84E4F3E8}" destId="{547F1745-EF23-446F-B089-BC7C2E2DFEEA}" srcOrd="0" destOrd="0" parTransId="{7BCC502A-ED8F-4290-93C3-5011EBC79C4F}" sibTransId="{E6064F2D-836C-48BC-A1CE-8B20C266BF5C}"/>
    <dgm:cxn modelId="{513416BD-9280-47A7-8950-9B32553EEA2D}" type="presOf" srcId="{E7319247-4494-4A9E-9817-88AE84E4F3E8}" destId="{7D4FC250-72EF-42F5-8ACA-AB436B4A9D57}" srcOrd="0" destOrd="0" presId="urn:microsoft.com/office/officeart/2005/8/layout/bProcess3"/>
    <dgm:cxn modelId="{C1FD64EA-85C0-4C1D-97D0-F0C81D1FE233}" type="presOf" srcId="{A2DA6CD9-585D-490A-8D1C-7B0BE1D5F641}" destId="{CBFDBA32-BFB8-4C58-8EE6-F33C6B52E02D}" srcOrd="1" destOrd="0" presId="urn:microsoft.com/office/officeart/2005/8/layout/bProcess3"/>
    <dgm:cxn modelId="{B6FB2CC5-D5F5-4BC1-A7A0-058AA29DBE67}" type="presParOf" srcId="{7D4FC250-72EF-42F5-8ACA-AB436B4A9D57}" destId="{B2A78321-A795-4148-B76F-D1F02397D408}" srcOrd="0" destOrd="0" presId="urn:microsoft.com/office/officeart/2005/8/layout/bProcess3"/>
    <dgm:cxn modelId="{9ADFC1AA-CAF9-4BAA-A26D-EF5C0FB47878}" type="presParOf" srcId="{7D4FC250-72EF-42F5-8ACA-AB436B4A9D57}" destId="{566705CB-558F-4760-A388-41F13B1018A8}" srcOrd="1" destOrd="0" presId="urn:microsoft.com/office/officeart/2005/8/layout/bProcess3"/>
    <dgm:cxn modelId="{4F14B5D6-ECAF-4A6A-BDB8-A0B04CF90676}" type="presParOf" srcId="{566705CB-558F-4760-A388-41F13B1018A8}" destId="{A39F80EC-056E-410F-A38D-E72D7182B836}" srcOrd="0" destOrd="0" presId="urn:microsoft.com/office/officeart/2005/8/layout/bProcess3"/>
    <dgm:cxn modelId="{0F938BCE-251E-4878-9421-DB3C28ACD4D8}" type="presParOf" srcId="{7D4FC250-72EF-42F5-8ACA-AB436B4A9D57}" destId="{95CA7C0B-2834-4079-9490-9E2241A85504}" srcOrd="2" destOrd="0" presId="urn:microsoft.com/office/officeart/2005/8/layout/bProcess3"/>
    <dgm:cxn modelId="{0BE0E2CC-0C13-4820-973B-4185F648728F}" type="presParOf" srcId="{7D4FC250-72EF-42F5-8ACA-AB436B4A9D57}" destId="{56F6A3B4-D1CE-40D2-A499-8B64F27A24D5}" srcOrd="3" destOrd="0" presId="urn:microsoft.com/office/officeart/2005/8/layout/bProcess3"/>
    <dgm:cxn modelId="{45F2AFDD-A86F-4E25-93E6-EB594EC93846}" type="presParOf" srcId="{56F6A3B4-D1CE-40D2-A499-8B64F27A24D5}" destId="{44265E38-2DD9-4473-B32C-12623B59ABE3}" srcOrd="0" destOrd="0" presId="urn:microsoft.com/office/officeart/2005/8/layout/bProcess3"/>
    <dgm:cxn modelId="{88DDE33E-E43A-4035-818F-4BD719224912}" type="presParOf" srcId="{7D4FC250-72EF-42F5-8ACA-AB436B4A9D57}" destId="{1195DC73-E860-444C-8347-D620AEF7B964}" srcOrd="4" destOrd="0" presId="urn:microsoft.com/office/officeart/2005/8/layout/bProcess3"/>
    <dgm:cxn modelId="{EC42F5C7-EFBE-44B7-B20E-AEFA4985BAF4}" type="presParOf" srcId="{7D4FC250-72EF-42F5-8ACA-AB436B4A9D57}" destId="{F53EAEE1-3F71-4AB7-8615-D0F7E5A06BEC}" srcOrd="5" destOrd="0" presId="urn:microsoft.com/office/officeart/2005/8/layout/bProcess3"/>
    <dgm:cxn modelId="{99A973ED-8AAC-4ABC-BE57-188B987D020C}" type="presParOf" srcId="{F53EAEE1-3F71-4AB7-8615-D0F7E5A06BEC}" destId="{CBFDBA32-BFB8-4C58-8EE6-F33C6B52E02D}" srcOrd="0" destOrd="0" presId="urn:microsoft.com/office/officeart/2005/8/layout/bProcess3"/>
    <dgm:cxn modelId="{9614FFA4-4EC9-4C37-940B-F3ED699F58E7}" type="presParOf" srcId="{7D4FC250-72EF-42F5-8ACA-AB436B4A9D57}" destId="{969D7ADA-02DC-49B2-A9FC-B572D763E43B}" srcOrd="6"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80CAB1-EDC7-4C56-A508-8E64C08151B6}"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zh-CN" altLang="en-US"/>
        </a:p>
      </dgm:t>
    </dgm:pt>
    <dgm:pt modelId="{C98D8CDA-7A5A-4C6A-9525-E5F96EC3A511}">
      <dgm:prSet phldrT="[文本]" custT="1"/>
      <dgm:spPr/>
      <dgm:t>
        <a:bodyPr/>
        <a:lstStyle/>
        <a:p>
          <a:r>
            <a:rPr lang="zh-CN" altLang="en-US" sz="1800" dirty="0">
              <a:latin typeface="Arial" panose="020B0604020202020204" pitchFamily="34" charset="0"/>
              <a:ea typeface="微软雅黑" panose="020B0503020204020204" pitchFamily="34" charset="-122"/>
            </a:rPr>
            <a:t>小组道德讨论的内容，一般都是把儿童在家庭和学校中人与人之间或群体间各种权利与义务的矛盾冲突关系分别编撰成一个个道德两难故事，作为讨论的教材。</a:t>
          </a:r>
        </a:p>
      </dgm:t>
    </dgm:pt>
    <dgm:pt modelId="{A5A7336D-8E8B-4465-8022-C523597B2B42}" type="parTrans" cxnId="{8F6B46DA-A773-4BDF-B0A0-A82C1C39E47C}">
      <dgm:prSet/>
      <dgm:spPr/>
      <dgm:t>
        <a:bodyPr/>
        <a:lstStyle/>
        <a:p>
          <a:endParaRPr lang="zh-CN" altLang="en-US"/>
        </a:p>
      </dgm:t>
    </dgm:pt>
    <dgm:pt modelId="{3669568A-FD5C-457E-8069-4211ED9D5011}" type="sibTrans" cxnId="{8F6B46DA-A773-4BDF-B0A0-A82C1C39E47C}">
      <dgm:prSet/>
      <dgm:spPr/>
      <dgm:t>
        <a:bodyPr/>
        <a:lstStyle/>
        <a:p>
          <a:endParaRPr lang="zh-CN" altLang="en-US"/>
        </a:p>
      </dgm:t>
    </dgm:pt>
    <dgm:pt modelId="{911181CF-54FD-4A00-B775-AE09A50B30E8}">
      <dgm:prSet phldrT="[文本]" custT="1"/>
      <dgm:spPr/>
      <dgm:t>
        <a:bodyPr/>
        <a:lstStyle/>
        <a:p>
          <a:r>
            <a:rPr lang="zh-CN" altLang="en-US" sz="1800" dirty="0">
              <a:latin typeface="Arial" panose="020B0604020202020204" pitchFamily="34" charset="0"/>
              <a:ea typeface="微软雅黑" panose="020B0503020204020204" pitchFamily="34" charset="-122"/>
            </a:rPr>
            <a:t>对青少年学生，则可径直引用各种新闻媒体报导的发生在国内外的一些典型社会道德问题，组织他们讨论。</a:t>
          </a:r>
        </a:p>
      </dgm:t>
    </dgm:pt>
    <dgm:pt modelId="{02852833-4941-4822-98D8-CE1766B0B7CD}" type="parTrans" cxnId="{3A40324F-C223-4EB9-AEEC-51EEEC3D9E46}">
      <dgm:prSet/>
      <dgm:spPr/>
      <dgm:t>
        <a:bodyPr/>
        <a:lstStyle/>
        <a:p>
          <a:endParaRPr lang="zh-CN" altLang="en-US"/>
        </a:p>
      </dgm:t>
    </dgm:pt>
    <dgm:pt modelId="{03BE734C-C2C1-43B2-8AF0-5B3A47441FCE}" type="sibTrans" cxnId="{3A40324F-C223-4EB9-AEEC-51EEEC3D9E46}">
      <dgm:prSet/>
      <dgm:spPr/>
      <dgm:t>
        <a:bodyPr/>
        <a:lstStyle/>
        <a:p>
          <a:endParaRPr lang="zh-CN" altLang="en-US"/>
        </a:p>
      </dgm:t>
    </dgm:pt>
    <dgm:pt modelId="{F075B97F-6CFC-422C-8582-A9082A8CA5CA}" type="pres">
      <dgm:prSet presAssocID="{0480CAB1-EDC7-4C56-A508-8E64C08151B6}" presName="Name0" presStyleCnt="0">
        <dgm:presLayoutVars>
          <dgm:chMax val="7"/>
          <dgm:chPref val="7"/>
          <dgm:dir/>
        </dgm:presLayoutVars>
      </dgm:prSet>
      <dgm:spPr/>
    </dgm:pt>
    <dgm:pt modelId="{DCE7C41E-3F2C-40F5-8E3A-27BFB758702C}" type="pres">
      <dgm:prSet presAssocID="{0480CAB1-EDC7-4C56-A508-8E64C08151B6}" presName="Name1" presStyleCnt="0"/>
      <dgm:spPr/>
    </dgm:pt>
    <dgm:pt modelId="{01D9494A-8FBA-43D9-9D11-BF23282BAB37}" type="pres">
      <dgm:prSet presAssocID="{0480CAB1-EDC7-4C56-A508-8E64C08151B6}" presName="cycle" presStyleCnt="0"/>
      <dgm:spPr/>
    </dgm:pt>
    <dgm:pt modelId="{415192AC-00AB-4A42-8C0F-FD13E7AA3842}" type="pres">
      <dgm:prSet presAssocID="{0480CAB1-EDC7-4C56-A508-8E64C08151B6}" presName="srcNode" presStyleLbl="node1" presStyleIdx="0" presStyleCnt="2"/>
      <dgm:spPr/>
    </dgm:pt>
    <dgm:pt modelId="{34872276-F52B-46BE-9947-FBEC599B6911}" type="pres">
      <dgm:prSet presAssocID="{0480CAB1-EDC7-4C56-A508-8E64C08151B6}" presName="conn" presStyleLbl="parChTrans1D2" presStyleIdx="0" presStyleCnt="1"/>
      <dgm:spPr/>
    </dgm:pt>
    <dgm:pt modelId="{8BA08549-5880-47B2-98B4-944EA721F850}" type="pres">
      <dgm:prSet presAssocID="{0480CAB1-EDC7-4C56-A508-8E64C08151B6}" presName="extraNode" presStyleLbl="node1" presStyleIdx="0" presStyleCnt="2"/>
      <dgm:spPr/>
    </dgm:pt>
    <dgm:pt modelId="{0704C34A-0152-4D52-B0A2-7041991FF72B}" type="pres">
      <dgm:prSet presAssocID="{0480CAB1-EDC7-4C56-A508-8E64C08151B6}" presName="dstNode" presStyleLbl="node1" presStyleIdx="0" presStyleCnt="2"/>
      <dgm:spPr/>
    </dgm:pt>
    <dgm:pt modelId="{E3312A96-69DB-4132-95E7-125E19E92923}" type="pres">
      <dgm:prSet presAssocID="{C98D8CDA-7A5A-4C6A-9525-E5F96EC3A511}" presName="text_1" presStyleLbl="node1" presStyleIdx="0" presStyleCnt="2" custScaleY="126391">
        <dgm:presLayoutVars>
          <dgm:bulletEnabled val="1"/>
        </dgm:presLayoutVars>
      </dgm:prSet>
      <dgm:spPr/>
    </dgm:pt>
    <dgm:pt modelId="{CE36CC5D-82D7-464E-9BA4-7E355FAA9BF3}" type="pres">
      <dgm:prSet presAssocID="{C98D8CDA-7A5A-4C6A-9525-E5F96EC3A511}" presName="accent_1" presStyleCnt="0"/>
      <dgm:spPr/>
    </dgm:pt>
    <dgm:pt modelId="{847B832C-3287-499C-BC8A-2C49AF87A400}" type="pres">
      <dgm:prSet presAssocID="{C98D8CDA-7A5A-4C6A-9525-E5F96EC3A511}" presName="accentRepeatNode" presStyleLbl="solidFgAcc1" presStyleIdx="0" presStyleCnt="2"/>
      <dgm:spPr/>
    </dgm:pt>
    <dgm:pt modelId="{BAB07113-424C-450A-A466-AC655680ECBD}" type="pres">
      <dgm:prSet presAssocID="{911181CF-54FD-4A00-B775-AE09A50B30E8}" presName="text_2" presStyleLbl="node1" presStyleIdx="1" presStyleCnt="2" custScaleY="121198">
        <dgm:presLayoutVars>
          <dgm:bulletEnabled val="1"/>
        </dgm:presLayoutVars>
      </dgm:prSet>
      <dgm:spPr/>
    </dgm:pt>
    <dgm:pt modelId="{DA16ED6E-A2DE-4133-A330-1CD7F7E9F0BA}" type="pres">
      <dgm:prSet presAssocID="{911181CF-54FD-4A00-B775-AE09A50B30E8}" presName="accent_2" presStyleCnt="0"/>
      <dgm:spPr/>
    </dgm:pt>
    <dgm:pt modelId="{5A599947-9CB6-46A4-BD24-B23E482172ED}" type="pres">
      <dgm:prSet presAssocID="{911181CF-54FD-4A00-B775-AE09A50B30E8}" presName="accentRepeatNode" presStyleLbl="solidFgAcc1" presStyleIdx="1" presStyleCnt="2"/>
      <dgm:spPr/>
    </dgm:pt>
  </dgm:ptLst>
  <dgm:cxnLst>
    <dgm:cxn modelId="{71E72562-0F21-4B12-A1A7-FECDEA8086BF}" type="presOf" srcId="{0480CAB1-EDC7-4C56-A508-8E64C08151B6}" destId="{F075B97F-6CFC-422C-8582-A9082A8CA5CA}" srcOrd="0" destOrd="0" presId="urn:microsoft.com/office/officeart/2008/layout/VerticalCurvedList"/>
    <dgm:cxn modelId="{3A40324F-C223-4EB9-AEEC-51EEEC3D9E46}" srcId="{0480CAB1-EDC7-4C56-A508-8E64C08151B6}" destId="{911181CF-54FD-4A00-B775-AE09A50B30E8}" srcOrd="1" destOrd="0" parTransId="{02852833-4941-4822-98D8-CE1766B0B7CD}" sibTransId="{03BE734C-C2C1-43B2-8AF0-5B3A47441FCE}"/>
    <dgm:cxn modelId="{6EEABE9D-B150-4604-8AC6-7BFC2BAD8F16}" type="presOf" srcId="{C98D8CDA-7A5A-4C6A-9525-E5F96EC3A511}" destId="{E3312A96-69DB-4132-95E7-125E19E92923}" srcOrd="0" destOrd="0" presId="urn:microsoft.com/office/officeart/2008/layout/VerticalCurvedList"/>
    <dgm:cxn modelId="{8F6B46DA-A773-4BDF-B0A0-A82C1C39E47C}" srcId="{0480CAB1-EDC7-4C56-A508-8E64C08151B6}" destId="{C98D8CDA-7A5A-4C6A-9525-E5F96EC3A511}" srcOrd="0" destOrd="0" parTransId="{A5A7336D-8E8B-4465-8022-C523597B2B42}" sibTransId="{3669568A-FD5C-457E-8069-4211ED9D5011}"/>
    <dgm:cxn modelId="{F2CC1CDB-67B7-401E-A37A-00D7A78BA262}" type="presOf" srcId="{911181CF-54FD-4A00-B775-AE09A50B30E8}" destId="{BAB07113-424C-450A-A466-AC655680ECBD}" srcOrd="0" destOrd="0" presId="urn:microsoft.com/office/officeart/2008/layout/VerticalCurvedList"/>
    <dgm:cxn modelId="{0244A7EA-578F-4D16-9E47-36B26196D471}" type="presOf" srcId="{3669568A-FD5C-457E-8069-4211ED9D5011}" destId="{34872276-F52B-46BE-9947-FBEC599B6911}" srcOrd="0" destOrd="0" presId="urn:microsoft.com/office/officeart/2008/layout/VerticalCurvedList"/>
    <dgm:cxn modelId="{964F3095-2091-4EB0-9EB8-A3B2AAE2BAB5}" type="presParOf" srcId="{F075B97F-6CFC-422C-8582-A9082A8CA5CA}" destId="{DCE7C41E-3F2C-40F5-8E3A-27BFB758702C}" srcOrd="0" destOrd="0" presId="urn:microsoft.com/office/officeart/2008/layout/VerticalCurvedList"/>
    <dgm:cxn modelId="{57B3A401-F457-4943-A210-547EB110BB08}" type="presParOf" srcId="{DCE7C41E-3F2C-40F5-8E3A-27BFB758702C}" destId="{01D9494A-8FBA-43D9-9D11-BF23282BAB37}" srcOrd="0" destOrd="0" presId="urn:microsoft.com/office/officeart/2008/layout/VerticalCurvedList"/>
    <dgm:cxn modelId="{19F4C600-1362-4296-B36F-5638297542AA}" type="presParOf" srcId="{01D9494A-8FBA-43D9-9D11-BF23282BAB37}" destId="{415192AC-00AB-4A42-8C0F-FD13E7AA3842}" srcOrd="0" destOrd="0" presId="urn:microsoft.com/office/officeart/2008/layout/VerticalCurvedList"/>
    <dgm:cxn modelId="{34C72B95-EF4B-447B-BCC6-C89CEC2BC62F}" type="presParOf" srcId="{01D9494A-8FBA-43D9-9D11-BF23282BAB37}" destId="{34872276-F52B-46BE-9947-FBEC599B6911}" srcOrd="1" destOrd="0" presId="urn:microsoft.com/office/officeart/2008/layout/VerticalCurvedList"/>
    <dgm:cxn modelId="{C3C34D7F-D669-4380-9C57-F5ABB32DFF29}" type="presParOf" srcId="{01D9494A-8FBA-43D9-9D11-BF23282BAB37}" destId="{8BA08549-5880-47B2-98B4-944EA721F850}" srcOrd="2" destOrd="0" presId="urn:microsoft.com/office/officeart/2008/layout/VerticalCurvedList"/>
    <dgm:cxn modelId="{08FC4AC1-532E-4E1C-8D5A-E355ED963BD9}" type="presParOf" srcId="{01D9494A-8FBA-43D9-9D11-BF23282BAB37}" destId="{0704C34A-0152-4D52-B0A2-7041991FF72B}" srcOrd="3" destOrd="0" presId="urn:microsoft.com/office/officeart/2008/layout/VerticalCurvedList"/>
    <dgm:cxn modelId="{269ABE2C-EA6F-4E3A-BA0F-0585B0B493BD}" type="presParOf" srcId="{DCE7C41E-3F2C-40F5-8E3A-27BFB758702C}" destId="{E3312A96-69DB-4132-95E7-125E19E92923}" srcOrd="1" destOrd="0" presId="urn:microsoft.com/office/officeart/2008/layout/VerticalCurvedList"/>
    <dgm:cxn modelId="{9FF72B25-62FE-49C3-BE0D-F9A63539F33B}" type="presParOf" srcId="{DCE7C41E-3F2C-40F5-8E3A-27BFB758702C}" destId="{CE36CC5D-82D7-464E-9BA4-7E355FAA9BF3}" srcOrd="2" destOrd="0" presId="urn:microsoft.com/office/officeart/2008/layout/VerticalCurvedList"/>
    <dgm:cxn modelId="{22BCA761-0BE1-445D-A1E0-4FDE9DECE801}" type="presParOf" srcId="{CE36CC5D-82D7-464E-9BA4-7E355FAA9BF3}" destId="{847B832C-3287-499C-BC8A-2C49AF87A400}" srcOrd="0" destOrd="0" presId="urn:microsoft.com/office/officeart/2008/layout/VerticalCurvedList"/>
    <dgm:cxn modelId="{AB08A793-5230-4833-9A67-0FEDBE37C5D4}" type="presParOf" srcId="{DCE7C41E-3F2C-40F5-8E3A-27BFB758702C}" destId="{BAB07113-424C-450A-A466-AC655680ECBD}" srcOrd="3" destOrd="0" presId="urn:microsoft.com/office/officeart/2008/layout/VerticalCurvedList"/>
    <dgm:cxn modelId="{47069E49-D927-4101-B994-CE2F4174E116}" type="presParOf" srcId="{DCE7C41E-3F2C-40F5-8E3A-27BFB758702C}" destId="{DA16ED6E-A2DE-4133-A330-1CD7F7E9F0BA}" srcOrd="4" destOrd="0" presId="urn:microsoft.com/office/officeart/2008/layout/VerticalCurvedList"/>
    <dgm:cxn modelId="{7660F6DE-34FE-45FE-AEC0-975F5A752EF2}" type="presParOf" srcId="{DA16ED6E-A2DE-4133-A330-1CD7F7E9F0BA}" destId="{5A599947-9CB6-46A4-BD24-B23E482172E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480CAB1-EDC7-4C56-A508-8E64C08151B6}"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zh-CN" altLang="en-US"/>
        </a:p>
      </dgm:t>
    </dgm:pt>
    <dgm:pt modelId="{C98D8CDA-7A5A-4C6A-9525-E5F96EC3A511}">
      <dgm:prSet phldrT="[文本]" custT="1"/>
      <dgm:spPr/>
      <dgm:t>
        <a:bodyPr/>
        <a:lstStyle/>
        <a:p>
          <a:r>
            <a:rPr lang="zh-CN" altLang="en-US" sz="1800" dirty="0">
              <a:latin typeface="Arial" panose="020B0604020202020204" pitchFamily="34" charset="0"/>
              <a:ea typeface="微软雅黑" panose="020B0503020204020204" pitchFamily="34" charset="-122"/>
            </a:rPr>
            <a:t>第一步：使用道德说理纠正学生将自由与纪律对立的错误思想，强调自然规律、社会规章制度的重要性，以及个人作为社会成员的责任。</a:t>
          </a:r>
        </a:p>
      </dgm:t>
    </dgm:pt>
    <dgm:pt modelId="{A5A7336D-8E8B-4465-8022-C523597B2B42}" type="parTrans" cxnId="{8F6B46DA-A773-4BDF-B0A0-A82C1C39E47C}">
      <dgm:prSet/>
      <dgm:spPr/>
      <dgm:t>
        <a:bodyPr/>
        <a:lstStyle/>
        <a:p>
          <a:endParaRPr lang="zh-CN" altLang="en-US"/>
        </a:p>
      </dgm:t>
    </dgm:pt>
    <dgm:pt modelId="{3669568A-FD5C-457E-8069-4211ED9D5011}" type="sibTrans" cxnId="{8F6B46DA-A773-4BDF-B0A0-A82C1C39E47C}">
      <dgm:prSet/>
      <dgm:spPr/>
      <dgm:t>
        <a:bodyPr/>
        <a:lstStyle/>
        <a:p>
          <a:endParaRPr lang="zh-CN" altLang="en-US"/>
        </a:p>
      </dgm:t>
    </dgm:pt>
    <dgm:pt modelId="{911181CF-54FD-4A00-B775-AE09A50B30E8}">
      <dgm:prSet phldrT="[文本]" custT="1"/>
      <dgm:spPr/>
      <dgm:t>
        <a:bodyPr/>
        <a:lstStyle/>
        <a:p>
          <a:r>
            <a:rPr lang="zh-CN" altLang="en-US" sz="1800" dirty="0">
              <a:latin typeface="Arial" panose="020B0604020202020204" pitchFamily="34" charset="0"/>
              <a:ea typeface="微软雅黑" panose="020B0503020204020204" pitchFamily="34" charset="-122"/>
            </a:rPr>
            <a:t>第二步：通过道德两难情境的判断，培养学生的自律意识，采用客观科学的教育形式，使用</a:t>
          </a:r>
          <a:r>
            <a:rPr lang="en-US" altLang="en-US" sz="1800" dirty="0">
              <a:latin typeface="Arial" panose="020B0604020202020204" pitchFamily="34" charset="0"/>
              <a:ea typeface="微软雅黑" panose="020B0503020204020204" pitchFamily="34" charset="-122"/>
            </a:rPr>
            <a:t>《</a:t>
          </a:r>
          <a:r>
            <a:rPr lang="zh-CN" altLang="en-US" sz="1800" dirty="0">
              <a:latin typeface="Arial" panose="020B0604020202020204" pitchFamily="34" charset="0"/>
              <a:ea typeface="微软雅黑" panose="020B0503020204020204" pitchFamily="34" charset="-122"/>
            </a:rPr>
            <a:t>上海地区青少年道德判断能力测验</a:t>
          </a:r>
          <a:r>
            <a:rPr lang="en-US" altLang="en-US" sz="1800" dirty="0">
              <a:latin typeface="Arial" panose="020B0604020202020204" pitchFamily="34" charset="0"/>
              <a:ea typeface="微软雅黑" panose="020B0503020204020204" pitchFamily="34" charset="-122"/>
            </a:rPr>
            <a:t>》</a:t>
          </a:r>
          <a:r>
            <a:rPr lang="zh-CN" altLang="en-US" sz="1800" dirty="0">
              <a:latin typeface="Arial" panose="020B0604020202020204" pitchFamily="34" charset="0"/>
              <a:ea typeface="微软雅黑" panose="020B0503020204020204" pitchFamily="34" charset="-122"/>
            </a:rPr>
            <a:t>中的故事作为教育材料。</a:t>
          </a:r>
        </a:p>
      </dgm:t>
    </dgm:pt>
    <dgm:pt modelId="{02852833-4941-4822-98D8-CE1766B0B7CD}" type="parTrans" cxnId="{3A40324F-C223-4EB9-AEEC-51EEEC3D9E46}">
      <dgm:prSet/>
      <dgm:spPr/>
      <dgm:t>
        <a:bodyPr/>
        <a:lstStyle/>
        <a:p>
          <a:endParaRPr lang="zh-CN" altLang="en-US"/>
        </a:p>
      </dgm:t>
    </dgm:pt>
    <dgm:pt modelId="{03BE734C-C2C1-43B2-8AF0-5B3A47441FCE}" type="sibTrans" cxnId="{3A40324F-C223-4EB9-AEEC-51EEEC3D9E46}">
      <dgm:prSet/>
      <dgm:spPr/>
      <dgm:t>
        <a:bodyPr/>
        <a:lstStyle/>
        <a:p>
          <a:endParaRPr lang="zh-CN" altLang="en-US"/>
        </a:p>
      </dgm:t>
    </dgm:pt>
    <dgm:pt modelId="{F075B97F-6CFC-422C-8582-A9082A8CA5CA}" type="pres">
      <dgm:prSet presAssocID="{0480CAB1-EDC7-4C56-A508-8E64C08151B6}" presName="Name0" presStyleCnt="0">
        <dgm:presLayoutVars>
          <dgm:chMax val="7"/>
          <dgm:chPref val="7"/>
          <dgm:dir/>
        </dgm:presLayoutVars>
      </dgm:prSet>
      <dgm:spPr/>
    </dgm:pt>
    <dgm:pt modelId="{DCE7C41E-3F2C-40F5-8E3A-27BFB758702C}" type="pres">
      <dgm:prSet presAssocID="{0480CAB1-EDC7-4C56-A508-8E64C08151B6}" presName="Name1" presStyleCnt="0"/>
      <dgm:spPr/>
    </dgm:pt>
    <dgm:pt modelId="{01D9494A-8FBA-43D9-9D11-BF23282BAB37}" type="pres">
      <dgm:prSet presAssocID="{0480CAB1-EDC7-4C56-A508-8E64C08151B6}" presName="cycle" presStyleCnt="0"/>
      <dgm:spPr/>
    </dgm:pt>
    <dgm:pt modelId="{415192AC-00AB-4A42-8C0F-FD13E7AA3842}" type="pres">
      <dgm:prSet presAssocID="{0480CAB1-EDC7-4C56-A508-8E64C08151B6}" presName="srcNode" presStyleLbl="node1" presStyleIdx="0" presStyleCnt="2"/>
      <dgm:spPr/>
    </dgm:pt>
    <dgm:pt modelId="{34872276-F52B-46BE-9947-FBEC599B6911}" type="pres">
      <dgm:prSet presAssocID="{0480CAB1-EDC7-4C56-A508-8E64C08151B6}" presName="conn" presStyleLbl="parChTrans1D2" presStyleIdx="0" presStyleCnt="1"/>
      <dgm:spPr/>
    </dgm:pt>
    <dgm:pt modelId="{8BA08549-5880-47B2-98B4-944EA721F850}" type="pres">
      <dgm:prSet presAssocID="{0480CAB1-EDC7-4C56-A508-8E64C08151B6}" presName="extraNode" presStyleLbl="node1" presStyleIdx="0" presStyleCnt="2"/>
      <dgm:spPr/>
    </dgm:pt>
    <dgm:pt modelId="{0704C34A-0152-4D52-B0A2-7041991FF72B}" type="pres">
      <dgm:prSet presAssocID="{0480CAB1-EDC7-4C56-A508-8E64C08151B6}" presName="dstNode" presStyleLbl="node1" presStyleIdx="0" presStyleCnt="2"/>
      <dgm:spPr/>
    </dgm:pt>
    <dgm:pt modelId="{E3312A96-69DB-4132-95E7-125E19E92923}" type="pres">
      <dgm:prSet presAssocID="{C98D8CDA-7A5A-4C6A-9525-E5F96EC3A511}" presName="text_1" presStyleLbl="node1" presStyleIdx="0" presStyleCnt="2" custScaleY="126391">
        <dgm:presLayoutVars>
          <dgm:bulletEnabled val="1"/>
        </dgm:presLayoutVars>
      </dgm:prSet>
      <dgm:spPr/>
    </dgm:pt>
    <dgm:pt modelId="{CE36CC5D-82D7-464E-9BA4-7E355FAA9BF3}" type="pres">
      <dgm:prSet presAssocID="{C98D8CDA-7A5A-4C6A-9525-E5F96EC3A511}" presName="accent_1" presStyleCnt="0"/>
      <dgm:spPr/>
    </dgm:pt>
    <dgm:pt modelId="{847B832C-3287-499C-BC8A-2C49AF87A400}" type="pres">
      <dgm:prSet presAssocID="{C98D8CDA-7A5A-4C6A-9525-E5F96EC3A511}" presName="accentRepeatNode" presStyleLbl="solidFgAcc1" presStyleIdx="0" presStyleCnt="2"/>
      <dgm:spPr/>
    </dgm:pt>
    <dgm:pt modelId="{BAB07113-424C-450A-A466-AC655680ECBD}" type="pres">
      <dgm:prSet presAssocID="{911181CF-54FD-4A00-B775-AE09A50B30E8}" presName="text_2" presStyleLbl="node1" presStyleIdx="1" presStyleCnt="2" custScaleY="121198">
        <dgm:presLayoutVars>
          <dgm:bulletEnabled val="1"/>
        </dgm:presLayoutVars>
      </dgm:prSet>
      <dgm:spPr/>
    </dgm:pt>
    <dgm:pt modelId="{DA16ED6E-A2DE-4133-A330-1CD7F7E9F0BA}" type="pres">
      <dgm:prSet presAssocID="{911181CF-54FD-4A00-B775-AE09A50B30E8}" presName="accent_2" presStyleCnt="0"/>
      <dgm:spPr/>
    </dgm:pt>
    <dgm:pt modelId="{5A599947-9CB6-46A4-BD24-B23E482172ED}" type="pres">
      <dgm:prSet presAssocID="{911181CF-54FD-4A00-B775-AE09A50B30E8}" presName="accentRepeatNode" presStyleLbl="solidFgAcc1" presStyleIdx="1" presStyleCnt="2"/>
      <dgm:spPr/>
    </dgm:pt>
  </dgm:ptLst>
  <dgm:cxnLst>
    <dgm:cxn modelId="{71E72562-0F21-4B12-A1A7-FECDEA8086BF}" type="presOf" srcId="{0480CAB1-EDC7-4C56-A508-8E64C08151B6}" destId="{F075B97F-6CFC-422C-8582-A9082A8CA5CA}" srcOrd="0" destOrd="0" presId="urn:microsoft.com/office/officeart/2008/layout/VerticalCurvedList"/>
    <dgm:cxn modelId="{3A40324F-C223-4EB9-AEEC-51EEEC3D9E46}" srcId="{0480CAB1-EDC7-4C56-A508-8E64C08151B6}" destId="{911181CF-54FD-4A00-B775-AE09A50B30E8}" srcOrd="1" destOrd="0" parTransId="{02852833-4941-4822-98D8-CE1766B0B7CD}" sibTransId="{03BE734C-C2C1-43B2-8AF0-5B3A47441FCE}"/>
    <dgm:cxn modelId="{6EEABE9D-B150-4604-8AC6-7BFC2BAD8F16}" type="presOf" srcId="{C98D8CDA-7A5A-4C6A-9525-E5F96EC3A511}" destId="{E3312A96-69DB-4132-95E7-125E19E92923}" srcOrd="0" destOrd="0" presId="urn:microsoft.com/office/officeart/2008/layout/VerticalCurvedList"/>
    <dgm:cxn modelId="{8F6B46DA-A773-4BDF-B0A0-A82C1C39E47C}" srcId="{0480CAB1-EDC7-4C56-A508-8E64C08151B6}" destId="{C98D8CDA-7A5A-4C6A-9525-E5F96EC3A511}" srcOrd="0" destOrd="0" parTransId="{A5A7336D-8E8B-4465-8022-C523597B2B42}" sibTransId="{3669568A-FD5C-457E-8069-4211ED9D5011}"/>
    <dgm:cxn modelId="{F2CC1CDB-67B7-401E-A37A-00D7A78BA262}" type="presOf" srcId="{911181CF-54FD-4A00-B775-AE09A50B30E8}" destId="{BAB07113-424C-450A-A466-AC655680ECBD}" srcOrd="0" destOrd="0" presId="urn:microsoft.com/office/officeart/2008/layout/VerticalCurvedList"/>
    <dgm:cxn modelId="{0244A7EA-578F-4D16-9E47-36B26196D471}" type="presOf" srcId="{3669568A-FD5C-457E-8069-4211ED9D5011}" destId="{34872276-F52B-46BE-9947-FBEC599B6911}" srcOrd="0" destOrd="0" presId="urn:microsoft.com/office/officeart/2008/layout/VerticalCurvedList"/>
    <dgm:cxn modelId="{964F3095-2091-4EB0-9EB8-A3B2AAE2BAB5}" type="presParOf" srcId="{F075B97F-6CFC-422C-8582-A9082A8CA5CA}" destId="{DCE7C41E-3F2C-40F5-8E3A-27BFB758702C}" srcOrd="0" destOrd="0" presId="urn:microsoft.com/office/officeart/2008/layout/VerticalCurvedList"/>
    <dgm:cxn modelId="{57B3A401-F457-4943-A210-547EB110BB08}" type="presParOf" srcId="{DCE7C41E-3F2C-40F5-8E3A-27BFB758702C}" destId="{01D9494A-8FBA-43D9-9D11-BF23282BAB37}" srcOrd="0" destOrd="0" presId="urn:microsoft.com/office/officeart/2008/layout/VerticalCurvedList"/>
    <dgm:cxn modelId="{19F4C600-1362-4296-B36F-5638297542AA}" type="presParOf" srcId="{01D9494A-8FBA-43D9-9D11-BF23282BAB37}" destId="{415192AC-00AB-4A42-8C0F-FD13E7AA3842}" srcOrd="0" destOrd="0" presId="urn:microsoft.com/office/officeart/2008/layout/VerticalCurvedList"/>
    <dgm:cxn modelId="{34C72B95-EF4B-447B-BCC6-C89CEC2BC62F}" type="presParOf" srcId="{01D9494A-8FBA-43D9-9D11-BF23282BAB37}" destId="{34872276-F52B-46BE-9947-FBEC599B6911}" srcOrd="1" destOrd="0" presId="urn:microsoft.com/office/officeart/2008/layout/VerticalCurvedList"/>
    <dgm:cxn modelId="{C3C34D7F-D669-4380-9C57-F5ABB32DFF29}" type="presParOf" srcId="{01D9494A-8FBA-43D9-9D11-BF23282BAB37}" destId="{8BA08549-5880-47B2-98B4-944EA721F850}" srcOrd="2" destOrd="0" presId="urn:microsoft.com/office/officeart/2008/layout/VerticalCurvedList"/>
    <dgm:cxn modelId="{08FC4AC1-532E-4E1C-8D5A-E355ED963BD9}" type="presParOf" srcId="{01D9494A-8FBA-43D9-9D11-BF23282BAB37}" destId="{0704C34A-0152-4D52-B0A2-7041991FF72B}" srcOrd="3" destOrd="0" presId="urn:microsoft.com/office/officeart/2008/layout/VerticalCurvedList"/>
    <dgm:cxn modelId="{269ABE2C-EA6F-4E3A-BA0F-0585B0B493BD}" type="presParOf" srcId="{DCE7C41E-3F2C-40F5-8E3A-27BFB758702C}" destId="{E3312A96-69DB-4132-95E7-125E19E92923}" srcOrd="1" destOrd="0" presId="urn:microsoft.com/office/officeart/2008/layout/VerticalCurvedList"/>
    <dgm:cxn modelId="{9FF72B25-62FE-49C3-BE0D-F9A63539F33B}" type="presParOf" srcId="{DCE7C41E-3F2C-40F5-8E3A-27BFB758702C}" destId="{CE36CC5D-82D7-464E-9BA4-7E355FAA9BF3}" srcOrd="2" destOrd="0" presId="urn:microsoft.com/office/officeart/2008/layout/VerticalCurvedList"/>
    <dgm:cxn modelId="{22BCA761-0BE1-445D-A1E0-4FDE9DECE801}" type="presParOf" srcId="{CE36CC5D-82D7-464E-9BA4-7E355FAA9BF3}" destId="{847B832C-3287-499C-BC8A-2C49AF87A400}" srcOrd="0" destOrd="0" presId="urn:microsoft.com/office/officeart/2008/layout/VerticalCurvedList"/>
    <dgm:cxn modelId="{AB08A793-5230-4833-9A67-0FEDBE37C5D4}" type="presParOf" srcId="{DCE7C41E-3F2C-40F5-8E3A-27BFB758702C}" destId="{BAB07113-424C-450A-A466-AC655680ECBD}" srcOrd="3" destOrd="0" presId="urn:microsoft.com/office/officeart/2008/layout/VerticalCurvedList"/>
    <dgm:cxn modelId="{47069E49-D927-4101-B994-CE2F4174E116}" type="presParOf" srcId="{DCE7C41E-3F2C-40F5-8E3A-27BFB758702C}" destId="{DA16ED6E-A2DE-4133-A330-1CD7F7E9F0BA}" srcOrd="4" destOrd="0" presId="urn:microsoft.com/office/officeart/2008/layout/VerticalCurvedList"/>
    <dgm:cxn modelId="{7660F6DE-34FE-45FE-AEC0-975F5A752EF2}" type="presParOf" srcId="{DA16ED6E-A2DE-4133-A330-1CD7F7E9F0BA}" destId="{5A599947-9CB6-46A4-BD24-B23E482172E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30A8CD5-1C2C-4F56-9376-7BE3A79D6507}" type="doc">
      <dgm:prSet loTypeId="urn:microsoft.com/office/officeart/2005/8/layout/process2" loCatId="process" qsTypeId="urn:microsoft.com/office/officeart/2005/8/quickstyle/simple1" qsCatId="simple" csTypeId="urn:microsoft.com/office/officeart/2005/8/colors/colorful3" csCatId="colorful" phldr="1"/>
      <dgm:spPr/>
    </dgm:pt>
    <dgm:pt modelId="{C24C881B-04E4-4B27-95C6-A60741D8819D}">
      <dgm:prSet phldrT="[文本]" custT="1"/>
      <dgm:spPr/>
      <dgm:t>
        <a:bodyPr/>
        <a:lstStyle/>
        <a:p>
          <a:pPr algn="l"/>
          <a:r>
            <a:rPr lang="zh-CN" altLang="en-US" sz="1600" dirty="0">
              <a:latin typeface="Arial" panose="020B0604020202020204" pitchFamily="34" charset="0"/>
              <a:ea typeface="微软雅黑" panose="020B0503020204020204" pitchFamily="34" charset="-122"/>
            </a:rPr>
            <a:t>① 我国传统伦理思想把人们对待现实的态度归纳为立身（对己）处世（对人、对事）两方面的态度。</a:t>
          </a:r>
          <a:endParaRPr lang="zh-CN" altLang="en-US" sz="1600" dirty="0"/>
        </a:p>
      </dgm:t>
    </dgm:pt>
    <dgm:pt modelId="{7E5B04C0-D400-4A7D-B7C4-C6B50443DA8E}" type="parTrans" cxnId="{54EEFF91-FA2E-49B1-9D59-6003C42F988C}">
      <dgm:prSet/>
      <dgm:spPr/>
      <dgm:t>
        <a:bodyPr/>
        <a:lstStyle/>
        <a:p>
          <a:endParaRPr lang="zh-CN" altLang="en-US"/>
        </a:p>
      </dgm:t>
    </dgm:pt>
    <dgm:pt modelId="{186A9966-EFA4-4C11-AE73-5AB4278CD066}" type="sibTrans" cxnId="{54EEFF91-FA2E-49B1-9D59-6003C42F988C}">
      <dgm:prSet/>
      <dgm:spPr/>
      <dgm:t>
        <a:bodyPr/>
        <a:lstStyle/>
        <a:p>
          <a:endParaRPr lang="zh-CN" altLang="en-US"/>
        </a:p>
      </dgm:t>
    </dgm:pt>
    <dgm:pt modelId="{DD3B207E-3231-438A-BD28-4D51167961AE}">
      <dgm:prSet phldrT="[文本]" custT="1"/>
      <dgm:spPr/>
      <dgm:t>
        <a:bodyPr/>
        <a:lstStyle/>
        <a:p>
          <a:pPr algn="l"/>
          <a:r>
            <a:rPr lang="zh-CN" altLang="en-US" sz="1600" dirty="0">
              <a:latin typeface="Arial" panose="020B0604020202020204" pitchFamily="34" charset="0"/>
              <a:ea typeface="微软雅黑" panose="020B0503020204020204" pitchFamily="34" charset="-122"/>
            </a:rPr>
            <a:t>② 人们各自不同的立身处世态度是可以予以归类、方便教育的。</a:t>
          </a:r>
        </a:p>
      </dgm:t>
    </dgm:pt>
    <dgm:pt modelId="{3E9C4B26-BA95-4E51-A50A-53A2E0A34F83}" type="parTrans" cxnId="{73E54B5D-B2F9-4BC9-97DE-5160667BE0BA}">
      <dgm:prSet/>
      <dgm:spPr/>
      <dgm:t>
        <a:bodyPr/>
        <a:lstStyle/>
        <a:p>
          <a:endParaRPr lang="zh-CN" altLang="en-US"/>
        </a:p>
      </dgm:t>
    </dgm:pt>
    <dgm:pt modelId="{64E19291-93F1-4EA2-9DF4-BBB6485F4113}" type="sibTrans" cxnId="{73E54B5D-B2F9-4BC9-97DE-5160667BE0BA}">
      <dgm:prSet/>
      <dgm:spPr/>
      <dgm:t>
        <a:bodyPr/>
        <a:lstStyle/>
        <a:p>
          <a:endParaRPr lang="zh-CN" altLang="en-US"/>
        </a:p>
      </dgm:t>
    </dgm:pt>
    <dgm:pt modelId="{11E3859A-FD60-49A1-9349-B0087E64A166}">
      <dgm:prSet phldrT="[文本]" custT="1"/>
      <dgm:spPr/>
      <dgm:t>
        <a:bodyPr/>
        <a:lstStyle/>
        <a:p>
          <a:pPr algn="l"/>
          <a:r>
            <a:rPr lang="zh-CN" altLang="en-US" sz="1400" dirty="0">
              <a:latin typeface="Arial" panose="020B0604020202020204" pitchFamily="34" charset="0"/>
              <a:ea typeface="微软雅黑" panose="020B0503020204020204" pitchFamily="34" charset="-122"/>
            </a:rPr>
            <a:t>③ 青少年学生的道德信念仍带有初始性，道德情感的表现也不稳定，道德行动更缺乏定向性，往往会在不良时尚的影响下，形成某种立身处世的不正确态度。</a:t>
          </a:r>
        </a:p>
      </dgm:t>
    </dgm:pt>
    <dgm:pt modelId="{5F54BD4A-8223-4697-B900-D1F71FF7981E}" type="parTrans" cxnId="{E2AC3A96-C696-44BA-85FB-731D9DDBC31C}">
      <dgm:prSet/>
      <dgm:spPr/>
      <dgm:t>
        <a:bodyPr/>
        <a:lstStyle/>
        <a:p>
          <a:endParaRPr lang="zh-CN" altLang="en-US"/>
        </a:p>
      </dgm:t>
    </dgm:pt>
    <dgm:pt modelId="{37E6F062-2249-4085-9868-C61AD2311354}" type="sibTrans" cxnId="{E2AC3A96-C696-44BA-85FB-731D9DDBC31C}">
      <dgm:prSet/>
      <dgm:spPr/>
      <dgm:t>
        <a:bodyPr/>
        <a:lstStyle/>
        <a:p>
          <a:endParaRPr lang="zh-CN" altLang="en-US"/>
        </a:p>
      </dgm:t>
    </dgm:pt>
    <dgm:pt modelId="{5CB57F47-8893-4DAA-A844-DF5A5CE50959}" type="pres">
      <dgm:prSet presAssocID="{F30A8CD5-1C2C-4F56-9376-7BE3A79D6507}" presName="linearFlow" presStyleCnt="0">
        <dgm:presLayoutVars>
          <dgm:resizeHandles val="exact"/>
        </dgm:presLayoutVars>
      </dgm:prSet>
      <dgm:spPr/>
    </dgm:pt>
    <dgm:pt modelId="{0A2E5EAF-9694-4ECF-9BD3-451C3A8810DF}" type="pres">
      <dgm:prSet presAssocID="{C24C881B-04E4-4B27-95C6-A60741D8819D}" presName="node" presStyleLbl="node1" presStyleIdx="0" presStyleCnt="3" custScaleX="150910">
        <dgm:presLayoutVars>
          <dgm:bulletEnabled val="1"/>
        </dgm:presLayoutVars>
      </dgm:prSet>
      <dgm:spPr/>
    </dgm:pt>
    <dgm:pt modelId="{7502A5B3-45EB-4E15-9E61-7996F6FC91B7}" type="pres">
      <dgm:prSet presAssocID="{186A9966-EFA4-4C11-AE73-5AB4278CD066}" presName="sibTrans" presStyleLbl="sibTrans2D1" presStyleIdx="0" presStyleCnt="2"/>
      <dgm:spPr/>
    </dgm:pt>
    <dgm:pt modelId="{5E02AAF0-4543-4115-A434-A029BBE6891F}" type="pres">
      <dgm:prSet presAssocID="{186A9966-EFA4-4C11-AE73-5AB4278CD066}" presName="connectorText" presStyleLbl="sibTrans2D1" presStyleIdx="0" presStyleCnt="2"/>
      <dgm:spPr/>
    </dgm:pt>
    <dgm:pt modelId="{8AB01710-60D7-457B-BC58-3A18116B7262}" type="pres">
      <dgm:prSet presAssocID="{DD3B207E-3231-438A-BD28-4D51167961AE}" presName="node" presStyleLbl="node1" presStyleIdx="1" presStyleCnt="3" custScaleX="146057" custScaleY="107536">
        <dgm:presLayoutVars>
          <dgm:bulletEnabled val="1"/>
        </dgm:presLayoutVars>
      </dgm:prSet>
      <dgm:spPr/>
    </dgm:pt>
    <dgm:pt modelId="{BEDEF2B6-CD5B-4D2D-BDCF-EEC33256AC3E}" type="pres">
      <dgm:prSet presAssocID="{64E19291-93F1-4EA2-9DF4-BBB6485F4113}" presName="sibTrans" presStyleLbl="sibTrans2D1" presStyleIdx="1" presStyleCnt="2"/>
      <dgm:spPr/>
    </dgm:pt>
    <dgm:pt modelId="{D816AD2D-A523-474B-961A-7BCC5A1EB528}" type="pres">
      <dgm:prSet presAssocID="{64E19291-93F1-4EA2-9DF4-BBB6485F4113}" presName="connectorText" presStyleLbl="sibTrans2D1" presStyleIdx="1" presStyleCnt="2"/>
      <dgm:spPr/>
    </dgm:pt>
    <dgm:pt modelId="{E4B20E69-75A9-491E-B850-4BC6B01422F4}" type="pres">
      <dgm:prSet presAssocID="{11E3859A-FD60-49A1-9349-B0087E64A166}" presName="node" presStyleLbl="node1" presStyleIdx="2" presStyleCnt="3" custScaleX="143866">
        <dgm:presLayoutVars>
          <dgm:bulletEnabled val="1"/>
        </dgm:presLayoutVars>
      </dgm:prSet>
      <dgm:spPr/>
    </dgm:pt>
  </dgm:ptLst>
  <dgm:cxnLst>
    <dgm:cxn modelId="{502C470A-642E-4525-ABF7-0F20889C407C}" type="presOf" srcId="{64E19291-93F1-4EA2-9DF4-BBB6485F4113}" destId="{BEDEF2B6-CD5B-4D2D-BDCF-EEC33256AC3E}" srcOrd="0" destOrd="0" presId="urn:microsoft.com/office/officeart/2005/8/layout/process2"/>
    <dgm:cxn modelId="{F7A11C0D-F540-4076-924C-2A354973183E}" type="presOf" srcId="{11E3859A-FD60-49A1-9349-B0087E64A166}" destId="{E4B20E69-75A9-491E-B850-4BC6B01422F4}" srcOrd="0" destOrd="0" presId="urn:microsoft.com/office/officeart/2005/8/layout/process2"/>
    <dgm:cxn modelId="{8799B411-F998-43AB-B7C4-86618E0FF2BB}" type="presOf" srcId="{C24C881B-04E4-4B27-95C6-A60741D8819D}" destId="{0A2E5EAF-9694-4ECF-9BD3-451C3A8810DF}" srcOrd="0" destOrd="0" presId="urn:microsoft.com/office/officeart/2005/8/layout/process2"/>
    <dgm:cxn modelId="{73E54B5D-B2F9-4BC9-97DE-5160667BE0BA}" srcId="{F30A8CD5-1C2C-4F56-9376-7BE3A79D6507}" destId="{DD3B207E-3231-438A-BD28-4D51167961AE}" srcOrd="1" destOrd="0" parTransId="{3E9C4B26-BA95-4E51-A50A-53A2E0A34F83}" sibTransId="{64E19291-93F1-4EA2-9DF4-BBB6485F4113}"/>
    <dgm:cxn modelId="{9A2E3A57-D06F-4691-B67D-460C990367EA}" type="presOf" srcId="{F30A8CD5-1C2C-4F56-9376-7BE3A79D6507}" destId="{5CB57F47-8893-4DAA-A844-DF5A5CE50959}" srcOrd="0" destOrd="0" presId="urn:microsoft.com/office/officeart/2005/8/layout/process2"/>
    <dgm:cxn modelId="{0F63B086-BAA7-439B-93A0-18ECC7D0EFC4}" type="presOf" srcId="{186A9966-EFA4-4C11-AE73-5AB4278CD066}" destId="{5E02AAF0-4543-4115-A434-A029BBE6891F}" srcOrd="1" destOrd="0" presId="urn:microsoft.com/office/officeart/2005/8/layout/process2"/>
    <dgm:cxn modelId="{54EEFF91-FA2E-49B1-9D59-6003C42F988C}" srcId="{F30A8CD5-1C2C-4F56-9376-7BE3A79D6507}" destId="{C24C881B-04E4-4B27-95C6-A60741D8819D}" srcOrd="0" destOrd="0" parTransId="{7E5B04C0-D400-4A7D-B7C4-C6B50443DA8E}" sibTransId="{186A9966-EFA4-4C11-AE73-5AB4278CD066}"/>
    <dgm:cxn modelId="{E2AC3A96-C696-44BA-85FB-731D9DDBC31C}" srcId="{F30A8CD5-1C2C-4F56-9376-7BE3A79D6507}" destId="{11E3859A-FD60-49A1-9349-B0087E64A166}" srcOrd="2" destOrd="0" parTransId="{5F54BD4A-8223-4697-B900-D1F71FF7981E}" sibTransId="{37E6F062-2249-4085-9868-C61AD2311354}"/>
    <dgm:cxn modelId="{DEAB9F99-8DB7-41CB-874C-E4EFDB06BF4C}" type="presOf" srcId="{64E19291-93F1-4EA2-9DF4-BBB6485F4113}" destId="{D816AD2D-A523-474B-961A-7BCC5A1EB528}" srcOrd="1" destOrd="0" presId="urn:microsoft.com/office/officeart/2005/8/layout/process2"/>
    <dgm:cxn modelId="{555217B7-D027-4BB7-8517-F8492AA81693}" type="presOf" srcId="{DD3B207E-3231-438A-BD28-4D51167961AE}" destId="{8AB01710-60D7-457B-BC58-3A18116B7262}" srcOrd="0" destOrd="0" presId="urn:microsoft.com/office/officeart/2005/8/layout/process2"/>
    <dgm:cxn modelId="{4322FCDA-B887-4DCD-A7D4-74489E01C126}" type="presOf" srcId="{186A9966-EFA4-4C11-AE73-5AB4278CD066}" destId="{7502A5B3-45EB-4E15-9E61-7996F6FC91B7}" srcOrd="0" destOrd="0" presId="urn:microsoft.com/office/officeart/2005/8/layout/process2"/>
    <dgm:cxn modelId="{44D70511-C847-4312-8C62-9EF2D1FDBDD3}" type="presParOf" srcId="{5CB57F47-8893-4DAA-A844-DF5A5CE50959}" destId="{0A2E5EAF-9694-4ECF-9BD3-451C3A8810DF}" srcOrd="0" destOrd="0" presId="urn:microsoft.com/office/officeart/2005/8/layout/process2"/>
    <dgm:cxn modelId="{51A176D3-364F-42C2-AC7F-42975B8357AB}" type="presParOf" srcId="{5CB57F47-8893-4DAA-A844-DF5A5CE50959}" destId="{7502A5B3-45EB-4E15-9E61-7996F6FC91B7}" srcOrd="1" destOrd="0" presId="urn:microsoft.com/office/officeart/2005/8/layout/process2"/>
    <dgm:cxn modelId="{BB9E5862-C358-4A36-AAB8-AB0AC5DFB6B5}" type="presParOf" srcId="{7502A5B3-45EB-4E15-9E61-7996F6FC91B7}" destId="{5E02AAF0-4543-4115-A434-A029BBE6891F}" srcOrd="0" destOrd="0" presId="urn:microsoft.com/office/officeart/2005/8/layout/process2"/>
    <dgm:cxn modelId="{5CF467B5-B6F3-46C9-A7C7-B0D2C2D909CF}" type="presParOf" srcId="{5CB57F47-8893-4DAA-A844-DF5A5CE50959}" destId="{8AB01710-60D7-457B-BC58-3A18116B7262}" srcOrd="2" destOrd="0" presId="urn:microsoft.com/office/officeart/2005/8/layout/process2"/>
    <dgm:cxn modelId="{CBA6059C-DE4A-4C2E-8DAB-3DB6CDF50DBB}" type="presParOf" srcId="{5CB57F47-8893-4DAA-A844-DF5A5CE50959}" destId="{BEDEF2B6-CD5B-4D2D-BDCF-EEC33256AC3E}" srcOrd="3" destOrd="0" presId="urn:microsoft.com/office/officeart/2005/8/layout/process2"/>
    <dgm:cxn modelId="{153A01F6-7592-4E11-8926-2F213E0C654C}" type="presParOf" srcId="{BEDEF2B6-CD5B-4D2D-BDCF-EEC33256AC3E}" destId="{D816AD2D-A523-474B-961A-7BCC5A1EB528}" srcOrd="0" destOrd="0" presId="urn:microsoft.com/office/officeart/2005/8/layout/process2"/>
    <dgm:cxn modelId="{3A25C85C-D282-44E2-A08C-D2C177F43633}" type="presParOf" srcId="{5CB57F47-8893-4DAA-A844-DF5A5CE50959}" destId="{E4B20E69-75A9-491E-B850-4BC6B01422F4}"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C0E935E-E4D3-4A17-902A-B865653A642F}" type="doc">
      <dgm:prSet loTypeId="urn:microsoft.com/office/officeart/2005/8/layout/vList3" loCatId="list" qsTypeId="urn:microsoft.com/office/officeart/2005/8/quickstyle/simple1" qsCatId="simple" csTypeId="urn:microsoft.com/office/officeart/2005/8/colors/colorful4" csCatId="colorful" phldr="1"/>
      <dgm:spPr/>
    </dgm:pt>
    <dgm:pt modelId="{03306089-7434-4C45-93C0-C1211A5D9B78}">
      <dgm:prSet phldrT="[文本]" custT="1"/>
      <dgm:spPr/>
      <dgm:t>
        <a:bodyPr/>
        <a:lstStyle/>
        <a:p>
          <a:pPr algn="l"/>
          <a:r>
            <a:rPr lang="zh-CN" altLang="en-US" sz="1800" dirty="0">
              <a:latin typeface="Arial" panose="020B0604020202020204" pitchFamily="34" charset="0"/>
              <a:ea typeface="微软雅黑" panose="020B0503020204020204" pitchFamily="34" charset="-122"/>
            </a:rPr>
            <a:t>本次主题班会聚焦于自信训练，目的是端正个人在对己、对人和对事的态度。自信训练源自</a:t>
          </a:r>
          <a:r>
            <a:rPr lang="en-US" altLang="en-US" sz="1800" dirty="0">
              <a:latin typeface="Arial" panose="020B0604020202020204" pitchFamily="34" charset="0"/>
              <a:ea typeface="微软雅黑" panose="020B0503020204020204" pitchFamily="34" charset="-122"/>
            </a:rPr>
            <a:t>B·</a:t>
          </a:r>
          <a:r>
            <a:rPr lang="zh-CN" altLang="en-US" sz="1800" dirty="0">
              <a:latin typeface="Arial" panose="020B0604020202020204" pitchFamily="34" charset="0"/>
              <a:ea typeface="微软雅黑" panose="020B0503020204020204" pitchFamily="34" charset="-122"/>
            </a:rPr>
            <a:t>裘伊斯和</a:t>
          </a:r>
          <a:r>
            <a:rPr lang="en-US" altLang="en-US" sz="1800" dirty="0">
              <a:latin typeface="Arial" panose="020B0604020202020204" pitchFamily="34" charset="0"/>
              <a:ea typeface="微软雅黑" panose="020B0503020204020204" pitchFamily="34" charset="-122"/>
            </a:rPr>
            <a:t>M·</a:t>
          </a:r>
          <a:r>
            <a:rPr lang="zh-CN" altLang="en-US" sz="1800" dirty="0">
              <a:latin typeface="Arial" panose="020B0604020202020204" pitchFamily="34" charset="0"/>
              <a:ea typeface="微软雅黑" panose="020B0503020204020204" pitchFamily="34" charset="-122"/>
            </a:rPr>
            <a:t>魏斯的</a:t>
          </a:r>
          <a:r>
            <a:rPr lang="en-US" altLang="en-US" sz="1800" dirty="0">
              <a:latin typeface="Arial" panose="020B0604020202020204" pitchFamily="34" charset="0"/>
              <a:ea typeface="微软雅黑" panose="020B0503020204020204" pitchFamily="34" charset="-122"/>
            </a:rPr>
            <a:t>《</a:t>
          </a:r>
          <a:r>
            <a:rPr lang="zh-CN" altLang="en-US" sz="1800" dirty="0">
              <a:latin typeface="Arial" panose="020B0604020202020204" pitchFamily="34" charset="0"/>
              <a:ea typeface="微软雅黑" panose="020B0503020204020204" pitchFamily="34" charset="-122"/>
            </a:rPr>
            <a:t>教学模式</a:t>
          </a:r>
          <a:r>
            <a:rPr lang="en-US" altLang="en-US" sz="1800" dirty="0">
              <a:latin typeface="Arial" panose="020B0604020202020204" pitchFamily="34" charset="0"/>
              <a:ea typeface="微软雅黑" panose="020B0503020204020204" pitchFamily="34" charset="-122"/>
            </a:rPr>
            <a:t>》</a:t>
          </a:r>
          <a:r>
            <a:rPr lang="zh-CN" altLang="en-US" sz="1800" dirty="0">
              <a:latin typeface="Arial" panose="020B0604020202020204" pitchFamily="34" charset="0"/>
              <a:ea typeface="微软雅黑" panose="020B0503020204020204" pitchFamily="34" charset="-122"/>
            </a:rPr>
            <a:t>，已按中国学校德育实际情况改编。</a:t>
          </a:r>
        </a:p>
      </dgm:t>
    </dgm:pt>
    <dgm:pt modelId="{82A6F114-160C-4320-AAD2-79FD6E84446D}" type="parTrans" cxnId="{D1C8342F-8BBD-4F5B-BA74-B43F89AB5B9F}">
      <dgm:prSet/>
      <dgm:spPr/>
      <dgm:t>
        <a:bodyPr/>
        <a:lstStyle/>
        <a:p>
          <a:endParaRPr lang="zh-CN" altLang="en-US"/>
        </a:p>
      </dgm:t>
    </dgm:pt>
    <dgm:pt modelId="{0C0982F6-E957-4D40-981C-57329B92BF38}" type="sibTrans" cxnId="{D1C8342F-8BBD-4F5B-BA74-B43F89AB5B9F}">
      <dgm:prSet/>
      <dgm:spPr/>
      <dgm:t>
        <a:bodyPr/>
        <a:lstStyle/>
        <a:p>
          <a:endParaRPr lang="zh-CN" altLang="en-US"/>
        </a:p>
      </dgm:t>
    </dgm:pt>
    <dgm:pt modelId="{DA484215-E3C7-4E2A-A6B1-B8DBA4CECC97}">
      <dgm:prSet phldrT="[文本]" custT="1"/>
      <dgm:spPr/>
      <dgm: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cs typeface="+mn-cs"/>
            </a:rPr>
            <a:t>通过外国校园的事例引入自信训练的概念，强调其在行为治疗中的应用。描述了三种不同类型的人物：过分自信的人、缺乏自信的人和坚定自信的人，他们各自在社交中表现出不同的态度和行为。</a:t>
          </a:r>
        </a:p>
      </dgm:t>
    </dgm:pt>
    <dgm:pt modelId="{EB97B916-5C35-414A-9A18-9AA24144CCE7}" type="parTrans" cxnId="{522040E1-F375-4331-9829-771523483E94}">
      <dgm:prSet/>
      <dgm:spPr/>
      <dgm:t>
        <a:bodyPr/>
        <a:lstStyle/>
        <a:p>
          <a:endParaRPr lang="zh-CN" altLang="en-US"/>
        </a:p>
      </dgm:t>
    </dgm:pt>
    <dgm:pt modelId="{B569CE4C-7B9A-4962-8020-FC9E6C45FA9C}" type="sibTrans" cxnId="{522040E1-F375-4331-9829-771523483E94}">
      <dgm:prSet/>
      <dgm:spPr/>
      <dgm:t>
        <a:bodyPr/>
        <a:lstStyle/>
        <a:p>
          <a:endParaRPr lang="zh-CN" altLang="en-US"/>
        </a:p>
      </dgm:t>
    </dgm:pt>
    <dgm:pt modelId="{E222E03D-2AAB-4824-8078-18950D2C2F27}">
      <dgm:prSet phldrT="[文本]" custT="1"/>
      <dgm:spPr/>
      <dgm: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cs typeface="+mn-cs"/>
            </a:rPr>
            <a:t>过分自信的人可能傲慢无礼，缺乏自信的人可能懦弱退缩，而坚定自信的人则表现出不卑不亢、坦诚无私的品质。</a:t>
          </a:r>
          <a:endParaRPr lang="zh-CN" altLang="en-US" sz="1800" kern="1200" dirty="0">
            <a:latin typeface="Arial" panose="020B0604020202020204" pitchFamily="34" charset="0"/>
            <a:ea typeface="微软雅黑" panose="020B0503020204020204" pitchFamily="34" charset="-122"/>
            <a:cs typeface="+mn-cs"/>
          </a:endParaRPr>
        </a:p>
      </dgm:t>
    </dgm:pt>
    <dgm:pt modelId="{23C61F94-60CC-4A21-B57A-3DED569E421C}" type="parTrans" cxnId="{178C64D9-7053-4635-A280-CC1330C6D9DD}">
      <dgm:prSet/>
      <dgm:spPr/>
      <dgm:t>
        <a:bodyPr/>
        <a:lstStyle/>
        <a:p>
          <a:endParaRPr lang="zh-CN" altLang="en-US"/>
        </a:p>
      </dgm:t>
    </dgm:pt>
    <dgm:pt modelId="{2DCD4E77-6035-4E0E-8DEC-EB9595A86B69}" type="sibTrans" cxnId="{178C64D9-7053-4635-A280-CC1330C6D9DD}">
      <dgm:prSet/>
      <dgm:spPr/>
      <dgm:t>
        <a:bodyPr/>
        <a:lstStyle/>
        <a:p>
          <a:endParaRPr lang="zh-CN" altLang="en-US"/>
        </a:p>
      </dgm:t>
    </dgm:pt>
    <dgm:pt modelId="{59FFCCA8-9AD8-428B-A768-706D2BBDAEC7}" type="pres">
      <dgm:prSet presAssocID="{6C0E935E-E4D3-4A17-902A-B865653A642F}" presName="linearFlow" presStyleCnt="0">
        <dgm:presLayoutVars>
          <dgm:dir/>
          <dgm:resizeHandles val="exact"/>
        </dgm:presLayoutVars>
      </dgm:prSet>
      <dgm:spPr/>
    </dgm:pt>
    <dgm:pt modelId="{D0864FBF-5A09-4770-8DCD-D83ACF01F8E1}" type="pres">
      <dgm:prSet presAssocID="{03306089-7434-4C45-93C0-C1211A5D9B78}" presName="composite" presStyleCnt="0"/>
      <dgm:spPr/>
    </dgm:pt>
    <dgm:pt modelId="{82DBEDA2-9566-4E09-9A91-97E9ADAC38F1}" type="pres">
      <dgm:prSet presAssocID="{03306089-7434-4C45-93C0-C1211A5D9B78}" presName="imgShp" presStyleLbl="fgImgPlace1" presStyleIdx="0" presStyleCnt="3"/>
      <dgm:spPr/>
    </dgm:pt>
    <dgm:pt modelId="{A8B1D17D-B2B9-4C22-87F8-357B470A0550}" type="pres">
      <dgm:prSet presAssocID="{03306089-7434-4C45-93C0-C1211A5D9B78}" presName="txShp" presStyleLbl="node1" presStyleIdx="0" presStyleCnt="3">
        <dgm:presLayoutVars>
          <dgm:bulletEnabled val="1"/>
        </dgm:presLayoutVars>
      </dgm:prSet>
      <dgm:spPr/>
    </dgm:pt>
    <dgm:pt modelId="{7C9EF11C-A54C-4D79-8BD3-5694765FF054}" type="pres">
      <dgm:prSet presAssocID="{0C0982F6-E957-4D40-981C-57329B92BF38}" presName="spacing" presStyleCnt="0"/>
      <dgm:spPr/>
    </dgm:pt>
    <dgm:pt modelId="{B1E8A909-1C83-4878-8B88-E7272DB4D7D9}" type="pres">
      <dgm:prSet presAssocID="{DA484215-E3C7-4E2A-A6B1-B8DBA4CECC97}" presName="composite" presStyleCnt="0"/>
      <dgm:spPr/>
    </dgm:pt>
    <dgm:pt modelId="{FC96EFC5-1FFF-454B-A006-E05B5ECC4F14}" type="pres">
      <dgm:prSet presAssocID="{DA484215-E3C7-4E2A-A6B1-B8DBA4CECC97}" presName="imgShp" presStyleLbl="fgImgPlace1" presStyleIdx="1" presStyleCnt="3"/>
      <dgm:spPr/>
    </dgm:pt>
    <dgm:pt modelId="{5E50FBFD-D814-41B8-8488-695A0D113D93}" type="pres">
      <dgm:prSet presAssocID="{DA484215-E3C7-4E2A-A6B1-B8DBA4CECC97}" presName="txShp" presStyleLbl="node1" presStyleIdx="1" presStyleCnt="3">
        <dgm:presLayoutVars>
          <dgm:bulletEnabled val="1"/>
        </dgm:presLayoutVars>
      </dgm:prSet>
      <dgm:spPr/>
    </dgm:pt>
    <dgm:pt modelId="{384270F9-7FB8-4996-BADF-8176609E1B60}" type="pres">
      <dgm:prSet presAssocID="{B569CE4C-7B9A-4962-8020-FC9E6C45FA9C}" presName="spacing" presStyleCnt="0"/>
      <dgm:spPr/>
    </dgm:pt>
    <dgm:pt modelId="{168E279E-7D0B-4F86-B503-A930F6738DCD}" type="pres">
      <dgm:prSet presAssocID="{E222E03D-2AAB-4824-8078-18950D2C2F27}" presName="composite" presStyleCnt="0"/>
      <dgm:spPr/>
    </dgm:pt>
    <dgm:pt modelId="{D91CC7FE-45B5-48F7-B19B-9AA78A7990E4}" type="pres">
      <dgm:prSet presAssocID="{E222E03D-2AAB-4824-8078-18950D2C2F27}" presName="imgShp" presStyleLbl="fgImgPlace1" presStyleIdx="2" presStyleCnt="3"/>
      <dgm:spPr/>
    </dgm:pt>
    <dgm:pt modelId="{4B5BF620-401A-462B-AED9-709C2770E0B8}" type="pres">
      <dgm:prSet presAssocID="{E222E03D-2AAB-4824-8078-18950D2C2F27}" presName="txShp" presStyleLbl="node1" presStyleIdx="2" presStyleCnt="3">
        <dgm:presLayoutVars>
          <dgm:bulletEnabled val="1"/>
        </dgm:presLayoutVars>
      </dgm:prSet>
      <dgm:spPr/>
    </dgm:pt>
  </dgm:ptLst>
  <dgm:cxnLst>
    <dgm:cxn modelId="{D1C8342F-8BBD-4F5B-BA74-B43F89AB5B9F}" srcId="{6C0E935E-E4D3-4A17-902A-B865653A642F}" destId="{03306089-7434-4C45-93C0-C1211A5D9B78}" srcOrd="0" destOrd="0" parTransId="{82A6F114-160C-4320-AAD2-79FD6E84446D}" sibTransId="{0C0982F6-E957-4D40-981C-57329B92BF38}"/>
    <dgm:cxn modelId="{C9C1C649-B9B9-4A94-8F9C-4CD44A4457CF}" type="presOf" srcId="{03306089-7434-4C45-93C0-C1211A5D9B78}" destId="{A8B1D17D-B2B9-4C22-87F8-357B470A0550}" srcOrd="0" destOrd="0" presId="urn:microsoft.com/office/officeart/2005/8/layout/vList3"/>
    <dgm:cxn modelId="{A0FB0F4D-8706-467B-9382-9B53020EBAB6}" type="presOf" srcId="{E222E03D-2AAB-4824-8078-18950D2C2F27}" destId="{4B5BF620-401A-462B-AED9-709C2770E0B8}" srcOrd="0" destOrd="0" presId="urn:microsoft.com/office/officeart/2005/8/layout/vList3"/>
    <dgm:cxn modelId="{EBDF73B6-464C-4C36-8A68-D3E43D4DE3ED}" type="presOf" srcId="{DA484215-E3C7-4E2A-A6B1-B8DBA4CECC97}" destId="{5E50FBFD-D814-41B8-8488-695A0D113D93}" srcOrd="0" destOrd="0" presId="urn:microsoft.com/office/officeart/2005/8/layout/vList3"/>
    <dgm:cxn modelId="{116B4BC1-1616-499E-9127-FAE03C90BF17}" type="presOf" srcId="{6C0E935E-E4D3-4A17-902A-B865653A642F}" destId="{59FFCCA8-9AD8-428B-A768-706D2BBDAEC7}" srcOrd="0" destOrd="0" presId="urn:microsoft.com/office/officeart/2005/8/layout/vList3"/>
    <dgm:cxn modelId="{178C64D9-7053-4635-A280-CC1330C6D9DD}" srcId="{6C0E935E-E4D3-4A17-902A-B865653A642F}" destId="{E222E03D-2AAB-4824-8078-18950D2C2F27}" srcOrd="2" destOrd="0" parTransId="{23C61F94-60CC-4A21-B57A-3DED569E421C}" sibTransId="{2DCD4E77-6035-4E0E-8DEC-EB9595A86B69}"/>
    <dgm:cxn modelId="{522040E1-F375-4331-9829-771523483E94}" srcId="{6C0E935E-E4D3-4A17-902A-B865653A642F}" destId="{DA484215-E3C7-4E2A-A6B1-B8DBA4CECC97}" srcOrd="1" destOrd="0" parTransId="{EB97B916-5C35-414A-9A18-9AA24144CCE7}" sibTransId="{B569CE4C-7B9A-4962-8020-FC9E6C45FA9C}"/>
    <dgm:cxn modelId="{C040BB63-BCF8-40A4-A5D7-084849867BC7}" type="presParOf" srcId="{59FFCCA8-9AD8-428B-A768-706D2BBDAEC7}" destId="{D0864FBF-5A09-4770-8DCD-D83ACF01F8E1}" srcOrd="0" destOrd="0" presId="urn:microsoft.com/office/officeart/2005/8/layout/vList3"/>
    <dgm:cxn modelId="{EFFD5A32-5BB3-4AA1-BEF2-51586D87D7B6}" type="presParOf" srcId="{D0864FBF-5A09-4770-8DCD-D83ACF01F8E1}" destId="{82DBEDA2-9566-4E09-9A91-97E9ADAC38F1}" srcOrd="0" destOrd="0" presId="urn:microsoft.com/office/officeart/2005/8/layout/vList3"/>
    <dgm:cxn modelId="{78EF391B-484A-4CC8-8448-BDDEC26E7413}" type="presParOf" srcId="{D0864FBF-5A09-4770-8DCD-D83ACF01F8E1}" destId="{A8B1D17D-B2B9-4C22-87F8-357B470A0550}" srcOrd="1" destOrd="0" presId="urn:microsoft.com/office/officeart/2005/8/layout/vList3"/>
    <dgm:cxn modelId="{5FEF827B-A49E-4B58-8E4C-539160EC35F6}" type="presParOf" srcId="{59FFCCA8-9AD8-428B-A768-706D2BBDAEC7}" destId="{7C9EF11C-A54C-4D79-8BD3-5694765FF054}" srcOrd="1" destOrd="0" presId="urn:microsoft.com/office/officeart/2005/8/layout/vList3"/>
    <dgm:cxn modelId="{E5C9B54D-5D98-4094-8774-B79622E73C06}" type="presParOf" srcId="{59FFCCA8-9AD8-428B-A768-706D2BBDAEC7}" destId="{B1E8A909-1C83-4878-8B88-E7272DB4D7D9}" srcOrd="2" destOrd="0" presId="urn:microsoft.com/office/officeart/2005/8/layout/vList3"/>
    <dgm:cxn modelId="{B0AA3825-2AC9-4548-9E28-FE282AECEF35}" type="presParOf" srcId="{B1E8A909-1C83-4878-8B88-E7272DB4D7D9}" destId="{FC96EFC5-1FFF-454B-A006-E05B5ECC4F14}" srcOrd="0" destOrd="0" presId="urn:microsoft.com/office/officeart/2005/8/layout/vList3"/>
    <dgm:cxn modelId="{ADE38B4E-B544-4A64-B471-E9DF7D1339D1}" type="presParOf" srcId="{B1E8A909-1C83-4878-8B88-E7272DB4D7D9}" destId="{5E50FBFD-D814-41B8-8488-695A0D113D93}" srcOrd="1" destOrd="0" presId="urn:microsoft.com/office/officeart/2005/8/layout/vList3"/>
    <dgm:cxn modelId="{CF9ADF4A-F8AC-41A4-B7B4-3524A387E420}" type="presParOf" srcId="{59FFCCA8-9AD8-428B-A768-706D2BBDAEC7}" destId="{384270F9-7FB8-4996-BADF-8176609E1B60}" srcOrd="3" destOrd="0" presId="urn:microsoft.com/office/officeart/2005/8/layout/vList3"/>
    <dgm:cxn modelId="{52BE17A8-8D39-4FEA-8FC2-E180DA3B2F11}" type="presParOf" srcId="{59FFCCA8-9AD8-428B-A768-706D2BBDAEC7}" destId="{168E279E-7D0B-4F86-B503-A930F6738DCD}" srcOrd="4" destOrd="0" presId="urn:microsoft.com/office/officeart/2005/8/layout/vList3"/>
    <dgm:cxn modelId="{9821EDE7-C5C2-4918-8581-3588380DD2C3}" type="presParOf" srcId="{168E279E-7D0B-4F86-B503-A930F6738DCD}" destId="{D91CC7FE-45B5-48F7-B19B-9AA78A7990E4}" srcOrd="0" destOrd="0" presId="urn:microsoft.com/office/officeart/2005/8/layout/vList3"/>
    <dgm:cxn modelId="{B0A15A1F-F32E-4179-9612-B711AB6313A7}" type="presParOf" srcId="{168E279E-7D0B-4F86-B503-A930F6738DCD}" destId="{4B5BF620-401A-462B-AED9-709C2770E0B8}"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7319247-4494-4A9E-9817-88AE84E4F3E8}" type="doc">
      <dgm:prSet loTypeId="urn:microsoft.com/office/officeart/2005/8/layout/bProcess3" loCatId="process" qsTypeId="urn:microsoft.com/office/officeart/2005/8/quickstyle/simple1" qsCatId="simple" csTypeId="urn:microsoft.com/office/officeart/2005/8/colors/colorful3" csCatId="colorful" phldr="1"/>
      <dgm:spPr/>
      <dgm:t>
        <a:bodyPr/>
        <a:lstStyle/>
        <a:p>
          <a:endParaRPr lang="zh-CN" altLang="en-US"/>
        </a:p>
      </dgm:t>
    </dgm:pt>
    <dgm:pt modelId="{547F1745-EF23-446F-B089-BC7C2E2DFEEA}">
      <dgm:prSet phldrT="[文本]" custT="1"/>
      <dgm:spPr/>
      <dgm:t>
        <a:bodyPr/>
        <a:lstStyle/>
        <a:p>
          <a:pPr algn="l"/>
          <a:r>
            <a:rPr lang="zh-CN" altLang="en-US" sz="1600" dirty="0">
              <a:latin typeface="Arial" panose="020B0604020202020204" pitchFamily="34" charset="0"/>
              <a:ea typeface="微软雅黑" panose="020B0503020204020204" pitchFamily="34" charset="-122"/>
            </a:rPr>
            <a:t> ① 现代社会学习理论提供了一种分析人的思想和行为的统一的理论框架。</a:t>
          </a:r>
        </a:p>
        <a:p>
          <a:pPr algn="l"/>
          <a:endParaRPr lang="zh-CN" altLang="en-US" sz="1800" dirty="0"/>
        </a:p>
      </dgm:t>
    </dgm:pt>
    <dgm:pt modelId="{7BCC502A-ED8F-4290-93C3-5011EBC79C4F}" type="parTrans" cxnId="{D1040EB8-F932-4887-B472-C72D08292713}">
      <dgm:prSet/>
      <dgm:spPr/>
      <dgm:t>
        <a:bodyPr/>
        <a:lstStyle/>
        <a:p>
          <a:endParaRPr lang="zh-CN" altLang="en-US"/>
        </a:p>
      </dgm:t>
    </dgm:pt>
    <dgm:pt modelId="{E6064F2D-836C-48BC-A1CE-8B20C266BF5C}" type="sibTrans" cxnId="{D1040EB8-F932-4887-B472-C72D08292713}">
      <dgm:prSet/>
      <dgm:spPr/>
      <dgm:t>
        <a:bodyPr/>
        <a:lstStyle/>
        <a:p>
          <a:endParaRPr lang="zh-CN" altLang="en-US"/>
        </a:p>
      </dgm:t>
    </dgm:pt>
    <dgm:pt modelId="{21042E4A-EA6E-4D56-BB80-5EB88A725525}">
      <dgm:prSet phldrT="[文本]" custT="1"/>
      <dgm:spPr/>
      <dgm:t>
        <a:bodyPr/>
        <a:lstStyle/>
        <a:p>
          <a:pPr algn="l"/>
          <a:r>
            <a:rPr lang="zh-CN" altLang="en-US" sz="1800" dirty="0">
              <a:latin typeface="Arial" panose="020B0604020202020204" pitchFamily="34" charset="0"/>
              <a:ea typeface="微软雅黑" panose="020B0503020204020204" pitchFamily="34" charset="-122"/>
            </a:rPr>
            <a:t>② 对替代性过程；</a:t>
          </a:r>
        </a:p>
      </dgm:t>
    </dgm:pt>
    <dgm:pt modelId="{82B285C1-9EF0-4339-8451-F6CF4E0306F1}" type="parTrans" cxnId="{817F7C6C-F9C4-4D44-917E-7BD6FF300B55}">
      <dgm:prSet/>
      <dgm:spPr/>
      <dgm:t>
        <a:bodyPr/>
        <a:lstStyle/>
        <a:p>
          <a:endParaRPr lang="zh-CN" altLang="en-US"/>
        </a:p>
      </dgm:t>
    </dgm:pt>
    <dgm:pt modelId="{5B36811C-DA04-4894-A6C9-B2EEA061738D}" type="sibTrans" cxnId="{817F7C6C-F9C4-4D44-917E-7BD6FF300B55}">
      <dgm:prSet/>
      <dgm:spPr/>
      <dgm:t>
        <a:bodyPr/>
        <a:lstStyle/>
        <a:p>
          <a:endParaRPr lang="zh-CN" altLang="en-US"/>
        </a:p>
      </dgm:t>
    </dgm:pt>
    <dgm:pt modelId="{7F123393-0EEF-4207-9F18-26127849940F}">
      <dgm:prSet phldrT="[文本]" custT="1"/>
      <dgm:spPr/>
      <dgm:t>
        <a:bodyPr/>
        <a:lstStyle/>
        <a:p>
          <a:pPr algn="l"/>
          <a:r>
            <a:rPr lang="zh-CN" altLang="en-US" sz="1800" dirty="0">
              <a:latin typeface="Arial" panose="020B0604020202020204" pitchFamily="34" charset="0"/>
              <a:ea typeface="微软雅黑" panose="020B0503020204020204" pitchFamily="34" charset="-122"/>
            </a:rPr>
            <a:t>③ 促使学生行为自控能力的发展；</a:t>
          </a:r>
        </a:p>
      </dgm:t>
    </dgm:pt>
    <dgm:pt modelId="{F4C369ED-CCDB-45D4-993A-174CFC3329C7}" type="parTrans" cxnId="{BDF0F60F-9812-49D1-9412-D39F7967C801}">
      <dgm:prSet/>
      <dgm:spPr/>
      <dgm:t>
        <a:bodyPr/>
        <a:lstStyle/>
        <a:p>
          <a:endParaRPr lang="zh-CN" altLang="en-US"/>
        </a:p>
      </dgm:t>
    </dgm:pt>
    <dgm:pt modelId="{A2DA6CD9-585D-490A-8D1C-7B0BE1D5F641}" type="sibTrans" cxnId="{BDF0F60F-9812-49D1-9412-D39F7967C801}">
      <dgm:prSet/>
      <dgm:spPr/>
      <dgm:t>
        <a:bodyPr/>
        <a:lstStyle/>
        <a:p>
          <a:endParaRPr lang="zh-CN" altLang="en-US"/>
        </a:p>
      </dgm:t>
    </dgm:pt>
    <dgm:pt modelId="{C965F819-36AA-415D-AFE2-1CA29615C47E}">
      <dgm:prSet phldrT="[文本]" custT="1"/>
      <dgm:spPr/>
      <dgm:t>
        <a:bodyPr/>
        <a:lstStyle/>
        <a:p>
          <a:r>
            <a:rPr lang="zh-CN" altLang="en-US" sz="1800" dirty="0">
              <a:latin typeface="Arial" panose="020B0604020202020204" pitchFamily="34" charset="0"/>
              <a:ea typeface="微软雅黑" panose="020B0503020204020204" pitchFamily="34" charset="-122"/>
            </a:rPr>
            <a:t>④ 行为的自控过程。</a:t>
          </a:r>
        </a:p>
      </dgm:t>
    </dgm:pt>
    <dgm:pt modelId="{2EA7EF0F-5918-4744-8165-AF56C05947C4}" type="parTrans" cxnId="{F1F9F935-9FF3-4F3D-9B7E-4F76F4E5271B}">
      <dgm:prSet/>
      <dgm:spPr/>
      <dgm:t>
        <a:bodyPr/>
        <a:lstStyle/>
        <a:p>
          <a:endParaRPr lang="zh-CN" altLang="en-US"/>
        </a:p>
      </dgm:t>
    </dgm:pt>
    <dgm:pt modelId="{E4824962-68C7-46A0-872D-767104238E9F}" type="sibTrans" cxnId="{F1F9F935-9FF3-4F3D-9B7E-4F76F4E5271B}">
      <dgm:prSet/>
      <dgm:spPr/>
      <dgm:t>
        <a:bodyPr/>
        <a:lstStyle/>
        <a:p>
          <a:endParaRPr lang="zh-CN" altLang="en-US"/>
        </a:p>
      </dgm:t>
    </dgm:pt>
    <dgm:pt modelId="{7D4FC250-72EF-42F5-8ACA-AB436B4A9D57}" type="pres">
      <dgm:prSet presAssocID="{E7319247-4494-4A9E-9817-88AE84E4F3E8}" presName="Name0" presStyleCnt="0">
        <dgm:presLayoutVars>
          <dgm:dir/>
          <dgm:resizeHandles val="exact"/>
        </dgm:presLayoutVars>
      </dgm:prSet>
      <dgm:spPr/>
    </dgm:pt>
    <dgm:pt modelId="{B2A78321-A795-4148-B76F-D1F02397D408}" type="pres">
      <dgm:prSet presAssocID="{547F1745-EF23-446F-B089-BC7C2E2DFEEA}" presName="node" presStyleLbl="node1" presStyleIdx="0" presStyleCnt="4">
        <dgm:presLayoutVars>
          <dgm:bulletEnabled val="1"/>
        </dgm:presLayoutVars>
      </dgm:prSet>
      <dgm:spPr/>
    </dgm:pt>
    <dgm:pt modelId="{566705CB-558F-4760-A388-41F13B1018A8}" type="pres">
      <dgm:prSet presAssocID="{E6064F2D-836C-48BC-A1CE-8B20C266BF5C}" presName="sibTrans" presStyleLbl="sibTrans1D1" presStyleIdx="0" presStyleCnt="3"/>
      <dgm:spPr/>
    </dgm:pt>
    <dgm:pt modelId="{A39F80EC-056E-410F-A38D-E72D7182B836}" type="pres">
      <dgm:prSet presAssocID="{E6064F2D-836C-48BC-A1CE-8B20C266BF5C}" presName="connectorText" presStyleLbl="sibTrans1D1" presStyleIdx="0" presStyleCnt="3"/>
      <dgm:spPr/>
    </dgm:pt>
    <dgm:pt modelId="{95CA7C0B-2834-4079-9490-9E2241A85504}" type="pres">
      <dgm:prSet presAssocID="{21042E4A-EA6E-4D56-BB80-5EB88A725525}" presName="node" presStyleLbl="node1" presStyleIdx="1" presStyleCnt="4">
        <dgm:presLayoutVars>
          <dgm:bulletEnabled val="1"/>
        </dgm:presLayoutVars>
      </dgm:prSet>
      <dgm:spPr/>
    </dgm:pt>
    <dgm:pt modelId="{56F6A3B4-D1CE-40D2-A499-8B64F27A24D5}" type="pres">
      <dgm:prSet presAssocID="{5B36811C-DA04-4894-A6C9-B2EEA061738D}" presName="sibTrans" presStyleLbl="sibTrans1D1" presStyleIdx="1" presStyleCnt="3"/>
      <dgm:spPr/>
    </dgm:pt>
    <dgm:pt modelId="{44265E38-2DD9-4473-B32C-12623B59ABE3}" type="pres">
      <dgm:prSet presAssocID="{5B36811C-DA04-4894-A6C9-B2EEA061738D}" presName="connectorText" presStyleLbl="sibTrans1D1" presStyleIdx="1" presStyleCnt="3"/>
      <dgm:spPr/>
    </dgm:pt>
    <dgm:pt modelId="{1195DC73-E860-444C-8347-D620AEF7B964}" type="pres">
      <dgm:prSet presAssocID="{7F123393-0EEF-4207-9F18-26127849940F}" presName="node" presStyleLbl="node1" presStyleIdx="2" presStyleCnt="4" custLinFactNeighborY="1442">
        <dgm:presLayoutVars>
          <dgm:bulletEnabled val="1"/>
        </dgm:presLayoutVars>
      </dgm:prSet>
      <dgm:spPr/>
    </dgm:pt>
    <dgm:pt modelId="{F53EAEE1-3F71-4AB7-8615-D0F7E5A06BEC}" type="pres">
      <dgm:prSet presAssocID="{A2DA6CD9-585D-490A-8D1C-7B0BE1D5F641}" presName="sibTrans" presStyleLbl="sibTrans1D1" presStyleIdx="2" presStyleCnt="3"/>
      <dgm:spPr/>
    </dgm:pt>
    <dgm:pt modelId="{CBFDBA32-BFB8-4C58-8EE6-F33C6B52E02D}" type="pres">
      <dgm:prSet presAssocID="{A2DA6CD9-585D-490A-8D1C-7B0BE1D5F641}" presName="connectorText" presStyleLbl="sibTrans1D1" presStyleIdx="2" presStyleCnt="3"/>
      <dgm:spPr/>
    </dgm:pt>
    <dgm:pt modelId="{969D7ADA-02DC-49B2-A9FC-B572D763E43B}" type="pres">
      <dgm:prSet presAssocID="{C965F819-36AA-415D-AFE2-1CA29615C47E}" presName="node" presStyleLbl="node1" presStyleIdx="3" presStyleCnt="4">
        <dgm:presLayoutVars>
          <dgm:bulletEnabled val="1"/>
        </dgm:presLayoutVars>
      </dgm:prSet>
      <dgm:spPr/>
    </dgm:pt>
  </dgm:ptLst>
  <dgm:cxnLst>
    <dgm:cxn modelId="{F9F6CD02-D0D5-40F0-8077-AEBEC0479119}" type="presOf" srcId="{5B36811C-DA04-4894-A6C9-B2EEA061738D}" destId="{44265E38-2DD9-4473-B32C-12623B59ABE3}" srcOrd="1" destOrd="0" presId="urn:microsoft.com/office/officeart/2005/8/layout/bProcess3"/>
    <dgm:cxn modelId="{BDF0F60F-9812-49D1-9412-D39F7967C801}" srcId="{E7319247-4494-4A9E-9817-88AE84E4F3E8}" destId="{7F123393-0EEF-4207-9F18-26127849940F}" srcOrd="2" destOrd="0" parTransId="{F4C369ED-CCDB-45D4-993A-174CFC3329C7}" sibTransId="{A2DA6CD9-585D-490A-8D1C-7B0BE1D5F641}"/>
    <dgm:cxn modelId="{ACAE5010-BF65-44AA-AC50-6917B0A63583}" type="presOf" srcId="{7F123393-0EEF-4207-9F18-26127849940F}" destId="{1195DC73-E860-444C-8347-D620AEF7B964}" srcOrd="0" destOrd="0" presId="urn:microsoft.com/office/officeart/2005/8/layout/bProcess3"/>
    <dgm:cxn modelId="{D1811218-80E6-4F5F-B4B7-A8D3DE6E3134}" type="presOf" srcId="{21042E4A-EA6E-4D56-BB80-5EB88A725525}" destId="{95CA7C0B-2834-4079-9490-9E2241A85504}" srcOrd="0" destOrd="0" presId="urn:microsoft.com/office/officeart/2005/8/layout/bProcess3"/>
    <dgm:cxn modelId="{78474433-964F-4D23-9E78-4434223A9627}" type="presOf" srcId="{E6064F2D-836C-48BC-A1CE-8B20C266BF5C}" destId="{A39F80EC-056E-410F-A38D-E72D7182B836}" srcOrd="1" destOrd="0" presId="urn:microsoft.com/office/officeart/2005/8/layout/bProcess3"/>
    <dgm:cxn modelId="{F1F9F935-9FF3-4F3D-9B7E-4F76F4E5271B}" srcId="{E7319247-4494-4A9E-9817-88AE84E4F3E8}" destId="{C965F819-36AA-415D-AFE2-1CA29615C47E}" srcOrd="3" destOrd="0" parTransId="{2EA7EF0F-5918-4744-8165-AF56C05947C4}" sibTransId="{E4824962-68C7-46A0-872D-767104238E9F}"/>
    <dgm:cxn modelId="{9EB50C46-7566-4FBF-8EC6-0C951A46FD3A}" type="presOf" srcId="{E6064F2D-836C-48BC-A1CE-8B20C266BF5C}" destId="{566705CB-558F-4760-A388-41F13B1018A8}" srcOrd="0" destOrd="0" presId="urn:microsoft.com/office/officeart/2005/8/layout/bProcess3"/>
    <dgm:cxn modelId="{817F7C6C-F9C4-4D44-917E-7BD6FF300B55}" srcId="{E7319247-4494-4A9E-9817-88AE84E4F3E8}" destId="{21042E4A-EA6E-4D56-BB80-5EB88A725525}" srcOrd="1" destOrd="0" parTransId="{82B285C1-9EF0-4339-8451-F6CF4E0306F1}" sibTransId="{5B36811C-DA04-4894-A6C9-B2EEA061738D}"/>
    <dgm:cxn modelId="{6A6E064F-6FC1-4171-8084-6B30F72EFFF0}" type="presOf" srcId="{5B36811C-DA04-4894-A6C9-B2EEA061738D}" destId="{56F6A3B4-D1CE-40D2-A499-8B64F27A24D5}" srcOrd="0" destOrd="0" presId="urn:microsoft.com/office/officeart/2005/8/layout/bProcess3"/>
    <dgm:cxn modelId="{3A656D50-2EA1-4AF0-8C24-57A528A071F0}" type="presOf" srcId="{A2DA6CD9-585D-490A-8D1C-7B0BE1D5F641}" destId="{F53EAEE1-3F71-4AB7-8615-D0F7E5A06BEC}" srcOrd="0" destOrd="0" presId="urn:microsoft.com/office/officeart/2005/8/layout/bProcess3"/>
    <dgm:cxn modelId="{714D6151-F474-4B88-8A23-06A165102DBC}" type="presOf" srcId="{C965F819-36AA-415D-AFE2-1CA29615C47E}" destId="{969D7ADA-02DC-49B2-A9FC-B572D763E43B}" srcOrd="0" destOrd="0" presId="urn:microsoft.com/office/officeart/2005/8/layout/bProcess3"/>
    <dgm:cxn modelId="{7F01A38C-FBB8-4A79-AA64-7AFE8328C25B}" type="presOf" srcId="{547F1745-EF23-446F-B089-BC7C2E2DFEEA}" destId="{B2A78321-A795-4148-B76F-D1F02397D408}" srcOrd="0" destOrd="0" presId="urn:microsoft.com/office/officeart/2005/8/layout/bProcess3"/>
    <dgm:cxn modelId="{D1040EB8-F932-4887-B472-C72D08292713}" srcId="{E7319247-4494-4A9E-9817-88AE84E4F3E8}" destId="{547F1745-EF23-446F-B089-BC7C2E2DFEEA}" srcOrd="0" destOrd="0" parTransId="{7BCC502A-ED8F-4290-93C3-5011EBC79C4F}" sibTransId="{E6064F2D-836C-48BC-A1CE-8B20C266BF5C}"/>
    <dgm:cxn modelId="{513416BD-9280-47A7-8950-9B32553EEA2D}" type="presOf" srcId="{E7319247-4494-4A9E-9817-88AE84E4F3E8}" destId="{7D4FC250-72EF-42F5-8ACA-AB436B4A9D57}" srcOrd="0" destOrd="0" presId="urn:microsoft.com/office/officeart/2005/8/layout/bProcess3"/>
    <dgm:cxn modelId="{C1FD64EA-85C0-4C1D-97D0-F0C81D1FE233}" type="presOf" srcId="{A2DA6CD9-585D-490A-8D1C-7B0BE1D5F641}" destId="{CBFDBA32-BFB8-4C58-8EE6-F33C6B52E02D}" srcOrd="1" destOrd="0" presId="urn:microsoft.com/office/officeart/2005/8/layout/bProcess3"/>
    <dgm:cxn modelId="{B6FB2CC5-D5F5-4BC1-A7A0-058AA29DBE67}" type="presParOf" srcId="{7D4FC250-72EF-42F5-8ACA-AB436B4A9D57}" destId="{B2A78321-A795-4148-B76F-D1F02397D408}" srcOrd="0" destOrd="0" presId="urn:microsoft.com/office/officeart/2005/8/layout/bProcess3"/>
    <dgm:cxn modelId="{9ADFC1AA-CAF9-4BAA-A26D-EF5C0FB47878}" type="presParOf" srcId="{7D4FC250-72EF-42F5-8ACA-AB436B4A9D57}" destId="{566705CB-558F-4760-A388-41F13B1018A8}" srcOrd="1" destOrd="0" presId="urn:microsoft.com/office/officeart/2005/8/layout/bProcess3"/>
    <dgm:cxn modelId="{4F14B5D6-ECAF-4A6A-BDB8-A0B04CF90676}" type="presParOf" srcId="{566705CB-558F-4760-A388-41F13B1018A8}" destId="{A39F80EC-056E-410F-A38D-E72D7182B836}" srcOrd="0" destOrd="0" presId="urn:microsoft.com/office/officeart/2005/8/layout/bProcess3"/>
    <dgm:cxn modelId="{0F938BCE-251E-4878-9421-DB3C28ACD4D8}" type="presParOf" srcId="{7D4FC250-72EF-42F5-8ACA-AB436B4A9D57}" destId="{95CA7C0B-2834-4079-9490-9E2241A85504}" srcOrd="2" destOrd="0" presId="urn:microsoft.com/office/officeart/2005/8/layout/bProcess3"/>
    <dgm:cxn modelId="{0BE0E2CC-0C13-4820-973B-4185F648728F}" type="presParOf" srcId="{7D4FC250-72EF-42F5-8ACA-AB436B4A9D57}" destId="{56F6A3B4-D1CE-40D2-A499-8B64F27A24D5}" srcOrd="3" destOrd="0" presId="urn:microsoft.com/office/officeart/2005/8/layout/bProcess3"/>
    <dgm:cxn modelId="{45F2AFDD-A86F-4E25-93E6-EB594EC93846}" type="presParOf" srcId="{56F6A3B4-D1CE-40D2-A499-8B64F27A24D5}" destId="{44265E38-2DD9-4473-B32C-12623B59ABE3}" srcOrd="0" destOrd="0" presId="urn:microsoft.com/office/officeart/2005/8/layout/bProcess3"/>
    <dgm:cxn modelId="{88DDE33E-E43A-4035-818F-4BD719224912}" type="presParOf" srcId="{7D4FC250-72EF-42F5-8ACA-AB436B4A9D57}" destId="{1195DC73-E860-444C-8347-D620AEF7B964}" srcOrd="4" destOrd="0" presId="urn:microsoft.com/office/officeart/2005/8/layout/bProcess3"/>
    <dgm:cxn modelId="{EC42F5C7-EFBE-44B7-B20E-AEFA4985BAF4}" type="presParOf" srcId="{7D4FC250-72EF-42F5-8ACA-AB436B4A9D57}" destId="{F53EAEE1-3F71-4AB7-8615-D0F7E5A06BEC}" srcOrd="5" destOrd="0" presId="urn:microsoft.com/office/officeart/2005/8/layout/bProcess3"/>
    <dgm:cxn modelId="{99A973ED-8AAC-4ABC-BE57-188B987D020C}" type="presParOf" srcId="{F53EAEE1-3F71-4AB7-8615-D0F7E5A06BEC}" destId="{CBFDBA32-BFB8-4C58-8EE6-F33C6B52E02D}" srcOrd="0" destOrd="0" presId="urn:microsoft.com/office/officeart/2005/8/layout/bProcess3"/>
    <dgm:cxn modelId="{9614FFA4-4EC9-4C37-940B-F3ED699F58E7}" type="presParOf" srcId="{7D4FC250-72EF-42F5-8ACA-AB436B4A9D57}" destId="{969D7ADA-02DC-49B2-A9FC-B572D763E43B}" srcOrd="6"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6C72658-A51B-4940-A07F-82C2EBCC3702}"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zh-CN" altLang="en-US"/>
        </a:p>
      </dgm:t>
    </dgm:pt>
    <dgm:pt modelId="{9A8DE35E-BD1B-47C5-ADE3-D926D1EC4811}">
      <dgm:prSet phldrT="[文本]"/>
      <dgm:spPr/>
      <dgm:t>
        <a:bodyPr/>
        <a:lstStyle/>
        <a:p>
          <a:r>
            <a:rPr lang="zh-CN" altLang="en-US" dirty="0">
              <a:latin typeface="Arial" panose="020B0604020202020204" pitchFamily="34" charset="0"/>
              <a:ea typeface="微软雅黑" panose="020B0503020204020204" pitchFamily="34" charset="-122"/>
            </a:rPr>
            <a:t>自我强化是以自我评价信息为依据的反应，包括自我奖赏、鼓励或自我谴责、否定，在教育活动中常是内隐心理活动，如心里自语，极大影响行为者动机状态，运用得当与否对德育效果有很大影响；</a:t>
          </a:r>
        </a:p>
      </dgm:t>
    </dgm:pt>
    <dgm:pt modelId="{2915C5FB-29DC-462F-BFE2-5D4D79B4ABCC}" type="parTrans" cxnId="{DEDD6753-C68B-44D9-BD10-5AA2762002F7}">
      <dgm:prSet/>
      <dgm:spPr/>
      <dgm:t>
        <a:bodyPr/>
        <a:lstStyle/>
        <a:p>
          <a:endParaRPr lang="zh-CN" altLang="en-US"/>
        </a:p>
      </dgm:t>
    </dgm:pt>
    <dgm:pt modelId="{1ACF7042-A71A-4D69-BB80-9628B476AAE5}" type="sibTrans" cxnId="{DEDD6753-C68B-44D9-BD10-5AA2762002F7}">
      <dgm:prSet/>
      <dgm:spPr/>
      <dgm:t>
        <a:bodyPr/>
        <a:lstStyle/>
        <a:p>
          <a:endParaRPr lang="zh-CN" altLang="en-US"/>
        </a:p>
      </dgm:t>
    </dgm:pt>
    <dgm:pt modelId="{1CAC03E6-7FA1-490D-8DBF-B660F0843626}">
      <dgm:prSet phldrT="[文本]"/>
      <dgm:spPr/>
      <dgm:t>
        <a:bodyPr/>
        <a:lstStyle/>
        <a:p>
          <a:r>
            <a:rPr lang="zh-CN" altLang="en-US" dirty="0">
              <a:latin typeface="Arial" panose="020B0604020202020204" pitchFamily="34" charset="0"/>
              <a:ea typeface="微软雅黑" panose="020B0503020204020204" pitchFamily="34" charset="-122"/>
            </a:rPr>
            <a:t>培养自控行为中教师要发挥主导作用，把握在团结班级集体内进行、拟定目标方法、掌握目标变数关系、帮助学生总结收获教训、要求学生巩固成果并应用到新情境等操作要项。</a:t>
          </a:r>
        </a:p>
      </dgm:t>
    </dgm:pt>
    <dgm:pt modelId="{CD7A75CB-C205-465B-B6BC-03DF8402C78B}" type="parTrans" cxnId="{CF1079ED-4214-43A9-B28C-3FB0D11F5712}">
      <dgm:prSet/>
      <dgm:spPr/>
      <dgm:t>
        <a:bodyPr/>
        <a:lstStyle/>
        <a:p>
          <a:endParaRPr lang="zh-CN" altLang="en-US"/>
        </a:p>
      </dgm:t>
    </dgm:pt>
    <dgm:pt modelId="{BAE0EF88-E168-4775-B04A-C118886E19E8}" type="sibTrans" cxnId="{CF1079ED-4214-43A9-B28C-3FB0D11F5712}">
      <dgm:prSet/>
      <dgm:spPr/>
      <dgm:t>
        <a:bodyPr/>
        <a:lstStyle/>
        <a:p>
          <a:endParaRPr lang="zh-CN" altLang="en-US"/>
        </a:p>
      </dgm:t>
    </dgm:pt>
    <dgm:pt modelId="{46313082-12C1-4693-8622-FF5E983E4977}" type="pres">
      <dgm:prSet presAssocID="{06C72658-A51B-4940-A07F-82C2EBCC3702}" presName="linear" presStyleCnt="0">
        <dgm:presLayoutVars>
          <dgm:animLvl val="lvl"/>
          <dgm:resizeHandles val="exact"/>
        </dgm:presLayoutVars>
      </dgm:prSet>
      <dgm:spPr/>
    </dgm:pt>
    <dgm:pt modelId="{66131988-F001-4339-B888-EAEB724EC70B}" type="pres">
      <dgm:prSet presAssocID="{9A8DE35E-BD1B-47C5-ADE3-D926D1EC4811}" presName="parentText" presStyleLbl="node1" presStyleIdx="0" presStyleCnt="2">
        <dgm:presLayoutVars>
          <dgm:chMax val="0"/>
          <dgm:bulletEnabled val="1"/>
        </dgm:presLayoutVars>
      </dgm:prSet>
      <dgm:spPr/>
    </dgm:pt>
    <dgm:pt modelId="{3A990058-0EF0-4AD6-8587-18A0862ACB49}" type="pres">
      <dgm:prSet presAssocID="{1ACF7042-A71A-4D69-BB80-9628B476AAE5}" presName="spacer" presStyleCnt="0"/>
      <dgm:spPr/>
    </dgm:pt>
    <dgm:pt modelId="{267EB1EE-D916-4636-980E-C72D9E36BE11}" type="pres">
      <dgm:prSet presAssocID="{1CAC03E6-7FA1-490D-8DBF-B660F0843626}" presName="parentText" presStyleLbl="node1" presStyleIdx="1" presStyleCnt="2">
        <dgm:presLayoutVars>
          <dgm:chMax val="0"/>
          <dgm:bulletEnabled val="1"/>
        </dgm:presLayoutVars>
      </dgm:prSet>
      <dgm:spPr/>
    </dgm:pt>
  </dgm:ptLst>
  <dgm:cxnLst>
    <dgm:cxn modelId="{356F4604-9BA7-423E-A14C-693E69771F14}" type="presOf" srcId="{9A8DE35E-BD1B-47C5-ADE3-D926D1EC4811}" destId="{66131988-F001-4339-B888-EAEB724EC70B}" srcOrd="0" destOrd="0" presId="urn:microsoft.com/office/officeart/2005/8/layout/vList2"/>
    <dgm:cxn modelId="{F982D52E-ACBF-4CA2-9C5A-B065E89BDAD0}" type="presOf" srcId="{06C72658-A51B-4940-A07F-82C2EBCC3702}" destId="{46313082-12C1-4693-8622-FF5E983E4977}" srcOrd="0" destOrd="0" presId="urn:microsoft.com/office/officeart/2005/8/layout/vList2"/>
    <dgm:cxn modelId="{DEDD6753-C68B-44D9-BD10-5AA2762002F7}" srcId="{06C72658-A51B-4940-A07F-82C2EBCC3702}" destId="{9A8DE35E-BD1B-47C5-ADE3-D926D1EC4811}" srcOrd="0" destOrd="0" parTransId="{2915C5FB-29DC-462F-BFE2-5D4D79B4ABCC}" sibTransId="{1ACF7042-A71A-4D69-BB80-9628B476AAE5}"/>
    <dgm:cxn modelId="{8234B0D8-2873-440F-8BE6-1E1A00CB3045}" type="presOf" srcId="{1CAC03E6-7FA1-490D-8DBF-B660F0843626}" destId="{267EB1EE-D916-4636-980E-C72D9E36BE11}" srcOrd="0" destOrd="0" presId="urn:microsoft.com/office/officeart/2005/8/layout/vList2"/>
    <dgm:cxn modelId="{CF1079ED-4214-43A9-B28C-3FB0D11F5712}" srcId="{06C72658-A51B-4940-A07F-82C2EBCC3702}" destId="{1CAC03E6-7FA1-490D-8DBF-B660F0843626}" srcOrd="1" destOrd="0" parTransId="{CD7A75CB-C205-465B-B6BC-03DF8402C78B}" sibTransId="{BAE0EF88-E168-4775-B04A-C118886E19E8}"/>
    <dgm:cxn modelId="{6981BA45-6E46-4391-BDE8-532C8F497E5A}" type="presParOf" srcId="{46313082-12C1-4693-8622-FF5E983E4977}" destId="{66131988-F001-4339-B888-EAEB724EC70B}" srcOrd="0" destOrd="0" presId="urn:microsoft.com/office/officeart/2005/8/layout/vList2"/>
    <dgm:cxn modelId="{37AEF44A-9DC4-47DD-AC1D-D5D3FB3A3F87}" type="presParOf" srcId="{46313082-12C1-4693-8622-FF5E983E4977}" destId="{3A990058-0EF0-4AD6-8587-18A0862ACB49}" srcOrd="1" destOrd="0" presId="urn:microsoft.com/office/officeart/2005/8/layout/vList2"/>
    <dgm:cxn modelId="{8D092D0A-35D6-4E0F-B3F6-2BB002FD3EFF}" type="presParOf" srcId="{46313082-12C1-4693-8622-FF5E983E4977}" destId="{267EB1EE-D916-4636-980E-C72D9E36BE1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5BFDB-15EB-4323-A54D-3EC955CDF0F1}">
      <dsp:nvSpPr>
        <dsp:cNvPr id="0" name=""/>
        <dsp:cNvSpPr/>
      </dsp:nvSpPr>
      <dsp:spPr>
        <a:xfrm>
          <a:off x="2952" y="3184721"/>
          <a:ext cx="3596995" cy="1438798"/>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模式可以通过简单的知觉过程反映出来，也可以通过复杂的思维类推的心理过程抽象概括出来。</a:t>
          </a:r>
        </a:p>
      </dsp:txBody>
      <dsp:txXfrm>
        <a:off x="722351" y="3184721"/>
        <a:ext cx="2158197" cy="1438798"/>
      </dsp:txXfrm>
    </dsp:sp>
    <dsp:sp modelId="{3EB14F8A-ECD3-46DA-95A6-8615294235A6}">
      <dsp:nvSpPr>
        <dsp:cNvPr id="0" name=""/>
        <dsp:cNvSpPr/>
      </dsp:nvSpPr>
      <dsp:spPr>
        <a:xfrm>
          <a:off x="3240248" y="3184721"/>
          <a:ext cx="3596995" cy="1438798"/>
        </a:xfrm>
        <a:prstGeom prst="chevron">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在感性认知基础上反映出来的模式知觉，是凭借各种具体的感觉形象直接产生的。</a:t>
          </a:r>
        </a:p>
      </dsp:txBody>
      <dsp:txXfrm>
        <a:off x="3959647" y="3184721"/>
        <a:ext cx="2158197" cy="1438798"/>
      </dsp:txXfrm>
    </dsp:sp>
    <dsp:sp modelId="{A922C42F-D0C0-4B0F-9705-C3E8AE3CBC0E}">
      <dsp:nvSpPr>
        <dsp:cNvPr id="0" name=""/>
        <dsp:cNvSpPr/>
      </dsp:nvSpPr>
      <dsp:spPr>
        <a:xfrm>
          <a:off x="6477544" y="3184721"/>
          <a:ext cx="3596995" cy="1438798"/>
        </a:xfrm>
        <a:prstGeom prst="chevron">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德育模式无疑是在理性认识基础上形成的，是由德育工作过程中诸多内外因素所构成的复杂成分折射出来的。</a:t>
          </a:r>
        </a:p>
      </dsp:txBody>
      <dsp:txXfrm>
        <a:off x="7196943" y="3184721"/>
        <a:ext cx="2158197" cy="143879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335CCF-CECA-4B52-A06F-4724E5DA43A2}">
      <dsp:nvSpPr>
        <dsp:cNvPr id="0" name=""/>
        <dsp:cNvSpPr/>
      </dsp:nvSpPr>
      <dsp:spPr>
        <a:xfrm>
          <a:off x="2646" y="367431"/>
          <a:ext cx="2313889" cy="2313889"/>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341" tIns="25400" rIns="127341" bIns="25400" numCol="1" spcCol="1270" anchor="ctr" anchorCtr="0">
          <a:noAutofit/>
        </a:bodyPr>
        <a:lstStyle/>
        <a:p>
          <a:pPr marL="0" lvl="0" indent="0" algn="l" defTabSz="889000">
            <a:lnSpc>
              <a:spcPct val="90000"/>
            </a:lnSpc>
            <a:spcBef>
              <a:spcPct val="0"/>
            </a:spcBef>
            <a:spcAft>
              <a:spcPct val="35000"/>
            </a:spcAft>
            <a:buNone/>
          </a:pPr>
          <a:r>
            <a:rPr lang="en-US" altLang="en-US" sz="2000" kern="1200" dirty="0">
              <a:solidFill>
                <a:schemeClr val="bg1"/>
              </a:solidFill>
              <a:latin typeface="Arial" panose="020B0604020202020204" pitchFamily="34" charset="0"/>
              <a:ea typeface="微软雅黑" panose="020B0503020204020204" pitchFamily="34" charset="-122"/>
            </a:rPr>
            <a:t>1. </a:t>
          </a:r>
          <a:r>
            <a:rPr lang="zh-CN" altLang="en-US" sz="2000" kern="1200" dirty="0">
              <a:solidFill>
                <a:schemeClr val="bg1"/>
              </a:solidFill>
              <a:latin typeface="Arial" panose="020B0604020202020204" pitchFamily="34" charset="0"/>
              <a:ea typeface="微软雅黑" panose="020B0503020204020204" pitchFamily="34" charset="-122"/>
            </a:rPr>
            <a:t>自我管理的准备</a:t>
          </a:r>
        </a:p>
      </dsp:txBody>
      <dsp:txXfrm>
        <a:off x="341507" y="706292"/>
        <a:ext cx="1636167" cy="1636167"/>
      </dsp:txXfrm>
    </dsp:sp>
    <dsp:sp modelId="{81526270-6B24-4D97-B390-D1F12138A1FD}">
      <dsp:nvSpPr>
        <dsp:cNvPr id="0" name=""/>
        <dsp:cNvSpPr/>
      </dsp:nvSpPr>
      <dsp:spPr>
        <a:xfrm>
          <a:off x="1853757" y="367431"/>
          <a:ext cx="2313889" cy="2313889"/>
        </a:xfrm>
        <a:prstGeom prst="ellipse">
          <a:avLst/>
        </a:prstGeom>
        <a:solidFill>
          <a:schemeClr val="accent4">
            <a:alpha val="50000"/>
            <a:hueOff val="-1759972"/>
            <a:satOff val="-18065"/>
            <a:lumOff val="755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341" tIns="25400" rIns="127341" bIns="25400" numCol="1" spcCol="1270" anchor="ctr" anchorCtr="0">
          <a:noAutofit/>
        </a:bodyPr>
        <a:lstStyle/>
        <a:p>
          <a:pPr marL="0" lvl="0" indent="0" algn="l" defTabSz="889000">
            <a:lnSpc>
              <a:spcPct val="90000"/>
            </a:lnSpc>
            <a:spcBef>
              <a:spcPct val="0"/>
            </a:spcBef>
            <a:spcAft>
              <a:spcPct val="35000"/>
            </a:spcAft>
            <a:buNone/>
          </a:pPr>
          <a:r>
            <a:rPr lang="en-US" altLang="en-US" sz="2000" kern="1200" dirty="0">
              <a:solidFill>
                <a:prstClr val="white"/>
              </a:solidFill>
              <a:latin typeface="Arial" panose="020B0604020202020204" pitchFamily="34" charset="0"/>
              <a:ea typeface="微软雅黑" panose="020B0503020204020204" pitchFamily="34" charset="-122"/>
              <a:cs typeface="+mn-cs"/>
            </a:rPr>
            <a:t>2. </a:t>
          </a:r>
          <a:r>
            <a:rPr lang="zh-CN" altLang="en-US" sz="2000" kern="1200" dirty="0">
              <a:solidFill>
                <a:prstClr val="white"/>
              </a:solidFill>
              <a:latin typeface="Arial" panose="020B0604020202020204" pitchFamily="34" charset="0"/>
              <a:ea typeface="微软雅黑" panose="020B0503020204020204" pitchFamily="34" charset="-122"/>
              <a:cs typeface="+mn-cs"/>
            </a:rPr>
            <a:t>拟定自我管理计划</a:t>
          </a:r>
        </a:p>
      </dsp:txBody>
      <dsp:txXfrm>
        <a:off x="2192618" y="706292"/>
        <a:ext cx="1636167" cy="1636167"/>
      </dsp:txXfrm>
    </dsp:sp>
    <dsp:sp modelId="{A440C14E-100D-411C-B40D-F1B5A16AEA00}">
      <dsp:nvSpPr>
        <dsp:cNvPr id="0" name=""/>
        <dsp:cNvSpPr/>
      </dsp:nvSpPr>
      <dsp:spPr>
        <a:xfrm>
          <a:off x="3704868" y="367431"/>
          <a:ext cx="2313889" cy="2313889"/>
        </a:xfrm>
        <a:prstGeom prst="ellipse">
          <a:avLst/>
        </a:prstGeom>
        <a:solidFill>
          <a:schemeClr val="accent4">
            <a:alpha val="50000"/>
            <a:hueOff val="-3519944"/>
            <a:satOff val="-36129"/>
            <a:lumOff val="1509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27341" tIns="25400" rIns="127341" bIns="25400" numCol="1" spcCol="1270" anchor="ctr" anchorCtr="0">
          <a:noAutofit/>
        </a:bodyPr>
        <a:lstStyle/>
        <a:p>
          <a:pPr marL="0" lvl="0" indent="0" algn="l" defTabSz="800100">
            <a:lnSpc>
              <a:spcPct val="90000"/>
            </a:lnSpc>
            <a:spcBef>
              <a:spcPct val="0"/>
            </a:spcBef>
            <a:spcAft>
              <a:spcPct val="35000"/>
            </a:spcAft>
            <a:buNone/>
          </a:pPr>
          <a:r>
            <a:rPr lang="en-US" altLang="en-US" sz="2000" kern="1200" dirty="0">
              <a:solidFill>
                <a:schemeClr val="bg1"/>
              </a:solidFill>
              <a:latin typeface="Arial" panose="020B0604020202020204" pitchFamily="34" charset="0"/>
              <a:ea typeface="微软雅黑" panose="020B0503020204020204" pitchFamily="34" charset="-122"/>
              <a:cs typeface="+mn-cs"/>
            </a:rPr>
            <a:t>3. </a:t>
          </a:r>
          <a:r>
            <a:rPr lang="zh-CN" altLang="en-US" sz="2000" kern="1200" dirty="0">
              <a:solidFill>
                <a:schemeClr val="bg1"/>
              </a:solidFill>
              <a:latin typeface="Arial" panose="020B0604020202020204" pitchFamily="34" charset="0"/>
              <a:ea typeface="微软雅黑" panose="020B0503020204020204" pitchFamily="34" charset="-122"/>
              <a:cs typeface="+mn-cs"/>
            </a:rPr>
            <a:t>监督和评价</a:t>
          </a:r>
        </a:p>
      </dsp:txBody>
      <dsp:txXfrm>
        <a:off x="4043729" y="706292"/>
        <a:ext cx="1636167" cy="163616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2E5EAF-9694-4ECF-9BD3-451C3A8810DF}">
      <dsp:nvSpPr>
        <dsp:cNvPr id="0" name=""/>
        <dsp:cNvSpPr/>
      </dsp:nvSpPr>
      <dsp:spPr>
        <a:xfrm>
          <a:off x="3131187" y="1970"/>
          <a:ext cx="5500106" cy="928037"/>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首先让学生自愿报名坐前排，教师坐后面提问，问题涉价值观方面，不愿回答可回避，愿答需诚实；</a:t>
          </a:r>
        </a:p>
      </dsp:txBody>
      <dsp:txXfrm>
        <a:off x="3158368" y="29151"/>
        <a:ext cx="5445744" cy="873675"/>
      </dsp:txXfrm>
    </dsp:sp>
    <dsp:sp modelId="{7502A5B3-45EB-4E15-9E61-7996F6FC91B7}">
      <dsp:nvSpPr>
        <dsp:cNvPr id="0" name=""/>
        <dsp:cNvSpPr/>
      </dsp:nvSpPr>
      <dsp:spPr>
        <a:xfrm rot="5400000">
          <a:off x="5707233" y="953208"/>
          <a:ext cx="348014" cy="417616"/>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p>
      </dsp:txBody>
      <dsp:txXfrm rot="-5400000">
        <a:off x="5755955" y="988009"/>
        <a:ext cx="250570" cy="243610"/>
      </dsp:txXfrm>
    </dsp:sp>
    <dsp:sp modelId="{8AB01710-60D7-457B-BC58-3A18116B7262}">
      <dsp:nvSpPr>
        <dsp:cNvPr id="0" name=""/>
        <dsp:cNvSpPr/>
      </dsp:nvSpPr>
      <dsp:spPr>
        <a:xfrm>
          <a:off x="3141469" y="1394026"/>
          <a:ext cx="5479541" cy="997974"/>
        </a:xfrm>
        <a:prstGeom prst="roundRect">
          <a:avLst>
            <a:gd name="adj" fmla="val 10000"/>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然后提示分享句式，如表达个人情感的未完成句子，可事先或临时写黑板上；</a:t>
          </a:r>
        </a:p>
      </dsp:txBody>
      <dsp:txXfrm>
        <a:off x="3170699" y="1423256"/>
        <a:ext cx="5421081" cy="939514"/>
      </dsp:txXfrm>
    </dsp:sp>
    <dsp:sp modelId="{BEDEF2B6-CD5B-4D2D-BDCF-EEC33256AC3E}">
      <dsp:nvSpPr>
        <dsp:cNvPr id="0" name=""/>
        <dsp:cNvSpPr/>
      </dsp:nvSpPr>
      <dsp:spPr>
        <a:xfrm rot="5400000">
          <a:off x="5707233" y="2415201"/>
          <a:ext cx="348014" cy="417616"/>
        </a:xfrm>
        <a:prstGeom prst="rightArrow">
          <a:avLst>
            <a:gd name="adj1" fmla="val 60000"/>
            <a:gd name="adj2" fmla="val 50000"/>
          </a:avLst>
        </a:prstGeom>
        <a:solidFill>
          <a:schemeClr val="accent3">
            <a:hueOff val="-1137357"/>
            <a:satOff val="-4689"/>
            <a:lumOff val="-98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p>
      </dsp:txBody>
      <dsp:txXfrm rot="-5400000">
        <a:off x="5755955" y="2450002"/>
        <a:ext cx="250570" cy="243610"/>
      </dsp:txXfrm>
    </dsp:sp>
    <dsp:sp modelId="{E4B20E69-75A9-491E-B850-4BC6B01422F4}">
      <dsp:nvSpPr>
        <dsp:cNvPr id="0" name=""/>
        <dsp:cNvSpPr/>
      </dsp:nvSpPr>
      <dsp:spPr>
        <a:xfrm>
          <a:off x="3141469" y="2856019"/>
          <a:ext cx="5479541" cy="928037"/>
        </a:xfrm>
        <a:prstGeom prst="roundRect">
          <a:avLst>
            <a:gd name="adj" fmla="val 10000"/>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zh-CN" altLang="en-US" sz="1700" kern="1200" dirty="0">
              <a:latin typeface="Arial" panose="020B0604020202020204" pitchFamily="34" charset="0"/>
              <a:ea typeface="微软雅黑" panose="020B0503020204020204" pitchFamily="34" charset="-122"/>
            </a:rPr>
            <a:t>最后让学生比较他人和自己的观念并依句式公开表述价值态度和情感，教师可提供例句示范。</a:t>
          </a:r>
        </a:p>
      </dsp:txBody>
      <dsp:txXfrm>
        <a:off x="3168650" y="2883200"/>
        <a:ext cx="5425179" cy="87367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335CCF-CECA-4B52-A06F-4724E5DA43A2}">
      <dsp:nvSpPr>
        <dsp:cNvPr id="0" name=""/>
        <dsp:cNvSpPr/>
      </dsp:nvSpPr>
      <dsp:spPr>
        <a:xfrm>
          <a:off x="1854" y="644795"/>
          <a:ext cx="1860789" cy="1860789"/>
        </a:xfrm>
        <a:prstGeom prst="ellipse">
          <a:avLst/>
        </a:prstGeom>
        <a:solidFill>
          <a:schemeClr val="accent5">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2405" tIns="26670" rIns="102405" bIns="26670" numCol="1" spcCol="1270" anchor="ctr" anchorCtr="0">
          <a:noAutofit/>
        </a:bodyPr>
        <a:lstStyle/>
        <a:p>
          <a:pPr marL="0" lvl="0" indent="0" algn="l" defTabSz="933450">
            <a:lnSpc>
              <a:spcPct val="90000"/>
            </a:lnSpc>
            <a:spcBef>
              <a:spcPct val="0"/>
            </a:spcBef>
            <a:spcAft>
              <a:spcPct val="35000"/>
            </a:spcAft>
            <a:buNone/>
          </a:pPr>
          <a:r>
            <a:rPr lang="zh-CN" altLang="en-US" sz="2100" kern="1200">
              <a:latin typeface="Arial" panose="020B0604020202020204" pitchFamily="34" charset="0"/>
              <a:ea typeface="微软雅黑" panose="020B0503020204020204" pitchFamily="34" charset="-122"/>
            </a:rPr>
            <a:t>首先是让学生回忆懊悔事；</a:t>
          </a:r>
          <a:endParaRPr lang="zh-CN" altLang="en-US" sz="2100" kern="1200" dirty="0">
            <a:latin typeface="Arial" panose="020B0604020202020204" pitchFamily="34" charset="0"/>
            <a:ea typeface="微软雅黑" panose="020B0503020204020204" pitchFamily="34" charset="-122"/>
          </a:endParaRPr>
        </a:p>
      </dsp:txBody>
      <dsp:txXfrm>
        <a:off x="274360" y="917301"/>
        <a:ext cx="1315777" cy="1315777"/>
      </dsp:txXfrm>
    </dsp:sp>
    <dsp:sp modelId="{81526270-6B24-4D97-B390-D1F12138A1FD}">
      <dsp:nvSpPr>
        <dsp:cNvPr id="0" name=""/>
        <dsp:cNvSpPr/>
      </dsp:nvSpPr>
      <dsp:spPr>
        <a:xfrm>
          <a:off x="1490486" y="644795"/>
          <a:ext cx="1860789" cy="1860789"/>
        </a:xfrm>
        <a:prstGeom prst="ellipse">
          <a:avLst/>
        </a:prstGeom>
        <a:solidFill>
          <a:schemeClr val="accent5">
            <a:alpha val="50000"/>
            <a:hueOff val="-612379"/>
            <a:satOff val="90"/>
            <a:lumOff val="-215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2405" tIns="22860" rIns="102405" bIns="22860"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cs typeface="+mn-cs"/>
            </a:rPr>
            <a:t>其次提供特定情境；</a:t>
          </a:r>
          <a:endParaRPr lang="zh-CN" altLang="en-US" sz="1800" kern="1200" dirty="0">
            <a:latin typeface="Arial" panose="020B0604020202020204" pitchFamily="34" charset="0"/>
            <a:ea typeface="微软雅黑" panose="020B0503020204020204" pitchFamily="34" charset="-122"/>
            <a:cs typeface="+mn-cs"/>
          </a:endParaRPr>
        </a:p>
      </dsp:txBody>
      <dsp:txXfrm>
        <a:off x="1762992" y="917301"/>
        <a:ext cx="1315777" cy="1315777"/>
      </dsp:txXfrm>
    </dsp:sp>
    <dsp:sp modelId="{A440C14E-100D-411C-B40D-F1B5A16AEA00}">
      <dsp:nvSpPr>
        <dsp:cNvPr id="0" name=""/>
        <dsp:cNvSpPr/>
      </dsp:nvSpPr>
      <dsp:spPr>
        <a:xfrm>
          <a:off x="2979118" y="644795"/>
          <a:ext cx="1860789" cy="1860789"/>
        </a:xfrm>
        <a:prstGeom prst="ellipse">
          <a:avLst/>
        </a:prstGeom>
        <a:solidFill>
          <a:schemeClr val="accent5">
            <a:alpha val="50000"/>
            <a:hueOff val="-1224758"/>
            <a:satOff val="180"/>
            <a:lumOff val="-431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2405" tIns="22860" rIns="102405" bIns="22860"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cs typeface="+mn-cs"/>
            </a:rPr>
            <a:t>再次让学生就情境写出想法等及理想行动；</a:t>
          </a:r>
          <a:endParaRPr lang="zh-CN" altLang="en-US" sz="1800" kern="1200" dirty="0">
            <a:latin typeface="Arial" panose="020B0604020202020204" pitchFamily="34" charset="0"/>
            <a:ea typeface="微软雅黑" panose="020B0503020204020204" pitchFamily="34" charset="-122"/>
            <a:cs typeface="+mn-cs"/>
          </a:endParaRPr>
        </a:p>
      </dsp:txBody>
      <dsp:txXfrm>
        <a:off x="3251624" y="917301"/>
        <a:ext cx="1315777" cy="1315777"/>
      </dsp:txXfrm>
    </dsp:sp>
    <dsp:sp modelId="{7AD199F4-05E9-4645-9170-4D897D1DB2A3}">
      <dsp:nvSpPr>
        <dsp:cNvPr id="0" name=""/>
        <dsp:cNvSpPr/>
      </dsp:nvSpPr>
      <dsp:spPr>
        <a:xfrm>
          <a:off x="4467750" y="644795"/>
          <a:ext cx="1860789" cy="1860789"/>
        </a:xfrm>
        <a:prstGeom prst="ellipse">
          <a:avLst/>
        </a:prstGeom>
        <a:solidFill>
          <a:schemeClr val="accent5">
            <a:alpha val="50000"/>
            <a:hueOff val="-1837137"/>
            <a:satOff val="270"/>
            <a:lumOff val="-647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02405" tIns="22860" rIns="102405" bIns="2286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cs typeface="+mn-cs"/>
            </a:rPr>
            <a:t>最后分组讨论并选出最可行理想建议。</a:t>
          </a:r>
        </a:p>
        <a:p>
          <a:pPr marL="0" lvl="0" indent="0" algn="l" defTabSz="800100">
            <a:lnSpc>
              <a:spcPct val="90000"/>
            </a:lnSpc>
            <a:spcBef>
              <a:spcPct val="0"/>
            </a:spcBef>
            <a:spcAft>
              <a:spcPct val="35000"/>
            </a:spcAft>
            <a:buNone/>
          </a:pPr>
          <a:endParaRPr lang="zh-CN" altLang="en-US" sz="1800" kern="1200" dirty="0">
            <a:latin typeface="Arial" panose="020B0604020202020204" pitchFamily="34" charset="0"/>
            <a:ea typeface="微软雅黑" panose="020B0503020204020204" pitchFamily="34" charset="-122"/>
            <a:cs typeface="+mn-cs"/>
          </a:endParaRPr>
        </a:p>
      </dsp:txBody>
      <dsp:txXfrm>
        <a:off x="4740256" y="917301"/>
        <a:ext cx="1315777" cy="13157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E59576-7907-438A-B033-E7AE9CB9FAA3}">
      <dsp:nvSpPr>
        <dsp:cNvPr id="0" name=""/>
        <dsp:cNvSpPr/>
      </dsp:nvSpPr>
      <dsp:spPr>
        <a:xfrm>
          <a:off x="7428" y="600457"/>
          <a:ext cx="5273899" cy="2109559"/>
        </a:xfrm>
        <a:prstGeom prst="homePlat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48006" rIns="24003" bIns="4800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以科学的理论指导德育实践，意味着将有关的道德准则和规范传授给受教育者时必须遵循其自身发展的内部规律性，以受教育者可以接受和乐于接受的形式和方法进行。</a:t>
          </a:r>
        </a:p>
      </dsp:txBody>
      <dsp:txXfrm>
        <a:off x="7428" y="600457"/>
        <a:ext cx="4746509" cy="2109559"/>
      </dsp:txXfrm>
    </dsp:sp>
    <dsp:sp modelId="{2C44CDC0-ECA6-4D8C-8F2B-A561046D9BF5}">
      <dsp:nvSpPr>
        <dsp:cNvPr id="0" name=""/>
        <dsp:cNvSpPr/>
      </dsp:nvSpPr>
      <dsp:spPr>
        <a:xfrm>
          <a:off x="4226548" y="600457"/>
          <a:ext cx="5273899" cy="2109559"/>
        </a:xfrm>
        <a:prstGeom prst="chevron">
          <a:avLst/>
        </a:prstGeom>
        <a:solidFill>
          <a:schemeClr val="accent4">
            <a:hueOff val="-3519944"/>
            <a:satOff val="-36129"/>
            <a:lumOff val="1509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因此，道德发展规律与道德教育实践相结合，将提高道德教育的效果，并提高受教育者的道德发展水平。</a:t>
          </a:r>
        </a:p>
      </dsp:txBody>
      <dsp:txXfrm>
        <a:off x="5281328" y="600457"/>
        <a:ext cx="3164340" cy="21095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6705CB-558F-4760-A388-41F13B1018A8}">
      <dsp:nvSpPr>
        <dsp:cNvPr id="0" name=""/>
        <dsp:cNvSpPr/>
      </dsp:nvSpPr>
      <dsp:spPr>
        <a:xfrm>
          <a:off x="3432401" y="760993"/>
          <a:ext cx="584865" cy="91440"/>
        </a:xfrm>
        <a:custGeom>
          <a:avLst/>
          <a:gdLst/>
          <a:ahLst/>
          <a:cxnLst/>
          <a:rect l="0" t="0" r="0" b="0"/>
          <a:pathLst>
            <a:path>
              <a:moveTo>
                <a:pt x="0" y="45720"/>
              </a:moveTo>
              <a:lnTo>
                <a:pt x="584865" y="45720"/>
              </a:lnTo>
            </a:path>
          </a:pathLst>
        </a:custGeom>
        <a:noFill/>
        <a:ln w="635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709447" y="803633"/>
        <a:ext cx="30773" cy="6160"/>
      </dsp:txXfrm>
    </dsp:sp>
    <dsp:sp modelId="{B2A78321-A795-4148-B76F-D1F02397D408}">
      <dsp:nvSpPr>
        <dsp:cNvPr id="0" name=""/>
        <dsp:cNvSpPr/>
      </dsp:nvSpPr>
      <dsp:spPr>
        <a:xfrm>
          <a:off x="758264" y="3932"/>
          <a:ext cx="2675936" cy="160556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德育模式为德育工作者提供了科学教育人的策略，覆盖了学校德育工作的多个教育目标。</a:t>
          </a:r>
        </a:p>
      </dsp:txBody>
      <dsp:txXfrm>
        <a:off x="758264" y="3932"/>
        <a:ext cx="2675936" cy="1605561"/>
      </dsp:txXfrm>
    </dsp:sp>
    <dsp:sp modelId="{56F6A3B4-D1CE-40D2-A499-8B64F27A24D5}">
      <dsp:nvSpPr>
        <dsp:cNvPr id="0" name=""/>
        <dsp:cNvSpPr/>
      </dsp:nvSpPr>
      <dsp:spPr>
        <a:xfrm>
          <a:off x="2096232" y="1607694"/>
          <a:ext cx="3291402" cy="588798"/>
        </a:xfrm>
        <a:custGeom>
          <a:avLst/>
          <a:gdLst/>
          <a:ahLst/>
          <a:cxnLst/>
          <a:rect l="0" t="0" r="0" b="0"/>
          <a:pathLst>
            <a:path>
              <a:moveTo>
                <a:pt x="3291402" y="0"/>
              </a:moveTo>
              <a:lnTo>
                <a:pt x="3291402" y="311499"/>
              </a:lnTo>
              <a:lnTo>
                <a:pt x="0" y="311499"/>
              </a:lnTo>
              <a:lnTo>
                <a:pt x="0" y="588798"/>
              </a:lnTo>
            </a:path>
          </a:pathLst>
        </a:custGeom>
        <a:noFill/>
        <a:ln w="6350" cap="flat" cmpd="sng" algn="ctr">
          <a:solidFill>
            <a:schemeClr val="accent2">
              <a:hueOff val="-419062"/>
              <a:satOff val="-4829"/>
              <a:lumOff val="107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658204" y="1899013"/>
        <a:ext cx="167458" cy="6160"/>
      </dsp:txXfrm>
    </dsp:sp>
    <dsp:sp modelId="{95CA7C0B-2834-4079-9490-9E2241A85504}">
      <dsp:nvSpPr>
        <dsp:cNvPr id="0" name=""/>
        <dsp:cNvSpPr/>
      </dsp:nvSpPr>
      <dsp:spPr>
        <a:xfrm>
          <a:off x="4049666" y="3932"/>
          <a:ext cx="2675936" cy="1605561"/>
        </a:xfrm>
        <a:prstGeom prst="rect">
          <a:avLst/>
        </a:prstGeom>
        <a:solidFill>
          <a:schemeClr val="accent2">
            <a:hueOff val="-279374"/>
            <a:satOff val="-3219"/>
            <a:lumOff val="72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德育模式有助于完善学校德育工作体系，使德育工作更科学化和规范化。</a:t>
          </a:r>
        </a:p>
      </dsp:txBody>
      <dsp:txXfrm>
        <a:off x="4049666" y="3932"/>
        <a:ext cx="2675936" cy="1605561"/>
      </dsp:txXfrm>
    </dsp:sp>
    <dsp:sp modelId="{F53EAEE1-3F71-4AB7-8615-D0F7E5A06BEC}">
      <dsp:nvSpPr>
        <dsp:cNvPr id="0" name=""/>
        <dsp:cNvSpPr/>
      </dsp:nvSpPr>
      <dsp:spPr>
        <a:xfrm>
          <a:off x="3432401" y="2982021"/>
          <a:ext cx="584865" cy="91440"/>
        </a:xfrm>
        <a:custGeom>
          <a:avLst/>
          <a:gdLst/>
          <a:ahLst/>
          <a:cxnLst/>
          <a:rect l="0" t="0" r="0" b="0"/>
          <a:pathLst>
            <a:path>
              <a:moveTo>
                <a:pt x="0" y="49652"/>
              </a:moveTo>
              <a:lnTo>
                <a:pt x="309532" y="49652"/>
              </a:lnTo>
              <a:lnTo>
                <a:pt x="309532" y="45720"/>
              </a:lnTo>
              <a:lnTo>
                <a:pt x="584865" y="45720"/>
              </a:lnTo>
            </a:path>
          </a:pathLst>
        </a:custGeom>
        <a:noFill/>
        <a:ln w="6350" cap="flat" cmpd="sng" algn="ctr">
          <a:solidFill>
            <a:schemeClr val="accent2">
              <a:hueOff val="-838123"/>
              <a:satOff val="-9658"/>
              <a:lumOff val="2159"/>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709447" y="3024660"/>
        <a:ext cx="30773" cy="6160"/>
      </dsp:txXfrm>
    </dsp:sp>
    <dsp:sp modelId="{1195DC73-E860-444C-8347-D620AEF7B964}">
      <dsp:nvSpPr>
        <dsp:cNvPr id="0" name=""/>
        <dsp:cNvSpPr/>
      </dsp:nvSpPr>
      <dsp:spPr>
        <a:xfrm>
          <a:off x="758264" y="2228893"/>
          <a:ext cx="2675936" cy="1605561"/>
        </a:xfrm>
        <a:prstGeom prst="rect">
          <a:avLst/>
        </a:prstGeom>
        <a:solidFill>
          <a:schemeClr val="accent2">
            <a:hueOff val="-558749"/>
            <a:satOff val="-6439"/>
            <a:lumOff val="143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德育工作者可根据实际需要灵活选择和运用德育模式，结合学生的思想品德状况，制定实施规划或工作体系。</a:t>
          </a:r>
        </a:p>
      </dsp:txBody>
      <dsp:txXfrm>
        <a:off x="758264" y="2228893"/>
        <a:ext cx="2675936" cy="1605561"/>
      </dsp:txXfrm>
    </dsp:sp>
    <dsp:sp modelId="{969D7ADA-02DC-49B2-A9FC-B572D763E43B}">
      <dsp:nvSpPr>
        <dsp:cNvPr id="0" name=""/>
        <dsp:cNvSpPr/>
      </dsp:nvSpPr>
      <dsp:spPr>
        <a:xfrm>
          <a:off x="4049666" y="2224960"/>
          <a:ext cx="2675936" cy="1605561"/>
        </a:xfrm>
        <a:prstGeom prst="rect">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德育工作者需设计新的、更合适的运作策略来应对复杂的道德问题情境，促进学生的道德发展。</a:t>
          </a:r>
        </a:p>
      </dsp:txBody>
      <dsp:txXfrm>
        <a:off x="4049666" y="2224960"/>
        <a:ext cx="2675936" cy="160556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72276-F52B-46BE-9947-FBEC599B6911}">
      <dsp:nvSpPr>
        <dsp:cNvPr id="0" name=""/>
        <dsp:cNvSpPr/>
      </dsp:nvSpPr>
      <dsp:spPr>
        <a:xfrm>
          <a:off x="-3108940" y="-481648"/>
          <a:ext cx="3732181" cy="3732181"/>
        </a:xfrm>
        <a:prstGeom prst="blockArc">
          <a:avLst>
            <a:gd name="adj1" fmla="val 18900000"/>
            <a:gd name="adj2" fmla="val 2700000"/>
            <a:gd name="adj3" fmla="val 579"/>
          </a:avLst>
        </a:pr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312A96-69DB-4132-95E7-125E19E92923}">
      <dsp:nvSpPr>
        <dsp:cNvPr id="0" name=""/>
        <dsp:cNvSpPr/>
      </dsp:nvSpPr>
      <dsp:spPr>
        <a:xfrm>
          <a:off x="508990" y="291184"/>
          <a:ext cx="9283086" cy="99977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7868"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小组道德讨论的内容，一般都是把儿童在家庭和学校中人与人之间或群体间各种权利与义务的矛盾冲突关系分别编撰成一个个道德两难故事，作为讨论的教材。</a:t>
          </a:r>
        </a:p>
      </dsp:txBody>
      <dsp:txXfrm>
        <a:off x="508990" y="291184"/>
        <a:ext cx="9283086" cy="999771"/>
      </dsp:txXfrm>
    </dsp:sp>
    <dsp:sp modelId="{847B832C-3287-499C-BC8A-2C49AF87A400}">
      <dsp:nvSpPr>
        <dsp:cNvPr id="0" name=""/>
        <dsp:cNvSpPr/>
      </dsp:nvSpPr>
      <dsp:spPr>
        <a:xfrm>
          <a:off x="14605" y="296686"/>
          <a:ext cx="988768" cy="988768"/>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B07113-424C-450A-A466-AC655680ECBD}">
      <dsp:nvSpPr>
        <dsp:cNvPr id="0" name=""/>
        <dsp:cNvSpPr/>
      </dsp:nvSpPr>
      <dsp:spPr>
        <a:xfrm>
          <a:off x="508990" y="1498467"/>
          <a:ext cx="9283086" cy="958694"/>
        </a:xfrm>
        <a:prstGeom prst="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7868"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对青少年学生，则可径直引用各种新闻媒体报导的发生在国内外的一些典型社会道德问题，组织他们讨论。</a:t>
          </a:r>
        </a:p>
      </dsp:txBody>
      <dsp:txXfrm>
        <a:off x="508990" y="1498467"/>
        <a:ext cx="9283086" cy="958694"/>
      </dsp:txXfrm>
    </dsp:sp>
    <dsp:sp modelId="{5A599947-9CB6-46A4-BD24-B23E482172ED}">
      <dsp:nvSpPr>
        <dsp:cNvPr id="0" name=""/>
        <dsp:cNvSpPr/>
      </dsp:nvSpPr>
      <dsp:spPr>
        <a:xfrm>
          <a:off x="14605" y="1483430"/>
          <a:ext cx="988768" cy="988768"/>
        </a:xfrm>
        <a:prstGeom prst="ellipse">
          <a:avLst/>
        </a:prstGeom>
        <a:solidFill>
          <a:schemeClr val="lt1">
            <a:hueOff val="0"/>
            <a:satOff val="0"/>
            <a:lumOff val="0"/>
            <a:alphaOff val="0"/>
          </a:schemeClr>
        </a:solidFill>
        <a:ln w="12700" cap="flat" cmpd="sng" algn="ctr">
          <a:solidFill>
            <a:schemeClr val="accent3">
              <a:hueOff val="-1137357"/>
              <a:satOff val="-4689"/>
              <a:lumOff val="-983"/>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72276-F52B-46BE-9947-FBEC599B6911}">
      <dsp:nvSpPr>
        <dsp:cNvPr id="0" name=""/>
        <dsp:cNvSpPr/>
      </dsp:nvSpPr>
      <dsp:spPr>
        <a:xfrm>
          <a:off x="-3335961" y="-516485"/>
          <a:ext cx="4004396" cy="4004396"/>
        </a:xfrm>
        <a:prstGeom prst="blockArc">
          <a:avLst>
            <a:gd name="adj1" fmla="val 18900000"/>
            <a:gd name="adj2" fmla="val 2700000"/>
            <a:gd name="adj3" fmla="val 539"/>
          </a:avLst>
        </a:pr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312A96-69DB-4132-95E7-125E19E92923}">
      <dsp:nvSpPr>
        <dsp:cNvPr id="0" name=""/>
        <dsp:cNvSpPr/>
      </dsp:nvSpPr>
      <dsp:spPr>
        <a:xfrm>
          <a:off x="546222" y="312484"/>
          <a:ext cx="9315849" cy="1072904"/>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3796"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第一步：使用道德说理纠正学生将自由与纪律对立的错误思想，强调自然规律、社会规章制度的重要性，以及个人作为社会成员的责任。</a:t>
          </a:r>
        </a:p>
      </dsp:txBody>
      <dsp:txXfrm>
        <a:off x="546222" y="312484"/>
        <a:ext cx="9315849" cy="1072904"/>
      </dsp:txXfrm>
    </dsp:sp>
    <dsp:sp modelId="{847B832C-3287-499C-BC8A-2C49AF87A400}">
      <dsp:nvSpPr>
        <dsp:cNvPr id="0" name=""/>
        <dsp:cNvSpPr/>
      </dsp:nvSpPr>
      <dsp:spPr>
        <a:xfrm>
          <a:off x="15674" y="318388"/>
          <a:ext cx="1061096" cy="1061096"/>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B07113-424C-450A-A466-AC655680ECBD}">
      <dsp:nvSpPr>
        <dsp:cNvPr id="0" name=""/>
        <dsp:cNvSpPr/>
      </dsp:nvSpPr>
      <dsp:spPr>
        <a:xfrm>
          <a:off x="546222" y="1608078"/>
          <a:ext cx="9315849" cy="1028821"/>
        </a:xfrm>
        <a:prstGeom prst="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73796"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第二步：通过道德两难情境的判断，培养学生的自律意识，采用客观科学的教育形式，使用</a:t>
          </a:r>
          <a:r>
            <a:rPr lang="en-US" altLang="en-US" sz="1800" kern="1200" dirty="0">
              <a:latin typeface="Arial" panose="020B0604020202020204" pitchFamily="34" charset="0"/>
              <a:ea typeface="微软雅黑" panose="020B0503020204020204" pitchFamily="34" charset="-122"/>
            </a:rPr>
            <a:t>《</a:t>
          </a:r>
          <a:r>
            <a:rPr lang="zh-CN" altLang="en-US" sz="1800" kern="1200" dirty="0">
              <a:latin typeface="Arial" panose="020B0604020202020204" pitchFamily="34" charset="0"/>
              <a:ea typeface="微软雅黑" panose="020B0503020204020204" pitchFamily="34" charset="-122"/>
            </a:rPr>
            <a:t>上海地区青少年道德判断能力测验</a:t>
          </a:r>
          <a:r>
            <a:rPr lang="en-US" altLang="en-US" sz="1800" kern="1200" dirty="0">
              <a:latin typeface="Arial" panose="020B0604020202020204" pitchFamily="34" charset="0"/>
              <a:ea typeface="微软雅黑" panose="020B0503020204020204" pitchFamily="34" charset="-122"/>
            </a:rPr>
            <a:t>》</a:t>
          </a:r>
          <a:r>
            <a:rPr lang="zh-CN" altLang="en-US" sz="1800" kern="1200" dirty="0">
              <a:latin typeface="Arial" panose="020B0604020202020204" pitchFamily="34" charset="0"/>
              <a:ea typeface="微软雅黑" panose="020B0503020204020204" pitchFamily="34" charset="-122"/>
            </a:rPr>
            <a:t>中的故事作为教育材料。</a:t>
          </a:r>
        </a:p>
      </dsp:txBody>
      <dsp:txXfrm>
        <a:off x="546222" y="1608078"/>
        <a:ext cx="9315849" cy="1028821"/>
      </dsp:txXfrm>
    </dsp:sp>
    <dsp:sp modelId="{5A599947-9CB6-46A4-BD24-B23E482172ED}">
      <dsp:nvSpPr>
        <dsp:cNvPr id="0" name=""/>
        <dsp:cNvSpPr/>
      </dsp:nvSpPr>
      <dsp:spPr>
        <a:xfrm>
          <a:off x="15674" y="1591941"/>
          <a:ext cx="1061096" cy="1061096"/>
        </a:xfrm>
        <a:prstGeom prst="ellipse">
          <a:avLst/>
        </a:prstGeom>
        <a:solidFill>
          <a:schemeClr val="lt1">
            <a:hueOff val="0"/>
            <a:satOff val="0"/>
            <a:lumOff val="0"/>
            <a:alphaOff val="0"/>
          </a:schemeClr>
        </a:solidFill>
        <a:ln w="12700" cap="flat" cmpd="sng" algn="ctr">
          <a:solidFill>
            <a:schemeClr val="accent3">
              <a:hueOff val="-1137357"/>
              <a:satOff val="-4689"/>
              <a:lumOff val="-983"/>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2E5EAF-9694-4ECF-9BD3-451C3A8810DF}">
      <dsp:nvSpPr>
        <dsp:cNvPr id="0" name=""/>
        <dsp:cNvSpPr/>
      </dsp:nvSpPr>
      <dsp:spPr>
        <a:xfrm>
          <a:off x="2254846" y="1697"/>
          <a:ext cx="4828086" cy="799828"/>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① 我国传统伦理思想把人们对待现实的态度归纳为立身（对己）处世（对人、对事）两方面的态度。</a:t>
          </a:r>
          <a:endParaRPr lang="zh-CN" altLang="en-US" sz="1600" kern="1200" dirty="0"/>
        </a:p>
      </dsp:txBody>
      <dsp:txXfrm>
        <a:off x="2278272" y="25123"/>
        <a:ext cx="4781234" cy="752976"/>
      </dsp:txXfrm>
    </dsp:sp>
    <dsp:sp modelId="{7502A5B3-45EB-4E15-9E61-7996F6FC91B7}">
      <dsp:nvSpPr>
        <dsp:cNvPr id="0" name=""/>
        <dsp:cNvSpPr/>
      </dsp:nvSpPr>
      <dsp:spPr>
        <a:xfrm rot="5400000">
          <a:off x="4518921" y="821522"/>
          <a:ext cx="299935" cy="359922"/>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p>
      </dsp:txBody>
      <dsp:txXfrm rot="-5400000">
        <a:off x="4560912" y="851515"/>
        <a:ext cx="215954" cy="209955"/>
      </dsp:txXfrm>
    </dsp:sp>
    <dsp:sp modelId="{8AB01710-60D7-457B-BC58-3A18116B7262}">
      <dsp:nvSpPr>
        <dsp:cNvPr id="0" name=""/>
        <dsp:cNvSpPr/>
      </dsp:nvSpPr>
      <dsp:spPr>
        <a:xfrm>
          <a:off x="2332477" y="1201441"/>
          <a:ext cx="4672823" cy="860103"/>
        </a:xfrm>
        <a:prstGeom prst="roundRect">
          <a:avLst>
            <a:gd name="adj" fmla="val 10000"/>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② 人们各自不同的立身处世态度是可以予以归类、方便教育的。</a:t>
          </a:r>
        </a:p>
      </dsp:txBody>
      <dsp:txXfrm>
        <a:off x="2357669" y="1226633"/>
        <a:ext cx="4622439" cy="809719"/>
      </dsp:txXfrm>
    </dsp:sp>
    <dsp:sp modelId="{BEDEF2B6-CD5B-4D2D-BDCF-EEC33256AC3E}">
      <dsp:nvSpPr>
        <dsp:cNvPr id="0" name=""/>
        <dsp:cNvSpPr/>
      </dsp:nvSpPr>
      <dsp:spPr>
        <a:xfrm rot="5400000">
          <a:off x="4518921" y="2081540"/>
          <a:ext cx="299935" cy="359922"/>
        </a:xfrm>
        <a:prstGeom prst="rightArrow">
          <a:avLst>
            <a:gd name="adj1" fmla="val 60000"/>
            <a:gd name="adj2" fmla="val 50000"/>
          </a:avLst>
        </a:prstGeom>
        <a:solidFill>
          <a:schemeClr val="accent3">
            <a:hueOff val="-1137357"/>
            <a:satOff val="-4689"/>
            <a:lumOff val="-98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p>
      </dsp:txBody>
      <dsp:txXfrm rot="-5400000">
        <a:off x="4560912" y="2111533"/>
        <a:ext cx="215954" cy="209955"/>
      </dsp:txXfrm>
    </dsp:sp>
    <dsp:sp modelId="{E4B20E69-75A9-491E-B850-4BC6B01422F4}">
      <dsp:nvSpPr>
        <dsp:cNvPr id="0" name=""/>
        <dsp:cNvSpPr/>
      </dsp:nvSpPr>
      <dsp:spPr>
        <a:xfrm>
          <a:off x="2367526" y="2461459"/>
          <a:ext cx="4602726" cy="799828"/>
        </a:xfrm>
        <a:prstGeom prst="roundRect">
          <a:avLst>
            <a:gd name="adj" fmla="val 10000"/>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zh-CN" altLang="en-US" sz="1400" kern="1200" dirty="0">
              <a:latin typeface="Arial" panose="020B0604020202020204" pitchFamily="34" charset="0"/>
              <a:ea typeface="微软雅黑" panose="020B0503020204020204" pitchFamily="34" charset="-122"/>
            </a:rPr>
            <a:t>③ 青少年学生的道德信念仍带有初始性，道德情感的表现也不稳定，道德行动更缺乏定向性，往往会在不良时尚的影响下，形成某种立身处世的不正确态度。</a:t>
          </a:r>
        </a:p>
      </dsp:txBody>
      <dsp:txXfrm>
        <a:off x="2390952" y="2484885"/>
        <a:ext cx="4555874" cy="75297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1D17D-B2B9-4C22-87F8-357B470A0550}">
      <dsp:nvSpPr>
        <dsp:cNvPr id="0" name=""/>
        <dsp:cNvSpPr/>
      </dsp:nvSpPr>
      <dsp:spPr>
        <a:xfrm rot="10800000">
          <a:off x="2177971" y="443"/>
          <a:ext cx="7617177" cy="1037436"/>
        </a:xfrm>
        <a:prstGeom prst="homePlat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481"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本次主题班会聚焦于自信训练，目的是端正个人在对己、对人和对事的态度。自信训练源自</a:t>
          </a:r>
          <a:r>
            <a:rPr lang="en-US" altLang="en-US" sz="1800" kern="1200" dirty="0">
              <a:latin typeface="Arial" panose="020B0604020202020204" pitchFamily="34" charset="0"/>
              <a:ea typeface="微软雅黑" panose="020B0503020204020204" pitchFamily="34" charset="-122"/>
            </a:rPr>
            <a:t>B·</a:t>
          </a:r>
          <a:r>
            <a:rPr lang="zh-CN" altLang="en-US" sz="1800" kern="1200" dirty="0">
              <a:latin typeface="Arial" panose="020B0604020202020204" pitchFamily="34" charset="0"/>
              <a:ea typeface="微软雅黑" panose="020B0503020204020204" pitchFamily="34" charset="-122"/>
            </a:rPr>
            <a:t>裘伊斯和</a:t>
          </a:r>
          <a:r>
            <a:rPr lang="en-US" altLang="en-US" sz="1800" kern="1200" dirty="0">
              <a:latin typeface="Arial" panose="020B0604020202020204" pitchFamily="34" charset="0"/>
              <a:ea typeface="微软雅黑" panose="020B0503020204020204" pitchFamily="34" charset="-122"/>
            </a:rPr>
            <a:t>M·</a:t>
          </a:r>
          <a:r>
            <a:rPr lang="zh-CN" altLang="en-US" sz="1800" kern="1200" dirty="0">
              <a:latin typeface="Arial" panose="020B0604020202020204" pitchFamily="34" charset="0"/>
              <a:ea typeface="微软雅黑" panose="020B0503020204020204" pitchFamily="34" charset="-122"/>
            </a:rPr>
            <a:t>魏斯的</a:t>
          </a:r>
          <a:r>
            <a:rPr lang="en-US" altLang="en-US" sz="1800" kern="1200" dirty="0">
              <a:latin typeface="Arial" panose="020B0604020202020204" pitchFamily="34" charset="0"/>
              <a:ea typeface="微软雅黑" panose="020B0503020204020204" pitchFamily="34" charset="-122"/>
            </a:rPr>
            <a:t>《</a:t>
          </a:r>
          <a:r>
            <a:rPr lang="zh-CN" altLang="en-US" sz="1800" kern="1200" dirty="0">
              <a:latin typeface="Arial" panose="020B0604020202020204" pitchFamily="34" charset="0"/>
              <a:ea typeface="微软雅黑" panose="020B0503020204020204" pitchFamily="34" charset="-122"/>
            </a:rPr>
            <a:t>教学模式</a:t>
          </a:r>
          <a:r>
            <a:rPr lang="en-US" altLang="en-US" sz="1800" kern="1200" dirty="0">
              <a:latin typeface="Arial" panose="020B0604020202020204" pitchFamily="34" charset="0"/>
              <a:ea typeface="微软雅黑" panose="020B0503020204020204" pitchFamily="34" charset="-122"/>
            </a:rPr>
            <a:t>》</a:t>
          </a:r>
          <a:r>
            <a:rPr lang="zh-CN" altLang="en-US" sz="1800" kern="1200" dirty="0">
              <a:latin typeface="Arial" panose="020B0604020202020204" pitchFamily="34" charset="0"/>
              <a:ea typeface="微软雅黑" panose="020B0503020204020204" pitchFamily="34" charset="-122"/>
            </a:rPr>
            <a:t>，已按中国学校德育实际情况改编。</a:t>
          </a:r>
        </a:p>
      </dsp:txBody>
      <dsp:txXfrm rot="10800000">
        <a:off x="2437330" y="443"/>
        <a:ext cx="7357818" cy="1037436"/>
      </dsp:txXfrm>
    </dsp:sp>
    <dsp:sp modelId="{82DBEDA2-9566-4E09-9A91-97E9ADAC38F1}">
      <dsp:nvSpPr>
        <dsp:cNvPr id="0" name=""/>
        <dsp:cNvSpPr/>
      </dsp:nvSpPr>
      <dsp:spPr>
        <a:xfrm>
          <a:off x="1659253" y="443"/>
          <a:ext cx="1037436" cy="1037436"/>
        </a:xfrm>
        <a:prstGeom prst="ellipse">
          <a:avLst/>
        </a:prstGeom>
        <a:solidFill>
          <a:schemeClr val="accent4">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50FBFD-D814-41B8-8488-695A0D113D93}">
      <dsp:nvSpPr>
        <dsp:cNvPr id="0" name=""/>
        <dsp:cNvSpPr/>
      </dsp:nvSpPr>
      <dsp:spPr>
        <a:xfrm rot="10800000">
          <a:off x="2177971" y="1297239"/>
          <a:ext cx="7617177" cy="1037436"/>
        </a:xfrm>
        <a:prstGeom prst="homePlate">
          <a:avLst/>
        </a:prstGeom>
        <a:solidFill>
          <a:schemeClr val="accent4">
            <a:hueOff val="-1759972"/>
            <a:satOff val="-18065"/>
            <a:lumOff val="755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481"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cs typeface="+mn-cs"/>
            </a:rPr>
            <a:t>通过外国校园的事例引入自信训练的概念，强调其在行为治疗中的应用。描述了三种不同类型的人物：过分自信的人、缺乏自信的人和坚定自信的人，他们各自在社交中表现出不同的态度和行为。</a:t>
          </a:r>
        </a:p>
      </dsp:txBody>
      <dsp:txXfrm rot="10800000">
        <a:off x="2437330" y="1297239"/>
        <a:ext cx="7357818" cy="1037436"/>
      </dsp:txXfrm>
    </dsp:sp>
    <dsp:sp modelId="{FC96EFC5-1FFF-454B-A006-E05B5ECC4F14}">
      <dsp:nvSpPr>
        <dsp:cNvPr id="0" name=""/>
        <dsp:cNvSpPr/>
      </dsp:nvSpPr>
      <dsp:spPr>
        <a:xfrm>
          <a:off x="1659253" y="1297239"/>
          <a:ext cx="1037436" cy="1037436"/>
        </a:xfrm>
        <a:prstGeom prst="ellipse">
          <a:avLst/>
        </a:prstGeom>
        <a:solidFill>
          <a:schemeClr val="accent4">
            <a:tint val="50000"/>
            <a:hueOff val="-1332919"/>
            <a:satOff val="-4829"/>
            <a:lumOff val="72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5BF620-401A-462B-AED9-709C2770E0B8}">
      <dsp:nvSpPr>
        <dsp:cNvPr id="0" name=""/>
        <dsp:cNvSpPr/>
      </dsp:nvSpPr>
      <dsp:spPr>
        <a:xfrm rot="10800000">
          <a:off x="2177971" y="2594034"/>
          <a:ext cx="7617177" cy="1037436"/>
        </a:xfrm>
        <a:prstGeom prst="homePlate">
          <a:avLst/>
        </a:prstGeom>
        <a:solidFill>
          <a:schemeClr val="accent4">
            <a:hueOff val="-3519944"/>
            <a:satOff val="-36129"/>
            <a:lumOff val="1509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481"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cs typeface="+mn-cs"/>
            </a:rPr>
            <a:t>过分自信的人可能傲慢无礼，缺乏自信的人可能懦弱退缩，而坚定自信的人则表现出不卑不亢、坦诚无私的品质。</a:t>
          </a:r>
          <a:endParaRPr lang="zh-CN" altLang="en-US" sz="1800" kern="1200" dirty="0">
            <a:latin typeface="Arial" panose="020B0604020202020204" pitchFamily="34" charset="0"/>
            <a:ea typeface="微软雅黑" panose="020B0503020204020204" pitchFamily="34" charset="-122"/>
            <a:cs typeface="+mn-cs"/>
          </a:endParaRPr>
        </a:p>
      </dsp:txBody>
      <dsp:txXfrm rot="10800000">
        <a:off x="2437330" y="2594034"/>
        <a:ext cx="7357818" cy="1037436"/>
      </dsp:txXfrm>
    </dsp:sp>
    <dsp:sp modelId="{D91CC7FE-45B5-48F7-B19B-9AA78A7990E4}">
      <dsp:nvSpPr>
        <dsp:cNvPr id="0" name=""/>
        <dsp:cNvSpPr/>
      </dsp:nvSpPr>
      <dsp:spPr>
        <a:xfrm>
          <a:off x="1659253" y="2594034"/>
          <a:ext cx="1037436" cy="1037436"/>
        </a:xfrm>
        <a:prstGeom prst="ellipse">
          <a:avLst/>
        </a:prstGeom>
        <a:solidFill>
          <a:schemeClr val="accent4">
            <a:tint val="50000"/>
            <a:hueOff val="-2665838"/>
            <a:satOff val="-9658"/>
            <a:lumOff val="144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6705CB-558F-4760-A388-41F13B1018A8}">
      <dsp:nvSpPr>
        <dsp:cNvPr id="0" name=""/>
        <dsp:cNvSpPr/>
      </dsp:nvSpPr>
      <dsp:spPr>
        <a:xfrm>
          <a:off x="3444439" y="695126"/>
          <a:ext cx="535958" cy="91440"/>
        </a:xfrm>
        <a:custGeom>
          <a:avLst/>
          <a:gdLst/>
          <a:ahLst/>
          <a:cxnLst/>
          <a:rect l="0" t="0" r="0" b="0"/>
          <a:pathLst>
            <a:path>
              <a:moveTo>
                <a:pt x="0" y="45720"/>
              </a:moveTo>
              <a:lnTo>
                <a:pt x="535958" y="45720"/>
              </a:lnTo>
            </a:path>
          </a:pathLst>
        </a:custGeom>
        <a:noFill/>
        <a:ln w="6350" cap="flat" cmpd="sng" algn="ctr">
          <a:solidFill>
            <a:schemeClr val="accent3">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698255" y="738010"/>
        <a:ext cx="28327" cy="5671"/>
      </dsp:txXfrm>
    </dsp:sp>
    <dsp:sp modelId="{B2A78321-A795-4148-B76F-D1F02397D408}">
      <dsp:nvSpPr>
        <dsp:cNvPr id="0" name=""/>
        <dsp:cNvSpPr/>
      </dsp:nvSpPr>
      <dsp:spPr>
        <a:xfrm>
          <a:off x="982940" y="1856"/>
          <a:ext cx="2463299" cy="14779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 ① 现代社会学习理论提供了一种分析人的思想和行为的统一的理论框架。</a:t>
          </a:r>
        </a:p>
        <a:p>
          <a:pPr marL="0" lvl="0" indent="0" algn="l" defTabSz="711200">
            <a:lnSpc>
              <a:spcPct val="90000"/>
            </a:lnSpc>
            <a:spcBef>
              <a:spcPct val="0"/>
            </a:spcBef>
            <a:spcAft>
              <a:spcPct val="35000"/>
            </a:spcAft>
            <a:buNone/>
          </a:pPr>
          <a:endParaRPr lang="zh-CN" altLang="en-US" sz="1800" kern="1200" dirty="0"/>
        </a:p>
      </dsp:txBody>
      <dsp:txXfrm>
        <a:off x="982940" y="1856"/>
        <a:ext cx="2463299" cy="1477979"/>
      </dsp:txXfrm>
    </dsp:sp>
    <dsp:sp modelId="{56F6A3B4-D1CE-40D2-A499-8B64F27A24D5}">
      <dsp:nvSpPr>
        <dsp:cNvPr id="0" name=""/>
        <dsp:cNvSpPr/>
      </dsp:nvSpPr>
      <dsp:spPr>
        <a:xfrm>
          <a:off x="2214589" y="1478036"/>
          <a:ext cx="3029858" cy="537815"/>
        </a:xfrm>
        <a:custGeom>
          <a:avLst/>
          <a:gdLst/>
          <a:ahLst/>
          <a:cxnLst/>
          <a:rect l="0" t="0" r="0" b="0"/>
          <a:pathLst>
            <a:path>
              <a:moveTo>
                <a:pt x="3029858" y="0"/>
              </a:moveTo>
              <a:lnTo>
                <a:pt x="3029858" y="286007"/>
              </a:lnTo>
              <a:lnTo>
                <a:pt x="0" y="286007"/>
              </a:lnTo>
              <a:lnTo>
                <a:pt x="0" y="537815"/>
              </a:lnTo>
            </a:path>
          </a:pathLst>
        </a:custGeom>
        <a:noFill/>
        <a:ln w="6350" cap="flat" cmpd="sng" algn="ctr">
          <a:solidFill>
            <a:schemeClr val="accent3">
              <a:hueOff val="-568678"/>
              <a:satOff val="-2344"/>
              <a:lumOff val="-491"/>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652451" y="1744108"/>
        <a:ext cx="154135" cy="5671"/>
      </dsp:txXfrm>
    </dsp:sp>
    <dsp:sp modelId="{95CA7C0B-2834-4079-9490-9E2241A85504}">
      <dsp:nvSpPr>
        <dsp:cNvPr id="0" name=""/>
        <dsp:cNvSpPr/>
      </dsp:nvSpPr>
      <dsp:spPr>
        <a:xfrm>
          <a:off x="4012798" y="1856"/>
          <a:ext cx="2463299" cy="1477979"/>
        </a:xfrm>
        <a:prstGeom prst="rect">
          <a:avLst/>
        </a:prstGeom>
        <a:solidFill>
          <a:schemeClr val="accent3">
            <a:hueOff val="-379119"/>
            <a:satOff val="-1563"/>
            <a:lumOff val="-32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② 对替代性过程；</a:t>
          </a:r>
        </a:p>
      </dsp:txBody>
      <dsp:txXfrm>
        <a:off x="4012798" y="1856"/>
        <a:ext cx="2463299" cy="1477979"/>
      </dsp:txXfrm>
    </dsp:sp>
    <dsp:sp modelId="{F53EAEE1-3F71-4AB7-8615-D0F7E5A06BEC}">
      <dsp:nvSpPr>
        <dsp:cNvPr id="0" name=""/>
        <dsp:cNvSpPr/>
      </dsp:nvSpPr>
      <dsp:spPr>
        <a:xfrm>
          <a:off x="3444439" y="2739664"/>
          <a:ext cx="535958" cy="91440"/>
        </a:xfrm>
        <a:custGeom>
          <a:avLst/>
          <a:gdLst/>
          <a:ahLst/>
          <a:cxnLst/>
          <a:rect l="0" t="0" r="0" b="0"/>
          <a:pathLst>
            <a:path>
              <a:moveTo>
                <a:pt x="0" y="47576"/>
              </a:moveTo>
              <a:lnTo>
                <a:pt x="285079" y="47576"/>
              </a:lnTo>
              <a:lnTo>
                <a:pt x="285079" y="45720"/>
              </a:lnTo>
              <a:lnTo>
                <a:pt x="535958" y="45720"/>
              </a:lnTo>
            </a:path>
          </a:pathLst>
        </a:custGeom>
        <a:noFill/>
        <a:ln w="6350" cap="flat" cmpd="sng" algn="ctr">
          <a:solidFill>
            <a:schemeClr val="accent3">
              <a:hueOff val="-1137357"/>
              <a:satOff val="-4689"/>
              <a:lumOff val="-983"/>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698254" y="2782549"/>
        <a:ext cx="28328" cy="5671"/>
      </dsp:txXfrm>
    </dsp:sp>
    <dsp:sp modelId="{1195DC73-E860-444C-8347-D620AEF7B964}">
      <dsp:nvSpPr>
        <dsp:cNvPr id="0" name=""/>
        <dsp:cNvSpPr/>
      </dsp:nvSpPr>
      <dsp:spPr>
        <a:xfrm>
          <a:off x="982940" y="2048251"/>
          <a:ext cx="2463299" cy="1477979"/>
        </a:xfrm>
        <a:prstGeom prst="rect">
          <a:avLst/>
        </a:prstGeom>
        <a:solidFill>
          <a:schemeClr val="accent3">
            <a:hueOff val="-758238"/>
            <a:satOff val="-3126"/>
            <a:lumOff val="-65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③ 促使学生行为自控能力的发展；</a:t>
          </a:r>
        </a:p>
      </dsp:txBody>
      <dsp:txXfrm>
        <a:off x="982940" y="2048251"/>
        <a:ext cx="2463299" cy="1477979"/>
      </dsp:txXfrm>
    </dsp:sp>
    <dsp:sp modelId="{969D7ADA-02DC-49B2-A9FC-B572D763E43B}">
      <dsp:nvSpPr>
        <dsp:cNvPr id="0" name=""/>
        <dsp:cNvSpPr/>
      </dsp:nvSpPr>
      <dsp:spPr>
        <a:xfrm>
          <a:off x="4012798" y="2046394"/>
          <a:ext cx="2463299" cy="1477979"/>
        </a:xfrm>
        <a:prstGeom prst="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ctr"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④ 行为的自控过程。</a:t>
          </a:r>
        </a:p>
      </dsp:txBody>
      <dsp:txXfrm>
        <a:off x="4012798" y="2046394"/>
        <a:ext cx="2463299" cy="147797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131988-F001-4339-B888-EAEB724EC70B}">
      <dsp:nvSpPr>
        <dsp:cNvPr id="0" name=""/>
        <dsp:cNvSpPr/>
      </dsp:nvSpPr>
      <dsp:spPr>
        <a:xfrm>
          <a:off x="0" y="184184"/>
          <a:ext cx="8128000" cy="157248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zh-CN" altLang="en-US" sz="2100" kern="1200" dirty="0">
              <a:latin typeface="Arial" panose="020B0604020202020204" pitchFamily="34" charset="0"/>
              <a:ea typeface="微软雅黑" panose="020B0503020204020204" pitchFamily="34" charset="-122"/>
            </a:rPr>
            <a:t>自我强化是以自我评价信息为依据的反应，包括自我奖赏、鼓励或自我谴责、否定，在教育活动中常是内隐心理活动，如心里自语，极大影响行为者动机状态，运用得当与否对德育效果有很大影响；</a:t>
          </a:r>
        </a:p>
      </dsp:txBody>
      <dsp:txXfrm>
        <a:off x="76762" y="260946"/>
        <a:ext cx="7974476" cy="1418956"/>
      </dsp:txXfrm>
    </dsp:sp>
    <dsp:sp modelId="{267EB1EE-D916-4636-980E-C72D9E36BE11}">
      <dsp:nvSpPr>
        <dsp:cNvPr id="0" name=""/>
        <dsp:cNvSpPr/>
      </dsp:nvSpPr>
      <dsp:spPr>
        <a:xfrm>
          <a:off x="0" y="1817144"/>
          <a:ext cx="8128000" cy="157248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zh-CN" altLang="en-US" sz="2100" kern="1200" dirty="0">
              <a:latin typeface="Arial" panose="020B0604020202020204" pitchFamily="34" charset="0"/>
              <a:ea typeface="微软雅黑" panose="020B0503020204020204" pitchFamily="34" charset="-122"/>
            </a:rPr>
            <a:t>培养自控行为中教师要发挥主导作用，把握在团结班级集体内进行、拟定目标方法、掌握目标变数关系、帮助学生总结收获教训、要求学生巩固成果并应用到新情境等操作要项。</a:t>
          </a:r>
        </a:p>
      </dsp:txBody>
      <dsp:txXfrm>
        <a:off x="76762" y="1893906"/>
        <a:ext cx="7974476" cy="1418956"/>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BA14F-9376-415E-AD75-04B22D4732D7}" type="datetimeFigureOut">
              <a:rPr lang="zh-CN" altLang="en-US" smtClean="0"/>
              <a:t>2024/9/2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37F2E9-A6CE-4465-A3F9-DABB9722468D}" type="slidenum">
              <a:rPr lang="zh-CN" altLang="en-US" smtClean="0"/>
              <a:t>‹#›</a:t>
            </a:fld>
            <a:endParaRPr lang="zh-CN" altLang="en-US"/>
          </a:p>
        </p:txBody>
      </p:sp>
    </p:spTree>
    <p:extLst>
      <p:ext uri="{BB962C8B-B14F-4D97-AF65-F5344CB8AC3E}">
        <p14:creationId xmlns:p14="http://schemas.microsoft.com/office/powerpoint/2010/main" val="363580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9132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EF814595-6451-48E1-9E06-A9E9AACC7A01}" type="datetimeFigureOut">
              <a:rPr lang="zh-CN" altLang="en-US" smtClean="0"/>
              <a:t>2024/9/2</a:t>
            </a:fld>
            <a:endParaRPr lang="zh-CN"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4138515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79357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0614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62729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555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96145550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28249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6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983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4545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8" name="Date Placeholder 7"/>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335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29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191226937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a:xfrm>
            <a:off x="1561707" y="1588316"/>
            <a:ext cx="9068586" cy="2590800"/>
          </a:xfrm>
        </p:spPr>
        <p:txBody>
          <a:bodyPr/>
          <a:lstStyle/>
          <a:p>
            <a:r>
              <a:rPr lang="zh-CN" altLang="en-US" sz="6600" b="1" dirty="0">
                <a:latin typeface="楷体" panose="02010609060101010101" pitchFamily="49" charset="-122"/>
                <a:ea typeface="楷体" panose="02010609060101010101" pitchFamily="49" charset="-122"/>
              </a:rPr>
              <a:t>教育心理学</a:t>
            </a:r>
            <a:r>
              <a:rPr lang="zh-CN" altLang="en-US" sz="4000" b="1" dirty="0">
                <a:latin typeface="楷体" panose="02010609060101010101" pitchFamily="49" charset="-122"/>
                <a:ea typeface="楷体" panose="02010609060101010101" pitchFamily="49" charset="-122"/>
              </a:rPr>
              <a:t>（第四版）</a:t>
            </a:r>
            <a:endParaRPr lang="zh-CN" altLang="en-US" sz="8800" b="1" dirty="0">
              <a:latin typeface="楷体" panose="02010609060101010101" pitchFamily="49" charset="-122"/>
              <a:ea typeface="楷体" panose="02010609060101010101" pitchFamily="49" charset="-122"/>
            </a:endParaRPr>
          </a:p>
        </p:txBody>
      </p:sp>
      <p:sp>
        <p:nvSpPr>
          <p:cNvPr id="4" name="文本框 3">
            <a:extLst>
              <a:ext uri="{FF2B5EF4-FFF2-40B4-BE49-F238E27FC236}">
                <a16:creationId xmlns:a16="http://schemas.microsoft.com/office/drawing/2014/main" id="{3C7F405C-263D-4516-8978-520E159C976F}"/>
              </a:ext>
            </a:extLst>
          </p:cNvPr>
          <p:cNvSpPr txBox="1"/>
          <p:nvPr/>
        </p:nvSpPr>
        <p:spPr>
          <a:xfrm>
            <a:off x="2757945" y="3681597"/>
            <a:ext cx="7174332" cy="646331"/>
          </a:xfrm>
          <a:prstGeom prst="rect">
            <a:avLst/>
          </a:prstGeom>
          <a:noFill/>
        </p:spPr>
        <p:txBody>
          <a:bodyPr wrap="square" rtlCol="0">
            <a:spAutoFit/>
          </a:bodyPr>
          <a:lstStyle/>
          <a:p>
            <a:pPr defTabSz="914377"/>
            <a:r>
              <a:rPr lang="zh-CN" altLang="en-US" sz="2400" dirty="0">
                <a:latin typeface="楷体" panose="02010609060101010101" pitchFamily="49" charset="-122"/>
                <a:ea typeface="楷体" panose="02010609060101010101" pitchFamily="49" charset="-122"/>
                <a:cs typeface="+mj-cs"/>
                <a:sym typeface="Arial"/>
              </a:rPr>
              <a:t>主编 燕国材 岑国桢</a:t>
            </a:r>
            <a:r>
              <a:rPr lang="en-US" altLang="zh-CN" sz="3600" dirty="0">
                <a:latin typeface="楷体" panose="02010609060101010101" pitchFamily="49" charset="-122"/>
                <a:ea typeface="楷体" panose="02010609060101010101" pitchFamily="49" charset="-122"/>
                <a:cs typeface="+mj-cs"/>
                <a:sym typeface="Arial"/>
              </a:rPr>
              <a:t>   </a:t>
            </a:r>
            <a:r>
              <a:rPr lang="zh-CN" altLang="en-US" sz="2400" dirty="0">
                <a:latin typeface="楷体" panose="02010609060101010101" pitchFamily="49" charset="-122"/>
                <a:ea typeface="楷体" panose="02010609060101010101" pitchFamily="49" charset="-122"/>
                <a:cs typeface="+mj-cs"/>
                <a:sym typeface="Arial"/>
              </a:rPr>
              <a:t>副主编 顾海根 李丹</a:t>
            </a:r>
          </a:p>
        </p:txBody>
      </p:sp>
      <p:pic>
        <p:nvPicPr>
          <p:cNvPr id="5" name="图片 4">
            <a:extLst>
              <a:ext uri="{FF2B5EF4-FFF2-40B4-BE49-F238E27FC236}">
                <a16:creationId xmlns:a16="http://schemas.microsoft.com/office/drawing/2014/main" id="{945BE6C3-3661-4C5C-86B8-38AFD992FC43}"/>
              </a:ext>
            </a:extLst>
          </p:cNvPr>
          <p:cNvPicPr>
            <a:picLocks noChangeAspect="1"/>
          </p:cNvPicPr>
          <p:nvPr/>
        </p:nvPicPr>
        <p:blipFill>
          <a:blip r:embed="rId2"/>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287188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德育模式的功能</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促进受教育者思想品德的发展</a:t>
            </a:r>
          </a:p>
        </p:txBody>
      </p:sp>
      <p:graphicFrame>
        <p:nvGraphicFramePr>
          <p:cNvPr id="3" name="内容占位符 3">
            <a:extLst>
              <a:ext uri="{FF2B5EF4-FFF2-40B4-BE49-F238E27FC236}">
                <a16:creationId xmlns:a16="http://schemas.microsoft.com/office/drawing/2014/main" id="{C5C35466-B52F-46A7-9313-5632C7D42992}"/>
              </a:ext>
            </a:extLst>
          </p:cNvPr>
          <p:cNvGraphicFramePr>
            <a:graphicFrameLocks/>
          </p:cNvGraphicFramePr>
          <p:nvPr>
            <p:extLst>
              <p:ext uri="{D42A27DB-BD31-4B8C-83A1-F6EECF244321}">
                <p14:modId xmlns:p14="http://schemas.microsoft.com/office/powerpoint/2010/main" val="2171884340"/>
              </p:ext>
            </p:extLst>
          </p:nvPr>
        </p:nvGraphicFramePr>
        <p:xfrm>
          <a:off x="1562103" y="2337216"/>
          <a:ext cx="9507876" cy="33104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47778887"/>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33974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德育模式的种类</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    （一） 提高学生道德认识的德育模式</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这类模式主要包括形成道德观念、道德因果关系的认识和发展道德判断能力等德育模式。这些模式都是按青少年道德认识发展的规律设计而成的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3657623766"/>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3210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德育模式的种类</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培养道德情感的德育模式</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这类模式主要包括培养高尚的道德情操、形成正确的立身处世态度和发展移情能力等德育模式。这些模式都是按青少年道德情感发展的规律而设计的。</a:t>
            </a:r>
          </a:p>
        </p:txBody>
      </p:sp>
    </p:spTree>
    <p:extLst>
      <p:ext uri="{BB962C8B-B14F-4D97-AF65-F5344CB8AC3E}">
        <p14:creationId xmlns:p14="http://schemas.microsoft.com/office/powerpoint/2010/main" val="3730777834"/>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39140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德育模式的种类</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形成道德行为习惯的德育模式</a:t>
            </a:r>
          </a:p>
        </p:txBody>
      </p:sp>
      <p:grpSp>
        <p:nvGrpSpPr>
          <p:cNvPr id="4" name="组合 3">
            <a:extLst>
              <a:ext uri="{FF2B5EF4-FFF2-40B4-BE49-F238E27FC236}">
                <a16:creationId xmlns:a16="http://schemas.microsoft.com/office/drawing/2014/main" id="{A30D98CC-5C70-4378-B92C-9945F5327208}"/>
              </a:ext>
            </a:extLst>
          </p:cNvPr>
          <p:cNvGrpSpPr/>
          <p:nvPr/>
        </p:nvGrpSpPr>
        <p:grpSpPr>
          <a:xfrm>
            <a:off x="1718928" y="2842223"/>
            <a:ext cx="8754144" cy="2828121"/>
            <a:chOff x="2207" y="761608"/>
            <a:chExt cx="4713535" cy="2828121"/>
          </a:xfrm>
        </p:grpSpPr>
        <p:sp>
          <p:nvSpPr>
            <p:cNvPr id="5" name="矩形 4">
              <a:extLst>
                <a:ext uri="{FF2B5EF4-FFF2-40B4-BE49-F238E27FC236}">
                  <a16:creationId xmlns:a16="http://schemas.microsoft.com/office/drawing/2014/main" id="{A20569DA-1501-4672-BB01-3E4260EF1A4B}"/>
                </a:ext>
              </a:extLst>
            </p:cNvPr>
            <p:cNvSpPr/>
            <p:nvPr/>
          </p:nvSpPr>
          <p:spPr>
            <a:xfrm>
              <a:off x="2207" y="761608"/>
              <a:ext cx="4713535" cy="2828121"/>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6" name="文本框 5">
              <a:extLst>
                <a:ext uri="{FF2B5EF4-FFF2-40B4-BE49-F238E27FC236}">
                  <a16:creationId xmlns:a16="http://schemas.microsoft.com/office/drawing/2014/main" id="{E709E03C-1568-42C3-899B-E46C5F564723}"/>
                </a:ext>
              </a:extLst>
            </p:cNvPr>
            <p:cNvSpPr txBox="1"/>
            <p:nvPr/>
          </p:nvSpPr>
          <p:spPr>
            <a:xfrm>
              <a:off x="129201" y="1292092"/>
              <a:ext cx="4459546" cy="18327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这类模式主要包括榜样示范、诫例示儆、塑造特定的道德理想和培养行为自控能力等德育模式。这些模式都是按青少年道德行为发展的规律设计而成的。</a:t>
              </a:r>
            </a:p>
            <a:p>
              <a:pPr marL="0" lvl="0" indent="0" algn="l" defTabSz="800100">
                <a:lnSpc>
                  <a:spcPct val="90000"/>
                </a:lnSpc>
                <a:spcBef>
                  <a:spcPct val="0"/>
                </a:spcBef>
                <a:spcAft>
                  <a:spcPct val="35000"/>
                </a:spcAft>
                <a:buNone/>
              </a:pPr>
              <a:endParaRPr lang="zh-CN" altLang="en-US" sz="1800" kern="1200" dirty="0"/>
            </a:p>
          </p:txBody>
        </p:sp>
      </p:grpSp>
    </p:spTree>
    <p:extLst>
      <p:ext uri="{BB962C8B-B14F-4D97-AF65-F5344CB8AC3E}">
        <p14:creationId xmlns:p14="http://schemas.microsoft.com/office/powerpoint/2010/main" val="1748714826"/>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3210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德育模式的种类</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促进道德社会化的德育模式</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这类模式主要包括培养角色承担能力的德育模式，是按青少年在社会实践中角色承担能力发展的规律设计而成的。</a:t>
            </a:r>
          </a:p>
        </p:txBody>
      </p:sp>
    </p:spTree>
    <p:extLst>
      <p:ext uri="{BB962C8B-B14F-4D97-AF65-F5344CB8AC3E}">
        <p14:creationId xmlns:p14="http://schemas.microsoft.com/office/powerpoint/2010/main" val="1857702577"/>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3210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德育模式的种类</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（五） 价值观辨析的德育模式</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这类模式主要包括树立科学世界观、确立正确健康的人生观和价值观辨析等德育模式。这些模式都是按青少年价值观发展的规律设计而成的。</a:t>
            </a:r>
          </a:p>
        </p:txBody>
      </p:sp>
    </p:spTree>
    <p:extLst>
      <p:ext uri="{BB962C8B-B14F-4D97-AF65-F5344CB8AC3E}">
        <p14:creationId xmlns:p14="http://schemas.microsoft.com/office/powerpoint/2010/main" val="2603152262"/>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66255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德育模式的运用</a:t>
            </a:r>
          </a:p>
        </p:txBody>
      </p:sp>
      <p:graphicFrame>
        <p:nvGraphicFramePr>
          <p:cNvPr id="3" name="内容占位符 3">
            <a:extLst>
              <a:ext uri="{FF2B5EF4-FFF2-40B4-BE49-F238E27FC236}">
                <a16:creationId xmlns:a16="http://schemas.microsoft.com/office/drawing/2014/main" id="{61DAB54F-DD05-4CD3-8BC0-B3B84E76FDA2}"/>
              </a:ext>
            </a:extLst>
          </p:cNvPr>
          <p:cNvGraphicFramePr>
            <a:graphicFrameLocks/>
          </p:cNvGraphicFramePr>
          <p:nvPr>
            <p:extLst>
              <p:ext uri="{D42A27DB-BD31-4B8C-83A1-F6EECF244321}">
                <p14:modId xmlns:p14="http://schemas.microsoft.com/office/powerpoint/2010/main" val="1529345641"/>
              </p:ext>
            </p:extLst>
          </p:nvPr>
        </p:nvGraphicFramePr>
        <p:xfrm>
          <a:off x="2040276" y="2219217"/>
          <a:ext cx="7483868" cy="38344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12625392"/>
      </p:ext>
    </p:extLst>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140212" y="2412204"/>
            <a:ext cx="8108673"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第二节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发展道德判断能力的德育模式</a:t>
            </a:r>
          </a:p>
        </p:txBody>
      </p:sp>
    </p:spTree>
    <p:extLst>
      <p:ext uri="{BB962C8B-B14F-4D97-AF65-F5344CB8AC3E}">
        <p14:creationId xmlns:p14="http://schemas.microsoft.com/office/powerpoint/2010/main" val="11759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3265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主要理论观点</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道德判断是个体运用已有的道德概念及道德认识对自己或他人行为进行判断和推论的过程，是道德认知的重要组成部分。</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道德认知学说的基本原理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可概括为如下几个主要理论观点： ① 德性含有认知结构的方面。② 标志一个阶段发展水平的道德观念在许多儿童的道德行动中反映出一致性；在一个儿童的许多道德行动中，道德判断的水平也是一致的。③ 道德阶段序列反映着逐步困难和复杂的顺序，因而也反映出不同的道德判断水平。④ 道德判断上的成熟预示着道德行动上的成熟。⑤ 促进儿童的社会交往，提供道德两难情境，是促使儿童道德品质自觉发展的有效途径。</a:t>
            </a:r>
          </a:p>
        </p:txBody>
      </p:sp>
    </p:spTree>
    <p:extLst>
      <p:ext uri="{BB962C8B-B14F-4D97-AF65-F5344CB8AC3E}">
        <p14:creationId xmlns:p14="http://schemas.microsoft.com/office/powerpoint/2010/main" val="3318581511"/>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39140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教育方略</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小组道德讨论</a:t>
            </a:r>
          </a:p>
        </p:txBody>
      </p:sp>
      <p:graphicFrame>
        <p:nvGraphicFramePr>
          <p:cNvPr id="3" name="内容占位符 3">
            <a:extLst>
              <a:ext uri="{FF2B5EF4-FFF2-40B4-BE49-F238E27FC236}">
                <a16:creationId xmlns:a16="http://schemas.microsoft.com/office/drawing/2014/main" id="{C28D5692-5305-4C0F-8514-50745E9FC9DC}"/>
              </a:ext>
            </a:extLst>
          </p:cNvPr>
          <p:cNvGraphicFramePr>
            <a:graphicFrameLocks/>
          </p:cNvGraphicFramePr>
          <p:nvPr>
            <p:extLst>
              <p:ext uri="{D42A27DB-BD31-4B8C-83A1-F6EECF244321}">
                <p14:modId xmlns:p14="http://schemas.microsoft.com/office/powerpoint/2010/main" val="2219012889"/>
              </p:ext>
            </p:extLst>
          </p:nvPr>
        </p:nvGraphicFramePr>
        <p:xfrm>
          <a:off x="1422972" y="2878805"/>
          <a:ext cx="9806683" cy="27688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52759389"/>
      </p:ext>
    </p:ext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第一编  </a:t>
            </a:r>
            <a:r>
              <a:rPr lang="zh-CN" altLang="en-US" sz="4400" b="1" dirty="0">
                <a:latin typeface="微软雅黑" panose="020B0503020204020204" pitchFamily="34" charset="-122"/>
                <a:ea typeface="微软雅黑" panose="020B0503020204020204" pitchFamily="34" charset="-122"/>
              </a:rPr>
              <a:t>德育心理</a:t>
            </a:r>
          </a:p>
        </p:txBody>
      </p:sp>
    </p:spTree>
    <p:extLst>
      <p:ext uri="{BB962C8B-B14F-4D97-AF65-F5344CB8AC3E}">
        <p14:creationId xmlns:p14="http://schemas.microsoft.com/office/powerpoint/2010/main" val="27554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64009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教育方略</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自主管理的组织活动</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社会道德准则在特定的物化活动中易于得到传递，为受教育者所接受，并内化为他自己的道德观念。因此，让青少年学生亲身参加各种自主管理的组织活动，如班委会、学生自治会、团队组织活动以及各种形式的夏令营、度假村等活动，使他们在直接的自主管理机构中运用集体责任、集体奖惩等手段，解决真实的道德两难问题，促进道德发展。</a:t>
            </a:r>
          </a:p>
        </p:txBody>
      </p:sp>
    </p:spTree>
    <p:extLst>
      <p:ext uri="{BB962C8B-B14F-4D97-AF65-F5344CB8AC3E}">
        <p14:creationId xmlns:p14="http://schemas.microsoft.com/office/powerpoint/2010/main" val="3262351546"/>
      </p:ext>
    </p:ext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9409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教育方略</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道德氛围</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道德氛围指的是学校、家庭和社会三方面环境中的道德气氛。青少年的价值观念大都是在这种道德氛围中潜移默化获得的。</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衡量道德氛围有两个指标。一是让学生参与学校、家庭和社区的道德活动，使他们在直接的道德实践中设身处地地学会从他人的角度去反观自己。这样的机会越多，道德氛围就越好。二是学生所处的学校、家庭和社区机构的道德原则水平的高低。</a:t>
            </a:r>
          </a:p>
        </p:txBody>
      </p:sp>
    </p:spTree>
    <p:extLst>
      <p:ext uri="{BB962C8B-B14F-4D97-AF65-F5344CB8AC3E}">
        <p14:creationId xmlns:p14="http://schemas.microsoft.com/office/powerpoint/2010/main" val="3484060963"/>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74809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模式范例</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问题的症结</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我们调研的高一（</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3</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班是个乱班。班主任虽然在班上做了大量的整顿工作，但成效不大，班级纪律长期未见好转。班主任有针对性地建立的各种监督机制也很难发挥作用。每当班级纪律遭到破坏，班干部进行干预时，经常被学生一句“我有我的自由，你管得着吗？”的口头禅顶回去。</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班主任和调研组经过多次分析研究，意识到问题的核心可能在于</a:t>
            </a:r>
            <a:r>
              <a:rPr lang="zh-CN" altLang="en-US" b="1" dirty="0">
                <a:solidFill>
                  <a:schemeClr val="tx2">
                    <a:lumMod val="60000"/>
                    <a:lumOff val="40000"/>
                  </a:schemeClr>
                </a:solidFill>
                <a:latin typeface="Arial" panose="020B0604020202020204" pitchFamily="34" charset="0"/>
                <a:ea typeface="微软雅黑" panose="020B0503020204020204" pitchFamily="34" charset="-122"/>
              </a:rPr>
              <a:t>班级同学存在着把自由与纪律截然对立起来的模糊思想</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，他们对自由与纪律之间关系的认识还有待提高。经过反复讨论，大家认为，班级的纪律问题主要还是一个教育问题，而不单纯是一个监督管理问题。</a:t>
            </a:r>
          </a:p>
        </p:txBody>
      </p:sp>
    </p:spTree>
    <p:extLst>
      <p:ext uri="{BB962C8B-B14F-4D97-AF65-F5344CB8AC3E}">
        <p14:creationId xmlns:p14="http://schemas.microsoft.com/office/powerpoint/2010/main" val="2201107695"/>
      </p:ext>
    </p:ext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97810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模式范例</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教育过程</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教育活动分为两个步骤：纠正错误观念和培养自律意识。</a:t>
            </a:r>
          </a:p>
        </p:txBody>
      </p:sp>
      <p:graphicFrame>
        <p:nvGraphicFramePr>
          <p:cNvPr id="3" name="内容占位符 3">
            <a:extLst>
              <a:ext uri="{FF2B5EF4-FFF2-40B4-BE49-F238E27FC236}">
                <a16:creationId xmlns:a16="http://schemas.microsoft.com/office/drawing/2014/main" id="{452C01FE-E7C5-455C-8C43-61E81357C903}"/>
              </a:ext>
            </a:extLst>
          </p:cNvPr>
          <p:cNvGraphicFramePr>
            <a:graphicFrameLocks/>
          </p:cNvGraphicFramePr>
          <p:nvPr>
            <p:extLst>
              <p:ext uri="{D42A27DB-BD31-4B8C-83A1-F6EECF244321}">
                <p14:modId xmlns:p14="http://schemas.microsoft.com/office/powerpoint/2010/main" val="4281803263"/>
              </p:ext>
            </p:extLst>
          </p:nvPr>
        </p:nvGraphicFramePr>
        <p:xfrm>
          <a:off x="1377168" y="3188416"/>
          <a:ext cx="9877746" cy="2971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20945580"/>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559269" y="2274838"/>
            <a:ext cx="7073461" cy="2308324"/>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第三节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形成正确的立身处世态度的德育模式</a:t>
            </a:r>
          </a:p>
        </p:txBody>
      </p:sp>
    </p:spTree>
    <p:extLst>
      <p:ext uri="{BB962C8B-B14F-4D97-AF65-F5344CB8AC3E}">
        <p14:creationId xmlns:p14="http://schemas.microsoft.com/office/powerpoint/2010/main" val="211500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86873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主要理论观点</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立身处世是指个体对己、对人、对事的态度，即待人接物和自处的态度，包含认知、情感和意向三因素。立身处世是个体道德情感的重要组成部分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形成正确的立身处世态度的德育模式的理论依据，可以概括为以下几个主要的理论观点：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 </a:t>
            </a:r>
          </a:p>
          <a:p>
            <a:pPr indent="457200">
              <a:lnSpc>
                <a:spcPct val="20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4" name="图示 3">
            <a:extLst>
              <a:ext uri="{FF2B5EF4-FFF2-40B4-BE49-F238E27FC236}">
                <a16:creationId xmlns:a16="http://schemas.microsoft.com/office/drawing/2014/main" id="{26C5AEC8-F0CC-4B8F-AA16-05B5CC811AA1}"/>
              </a:ext>
            </a:extLst>
          </p:cNvPr>
          <p:cNvGraphicFramePr/>
          <p:nvPr>
            <p:extLst>
              <p:ext uri="{D42A27DB-BD31-4B8C-83A1-F6EECF244321}">
                <p14:modId xmlns:p14="http://schemas.microsoft.com/office/powerpoint/2010/main" val="1628648622"/>
              </p:ext>
            </p:extLst>
          </p:nvPr>
        </p:nvGraphicFramePr>
        <p:xfrm>
          <a:off x="2323390" y="3020603"/>
          <a:ext cx="9337779" cy="32629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44631286"/>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9409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教育方略</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信念重建</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青少年学生的信念多变且不稳定，但具有可教育性。青少年学生易受非此即彼思维的影响，对观点和时尚容易盲目接受或反对。</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及时纠正青少年的不正确态度和认识，可以重建他们的信念和态度。</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心理学家认为提高认识是改变青少年态度的基础，强调认知因素在改变信念中的作用。除了认知因素，情感评价和行动意向也是有效的教育途径，有助于重建青少年的态度。</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323896830"/>
      </p:ext>
    </p:ext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08610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教育方略</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态度测量</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态度测量是为教育实践服务的。由于人对现实的态度各维度对其行为决策起着直接的影响，因而从学校德育工作的角度说，对青少年学生进行态度测量，既可发现他们之间的态度差异和个人态度维度的变化，又可找到影响态度变化的各种因素。这为有的放矢地进行教育提供了可能性。</a:t>
            </a:r>
          </a:p>
        </p:txBody>
      </p:sp>
    </p:spTree>
    <p:extLst>
      <p:ext uri="{BB962C8B-B14F-4D97-AF65-F5344CB8AC3E}">
        <p14:creationId xmlns:p14="http://schemas.microsoft.com/office/powerpoint/2010/main" val="1774762948"/>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64009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教育方略</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情感沟通</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态度重建工作与情感沟通密切相关。有些道德教育模式就是从情感投入着手，以达到提高认识和端正态度的目的。</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这些教育实践家十分强调师生交往中的情感沟通作用，认为师生之间如能进入真正的通情状态，教师就能顺利地导引学生端正自己的认识和重建自己的态度。</a:t>
            </a:r>
          </a:p>
        </p:txBody>
      </p:sp>
    </p:spTree>
    <p:extLst>
      <p:ext uri="{BB962C8B-B14F-4D97-AF65-F5344CB8AC3E}">
        <p14:creationId xmlns:p14="http://schemas.microsoft.com/office/powerpoint/2010/main" val="3210274244"/>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39140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模式范例</a:t>
            </a:r>
          </a:p>
          <a:p>
            <a:pPr indent="457200">
              <a:lnSpc>
                <a:spcPct val="200000"/>
              </a:lnSpc>
            </a:pPr>
            <a:r>
              <a:rPr lang="zh-CN" altLang="zh-CN" sz="2500" b="1" dirty="0">
                <a:solidFill>
                  <a:schemeClr val="bg1">
                    <a:lumMod val="50000"/>
                  </a:schemeClr>
                </a:solidFill>
                <a:latin typeface="Arial" panose="020B0604020202020204" pitchFamily="34" charset="0"/>
                <a:ea typeface="微软雅黑" panose="020B0503020204020204" pitchFamily="34" charset="-122"/>
              </a:rPr>
              <a:t>（一） 引子</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95DFF7BA-14A3-4A7D-967D-7A899C02D031}"/>
              </a:ext>
            </a:extLst>
          </p:cNvPr>
          <p:cNvGraphicFramePr>
            <a:graphicFrameLocks/>
          </p:cNvGraphicFramePr>
          <p:nvPr>
            <p:extLst>
              <p:ext uri="{D42A27DB-BD31-4B8C-83A1-F6EECF244321}">
                <p14:modId xmlns:p14="http://schemas.microsoft.com/office/powerpoint/2010/main" val="54601962"/>
              </p:ext>
            </p:extLst>
          </p:nvPr>
        </p:nvGraphicFramePr>
        <p:xfrm>
          <a:off x="368799" y="2601717"/>
          <a:ext cx="11454402" cy="36319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93861171"/>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第五章</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solidFill>
                  <a:srgbClr val="79A9D2"/>
                </a:solidFill>
                <a:latin typeface="微软雅黑" panose="020B0503020204020204" pitchFamily="34" charset="-122"/>
                <a:ea typeface="微软雅黑" panose="020B0503020204020204" pitchFamily="34" charset="-122"/>
              </a:rPr>
              <a:t> </a:t>
            </a:r>
            <a:br>
              <a:rPr lang="en-US" altLang="zh-CN" sz="4400" b="1" dirty="0">
                <a:latin typeface="微软雅黑" panose="020B0503020204020204" pitchFamily="34" charset="-122"/>
                <a:ea typeface="微软雅黑" panose="020B0503020204020204" pitchFamily="34" charset="-122"/>
              </a:rPr>
            </a:br>
            <a:r>
              <a:rPr lang="zh-CN" altLang="en-US" sz="4400" b="1" dirty="0">
                <a:latin typeface="微软雅黑" panose="020B0503020204020204" pitchFamily="34" charset="-122"/>
                <a:ea typeface="微软雅黑" panose="020B0503020204020204" pitchFamily="34" charset="-122"/>
              </a:rPr>
              <a:t>德育模式</a:t>
            </a:r>
          </a:p>
        </p:txBody>
      </p:sp>
    </p:spTree>
    <p:extLst>
      <p:ext uri="{BB962C8B-B14F-4D97-AF65-F5344CB8AC3E}">
        <p14:creationId xmlns:p14="http://schemas.microsoft.com/office/powerpoint/2010/main" val="345211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64009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模式范例</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事例</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借项链的故事</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海伦是大二学生，与玛丽同住在大学公寓。玛丽因约会向海伦借其弟弟送的贵重项链，海伦先是想借又担心而否定，后又因怕显得小气而纠结了两天；海伦还曾想批评玛丽，为此恼怒了两晚；最后海伦想耐心向玛丽解释项链意义，表明要求不合时宜，这样既维护自己意愿又能让玛丽理解。</a:t>
            </a:r>
          </a:p>
        </p:txBody>
      </p:sp>
    </p:spTree>
    <p:extLst>
      <p:ext uri="{BB962C8B-B14F-4D97-AF65-F5344CB8AC3E}">
        <p14:creationId xmlns:p14="http://schemas.microsoft.com/office/powerpoint/2010/main" val="3237130610"/>
      </p:ext>
    </p:ext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08610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模式范例</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联想</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讲完海伦借项链故事后，指出其三个闪念分别对应缺乏自信、过分自信、开朗自信三种待人接物态度，让同学们联想类似行为，同学甲常蛮横抢低年级球，同学乙恃强凌弱强迫低年级借钱买冷饮，同学丙胆小怕事不敢告发同学错事，同学丁夸赞班长精神抖擞热情关心同学且敢于帮助胆小同学。</a:t>
            </a:r>
          </a:p>
        </p:txBody>
      </p:sp>
    </p:spTree>
    <p:extLst>
      <p:ext uri="{BB962C8B-B14F-4D97-AF65-F5344CB8AC3E}">
        <p14:creationId xmlns:p14="http://schemas.microsoft.com/office/powerpoint/2010/main" val="445730088"/>
      </p:ext>
    </p:ext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64009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模式范例</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提示</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肯定同学们发言，指出他们待人接物已显态度雏形和倾向，制作量尺让同学们自我评估，告诫同学们把握自己，既不盛气凌人也不懦弱退缩，要学会不卑不亢、诚恳坦率待人接物；还提到处理复杂人际关系做到不卑不亢等很不容易，要从现在做起，学会礼貌用语等，包括坐立姿态等细节，随后主题班会结束。</a:t>
            </a:r>
          </a:p>
        </p:txBody>
      </p:sp>
    </p:spTree>
    <p:extLst>
      <p:ext uri="{BB962C8B-B14F-4D97-AF65-F5344CB8AC3E}">
        <p14:creationId xmlns:p14="http://schemas.microsoft.com/office/powerpoint/2010/main" val="35306050"/>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59117" y="2480720"/>
            <a:ext cx="7073461" cy="2308324"/>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第四节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培养行为自控能力的德育模式</a:t>
            </a:r>
          </a:p>
        </p:txBody>
      </p:sp>
    </p:spTree>
    <p:extLst>
      <p:ext uri="{BB962C8B-B14F-4D97-AF65-F5344CB8AC3E}">
        <p14:creationId xmlns:p14="http://schemas.microsoft.com/office/powerpoint/2010/main" val="51372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7626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主要理论观点</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自控能力是指个体对一个人自身的冲动、感情、欲望等进行的自我控制，也是指一种自我的自主支配感。培养行为自控能力的德育模式建构和运作的主要理论依据，可概括为以下几个主要的理论观点：</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7C18EAE6-7185-4F42-8E79-83B457376B83}"/>
              </a:ext>
            </a:extLst>
          </p:cNvPr>
          <p:cNvGraphicFramePr>
            <a:graphicFrameLocks/>
          </p:cNvGraphicFramePr>
          <p:nvPr>
            <p:extLst>
              <p:ext uri="{D42A27DB-BD31-4B8C-83A1-F6EECF244321}">
                <p14:modId xmlns:p14="http://schemas.microsoft.com/office/powerpoint/2010/main" val="2338636591"/>
              </p:ext>
            </p:extLst>
          </p:nvPr>
        </p:nvGraphicFramePr>
        <p:xfrm>
          <a:off x="1808252" y="3174715"/>
          <a:ext cx="7459038" cy="35262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80722859"/>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64009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教育方略</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自我监督</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这一环节是指个体对自己教育活动中的行为变化加以观察、分析和抉择的过程。</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自我观察要求个体在教育活动中不断地考察自己在做些什么、想些什么，以及感到怎么样。并在此基础上进一步对自己的行为作自我分析，分析在教育活动过程中的行为表现、对行为性质的认识及其引发的情绪状态，以及它们对自己有哪些重大的影响，然后作出“我应该做什么？”的自控行为抉择。</a:t>
            </a:r>
          </a:p>
        </p:txBody>
      </p:sp>
    </p:spTree>
    <p:extLst>
      <p:ext uri="{BB962C8B-B14F-4D97-AF65-F5344CB8AC3E}">
        <p14:creationId xmlns:p14="http://schemas.microsoft.com/office/powerpoint/2010/main" val="42778217"/>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08610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教育方略</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自我评价</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这是对个体在教育活动中的行为表现</a:t>
            </a:r>
            <a:r>
              <a:rPr lang="zh-CN" altLang="en-US" b="1" dirty="0">
                <a:solidFill>
                  <a:schemeClr val="tx2">
                    <a:lumMod val="60000"/>
                    <a:lumOff val="40000"/>
                  </a:schemeClr>
                </a:solidFill>
                <a:latin typeface="Arial" panose="020B0604020202020204" pitchFamily="34" charset="0"/>
                <a:ea typeface="微软雅黑" panose="020B0503020204020204" pitchFamily="34" charset="-122"/>
              </a:rPr>
              <a:t>作出客观评定</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价值判断过程。这样的评价是在前面环节提供信息的基础上进行的，是在“我正在做什么”“我已经做了什么”“我还应该做什么”之间作了比较分析才得出的。自我评价的结果既为后继的自我强化提供依据，也起到为前面环节提供反馈信息的作用。</a:t>
            </a:r>
          </a:p>
        </p:txBody>
      </p:sp>
    </p:spTree>
    <p:extLst>
      <p:ext uri="{BB962C8B-B14F-4D97-AF65-F5344CB8AC3E}">
        <p14:creationId xmlns:p14="http://schemas.microsoft.com/office/powerpoint/2010/main" val="2717820050"/>
      </p:ext>
    </p:extLst>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39140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教育方略</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自我强化</a:t>
            </a:r>
          </a:p>
        </p:txBody>
      </p:sp>
      <p:graphicFrame>
        <p:nvGraphicFramePr>
          <p:cNvPr id="3" name="图示 2">
            <a:extLst>
              <a:ext uri="{FF2B5EF4-FFF2-40B4-BE49-F238E27FC236}">
                <a16:creationId xmlns:a16="http://schemas.microsoft.com/office/drawing/2014/main" id="{86C7B766-AF1E-4ED6-A6CD-641CA9A3A411}"/>
              </a:ext>
            </a:extLst>
          </p:cNvPr>
          <p:cNvGraphicFramePr/>
          <p:nvPr>
            <p:extLst>
              <p:ext uri="{D42A27DB-BD31-4B8C-83A1-F6EECF244321}">
                <p14:modId xmlns:p14="http://schemas.microsoft.com/office/powerpoint/2010/main" val="1942865998"/>
              </p:ext>
            </p:extLst>
          </p:nvPr>
        </p:nvGraphicFramePr>
        <p:xfrm>
          <a:off x="2032000" y="2601717"/>
          <a:ext cx="8128000" cy="35738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91907010"/>
      </p:ext>
    </p:extLst>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64009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模式范例</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问题概况</a:t>
            </a:r>
          </a:p>
          <a:p>
            <a:pPr indent="457200">
              <a:lnSpc>
                <a:spcPct val="20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16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岁的高一学生李某，自父亲买电脑后学会玩游戏且越发着迷，每天玩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3-4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小时，双休日更长，其无节制行为导致作业难完成需熬夜或抄袭，上课注意力不集中、打瞌睡且觉得课程作业难，只关注游戏对其他不关心，成绩急剧下降，他对此恐慌，虽父母严厉批评且他也决心不玩，但仍控制不住，最后向学校心理老师求助。</a:t>
            </a:r>
          </a:p>
        </p:txBody>
      </p:sp>
    </p:spTree>
    <p:extLst>
      <p:ext uri="{BB962C8B-B14F-4D97-AF65-F5344CB8AC3E}">
        <p14:creationId xmlns:p14="http://schemas.microsoft.com/office/powerpoint/2010/main" val="2343819928"/>
      </p:ext>
    </p:extLst>
  </p:cSld>
  <p:clrMapOvr>
    <a:masterClrMapping/>
  </p:clrMapOvr>
  <p:transition>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74809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模式范例</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问题分析</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心理老师与李某进行了数次常规会谈。从所得资料分析，李某已经清楚地认识到沉湎于玩电子游戏的危害性，爸妈对他的批评指责是完全正确的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自己也想改掉这个毛病，但就是不知道怎么去克服它。</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在取得的资料的基础上，心理老师确定了应解决的问题： 李某当前的问题主要是无节制地沉湎于玩电子游戏</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李某对自己的不良行为有悔改的决心，但不知道能不能自己管好自己。为此，应帮助李某树立起自己管理自己的信心和恒心，把重点放在使李某能够具体地实施自我管理，克服沉湎于电子游戏的行为。</a:t>
            </a:r>
          </a:p>
        </p:txBody>
      </p:sp>
    </p:spTree>
    <p:extLst>
      <p:ext uri="{BB962C8B-B14F-4D97-AF65-F5344CB8AC3E}">
        <p14:creationId xmlns:p14="http://schemas.microsoft.com/office/powerpoint/2010/main" val="2110364324"/>
      </p:ext>
    </p:extLst>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pPr algn="ctr"/>
            <a:r>
              <a:rPr lang="zh-CN" altLang="en-US" dirty="0">
                <a:latin typeface="隶书" panose="02010509060101010101" pitchFamily="49" charset="-122"/>
                <a:ea typeface="隶书" panose="02010509060101010101" pitchFamily="49"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p:txBody>
          <a:bodyPr/>
          <a:lstStyle/>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模式</a:t>
            </a:r>
            <a:r>
              <a:rPr lang="zh-CN" altLang="en-US" dirty="0">
                <a:latin typeface="微软雅黑" panose="020B0503020204020204" pitchFamily="34" charset="-122"/>
                <a:ea typeface="微软雅黑" panose="020B0503020204020204" pitchFamily="34" charset="-122"/>
              </a:rPr>
              <a:t>： 心理学把它界定为： 事物各个部分或元素组成整体或完形的一种紧凑统一的结构形式。德育模式： 德育模式是在理性认识基础上形成的、由德育工作过程中诸多内外因素所构成的复杂成分折射出来的。</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道德判断</a:t>
            </a:r>
            <a:r>
              <a:rPr lang="zh-CN" altLang="en-US" dirty="0">
                <a:latin typeface="微软雅黑" panose="020B0503020204020204" pitchFamily="34" charset="-122"/>
                <a:ea typeface="微软雅黑" panose="020B0503020204020204" pitchFamily="34" charset="-122"/>
              </a:rPr>
              <a:t>： 道德判断是个体运用已有的道德概念及道德认识对自己或别人的行为进行判断和推论的过程，是道德认知的重要组成部分。道德判断的成熟预示着道德行动上的成熟。</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立身处世</a:t>
            </a:r>
            <a:r>
              <a:rPr lang="zh-CN" altLang="en-US" dirty="0">
                <a:latin typeface="微软雅黑" panose="020B0503020204020204" pitchFamily="34" charset="-122"/>
                <a:ea typeface="微软雅黑" panose="020B0503020204020204" pitchFamily="34" charset="-122"/>
              </a:rPr>
              <a:t>： 立身处世是指个体对己、对人、对事的态度，即待人接物和自处的态度，包含认知、情感和意向三因素。立身处世是个体道德情感的重要组成部分。</a:t>
            </a:r>
            <a:endParaRPr lang="en-US" altLang="zh-CN" dirty="0">
              <a:latin typeface="微软雅黑" panose="020B0503020204020204" pitchFamily="34" charset="-122"/>
              <a:ea typeface="微软雅黑" panose="020B0503020204020204" pitchFamily="34" charset="-122"/>
            </a:endParaRPr>
          </a:p>
          <a:p>
            <a:r>
              <a:rPr lang="zh-CN" altLang="en-US" b="1" dirty="0">
                <a:solidFill>
                  <a:schemeClr val="tx2">
                    <a:lumMod val="60000"/>
                    <a:lumOff val="40000"/>
                  </a:schemeClr>
                </a:solidFill>
                <a:latin typeface="微软雅黑" panose="020B0503020204020204" pitchFamily="34" charset="-122"/>
                <a:ea typeface="微软雅黑" panose="020B0503020204020204" pitchFamily="34" charset="-122"/>
              </a:rPr>
              <a:t>价值观辨析</a:t>
            </a:r>
            <a:r>
              <a:rPr lang="zh-CN" altLang="en-US" dirty="0">
                <a:latin typeface="微软雅黑" panose="020B0503020204020204" pitchFamily="34" charset="-122"/>
                <a:ea typeface="微软雅黑" panose="020B0503020204020204" pitchFamily="34" charset="-122"/>
              </a:rPr>
              <a:t>： 价值观辨析主要指获得价值观的一种过程而非价值观本身，它有别于传统价值观教育主要依赖说教、外在奖惩、榜样、模仿等方法，转而强调个体的主动选择、内在赞赏和自主行动。</a:t>
            </a:r>
            <a:endParaRPr lang="en-US" altLang="zh-CN"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400104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64009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模式范例</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问题分析</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心理老师和李某数次常规会谈，李某认识到玩游戏的危害及父母批评正确，想改掉毛病但不知如何克服。</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心理老师确定问题为李某无节制玩游戏且虽有悔改决心但不知能否管好自己，应帮李某树立自我管理信心恒心，重点使其能具体实施自我管理来克服玩游戏行为。</a:t>
            </a:r>
          </a:p>
        </p:txBody>
      </p:sp>
    </p:spTree>
    <p:extLst>
      <p:ext uri="{BB962C8B-B14F-4D97-AF65-F5344CB8AC3E}">
        <p14:creationId xmlns:p14="http://schemas.microsoft.com/office/powerpoint/2010/main" val="1119540622"/>
      </p:ext>
    </p:extLst>
  </p:cSld>
  <p:clrMapOvr>
    <a:masterClrMapping/>
  </p:clrMapOvr>
  <p:transition>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39140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模式范例</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矫治步骤</a:t>
            </a:r>
          </a:p>
        </p:txBody>
      </p:sp>
      <p:graphicFrame>
        <p:nvGraphicFramePr>
          <p:cNvPr id="3" name="内容占位符 3">
            <a:extLst>
              <a:ext uri="{FF2B5EF4-FFF2-40B4-BE49-F238E27FC236}">
                <a16:creationId xmlns:a16="http://schemas.microsoft.com/office/drawing/2014/main" id="{B1817D48-1105-4D6C-9BDE-BF478E9F7407}"/>
              </a:ext>
            </a:extLst>
          </p:cNvPr>
          <p:cNvGraphicFramePr>
            <a:graphicFrameLocks/>
          </p:cNvGraphicFramePr>
          <p:nvPr>
            <p:extLst>
              <p:ext uri="{D42A27DB-BD31-4B8C-83A1-F6EECF244321}">
                <p14:modId xmlns:p14="http://schemas.microsoft.com/office/powerpoint/2010/main" val="2599605807"/>
              </p:ext>
            </p:extLst>
          </p:nvPr>
        </p:nvGraphicFramePr>
        <p:xfrm>
          <a:off x="3085298" y="2731908"/>
          <a:ext cx="6021404" cy="30487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5062153"/>
      </p:ext>
    </p:extLst>
  </p:cSld>
  <p:clrMapOvr>
    <a:masterClrMapping/>
  </p:clrMapOvr>
  <p:transition>
    <p:rand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559268" y="2559349"/>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第五节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价值观辨析的德育模式</a:t>
            </a:r>
          </a:p>
        </p:txBody>
      </p:sp>
    </p:spTree>
    <p:extLst>
      <p:ext uri="{BB962C8B-B14F-4D97-AF65-F5344CB8AC3E}">
        <p14:creationId xmlns:p14="http://schemas.microsoft.com/office/powerpoint/2010/main" val="1481097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3265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主要理论观点</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价值观辨析主要指获得价值观的一种过程而非价值观本身，它有别于传统价值观教育主要依赖说教、外在奖惩、榜样、模仿等方法，转而强调个体的主动选择、内在赞赏和自主行动。其德育模式的理论观点包括心理学意义上价值观有认知等四方面特征：</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marL="342900" indent="-342900">
              <a:lnSpc>
                <a:spcPct val="200000"/>
              </a:lnSpc>
              <a:buFont typeface="+mj-ea"/>
              <a:buAutoNum type="circleNumDbPlain"/>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通过赋值策略可助学生整理价值观念系统促进形成正确道德价值观；</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marL="342900" indent="-342900">
              <a:lnSpc>
                <a:spcPct val="200000"/>
              </a:lnSpc>
              <a:buFont typeface="+mj-ea"/>
              <a:buAutoNum type="circleNumDbPlain"/>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教师是分享者、指导组织者而非灌输者；</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marL="342900" indent="-342900">
              <a:lnSpc>
                <a:spcPct val="200000"/>
              </a:lnSpc>
              <a:buFont typeface="+mj-ea"/>
              <a:buAutoNum type="circleNumDbPlain"/>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个体的世界观人生观是价值观念系统重要部分；</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marL="342900" indent="-342900">
              <a:lnSpc>
                <a:spcPct val="200000"/>
              </a:lnSpc>
              <a:buFont typeface="+mj-ea"/>
              <a:buAutoNum type="circleNumDbPlain"/>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辨析策略适用于世界观人生观教育活动。</a:t>
            </a:r>
          </a:p>
        </p:txBody>
      </p:sp>
    </p:spTree>
    <p:extLst>
      <p:ext uri="{BB962C8B-B14F-4D97-AF65-F5344CB8AC3E}">
        <p14:creationId xmlns:p14="http://schemas.microsoft.com/office/powerpoint/2010/main" val="3895498251"/>
      </p:ext>
    </p:extLst>
  </p:cSld>
  <p:clrMapOvr>
    <a:masterClrMapping/>
  </p:clrMapOvr>
  <p:transition>
    <p:rand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64009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教育方略</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认知选择法</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个人完整成熟的价值观是认知选择结果，价值观念等级量表是常用促进学生理性思考和认知选择的工具，其长处是简便有效适用任何情境且不受条件限制；做法是先确定道德问题，教师画长线确定两端极端意见，再标出等级填中间观点，然后让学生标明自己观点位置并说明理由，若学生因同伴压力倾向一致，教师可让学生写纸上再随机抽取标注在长线上。</a:t>
            </a:r>
          </a:p>
        </p:txBody>
      </p:sp>
    </p:spTree>
    <p:extLst>
      <p:ext uri="{BB962C8B-B14F-4D97-AF65-F5344CB8AC3E}">
        <p14:creationId xmlns:p14="http://schemas.microsoft.com/office/powerpoint/2010/main" val="1318370070"/>
      </p:ext>
    </p:extLst>
  </p:cSld>
  <p:clrMapOvr>
    <a:masterClrMapping/>
  </p:clrMapOvr>
  <p:transition>
    <p:rand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39140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教育方略</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情感分享法</a:t>
            </a:r>
          </a:p>
        </p:txBody>
      </p:sp>
      <p:graphicFrame>
        <p:nvGraphicFramePr>
          <p:cNvPr id="3" name="图示 2">
            <a:extLst>
              <a:ext uri="{FF2B5EF4-FFF2-40B4-BE49-F238E27FC236}">
                <a16:creationId xmlns:a16="http://schemas.microsoft.com/office/drawing/2014/main" id="{66415496-544B-4EA9-8E04-5D27A63C44E2}"/>
              </a:ext>
            </a:extLst>
          </p:cNvPr>
          <p:cNvGraphicFramePr/>
          <p:nvPr>
            <p:extLst>
              <p:ext uri="{D42A27DB-BD31-4B8C-83A1-F6EECF244321}">
                <p14:modId xmlns:p14="http://schemas.microsoft.com/office/powerpoint/2010/main" val="752230333"/>
              </p:ext>
            </p:extLst>
          </p:nvPr>
        </p:nvGraphicFramePr>
        <p:xfrm>
          <a:off x="214759" y="2864662"/>
          <a:ext cx="11762481" cy="37860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63435856"/>
      </p:ext>
    </p:extLst>
  </p:cSld>
  <p:clrMapOvr>
    <a:masterClrMapping/>
  </p:clrMapOvr>
  <p:transition>
    <p:random/>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74809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教育方略</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行为决策法</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完整清晰的价值观念系统预示着学生道德行为，其形成需在认知抉择和情感满意基础上反复实践，为此有“行为选择”辨析策略促学生学会在不同情境中正确行动，做法：</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首先是让学生回忆懊悔事；</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其次提供特定情境；</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再次让学生就情境写出想法等及理想行动；</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最后分组讨论并选出最可行理想建议。</a:t>
            </a:r>
          </a:p>
        </p:txBody>
      </p:sp>
    </p:spTree>
    <p:extLst>
      <p:ext uri="{BB962C8B-B14F-4D97-AF65-F5344CB8AC3E}">
        <p14:creationId xmlns:p14="http://schemas.microsoft.com/office/powerpoint/2010/main" val="4289660832"/>
      </p:ext>
    </p:extLst>
  </p:cSld>
  <p:clrMapOvr>
    <a:masterClrMapping/>
  </p:clrMapOvr>
  <p:transition>
    <p:random/>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3210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教育方略</a:t>
            </a:r>
          </a:p>
          <a:p>
            <a:pPr indent="457200">
              <a:lnSpc>
                <a:spcPct val="20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行为决策法</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完整清晰的价值观念系统预示着学生道德行为，其形成需在认知抉择和情感满意基础上反复实践，为此有“行为选择”辨析策略促学生学会在不同情境中正确行动，做法：</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111506D1-A3D5-4460-BCE9-7190757D9E92}"/>
              </a:ext>
            </a:extLst>
          </p:cNvPr>
          <p:cNvGraphicFramePr>
            <a:graphicFrameLocks/>
          </p:cNvGraphicFramePr>
          <p:nvPr>
            <p:extLst>
              <p:ext uri="{D42A27DB-BD31-4B8C-83A1-F6EECF244321}">
                <p14:modId xmlns:p14="http://schemas.microsoft.com/office/powerpoint/2010/main" val="377961283"/>
              </p:ext>
            </p:extLst>
          </p:nvPr>
        </p:nvGraphicFramePr>
        <p:xfrm>
          <a:off x="2813604" y="3568917"/>
          <a:ext cx="6330395" cy="31503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3435007"/>
      </p:ext>
    </p:extLst>
  </p:cSld>
  <p:clrMapOvr>
    <a:masterClrMapping/>
  </p:clrMapOvr>
  <p:transition>
    <p:random/>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525977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老师经常会听到家长反映自己的孩子自控能力差，整天盯着手机，沉迷网络游戏，学习与游戏时间严重失衡。在课堂上老师也会发现，总有“管不住自己的”学生。他们无法安静听课，还经常影响到他人。面对以上情况，学生需要从自我监控、自我评价和自我强化等方面增强行为自控能力。请从教师的角度，分析在培养自控行为的全过程中，把握哪些要点能更好地帮助学生培养自控能力？</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孟母相信家庭周围的道德氛围会潜移默化地影响到孟子的成长，于是用心良苦，多次搬家。现在的父母为了给孩子一个好的教育环境，存在着“择校”的现象。请从道德氛围的角度简述“真正好的教育环境”的标准。</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早恋”反映了中学生在生理、心理逐渐成熟过程中的需求。面对学生早恋，家长“如临大敌”，无所适从；老师为学生“早恋”问题困惑、烦恼，试图在学生价值观和世界观还未稳定的时期加以干预，予以正确引导。请使用情感分享法简述，作为教师应如何以课堂活动的形式引导学生辨析“早恋”问题。</a:t>
            </a:r>
          </a:p>
        </p:txBody>
      </p:sp>
    </p:spTree>
    <p:extLst>
      <p:ext uri="{BB962C8B-B14F-4D97-AF65-F5344CB8AC3E}">
        <p14:creationId xmlns:p14="http://schemas.microsoft.com/office/powerpoint/2010/main" val="2066570464"/>
      </p:ext>
    </p:extLst>
  </p:cSld>
  <p:clrMapOvr>
    <a:masterClrMapping/>
  </p:clrMapOvr>
  <p:transition>
    <p:random/>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1015663"/>
          </a:xfrm>
          <a:prstGeom prst="rect">
            <a:avLst/>
          </a:prstGeom>
          <a:noFill/>
        </p:spPr>
        <p:txBody>
          <a:bodyPr wrap="square" rtlCol="0">
            <a:spAutoFit/>
          </a:bodyPr>
          <a:lstStyle/>
          <a:p>
            <a:pPr algn="ctr" defTabSz="914377"/>
            <a:r>
              <a:rPr lang="zh-CN" altLang="en-US" sz="6000" b="1" dirty="0">
                <a:solidFill>
                  <a:srgbClr val="4F4D50"/>
                </a:solidFill>
                <a:latin typeface="楷体" panose="02010609060101010101" pitchFamily="49" charset="-122"/>
                <a:ea typeface="楷体" panose="02010609060101010101" pitchFamily="49" charset="-122"/>
                <a:cs typeface="+mn-ea"/>
                <a:sym typeface="Arial"/>
              </a:rPr>
              <a:t>谢谢观看</a:t>
            </a:r>
          </a:p>
        </p:txBody>
      </p:sp>
      <p:pic>
        <p:nvPicPr>
          <p:cNvPr id="5" name="图片 4">
            <a:extLst>
              <a:ext uri="{FF2B5EF4-FFF2-40B4-BE49-F238E27FC236}">
                <a16:creationId xmlns:a16="http://schemas.microsoft.com/office/drawing/2014/main" id="{3740E105-50EF-4514-880C-E5C62369D721}"/>
              </a:ext>
            </a:extLst>
          </p:cNvPr>
          <p:cNvPicPr>
            <a:picLocks noChangeAspect="1"/>
          </p:cNvPicPr>
          <p:nvPr/>
        </p:nvPicPr>
        <p:blipFill>
          <a:blip r:embed="rId3"/>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3464111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26A0247-E422-4EF7-B0A3-82856421A5FB}"/>
              </a:ext>
            </a:extLst>
          </p:cNvPr>
          <p:cNvSpPr>
            <a:spLocks noGrp="1"/>
          </p:cNvSpPr>
          <p:nvPr>
            <p:ph type="title"/>
          </p:nvPr>
        </p:nvSpPr>
        <p:spPr/>
        <p:txBody>
          <a:bodyPr/>
          <a:lstStyle/>
          <a:p>
            <a:r>
              <a:rPr lang="zh-CN" altLang="en-US" dirty="0">
                <a:latin typeface="微软雅黑" panose="020B0503020204020204" pitchFamily="34" charset="-122"/>
                <a:ea typeface="微软雅黑" panose="020B0503020204020204" pitchFamily="34" charset="-122"/>
              </a:rPr>
              <a:t>本章结构</a:t>
            </a:r>
          </a:p>
        </p:txBody>
      </p:sp>
      <p:sp>
        <p:nvSpPr>
          <p:cNvPr id="3" name="内容占位符 2">
            <a:extLst>
              <a:ext uri="{FF2B5EF4-FFF2-40B4-BE49-F238E27FC236}">
                <a16:creationId xmlns:a16="http://schemas.microsoft.com/office/drawing/2014/main" id="{6614049D-B455-49DA-95D0-9F7D3D7A2D53}"/>
              </a:ext>
            </a:extLst>
          </p:cNvPr>
          <p:cNvSpPr>
            <a:spLocks noGrp="1"/>
          </p:cNvSpPr>
          <p:nvPr>
            <p:ph idx="1"/>
          </p:nvPr>
        </p:nvSpPr>
        <p:spPr/>
        <p:txBody>
          <a:bodyPr/>
          <a:lstStyle/>
          <a:p>
            <a:endParaRPr lang="zh-CN" altLang="en-US" dirty="0"/>
          </a:p>
        </p:txBody>
      </p:sp>
      <p:pic>
        <p:nvPicPr>
          <p:cNvPr id="5" name="图片 4">
            <a:extLst>
              <a:ext uri="{FF2B5EF4-FFF2-40B4-BE49-F238E27FC236}">
                <a16:creationId xmlns:a16="http://schemas.microsoft.com/office/drawing/2014/main" id="{9F098564-ECA7-4F1F-8F38-DE0E4FAD43C0}"/>
              </a:ext>
            </a:extLst>
          </p:cNvPr>
          <p:cNvPicPr>
            <a:picLocks noChangeAspect="1"/>
          </p:cNvPicPr>
          <p:nvPr/>
        </p:nvPicPr>
        <p:blipFill>
          <a:blip r:embed="rId2"/>
          <a:stretch>
            <a:fillRect/>
          </a:stretch>
        </p:blipFill>
        <p:spPr>
          <a:xfrm>
            <a:off x="3131261" y="1598464"/>
            <a:ext cx="5929477" cy="49412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350584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025-AEB8-46D9-A24A-319C8C3063ED}"/>
              </a:ext>
            </a:extLst>
          </p:cNvPr>
          <p:cNvSpPr>
            <a:spLocks noGrp="1"/>
          </p:cNvSpPr>
          <p:nvPr>
            <p:ph type="title"/>
          </p:nvPr>
        </p:nvSpPr>
        <p:spPr/>
        <p:txBody>
          <a:bodyPr/>
          <a:lstStyle/>
          <a:p>
            <a:r>
              <a:rPr lang="zh-CN" altLang="en-US" sz="5400" b="1" dirty="0">
                <a:latin typeface="微软雅黑" panose="020B0503020204020204" pitchFamily="34" charset="-122"/>
                <a:ea typeface="微软雅黑" panose="020B0503020204020204" pitchFamily="34" charset="-122"/>
              </a:rPr>
              <a:t>目录</a:t>
            </a:r>
            <a:endParaRPr lang="zh-CN" altLang="en-US" b="1"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CD75BB6-B5C7-49F0-A879-7D104DC13C36}"/>
              </a:ext>
            </a:extLst>
          </p:cNvPr>
          <p:cNvSpPr>
            <a:spLocks noGrp="1"/>
          </p:cNvSpPr>
          <p:nvPr>
            <p:ph idx="1"/>
          </p:nvPr>
        </p:nvSpPr>
        <p:spPr/>
        <p:txBody>
          <a:bodyPr>
            <a:normAutofit lnSpcReduction="10000"/>
          </a:bodyPr>
          <a:lstStyle/>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01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德育模式概述</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02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发展道德判断能力的德育模式</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03  </a:t>
            </a:r>
            <a:r>
              <a:rPr lang="zh-CN" altLang="en-US" sz="2400" dirty="0">
                <a:effectLst/>
                <a:ea typeface="等线" panose="02010600030101010101" pitchFamily="2" charset="-122"/>
                <a:cs typeface="Times New Roman" panose="02020603050405020304" pitchFamily="18" charset="0"/>
              </a:rPr>
              <a:t>形成正确的立身处世态度的德育模式</a:t>
            </a:r>
            <a:endParaRPr lang="en-US" altLang="zh-CN" sz="2400" dirty="0">
              <a:effectLst/>
              <a:ea typeface="等线" panose="02010600030101010101" pitchFamily="2" charset="-122"/>
              <a:cs typeface="Times New Roman" panose="02020603050405020304" pitchFamily="18" charset="0"/>
            </a:endParaRPr>
          </a:p>
          <a:p>
            <a:pPr algn="just">
              <a:lnSpc>
                <a:spcPct val="200000"/>
              </a:lnSpc>
            </a:pPr>
            <a:r>
              <a:rPr lang="en-US" altLang="zh-CN" sz="2400" dirty="0">
                <a:ea typeface="等线" panose="02010600030101010101" pitchFamily="2" charset="-122"/>
                <a:cs typeface="Times New Roman" panose="02020603050405020304" pitchFamily="18" charset="0"/>
              </a:rPr>
              <a:t>04  </a:t>
            </a:r>
            <a:r>
              <a:rPr lang="zh-CN" altLang="en-US" sz="2400" dirty="0">
                <a:ea typeface="等线" panose="02010600030101010101" pitchFamily="2" charset="-122"/>
                <a:cs typeface="Times New Roman" panose="02020603050405020304" pitchFamily="18" charset="0"/>
              </a:rPr>
              <a:t>培养行为自控能力的德育模式</a:t>
            </a:r>
            <a:endParaRPr lang="en-US" altLang="zh-CN" sz="2400" dirty="0">
              <a:ea typeface="等线" panose="02010600030101010101" pitchFamily="2" charset="-122"/>
              <a:cs typeface="Times New Roman" panose="02020603050405020304" pitchFamily="18" charset="0"/>
            </a:endParaRPr>
          </a:p>
          <a:p>
            <a:pPr algn="just">
              <a:lnSpc>
                <a:spcPct val="200000"/>
              </a:lnSpc>
            </a:pPr>
            <a:r>
              <a:rPr lang="en-US" altLang="zh-CN" sz="2400" dirty="0">
                <a:effectLst/>
                <a:ea typeface="等线" panose="02010600030101010101" pitchFamily="2" charset="-122"/>
                <a:cs typeface="Times New Roman" panose="02020603050405020304" pitchFamily="18" charset="0"/>
              </a:rPr>
              <a:t>05  </a:t>
            </a:r>
            <a:r>
              <a:rPr lang="zh-CN" altLang="zh-CN" sz="2400" dirty="0">
                <a:ea typeface="等线" panose="02010600030101010101" pitchFamily="2" charset="-122"/>
                <a:cs typeface="Times New Roman" panose="02020603050405020304" pitchFamily="18" charset="0"/>
              </a:rPr>
              <a:t>价值观辨析的德育模式</a:t>
            </a:r>
            <a:endParaRPr lang="en-US" altLang="zh-CN" sz="2400" dirty="0">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402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559268" y="2644170"/>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第一节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德育模式概述</a:t>
            </a:r>
          </a:p>
        </p:txBody>
      </p:sp>
    </p:spTree>
    <p:extLst>
      <p:ext uri="{BB962C8B-B14F-4D97-AF65-F5344CB8AC3E}">
        <p14:creationId xmlns:p14="http://schemas.microsoft.com/office/powerpoint/2010/main" val="29404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7626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德育模式的涵义</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心理学把模式（</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pattern</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）一词界定为： 事物各个部分或元素组成整体或完形的一种紧凑统一的结构形式。</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图示 2">
            <a:extLst>
              <a:ext uri="{FF2B5EF4-FFF2-40B4-BE49-F238E27FC236}">
                <a16:creationId xmlns:a16="http://schemas.microsoft.com/office/drawing/2014/main" id="{36F7843B-8692-487F-A46E-423EAB11E0D2}"/>
              </a:ext>
            </a:extLst>
          </p:cNvPr>
          <p:cNvGraphicFramePr/>
          <p:nvPr>
            <p:extLst>
              <p:ext uri="{D42A27DB-BD31-4B8C-83A1-F6EECF244321}">
                <p14:modId xmlns:p14="http://schemas.microsoft.com/office/powerpoint/2010/main" val="3112587414"/>
              </p:ext>
            </p:extLst>
          </p:nvPr>
        </p:nvGraphicFramePr>
        <p:xfrm>
          <a:off x="1277294" y="119921"/>
          <a:ext cx="10077493" cy="78082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32283024"/>
      </p:ext>
    </p:ext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194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德育模式的功能</a:t>
            </a:r>
          </a:p>
          <a:p>
            <a:pPr indent="457200">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提高道德教育工作者理论联系实际的水平</a:t>
            </a:r>
          </a:p>
          <a:p>
            <a:pPr indent="457200">
              <a:lnSpc>
                <a:spcPct val="20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如前所述，德育模式融合了关于道德发展的心理学、教育学等诸多学科的研究成果，为德育工作者提供了青少年道德发展的科学知识。德育工作者用这些模式武装头脑，增强理论素养和理论思维水平，并用它指导其德育工作实践，减少实践中的盲目性和随意性，提高德育的效果和效率。</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51214305"/>
      </p:ext>
    </p:extLst>
  </p:cSld>
  <p:clrMapOvr>
    <a:masterClrMapping/>
  </p:clrMapOvr>
  <p:transition>
    <p:rand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肥皂">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肥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肥皂</Template>
  <TotalTime>1500</TotalTime>
  <Words>4001</Words>
  <Application>Microsoft Office PowerPoint</Application>
  <PresentationFormat>宽屏</PresentationFormat>
  <Paragraphs>180</Paragraphs>
  <Slides>49</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49</vt:i4>
      </vt:variant>
    </vt:vector>
  </HeadingPairs>
  <TitlesOfParts>
    <vt:vector size="58" baseType="lpstr">
      <vt:lpstr>等线</vt:lpstr>
      <vt:lpstr>方正黑体简体</vt:lpstr>
      <vt:lpstr>楷体</vt:lpstr>
      <vt:lpstr>隶书</vt:lpstr>
      <vt:lpstr>微软雅黑</vt:lpstr>
      <vt:lpstr>Arial</vt:lpstr>
      <vt:lpstr>Century Gothic</vt:lpstr>
      <vt:lpstr>Garamond</vt:lpstr>
      <vt:lpstr>肥皂</vt:lpstr>
      <vt:lpstr>教育心理学（第四版）</vt:lpstr>
      <vt:lpstr>第一编  德育心理</vt:lpstr>
      <vt:lpstr>第五章   德育模式</vt:lpstr>
      <vt:lpstr>主要概念 </vt:lpstr>
      <vt:lpstr>本章结构</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教育心理学</dc:title>
  <cp:lastModifiedBy>范美琳</cp:lastModifiedBy>
  <cp:revision>30</cp:revision>
  <dcterms:created xsi:type="dcterms:W3CDTF">2023-07-29T06:13:37Z</dcterms:created>
  <dcterms:modified xsi:type="dcterms:W3CDTF">2024-09-02T03:02:50Z</dcterms:modified>
</cp:coreProperties>
</file>