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8"/>
  </p:handoutMasterIdLst>
  <p:sldIdLst>
    <p:sldId id="657" r:id="rId3"/>
    <p:sldId id="591" r:id="rId5"/>
    <p:sldId id="452" r:id="rId6"/>
    <p:sldId id="541" r:id="rId7"/>
    <p:sldId id="542" r:id="rId8"/>
    <p:sldId id="658" r:id="rId9"/>
    <p:sldId id="543" r:id="rId10"/>
    <p:sldId id="544" r:id="rId11"/>
    <p:sldId id="659" r:id="rId12"/>
    <p:sldId id="569" r:id="rId13"/>
    <p:sldId id="570" r:id="rId14"/>
    <p:sldId id="571" r:id="rId15"/>
    <p:sldId id="572" r:id="rId16"/>
    <p:sldId id="671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566e72d-2147-4aee-84fa-96bbe37fd789}">
          <p14:sldIdLst>
            <p14:sldId id="657"/>
            <p14:sldId id="591"/>
            <p14:sldId id="452"/>
            <p14:sldId id="541"/>
            <p14:sldId id="542"/>
            <p14:sldId id="658"/>
            <p14:sldId id="543"/>
            <p14:sldId id="544"/>
            <p14:sldId id="659"/>
            <p14:sldId id="569"/>
            <p14:sldId id="570"/>
            <p14:sldId id="571"/>
            <p14:sldId id="572"/>
            <p14:sldId id="6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0706D"/>
    <a:srgbClr val="90B0AD"/>
    <a:srgbClr val="F0F5E1"/>
    <a:srgbClr val="6EC5B5"/>
    <a:srgbClr val="528D2B"/>
    <a:srgbClr val="F4EFE9"/>
    <a:srgbClr val="6B8866"/>
    <a:srgbClr val="5B795B"/>
    <a:srgbClr val="5AA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2" d="100"/>
          <a:sy n="82" d="100"/>
        </p:scale>
        <p:origin x="978" y="1164"/>
      </p:cViewPr>
      <p:guideLst>
        <p:guide pos="2880"/>
        <p:guide orient="horz" pos="17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309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0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  <a:endParaRPr lang="en-US" dirty="0" smtClean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3.xml"/><Relationship Id="rId2" Type="http://schemas.openxmlformats.org/officeDocument/2006/relationships/image" Target="../media/image18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4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8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8636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624455" y="4526915"/>
            <a:ext cx="38944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网站信息的配置</a:t>
            </a:r>
            <a:endParaRPr lang="zh-CN" altLang="en-US" sz="3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44090" y="3573780"/>
            <a:ext cx="46551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第一章</a:t>
            </a:r>
            <a:endParaRPr lang="en-US" altLang="zh-CN" sz="3200" b="1" spc="30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电子商务网店建站</a:t>
            </a:r>
            <a:endParaRPr lang="zh-CN" altLang="en-US" sz="2400" b="1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26993" y="4526874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27628" y="5082277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0.png6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193165" y="2057400"/>
            <a:ext cx="6758305" cy="245618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站点的基本配置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3610" y="546100"/>
            <a:ext cx="73348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站点信息的配置主要就是指网站底部信息的配置，内容主要有网站时间、店铺声明、ICP备案、联系方式等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依次点击 “站点”→“站点配置”→基本信息”，进入界面后先对站点的基本信息进行操作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4600" y="454215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设置“站点名称”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3610" y="1643380"/>
            <a:ext cx="592709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首先在“站点名称”的后面输入站点名称，如“清新小铺”等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1.png6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89380" y="1456690"/>
            <a:ext cx="6687185" cy="295084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站点的基本配置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3810" y="440753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填写备案号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7910" y="719455"/>
            <a:ext cx="70694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备案号是指网店进行ICP备案后得到的号码，在这里直接将其填入“备案号”后的信息框即可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62.png6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40180" y="1456373"/>
            <a:ext cx="6687185" cy="200533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站点的基本配置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32885" y="346202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底部信息的设置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7910" y="719455"/>
            <a:ext cx="70694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关于网页的底部信息，主要包括网站时间、店铺声明、ICP备案、联系方式等等，店家可依据自身情况填写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7910" y="3830320"/>
            <a:ext cx="70694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Step4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在“网页底部信息”下面的信息框中输入内容，这部分内容将会呈现在后台首页的底部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熟悉店铺模板的基本设置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理解导航菜单的设置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</a:t>
                      </a:r>
                      <a:r>
                        <a:rPr 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网站</a:t>
                      </a: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的其他基本配置</a:t>
                      </a:r>
                      <a:endParaRPr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530" y="11557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350770" y="3978275"/>
            <a:ext cx="46551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Thank You</a:t>
            </a:r>
            <a:endParaRPr lang="en-US" altLang="zh-CN" sz="4000" b="1" spc="300" dirty="0">
              <a:solidFill>
                <a:schemeClr val="accent2"/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33673" y="4684989"/>
            <a:ext cx="328978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61" y="80060"/>
            <a:ext cx="2356443" cy="2118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0">
            <a:off x="3427095" y="1204595"/>
            <a:ext cx="3201035" cy="545465"/>
            <a:chOff x="1487488" y="2204864"/>
            <a:chExt cx="3864766" cy="658233"/>
          </a:xfrm>
        </p:grpSpPr>
        <p:sp>
          <p:nvSpPr>
            <p:cNvPr id="28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1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模板的基本设置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rot="0">
            <a:off x="3427095" y="2403475"/>
            <a:ext cx="3201035" cy="545465"/>
            <a:chOff x="1487488" y="3110284"/>
            <a:chExt cx="3864766" cy="658233"/>
          </a:xfrm>
        </p:grpSpPr>
        <p:sp>
          <p:nvSpPr>
            <p:cNvPr id="16" name="矩形: 圆角 15"/>
            <p:cNvSpPr/>
            <p:nvPr/>
          </p:nvSpPr>
          <p:spPr>
            <a:xfrm>
              <a:off x="1487488" y="321838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754787" y="311028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2</a:t>
              </a:r>
              <a:endParaRPr lang="en-US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7421" y="3268218"/>
              <a:ext cx="2718599" cy="343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导航菜单的设置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862653" y="3218148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3427095" y="3602355"/>
            <a:ext cx="3201035" cy="545465"/>
            <a:chOff x="1487488" y="4229610"/>
            <a:chExt cx="3864766" cy="658233"/>
          </a:xfrm>
        </p:grpSpPr>
        <p:sp>
          <p:nvSpPr>
            <p:cNvPr id="10" name="矩形: 圆角 9"/>
            <p:cNvSpPr/>
            <p:nvPr/>
          </p:nvSpPr>
          <p:spPr>
            <a:xfrm>
              <a:off x="1487488" y="4338476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754787" y="422961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3</a:t>
              </a:r>
              <a:endParaRPr lang="en-US">
                <a:solidFill>
                  <a:schemeClr val="accent3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27421" y="4382944"/>
              <a:ext cx="2796033" cy="3526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网站的基本配置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862653" y="4337475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01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模板的基本设置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51.png5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225165" y="1346200"/>
            <a:ext cx="5466715" cy="297561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模板是网站整体的框架，包含首页模板和商品页模板。在首页模板中网店可以根据实际需要添加或删除功能性的板块。添加网店模板具体操作如下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39360" y="432181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模板列表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1255" y="1432560"/>
            <a:ext cx="207391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模板是网站整体的框架，包含首页模板和商品页模板。在首页模板中网店可以根据实际需要添加或删除功能性的板块。添加网店模板具体操作如下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52.png5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859655" y="734060"/>
            <a:ext cx="3485515" cy="161480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83250" y="227393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开启系统模板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1890" y="1010920"/>
            <a:ext cx="350583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根据自身需要选择想要开启的模板，先在左边的方框打上标记，然后再点击“启用此模板”，即可开启此模板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51890" y="3298825"/>
            <a:ext cx="350583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开启后可以看到以下界面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5" name="图片 4" descr="C:\Users\Jasmine\Desktop\第一章 图片\53.png5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60290" y="2795270"/>
            <a:ext cx="3485515" cy="142049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5683885" y="421576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系统模板启用状态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02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导航菜单的设置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54.png5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819275" y="2057400"/>
            <a:ext cx="5678805" cy="191516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导航菜单的设置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19275" y="546100"/>
            <a:ext cx="567817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网店首页的导航板块是指引和方便浏览者访问另一页面的快速通道，它既是网店的指路灯，也是网店内容的总体概述，同时也是搜索引擎收录网店的重要权衡因素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83965" y="402780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导航菜单设置界面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0355" y="1606550"/>
            <a:ext cx="592709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依次单击“站点”→“站点管理”→“导航菜单”，即进入操作界面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57.png5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49680" y="960120"/>
            <a:ext cx="4247515" cy="150114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导航菜单的设置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00" y="246126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进入菜单编辑界面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2525" y="546100"/>
            <a:ext cx="637032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单击“帮助中心”左边的方块，进行打钩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9360" y="2701290"/>
            <a:ext cx="76098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单击上图左上方的“删除”按钮，将“帮助中心”进行删除。之后对比删除前后的效果图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5" name="图片 4" descr="C:\Users\Jasmine\Desktop\第一章 图片\58.png5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49680" y="3187065"/>
            <a:ext cx="3485515" cy="78041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2062480" y="407797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“帮助中心”删除前效果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7" name="图片 6" descr="C:\Users\Jasmine\Desktop\第一章 图片\59.png5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186680" y="3283268"/>
            <a:ext cx="3485515" cy="588010"/>
          </a:xfrm>
          <a:prstGeom prst="rect">
            <a:avLst/>
          </a:prstGeom>
          <a:noFill/>
        </p:spPr>
      </p:pic>
      <p:sp>
        <p:nvSpPr>
          <p:cNvPr id="8" name="文本框 7"/>
          <p:cNvSpPr txBox="1"/>
          <p:nvPr/>
        </p:nvSpPr>
        <p:spPr>
          <a:xfrm>
            <a:off x="5904230" y="396748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“帮助中心”删除后效果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03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网站的基本配置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1022</Words>
  <Application>WPS 演示</Application>
  <PresentationFormat>全屏显示(16:9)</PresentationFormat>
  <Paragraphs>144</Paragraphs>
  <Slides>14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Roboto</vt:lpstr>
      <vt:lpstr>微软雅黑 Light</vt:lpstr>
      <vt:lpstr>Adobe Arabic</vt:lpstr>
      <vt:lpstr>Arial Unicode MS</vt:lpstr>
      <vt:lpstr>U.S. 101</vt:lpstr>
      <vt:lpstr>Open Sans Light</vt:lpstr>
      <vt:lpstr>幼圆</vt:lpstr>
      <vt:lpstr>Wingdings</vt:lpstr>
      <vt:lpstr>Calibri</vt:lpstr>
      <vt:lpstr>Segoe Print</vt:lpstr>
      <vt:lpstr>Yu Gothic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Jasmine 逗比</cp:lastModifiedBy>
  <cp:revision>266</cp:revision>
  <dcterms:created xsi:type="dcterms:W3CDTF">2015-12-11T17:46:00Z</dcterms:created>
  <dcterms:modified xsi:type="dcterms:W3CDTF">2018-01-22T13:35:24Z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