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8" r:id="rId2"/>
    <p:sldId id="309" r:id="rId3"/>
    <p:sldId id="311" r:id="rId4"/>
    <p:sldId id="310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630B1D9-BB43-4E3C-9998-1FFA06FF140C}">
          <p14:sldIdLst>
            <p14:sldId id="308"/>
            <p14:sldId id="309"/>
            <p14:sldId id="311"/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746F"/>
    <a:srgbClr val="B15462"/>
    <a:srgbClr val="79C6C3"/>
    <a:srgbClr val="92D050"/>
    <a:srgbClr val="E68484"/>
    <a:srgbClr val="C5A2A3"/>
    <a:srgbClr val="91CF50"/>
    <a:srgbClr val="76B0AD"/>
    <a:srgbClr val="C00000"/>
    <a:srgbClr val="E7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272" autoAdjust="0"/>
    <p:restoredTop sz="94857"/>
  </p:normalViewPr>
  <p:slideViewPr>
    <p:cSldViewPr snapToGrid="0">
      <p:cViewPr varScale="1">
        <p:scale>
          <a:sx n="84" d="100"/>
          <a:sy n="84" d="100"/>
        </p:scale>
        <p:origin x="59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0420194756935"/>
          <c:y val="0.0075630292135403"/>
          <c:w val="0.592717047689829"/>
          <c:h val="0.8890755715347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7858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621951761769"/>
          <c:y val="0.103361399251717"/>
          <c:w val="0.592717047689829"/>
          <c:h val="0.88907557153474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7858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47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AC60A-3FF3-4573-A809-E705DB2B6D78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D8168-92DE-43CA-8652-530A5A003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06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D77A-2DF0-4072-850B-02B049FF06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56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457904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51300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709254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9198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87077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73524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41027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508000" y="-863600"/>
            <a:ext cx="635000" cy="406400"/>
          </a:xfrm>
          <a:prstGeom prst="rect">
            <a:avLst/>
          </a:prstGeom>
          <a:solidFill>
            <a:srgbClr val="79C6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352550" y="-863600"/>
            <a:ext cx="635000" cy="406400"/>
          </a:xfrm>
          <a:prstGeom prst="rect">
            <a:avLst/>
          </a:prstGeom>
          <a:solidFill>
            <a:srgbClr val="76B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197100" y="-863600"/>
            <a:ext cx="635000" cy="406400"/>
          </a:xfrm>
          <a:prstGeom prst="rect">
            <a:avLst/>
          </a:prstGeom>
          <a:solidFill>
            <a:srgbClr val="6E74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041650" y="-863600"/>
            <a:ext cx="635000" cy="406400"/>
          </a:xfrm>
          <a:prstGeom prst="rect">
            <a:avLst/>
          </a:prstGeom>
          <a:solidFill>
            <a:srgbClr val="E785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917950" y="-863600"/>
            <a:ext cx="635000" cy="406400"/>
          </a:xfrm>
          <a:prstGeom prst="rect">
            <a:avLst/>
          </a:prstGeom>
          <a:solidFill>
            <a:srgbClr val="CBDB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794250" y="-863600"/>
            <a:ext cx="635000" cy="406400"/>
          </a:xfrm>
          <a:prstGeom prst="rect">
            <a:avLst/>
          </a:prstGeom>
          <a:solidFill>
            <a:srgbClr val="7C7B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670550" y="-838200"/>
            <a:ext cx="635000" cy="406400"/>
          </a:xfrm>
          <a:prstGeom prst="rect">
            <a:avLst/>
          </a:prstGeom>
          <a:solidFill>
            <a:srgbClr val="B154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2.png"/><Relationship Id="rId6" Type="http://schemas.openxmlformats.org/officeDocument/2006/relationships/image" Target="../media/image8.png"/><Relationship Id="rId7" Type="http://schemas.openxmlformats.org/officeDocument/2006/relationships/image" Target="../media/image11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14.png"/><Relationship Id="rId7" Type="http://schemas.openxmlformats.org/officeDocument/2006/relationships/image" Target="../media/image7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7" Type="http://schemas.openxmlformats.org/officeDocument/2006/relationships/image" Target="../media/image2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8.png"/><Relationship Id="rId5" Type="http://schemas.openxmlformats.org/officeDocument/2006/relationships/image" Target="../media/image10.png"/><Relationship Id="rId6" Type="http://schemas.openxmlformats.org/officeDocument/2006/relationships/image" Target="../media/image8.png"/><Relationship Id="rId7" Type="http://schemas.openxmlformats.org/officeDocument/2006/relationships/image" Target="../media/image19.png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chart" Target="../charts/chart3.xml"/><Relationship Id="rId6" Type="http://schemas.openxmlformats.org/officeDocument/2006/relationships/chart" Target="../charts/chart4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chart" Target="../charts/chart6.xml"/><Relationship Id="rId5" Type="http://schemas.openxmlformats.org/officeDocument/2006/relationships/chart" Target="../charts/chart7.xml"/><Relationship Id="rId6" Type="http://schemas.openxmlformats.org/officeDocument/2006/relationships/chart" Target="../charts/chart8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4979540" y="-1"/>
            <a:ext cx="8634860" cy="68580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8140" y="3013710"/>
            <a:ext cx="6715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商品的包装类型</a:t>
            </a:r>
            <a:endParaRPr lang="en-US" sz="4800" b="1" spc="300" dirty="0">
              <a:solidFill>
                <a:schemeClr val="bg2">
                  <a:lumMod val="25000"/>
                </a:schemeClr>
              </a:solidFill>
              <a:effectLst>
                <a:outerShdw blurRad="50800" dist="38100" dir="2700000" algn="tl" rotWithShape="0">
                  <a:prstClr val="black">
                    <a:alpha val="15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9264" y="4139666"/>
            <a:ext cx="375409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电子商务网店仓储与物流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357" y="1937492"/>
            <a:ext cx="2228989" cy="222725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784350" y="4701540"/>
            <a:ext cx="11544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报纸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泡沫网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泡沫塑料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8978265" y="5165725"/>
            <a:ext cx="1994535" cy="73723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塑料袋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254500" y="161191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易变形、易碎商品的包装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201535" y="524510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泡绵</a:t>
            </a:r>
          </a:p>
        </p:txBody>
      </p:sp>
      <p:sp>
        <p:nvSpPr>
          <p:cNvPr id="7" name="TextBox 59"/>
          <p:cNvSpPr txBox="1"/>
          <p:nvPr/>
        </p:nvSpPr>
        <p:spPr>
          <a:xfrm>
            <a:off x="2007235" y="683260"/>
            <a:ext cx="817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这一类产品包括瓷器、玻璃饰品</a:t>
            </a:r>
            <a:r>
              <a:rPr lang="zh-CN"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、</a:t>
            </a: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CD</a:t>
            </a:r>
            <a:r>
              <a:rPr lang="zh-CN"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、</a:t>
            </a: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茶具</a:t>
            </a:r>
            <a:r>
              <a:rPr lang="zh-CN"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、</a:t>
            </a: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字画、工艺笔等</a:t>
            </a:r>
          </a:p>
        </p:txBody>
      </p:sp>
      <p:pic>
        <p:nvPicPr>
          <p:cNvPr id="8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10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505" y="1937385"/>
            <a:ext cx="2335530" cy="2364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568450" y="4701540"/>
            <a:ext cx="16916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3</a:t>
            </a:r>
            <a:r>
              <a:rPr lang="zh-CN" altLang="en-US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层的</a:t>
            </a:r>
            <a:r>
              <a:rPr lang="en-US" alt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12</a:t>
            </a:r>
            <a:r>
              <a:rPr lang="zh-CN" altLang="en-US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号</a:t>
            </a: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纸箱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报纸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泡沫塑料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8978265" y="5165725"/>
            <a:ext cx="1994535" cy="73723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商品说明卡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787900" y="161191"/>
            <a:ext cx="3027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首饰类商品的包装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195185" y="523494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胶带</a:t>
            </a:r>
          </a:p>
        </p:txBody>
      </p:sp>
      <p:sp>
        <p:nvSpPr>
          <p:cNvPr id="7" name="TextBox 59"/>
          <p:cNvSpPr txBox="1"/>
          <p:nvPr/>
        </p:nvSpPr>
        <p:spPr>
          <a:xfrm>
            <a:off x="1811655" y="845820"/>
            <a:ext cx="8178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首饰产品一般都需要附送首饰袋或首饰盒</a:t>
            </a:r>
            <a:r>
              <a:rPr lang="zh-CN"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，包装时用到的产品如下：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505" y="1937385"/>
            <a:ext cx="2335530" cy="2364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568450" y="4701540"/>
            <a:ext cx="1691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牛皮纸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报纸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塑料袋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8978265" y="5165725"/>
            <a:ext cx="1994535" cy="73723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白色棉布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721100" y="161191"/>
            <a:ext cx="5161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衣服、皮包、鞋子类商品的包装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195185" y="523494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胶带</a:t>
            </a:r>
          </a:p>
        </p:txBody>
      </p:sp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  <p:pic>
        <p:nvPicPr>
          <p:cNvPr id="4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505" y="1937385"/>
            <a:ext cx="2335530" cy="2364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568450" y="4701540"/>
            <a:ext cx="1691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透明胶带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塑料袋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棉花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8978265" y="5165725"/>
            <a:ext cx="1994535" cy="73723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小纸箱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787900" y="161191"/>
            <a:ext cx="3027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液体类商品的包装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195185" y="523494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气泡纸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5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505" y="1937385"/>
            <a:ext cx="2335530" cy="2364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568450" y="4701540"/>
            <a:ext cx="1691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泡绵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防静电袋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气泡布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9137015" y="5074285"/>
            <a:ext cx="1689735" cy="138366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报纸等填充物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76700" y="161191"/>
            <a:ext cx="4450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贵重的精密电子商品的包装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195185" y="523494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瓦楞纸</a:t>
            </a:r>
          </a:p>
        </p:txBody>
      </p:sp>
      <p:sp>
        <p:nvSpPr>
          <p:cNvPr id="7" name="TextBox 59"/>
          <p:cNvSpPr txBox="1"/>
          <p:nvPr/>
        </p:nvSpPr>
        <p:spPr>
          <a:xfrm>
            <a:off x="1811655" y="845820"/>
            <a:ext cx="8178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sz="24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贵重的精密电子产品包括电话、手机、电脑荧屏等</a:t>
            </a:r>
          </a:p>
        </p:txBody>
      </p:sp>
      <p:pic>
        <p:nvPicPr>
          <p:cNvPr id="3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4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2352834" y="2842723"/>
            <a:ext cx="17306" cy="1858645"/>
          </a:xfrm>
          <a:prstGeom prst="rect">
            <a:avLst/>
          </a:pr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353417" y="2603436"/>
            <a:ext cx="20767" cy="2936796"/>
          </a:xfrm>
          <a:prstGeom prst="rect">
            <a:avLst/>
          </a:prstGeom>
          <a:solidFill>
            <a:srgbClr val="E785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6085667" y="3324092"/>
            <a:ext cx="20767" cy="1266786"/>
          </a:xfrm>
          <a:prstGeom prst="rect">
            <a:avLst/>
          </a:prstGeom>
          <a:solidFill>
            <a:srgbClr val="CBDB8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8084726" y="2531515"/>
            <a:ext cx="17306" cy="2678940"/>
          </a:xfrm>
          <a:prstGeom prst="rect">
            <a:avLst/>
          </a:pr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9973606" y="3815903"/>
            <a:ext cx="17306" cy="1349854"/>
          </a:xfrm>
          <a:prstGeom prst="rect">
            <a:avLst/>
          </a:prstGeom>
          <a:solidFill>
            <a:srgbClr val="7C7B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7" name="Oval 10"/>
          <p:cNvSpPr>
            <a:spLocks noChangeArrowheads="1"/>
          </p:cNvSpPr>
          <p:nvPr/>
        </p:nvSpPr>
        <p:spPr bwMode="auto">
          <a:xfrm>
            <a:off x="1246505" y="1937385"/>
            <a:ext cx="2335530" cy="236410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8" name="Freeform 11"/>
          <p:cNvSpPr/>
          <p:nvPr/>
        </p:nvSpPr>
        <p:spPr bwMode="auto">
          <a:xfrm>
            <a:off x="3215516" y="2336390"/>
            <a:ext cx="2298212" cy="2293020"/>
          </a:xfrm>
          <a:custGeom>
            <a:avLst/>
            <a:gdLst>
              <a:gd name="T0" fmla="*/ 790 w 1145"/>
              <a:gd name="T1" fmla="*/ 119 h 1144"/>
              <a:gd name="T2" fmla="*/ 1025 w 1145"/>
              <a:gd name="T3" fmla="*/ 789 h 1144"/>
              <a:gd name="T4" fmla="*/ 355 w 1145"/>
              <a:gd name="T5" fmla="*/ 1024 h 1144"/>
              <a:gd name="T6" fmla="*/ 120 w 1145"/>
              <a:gd name="T7" fmla="*/ 355 h 1144"/>
              <a:gd name="T8" fmla="*/ 790 w 1145"/>
              <a:gd name="T9" fmla="*/ 119 h 1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5" h="1144">
                <a:moveTo>
                  <a:pt x="790" y="119"/>
                </a:moveTo>
                <a:cubicBezTo>
                  <a:pt x="1040" y="239"/>
                  <a:pt x="1145" y="539"/>
                  <a:pt x="1025" y="789"/>
                </a:cubicBezTo>
                <a:cubicBezTo>
                  <a:pt x="905" y="1039"/>
                  <a:pt x="605" y="1144"/>
                  <a:pt x="355" y="1024"/>
                </a:cubicBezTo>
                <a:cubicBezTo>
                  <a:pt x="105" y="904"/>
                  <a:pt x="0" y="605"/>
                  <a:pt x="120" y="355"/>
                </a:cubicBezTo>
                <a:cubicBezTo>
                  <a:pt x="240" y="105"/>
                  <a:pt x="540" y="0"/>
                  <a:pt x="790" y="119"/>
                </a:cubicBez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5093335" y="1870075"/>
            <a:ext cx="1959610" cy="19843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6823075" y="1653540"/>
            <a:ext cx="2410460" cy="2388870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9121525" y="2324139"/>
            <a:ext cx="1720198" cy="1718467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568450" y="4701540"/>
            <a:ext cx="16916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塑料袋</a:t>
            </a:r>
          </a:p>
        </p:txBody>
      </p:sp>
      <p:sp>
        <p:nvSpPr>
          <p:cNvPr id="65" name="TextBox 59"/>
          <p:cNvSpPr txBox="1"/>
          <p:nvPr/>
        </p:nvSpPr>
        <p:spPr>
          <a:xfrm>
            <a:off x="4864291" y="4497721"/>
            <a:ext cx="2418743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91CF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牛皮纸</a:t>
            </a:r>
          </a:p>
        </p:txBody>
      </p:sp>
      <p:sp>
        <p:nvSpPr>
          <p:cNvPr id="76" name="TextBox 59"/>
          <p:cNvSpPr txBox="1"/>
          <p:nvPr/>
        </p:nvSpPr>
        <p:spPr>
          <a:xfrm>
            <a:off x="3475355" y="5540375"/>
            <a:ext cx="18262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铜版纸</a:t>
            </a:r>
          </a:p>
        </p:txBody>
      </p:sp>
      <p:sp>
        <p:nvSpPr>
          <p:cNvPr id="82" name="TextBox 59"/>
          <p:cNvSpPr txBox="1"/>
          <p:nvPr/>
        </p:nvSpPr>
        <p:spPr>
          <a:xfrm>
            <a:off x="9137015" y="5074285"/>
            <a:ext cx="1689735" cy="737235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C7B8B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“井”字绳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143500" y="161191"/>
            <a:ext cx="2316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书刊类的包装</a:t>
            </a:r>
          </a:p>
        </p:txBody>
      </p:sp>
      <p:sp>
        <p:nvSpPr>
          <p:cNvPr id="79" name="TextBox 59"/>
          <p:cNvSpPr txBox="1"/>
          <p:nvPr/>
        </p:nvSpPr>
        <p:spPr>
          <a:xfrm>
            <a:off x="7195185" y="5234940"/>
            <a:ext cx="17830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zh-CN" sz="2800"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胶带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5" name="图形 22"/>
          <p:cNvPicPr>
            <a:picLocks noChangeAspect="1"/>
          </p:cNvPicPr>
          <p:nvPr/>
        </p:nvPicPr>
        <p:blipFill rotWithShape="1">
          <a:blip r:embed="rId8"/>
          <a:srcRect t="17889" b="17410"/>
          <a:stretch>
            <a:fillRect/>
          </a:stretch>
        </p:blipFill>
        <p:spPr>
          <a:xfrm>
            <a:off x="9473657" y="-127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4000">
        <p15:prstTrans prst="drape"/>
      </p:transition>
    </mc:Choice>
    <mc:Fallback xmlns="">
      <p:transition spd="slow" advClick="0" advTm="1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2" grpId="0" bldLvl="0" animBg="1"/>
      <p:bldP spid="59" grpId="0"/>
      <p:bldP spid="65" grpId="0"/>
      <p:bldP spid="76" grpId="0"/>
      <p:bldP spid="82" grpId="0" bldLvl="0" animBg="1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37765"/>
            <a:ext cx="12192000" cy="1809750"/>
          </a:xfrm>
          <a:prstGeom prst="rect">
            <a:avLst/>
          </a:prstGeom>
          <a:solidFill>
            <a:srgbClr val="76B0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93360" y="17325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小组评价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249045" y="1106805"/>
          <a:ext cx="9693275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655"/>
                <a:gridCol w="1938655"/>
                <a:gridCol w="1938655"/>
                <a:gridCol w="1938655"/>
                <a:gridCol w="1938655"/>
              </a:tblGrid>
              <a:tr h="4038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自我评价等级（在符合的情况下面打“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2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熟悉商品包装的常见材料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63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理解包装的基本作用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43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了解商品包装的基本方法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1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drape"/>
      </p:transition>
    </mc:Choice>
    <mc:Fallback xmlns="">
      <p:transition spd="slow" advClick="0" advTm="8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4941440" y="-1"/>
            <a:ext cx="8634860" cy="685800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42572" y="2536447"/>
            <a:ext cx="4630057" cy="1785104"/>
            <a:chOff x="1480457" y="2336799"/>
            <a:chExt cx="4630057" cy="1785104"/>
          </a:xfrm>
        </p:grpSpPr>
        <p:sp>
          <p:nvSpPr>
            <p:cNvPr id="13" name="文本框 12"/>
            <p:cNvSpPr txBox="1"/>
            <p:nvPr/>
          </p:nvSpPr>
          <p:spPr>
            <a:xfrm>
              <a:off x="1480457" y="2336799"/>
              <a:ext cx="46300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32857" y="3660238"/>
              <a:ext cx="4325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</a:rPr>
                <a:t>THANKS FOR WATCH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2142776" y="1270831"/>
            <a:ext cx="4297368" cy="3704626"/>
          </a:xfrm>
          <a:prstGeom prst="triangle">
            <a:avLst/>
          </a:prstGeom>
          <a:noFill/>
          <a:ln w="47625">
            <a:solidFill>
              <a:srgbClr val="76C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378296" y="1627352"/>
            <a:ext cx="4297368" cy="3704626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114540" y="1839595"/>
            <a:ext cx="4429125" cy="6076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包装的作用</a:t>
            </a:r>
          </a:p>
        </p:txBody>
      </p:sp>
      <p:sp>
        <p:nvSpPr>
          <p:cNvPr id="15" name="矩形 14"/>
          <p:cNvSpPr/>
          <p:nvPr/>
        </p:nvSpPr>
        <p:spPr>
          <a:xfrm>
            <a:off x="7114729" y="3188137"/>
            <a:ext cx="233553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02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包装的材料</a:t>
            </a:r>
          </a:p>
        </p:txBody>
      </p:sp>
      <p:sp>
        <p:nvSpPr>
          <p:cNvPr id="16" name="矩形 15"/>
          <p:cNvSpPr/>
          <p:nvPr/>
        </p:nvSpPr>
        <p:spPr>
          <a:xfrm>
            <a:off x="7114729" y="4477449"/>
            <a:ext cx="301752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03 </a:t>
            </a: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常见商品的包装</a:t>
            </a:r>
          </a:p>
        </p:txBody>
      </p:sp>
      <p:sp>
        <p:nvSpPr>
          <p:cNvPr id="2" name="等腰三角形 1"/>
          <p:cNvSpPr/>
          <p:nvPr/>
        </p:nvSpPr>
        <p:spPr>
          <a:xfrm>
            <a:off x="2168746" y="1576688"/>
            <a:ext cx="4297368" cy="3704626"/>
          </a:xfrm>
          <a:prstGeom prst="triangle">
            <a:avLst/>
          </a:prstGeom>
          <a:solidFill>
            <a:srgbClr val="6E7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805572" y="2922958"/>
            <a:ext cx="3023715" cy="1828946"/>
            <a:chOff x="1340441" y="2196763"/>
            <a:chExt cx="3023715" cy="1828946"/>
          </a:xfrm>
        </p:grpSpPr>
        <p:sp>
          <p:nvSpPr>
            <p:cNvPr id="20" name="TextBox 20"/>
            <p:cNvSpPr txBox="1"/>
            <p:nvPr/>
          </p:nvSpPr>
          <p:spPr>
            <a:xfrm>
              <a:off x="1340442" y="3410156"/>
              <a:ext cx="3023714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CONTENTS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1340441" y="2196763"/>
              <a:ext cx="3023715" cy="1113415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/>
              <a:r>
                <a:rPr lang="zh-CN" altLang="en-US" sz="6635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2" grpId="0" bldLvl="0" animBg="1"/>
      <p:bldP spid="14" grpId="0" bldLvl="0" animBg="1"/>
      <p:bldP spid="15" grpId="0" bldLvl="0" animBg="1"/>
      <p:bldP spid="16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dirty="0">
              <a:solidFill>
                <a:srgbClr val="2F2F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5249033" y="4523073"/>
            <a:ext cx="16611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包装的作用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10226" y="2093913"/>
            <a:ext cx="963613" cy="4762500"/>
          </a:xfrm>
          <a:custGeom>
            <a:avLst/>
            <a:gdLst>
              <a:gd name="T0" fmla="*/ 607 w 607"/>
              <a:gd name="T1" fmla="*/ 622 h 3000"/>
              <a:gd name="T2" fmla="*/ 454 w 607"/>
              <a:gd name="T3" fmla="*/ 311 h 3000"/>
              <a:gd name="T4" fmla="*/ 303 w 607"/>
              <a:gd name="T5" fmla="*/ 0 h 3000"/>
              <a:gd name="T6" fmla="*/ 151 w 607"/>
              <a:gd name="T7" fmla="*/ 311 h 3000"/>
              <a:gd name="T8" fmla="*/ 0 w 607"/>
              <a:gd name="T9" fmla="*/ 622 h 3000"/>
              <a:gd name="T10" fmla="*/ 139 w 607"/>
              <a:gd name="T11" fmla="*/ 622 h 3000"/>
              <a:gd name="T12" fmla="*/ 139 w 607"/>
              <a:gd name="T13" fmla="*/ 3000 h 3000"/>
              <a:gd name="T14" fmla="*/ 480 w 607"/>
              <a:gd name="T15" fmla="*/ 3000 h 3000"/>
              <a:gd name="T16" fmla="*/ 480 w 607"/>
              <a:gd name="T17" fmla="*/ 622 h 3000"/>
              <a:gd name="T18" fmla="*/ 607 w 607"/>
              <a:gd name="T19" fmla="*/ 622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7" h="3000">
                <a:moveTo>
                  <a:pt x="607" y="622"/>
                </a:moveTo>
                <a:lnTo>
                  <a:pt x="454" y="311"/>
                </a:lnTo>
                <a:lnTo>
                  <a:pt x="303" y="0"/>
                </a:lnTo>
                <a:lnTo>
                  <a:pt x="151" y="311"/>
                </a:lnTo>
                <a:lnTo>
                  <a:pt x="0" y="622"/>
                </a:lnTo>
                <a:lnTo>
                  <a:pt x="139" y="622"/>
                </a:lnTo>
                <a:lnTo>
                  <a:pt x="139" y="3000"/>
                </a:lnTo>
                <a:lnTo>
                  <a:pt x="480" y="3000"/>
                </a:lnTo>
                <a:lnTo>
                  <a:pt x="480" y="622"/>
                </a:lnTo>
                <a:lnTo>
                  <a:pt x="607" y="622"/>
                </a:lnTo>
                <a:close/>
              </a:path>
            </a:pathLst>
          </a:custGeom>
          <a:solidFill>
            <a:srgbClr val="E785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6570663" y="3838575"/>
            <a:ext cx="1766888" cy="3017838"/>
          </a:xfrm>
          <a:custGeom>
            <a:avLst/>
            <a:gdLst>
              <a:gd name="T0" fmla="*/ 832 w 1155"/>
              <a:gd name="T1" fmla="*/ 158 h 1976"/>
              <a:gd name="T2" fmla="*/ 509 w 1155"/>
              <a:gd name="T3" fmla="*/ 0 h 1976"/>
              <a:gd name="T4" fmla="*/ 509 w 1155"/>
              <a:gd name="T5" fmla="*/ 139 h 1976"/>
              <a:gd name="T6" fmla="*/ 406 w 1155"/>
              <a:gd name="T7" fmla="*/ 139 h 1976"/>
              <a:gd name="T8" fmla="*/ 0 w 1155"/>
              <a:gd name="T9" fmla="*/ 544 h 1976"/>
              <a:gd name="T10" fmla="*/ 0 w 1155"/>
              <a:gd name="T11" fmla="*/ 1976 h 1976"/>
              <a:gd name="T12" fmla="*/ 354 w 1155"/>
              <a:gd name="T13" fmla="*/ 1976 h 1976"/>
              <a:gd name="T14" fmla="*/ 354 w 1155"/>
              <a:gd name="T15" fmla="*/ 544 h 1976"/>
              <a:gd name="T16" fmla="*/ 406 w 1155"/>
              <a:gd name="T17" fmla="*/ 492 h 1976"/>
              <a:gd name="T18" fmla="*/ 509 w 1155"/>
              <a:gd name="T19" fmla="*/ 492 h 1976"/>
              <a:gd name="T20" fmla="*/ 509 w 1155"/>
              <a:gd name="T21" fmla="*/ 630 h 1976"/>
              <a:gd name="T22" fmla="*/ 832 w 1155"/>
              <a:gd name="T23" fmla="*/ 473 h 1976"/>
              <a:gd name="T24" fmla="*/ 1155 w 1155"/>
              <a:gd name="T25" fmla="*/ 315 h 1976"/>
              <a:gd name="T26" fmla="*/ 832 w 1155"/>
              <a:gd name="T27" fmla="*/ 15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5" h="1976">
                <a:moveTo>
                  <a:pt x="832" y="158"/>
                </a:moveTo>
                <a:cubicBezTo>
                  <a:pt x="509" y="0"/>
                  <a:pt x="509" y="0"/>
                  <a:pt x="509" y="0"/>
                </a:cubicBezTo>
                <a:cubicBezTo>
                  <a:pt x="509" y="139"/>
                  <a:pt x="509" y="139"/>
                  <a:pt x="509" y="139"/>
                </a:cubicBezTo>
                <a:cubicBezTo>
                  <a:pt x="406" y="139"/>
                  <a:pt x="406" y="139"/>
                  <a:pt x="406" y="139"/>
                </a:cubicBezTo>
                <a:cubicBezTo>
                  <a:pt x="182" y="139"/>
                  <a:pt x="0" y="321"/>
                  <a:pt x="0" y="544"/>
                </a:cubicBezTo>
                <a:cubicBezTo>
                  <a:pt x="0" y="1976"/>
                  <a:pt x="0" y="1976"/>
                  <a:pt x="0" y="1976"/>
                </a:cubicBezTo>
                <a:cubicBezTo>
                  <a:pt x="354" y="1976"/>
                  <a:pt x="354" y="1976"/>
                  <a:pt x="354" y="1976"/>
                </a:cubicBezTo>
                <a:cubicBezTo>
                  <a:pt x="354" y="544"/>
                  <a:pt x="354" y="544"/>
                  <a:pt x="354" y="544"/>
                </a:cubicBezTo>
                <a:cubicBezTo>
                  <a:pt x="354" y="516"/>
                  <a:pt x="377" y="492"/>
                  <a:pt x="406" y="492"/>
                </a:cubicBezTo>
                <a:cubicBezTo>
                  <a:pt x="509" y="492"/>
                  <a:pt x="509" y="492"/>
                  <a:pt x="509" y="492"/>
                </a:cubicBezTo>
                <a:cubicBezTo>
                  <a:pt x="509" y="630"/>
                  <a:pt x="509" y="630"/>
                  <a:pt x="509" y="630"/>
                </a:cubicBezTo>
                <a:cubicBezTo>
                  <a:pt x="832" y="473"/>
                  <a:pt x="832" y="473"/>
                  <a:pt x="832" y="473"/>
                </a:cubicBezTo>
                <a:cubicBezTo>
                  <a:pt x="1155" y="315"/>
                  <a:pt x="1155" y="315"/>
                  <a:pt x="1155" y="315"/>
                </a:cubicBezTo>
                <a:lnTo>
                  <a:pt x="832" y="158"/>
                </a:lnTo>
                <a:close/>
              </a:path>
            </a:pathLst>
          </a:custGeom>
          <a:solidFill>
            <a:srgbClr val="79C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4" name="Freeform 7"/>
          <p:cNvSpPr/>
          <p:nvPr/>
        </p:nvSpPr>
        <p:spPr bwMode="auto">
          <a:xfrm>
            <a:off x="3854450" y="2910840"/>
            <a:ext cx="1774825" cy="3945890"/>
          </a:xfrm>
          <a:custGeom>
            <a:avLst/>
            <a:gdLst>
              <a:gd name="T0" fmla="*/ 755 w 1160"/>
              <a:gd name="T1" fmla="*/ 139 h 1380"/>
              <a:gd name="T2" fmla="*/ 646 w 1160"/>
              <a:gd name="T3" fmla="*/ 139 h 1380"/>
              <a:gd name="T4" fmla="*/ 646 w 1160"/>
              <a:gd name="T5" fmla="*/ 0 h 1380"/>
              <a:gd name="T6" fmla="*/ 323 w 1160"/>
              <a:gd name="T7" fmla="*/ 158 h 1380"/>
              <a:gd name="T8" fmla="*/ 0 w 1160"/>
              <a:gd name="T9" fmla="*/ 315 h 1380"/>
              <a:gd name="T10" fmla="*/ 323 w 1160"/>
              <a:gd name="T11" fmla="*/ 473 h 1380"/>
              <a:gd name="T12" fmla="*/ 646 w 1160"/>
              <a:gd name="T13" fmla="*/ 630 h 1380"/>
              <a:gd name="T14" fmla="*/ 646 w 1160"/>
              <a:gd name="T15" fmla="*/ 493 h 1380"/>
              <a:gd name="T16" fmla="*/ 755 w 1160"/>
              <a:gd name="T17" fmla="*/ 493 h 1380"/>
              <a:gd name="T18" fmla="*/ 807 w 1160"/>
              <a:gd name="T19" fmla="*/ 545 h 1380"/>
              <a:gd name="T20" fmla="*/ 807 w 1160"/>
              <a:gd name="T21" fmla="*/ 1380 h 1380"/>
              <a:gd name="T22" fmla="*/ 1160 w 1160"/>
              <a:gd name="T23" fmla="*/ 1380 h 1380"/>
              <a:gd name="T24" fmla="*/ 1160 w 1160"/>
              <a:gd name="T25" fmla="*/ 545 h 1380"/>
              <a:gd name="T26" fmla="*/ 755 w 1160"/>
              <a:gd name="T27" fmla="*/ 139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0" h="1380">
                <a:moveTo>
                  <a:pt x="755" y="139"/>
                </a:moveTo>
                <a:cubicBezTo>
                  <a:pt x="646" y="139"/>
                  <a:pt x="646" y="139"/>
                  <a:pt x="646" y="139"/>
                </a:cubicBezTo>
                <a:cubicBezTo>
                  <a:pt x="646" y="0"/>
                  <a:pt x="646" y="0"/>
                  <a:pt x="646" y="0"/>
                </a:cubicBezTo>
                <a:cubicBezTo>
                  <a:pt x="323" y="158"/>
                  <a:pt x="323" y="158"/>
                  <a:pt x="323" y="158"/>
                </a:cubicBezTo>
                <a:cubicBezTo>
                  <a:pt x="0" y="315"/>
                  <a:pt x="0" y="315"/>
                  <a:pt x="0" y="315"/>
                </a:cubicBezTo>
                <a:cubicBezTo>
                  <a:pt x="323" y="473"/>
                  <a:pt x="323" y="473"/>
                  <a:pt x="323" y="473"/>
                </a:cubicBezTo>
                <a:cubicBezTo>
                  <a:pt x="646" y="630"/>
                  <a:pt x="646" y="630"/>
                  <a:pt x="646" y="630"/>
                </a:cubicBezTo>
                <a:cubicBezTo>
                  <a:pt x="646" y="493"/>
                  <a:pt x="646" y="493"/>
                  <a:pt x="646" y="493"/>
                </a:cubicBezTo>
                <a:cubicBezTo>
                  <a:pt x="755" y="493"/>
                  <a:pt x="755" y="493"/>
                  <a:pt x="755" y="493"/>
                </a:cubicBezTo>
                <a:cubicBezTo>
                  <a:pt x="783" y="493"/>
                  <a:pt x="807" y="516"/>
                  <a:pt x="807" y="545"/>
                </a:cubicBezTo>
                <a:cubicBezTo>
                  <a:pt x="807" y="1380"/>
                  <a:pt x="807" y="1380"/>
                  <a:pt x="807" y="1380"/>
                </a:cubicBezTo>
                <a:cubicBezTo>
                  <a:pt x="1160" y="1380"/>
                  <a:pt x="1160" y="1380"/>
                  <a:pt x="1160" y="1380"/>
                </a:cubicBezTo>
                <a:cubicBezTo>
                  <a:pt x="1160" y="545"/>
                  <a:pt x="1160" y="545"/>
                  <a:pt x="1160" y="545"/>
                </a:cubicBezTo>
                <a:cubicBezTo>
                  <a:pt x="1160" y="321"/>
                  <a:pt x="978" y="139"/>
                  <a:pt x="755" y="139"/>
                </a:cubicBezTo>
                <a:close/>
              </a:path>
            </a:pathLst>
          </a:custGeom>
          <a:solidFill>
            <a:srgbClr val="B1546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38185" y="3674110"/>
            <a:ext cx="20466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79C6C3"/>
                </a:solidFill>
                <a:latin typeface="Arial Unicode MS" panose="020B0604020202020204" charset="-122"/>
                <a:ea typeface="Arial Unicode MS" panose="020B0604020202020204" charset="-122"/>
              </a:rPr>
              <a:t>发挥包装促销功能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739900" y="3322320"/>
            <a:ext cx="2114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</a:rPr>
              <a:t>保护产品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47140" y="4131945"/>
            <a:ext cx="31000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在产品的装卸、运输、保管等过程中防止破损变形，防止发霉、生锈等化学变化，防止污染和丢失等作用</a:t>
            </a:r>
          </a:p>
        </p:txBody>
      </p:sp>
      <p:sp>
        <p:nvSpPr>
          <p:cNvPr id="58" name="Title 20"/>
          <p:cNvSpPr txBox="1"/>
          <p:nvPr/>
        </p:nvSpPr>
        <p:spPr>
          <a:xfrm>
            <a:off x="4357370" y="882650"/>
            <a:ext cx="3477895" cy="576580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ctr" defTabSz="914400" fontAlgn="auto">
              <a:lnSpc>
                <a:spcPct val="150000"/>
              </a:lnSpc>
            </a:pPr>
            <a:r>
              <a:rPr sz="24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cs"/>
              </a:rPr>
              <a:t>方便流通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653155" y="1459230"/>
            <a:ext cx="4876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方便流通、方便消费的功能</a:t>
            </a:r>
            <a:r>
              <a:rPr lang="zh-CN"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；</a:t>
            </a: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要求便于运输、装卸或保管等物流作业，还便于生产和废弃物的处理</a:t>
            </a:r>
            <a:r>
              <a:rPr lang="zh-CN"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；</a:t>
            </a: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有利于提高生产、搬运、销售、输配送、保管等效率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116195" y="18595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包装的作用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32750" y="4746625"/>
            <a:ext cx="26568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具有广告效力，唤起购买欲望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53" grpId="0"/>
      <p:bldP spid="56" grpId="0"/>
      <p:bldP spid="57" grpId="0"/>
      <p:bldP spid="58" grpId="0"/>
      <p:bldP spid="60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5249033" y="4523073"/>
            <a:ext cx="16611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包装的材料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17"/>
          <p:cNvSpPr txBox="1"/>
          <p:nvPr/>
        </p:nvSpPr>
        <p:spPr>
          <a:xfrm>
            <a:off x="2261235" y="995680"/>
            <a:ext cx="7671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altLang="zh-CN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包装材料是指用于制造包装容器、包装装饰、包装印刷、包装运输等满足产品包装要求所使用的材料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248025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095999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924924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9"/>
          <p:cNvSpPr txBox="1"/>
          <p:nvPr/>
        </p:nvSpPr>
        <p:spPr>
          <a:xfrm>
            <a:off x="938530" y="4403090"/>
            <a:ext cx="186182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包装纸</a:t>
            </a:r>
            <a:r>
              <a:rPr lang="zh-CN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、</a:t>
            </a:r>
            <a:r>
              <a:rPr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蜂窝纸、纸袋纸、干燥剂包装纸、蜂窝纸板、牛皮纸工业纸板、蜂窝纸芯</a:t>
            </a:r>
          </a:p>
        </p:txBody>
      </p:sp>
      <p:sp>
        <p:nvSpPr>
          <p:cNvPr id="63" name="TextBox 59"/>
          <p:cNvSpPr txBox="1"/>
          <p:nvPr/>
        </p:nvSpPr>
        <p:spPr>
          <a:xfrm>
            <a:off x="3459733" y="4403050"/>
            <a:ext cx="241874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PP打包带、PET打包带、撕裂膜、缠绕膜、封箱胶带、热收缩膜、塑料膜、中空板</a:t>
            </a:r>
          </a:p>
        </p:txBody>
      </p:sp>
      <p:sp>
        <p:nvSpPr>
          <p:cNvPr id="66" name="TextBox 59"/>
          <p:cNvSpPr txBox="1"/>
          <p:nvPr/>
        </p:nvSpPr>
        <p:spPr>
          <a:xfrm>
            <a:off x="6307707" y="4403050"/>
            <a:ext cx="241874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92D0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软包装、镀铝膜、铁芯线、铝箔复合膜、真空镀铝纸、复合膜、复合纸、BOPP</a:t>
            </a:r>
          </a:p>
        </p:txBody>
      </p:sp>
      <p:sp>
        <p:nvSpPr>
          <p:cNvPr id="69" name="TextBox 59"/>
          <p:cNvSpPr txBox="1"/>
          <p:nvPr/>
        </p:nvSpPr>
        <p:spPr>
          <a:xfrm>
            <a:off x="9441180" y="4403090"/>
            <a:ext cx="183642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马口铁铝箔、桶箍、钢带、打包扣、泡罩铝、PTP铝箔、铝板、钢扣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20166" y="1917666"/>
            <a:ext cx="3778248" cy="2518832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54529" y="3475197"/>
              <a:ext cx="1556385" cy="6451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纸包装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32557" y="2045936"/>
            <a:ext cx="3778248" cy="2518832"/>
            <a:chOff x="2769922" y="2731101"/>
            <a:chExt cx="3778248" cy="2518832"/>
          </a:xfrm>
        </p:grpSpPr>
        <p:sp>
          <p:nvSpPr>
            <p:cNvPr id="75" name="文本框 74"/>
            <p:cNvSpPr txBox="1"/>
            <p:nvPr/>
          </p:nvSpPr>
          <p:spPr>
            <a:xfrm>
              <a:off x="3356438" y="2958454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E78585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塑料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E78585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  <a:endParaRPr lang="zh-CN" altLang="en-US" sz="36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graphicFrame>
          <p:nvGraphicFramePr>
            <p:cNvPr id="47" name="图表 46"/>
            <p:cNvGraphicFramePr/>
            <p:nvPr/>
          </p:nvGraphicFramePr>
          <p:xfrm>
            <a:off x="2769922" y="273110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5598745" y="1917402"/>
            <a:ext cx="3778248" cy="2518832"/>
            <a:chOff x="5627955" y="2568912"/>
            <a:chExt cx="3778248" cy="2518832"/>
          </a:xfrm>
        </p:grpSpPr>
        <p:graphicFrame>
          <p:nvGraphicFramePr>
            <p:cNvPr id="48" name="图表 47"/>
            <p:cNvGraphicFramePr/>
            <p:nvPr/>
          </p:nvGraphicFramePr>
          <p:xfrm>
            <a:off x="5627955" y="2568912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8" name="文本框 77"/>
            <p:cNvSpPr txBox="1"/>
            <p:nvPr/>
          </p:nvSpPr>
          <p:spPr>
            <a:xfrm>
              <a:off x="6739399" y="2920989"/>
              <a:ext cx="1556385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92D050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复合类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92D050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软包装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70113" y="1917402"/>
            <a:ext cx="3778248" cy="2518832"/>
            <a:chOff x="8470113" y="2568912"/>
            <a:chExt cx="3778248" cy="2518832"/>
          </a:xfrm>
        </p:grpSpPr>
        <p:graphicFrame>
          <p:nvGraphicFramePr>
            <p:cNvPr id="49" name="图表 48"/>
            <p:cNvGraphicFramePr/>
            <p:nvPr/>
          </p:nvGraphicFramePr>
          <p:xfrm>
            <a:off x="8470113" y="2568912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81" name="文本框 80"/>
            <p:cNvSpPr txBox="1"/>
            <p:nvPr/>
          </p:nvSpPr>
          <p:spPr>
            <a:xfrm>
              <a:off x="9809529" y="2920989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76B0A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金属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76B0A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116195" y="18595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包装的材料</a:t>
            </a:r>
          </a:p>
        </p:txBody>
      </p:sp>
      <p:pic>
        <p:nvPicPr>
          <p:cNvPr id="4" name="图形 14"/>
          <p:cNvPicPr>
            <a:picLocks noChangeAspect="1"/>
          </p:cNvPicPr>
          <p:nvPr/>
        </p:nvPicPr>
        <p:blipFill rotWithShape="1">
          <a:blip r:embed="rId7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11" name="图形 22"/>
          <p:cNvPicPr>
            <a:picLocks noChangeAspect="1"/>
          </p:cNvPicPr>
          <p:nvPr/>
        </p:nvPicPr>
        <p:blipFill rotWithShape="1">
          <a:blip r:embed="rId7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9" grpId="0"/>
      <p:bldP spid="63" grpId="0"/>
      <p:bldP spid="66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17"/>
          <p:cNvSpPr txBox="1"/>
          <p:nvPr/>
        </p:nvSpPr>
        <p:spPr>
          <a:xfrm>
            <a:off x="2261235" y="995680"/>
            <a:ext cx="76714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altLang="zh-CN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包装材料是指用于制造包装容器、包装装饰、包装印刷、包装运输等满足产品包装要求所使用的材料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248025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095999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8924924" y="191740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9"/>
          <p:cNvSpPr txBox="1"/>
          <p:nvPr/>
        </p:nvSpPr>
        <p:spPr>
          <a:xfrm>
            <a:off x="1052195" y="4403090"/>
            <a:ext cx="163322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陶瓷瓶、陶瓷缸、陶瓷坛、陶瓷壶</a:t>
            </a:r>
          </a:p>
        </p:txBody>
      </p:sp>
      <p:sp>
        <p:nvSpPr>
          <p:cNvPr id="63" name="TextBox 59"/>
          <p:cNvSpPr txBox="1"/>
          <p:nvPr/>
        </p:nvSpPr>
        <p:spPr>
          <a:xfrm>
            <a:off x="3459733" y="4403050"/>
            <a:ext cx="2418743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玻璃瓶、玻璃罐、玻璃盒</a:t>
            </a:r>
          </a:p>
        </p:txBody>
      </p:sp>
      <p:sp>
        <p:nvSpPr>
          <p:cNvPr id="66" name="TextBox 59"/>
          <p:cNvSpPr txBox="1"/>
          <p:nvPr/>
        </p:nvSpPr>
        <p:spPr>
          <a:xfrm>
            <a:off x="6307707" y="4403050"/>
            <a:ext cx="2418743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92D0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木材制品和人造木材板材制成的包装，如木箱、木桶、木匣、木夹板、纤维板箱、胶合板箱</a:t>
            </a:r>
            <a:r>
              <a:rPr lang="zh-CN" b="1" dirty="0">
                <a:solidFill>
                  <a:srgbClr val="92D050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等</a:t>
            </a:r>
          </a:p>
        </p:txBody>
      </p:sp>
      <p:sp>
        <p:nvSpPr>
          <p:cNvPr id="69" name="TextBox 59"/>
          <p:cNvSpPr txBox="1"/>
          <p:nvPr/>
        </p:nvSpPr>
        <p:spPr>
          <a:xfrm>
            <a:off x="9149865" y="4403050"/>
            <a:ext cx="2418743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①烫金材料</a:t>
            </a:r>
          </a:p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②胶粘剂、涂料</a:t>
            </a:r>
          </a:p>
          <a:p>
            <a:pPr algn="ctr" fontAlgn="auto">
              <a:lnSpc>
                <a:spcPct val="150000"/>
              </a:lnSpc>
            </a:pPr>
            <a:r>
              <a:rPr b="1" dirty="0">
                <a:solidFill>
                  <a:srgbClr val="76B0AD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③包装辅助材料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20166" y="1917666"/>
            <a:ext cx="3778248" cy="2518832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283447" y="2810987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陶瓷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780082" y="1741136"/>
            <a:ext cx="3778248" cy="2518832"/>
            <a:chOff x="2816912" y="3622006"/>
            <a:chExt cx="3778248" cy="2518832"/>
          </a:xfrm>
        </p:grpSpPr>
        <p:sp>
          <p:nvSpPr>
            <p:cNvPr id="75" name="文本框 74"/>
            <p:cNvSpPr txBox="1"/>
            <p:nvPr/>
          </p:nvSpPr>
          <p:spPr>
            <a:xfrm>
              <a:off x="4155903" y="4004934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E78585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玻璃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E78585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  <a:endParaRPr lang="zh-CN" altLang="en-US" sz="36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graphicFrame>
          <p:nvGraphicFramePr>
            <p:cNvPr id="47" name="图表 46"/>
            <p:cNvGraphicFramePr/>
            <p:nvPr/>
          </p:nvGraphicFramePr>
          <p:xfrm>
            <a:off x="2816912" y="3622006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5598745" y="1917402"/>
            <a:ext cx="3778248" cy="2518832"/>
            <a:chOff x="5627955" y="2568912"/>
            <a:chExt cx="3778248" cy="2518832"/>
          </a:xfrm>
        </p:grpSpPr>
        <p:graphicFrame>
          <p:nvGraphicFramePr>
            <p:cNvPr id="48" name="图表 47"/>
            <p:cNvGraphicFramePr/>
            <p:nvPr/>
          </p:nvGraphicFramePr>
          <p:xfrm>
            <a:off x="5627955" y="2568912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78" name="文本框 77"/>
            <p:cNvSpPr txBox="1"/>
            <p:nvPr/>
          </p:nvSpPr>
          <p:spPr>
            <a:xfrm>
              <a:off x="6968317" y="2920989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92D050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木材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92D050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70113" y="1917402"/>
            <a:ext cx="3778248" cy="2518832"/>
            <a:chOff x="8470113" y="2568912"/>
            <a:chExt cx="3778248" cy="2518832"/>
          </a:xfrm>
        </p:grpSpPr>
        <p:graphicFrame>
          <p:nvGraphicFramePr>
            <p:cNvPr id="49" name="图表 48"/>
            <p:cNvGraphicFramePr/>
            <p:nvPr/>
          </p:nvGraphicFramePr>
          <p:xfrm>
            <a:off x="8470113" y="2568912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81" name="文本框 80"/>
            <p:cNvSpPr txBox="1"/>
            <p:nvPr/>
          </p:nvSpPr>
          <p:spPr>
            <a:xfrm>
              <a:off x="9809532" y="2920989"/>
              <a:ext cx="1098550" cy="17532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76B0A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其他</a:t>
              </a:r>
            </a:p>
            <a:p>
              <a:pPr algn="ctr" fontAlgn="auto">
                <a:lnSpc>
                  <a:spcPct val="150000"/>
                </a:lnSpc>
              </a:pPr>
              <a:r>
                <a:rPr lang="en-US" altLang="zh-CN" sz="3600" b="1" dirty="0">
                  <a:solidFill>
                    <a:srgbClr val="76B0A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包装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116195" y="18595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包装的材料</a:t>
            </a:r>
          </a:p>
        </p:txBody>
      </p:sp>
      <p:pic>
        <p:nvPicPr>
          <p:cNvPr id="3" name="图形 14"/>
          <p:cNvPicPr>
            <a:picLocks noChangeAspect="1"/>
          </p:cNvPicPr>
          <p:nvPr/>
        </p:nvPicPr>
        <p:blipFill rotWithShape="1">
          <a:blip r:embed="rId7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10" name="图形 22"/>
          <p:cNvPicPr>
            <a:picLocks noChangeAspect="1"/>
          </p:cNvPicPr>
          <p:nvPr/>
        </p:nvPicPr>
        <p:blipFill rotWithShape="1">
          <a:blip r:embed="rId7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9" grpId="0"/>
      <p:bldP spid="63" grpId="0"/>
      <p:bldP spid="66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8016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944233" y="4523073"/>
            <a:ext cx="22707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常见商品的包装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48208" y="1114091"/>
            <a:ext cx="5253037" cy="5345594"/>
            <a:chOff x="3548208" y="1114091"/>
            <a:chExt cx="5253037" cy="5345594"/>
          </a:xfrm>
        </p:grpSpPr>
        <p:grpSp>
          <p:nvGrpSpPr>
            <p:cNvPr id="2" name="组合 1"/>
            <p:cNvGrpSpPr/>
            <p:nvPr/>
          </p:nvGrpSpPr>
          <p:grpSpPr>
            <a:xfrm>
              <a:off x="6093880" y="1114091"/>
              <a:ext cx="1256096" cy="1901255"/>
              <a:chOff x="6093880" y="1114091"/>
              <a:chExt cx="1256096" cy="1901255"/>
            </a:xfrm>
          </p:grpSpPr>
          <p:sp>
            <p:nvSpPr>
              <p:cNvPr id="24" name="Freeform 8"/>
              <p:cNvSpPr/>
              <p:nvPr/>
            </p:nvSpPr>
            <p:spPr bwMode="auto">
              <a:xfrm>
                <a:off x="6174726" y="1213406"/>
                <a:ext cx="1175250" cy="1692569"/>
              </a:xfrm>
              <a:custGeom>
                <a:avLst/>
                <a:gdLst>
                  <a:gd name="T0" fmla="*/ 200 w 720"/>
                  <a:gd name="T1" fmla="*/ 0 h 1039"/>
                  <a:gd name="T2" fmla="*/ 0 w 720"/>
                  <a:gd name="T3" fmla="*/ 40 h 1039"/>
                  <a:gd name="T4" fmla="*/ 0 w 720"/>
                  <a:gd name="T5" fmla="*/ 999 h 1039"/>
                  <a:gd name="T6" fmla="*/ 200 w 720"/>
                  <a:gd name="T7" fmla="*/ 1039 h 1039"/>
                  <a:gd name="T8" fmla="*/ 720 w 720"/>
                  <a:gd name="T9" fmla="*/ 520 h 1039"/>
                  <a:gd name="T10" fmla="*/ 200 w 720"/>
                  <a:gd name="T11" fmla="*/ 0 h 10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0" h="1039">
                    <a:moveTo>
                      <a:pt x="200" y="0"/>
                    </a:moveTo>
                    <a:cubicBezTo>
                      <a:pt x="129" y="0"/>
                      <a:pt x="62" y="15"/>
                      <a:pt x="0" y="40"/>
                    </a:cubicBezTo>
                    <a:cubicBezTo>
                      <a:pt x="0" y="999"/>
                      <a:pt x="0" y="999"/>
                      <a:pt x="0" y="999"/>
                    </a:cubicBezTo>
                    <a:cubicBezTo>
                      <a:pt x="62" y="1025"/>
                      <a:pt x="129" y="1039"/>
                      <a:pt x="200" y="1039"/>
                    </a:cubicBezTo>
                    <a:cubicBezTo>
                      <a:pt x="487" y="1039"/>
                      <a:pt x="720" y="807"/>
                      <a:pt x="720" y="520"/>
                    </a:cubicBezTo>
                    <a:cubicBezTo>
                      <a:pt x="720" y="233"/>
                      <a:pt x="487" y="0"/>
                      <a:pt x="20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4" name="Freeform 14"/>
              <p:cNvSpPr/>
              <p:nvPr/>
            </p:nvSpPr>
            <p:spPr bwMode="auto">
              <a:xfrm>
                <a:off x="6174726" y="1350548"/>
                <a:ext cx="1029429" cy="1402662"/>
              </a:xfrm>
              <a:custGeom>
                <a:avLst/>
                <a:gdLst>
                  <a:gd name="T0" fmla="*/ 200 w 631"/>
                  <a:gd name="T1" fmla="*/ 0 h 861"/>
                  <a:gd name="T2" fmla="*/ 0 w 631"/>
                  <a:gd name="T3" fmla="*/ 49 h 861"/>
                  <a:gd name="T4" fmla="*/ 0 w 631"/>
                  <a:gd name="T5" fmla="*/ 812 h 861"/>
                  <a:gd name="T6" fmla="*/ 200 w 631"/>
                  <a:gd name="T7" fmla="*/ 861 h 861"/>
                  <a:gd name="T8" fmla="*/ 631 w 631"/>
                  <a:gd name="T9" fmla="*/ 430 h 861"/>
                  <a:gd name="T10" fmla="*/ 200 w 631"/>
                  <a:gd name="T11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1" h="861">
                    <a:moveTo>
                      <a:pt x="200" y="0"/>
                    </a:moveTo>
                    <a:cubicBezTo>
                      <a:pt x="128" y="0"/>
                      <a:pt x="60" y="18"/>
                      <a:pt x="0" y="49"/>
                    </a:cubicBezTo>
                    <a:cubicBezTo>
                      <a:pt x="0" y="812"/>
                      <a:pt x="0" y="812"/>
                      <a:pt x="0" y="812"/>
                    </a:cubicBezTo>
                    <a:cubicBezTo>
                      <a:pt x="60" y="843"/>
                      <a:pt x="128" y="861"/>
                      <a:pt x="200" y="861"/>
                    </a:cubicBezTo>
                    <a:cubicBezTo>
                      <a:pt x="438" y="861"/>
                      <a:pt x="631" y="668"/>
                      <a:pt x="631" y="430"/>
                    </a:cubicBezTo>
                    <a:cubicBezTo>
                      <a:pt x="631" y="193"/>
                      <a:pt x="438" y="0"/>
                      <a:pt x="200" y="0"/>
                    </a:cubicBezTo>
                    <a:close/>
                  </a:path>
                </a:pathLst>
              </a:custGeom>
              <a:solidFill>
                <a:srgbClr val="E78585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41" name="Freeform 21"/>
              <p:cNvSpPr>
                <a:spLocks noEditPoints="1"/>
              </p:cNvSpPr>
              <p:nvPr/>
            </p:nvSpPr>
            <p:spPr bwMode="auto">
              <a:xfrm>
                <a:off x="6417761" y="1791483"/>
                <a:ext cx="479127" cy="536414"/>
              </a:xfrm>
              <a:custGeom>
                <a:avLst/>
                <a:gdLst>
                  <a:gd name="T0" fmla="*/ 4 w 294"/>
                  <a:gd name="T1" fmla="*/ 329 h 329"/>
                  <a:gd name="T2" fmla="*/ 0 w 294"/>
                  <a:gd name="T3" fmla="*/ 305 h 329"/>
                  <a:gd name="T4" fmla="*/ 167 w 294"/>
                  <a:gd name="T5" fmla="*/ 301 h 329"/>
                  <a:gd name="T6" fmla="*/ 171 w 294"/>
                  <a:gd name="T7" fmla="*/ 325 h 329"/>
                  <a:gd name="T8" fmla="*/ 8 w 294"/>
                  <a:gd name="T9" fmla="*/ 321 h 329"/>
                  <a:gd name="T10" fmla="*/ 163 w 294"/>
                  <a:gd name="T11" fmla="*/ 309 h 329"/>
                  <a:gd name="T12" fmla="*/ 8 w 294"/>
                  <a:gd name="T13" fmla="*/ 321 h 329"/>
                  <a:gd name="T14" fmla="*/ 21 w 294"/>
                  <a:gd name="T15" fmla="*/ 298 h 329"/>
                  <a:gd name="T16" fmla="*/ 17 w 294"/>
                  <a:gd name="T17" fmla="*/ 293 h 329"/>
                  <a:gd name="T18" fmla="*/ 38 w 294"/>
                  <a:gd name="T19" fmla="*/ 100 h 329"/>
                  <a:gd name="T20" fmla="*/ 137 w 294"/>
                  <a:gd name="T21" fmla="*/ 104 h 329"/>
                  <a:gd name="T22" fmla="*/ 179 w 294"/>
                  <a:gd name="T23" fmla="*/ 95 h 329"/>
                  <a:gd name="T24" fmla="*/ 184 w 294"/>
                  <a:gd name="T25" fmla="*/ 189 h 329"/>
                  <a:gd name="T26" fmla="*/ 277 w 294"/>
                  <a:gd name="T27" fmla="*/ 193 h 329"/>
                  <a:gd name="T28" fmla="*/ 154 w 294"/>
                  <a:gd name="T29" fmla="*/ 287 h 329"/>
                  <a:gd name="T30" fmla="*/ 153 w 294"/>
                  <a:gd name="T31" fmla="*/ 296 h 329"/>
                  <a:gd name="T32" fmla="*/ 26 w 294"/>
                  <a:gd name="T33" fmla="*/ 289 h 329"/>
                  <a:gd name="T34" fmla="*/ 136 w 294"/>
                  <a:gd name="T35" fmla="*/ 194 h 329"/>
                  <a:gd name="T36" fmla="*/ 129 w 294"/>
                  <a:gd name="T37" fmla="*/ 112 h 329"/>
                  <a:gd name="T38" fmla="*/ 129 w 294"/>
                  <a:gd name="T39" fmla="*/ 108 h 329"/>
                  <a:gd name="T40" fmla="*/ 26 w 294"/>
                  <a:gd name="T41" fmla="*/ 289 h 329"/>
                  <a:gd name="T42" fmla="*/ 175 w 294"/>
                  <a:gd name="T43" fmla="*/ 282 h 329"/>
                  <a:gd name="T44" fmla="*/ 145 w 294"/>
                  <a:gd name="T45" fmla="*/ 197 h 329"/>
                  <a:gd name="T46" fmla="*/ 184 w 294"/>
                  <a:gd name="T47" fmla="*/ 197 h 329"/>
                  <a:gd name="T48" fmla="*/ 269 w 294"/>
                  <a:gd name="T49" fmla="*/ 197 h 329"/>
                  <a:gd name="T50" fmla="*/ 145 w 294"/>
                  <a:gd name="T51" fmla="*/ 189 h 329"/>
                  <a:gd name="T52" fmla="*/ 175 w 294"/>
                  <a:gd name="T53" fmla="*/ 104 h 329"/>
                  <a:gd name="T54" fmla="*/ 145 w 294"/>
                  <a:gd name="T55" fmla="*/ 189 h 329"/>
                  <a:gd name="T56" fmla="*/ 196 w 294"/>
                  <a:gd name="T57" fmla="*/ 181 h 329"/>
                  <a:gd name="T58" fmla="*/ 192 w 294"/>
                  <a:gd name="T59" fmla="*/ 83 h 329"/>
                  <a:gd name="T60" fmla="*/ 294 w 294"/>
                  <a:gd name="T61" fmla="*/ 176 h 329"/>
                  <a:gd name="T62" fmla="*/ 200 w 294"/>
                  <a:gd name="T63" fmla="*/ 172 h 329"/>
                  <a:gd name="T64" fmla="*/ 200 w 294"/>
                  <a:gd name="T65" fmla="*/ 87 h 329"/>
                  <a:gd name="T66" fmla="*/ 142 w 294"/>
                  <a:gd name="T67" fmla="*/ 97 h 329"/>
                  <a:gd name="T68" fmla="*/ 24 w 294"/>
                  <a:gd name="T69" fmla="*/ 93 h 329"/>
                  <a:gd name="T70" fmla="*/ 29 w 294"/>
                  <a:gd name="T71" fmla="*/ 68 h 329"/>
                  <a:gd name="T72" fmla="*/ 147 w 294"/>
                  <a:gd name="T73" fmla="*/ 73 h 329"/>
                  <a:gd name="T74" fmla="*/ 142 w 294"/>
                  <a:gd name="T75" fmla="*/ 97 h 329"/>
                  <a:gd name="T76" fmla="*/ 138 w 294"/>
                  <a:gd name="T77" fmla="*/ 88 h 329"/>
                  <a:gd name="T78" fmla="*/ 33 w 294"/>
                  <a:gd name="T79" fmla="*/ 77 h 329"/>
                  <a:gd name="T80" fmla="*/ 143 w 294"/>
                  <a:gd name="T81" fmla="*/ 66 h 329"/>
                  <a:gd name="T82" fmla="*/ 25 w 294"/>
                  <a:gd name="T83" fmla="*/ 64 h 329"/>
                  <a:gd name="T84" fmla="*/ 7 w 294"/>
                  <a:gd name="T85" fmla="*/ 0 h 329"/>
                  <a:gd name="T86" fmla="*/ 43 w 294"/>
                  <a:gd name="T87" fmla="*/ 2 h 329"/>
                  <a:gd name="T88" fmla="*/ 40 w 294"/>
                  <a:gd name="T89" fmla="*/ 33 h 329"/>
                  <a:gd name="T90" fmla="*/ 60 w 294"/>
                  <a:gd name="T91" fmla="*/ 5 h 329"/>
                  <a:gd name="T92" fmla="*/ 64 w 294"/>
                  <a:gd name="T93" fmla="*/ 0 h 329"/>
                  <a:gd name="T94" fmla="*/ 110 w 294"/>
                  <a:gd name="T95" fmla="*/ 2 h 329"/>
                  <a:gd name="T96" fmla="*/ 107 w 294"/>
                  <a:gd name="T97" fmla="*/ 33 h 329"/>
                  <a:gd name="T98" fmla="*/ 127 w 294"/>
                  <a:gd name="T99" fmla="*/ 5 h 329"/>
                  <a:gd name="T100" fmla="*/ 131 w 294"/>
                  <a:gd name="T101" fmla="*/ 0 h 329"/>
                  <a:gd name="T102" fmla="*/ 168 w 294"/>
                  <a:gd name="T103" fmla="*/ 5 h 329"/>
                  <a:gd name="T104" fmla="*/ 143 w 294"/>
                  <a:gd name="T105" fmla="*/ 66 h 329"/>
                  <a:gd name="T106" fmla="*/ 141 w 294"/>
                  <a:gd name="T107" fmla="*/ 57 h 329"/>
                  <a:gd name="T108" fmla="*/ 136 w 294"/>
                  <a:gd name="T109" fmla="*/ 9 h 329"/>
                  <a:gd name="T110" fmla="*/ 139 w 294"/>
                  <a:gd name="T111" fmla="*/ 41 h 329"/>
                  <a:gd name="T112" fmla="*/ 102 w 294"/>
                  <a:gd name="T113" fmla="*/ 42 h 329"/>
                  <a:gd name="T114" fmla="*/ 98 w 294"/>
                  <a:gd name="T115" fmla="*/ 37 h 329"/>
                  <a:gd name="T116" fmla="*/ 69 w 294"/>
                  <a:gd name="T117" fmla="*/ 9 h 329"/>
                  <a:gd name="T118" fmla="*/ 72 w 294"/>
                  <a:gd name="T119" fmla="*/ 41 h 329"/>
                  <a:gd name="T120" fmla="*/ 35 w 294"/>
                  <a:gd name="T121" fmla="*/ 42 h 329"/>
                  <a:gd name="T122" fmla="*/ 31 w 294"/>
                  <a:gd name="T123" fmla="*/ 37 h 329"/>
                  <a:gd name="T124" fmla="*/ 12 w 294"/>
                  <a:gd name="T125" fmla="*/ 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4" h="329">
                    <a:moveTo>
                      <a:pt x="167" y="329"/>
                    </a:moveTo>
                    <a:cubicBezTo>
                      <a:pt x="4" y="329"/>
                      <a:pt x="4" y="329"/>
                      <a:pt x="4" y="329"/>
                    </a:cubicBezTo>
                    <a:cubicBezTo>
                      <a:pt x="2" y="329"/>
                      <a:pt x="0" y="327"/>
                      <a:pt x="0" y="325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0" y="303"/>
                      <a:pt x="2" y="301"/>
                      <a:pt x="4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169" y="301"/>
                      <a:pt x="171" y="303"/>
                      <a:pt x="171" y="305"/>
                    </a:cubicBezTo>
                    <a:cubicBezTo>
                      <a:pt x="171" y="325"/>
                      <a:pt x="171" y="325"/>
                      <a:pt x="171" y="325"/>
                    </a:cubicBezTo>
                    <a:cubicBezTo>
                      <a:pt x="171" y="327"/>
                      <a:pt x="169" y="329"/>
                      <a:pt x="167" y="329"/>
                    </a:cubicBezTo>
                    <a:close/>
                    <a:moveTo>
                      <a:pt x="8" y="321"/>
                    </a:moveTo>
                    <a:cubicBezTo>
                      <a:pt x="163" y="321"/>
                      <a:pt x="163" y="321"/>
                      <a:pt x="163" y="321"/>
                    </a:cubicBezTo>
                    <a:cubicBezTo>
                      <a:pt x="163" y="309"/>
                      <a:pt x="163" y="309"/>
                      <a:pt x="163" y="309"/>
                    </a:cubicBezTo>
                    <a:cubicBezTo>
                      <a:pt x="8" y="309"/>
                      <a:pt x="8" y="309"/>
                      <a:pt x="8" y="309"/>
                    </a:cubicBezTo>
                    <a:lnTo>
                      <a:pt x="8" y="321"/>
                    </a:lnTo>
                    <a:close/>
                    <a:moveTo>
                      <a:pt x="150" y="298"/>
                    </a:moveTo>
                    <a:cubicBezTo>
                      <a:pt x="21" y="298"/>
                      <a:pt x="21" y="298"/>
                      <a:pt x="21" y="298"/>
                    </a:cubicBezTo>
                    <a:cubicBezTo>
                      <a:pt x="20" y="298"/>
                      <a:pt x="19" y="297"/>
                      <a:pt x="18" y="296"/>
                    </a:cubicBezTo>
                    <a:cubicBezTo>
                      <a:pt x="17" y="295"/>
                      <a:pt x="17" y="294"/>
                      <a:pt x="17" y="293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2"/>
                      <a:pt x="36" y="100"/>
                      <a:pt x="38" y="100"/>
                    </a:cubicBezTo>
                    <a:cubicBezTo>
                      <a:pt x="133" y="100"/>
                      <a:pt x="133" y="100"/>
                      <a:pt x="133" y="100"/>
                    </a:cubicBezTo>
                    <a:cubicBezTo>
                      <a:pt x="135" y="100"/>
                      <a:pt x="137" y="102"/>
                      <a:pt x="137" y="104"/>
                    </a:cubicBezTo>
                    <a:cubicBezTo>
                      <a:pt x="137" y="105"/>
                      <a:pt x="137" y="105"/>
                      <a:pt x="137" y="105"/>
                    </a:cubicBezTo>
                    <a:cubicBezTo>
                      <a:pt x="150" y="98"/>
                      <a:pt x="165" y="95"/>
                      <a:pt x="179" y="95"/>
                    </a:cubicBezTo>
                    <a:cubicBezTo>
                      <a:pt x="182" y="95"/>
                      <a:pt x="184" y="97"/>
                      <a:pt x="184" y="99"/>
                    </a:cubicBezTo>
                    <a:cubicBezTo>
                      <a:pt x="184" y="189"/>
                      <a:pt x="184" y="189"/>
                      <a:pt x="184" y="189"/>
                    </a:cubicBezTo>
                    <a:cubicBezTo>
                      <a:pt x="273" y="189"/>
                      <a:pt x="273" y="189"/>
                      <a:pt x="273" y="189"/>
                    </a:cubicBezTo>
                    <a:cubicBezTo>
                      <a:pt x="275" y="189"/>
                      <a:pt x="277" y="191"/>
                      <a:pt x="277" y="193"/>
                    </a:cubicBezTo>
                    <a:cubicBezTo>
                      <a:pt x="277" y="247"/>
                      <a:pt x="233" y="291"/>
                      <a:pt x="179" y="291"/>
                    </a:cubicBezTo>
                    <a:cubicBezTo>
                      <a:pt x="171" y="291"/>
                      <a:pt x="162" y="290"/>
                      <a:pt x="154" y="287"/>
                    </a:cubicBezTo>
                    <a:cubicBezTo>
                      <a:pt x="154" y="293"/>
                      <a:pt x="154" y="293"/>
                      <a:pt x="154" y="293"/>
                    </a:cubicBezTo>
                    <a:cubicBezTo>
                      <a:pt x="154" y="294"/>
                      <a:pt x="154" y="295"/>
                      <a:pt x="153" y="296"/>
                    </a:cubicBezTo>
                    <a:cubicBezTo>
                      <a:pt x="152" y="297"/>
                      <a:pt x="151" y="298"/>
                      <a:pt x="150" y="298"/>
                    </a:cubicBezTo>
                    <a:close/>
                    <a:moveTo>
                      <a:pt x="26" y="289"/>
                    </a:moveTo>
                    <a:cubicBezTo>
                      <a:pt x="145" y="289"/>
                      <a:pt x="145" y="289"/>
                      <a:pt x="145" y="289"/>
                    </a:cubicBezTo>
                    <a:cubicBezTo>
                      <a:pt x="136" y="194"/>
                      <a:pt x="136" y="194"/>
                      <a:pt x="136" y="194"/>
                    </a:cubicBezTo>
                    <a:cubicBezTo>
                      <a:pt x="136" y="193"/>
                      <a:pt x="136" y="193"/>
                      <a:pt x="136" y="193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42" y="108"/>
                      <a:pt x="42" y="108"/>
                      <a:pt x="42" y="108"/>
                    </a:cubicBezTo>
                    <a:lnTo>
                      <a:pt x="26" y="289"/>
                    </a:lnTo>
                    <a:close/>
                    <a:moveTo>
                      <a:pt x="153" y="278"/>
                    </a:moveTo>
                    <a:cubicBezTo>
                      <a:pt x="160" y="280"/>
                      <a:pt x="168" y="282"/>
                      <a:pt x="175" y="282"/>
                    </a:cubicBezTo>
                    <a:cubicBezTo>
                      <a:pt x="175" y="197"/>
                      <a:pt x="175" y="197"/>
                      <a:pt x="175" y="197"/>
                    </a:cubicBezTo>
                    <a:cubicBezTo>
                      <a:pt x="145" y="197"/>
                      <a:pt x="145" y="197"/>
                      <a:pt x="145" y="197"/>
                    </a:cubicBezTo>
                    <a:lnTo>
                      <a:pt x="153" y="278"/>
                    </a:lnTo>
                    <a:close/>
                    <a:moveTo>
                      <a:pt x="184" y="197"/>
                    </a:moveTo>
                    <a:cubicBezTo>
                      <a:pt x="184" y="282"/>
                      <a:pt x="184" y="282"/>
                      <a:pt x="184" y="282"/>
                    </a:cubicBezTo>
                    <a:cubicBezTo>
                      <a:pt x="230" y="280"/>
                      <a:pt x="266" y="243"/>
                      <a:pt x="269" y="197"/>
                    </a:cubicBezTo>
                    <a:lnTo>
                      <a:pt x="184" y="197"/>
                    </a:lnTo>
                    <a:close/>
                    <a:moveTo>
                      <a:pt x="145" y="189"/>
                    </a:moveTo>
                    <a:cubicBezTo>
                      <a:pt x="175" y="189"/>
                      <a:pt x="175" y="189"/>
                      <a:pt x="175" y="189"/>
                    </a:cubicBezTo>
                    <a:cubicBezTo>
                      <a:pt x="175" y="104"/>
                      <a:pt x="175" y="104"/>
                      <a:pt x="175" y="104"/>
                    </a:cubicBezTo>
                    <a:cubicBezTo>
                      <a:pt x="162" y="104"/>
                      <a:pt x="149" y="108"/>
                      <a:pt x="138" y="114"/>
                    </a:cubicBezTo>
                    <a:lnTo>
                      <a:pt x="145" y="189"/>
                    </a:lnTo>
                    <a:close/>
                    <a:moveTo>
                      <a:pt x="290" y="181"/>
                    </a:moveTo>
                    <a:cubicBezTo>
                      <a:pt x="196" y="181"/>
                      <a:pt x="196" y="181"/>
                      <a:pt x="196" y="181"/>
                    </a:cubicBezTo>
                    <a:cubicBezTo>
                      <a:pt x="194" y="181"/>
                      <a:pt x="192" y="179"/>
                      <a:pt x="192" y="176"/>
                    </a:cubicBezTo>
                    <a:cubicBezTo>
                      <a:pt x="192" y="83"/>
                      <a:pt x="192" y="83"/>
                      <a:pt x="192" y="83"/>
                    </a:cubicBezTo>
                    <a:cubicBezTo>
                      <a:pt x="192" y="80"/>
                      <a:pt x="194" y="78"/>
                      <a:pt x="196" y="78"/>
                    </a:cubicBezTo>
                    <a:cubicBezTo>
                      <a:pt x="250" y="78"/>
                      <a:pt x="294" y="122"/>
                      <a:pt x="294" y="176"/>
                    </a:cubicBezTo>
                    <a:cubicBezTo>
                      <a:pt x="294" y="179"/>
                      <a:pt x="292" y="181"/>
                      <a:pt x="290" y="181"/>
                    </a:cubicBezTo>
                    <a:close/>
                    <a:moveTo>
                      <a:pt x="200" y="172"/>
                    </a:moveTo>
                    <a:cubicBezTo>
                      <a:pt x="285" y="172"/>
                      <a:pt x="285" y="172"/>
                      <a:pt x="285" y="172"/>
                    </a:cubicBezTo>
                    <a:cubicBezTo>
                      <a:pt x="283" y="126"/>
                      <a:pt x="246" y="89"/>
                      <a:pt x="200" y="87"/>
                    </a:cubicBezTo>
                    <a:lnTo>
                      <a:pt x="200" y="172"/>
                    </a:lnTo>
                    <a:close/>
                    <a:moveTo>
                      <a:pt x="142" y="97"/>
                    </a:moveTo>
                    <a:cubicBezTo>
                      <a:pt x="29" y="97"/>
                      <a:pt x="29" y="97"/>
                      <a:pt x="29" y="97"/>
                    </a:cubicBezTo>
                    <a:cubicBezTo>
                      <a:pt x="26" y="97"/>
                      <a:pt x="24" y="95"/>
                      <a:pt x="24" y="9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0"/>
                      <a:pt x="26" y="68"/>
                      <a:pt x="29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5" y="68"/>
                      <a:pt x="147" y="70"/>
                      <a:pt x="147" y="73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7" y="95"/>
                      <a:pt x="145" y="97"/>
                      <a:pt x="142" y="97"/>
                    </a:cubicBezTo>
                    <a:close/>
                    <a:moveTo>
                      <a:pt x="33" y="88"/>
                    </a:moveTo>
                    <a:cubicBezTo>
                      <a:pt x="138" y="88"/>
                      <a:pt x="138" y="88"/>
                      <a:pt x="138" y="88"/>
                    </a:cubicBezTo>
                    <a:cubicBezTo>
                      <a:pt x="138" y="77"/>
                      <a:pt x="138" y="77"/>
                      <a:pt x="138" y="77"/>
                    </a:cubicBezTo>
                    <a:cubicBezTo>
                      <a:pt x="33" y="77"/>
                      <a:pt x="33" y="77"/>
                      <a:pt x="33" y="77"/>
                    </a:cubicBezTo>
                    <a:lnTo>
                      <a:pt x="33" y="88"/>
                    </a:lnTo>
                    <a:close/>
                    <a:moveTo>
                      <a:pt x="143" y="66"/>
                    </a:moveTo>
                    <a:cubicBezTo>
                      <a:pt x="28" y="66"/>
                      <a:pt x="28" y="66"/>
                      <a:pt x="28" y="66"/>
                    </a:cubicBezTo>
                    <a:cubicBezTo>
                      <a:pt x="27" y="66"/>
                      <a:pt x="26" y="65"/>
                      <a:pt x="25" y="64"/>
                    </a:cubicBezTo>
                    <a:cubicBezTo>
                      <a:pt x="11" y="48"/>
                      <a:pt x="3" y="27"/>
                      <a:pt x="3" y="5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1" y="0"/>
                      <a:pt x="42" y="1"/>
                      <a:pt x="43" y="2"/>
                    </a:cubicBezTo>
                    <a:cubicBezTo>
                      <a:pt x="44" y="3"/>
                      <a:pt x="44" y="4"/>
                      <a:pt x="44" y="5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4"/>
                      <a:pt x="60" y="3"/>
                      <a:pt x="61" y="2"/>
                    </a:cubicBezTo>
                    <a:cubicBezTo>
                      <a:pt x="62" y="1"/>
                      <a:pt x="63" y="0"/>
                      <a:pt x="6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8" y="0"/>
                      <a:pt x="109" y="1"/>
                      <a:pt x="110" y="2"/>
                    </a:cubicBezTo>
                    <a:cubicBezTo>
                      <a:pt x="111" y="3"/>
                      <a:pt x="111" y="4"/>
                      <a:pt x="111" y="5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27" y="4"/>
                      <a:pt x="127" y="3"/>
                      <a:pt x="128" y="2"/>
                    </a:cubicBezTo>
                    <a:cubicBezTo>
                      <a:pt x="129" y="1"/>
                      <a:pt x="130" y="0"/>
                      <a:pt x="131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66" y="0"/>
                      <a:pt x="168" y="2"/>
                      <a:pt x="168" y="5"/>
                    </a:cubicBezTo>
                    <a:cubicBezTo>
                      <a:pt x="168" y="27"/>
                      <a:pt x="160" y="48"/>
                      <a:pt x="146" y="64"/>
                    </a:cubicBezTo>
                    <a:cubicBezTo>
                      <a:pt x="145" y="65"/>
                      <a:pt x="144" y="66"/>
                      <a:pt x="143" y="66"/>
                    </a:cubicBezTo>
                    <a:close/>
                    <a:moveTo>
                      <a:pt x="30" y="57"/>
                    </a:moveTo>
                    <a:cubicBezTo>
                      <a:pt x="141" y="57"/>
                      <a:pt x="141" y="57"/>
                      <a:pt x="141" y="57"/>
                    </a:cubicBezTo>
                    <a:cubicBezTo>
                      <a:pt x="152" y="44"/>
                      <a:pt x="159" y="27"/>
                      <a:pt x="159" y="9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40" y="37"/>
                      <a:pt x="140" y="37"/>
                      <a:pt x="140" y="37"/>
                    </a:cubicBezTo>
                    <a:cubicBezTo>
                      <a:pt x="140" y="38"/>
                      <a:pt x="140" y="40"/>
                      <a:pt x="139" y="41"/>
                    </a:cubicBezTo>
                    <a:cubicBezTo>
                      <a:pt x="138" y="42"/>
                      <a:pt x="137" y="42"/>
                      <a:pt x="136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1" y="42"/>
                      <a:pt x="100" y="42"/>
                      <a:pt x="99" y="41"/>
                    </a:cubicBezTo>
                    <a:cubicBezTo>
                      <a:pt x="98" y="40"/>
                      <a:pt x="98" y="38"/>
                      <a:pt x="98" y="37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8"/>
                      <a:pt x="73" y="40"/>
                      <a:pt x="72" y="41"/>
                    </a:cubicBezTo>
                    <a:cubicBezTo>
                      <a:pt x="71" y="42"/>
                      <a:pt x="70" y="42"/>
                      <a:pt x="69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4" y="42"/>
                      <a:pt x="33" y="42"/>
                      <a:pt x="32" y="41"/>
                    </a:cubicBezTo>
                    <a:cubicBezTo>
                      <a:pt x="31" y="40"/>
                      <a:pt x="31" y="38"/>
                      <a:pt x="31" y="37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27"/>
                      <a:pt x="19" y="44"/>
                      <a:pt x="30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6093880" y="1114091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4999477" y="4558430"/>
              <a:ext cx="1330743" cy="1901255"/>
              <a:chOff x="4999477" y="4558430"/>
              <a:chExt cx="1330743" cy="1901255"/>
            </a:xfrm>
          </p:grpSpPr>
          <p:sp>
            <p:nvSpPr>
              <p:cNvPr id="6" name="Freeform 5"/>
              <p:cNvSpPr/>
              <p:nvPr/>
            </p:nvSpPr>
            <p:spPr bwMode="auto">
              <a:xfrm>
                <a:off x="4999477" y="4655830"/>
                <a:ext cx="1175250" cy="1690832"/>
              </a:xfrm>
              <a:custGeom>
                <a:avLst/>
                <a:gdLst>
                  <a:gd name="T0" fmla="*/ 519 w 719"/>
                  <a:gd name="T1" fmla="*/ 1038 h 1038"/>
                  <a:gd name="T2" fmla="*/ 719 w 719"/>
                  <a:gd name="T3" fmla="*/ 998 h 1038"/>
                  <a:gd name="T4" fmla="*/ 719 w 719"/>
                  <a:gd name="T5" fmla="*/ 40 h 1038"/>
                  <a:gd name="T6" fmla="*/ 519 w 719"/>
                  <a:gd name="T7" fmla="*/ 0 h 1038"/>
                  <a:gd name="T8" fmla="*/ 0 w 719"/>
                  <a:gd name="T9" fmla="*/ 519 h 1038"/>
                  <a:gd name="T10" fmla="*/ 519 w 719"/>
                  <a:gd name="T11" fmla="*/ 1038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9" h="1038">
                    <a:moveTo>
                      <a:pt x="519" y="1038"/>
                    </a:moveTo>
                    <a:cubicBezTo>
                      <a:pt x="590" y="1038"/>
                      <a:pt x="658" y="1024"/>
                      <a:pt x="719" y="998"/>
                    </a:cubicBezTo>
                    <a:cubicBezTo>
                      <a:pt x="719" y="40"/>
                      <a:pt x="719" y="40"/>
                      <a:pt x="719" y="40"/>
                    </a:cubicBezTo>
                    <a:cubicBezTo>
                      <a:pt x="658" y="14"/>
                      <a:pt x="590" y="0"/>
                      <a:pt x="519" y="0"/>
                    </a:cubicBezTo>
                    <a:cubicBezTo>
                      <a:pt x="232" y="0"/>
                      <a:pt x="0" y="232"/>
                      <a:pt x="0" y="519"/>
                    </a:cubicBezTo>
                    <a:cubicBezTo>
                      <a:pt x="0" y="806"/>
                      <a:pt x="232" y="1038"/>
                      <a:pt x="519" y="10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5145298" y="4808595"/>
                <a:ext cx="1029429" cy="1402662"/>
              </a:xfrm>
              <a:custGeom>
                <a:avLst/>
                <a:gdLst>
                  <a:gd name="T0" fmla="*/ 430 w 630"/>
                  <a:gd name="T1" fmla="*/ 861 h 861"/>
                  <a:gd name="T2" fmla="*/ 630 w 630"/>
                  <a:gd name="T3" fmla="*/ 812 h 861"/>
                  <a:gd name="T4" fmla="*/ 630 w 630"/>
                  <a:gd name="T5" fmla="*/ 49 h 861"/>
                  <a:gd name="T6" fmla="*/ 430 w 630"/>
                  <a:gd name="T7" fmla="*/ 0 h 861"/>
                  <a:gd name="T8" fmla="*/ 0 w 630"/>
                  <a:gd name="T9" fmla="*/ 430 h 861"/>
                  <a:gd name="T10" fmla="*/ 430 w 630"/>
                  <a:gd name="T11" fmla="*/ 861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0" h="861">
                    <a:moveTo>
                      <a:pt x="430" y="861"/>
                    </a:moveTo>
                    <a:cubicBezTo>
                      <a:pt x="503" y="861"/>
                      <a:pt x="571" y="843"/>
                      <a:pt x="630" y="812"/>
                    </a:cubicBezTo>
                    <a:cubicBezTo>
                      <a:pt x="630" y="49"/>
                      <a:pt x="630" y="49"/>
                      <a:pt x="630" y="49"/>
                    </a:cubicBezTo>
                    <a:cubicBezTo>
                      <a:pt x="571" y="18"/>
                      <a:pt x="503" y="0"/>
                      <a:pt x="430" y="0"/>
                    </a:cubicBezTo>
                    <a:cubicBezTo>
                      <a:pt x="192" y="0"/>
                      <a:pt x="0" y="193"/>
                      <a:pt x="0" y="430"/>
                    </a:cubicBezTo>
                    <a:cubicBezTo>
                      <a:pt x="0" y="668"/>
                      <a:pt x="192" y="861"/>
                      <a:pt x="430" y="861"/>
                    </a:cubicBezTo>
                    <a:close/>
                  </a:path>
                </a:pathLst>
              </a:custGeom>
              <a:solidFill>
                <a:srgbClr val="76C3C0"/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8" name="Freeform 18"/>
              <p:cNvSpPr>
                <a:spLocks noEditPoints="1"/>
              </p:cNvSpPr>
              <p:nvPr/>
            </p:nvSpPr>
            <p:spPr bwMode="auto">
              <a:xfrm>
                <a:off x="5450828" y="5207867"/>
                <a:ext cx="624948" cy="602381"/>
              </a:xfrm>
              <a:custGeom>
                <a:avLst/>
                <a:gdLst>
                  <a:gd name="T0" fmla="*/ 172 w 383"/>
                  <a:gd name="T1" fmla="*/ 329 h 370"/>
                  <a:gd name="T2" fmla="*/ 204 w 383"/>
                  <a:gd name="T3" fmla="*/ 361 h 370"/>
                  <a:gd name="T4" fmla="*/ 236 w 383"/>
                  <a:gd name="T5" fmla="*/ 329 h 370"/>
                  <a:gd name="T6" fmla="*/ 151 w 383"/>
                  <a:gd name="T7" fmla="*/ 322 h 370"/>
                  <a:gd name="T8" fmla="*/ 41 w 383"/>
                  <a:gd name="T9" fmla="*/ 322 h 370"/>
                  <a:gd name="T10" fmla="*/ 45 w 383"/>
                  <a:gd name="T11" fmla="*/ 234 h 370"/>
                  <a:gd name="T12" fmla="*/ 123 w 383"/>
                  <a:gd name="T13" fmla="*/ 180 h 370"/>
                  <a:gd name="T14" fmla="*/ 138 w 383"/>
                  <a:gd name="T15" fmla="*/ 102 h 370"/>
                  <a:gd name="T16" fmla="*/ 160 w 383"/>
                  <a:gd name="T17" fmla="*/ 46 h 370"/>
                  <a:gd name="T18" fmla="*/ 238 w 383"/>
                  <a:gd name="T19" fmla="*/ 46 h 370"/>
                  <a:gd name="T20" fmla="*/ 257 w 383"/>
                  <a:gd name="T21" fmla="*/ 80 h 370"/>
                  <a:gd name="T22" fmla="*/ 349 w 383"/>
                  <a:gd name="T23" fmla="*/ 81 h 370"/>
                  <a:gd name="T24" fmla="*/ 265 w 383"/>
                  <a:gd name="T25" fmla="*/ 149 h 370"/>
                  <a:gd name="T26" fmla="*/ 257 w 383"/>
                  <a:gd name="T27" fmla="*/ 176 h 370"/>
                  <a:gd name="T28" fmla="*/ 289 w 383"/>
                  <a:gd name="T29" fmla="*/ 303 h 370"/>
                  <a:gd name="T30" fmla="*/ 236 w 383"/>
                  <a:gd name="T31" fmla="*/ 308 h 370"/>
                  <a:gd name="T32" fmla="*/ 212 w 383"/>
                  <a:gd name="T33" fmla="*/ 268 h 370"/>
                  <a:gd name="T34" fmla="*/ 151 w 383"/>
                  <a:gd name="T35" fmla="*/ 322 h 370"/>
                  <a:gd name="T36" fmla="*/ 182 w 383"/>
                  <a:gd name="T37" fmla="*/ 279 h 370"/>
                  <a:gd name="T38" fmla="*/ 148 w 383"/>
                  <a:gd name="T39" fmla="*/ 245 h 370"/>
                  <a:gd name="T40" fmla="*/ 121 w 383"/>
                  <a:gd name="T41" fmla="*/ 220 h 370"/>
                  <a:gd name="T42" fmla="*/ 51 w 383"/>
                  <a:gd name="T43" fmla="*/ 241 h 370"/>
                  <a:gd name="T44" fmla="*/ 44 w 383"/>
                  <a:gd name="T45" fmla="*/ 243 h 370"/>
                  <a:gd name="T46" fmla="*/ 42 w 383"/>
                  <a:gd name="T47" fmla="*/ 313 h 370"/>
                  <a:gd name="T48" fmla="*/ 267 w 383"/>
                  <a:gd name="T49" fmla="*/ 184 h 370"/>
                  <a:gd name="T50" fmla="*/ 166 w 383"/>
                  <a:gd name="T51" fmla="*/ 241 h 370"/>
                  <a:gd name="T52" fmla="*/ 212 w 383"/>
                  <a:gd name="T53" fmla="*/ 259 h 370"/>
                  <a:gd name="T54" fmla="*/ 236 w 383"/>
                  <a:gd name="T55" fmla="*/ 176 h 370"/>
                  <a:gd name="T56" fmla="*/ 232 w 383"/>
                  <a:gd name="T57" fmla="*/ 114 h 370"/>
                  <a:gd name="T58" fmla="*/ 233 w 383"/>
                  <a:gd name="T59" fmla="*/ 54 h 370"/>
                  <a:gd name="T60" fmla="*/ 146 w 383"/>
                  <a:gd name="T61" fmla="*/ 102 h 370"/>
                  <a:gd name="T62" fmla="*/ 166 w 383"/>
                  <a:gd name="T63" fmla="*/ 180 h 370"/>
                  <a:gd name="T64" fmla="*/ 157 w 383"/>
                  <a:gd name="T65" fmla="*/ 238 h 370"/>
                  <a:gd name="T66" fmla="*/ 127 w 383"/>
                  <a:gd name="T67" fmla="*/ 214 h 370"/>
                  <a:gd name="T68" fmla="*/ 351 w 383"/>
                  <a:gd name="T69" fmla="*/ 141 h 370"/>
                  <a:gd name="T70" fmla="*/ 347 w 383"/>
                  <a:gd name="T71" fmla="*/ 89 h 370"/>
                  <a:gd name="T72" fmla="*/ 274 w 383"/>
                  <a:gd name="T73" fmla="*/ 85 h 370"/>
                  <a:gd name="T74" fmla="*/ 257 w 383"/>
                  <a:gd name="T75" fmla="*/ 90 h 370"/>
                  <a:gd name="T76" fmla="*/ 266 w 383"/>
                  <a:gd name="T77" fmla="*/ 141 h 370"/>
                  <a:gd name="T78" fmla="*/ 227 w 383"/>
                  <a:gd name="T79" fmla="*/ 47 h 370"/>
                  <a:gd name="T80" fmla="*/ 297 w 383"/>
                  <a:gd name="T81" fmla="*/ 284 h 370"/>
                  <a:gd name="T82" fmla="*/ 289 w 383"/>
                  <a:gd name="T83" fmla="*/ 212 h 370"/>
                  <a:gd name="T84" fmla="*/ 297 w 383"/>
                  <a:gd name="T85" fmla="*/ 284 h 370"/>
                  <a:gd name="T86" fmla="*/ 173 w 383"/>
                  <a:gd name="T87" fmla="*/ 122 h 370"/>
                  <a:gd name="T88" fmla="*/ 199 w 383"/>
                  <a:gd name="T89" fmla="*/ 148 h 370"/>
                  <a:gd name="T90" fmla="*/ 199 w 383"/>
                  <a:gd name="T91" fmla="*/ 139 h 370"/>
                  <a:gd name="T92" fmla="*/ 128 w 383"/>
                  <a:gd name="T93" fmla="*/ 139 h 370"/>
                  <a:gd name="T94" fmla="*/ 145 w 383"/>
                  <a:gd name="T95" fmla="*/ 31 h 370"/>
                  <a:gd name="T96" fmla="*/ 130 w 383"/>
                  <a:gd name="T97" fmla="*/ 96 h 370"/>
                  <a:gd name="T98" fmla="*/ 128 w 383"/>
                  <a:gd name="T99" fmla="*/ 13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3" h="370">
                    <a:moveTo>
                      <a:pt x="204" y="370"/>
                    </a:moveTo>
                    <a:cubicBezTo>
                      <a:pt x="204" y="370"/>
                      <a:pt x="202" y="370"/>
                      <a:pt x="202" y="370"/>
                    </a:cubicBezTo>
                    <a:cubicBezTo>
                      <a:pt x="201" y="369"/>
                      <a:pt x="178" y="355"/>
                      <a:pt x="172" y="329"/>
                    </a:cubicBezTo>
                    <a:cubicBezTo>
                      <a:pt x="172" y="327"/>
                      <a:pt x="173" y="325"/>
                      <a:pt x="176" y="324"/>
                    </a:cubicBezTo>
                    <a:cubicBezTo>
                      <a:pt x="178" y="324"/>
                      <a:pt x="180" y="325"/>
                      <a:pt x="181" y="328"/>
                    </a:cubicBezTo>
                    <a:cubicBezTo>
                      <a:pt x="185" y="345"/>
                      <a:pt x="199" y="357"/>
                      <a:pt x="204" y="361"/>
                    </a:cubicBezTo>
                    <a:cubicBezTo>
                      <a:pt x="209" y="357"/>
                      <a:pt x="224" y="345"/>
                      <a:pt x="228" y="328"/>
                    </a:cubicBezTo>
                    <a:cubicBezTo>
                      <a:pt x="228" y="325"/>
                      <a:pt x="230" y="324"/>
                      <a:pt x="233" y="324"/>
                    </a:cubicBezTo>
                    <a:cubicBezTo>
                      <a:pt x="235" y="325"/>
                      <a:pt x="236" y="327"/>
                      <a:pt x="236" y="329"/>
                    </a:cubicBezTo>
                    <a:cubicBezTo>
                      <a:pt x="230" y="355"/>
                      <a:pt x="208" y="369"/>
                      <a:pt x="207" y="370"/>
                    </a:cubicBezTo>
                    <a:cubicBezTo>
                      <a:pt x="206" y="370"/>
                      <a:pt x="205" y="370"/>
                      <a:pt x="204" y="370"/>
                    </a:cubicBezTo>
                    <a:close/>
                    <a:moveTo>
                      <a:pt x="151" y="322"/>
                    </a:moveTo>
                    <a:cubicBezTo>
                      <a:pt x="96" y="322"/>
                      <a:pt x="96" y="322"/>
                      <a:pt x="96" y="322"/>
                    </a:cubicBezTo>
                    <a:cubicBezTo>
                      <a:pt x="61" y="322"/>
                      <a:pt x="47" y="322"/>
                      <a:pt x="41" y="321"/>
                    </a:cubicBezTo>
                    <a:cubicBezTo>
                      <a:pt x="41" y="322"/>
                      <a:pt x="41" y="322"/>
                      <a:pt x="41" y="322"/>
                    </a:cubicBezTo>
                    <a:cubicBezTo>
                      <a:pt x="18" y="321"/>
                      <a:pt x="0" y="301"/>
                      <a:pt x="0" y="278"/>
                    </a:cubicBezTo>
                    <a:cubicBezTo>
                      <a:pt x="0" y="254"/>
                      <a:pt x="20" y="234"/>
                      <a:pt x="44" y="234"/>
                    </a:cubicBezTo>
                    <a:cubicBezTo>
                      <a:pt x="44" y="234"/>
                      <a:pt x="45" y="234"/>
                      <a:pt x="45" y="234"/>
                    </a:cubicBezTo>
                    <a:cubicBezTo>
                      <a:pt x="56" y="216"/>
                      <a:pt x="75" y="205"/>
                      <a:pt x="96" y="205"/>
                    </a:cubicBezTo>
                    <a:cubicBezTo>
                      <a:pt x="104" y="205"/>
                      <a:pt x="112" y="207"/>
                      <a:pt x="119" y="210"/>
                    </a:cubicBezTo>
                    <a:cubicBezTo>
                      <a:pt x="123" y="180"/>
                      <a:pt x="123" y="180"/>
                      <a:pt x="123" y="180"/>
                    </a:cubicBezTo>
                    <a:cubicBezTo>
                      <a:pt x="123" y="177"/>
                      <a:pt x="125" y="176"/>
                      <a:pt x="127" y="176"/>
                    </a:cubicBezTo>
                    <a:cubicBezTo>
                      <a:pt x="141" y="176"/>
                      <a:pt x="141" y="176"/>
                      <a:pt x="141" y="176"/>
                    </a:cubicBezTo>
                    <a:cubicBezTo>
                      <a:pt x="138" y="102"/>
                      <a:pt x="138" y="102"/>
                      <a:pt x="138" y="102"/>
                    </a:cubicBezTo>
                    <a:cubicBezTo>
                      <a:pt x="138" y="84"/>
                      <a:pt x="144" y="66"/>
                      <a:pt x="156" y="51"/>
                    </a:cubicBezTo>
                    <a:cubicBezTo>
                      <a:pt x="159" y="47"/>
                      <a:pt x="159" y="47"/>
                      <a:pt x="159" y="47"/>
                    </a:cubicBezTo>
                    <a:cubicBezTo>
                      <a:pt x="159" y="47"/>
                      <a:pt x="160" y="47"/>
                      <a:pt x="160" y="46"/>
                    </a:cubicBezTo>
                    <a:cubicBezTo>
                      <a:pt x="196" y="2"/>
                      <a:pt x="196" y="2"/>
                      <a:pt x="196" y="2"/>
                    </a:cubicBezTo>
                    <a:cubicBezTo>
                      <a:pt x="197" y="0"/>
                      <a:pt x="201" y="0"/>
                      <a:pt x="202" y="2"/>
                    </a:cubicBezTo>
                    <a:cubicBezTo>
                      <a:pt x="238" y="46"/>
                      <a:pt x="238" y="46"/>
                      <a:pt x="238" y="46"/>
                    </a:cubicBezTo>
                    <a:cubicBezTo>
                      <a:pt x="238" y="46"/>
                      <a:pt x="238" y="46"/>
                      <a:pt x="238" y="46"/>
                    </a:cubicBezTo>
                    <a:cubicBezTo>
                      <a:pt x="242" y="51"/>
                      <a:pt x="242" y="51"/>
                      <a:pt x="242" y="51"/>
                    </a:cubicBezTo>
                    <a:cubicBezTo>
                      <a:pt x="249" y="60"/>
                      <a:pt x="254" y="70"/>
                      <a:pt x="257" y="80"/>
                    </a:cubicBezTo>
                    <a:cubicBezTo>
                      <a:pt x="260" y="79"/>
                      <a:pt x="264" y="78"/>
                      <a:pt x="268" y="79"/>
                    </a:cubicBezTo>
                    <a:cubicBezTo>
                      <a:pt x="276" y="65"/>
                      <a:pt x="291" y="56"/>
                      <a:pt x="308" y="56"/>
                    </a:cubicBezTo>
                    <a:cubicBezTo>
                      <a:pt x="325" y="56"/>
                      <a:pt x="341" y="65"/>
                      <a:pt x="349" y="81"/>
                    </a:cubicBezTo>
                    <a:cubicBezTo>
                      <a:pt x="368" y="81"/>
                      <a:pt x="383" y="96"/>
                      <a:pt x="383" y="115"/>
                    </a:cubicBezTo>
                    <a:cubicBezTo>
                      <a:pt x="383" y="133"/>
                      <a:pt x="369" y="148"/>
                      <a:pt x="351" y="150"/>
                    </a:cubicBezTo>
                    <a:cubicBezTo>
                      <a:pt x="293" y="150"/>
                      <a:pt x="272" y="150"/>
                      <a:pt x="265" y="149"/>
                    </a:cubicBezTo>
                    <a:cubicBezTo>
                      <a:pt x="265" y="150"/>
                      <a:pt x="265" y="150"/>
                      <a:pt x="265" y="150"/>
                    </a:cubicBezTo>
                    <a:cubicBezTo>
                      <a:pt x="263" y="149"/>
                      <a:pt x="260" y="149"/>
                      <a:pt x="258" y="148"/>
                    </a:cubicBezTo>
                    <a:cubicBezTo>
                      <a:pt x="257" y="176"/>
                      <a:pt x="257" y="176"/>
                      <a:pt x="257" y="176"/>
                    </a:cubicBezTo>
                    <a:cubicBezTo>
                      <a:pt x="271" y="176"/>
                      <a:pt x="271" y="176"/>
                      <a:pt x="271" y="176"/>
                    </a:cubicBezTo>
                    <a:cubicBezTo>
                      <a:pt x="273" y="176"/>
                      <a:pt x="275" y="177"/>
                      <a:pt x="275" y="180"/>
                    </a:cubicBezTo>
                    <a:cubicBezTo>
                      <a:pt x="289" y="303"/>
                      <a:pt x="289" y="303"/>
                      <a:pt x="289" y="303"/>
                    </a:cubicBezTo>
                    <a:cubicBezTo>
                      <a:pt x="289" y="304"/>
                      <a:pt x="289" y="305"/>
                      <a:pt x="288" y="306"/>
                    </a:cubicBezTo>
                    <a:cubicBezTo>
                      <a:pt x="287" y="307"/>
                      <a:pt x="286" y="308"/>
                      <a:pt x="285" y="308"/>
                    </a:cubicBezTo>
                    <a:cubicBezTo>
                      <a:pt x="236" y="308"/>
                      <a:pt x="236" y="308"/>
                      <a:pt x="236" y="308"/>
                    </a:cubicBezTo>
                    <a:cubicBezTo>
                      <a:pt x="234" y="308"/>
                      <a:pt x="232" y="306"/>
                      <a:pt x="232" y="303"/>
                    </a:cubicBezTo>
                    <a:cubicBezTo>
                      <a:pt x="232" y="263"/>
                      <a:pt x="232" y="263"/>
                      <a:pt x="232" y="263"/>
                    </a:cubicBezTo>
                    <a:cubicBezTo>
                      <a:pt x="226" y="266"/>
                      <a:pt x="219" y="268"/>
                      <a:pt x="212" y="268"/>
                    </a:cubicBezTo>
                    <a:cubicBezTo>
                      <a:pt x="189" y="268"/>
                      <a:pt x="189" y="268"/>
                      <a:pt x="189" y="268"/>
                    </a:cubicBezTo>
                    <a:cubicBezTo>
                      <a:pt x="190" y="272"/>
                      <a:pt x="191" y="275"/>
                      <a:pt x="191" y="279"/>
                    </a:cubicBezTo>
                    <a:cubicBezTo>
                      <a:pt x="191" y="302"/>
                      <a:pt x="173" y="321"/>
                      <a:pt x="151" y="322"/>
                    </a:cubicBezTo>
                    <a:close/>
                    <a:moveTo>
                      <a:pt x="42" y="313"/>
                    </a:moveTo>
                    <a:cubicBezTo>
                      <a:pt x="46" y="314"/>
                      <a:pt x="109" y="314"/>
                      <a:pt x="150" y="314"/>
                    </a:cubicBezTo>
                    <a:cubicBezTo>
                      <a:pt x="168" y="312"/>
                      <a:pt x="182" y="297"/>
                      <a:pt x="182" y="279"/>
                    </a:cubicBezTo>
                    <a:cubicBezTo>
                      <a:pt x="182" y="265"/>
                      <a:pt x="173" y="253"/>
                      <a:pt x="161" y="247"/>
                    </a:cubicBezTo>
                    <a:cubicBezTo>
                      <a:pt x="160" y="247"/>
                      <a:pt x="160" y="247"/>
                      <a:pt x="160" y="247"/>
                    </a:cubicBezTo>
                    <a:cubicBezTo>
                      <a:pt x="156" y="246"/>
                      <a:pt x="152" y="245"/>
                      <a:pt x="148" y="245"/>
                    </a:cubicBezTo>
                    <a:cubicBezTo>
                      <a:pt x="148" y="245"/>
                      <a:pt x="146" y="245"/>
                      <a:pt x="146" y="245"/>
                    </a:cubicBezTo>
                    <a:cubicBezTo>
                      <a:pt x="144" y="245"/>
                      <a:pt x="142" y="244"/>
                      <a:pt x="141" y="243"/>
                    </a:cubicBezTo>
                    <a:cubicBezTo>
                      <a:pt x="137" y="233"/>
                      <a:pt x="130" y="225"/>
                      <a:pt x="121" y="220"/>
                    </a:cubicBezTo>
                    <a:cubicBezTo>
                      <a:pt x="121" y="220"/>
                      <a:pt x="121" y="220"/>
                      <a:pt x="121" y="220"/>
                    </a:cubicBezTo>
                    <a:cubicBezTo>
                      <a:pt x="113" y="216"/>
                      <a:pt x="105" y="214"/>
                      <a:pt x="96" y="214"/>
                    </a:cubicBezTo>
                    <a:cubicBezTo>
                      <a:pt x="77" y="214"/>
                      <a:pt x="60" y="224"/>
                      <a:pt x="51" y="241"/>
                    </a:cubicBezTo>
                    <a:cubicBezTo>
                      <a:pt x="51" y="243"/>
                      <a:pt x="49" y="244"/>
                      <a:pt x="47" y="243"/>
                    </a:cubicBezTo>
                    <a:cubicBezTo>
                      <a:pt x="46" y="243"/>
                      <a:pt x="46" y="243"/>
                      <a:pt x="46" y="243"/>
                    </a:cubicBezTo>
                    <a:cubicBezTo>
                      <a:pt x="45" y="243"/>
                      <a:pt x="45" y="243"/>
                      <a:pt x="44" y="243"/>
                    </a:cubicBezTo>
                    <a:cubicBezTo>
                      <a:pt x="25" y="243"/>
                      <a:pt x="9" y="259"/>
                      <a:pt x="9" y="278"/>
                    </a:cubicBezTo>
                    <a:cubicBezTo>
                      <a:pt x="9" y="297"/>
                      <a:pt x="23" y="312"/>
                      <a:pt x="42" y="313"/>
                    </a:cubicBezTo>
                    <a:cubicBezTo>
                      <a:pt x="42" y="313"/>
                      <a:pt x="42" y="313"/>
                      <a:pt x="42" y="313"/>
                    </a:cubicBezTo>
                    <a:close/>
                    <a:moveTo>
                      <a:pt x="240" y="299"/>
                    </a:moveTo>
                    <a:cubicBezTo>
                      <a:pt x="280" y="299"/>
                      <a:pt x="280" y="299"/>
                      <a:pt x="280" y="299"/>
                    </a:cubicBezTo>
                    <a:cubicBezTo>
                      <a:pt x="267" y="184"/>
                      <a:pt x="267" y="184"/>
                      <a:pt x="267" y="184"/>
                    </a:cubicBezTo>
                    <a:cubicBezTo>
                      <a:pt x="240" y="184"/>
                      <a:pt x="240" y="184"/>
                      <a:pt x="240" y="184"/>
                    </a:cubicBezTo>
                    <a:lnTo>
                      <a:pt x="240" y="299"/>
                    </a:lnTo>
                    <a:close/>
                    <a:moveTo>
                      <a:pt x="166" y="241"/>
                    </a:moveTo>
                    <a:cubicBezTo>
                      <a:pt x="174" y="244"/>
                      <a:pt x="181" y="251"/>
                      <a:pt x="186" y="259"/>
                    </a:cubicBezTo>
                    <a:cubicBezTo>
                      <a:pt x="186" y="259"/>
                      <a:pt x="186" y="259"/>
                      <a:pt x="186" y="259"/>
                    </a:cubicBezTo>
                    <a:cubicBezTo>
                      <a:pt x="212" y="259"/>
                      <a:pt x="212" y="259"/>
                      <a:pt x="212" y="259"/>
                    </a:cubicBezTo>
                    <a:cubicBezTo>
                      <a:pt x="219" y="259"/>
                      <a:pt x="226" y="257"/>
                      <a:pt x="232" y="253"/>
                    </a:cubicBezTo>
                    <a:cubicBezTo>
                      <a:pt x="232" y="180"/>
                      <a:pt x="232" y="180"/>
                      <a:pt x="232" y="180"/>
                    </a:cubicBezTo>
                    <a:cubicBezTo>
                      <a:pt x="232" y="178"/>
                      <a:pt x="234" y="176"/>
                      <a:pt x="236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0" y="145"/>
                      <a:pt x="250" y="145"/>
                      <a:pt x="250" y="145"/>
                    </a:cubicBezTo>
                    <a:cubicBezTo>
                      <a:pt x="239" y="139"/>
                      <a:pt x="232" y="127"/>
                      <a:pt x="232" y="114"/>
                    </a:cubicBezTo>
                    <a:cubicBezTo>
                      <a:pt x="232" y="101"/>
                      <a:pt x="239" y="90"/>
                      <a:pt x="249" y="84"/>
                    </a:cubicBezTo>
                    <a:cubicBezTo>
                      <a:pt x="247" y="74"/>
                      <a:pt x="242" y="65"/>
                      <a:pt x="235" y="57"/>
                    </a:cubicBezTo>
                    <a:cubicBezTo>
                      <a:pt x="233" y="54"/>
                      <a:pt x="233" y="54"/>
                      <a:pt x="233" y="54"/>
                    </a:cubicBezTo>
                    <a:cubicBezTo>
                      <a:pt x="212" y="60"/>
                      <a:pt x="186" y="60"/>
                      <a:pt x="164" y="54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52" y="69"/>
                      <a:pt x="146" y="86"/>
                      <a:pt x="146" y="102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4" y="176"/>
                      <a:pt x="166" y="178"/>
                      <a:pt x="166" y="180"/>
                    </a:cubicBezTo>
                    <a:lnTo>
                      <a:pt x="166" y="241"/>
                    </a:lnTo>
                    <a:close/>
                    <a:moveTo>
                      <a:pt x="148" y="236"/>
                    </a:moveTo>
                    <a:cubicBezTo>
                      <a:pt x="151" y="236"/>
                      <a:pt x="154" y="237"/>
                      <a:pt x="157" y="238"/>
                    </a:cubicBezTo>
                    <a:cubicBezTo>
                      <a:pt x="157" y="184"/>
                      <a:pt x="157" y="184"/>
                      <a:pt x="157" y="184"/>
                    </a:cubicBezTo>
                    <a:cubicBezTo>
                      <a:pt x="131" y="184"/>
                      <a:pt x="131" y="184"/>
                      <a:pt x="131" y="184"/>
                    </a:cubicBezTo>
                    <a:cubicBezTo>
                      <a:pt x="127" y="214"/>
                      <a:pt x="127" y="214"/>
                      <a:pt x="127" y="214"/>
                    </a:cubicBezTo>
                    <a:cubicBezTo>
                      <a:pt x="136" y="220"/>
                      <a:pt x="143" y="227"/>
                      <a:pt x="148" y="236"/>
                    </a:cubicBezTo>
                    <a:close/>
                    <a:moveTo>
                      <a:pt x="266" y="141"/>
                    </a:moveTo>
                    <a:cubicBezTo>
                      <a:pt x="269" y="141"/>
                      <a:pt x="318" y="141"/>
                      <a:pt x="351" y="141"/>
                    </a:cubicBezTo>
                    <a:cubicBezTo>
                      <a:pt x="364" y="140"/>
                      <a:pt x="375" y="129"/>
                      <a:pt x="375" y="115"/>
                    </a:cubicBezTo>
                    <a:cubicBezTo>
                      <a:pt x="375" y="101"/>
                      <a:pt x="363" y="89"/>
                      <a:pt x="349" y="89"/>
                    </a:cubicBezTo>
                    <a:cubicBezTo>
                      <a:pt x="349" y="89"/>
                      <a:pt x="347" y="89"/>
                      <a:pt x="347" y="89"/>
                    </a:cubicBezTo>
                    <a:cubicBezTo>
                      <a:pt x="345" y="89"/>
                      <a:pt x="344" y="88"/>
                      <a:pt x="343" y="87"/>
                    </a:cubicBezTo>
                    <a:cubicBezTo>
                      <a:pt x="337" y="73"/>
                      <a:pt x="323" y="64"/>
                      <a:pt x="308" y="64"/>
                    </a:cubicBezTo>
                    <a:cubicBezTo>
                      <a:pt x="293" y="64"/>
                      <a:pt x="280" y="72"/>
                      <a:pt x="274" y="85"/>
                    </a:cubicBezTo>
                    <a:cubicBezTo>
                      <a:pt x="273" y="87"/>
                      <a:pt x="271" y="88"/>
                      <a:pt x="270" y="88"/>
                    </a:cubicBezTo>
                    <a:cubicBezTo>
                      <a:pt x="269" y="88"/>
                      <a:pt x="268" y="88"/>
                      <a:pt x="268" y="88"/>
                    </a:cubicBezTo>
                    <a:cubicBezTo>
                      <a:pt x="264" y="87"/>
                      <a:pt x="260" y="88"/>
                      <a:pt x="257" y="90"/>
                    </a:cubicBezTo>
                    <a:cubicBezTo>
                      <a:pt x="256" y="90"/>
                      <a:pt x="256" y="90"/>
                      <a:pt x="255" y="90"/>
                    </a:cubicBezTo>
                    <a:cubicBezTo>
                      <a:pt x="246" y="95"/>
                      <a:pt x="240" y="104"/>
                      <a:pt x="240" y="114"/>
                    </a:cubicBezTo>
                    <a:cubicBezTo>
                      <a:pt x="240" y="128"/>
                      <a:pt x="251" y="140"/>
                      <a:pt x="266" y="141"/>
                    </a:cubicBezTo>
                    <a:cubicBezTo>
                      <a:pt x="266" y="141"/>
                      <a:pt x="266" y="141"/>
                      <a:pt x="266" y="141"/>
                    </a:cubicBezTo>
                    <a:close/>
                    <a:moveTo>
                      <a:pt x="170" y="47"/>
                    </a:moveTo>
                    <a:cubicBezTo>
                      <a:pt x="188" y="51"/>
                      <a:pt x="210" y="51"/>
                      <a:pt x="227" y="47"/>
                    </a:cubicBezTo>
                    <a:cubicBezTo>
                      <a:pt x="199" y="12"/>
                      <a:pt x="199" y="12"/>
                      <a:pt x="199" y="12"/>
                    </a:cubicBezTo>
                    <a:lnTo>
                      <a:pt x="170" y="47"/>
                    </a:lnTo>
                    <a:close/>
                    <a:moveTo>
                      <a:pt x="297" y="284"/>
                    </a:moveTo>
                    <a:cubicBezTo>
                      <a:pt x="295" y="284"/>
                      <a:pt x="293" y="282"/>
                      <a:pt x="292" y="280"/>
                    </a:cubicBezTo>
                    <a:cubicBezTo>
                      <a:pt x="286" y="217"/>
                      <a:pt x="286" y="217"/>
                      <a:pt x="286" y="217"/>
                    </a:cubicBezTo>
                    <a:cubicBezTo>
                      <a:pt x="285" y="215"/>
                      <a:pt x="287" y="213"/>
                      <a:pt x="289" y="212"/>
                    </a:cubicBezTo>
                    <a:cubicBezTo>
                      <a:pt x="292" y="212"/>
                      <a:pt x="294" y="214"/>
                      <a:pt x="294" y="216"/>
                    </a:cubicBezTo>
                    <a:cubicBezTo>
                      <a:pt x="301" y="279"/>
                      <a:pt x="301" y="279"/>
                      <a:pt x="301" y="279"/>
                    </a:cubicBezTo>
                    <a:cubicBezTo>
                      <a:pt x="301" y="281"/>
                      <a:pt x="300" y="283"/>
                      <a:pt x="297" y="284"/>
                    </a:cubicBezTo>
                    <a:cubicBezTo>
                      <a:pt x="297" y="284"/>
                      <a:pt x="297" y="284"/>
                      <a:pt x="297" y="284"/>
                    </a:cubicBezTo>
                    <a:close/>
                    <a:moveTo>
                      <a:pt x="199" y="148"/>
                    </a:moveTo>
                    <a:cubicBezTo>
                      <a:pt x="184" y="148"/>
                      <a:pt x="173" y="136"/>
                      <a:pt x="173" y="122"/>
                    </a:cubicBezTo>
                    <a:cubicBezTo>
                      <a:pt x="173" y="107"/>
                      <a:pt x="184" y="95"/>
                      <a:pt x="199" y="95"/>
                    </a:cubicBezTo>
                    <a:cubicBezTo>
                      <a:pt x="213" y="95"/>
                      <a:pt x="225" y="107"/>
                      <a:pt x="225" y="122"/>
                    </a:cubicBezTo>
                    <a:cubicBezTo>
                      <a:pt x="225" y="136"/>
                      <a:pt x="213" y="148"/>
                      <a:pt x="199" y="148"/>
                    </a:cubicBezTo>
                    <a:close/>
                    <a:moveTo>
                      <a:pt x="199" y="104"/>
                    </a:moveTo>
                    <a:cubicBezTo>
                      <a:pt x="189" y="104"/>
                      <a:pt x="181" y="112"/>
                      <a:pt x="181" y="122"/>
                    </a:cubicBezTo>
                    <a:cubicBezTo>
                      <a:pt x="181" y="132"/>
                      <a:pt x="189" y="139"/>
                      <a:pt x="199" y="139"/>
                    </a:cubicBezTo>
                    <a:cubicBezTo>
                      <a:pt x="209" y="139"/>
                      <a:pt x="217" y="132"/>
                      <a:pt x="217" y="122"/>
                    </a:cubicBezTo>
                    <a:cubicBezTo>
                      <a:pt x="217" y="112"/>
                      <a:pt x="209" y="104"/>
                      <a:pt x="199" y="104"/>
                    </a:cubicBezTo>
                    <a:close/>
                    <a:moveTo>
                      <a:pt x="128" y="139"/>
                    </a:moveTo>
                    <a:cubicBezTo>
                      <a:pt x="125" y="139"/>
                      <a:pt x="123" y="137"/>
                      <a:pt x="123" y="135"/>
                    </a:cubicBezTo>
                    <a:cubicBezTo>
                      <a:pt x="122" y="96"/>
                      <a:pt x="122" y="96"/>
                      <a:pt x="122" y="96"/>
                    </a:cubicBezTo>
                    <a:cubicBezTo>
                      <a:pt x="122" y="72"/>
                      <a:pt x="130" y="49"/>
                      <a:pt x="145" y="31"/>
                    </a:cubicBezTo>
                    <a:cubicBezTo>
                      <a:pt x="146" y="29"/>
                      <a:pt x="149" y="29"/>
                      <a:pt x="151" y="30"/>
                    </a:cubicBezTo>
                    <a:cubicBezTo>
                      <a:pt x="153" y="32"/>
                      <a:pt x="153" y="35"/>
                      <a:pt x="151" y="36"/>
                    </a:cubicBezTo>
                    <a:cubicBezTo>
                      <a:pt x="138" y="53"/>
                      <a:pt x="130" y="74"/>
                      <a:pt x="130" y="96"/>
                    </a:cubicBezTo>
                    <a:cubicBezTo>
                      <a:pt x="132" y="134"/>
                      <a:pt x="132" y="134"/>
                      <a:pt x="132" y="134"/>
                    </a:cubicBezTo>
                    <a:cubicBezTo>
                      <a:pt x="132" y="137"/>
                      <a:pt x="130" y="139"/>
                      <a:pt x="128" y="139"/>
                    </a:cubicBezTo>
                    <a:cubicBezTo>
                      <a:pt x="128" y="139"/>
                      <a:pt x="128" y="139"/>
                      <a:pt x="128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 flipH="1">
                <a:off x="6168527" y="4558430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658081" y="2529270"/>
              <a:ext cx="2143164" cy="1638753"/>
              <a:chOff x="6658081" y="2529270"/>
              <a:chExt cx="2143164" cy="1638753"/>
            </a:xfrm>
          </p:grpSpPr>
          <p:sp>
            <p:nvSpPr>
              <p:cNvPr id="23" name="Freeform 7"/>
              <p:cNvSpPr/>
              <p:nvPr/>
            </p:nvSpPr>
            <p:spPr bwMode="auto">
              <a:xfrm>
                <a:off x="6990631" y="2529270"/>
                <a:ext cx="1810614" cy="1638753"/>
              </a:xfrm>
              <a:custGeom>
                <a:avLst/>
                <a:gdLst>
                  <a:gd name="T0" fmla="*/ 965 w 1109"/>
                  <a:gd name="T1" fmla="*/ 154 h 1006"/>
                  <a:gd name="T2" fmla="*/ 831 w 1109"/>
                  <a:gd name="T3" fmla="*/ 0 h 1006"/>
                  <a:gd name="T4" fmla="*/ 0 w 1109"/>
                  <a:gd name="T5" fmla="*/ 480 h 1006"/>
                  <a:gd name="T6" fmla="*/ 66 w 1109"/>
                  <a:gd name="T7" fmla="*/ 673 h 1006"/>
                  <a:gd name="T8" fmla="*/ 775 w 1109"/>
                  <a:gd name="T9" fmla="*/ 863 h 1006"/>
                  <a:gd name="T10" fmla="*/ 965 w 1109"/>
                  <a:gd name="T11" fmla="*/ 154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9" h="1006">
                    <a:moveTo>
                      <a:pt x="965" y="154"/>
                    </a:moveTo>
                    <a:cubicBezTo>
                      <a:pt x="930" y="92"/>
                      <a:pt x="884" y="41"/>
                      <a:pt x="831" y="0"/>
                    </a:cubicBezTo>
                    <a:cubicBezTo>
                      <a:pt x="0" y="480"/>
                      <a:pt x="0" y="480"/>
                      <a:pt x="0" y="480"/>
                    </a:cubicBezTo>
                    <a:cubicBezTo>
                      <a:pt x="9" y="546"/>
                      <a:pt x="30" y="612"/>
                      <a:pt x="66" y="673"/>
                    </a:cubicBezTo>
                    <a:cubicBezTo>
                      <a:pt x="209" y="921"/>
                      <a:pt x="527" y="1006"/>
                      <a:pt x="775" y="863"/>
                    </a:cubicBezTo>
                    <a:cubicBezTo>
                      <a:pt x="1023" y="720"/>
                      <a:pt x="1109" y="402"/>
                      <a:pt x="965" y="15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3" name="Freeform 13"/>
              <p:cNvSpPr/>
              <p:nvPr/>
            </p:nvSpPr>
            <p:spPr bwMode="auto">
              <a:xfrm>
                <a:off x="7136452" y="2605653"/>
                <a:ext cx="1505084" cy="1392246"/>
              </a:xfrm>
              <a:custGeom>
                <a:avLst/>
                <a:gdLst>
                  <a:gd name="T0" fmla="*/ 803 w 922"/>
                  <a:gd name="T1" fmla="*/ 148 h 855"/>
                  <a:gd name="T2" fmla="*/ 660 w 922"/>
                  <a:gd name="T3" fmla="*/ 0 h 855"/>
                  <a:gd name="T4" fmla="*/ 0 w 922"/>
                  <a:gd name="T5" fmla="*/ 381 h 855"/>
                  <a:gd name="T6" fmla="*/ 57 w 922"/>
                  <a:gd name="T7" fmla="*/ 579 h 855"/>
                  <a:gd name="T8" fmla="*/ 645 w 922"/>
                  <a:gd name="T9" fmla="*/ 736 h 855"/>
                  <a:gd name="T10" fmla="*/ 803 w 922"/>
                  <a:gd name="T11" fmla="*/ 148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855">
                    <a:moveTo>
                      <a:pt x="803" y="148"/>
                    </a:moveTo>
                    <a:cubicBezTo>
                      <a:pt x="767" y="86"/>
                      <a:pt x="717" y="36"/>
                      <a:pt x="660" y="0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3" y="448"/>
                      <a:pt x="21" y="516"/>
                      <a:pt x="57" y="579"/>
                    </a:cubicBezTo>
                    <a:cubicBezTo>
                      <a:pt x="176" y="785"/>
                      <a:pt x="439" y="855"/>
                      <a:pt x="645" y="736"/>
                    </a:cubicBezTo>
                    <a:cubicBezTo>
                      <a:pt x="851" y="618"/>
                      <a:pt x="922" y="354"/>
                      <a:pt x="803" y="148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40" name="Freeform 20"/>
              <p:cNvSpPr>
                <a:spLocks noEditPoints="1"/>
              </p:cNvSpPr>
              <p:nvPr/>
            </p:nvSpPr>
            <p:spPr bwMode="auto">
              <a:xfrm>
                <a:off x="7622523" y="3034436"/>
                <a:ext cx="565925" cy="508639"/>
              </a:xfrm>
              <a:custGeom>
                <a:avLst/>
                <a:gdLst>
                  <a:gd name="T0" fmla="*/ 150 w 347"/>
                  <a:gd name="T1" fmla="*/ 313 h 313"/>
                  <a:gd name="T2" fmla="*/ 80 w 347"/>
                  <a:gd name="T3" fmla="*/ 251 h 313"/>
                  <a:gd name="T4" fmla="*/ 62 w 347"/>
                  <a:gd name="T5" fmla="*/ 264 h 313"/>
                  <a:gd name="T6" fmla="*/ 4 w 347"/>
                  <a:gd name="T7" fmla="*/ 268 h 313"/>
                  <a:gd name="T8" fmla="*/ 4 w 347"/>
                  <a:gd name="T9" fmla="*/ 259 h 313"/>
                  <a:gd name="T10" fmla="*/ 53 w 347"/>
                  <a:gd name="T11" fmla="*/ 170 h 313"/>
                  <a:gd name="T12" fmla="*/ 0 w 347"/>
                  <a:gd name="T13" fmla="*/ 166 h 313"/>
                  <a:gd name="T14" fmla="*/ 58 w 347"/>
                  <a:gd name="T15" fmla="*/ 161 h 313"/>
                  <a:gd name="T16" fmla="*/ 62 w 347"/>
                  <a:gd name="T17" fmla="*/ 180 h 313"/>
                  <a:gd name="T18" fmla="*/ 128 w 347"/>
                  <a:gd name="T19" fmla="*/ 181 h 313"/>
                  <a:gd name="T20" fmla="*/ 223 w 347"/>
                  <a:gd name="T21" fmla="*/ 247 h 313"/>
                  <a:gd name="T22" fmla="*/ 217 w 347"/>
                  <a:gd name="T23" fmla="*/ 266 h 313"/>
                  <a:gd name="T24" fmla="*/ 155 w 347"/>
                  <a:gd name="T25" fmla="*/ 250 h 313"/>
                  <a:gd name="T26" fmla="*/ 159 w 347"/>
                  <a:gd name="T27" fmla="*/ 243 h 313"/>
                  <a:gd name="T28" fmla="*/ 210 w 347"/>
                  <a:gd name="T29" fmla="*/ 262 h 313"/>
                  <a:gd name="T30" fmla="*/ 215 w 347"/>
                  <a:gd name="T31" fmla="*/ 249 h 313"/>
                  <a:gd name="T32" fmla="*/ 124 w 347"/>
                  <a:gd name="T33" fmla="*/ 189 h 313"/>
                  <a:gd name="T34" fmla="*/ 62 w 347"/>
                  <a:gd name="T35" fmla="*/ 242 h 313"/>
                  <a:gd name="T36" fmla="*/ 85 w 347"/>
                  <a:gd name="T37" fmla="*/ 243 h 313"/>
                  <a:gd name="T38" fmla="*/ 311 w 347"/>
                  <a:gd name="T39" fmla="*/ 304 h 313"/>
                  <a:gd name="T40" fmla="*/ 311 w 347"/>
                  <a:gd name="T41" fmla="*/ 282 h 313"/>
                  <a:gd name="T42" fmla="*/ 226 w 347"/>
                  <a:gd name="T43" fmla="*/ 278 h 313"/>
                  <a:gd name="T44" fmla="*/ 311 w 347"/>
                  <a:gd name="T45" fmla="*/ 273 h 313"/>
                  <a:gd name="T46" fmla="*/ 311 w 347"/>
                  <a:gd name="T47" fmla="*/ 313 h 313"/>
                  <a:gd name="T48" fmla="*/ 252 w 347"/>
                  <a:gd name="T49" fmla="*/ 260 h 313"/>
                  <a:gd name="T50" fmla="*/ 257 w 347"/>
                  <a:gd name="T51" fmla="*/ 219 h 313"/>
                  <a:gd name="T52" fmla="*/ 252 w 347"/>
                  <a:gd name="T53" fmla="*/ 184 h 313"/>
                  <a:gd name="T54" fmla="*/ 172 w 347"/>
                  <a:gd name="T55" fmla="*/ 157 h 313"/>
                  <a:gd name="T56" fmla="*/ 222 w 347"/>
                  <a:gd name="T57" fmla="*/ 143 h 313"/>
                  <a:gd name="T58" fmla="*/ 255 w 347"/>
                  <a:gd name="T59" fmla="*/ 157 h 313"/>
                  <a:gd name="T60" fmla="*/ 190 w 347"/>
                  <a:gd name="T61" fmla="*/ 71 h 313"/>
                  <a:gd name="T62" fmla="*/ 332 w 347"/>
                  <a:gd name="T63" fmla="*/ 71 h 313"/>
                  <a:gd name="T64" fmla="*/ 263 w 347"/>
                  <a:gd name="T65" fmla="*/ 159 h 313"/>
                  <a:gd name="T66" fmla="*/ 263 w 347"/>
                  <a:gd name="T67" fmla="*/ 198 h 313"/>
                  <a:gd name="T68" fmla="*/ 295 w 347"/>
                  <a:gd name="T69" fmla="*/ 187 h 313"/>
                  <a:gd name="T70" fmla="*/ 346 w 347"/>
                  <a:gd name="T71" fmla="*/ 202 h 313"/>
                  <a:gd name="T72" fmla="*/ 265 w 347"/>
                  <a:gd name="T73" fmla="*/ 228 h 313"/>
                  <a:gd name="T74" fmla="*/ 260 w 347"/>
                  <a:gd name="T75" fmla="*/ 260 h 313"/>
                  <a:gd name="T76" fmla="*/ 268 w 347"/>
                  <a:gd name="T77" fmla="*/ 220 h 313"/>
                  <a:gd name="T78" fmla="*/ 336 w 347"/>
                  <a:gd name="T79" fmla="*/ 201 h 313"/>
                  <a:gd name="T80" fmla="*/ 268 w 347"/>
                  <a:gd name="T81" fmla="*/ 220 h 313"/>
                  <a:gd name="T82" fmla="*/ 212 w 347"/>
                  <a:gd name="T83" fmla="*/ 181 h 313"/>
                  <a:gd name="T84" fmla="*/ 220 w 347"/>
                  <a:gd name="T85" fmla="*/ 152 h 313"/>
                  <a:gd name="T86" fmla="*/ 261 w 347"/>
                  <a:gd name="T87" fmla="*/ 9 h 313"/>
                  <a:gd name="T88" fmla="*/ 261 w 347"/>
                  <a:gd name="T89" fmla="*/ 134 h 313"/>
                  <a:gd name="T90" fmla="*/ 261 w 347"/>
                  <a:gd name="T91" fmla="*/ 9 h 313"/>
                  <a:gd name="T92" fmla="*/ 257 w 347"/>
                  <a:gd name="T93" fmla="*/ 120 h 313"/>
                  <a:gd name="T94" fmla="*/ 237 w 347"/>
                  <a:gd name="T95" fmla="*/ 97 h 313"/>
                  <a:gd name="T96" fmla="*/ 245 w 347"/>
                  <a:gd name="T97" fmla="*/ 95 h 313"/>
                  <a:gd name="T98" fmla="*/ 278 w 347"/>
                  <a:gd name="T99" fmla="*/ 90 h 313"/>
                  <a:gd name="T100" fmla="*/ 236 w 347"/>
                  <a:gd name="T101" fmla="*/ 52 h 313"/>
                  <a:gd name="T102" fmla="*/ 257 w 347"/>
                  <a:gd name="T103" fmla="*/ 22 h 313"/>
                  <a:gd name="T104" fmla="*/ 266 w 347"/>
                  <a:gd name="T105" fmla="*/ 22 h 313"/>
                  <a:gd name="T106" fmla="*/ 286 w 347"/>
                  <a:gd name="T107" fmla="*/ 45 h 313"/>
                  <a:gd name="T108" fmla="*/ 278 w 347"/>
                  <a:gd name="T109" fmla="*/ 48 h 313"/>
                  <a:gd name="T110" fmla="*/ 245 w 347"/>
                  <a:gd name="T111" fmla="*/ 52 h 313"/>
                  <a:gd name="T112" fmla="*/ 287 w 347"/>
                  <a:gd name="T113" fmla="*/ 90 h 313"/>
                  <a:gd name="T114" fmla="*/ 266 w 347"/>
                  <a:gd name="T115" fmla="*/ 12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7" h="313">
                    <a:moveTo>
                      <a:pt x="311" y="313"/>
                    </a:moveTo>
                    <a:cubicBezTo>
                      <a:pt x="150" y="313"/>
                      <a:pt x="150" y="313"/>
                      <a:pt x="150" y="313"/>
                    </a:cubicBezTo>
                    <a:cubicBezTo>
                      <a:pt x="149" y="313"/>
                      <a:pt x="148" y="312"/>
                      <a:pt x="147" y="312"/>
                    </a:cubicBezTo>
                    <a:cubicBezTo>
                      <a:pt x="80" y="251"/>
                      <a:pt x="80" y="251"/>
                      <a:pt x="80" y="251"/>
                    </a:cubicBezTo>
                    <a:cubicBezTo>
                      <a:pt x="62" y="251"/>
                      <a:pt x="62" y="251"/>
                      <a:pt x="62" y="251"/>
                    </a:cubicBezTo>
                    <a:cubicBezTo>
                      <a:pt x="62" y="264"/>
                      <a:pt x="62" y="264"/>
                      <a:pt x="62" y="264"/>
                    </a:cubicBezTo>
                    <a:cubicBezTo>
                      <a:pt x="62" y="266"/>
                      <a:pt x="60" y="268"/>
                      <a:pt x="58" y="268"/>
                    </a:cubicBezTo>
                    <a:cubicBezTo>
                      <a:pt x="4" y="268"/>
                      <a:pt x="4" y="268"/>
                      <a:pt x="4" y="268"/>
                    </a:cubicBezTo>
                    <a:cubicBezTo>
                      <a:pt x="2" y="268"/>
                      <a:pt x="0" y="266"/>
                      <a:pt x="0" y="264"/>
                    </a:cubicBezTo>
                    <a:cubicBezTo>
                      <a:pt x="0" y="261"/>
                      <a:pt x="2" y="259"/>
                      <a:pt x="4" y="259"/>
                    </a:cubicBezTo>
                    <a:cubicBezTo>
                      <a:pt x="53" y="259"/>
                      <a:pt x="53" y="259"/>
                      <a:pt x="53" y="259"/>
                    </a:cubicBezTo>
                    <a:cubicBezTo>
                      <a:pt x="53" y="170"/>
                      <a:pt x="53" y="170"/>
                      <a:pt x="53" y="170"/>
                    </a:cubicBezTo>
                    <a:cubicBezTo>
                      <a:pt x="4" y="170"/>
                      <a:pt x="4" y="170"/>
                      <a:pt x="4" y="170"/>
                    </a:cubicBezTo>
                    <a:cubicBezTo>
                      <a:pt x="2" y="170"/>
                      <a:pt x="0" y="168"/>
                      <a:pt x="0" y="166"/>
                    </a:cubicBezTo>
                    <a:cubicBezTo>
                      <a:pt x="0" y="163"/>
                      <a:pt x="2" y="161"/>
                      <a:pt x="4" y="161"/>
                    </a:cubicBezTo>
                    <a:cubicBezTo>
                      <a:pt x="58" y="161"/>
                      <a:pt x="58" y="161"/>
                      <a:pt x="58" y="161"/>
                    </a:cubicBezTo>
                    <a:cubicBezTo>
                      <a:pt x="60" y="161"/>
                      <a:pt x="62" y="163"/>
                      <a:pt x="62" y="166"/>
                    </a:cubicBezTo>
                    <a:cubicBezTo>
                      <a:pt x="62" y="180"/>
                      <a:pt x="62" y="180"/>
                      <a:pt x="62" y="180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6" y="180"/>
                      <a:pt x="127" y="180"/>
                      <a:pt x="128" y="181"/>
                    </a:cubicBezTo>
                    <a:cubicBezTo>
                      <a:pt x="214" y="234"/>
                      <a:pt x="214" y="234"/>
                      <a:pt x="214" y="234"/>
                    </a:cubicBezTo>
                    <a:cubicBezTo>
                      <a:pt x="219" y="237"/>
                      <a:pt x="222" y="242"/>
                      <a:pt x="223" y="247"/>
                    </a:cubicBezTo>
                    <a:cubicBezTo>
                      <a:pt x="224" y="252"/>
                      <a:pt x="223" y="258"/>
                      <a:pt x="220" y="262"/>
                    </a:cubicBezTo>
                    <a:cubicBezTo>
                      <a:pt x="217" y="266"/>
                      <a:pt x="217" y="266"/>
                      <a:pt x="217" y="266"/>
                    </a:cubicBezTo>
                    <a:cubicBezTo>
                      <a:pt x="211" y="275"/>
                      <a:pt x="199" y="277"/>
                      <a:pt x="191" y="272"/>
                    </a:cubicBezTo>
                    <a:cubicBezTo>
                      <a:pt x="155" y="250"/>
                      <a:pt x="155" y="250"/>
                      <a:pt x="155" y="250"/>
                    </a:cubicBezTo>
                    <a:cubicBezTo>
                      <a:pt x="153" y="249"/>
                      <a:pt x="152" y="246"/>
                      <a:pt x="154" y="244"/>
                    </a:cubicBezTo>
                    <a:cubicBezTo>
                      <a:pt x="155" y="242"/>
                      <a:pt x="157" y="242"/>
                      <a:pt x="159" y="243"/>
                    </a:cubicBezTo>
                    <a:cubicBezTo>
                      <a:pt x="195" y="265"/>
                      <a:pt x="195" y="265"/>
                      <a:pt x="195" y="265"/>
                    </a:cubicBezTo>
                    <a:cubicBezTo>
                      <a:pt x="200" y="268"/>
                      <a:pt x="207" y="266"/>
                      <a:pt x="210" y="262"/>
                    </a:cubicBezTo>
                    <a:cubicBezTo>
                      <a:pt x="213" y="257"/>
                      <a:pt x="213" y="257"/>
                      <a:pt x="213" y="257"/>
                    </a:cubicBezTo>
                    <a:cubicBezTo>
                      <a:pt x="215" y="255"/>
                      <a:pt x="215" y="252"/>
                      <a:pt x="215" y="249"/>
                    </a:cubicBezTo>
                    <a:cubicBezTo>
                      <a:pt x="214" y="246"/>
                      <a:pt x="212" y="243"/>
                      <a:pt x="210" y="241"/>
                    </a:cubicBezTo>
                    <a:cubicBezTo>
                      <a:pt x="124" y="189"/>
                      <a:pt x="124" y="189"/>
                      <a:pt x="124" y="189"/>
                    </a:cubicBezTo>
                    <a:cubicBezTo>
                      <a:pt x="62" y="189"/>
                      <a:pt x="62" y="189"/>
                      <a:pt x="62" y="189"/>
                    </a:cubicBezTo>
                    <a:cubicBezTo>
                      <a:pt x="62" y="242"/>
                      <a:pt x="62" y="242"/>
                      <a:pt x="62" y="242"/>
                    </a:cubicBezTo>
                    <a:cubicBezTo>
                      <a:pt x="82" y="242"/>
                      <a:pt x="82" y="242"/>
                      <a:pt x="82" y="242"/>
                    </a:cubicBezTo>
                    <a:cubicBezTo>
                      <a:pt x="83" y="242"/>
                      <a:pt x="84" y="243"/>
                      <a:pt x="85" y="243"/>
                    </a:cubicBezTo>
                    <a:cubicBezTo>
                      <a:pt x="152" y="304"/>
                      <a:pt x="152" y="304"/>
                      <a:pt x="152" y="304"/>
                    </a:cubicBezTo>
                    <a:cubicBezTo>
                      <a:pt x="311" y="304"/>
                      <a:pt x="311" y="304"/>
                      <a:pt x="311" y="304"/>
                    </a:cubicBezTo>
                    <a:cubicBezTo>
                      <a:pt x="317" y="304"/>
                      <a:pt x="322" y="299"/>
                      <a:pt x="322" y="293"/>
                    </a:cubicBezTo>
                    <a:cubicBezTo>
                      <a:pt x="322" y="287"/>
                      <a:pt x="317" y="282"/>
                      <a:pt x="311" y="282"/>
                    </a:cubicBezTo>
                    <a:cubicBezTo>
                      <a:pt x="230" y="282"/>
                      <a:pt x="230" y="282"/>
                      <a:pt x="230" y="282"/>
                    </a:cubicBezTo>
                    <a:cubicBezTo>
                      <a:pt x="228" y="282"/>
                      <a:pt x="226" y="280"/>
                      <a:pt x="226" y="278"/>
                    </a:cubicBezTo>
                    <a:cubicBezTo>
                      <a:pt x="226" y="275"/>
                      <a:pt x="228" y="273"/>
                      <a:pt x="230" y="273"/>
                    </a:cubicBezTo>
                    <a:cubicBezTo>
                      <a:pt x="311" y="273"/>
                      <a:pt x="311" y="273"/>
                      <a:pt x="311" y="273"/>
                    </a:cubicBezTo>
                    <a:cubicBezTo>
                      <a:pt x="321" y="273"/>
                      <a:pt x="330" y="282"/>
                      <a:pt x="330" y="293"/>
                    </a:cubicBezTo>
                    <a:cubicBezTo>
                      <a:pt x="330" y="304"/>
                      <a:pt x="321" y="313"/>
                      <a:pt x="311" y="313"/>
                    </a:cubicBezTo>
                    <a:close/>
                    <a:moveTo>
                      <a:pt x="256" y="264"/>
                    </a:moveTo>
                    <a:cubicBezTo>
                      <a:pt x="254" y="264"/>
                      <a:pt x="252" y="262"/>
                      <a:pt x="252" y="260"/>
                    </a:cubicBezTo>
                    <a:cubicBezTo>
                      <a:pt x="252" y="249"/>
                      <a:pt x="253" y="244"/>
                      <a:pt x="255" y="239"/>
                    </a:cubicBezTo>
                    <a:cubicBezTo>
                      <a:pt x="256" y="234"/>
                      <a:pt x="257" y="229"/>
                      <a:pt x="257" y="219"/>
                    </a:cubicBezTo>
                    <a:cubicBezTo>
                      <a:pt x="257" y="210"/>
                      <a:pt x="256" y="205"/>
                      <a:pt x="255" y="200"/>
                    </a:cubicBezTo>
                    <a:cubicBezTo>
                      <a:pt x="254" y="196"/>
                      <a:pt x="252" y="191"/>
                      <a:pt x="252" y="184"/>
                    </a:cubicBezTo>
                    <a:cubicBezTo>
                      <a:pt x="243" y="188"/>
                      <a:pt x="226" y="194"/>
                      <a:pt x="210" y="189"/>
                    </a:cubicBezTo>
                    <a:cubicBezTo>
                      <a:pt x="186" y="183"/>
                      <a:pt x="173" y="158"/>
                      <a:pt x="172" y="157"/>
                    </a:cubicBezTo>
                    <a:cubicBezTo>
                      <a:pt x="171" y="155"/>
                      <a:pt x="172" y="153"/>
                      <a:pt x="174" y="152"/>
                    </a:cubicBezTo>
                    <a:cubicBezTo>
                      <a:pt x="175" y="151"/>
                      <a:pt x="199" y="137"/>
                      <a:pt x="222" y="143"/>
                    </a:cubicBezTo>
                    <a:cubicBezTo>
                      <a:pt x="236" y="147"/>
                      <a:pt x="247" y="157"/>
                      <a:pt x="253" y="165"/>
                    </a:cubicBezTo>
                    <a:cubicBezTo>
                      <a:pt x="253" y="162"/>
                      <a:pt x="254" y="160"/>
                      <a:pt x="255" y="157"/>
                    </a:cubicBezTo>
                    <a:cubicBezTo>
                      <a:pt x="256" y="153"/>
                      <a:pt x="257" y="149"/>
                      <a:pt x="257" y="142"/>
                    </a:cubicBezTo>
                    <a:cubicBezTo>
                      <a:pt x="220" y="140"/>
                      <a:pt x="190" y="109"/>
                      <a:pt x="190" y="71"/>
                    </a:cubicBezTo>
                    <a:cubicBezTo>
                      <a:pt x="190" y="32"/>
                      <a:pt x="222" y="0"/>
                      <a:pt x="261" y="0"/>
                    </a:cubicBezTo>
                    <a:cubicBezTo>
                      <a:pt x="301" y="0"/>
                      <a:pt x="332" y="32"/>
                      <a:pt x="332" y="71"/>
                    </a:cubicBezTo>
                    <a:cubicBezTo>
                      <a:pt x="332" y="109"/>
                      <a:pt x="303" y="140"/>
                      <a:pt x="266" y="142"/>
                    </a:cubicBezTo>
                    <a:cubicBezTo>
                      <a:pt x="265" y="150"/>
                      <a:pt x="264" y="155"/>
                      <a:pt x="263" y="159"/>
                    </a:cubicBezTo>
                    <a:cubicBezTo>
                      <a:pt x="262" y="164"/>
                      <a:pt x="260" y="169"/>
                      <a:pt x="260" y="179"/>
                    </a:cubicBezTo>
                    <a:cubicBezTo>
                      <a:pt x="260" y="188"/>
                      <a:pt x="262" y="193"/>
                      <a:pt x="263" y="198"/>
                    </a:cubicBezTo>
                    <a:cubicBezTo>
                      <a:pt x="264" y="201"/>
                      <a:pt x="265" y="204"/>
                      <a:pt x="265" y="209"/>
                    </a:cubicBezTo>
                    <a:cubicBezTo>
                      <a:pt x="271" y="201"/>
                      <a:pt x="282" y="191"/>
                      <a:pt x="295" y="187"/>
                    </a:cubicBezTo>
                    <a:cubicBezTo>
                      <a:pt x="319" y="181"/>
                      <a:pt x="343" y="195"/>
                      <a:pt x="344" y="196"/>
                    </a:cubicBezTo>
                    <a:cubicBezTo>
                      <a:pt x="346" y="197"/>
                      <a:pt x="347" y="199"/>
                      <a:pt x="346" y="202"/>
                    </a:cubicBezTo>
                    <a:cubicBezTo>
                      <a:pt x="345" y="203"/>
                      <a:pt x="332" y="227"/>
                      <a:pt x="308" y="234"/>
                    </a:cubicBezTo>
                    <a:cubicBezTo>
                      <a:pt x="291" y="238"/>
                      <a:pt x="274" y="232"/>
                      <a:pt x="265" y="228"/>
                    </a:cubicBezTo>
                    <a:cubicBezTo>
                      <a:pt x="265" y="234"/>
                      <a:pt x="264" y="237"/>
                      <a:pt x="263" y="241"/>
                    </a:cubicBezTo>
                    <a:cubicBezTo>
                      <a:pt x="262" y="246"/>
                      <a:pt x="260" y="250"/>
                      <a:pt x="260" y="260"/>
                    </a:cubicBezTo>
                    <a:cubicBezTo>
                      <a:pt x="260" y="262"/>
                      <a:pt x="259" y="264"/>
                      <a:pt x="256" y="264"/>
                    </a:cubicBezTo>
                    <a:close/>
                    <a:moveTo>
                      <a:pt x="268" y="220"/>
                    </a:moveTo>
                    <a:cubicBezTo>
                      <a:pt x="275" y="223"/>
                      <a:pt x="291" y="229"/>
                      <a:pt x="306" y="225"/>
                    </a:cubicBezTo>
                    <a:cubicBezTo>
                      <a:pt x="321" y="221"/>
                      <a:pt x="331" y="208"/>
                      <a:pt x="336" y="201"/>
                    </a:cubicBezTo>
                    <a:cubicBezTo>
                      <a:pt x="329" y="198"/>
                      <a:pt x="313" y="192"/>
                      <a:pt x="298" y="196"/>
                    </a:cubicBezTo>
                    <a:cubicBezTo>
                      <a:pt x="283" y="200"/>
                      <a:pt x="272" y="213"/>
                      <a:pt x="268" y="220"/>
                    </a:cubicBezTo>
                    <a:close/>
                    <a:moveTo>
                      <a:pt x="182" y="157"/>
                    </a:moveTo>
                    <a:cubicBezTo>
                      <a:pt x="186" y="164"/>
                      <a:pt x="197" y="177"/>
                      <a:pt x="212" y="181"/>
                    </a:cubicBezTo>
                    <a:cubicBezTo>
                      <a:pt x="227" y="185"/>
                      <a:pt x="243" y="179"/>
                      <a:pt x="250" y="176"/>
                    </a:cubicBezTo>
                    <a:cubicBezTo>
                      <a:pt x="246" y="169"/>
                      <a:pt x="235" y="156"/>
                      <a:pt x="220" y="152"/>
                    </a:cubicBezTo>
                    <a:cubicBezTo>
                      <a:pt x="205" y="148"/>
                      <a:pt x="189" y="154"/>
                      <a:pt x="182" y="157"/>
                    </a:cubicBezTo>
                    <a:close/>
                    <a:moveTo>
                      <a:pt x="261" y="9"/>
                    </a:moveTo>
                    <a:cubicBezTo>
                      <a:pt x="227" y="9"/>
                      <a:pt x="199" y="37"/>
                      <a:pt x="199" y="71"/>
                    </a:cubicBezTo>
                    <a:cubicBezTo>
                      <a:pt x="199" y="106"/>
                      <a:pt x="227" y="134"/>
                      <a:pt x="261" y="134"/>
                    </a:cubicBezTo>
                    <a:cubicBezTo>
                      <a:pt x="296" y="134"/>
                      <a:pt x="324" y="106"/>
                      <a:pt x="324" y="71"/>
                    </a:cubicBezTo>
                    <a:cubicBezTo>
                      <a:pt x="324" y="37"/>
                      <a:pt x="296" y="9"/>
                      <a:pt x="261" y="9"/>
                    </a:cubicBezTo>
                    <a:close/>
                    <a:moveTo>
                      <a:pt x="261" y="124"/>
                    </a:moveTo>
                    <a:cubicBezTo>
                      <a:pt x="259" y="124"/>
                      <a:pt x="257" y="122"/>
                      <a:pt x="257" y="120"/>
                    </a:cubicBezTo>
                    <a:cubicBezTo>
                      <a:pt x="257" y="114"/>
                      <a:pt x="257" y="114"/>
                      <a:pt x="257" y="114"/>
                    </a:cubicBezTo>
                    <a:cubicBezTo>
                      <a:pt x="248" y="112"/>
                      <a:pt x="240" y="106"/>
                      <a:pt x="237" y="97"/>
                    </a:cubicBezTo>
                    <a:cubicBezTo>
                      <a:pt x="236" y="95"/>
                      <a:pt x="238" y="93"/>
                      <a:pt x="240" y="92"/>
                    </a:cubicBezTo>
                    <a:cubicBezTo>
                      <a:pt x="242" y="91"/>
                      <a:pt x="245" y="92"/>
                      <a:pt x="245" y="95"/>
                    </a:cubicBezTo>
                    <a:cubicBezTo>
                      <a:pt x="247" y="101"/>
                      <a:pt x="254" y="105"/>
                      <a:pt x="261" y="105"/>
                    </a:cubicBezTo>
                    <a:cubicBezTo>
                      <a:pt x="271" y="105"/>
                      <a:pt x="278" y="99"/>
                      <a:pt x="278" y="90"/>
                    </a:cubicBezTo>
                    <a:cubicBezTo>
                      <a:pt x="278" y="82"/>
                      <a:pt x="271" y="76"/>
                      <a:pt x="261" y="75"/>
                    </a:cubicBezTo>
                    <a:cubicBezTo>
                      <a:pt x="247" y="74"/>
                      <a:pt x="236" y="64"/>
                      <a:pt x="236" y="52"/>
                    </a:cubicBezTo>
                    <a:cubicBezTo>
                      <a:pt x="236" y="40"/>
                      <a:pt x="245" y="31"/>
                      <a:pt x="257" y="29"/>
                    </a:cubicBezTo>
                    <a:cubicBezTo>
                      <a:pt x="257" y="22"/>
                      <a:pt x="257" y="22"/>
                      <a:pt x="257" y="22"/>
                    </a:cubicBezTo>
                    <a:cubicBezTo>
                      <a:pt x="257" y="20"/>
                      <a:pt x="259" y="18"/>
                      <a:pt x="261" y="18"/>
                    </a:cubicBezTo>
                    <a:cubicBezTo>
                      <a:pt x="264" y="18"/>
                      <a:pt x="266" y="20"/>
                      <a:pt x="266" y="22"/>
                    </a:cubicBezTo>
                    <a:cubicBezTo>
                      <a:pt x="266" y="29"/>
                      <a:pt x="266" y="29"/>
                      <a:pt x="266" y="29"/>
                    </a:cubicBezTo>
                    <a:cubicBezTo>
                      <a:pt x="275" y="30"/>
                      <a:pt x="283" y="36"/>
                      <a:pt x="286" y="45"/>
                    </a:cubicBezTo>
                    <a:cubicBezTo>
                      <a:pt x="286" y="47"/>
                      <a:pt x="285" y="50"/>
                      <a:pt x="283" y="50"/>
                    </a:cubicBezTo>
                    <a:cubicBezTo>
                      <a:pt x="281" y="51"/>
                      <a:pt x="278" y="50"/>
                      <a:pt x="278" y="48"/>
                    </a:cubicBezTo>
                    <a:cubicBezTo>
                      <a:pt x="275" y="42"/>
                      <a:pt x="269" y="37"/>
                      <a:pt x="261" y="37"/>
                    </a:cubicBezTo>
                    <a:cubicBezTo>
                      <a:pt x="252" y="37"/>
                      <a:pt x="245" y="44"/>
                      <a:pt x="245" y="52"/>
                    </a:cubicBezTo>
                    <a:cubicBezTo>
                      <a:pt x="245" y="60"/>
                      <a:pt x="252" y="66"/>
                      <a:pt x="262" y="67"/>
                    </a:cubicBezTo>
                    <a:cubicBezTo>
                      <a:pt x="276" y="68"/>
                      <a:pt x="287" y="78"/>
                      <a:pt x="287" y="90"/>
                    </a:cubicBezTo>
                    <a:cubicBezTo>
                      <a:pt x="287" y="102"/>
                      <a:pt x="278" y="112"/>
                      <a:pt x="266" y="114"/>
                    </a:cubicBezTo>
                    <a:cubicBezTo>
                      <a:pt x="266" y="120"/>
                      <a:pt x="266" y="120"/>
                      <a:pt x="266" y="120"/>
                    </a:cubicBezTo>
                    <a:cubicBezTo>
                      <a:pt x="266" y="122"/>
                      <a:pt x="264" y="124"/>
                      <a:pt x="261" y="1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 rot="3563809">
                <a:off x="7527862" y="2000483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535807" y="4251350"/>
              <a:ext cx="2140372" cy="1637018"/>
              <a:chOff x="6535807" y="4251350"/>
              <a:chExt cx="2140372" cy="1637018"/>
            </a:xfrm>
          </p:grpSpPr>
          <p:sp>
            <p:nvSpPr>
              <p:cNvPr id="7" name="Freeform 6"/>
              <p:cNvSpPr/>
              <p:nvPr/>
            </p:nvSpPr>
            <p:spPr bwMode="auto">
              <a:xfrm>
                <a:off x="6535807" y="4251350"/>
                <a:ext cx="1810614" cy="1637018"/>
              </a:xfrm>
              <a:custGeom>
                <a:avLst/>
                <a:gdLst>
                  <a:gd name="T0" fmla="*/ 1043 w 1109"/>
                  <a:gd name="T1" fmla="*/ 673 h 1006"/>
                  <a:gd name="T2" fmla="*/ 1109 w 1109"/>
                  <a:gd name="T3" fmla="*/ 479 h 1006"/>
                  <a:gd name="T4" fmla="*/ 278 w 1109"/>
                  <a:gd name="T5" fmla="*/ 0 h 1006"/>
                  <a:gd name="T6" fmla="*/ 144 w 1109"/>
                  <a:gd name="T7" fmla="*/ 153 h 1006"/>
                  <a:gd name="T8" fmla="*/ 334 w 1109"/>
                  <a:gd name="T9" fmla="*/ 863 h 1006"/>
                  <a:gd name="T10" fmla="*/ 1043 w 1109"/>
                  <a:gd name="T11" fmla="*/ 673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9" h="1006">
                    <a:moveTo>
                      <a:pt x="1043" y="673"/>
                    </a:moveTo>
                    <a:cubicBezTo>
                      <a:pt x="1079" y="611"/>
                      <a:pt x="1100" y="546"/>
                      <a:pt x="1109" y="479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25" y="40"/>
                      <a:pt x="179" y="92"/>
                      <a:pt x="144" y="153"/>
                    </a:cubicBezTo>
                    <a:cubicBezTo>
                      <a:pt x="0" y="402"/>
                      <a:pt x="85" y="719"/>
                      <a:pt x="334" y="863"/>
                    </a:cubicBezTo>
                    <a:cubicBezTo>
                      <a:pt x="582" y="1006"/>
                      <a:pt x="900" y="921"/>
                      <a:pt x="1043" y="67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2" name="Freeform 12"/>
              <p:cNvSpPr/>
              <p:nvPr/>
            </p:nvSpPr>
            <p:spPr bwMode="auto">
              <a:xfrm>
                <a:off x="6709404" y="4334676"/>
                <a:ext cx="1505084" cy="1392246"/>
              </a:xfrm>
              <a:custGeom>
                <a:avLst/>
                <a:gdLst>
                  <a:gd name="T0" fmla="*/ 865 w 922"/>
                  <a:gd name="T1" fmla="*/ 579 h 855"/>
                  <a:gd name="T2" fmla="*/ 922 w 922"/>
                  <a:gd name="T3" fmla="*/ 381 h 855"/>
                  <a:gd name="T4" fmla="*/ 262 w 922"/>
                  <a:gd name="T5" fmla="*/ 0 h 855"/>
                  <a:gd name="T6" fmla="*/ 119 w 922"/>
                  <a:gd name="T7" fmla="*/ 148 h 855"/>
                  <a:gd name="T8" fmla="*/ 277 w 922"/>
                  <a:gd name="T9" fmla="*/ 737 h 855"/>
                  <a:gd name="T10" fmla="*/ 865 w 922"/>
                  <a:gd name="T11" fmla="*/ 579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855">
                    <a:moveTo>
                      <a:pt x="865" y="579"/>
                    </a:moveTo>
                    <a:cubicBezTo>
                      <a:pt x="901" y="516"/>
                      <a:pt x="920" y="449"/>
                      <a:pt x="922" y="381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05" y="36"/>
                      <a:pt x="155" y="86"/>
                      <a:pt x="119" y="148"/>
                    </a:cubicBezTo>
                    <a:cubicBezTo>
                      <a:pt x="0" y="354"/>
                      <a:pt x="71" y="618"/>
                      <a:pt x="277" y="737"/>
                    </a:cubicBezTo>
                    <a:cubicBezTo>
                      <a:pt x="483" y="855"/>
                      <a:pt x="746" y="785"/>
                      <a:pt x="865" y="579"/>
                    </a:cubicBezTo>
                    <a:close/>
                  </a:path>
                </a:pathLst>
              </a:custGeom>
              <a:solidFill>
                <a:srgbClr val="76B0A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9" name="Freeform 19"/>
              <p:cNvSpPr>
                <a:spLocks noEditPoints="1"/>
              </p:cNvSpPr>
              <p:nvPr/>
            </p:nvSpPr>
            <p:spPr bwMode="auto">
              <a:xfrm>
                <a:off x="7254498" y="4777347"/>
                <a:ext cx="519055" cy="465239"/>
              </a:xfrm>
              <a:custGeom>
                <a:avLst/>
                <a:gdLst>
                  <a:gd name="T0" fmla="*/ 0 w 318"/>
                  <a:gd name="T1" fmla="*/ 282 h 286"/>
                  <a:gd name="T2" fmla="*/ 9 w 318"/>
                  <a:gd name="T3" fmla="*/ 4 h 286"/>
                  <a:gd name="T4" fmla="*/ 318 w 318"/>
                  <a:gd name="T5" fmla="*/ 282 h 286"/>
                  <a:gd name="T6" fmla="*/ 284 w 318"/>
                  <a:gd name="T7" fmla="*/ 263 h 286"/>
                  <a:gd name="T8" fmla="*/ 293 w 318"/>
                  <a:gd name="T9" fmla="*/ 272 h 286"/>
                  <a:gd name="T10" fmla="*/ 266 w 318"/>
                  <a:gd name="T11" fmla="*/ 253 h 286"/>
                  <a:gd name="T12" fmla="*/ 239 w 318"/>
                  <a:gd name="T13" fmla="*/ 272 h 286"/>
                  <a:gd name="T14" fmla="*/ 248 w 318"/>
                  <a:gd name="T15" fmla="*/ 263 h 286"/>
                  <a:gd name="T16" fmla="*/ 203 w 318"/>
                  <a:gd name="T17" fmla="*/ 263 h 286"/>
                  <a:gd name="T18" fmla="*/ 212 w 318"/>
                  <a:gd name="T19" fmla="*/ 272 h 286"/>
                  <a:gd name="T20" fmla="*/ 185 w 318"/>
                  <a:gd name="T21" fmla="*/ 253 h 286"/>
                  <a:gd name="T22" fmla="*/ 159 w 318"/>
                  <a:gd name="T23" fmla="*/ 272 h 286"/>
                  <a:gd name="T24" fmla="*/ 168 w 318"/>
                  <a:gd name="T25" fmla="*/ 263 h 286"/>
                  <a:gd name="T26" fmla="*/ 123 w 318"/>
                  <a:gd name="T27" fmla="*/ 263 h 286"/>
                  <a:gd name="T28" fmla="*/ 132 w 318"/>
                  <a:gd name="T29" fmla="*/ 272 h 286"/>
                  <a:gd name="T30" fmla="*/ 105 w 318"/>
                  <a:gd name="T31" fmla="*/ 253 h 286"/>
                  <a:gd name="T32" fmla="*/ 78 w 318"/>
                  <a:gd name="T33" fmla="*/ 272 h 286"/>
                  <a:gd name="T34" fmla="*/ 87 w 318"/>
                  <a:gd name="T35" fmla="*/ 263 h 286"/>
                  <a:gd name="T36" fmla="*/ 42 w 318"/>
                  <a:gd name="T37" fmla="*/ 263 h 286"/>
                  <a:gd name="T38" fmla="*/ 51 w 318"/>
                  <a:gd name="T39" fmla="*/ 272 h 286"/>
                  <a:gd name="T40" fmla="*/ 25 w 318"/>
                  <a:gd name="T41" fmla="*/ 253 h 286"/>
                  <a:gd name="T42" fmla="*/ 25 w 318"/>
                  <a:gd name="T43" fmla="*/ 234 h 286"/>
                  <a:gd name="T44" fmla="*/ 69 w 318"/>
                  <a:gd name="T45" fmla="*/ 141 h 286"/>
                  <a:gd name="T46" fmla="*/ 110 w 318"/>
                  <a:gd name="T47" fmla="*/ 189 h 286"/>
                  <a:gd name="T48" fmla="*/ 131 w 318"/>
                  <a:gd name="T49" fmla="*/ 172 h 286"/>
                  <a:gd name="T50" fmla="*/ 107 w 318"/>
                  <a:gd name="T51" fmla="*/ 200 h 286"/>
                  <a:gd name="T52" fmla="*/ 25 w 318"/>
                  <a:gd name="T53" fmla="*/ 234 h 286"/>
                  <a:gd name="T54" fmla="*/ 53 w 318"/>
                  <a:gd name="T55" fmla="*/ 198 h 286"/>
                  <a:gd name="T56" fmla="*/ 73 w 318"/>
                  <a:gd name="T57" fmla="*/ 212 h 286"/>
                  <a:gd name="T58" fmla="*/ 93 w 318"/>
                  <a:gd name="T59" fmla="*/ 192 h 286"/>
                  <a:gd name="T60" fmla="*/ 73 w 318"/>
                  <a:gd name="T61" fmla="*/ 225 h 286"/>
                  <a:gd name="T62" fmla="*/ 116 w 318"/>
                  <a:gd name="T63" fmla="*/ 150 h 286"/>
                  <a:gd name="T64" fmla="*/ 99 w 318"/>
                  <a:gd name="T65" fmla="*/ 163 h 286"/>
                  <a:gd name="T66" fmla="*/ 118 w 318"/>
                  <a:gd name="T67" fmla="*/ 140 h 286"/>
                  <a:gd name="T68" fmla="*/ 248 w 318"/>
                  <a:gd name="T69" fmla="*/ 159 h 286"/>
                  <a:gd name="T70" fmla="*/ 288 w 318"/>
                  <a:gd name="T71" fmla="*/ 156 h 286"/>
                  <a:gd name="T72" fmla="*/ 261 w 318"/>
                  <a:gd name="T73" fmla="*/ 190 h 286"/>
                  <a:gd name="T74" fmla="*/ 271 w 318"/>
                  <a:gd name="T75" fmla="*/ 169 h 286"/>
                  <a:gd name="T76" fmla="*/ 42 w 318"/>
                  <a:gd name="T77" fmla="*/ 178 h 286"/>
                  <a:gd name="T78" fmla="*/ 22 w 318"/>
                  <a:gd name="T79" fmla="*/ 145 h 286"/>
                  <a:gd name="T80" fmla="*/ 44 w 318"/>
                  <a:gd name="T81" fmla="*/ 178 h 286"/>
                  <a:gd name="T82" fmla="*/ 138 w 318"/>
                  <a:gd name="T83" fmla="*/ 152 h 286"/>
                  <a:gd name="T84" fmla="*/ 162 w 318"/>
                  <a:gd name="T85" fmla="*/ 107 h 286"/>
                  <a:gd name="T86" fmla="*/ 263 w 318"/>
                  <a:gd name="T87" fmla="*/ 53 h 286"/>
                  <a:gd name="T88" fmla="*/ 241 w 318"/>
                  <a:gd name="T89" fmla="*/ 53 h 286"/>
                  <a:gd name="T90" fmla="*/ 283 w 318"/>
                  <a:gd name="T91" fmla="*/ 42 h 286"/>
                  <a:gd name="T92" fmla="*/ 264 w 318"/>
                  <a:gd name="T93" fmla="*/ 78 h 286"/>
                  <a:gd name="T94" fmla="*/ 192 w 318"/>
                  <a:gd name="T95" fmla="*/ 138 h 286"/>
                  <a:gd name="T96" fmla="*/ 140 w 318"/>
                  <a:gd name="T97" fmla="*/ 153 h 286"/>
                  <a:gd name="T98" fmla="*/ 265 w 318"/>
                  <a:gd name="T99" fmla="*/ 124 h 286"/>
                  <a:gd name="T100" fmla="*/ 286 w 318"/>
                  <a:gd name="T101" fmla="*/ 118 h 286"/>
                  <a:gd name="T102" fmla="*/ 253 w 318"/>
                  <a:gd name="T103" fmla="*/ 89 h 286"/>
                  <a:gd name="T104" fmla="*/ 280 w 318"/>
                  <a:gd name="T105" fmla="*/ 87 h 286"/>
                  <a:gd name="T106" fmla="*/ 308 w 318"/>
                  <a:gd name="T107" fmla="*/ 126 h 286"/>
                  <a:gd name="T108" fmla="*/ 22 w 318"/>
                  <a:gd name="T109" fmla="*/ 118 h 286"/>
                  <a:gd name="T110" fmla="*/ 84 w 318"/>
                  <a:gd name="T111" fmla="*/ 52 h 286"/>
                  <a:gd name="T112" fmla="*/ 173 w 318"/>
                  <a:gd name="T113" fmla="*/ 42 h 286"/>
                  <a:gd name="T114" fmla="*/ 225 w 318"/>
                  <a:gd name="T115" fmla="*/ 82 h 286"/>
                  <a:gd name="T116" fmla="*/ 119 w 318"/>
                  <a:gd name="T117" fmla="*/ 95 h 286"/>
                  <a:gd name="T118" fmla="*/ 25 w 318"/>
                  <a:gd name="T119" fmla="*/ 11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8" h="286">
                    <a:moveTo>
                      <a:pt x="314" y="286"/>
                    </a:moveTo>
                    <a:cubicBezTo>
                      <a:pt x="5" y="286"/>
                      <a:pt x="5" y="286"/>
                      <a:pt x="5" y="286"/>
                    </a:cubicBezTo>
                    <a:cubicBezTo>
                      <a:pt x="2" y="286"/>
                      <a:pt x="0" y="284"/>
                      <a:pt x="0" y="28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278"/>
                      <a:pt x="9" y="278"/>
                      <a:pt x="9" y="278"/>
                    </a:cubicBezTo>
                    <a:cubicBezTo>
                      <a:pt x="314" y="278"/>
                      <a:pt x="314" y="278"/>
                      <a:pt x="314" y="278"/>
                    </a:cubicBezTo>
                    <a:cubicBezTo>
                      <a:pt x="316" y="278"/>
                      <a:pt x="318" y="280"/>
                      <a:pt x="318" y="282"/>
                    </a:cubicBezTo>
                    <a:cubicBezTo>
                      <a:pt x="318" y="284"/>
                      <a:pt x="316" y="286"/>
                      <a:pt x="314" y="286"/>
                    </a:cubicBezTo>
                    <a:close/>
                    <a:moveTo>
                      <a:pt x="293" y="272"/>
                    </a:moveTo>
                    <a:cubicBezTo>
                      <a:pt x="288" y="272"/>
                      <a:pt x="284" y="268"/>
                      <a:pt x="284" y="263"/>
                    </a:cubicBezTo>
                    <a:cubicBezTo>
                      <a:pt x="284" y="258"/>
                      <a:pt x="288" y="253"/>
                      <a:pt x="293" y="253"/>
                    </a:cubicBezTo>
                    <a:cubicBezTo>
                      <a:pt x="298" y="253"/>
                      <a:pt x="302" y="258"/>
                      <a:pt x="302" y="263"/>
                    </a:cubicBezTo>
                    <a:cubicBezTo>
                      <a:pt x="302" y="268"/>
                      <a:pt x="298" y="272"/>
                      <a:pt x="293" y="272"/>
                    </a:cubicBezTo>
                    <a:close/>
                    <a:moveTo>
                      <a:pt x="266" y="272"/>
                    </a:moveTo>
                    <a:cubicBezTo>
                      <a:pt x="261" y="272"/>
                      <a:pt x="257" y="268"/>
                      <a:pt x="257" y="263"/>
                    </a:cubicBezTo>
                    <a:cubicBezTo>
                      <a:pt x="257" y="258"/>
                      <a:pt x="261" y="253"/>
                      <a:pt x="266" y="253"/>
                    </a:cubicBezTo>
                    <a:cubicBezTo>
                      <a:pt x="271" y="253"/>
                      <a:pt x="275" y="258"/>
                      <a:pt x="275" y="263"/>
                    </a:cubicBezTo>
                    <a:cubicBezTo>
                      <a:pt x="275" y="268"/>
                      <a:pt x="271" y="272"/>
                      <a:pt x="266" y="272"/>
                    </a:cubicBezTo>
                    <a:close/>
                    <a:moveTo>
                      <a:pt x="239" y="272"/>
                    </a:moveTo>
                    <a:cubicBezTo>
                      <a:pt x="234" y="272"/>
                      <a:pt x="230" y="268"/>
                      <a:pt x="230" y="263"/>
                    </a:cubicBezTo>
                    <a:cubicBezTo>
                      <a:pt x="230" y="258"/>
                      <a:pt x="234" y="253"/>
                      <a:pt x="239" y="253"/>
                    </a:cubicBezTo>
                    <a:cubicBezTo>
                      <a:pt x="244" y="253"/>
                      <a:pt x="248" y="258"/>
                      <a:pt x="248" y="263"/>
                    </a:cubicBezTo>
                    <a:cubicBezTo>
                      <a:pt x="248" y="268"/>
                      <a:pt x="244" y="272"/>
                      <a:pt x="239" y="272"/>
                    </a:cubicBezTo>
                    <a:close/>
                    <a:moveTo>
                      <a:pt x="212" y="272"/>
                    </a:moveTo>
                    <a:cubicBezTo>
                      <a:pt x="207" y="272"/>
                      <a:pt x="203" y="268"/>
                      <a:pt x="203" y="263"/>
                    </a:cubicBezTo>
                    <a:cubicBezTo>
                      <a:pt x="203" y="258"/>
                      <a:pt x="207" y="253"/>
                      <a:pt x="212" y="253"/>
                    </a:cubicBezTo>
                    <a:cubicBezTo>
                      <a:pt x="217" y="253"/>
                      <a:pt x="221" y="258"/>
                      <a:pt x="221" y="263"/>
                    </a:cubicBezTo>
                    <a:cubicBezTo>
                      <a:pt x="221" y="268"/>
                      <a:pt x="217" y="272"/>
                      <a:pt x="212" y="272"/>
                    </a:cubicBezTo>
                    <a:close/>
                    <a:moveTo>
                      <a:pt x="185" y="272"/>
                    </a:moveTo>
                    <a:cubicBezTo>
                      <a:pt x="180" y="272"/>
                      <a:pt x="176" y="268"/>
                      <a:pt x="176" y="263"/>
                    </a:cubicBezTo>
                    <a:cubicBezTo>
                      <a:pt x="176" y="258"/>
                      <a:pt x="180" y="253"/>
                      <a:pt x="185" y="253"/>
                    </a:cubicBezTo>
                    <a:cubicBezTo>
                      <a:pt x="190" y="253"/>
                      <a:pt x="194" y="258"/>
                      <a:pt x="194" y="263"/>
                    </a:cubicBezTo>
                    <a:cubicBezTo>
                      <a:pt x="194" y="268"/>
                      <a:pt x="190" y="272"/>
                      <a:pt x="185" y="272"/>
                    </a:cubicBezTo>
                    <a:close/>
                    <a:moveTo>
                      <a:pt x="159" y="272"/>
                    </a:moveTo>
                    <a:cubicBezTo>
                      <a:pt x="154" y="272"/>
                      <a:pt x="149" y="268"/>
                      <a:pt x="149" y="263"/>
                    </a:cubicBezTo>
                    <a:cubicBezTo>
                      <a:pt x="149" y="258"/>
                      <a:pt x="154" y="253"/>
                      <a:pt x="159" y="253"/>
                    </a:cubicBezTo>
                    <a:cubicBezTo>
                      <a:pt x="164" y="253"/>
                      <a:pt x="168" y="258"/>
                      <a:pt x="168" y="263"/>
                    </a:cubicBezTo>
                    <a:cubicBezTo>
                      <a:pt x="168" y="268"/>
                      <a:pt x="164" y="272"/>
                      <a:pt x="159" y="272"/>
                    </a:cubicBezTo>
                    <a:close/>
                    <a:moveTo>
                      <a:pt x="132" y="272"/>
                    </a:moveTo>
                    <a:cubicBezTo>
                      <a:pt x="127" y="272"/>
                      <a:pt x="123" y="268"/>
                      <a:pt x="123" y="263"/>
                    </a:cubicBezTo>
                    <a:cubicBezTo>
                      <a:pt x="123" y="258"/>
                      <a:pt x="127" y="253"/>
                      <a:pt x="132" y="253"/>
                    </a:cubicBezTo>
                    <a:cubicBezTo>
                      <a:pt x="137" y="253"/>
                      <a:pt x="141" y="258"/>
                      <a:pt x="141" y="263"/>
                    </a:cubicBezTo>
                    <a:cubicBezTo>
                      <a:pt x="141" y="268"/>
                      <a:pt x="137" y="272"/>
                      <a:pt x="132" y="272"/>
                    </a:cubicBezTo>
                    <a:close/>
                    <a:moveTo>
                      <a:pt x="105" y="272"/>
                    </a:moveTo>
                    <a:cubicBezTo>
                      <a:pt x="100" y="272"/>
                      <a:pt x="96" y="268"/>
                      <a:pt x="96" y="263"/>
                    </a:cubicBezTo>
                    <a:cubicBezTo>
                      <a:pt x="96" y="258"/>
                      <a:pt x="100" y="253"/>
                      <a:pt x="105" y="253"/>
                    </a:cubicBezTo>
                    <a:cubicBezTo>
                      <a:pt x="110" y="253"/>
                      <a:pt x="114" y="258"/>
                      <a:pt x="114" y="263"/>
                    </a:cubicBezTo>
                    <a:cubicBezTo>
                      <a:pt x="114" y="268"/>
                      <a:pt x="110" y="272"/>
                      <a:pt x="105" y="272"/>
                    </a:cubicBezTo>
                    <a:close/>
                    <a:moveTo>
                      <a:pt x="78" y="272"/>
                    </a:moveTo>
                    <a:cubicBezTo>
                      <a:pt x="73" y="272"/>
                      <a:pt x="69" y="268"/>
                      <a:pt x="69" y="263"/>
                    </a:cubicBezTo>
                    <a:cubicBezTo>
                      <a:pt x="69" y="258"/>
                      <a:pt x="73" y="253"/>
                      <a:pt x="78" y="253"/>
                    </a:cubicBezTo>
                    <a:cubicBezTo>
                      <a:pt x="83" y="253"/>
                      <a:pt x="87" y="258"/>
                      <a:pt x="87" y="263"/>
                    </a:cubicBezTo>
                    <a:cubicBezTo>
                      <a:pt x="87" y="268"/>
                      <a:pt x="83" y="272"/>
                      <a:pt x="78" y="272"/>
                    </a:cubicBezTo>
                    <a:close/>
                    <a:moveTo>
                      <a:pt x="51" y="272"/>
                    </a:moveTo>
                    <a:cubicBezTo>
                      <a:pt x="46" y="272"/>
                      <a:pt x="42" y="268"/>
                      <a:pt x="42" y="263"/>
                    </a:cubicBezTo>
                    <a:cubicBezTo>
                      <a:pt x="42" y="258"/>
                      <a:pt x="46" y="253"/>
                      <a:pt x="51" y="253"/>
                    </a:cubicBezTo>
                    <a:cubicBezTo>
                      <a:pt x="56" y="253"/>
                      <a:pt x="60" y="258"/>
                      <a:pt x="60" y="263"/>
                    </a:cubicBezTo>
                    <a:cubicBezTo>
                      <a:pt x="60" y="268"/>
                      <a:pt x="56" y="272"/>
                      <a:pt x="51" y="272"/>
                    </a:cubicBezTo>
                    <a:close/>
                    <a:moveTo>
                      <a:pt x="25" y="272"/>
                    </a:moveTo>
                    <a:cubicBezTo>
                      <a:pt x="20" y="272"/>
                      <a:pt x="15" y="268"/>
                      <a:pt x="15" y="263"/>
                    </a:cubicBezTo>
                    <a:cubicBezTo>
                      <a:pt x="15" y="258"/>
                      <a:pt x="20" y="253"/>
                      <a:pt x="25" y="253"/>
                    </a:cubicBezTo>
                    <a:cubicBezTo>
                      <a:pt x="30" y="253"/>
                      <a:pt x="34" y="258"/>
                      <a:pt x="34" y="263"/>
                    </a:cubicBezTo>
                    <a:cubicBezTo>
                      <a:pt x="34" y="268"/>
                      <a:pt x="30" y="272"/>
                      <a:pt x="25" y="272"/>
                    </a:cubicBezTo>
                    <a:close/>
                    <a:moveTo>
                      <a:pt x="25" y="234"/>
                    </a:moveTo>
                    <a:cubicBezTo>
                      <a:pt x="24" y="234"/>
                      <a:pt x="23" y="233"/>
                      <a:pt x="22" y="233"/>
                    </a:cubicBezTo>
                    <a:cubicBezTo>
                      <a:pt x="20" y="232"/>
                      <a:pt x="20" y="229"/>
                      <a:pt x="21" y="227"/>
                    </a:cubicBezTo>
                    <a:cubicBezTo>
                      <a:pt x="69" y="141"/>
                      <a:pt x="69" y="141"/>
                      <a:pt x="69" y="141"/>
                    </a:cubicBezTo>
                    <a:cubicBezTo>
                      <a:pt x="70" y="140"/>
                      <a:pt x="72" y="139"/>
                      <a:pt x="73" y="139"/>
                    </a:cubicBezTo>
                    <a:cubicBezTo>
                      <a:pt x="74" y="139"/>
                      <a:pt x="76" y="140"/>
                      <a:pt x="77" y="141"/>
                    </a:cubicBezTo>
                    <a:cubicBezTo>
                      <a:pt x="110" y="189"/>
                      <a:pt x="110" y="189"/>
                      <a:pt x="110" y="189"/>
                    </a:cubicBezTo>
                    <a:cubicBezTo>
                      <a:pt x="123" y="167"/>
                      <a:pt x="123" y="167"/>
                      <a:pt x="123" y="167"/>
                    </a:cubicBezTo>
                    <a:cubicBezTo>
                      <a:pt x="125" y="165"/>
                      <a:pt x="127" y="165"/>
                      <a:pt x="129" y="166"/>
                    </a:cubicBezTo>
                    <a:cubicBezTo>
                      <a:pt x="131" y="167"/>
                      <a:pt x="132" y="170"/>
                      <a:pt x="131" y="172"/>
                    </a:cubicBezTo>
                    <a:cubicBezTo>
                      <a:pt x="114" y="200"/>
                      <a:pt x="114" y="200"/>
                      <a:pt x="114" y="200"/>
                    </a:cubicBezTo>
                    <a:cubicBezTo>
                      <a:pt x="113" y="201"/>
                      <a:pt x="112" y="202"/>
                      <a:pt x="110" y="202"/>
                    </a:cubicBezTo>
                    <a:cubicBezTo>
                      <a:pt x="109" y="202"/>
                      <a:pt x="107" y="201"/>
                      <a:pt x="107" y="200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28" y="231"/>
                      <a:pt x="28" y="231"/>
                      <a:pt x="28" y="231"/>
                    </a:cubicBezTo>
                    <a:cubicBezTo>
                      <a:pt x="28" y="233"/>
                      <a:pt x="26" y="234"/>
                      <a:pt x="25" y="234"/>
                    </a:cubicBezTo>
                    <a:close/>
                    <a:moveTo>
                      <a:pt x="73" y="225"/>
                    </a:moveTo>
                    <a:cubicBezTo>
                      <a:pt x="72" y="225"/>
                      <a:pt x="70" y="224"/>
                      <a:pt x="70" y="223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1" y="196"/>
                      <a:pt x="52" y="193"/>
                      <a:pt x="54" y="192"/>
                    </a:cubicBezTo>
                    <a:cubicBezTo>
                      <a:pt x="56" y="190"/>
                      <a:pt x="58" y="191"/>
                      <a:pt x="60" y="193"/>
                    </a:cubicBezTo>
                    <a:cubicBezTo>
                      <a:pt x="73" y="212"/>
                      <a:pt x="73" y="212"/>
                      <a:pt x="73" y="212"/>
                    </a:cubicBezTo>
                    <a:cubicBezTo>
                      <a:pt x="86" y="188"/>
                      <a:pt x="86" y="188"/>
                      <a:pt x="86" y="188"/>
                    </a:cubicBezTo>
                    <a:cubicBezTo>
                      <a:pt x="87" y="186"/>
                      <a:pt x="89" y="185"/>
                      <a:pt x="92" y="186"/>
                    </a:cubicBezTo>
                    <a:cubicBezTo>
                      <a:pt x="94" y="188"/>
                      <a:pt x="94" y="190"/>
                      <a:pt x="93" y="192"/>
                    </a:cubicBezTo>
                    <a:cubicBezTo>
                      <a:pt x="77" y="223"/>
                      <a:pt x="77" y="223"/>
                      <a:pt x="77" y="223"/>
                    </a:cubicBezTo>
                    <a:cubicBezTo>
                      <a:pt x="76" y="224"/>
                      <a:pt x="75" y="225"/>
                      <a:pt x="73" y="225"/>
                    </a:cubicBezTo>
                    <a:cubicBezTo>
                      <a:pt x="73" y="225"/>
                      <a:pt x="73" y="225"/>
                      <a:pt x="73" y="225"/>
                    </a:cubicBezTo>
                    <a:close/>
                    <a:moveTo>
                      <a:pt x="171" y="200"/>
                    </a:moveTo>
                    <a:cubicBezTo>
                      <a:pt x="170" y="200"/>
                      <a:pt x="169" y="200"/>
                      <a:pt x="168" y="199"/>
                    </a:cubicBezTo>
                    <a:cubicBezTo>
                      <a:pt x="116" y="150"/>
                      <a:pt x="116" y="150"/>
                      <a:pt x="116" y="150"/>
                    </a:cubicBez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6" y="170"/>
                      <a:pt x="103" y="170"/>
                      <a:pt x="101" y="169"/>
                    </a:cubicBezTo>
                    <a:cubicBezTo>
                      <a:pt x="99" y="168"/>
                      <a:pt x="98" y="166"/>
                      <a:pt x="99" y="163"/>
                    </a:cubicBezTo>
                    <a:cubicBezTo>
                      <a:pt x="111" y="141"/>
                      <a:pt x="111" y="141"/>
                      <a:pt x="111" y="141"/>
                    </a:cubicBezTo>
                    <a:cubicBezTo>
                      <a:pt x="112" y="140"/>
                      <a:pt x="113" y="139"/>
                      <a:pt x="114" y="139"/>
                    </a:cubicBezTo>
                    <a:cubicBezTo>
                      <a:pt x="115" y="139"/>
                      <a:pt x="117" y="139"/>
                      <a:pt x="118" y="140"/>
                    </a:cubicBezTo>
                    <a:cubicBezTo>
                      <a:pt x="172" y="191"/>
                      <a:pt x="172" y="191"/>
                      <a:pt x="172" y="191"/>
                    </a:cubicBezTo>
                    <a:cubicBezTo>
                      <a:pt x="267" y="161"/>
                      <a:pt x="267" y="161"/>
                      <a:pt x="267" y="161"/>
                    </a:cubicBezTo>
                    <a:cubicBezTo>
                      <a:pt x="248" y="159"/>
                      <a:pt x="248" y="159"/>
                      <a:pt x="248" y="159"/>
                    </a:cubicBezTo>
                    <a:cubicBezTo>
                      <a:pt x="245" y="158"/>
                      <a:pt x="244" y="156"/>
                      <a:pt x="244" y="154"/>
                    </a:cubicBezTo>
                    <a:cubicBezTo>
                      <a:pt x="244" y="151"/>
                      <a:pt x="246" y="150"/>
                      <a:pt x="249" y="150"/>
                    </a:cubicBezTo>
                    <a:cubicBezTo>
                      <a:pt x="288" y="156"/>
                      <a:pt x="288" y="156"/>
                      <a:pt x="288" y="156"/>
                    </a:cubicBezTo>
                    <a:cubicBezTo>
                      <a:pt x="290" y="156"/>
                      <a:pt x="291" y="157"/>
                      <a:pt x="291" y="158"/>
                    </a:cubicBezTo>
                    <a:cubicBezTo>
                      <a:pt x="292" y="160"/>
                      <a:pt x="292" y="162"/>
                      <a:pt x="290" y="163"/>
                    </a:cubicBezTo>
                    <a:cubicBezTo>
                      <a:pt x="261" y="190"/>
                      <a:pt x="261" y="190"/>
                      <a:pt x="261" y="190"/>
                    </a:cubicBezTo>
                    <a:cubicBezTo>
                      <a:pt x="259" y="191"/>
                      <a:pt x="257" y="191"/>
                      <a:pt x="255" y="190"/>
                    </a:cubicBezTo>
                    <a:cubicBezTo>
                      <a:pt x="254" y="188"/>
                      <a:pt x="254" y="185"/>
                      <a:pt x="255" y="183"/>
                    </a:cubicBezTo>
                    <a:cubicBezTo>
                      <a:pt x="271" y="169"/>
                      <a:pt x="271" y="169"/>
                      <a:pt x="271" y="169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2" y="200"/>
                      <a:pt x="171" y="200"/>
                      <a:pt x="171" y="200"/>
                    </a:cubicBezTo>
                    <a:close/>
                    <a:moveTo>
                      <a:pt x="42" y="178"/>
                    </a:moveTo>
                    <a:cubicBezTo>
                      <a:pt x="40" y="178"/>
                      <a:pt x="39" y="178"/>
                      <a:pt x="38" y="176"/>
                    </a:cubicBezTo>
                    <a:cubicBezTo>
                      <a:pt x="21" y="151"/>
                      <a:pt x="21" y="151"/>
                      <a:pt x="21" y="151"/>
                    </a:cubicBezTo>
                    <a:cubicBezTo>
                      <a:pt x="20" y="149"/>
                      <a:pt x="20" y="146"/>
                      <a:pt x="22" y="145"/>
                    </a:cubicBezTo>
                    <a:cubicBezTo>
                      <a:pt x="24" y="144"/>
                      <a:pt x="27" y="144"/>
                      <a:pt x="28" y="146"/>
                    </a:cubicBezTo>
                    <a:cubicBezTo>
                      <a:pt x="45" y="172"/>
                      <a:pt x="45" y="172"/>
                      <a:pt x="45" y="172"/>
                    </a:cubicBezTo>
                    <a:cubicBezTo>
                      <a:pt x="47" y="174"/>
                      <a:pt x="46" y="176"/>
                      <a:pt x="44" y="178"/>
                    </a:cubicBezTo>
                    <a:cubicBezTo>
                      <a:pt x="43" y="178"/>
                      <a:pt x="43" y="178"/>
                      <a:pt x="42" y="178"/>
                    </a:cubicBezTo>
                    <a:close/>
                    <a:moveTo>
                      <a:pt x="140" y="153"/>
                    </a:moveTo>
                    <a:cubicBezTo>
                      <a:pt x="139" y="153"/>
                      <a:pt x="138" y="153"/>
                      <a:pt x="138" y="152"/>
                    </a:cubicBezTo>
                    <a:cubicBezTo>
                      <a:pt x="136" y="151"/>
                      <a:pt x="135" y="148"/>
                      <a:pt x="136" y="146"/>
                    </a:cubicBez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60" y="108"/>
                      <a:pt x="161" y="107"/>
                      <a:pt x="162" y="107"/>
                    </a:cubicBezTo>
                    <a:cubicBezTo>
                      <a:pt x="163" y="106"/>
                      <a:pt x="164" y="107"/>
                      <a:pt x="165" y="107"/>
                    </a:cubicBezTo>
                    <a:cubicBezTo>
                      <a:pt x="194" y="128"/>
                      <a:pt x="194" y="128"/>
                      <a:pt x="194" y="128"/>
                    </a:cubicBezTo>
                    <a:cubicBezTo>
                      <a:pt x="263" y="53"/>
                      <a:pt x="263" y="53"/>
                      <a:pt x="263" y="53"/>
                    </a:cubicBezTo>
                    <a:cubicBezTo>
                      <a:pt x="244" y="61"/>
                      <a:pt x="244" y="61"/>
                      <a:pt x="244" y="61"/>
                    </a:cubicBezTo>
                    <a:cubicBezTo>
                      <a:pt x="242" y="62"/>
                      <a:pt x="240" y="61"/>
                      <a:pt x="239" y="59"/>
                    </a:cubicBezTo>
                    <a:cubicBezTo>
                      <a:pt x="238" y="57"/>
                      <a:pt x="239" y="54"/>
                      <a:pt x="241" y="53"/>
                    </a:cubicBezTo>
                    <a:cubicBezTo>
                      <a:pt x="277" y="37"/>
                      <a:pt x="277" y="37"/>
                      <a:pt x="277" y="37"/>
                    </a:cubicBezTo>
                    <a:cubicBezTo>
                      <a:pt x="278" y="37"/>
                      <a:pt x="280" y="37"/>
                      <a:pt x="281" y="38"/>
                    </a:cubicBezTo>
                    <a:cubicBezTo>
                      <a:pt x="283" y="39"/>
                      <a:pt x="283" y="41"/>
                      <a:pt x="283" y="42"/>
                    </a:cubicBezTo>
                    <a:cubicBezTo>
                      <a:pt x="272" y="80"/>
                      <a:pt x="272" y="80"/>
                      <a:pt x="272" y="80"/>
                    </a:cubicBezTo>
                    <a:cubicBezTo>
                      <a:pt x="272" y="83"/>
                      <a:pt x="270" y="84"/>
                      <a:pt x="267" y="83"/>
                    </a:cubicBezTo>
                    <a:cubicBezTo>
                      <a:pt x="265" y="83"/>
                      <a:pt x="264" y="81"/>
                      <a:pt x="264" y="78"/>
                    </a:cubicBezTo>
                    <a:cubicBezTo>
                      <a:pt x="270" y="58"/>
                      <a:pt x="270" y="58"/>
                      <a:pt x="270" y="58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7" y="139"/>
                      <a:pt x="194" y="139"/>
                      <a:pt x="192" y="138"/>
                    </a:cubicBezTo>
                    <a:cubicBezTo>
                      <a:pt x="164" y="117"/>
                      <a:pt x="164" y="117"/>
                      <a:pt x="164" y="117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43" y="152"/>
                      <a:pt x="141" y="153"/>
                      <a:pt x="140" y="153"/>
                    </a:cubicBezTo>
                    <a:close/>
                    <a:moveTo>
                      <a:pt x="304" y="128"/>
                    </a:moveTo>
                    <a:cubicBezTo>
                      <a:pt x="304" y="128"/>
                      <a:pt x="304" y="128"/>
                      <a:pt x="304" y="128"/>
                    </a:cubicBezTo>
                    <a:cubicBezTo>
                      <a:pt x="265" y="124"/>
                      <a:pt x="265" y="124"/>
                      <a:pt x="265" y="124"/>
                    </a:cubicBezTo>
                    <a:cubicBezTo>
                      <a:pt x="262" y="124"/>
                      <a:pt x="261" y="122"/>
                      <a:pt x="261" y="119"/>
                    </a:cubicBezTo>
                    <a:cubicBezTo>
                      <a:pt x="261" y="117"/>
                      <a:pt x="263" y="115"/>
                      <a:pt x="266" y="116"/>
                    </a:cubicBezTo>
                    <a:cubicBezTo>
                      <a:pt x="286" y="118"/>
                      <a:pt x="286" y="118"/>
                      <a:pt x="286" y="118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7" y="95"/>
                      <a:pt x="246" y="92"/>
                      <a:pt x="247" y="90"/>
                    </a:cubicBezTo>
                    <a:cubicBezTo>
                      <a:pt x="248" y="88"/>
                      <a:pt x="251" y="87"/>
                      <a:pt x="253" y="89"/>
                    </a:cubicBezTo>
                    <a:cubicBezTo>
                      <a:pt x="290" y="110"/>
                      <a:pt x="290" y="110"/>
                      <a:pt x="290" y="110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78" y="91"/>
                      <a:pt x="278" y="89"/>
                      <a:pt x="280" y="87"/>
                    </a:cubicBezTo>
                    <a:cubicBezTo>
                      <a:pt x="282" y="86"/>
                      <a:pt x="285" y="87"/>
                      <a:pt x="286" y="89"/>
                    </a:cubicBezTo>
                    <a:cubicBezTo>
                      <a:pt x="308" y="122"/>
                      <a:pt x="308" y="122"/>
                      <a:pt x="308" y="122"/>
                    </a:cubicBezTo>
                    <a:cubicBezTo>
                      <a:pt x="309" y="123"/>
                      <a:pt x="309" y="125"/>
                      <a:pt x="308" y="126"/>
                    </a:cubicBezTo>
                    <a:cubicBezTo>
                      <a:pt x="307" y="128"/>
                      <a:pt x="306" y="128"/>
                      <a:pt x="304" y="128"/>
                    </a:cubicBezTo>
                    <a:close/>
                    <a:moveTo>
                      <a:pt x="25" y="119"/>
                    </a:moveTo>
                    <a:cubicBezTo>
                      <a:pt x="24" y="119"/>
                      <a:pt x="22" y="119"/>
                      <a:pt x="22" y="118"/>
                    </a:cubicBezTo>
                    <a:cubicBezTo>
                      <a:pt x="20" y="116"/>
                      <a:pt x="20" y="114"/>
                      <a:pt x="21" y="112"/>
                    </a:cubicBezTo>
                    <a:cubicBezTo>
                      <a:pt x="78" y="52"/>
                      <a:pt x="78" y="52"/>
                      <a:pt x="78" y="52"/>
                    </a:cubicBezTo>
                    <a:cubicBezTo>
                      <a:pt x="80" y="50"/>
                      <a:pt x="82" y="50"/>
                      <a:pt x="84" y="52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68" y="43"/>
                      <a:pt x="168" y="43"/>
                      <a:pt x="168" y="43"/>
                    </a:cubicBezTo>
                    <a:cubicBezTo>
                      <a:pt x="169" y="42"/>
                      <a:pt x="171" y="41"/>
                      <a:pt x="173" y="42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1" y="76"/>
                      <a:pt x="232" y="79"/>
                      <a:pt x="231" y="81"/>
                    </a:cubicBezTo>
                    <a:cubicBezTo>
                      <a:pt x="229" y="83"/>
                      <a:pt x="227" y="83"/>
                      <a:pt x="225" y="82"/>
                    </a:cubicBezTo>
                    <a:cubicBezTo>
                      <a:pt x="171" y="51"/>
                      <a:pt x="171" y="51"/>
                      <a:pt x="171" y="51"/>
                    </a:cubicBezTo>
                    <a:cubicBezTo>
                      <a:pt x="125" y="95"/>
                      <a:pt x="125" y="95"/>
                      <a:pt x="125" y="95"/>
                    </a:cubicBezTo>
                    <a:cubicBezTo>
                      <a:pt x="123" y="96"/>
                      <a:pt x="121" y="96"/>
                      <a:pt x="119" y="95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28" y="118"/>
                      <a:pt x="28" y="118"/>
                      <a:pt x="28" y="118"/>
                    </a:cubicBezTo>
                    <a:cubicBezTo>
                      <a:pt x="27" y="119"/>
                      <a:pt x="26" y="119"/>
                      <a:pt x="25" y="1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 rot="7212852">
                <a:off x="7644705" y="3633573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654992" y="1673438"/>
              <a:ext cx="2156917" cy="1637018"/>
              <a:chOff x="3654992" y="1673438"/>
              <a:chExt cx="2156917" cy="1637018"/>
            </a:xfrm>
          </p:grpSpPr>
          <p:sp>
            <p:nvSpPr>
              <p:cNvPr id="25" name="Freeform 9"/>
              <p:cNvSpPr/>
              <p:nvPr/>
            </p:nvSpPr>
            <p:spPr bwMode="auto">
              <a:xfrm>
                <a:off x="4003031" y="1673438"/>
                <a:ext cx="1808878" cy="1637018"/>
              </a:xfrm>
              <a:custGeom>
                <a:avLst/>
                <a:gdLst>
                  <a:gd name="T0" fmla="*/ 65 w 1108"/>
                  <a:gd name="T1" fmla="*/ 333 h 1006"/>
                  <a:gd name="T2" fmla="*/ 0 w 1108"/>
                  <a:gd name="T3" fmla="*/ 526 h 1006"/>
                  <a:gd name="T4" fmla="*/ 830 w 1108"/>
                  <a:gd name="T5" fmla="*/ 1006 h 1006"/>
                  <a:gd name="T6" fmla="*/ 965 w 1108"/>
                  <a:gd name="T7" fmla="*/ 853 h 1006"/>
                  <a:gd name="T8" fmla="*/ 775 w 1108"/>
                  <a:gd name="T9" fmla="*/ 143 h 1006"/>
                  <a:gd name="T10" fmla="*/ 65 w 1108"/>
                  <a:gd name="T11" fmla="*/ 333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006">
                    <a:moveTo>
                      <a:pt x="65" y="333"/>
                    </a:moveTo>
                    <a:cubicBezTo>
                      <a:pt x="30" y="395"/>
                      <a:pt x="9" y="460"/>
                      <a:pt x="0" y="526"/>
                    </a:cubicBezTo>
                    <a:cubicBezTo>
                      <a:pt x="830" y="1006"/>
                      <a:pt x="830" y="1006"/>
                      <a:pt x="830" y="1006"/>
                    </a:cubicBezTo>
                    <a:cubicBezTo>
                      <a:pt x="883" y="965"/>
                      <a:pt x="930" y="914"/>
                      <a:pt x="965" y="853"/>
                    </a:cubicBezTo>
                    <a:cubicBezTo>
                      <a:pt x="1108" y="604"/>
                      <a:pt x="1023" y="286"/>
                      <a:pt x="775" y="143"/>
                    </a:cubicBezTo>
                    <a:cubicBezTo>
                      <a:pt x="527" y="0"/>
                      <a:pt x="209" y="85"/>
                      <a:pt x="65" y="3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5" name="Freeform 15"/>
              <p:cNvSpPr/>
              <p:nvPr/>
            </p:nvSpPr>
            <p:spPr bwMode="auto">
              <a:xfrm>
                <a:off x="4133228" y="1833147"/>
                <a:ext cx="1505084" cy="1393982"/>
              </a:xfrm>
              <a:custGeom>
                <a:avLst/>
                <a:gdLst>
                  <a:gd name="T0" fmla="*/ 58 w 922"/>
                  <a:gd name="T1" fmla="*/ 277 h 856"/>
                  <a:gd name="T2" fmla="*/ 0 w 922"/>
                  <a:gd name="T3" fmla="*/ 475 h 856"/>
                  <a:gd name="T4" fmla="*/ 661 w 922"/>
                  <a:gd name="T5" fmla="*/ 856 h 856"/>
                  <a:gd name="T6" fmla="*/ 803 w 922"/>
                  <a:gd name="T7" fmla="*/ 707 h 856"/>
                  <a:gd name="T8" fmla="*/ 646 w 922"/>
                  <a:gd name="T9" fmla="*/ 119 h 856"/>
                  <a:gd name="T10" fmla="*/ 58 w 922"/>
                  <a:gd name="T11" fmla="*/ 27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856">
                    <a:moveTo>
                      <a:pt x="58" y="277"/>
                    </a:moveTo>
                    <a:cubicBezTo>
                      <a:pt x="22" y="339"/>
                      <a:pt x="3" y="407"/>
                      <a:pt x="0" y="475"/>
                    </a:cubicBezTo>
                    <a:cubicBezTo>
                      <a:pt x="661" y="856"/>
                      <a:pt x="661" y="856"/>
                      <a:pt x="661" y="856"/>
                    </a:cubicBezTo>
                    <a:cubicBezTo>
                      <a:pt x="718" y="820"/>
                      <a:pt x="767" y="770"/>
                      <a:pt x="803" y="707"/>
                    </a:cubicBezTo>
                    <a:cubicBezTo>
                      <a:pt x="922" y="501"/>
                      <a:pt x="852" y="238"/>
                      <a:pt x="646" y="119"/>
                    </a:cubicBezTo>
                    <a:cubicBezTo>
                      <a:pt x="440" y="0"/>
                      <a:pt x="177" y="71"/>
                      <a:pt x="58" y="277"/>
                    </a:cubicBezTo>
                    <a:close/>
                  </a:path>
                </a:pathLst>
              </a:custGeom>
              <a:solidFill>
                <a:srgbClr val="B1546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42" name="Freeform 22"/>
              <p:cNvSpPr>
                <a:spLocks noEditPoints="1"/>
              </p:cNvSpPr>
              <p:nvPr/>
            </p:nvSpPr>
            <p:spPr bwMode="auto">
              <a:xfrm>
                <a:off x="4673115" y="2228947"/>
                <a:ext cx="545094" cy="578078"/>
              </a:xfrm>
              <a:custGeom>
                <a:avLst/>
                <a:gdLst>
                  <a:gd name="T0" fmla="*/ 236 w 334"/>
                  <a:gd name="T1" fmla="*/ 276 h 355"/>
                  <a:gd name="T2" fmla="*/ 220 w 334"/>
                  <a:gd name="T3" fmla="*/ 268 h 355"/>
                  <a:gd name="T4" fmla="*/ 291 w 334"/>
                  <a:gd name="T5" fmla="*/ 198 h 355"/>
                  <a:gd name="T6" fmla="*/ 285 w 334"/>
                  <a:gd name="T7" fmla="*/ 119 h 355"/>
                  <a:gd name="T8" fmla="*/ 126 w 334"/>
                  <a:gd name="T9" fmla="*/ 21 h 355"/>
                  <a:gd name="T10" fmla="*/ 264 w 334"/>
                  <a:gd name="T11" fmla="*/ 35 h 355"/>
                  <a:gd name="T12" fmla="*/ 333 w 334"/>
                  <a:gd name="T13" fmla="*/ 200 h 355"/>
                  <a:gd name="T14" fmla="*/ 300 w 334"/>
                  <a:gd name="T15" fmla="*/ 254 h 355"/>
                  <a:gd name="T16" fmla="*/ 245 w 334"/>
                  <a:gd name="T17" fmla="*/ 351 h 355"/>
                  <a:gd name="T18" fmla="*/ 87 w 334"/>
                  <a:gd name="T19" fmla="*/ 351 h 355"/>
                  <a:gd name="T20" fmla="*/ 74 w 334"/>
                  <a:gd name="T21" fmla="*/ 232 h 355"/>
                  <a:gd name="T22" fmla="*/ 96 w 334"/>
                  <a:gd name="T23" fmla="*/ 270 h 355"/>
                  <a:gd name="T24" fmla="*/ 107 w 334"/>
                  <a:gd name="T25" fmla="*/ 218 h 355"/>
                  <a:gd name="T26" fmla="*/ 70 w 334"/>
                  <a:gd name="T27" fmla="*/ 191 h 355"/>
                  <a:gd name="T28" fmla="*/ 36 w 334"/>
                  <a:gd name="T29" fmla="*/ 198 h 355"/>
                  <a:gd name="T30" fmla="*/ 29 w 334"/>
                  <a:gd name="T31" fmla="*/ 154 h 355"/>
                  <a:gd name="T32" fmla="*/ 0 w 334"/>
                  <a:gd name="T33" fmla="*/ 135 h 355"/>
                  <a:gd name="T34" fmla="*/ 27 w 334"/>
                  <a:gd name="T35" fmla="*/ 98 h 355"/>
                  <a:gd name="T36" fmla="*/ 20 w 334"/>
                  <a:gd name="T37" fmla="*/ 64 h 355"/>
                  <a:gd name="T38" fmla="*/ 65 w 334"/>
                  <a:gd name="T39" fmla="*/ 57 h 355"/>
                  <a:gd name="T40" fmla="*/ 84 w 334"/>
                  <a:gd name="T41" fmla="*/ 28 h 355"/>
                  <a:gd name="T42" fmla="*/ 120 w 334"/>
                  <a:gd name="T43" fmla="*/ 55 h 355"/>
                  <a:gd name="T44" fmla="*/ 154 w 334"/>
                  <a:gd name="T45" fmla="*/ 48 h 355"/>
                  <a:gd name="T46" fmla="*/ 161 w 334"/>
                  <a:gd name="T47" fmla="*/ 93 h 355"/>
                  <a:gd name="T48" fmla="*/ 190 w 334"/>
                  <a:gd name="T49" fmla="*/ 112 h 355"/>
                  <a:gd name="T50" fmla="*/ 163 w 334"/>
                  <a:gd name="T51" fmla="*/ 148 h 355"/>
                  <a:gd name="T52" fmla="*/ 171 w 334"/>
                  <a:gd name="T53" fmla="*/ 182 h 355"/>
                  <a:gd name="T54" fmla="*/ 126 w 334"/>
                  <a:gd name="T55" fmla="*/ 189 h 355"/>
                  <a:gd name="T56" fmla="*/ 107 w 334"/>
                  <a:gd name="T57" fmla="*/ 218 h 355"/>
                  <a:gd name="T58" fmla="*/ 113 w 334"/>
                  <a:gd name="T59" fmla="*/ 186 h 355"/>
                  <a:gd name="T60" fmla="*/ 128 w 334"/>
                  <a:gd name="T61" fmla="*/ 180 h 355"/>
                  <a:gd name="T62" fmla="*/ 152 w 334"/>
                  <a:gd name="T63" fmla="*/ 156 h 355"/>
                  <a:gd name="T64" fmla="*/ 158 w 334"/>
                  <a:gd name="T65" fmla="*/ 141 h 355"/>
                  <a:gd name="T66" fmla="*/ 158 w 334"/>
                  <a:gd name="T67" fmla="*/ 106 h 355"/>
                  <a:gd name="T68" fmla="*/ 152 w 334"/>
                  <a:gd name="T69" fmla="*/ 91 h 355"/>
                  <a:gd name="T70" fmla="*/ 128 w 334"/>
                  <a:gd name="T71" fmla="*/ 66 h 355"/>
                  <a:gd name="T72" fmla="*/ 113 w 334"/>
                  <a:gd name="T73" fmla="*/ 60 h 355"/>
                  <a:gd name="T74" fmla="*/ 78 w 334"/>
                  <a:gd name="T75" fmla="*/ 60 h 355"/>
                  <a:gd name="T76" fmla="*/ 63 w 334"/>
                  <a:gd name="T77" fmla="*/ 66 h 355"/>
                  <a:gd name="T78" fmla="*/ 38 w 334"/>
                  <a:gd name="T79" fmla="*/ 91 h 355"/>
                  <a:gd name="T80" fmla="*/ 32 w 334"/>
                  <a:gd name="T81" fmla="*/ 106 h 355"/>
                  <a:gd name="T82" fmla="*/ 32 w 334"/>
                  <a:gd name="T83" fmla="*/ 141 h 355"/>
                  <a:gd name="T84" fmla="*/ 38 w 334"/>
                  <a:gd name="T85" fmla="*/ 156 h 355"/>
                  <a:gd name="T86" fmla="*/ 63 w 334"/>
                  <a:gd name="T87" fmla="*/ 180 h 355"/>
                  <a:gd name="T88" fmla="*/ 78 w 334"/>
                  <a:gd name="T89" fmla="*/ 186 h 355"/>
                  <a:gd name="T90" fmla="*/ 40 w 334"/>
                  <a:gd name="T91" fmla="*/ 123 h 355"/>
                  <a:gd name="T92" fmla="*/ 95 w 334"/>
                  <a:gd name="T93" fmla="*/ 178 h 355"/>
                  <a:gd name="T94" fmla="*/ 95 w 334"/>
                  <a:gd name="T95" fmla="*/ 17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4" h="355">
                    <a:moveTo>
                      <a:pt x="241" y="355"/>
                    </a:moveTo>
                    <a:cubicBezTo>
                      <a:pt x="238" y="355"/>
                      <a:pt x="236" y="353"/>
                      <a:pt x="236" y="351"/>
                    </a:cubicBezTo>
                    <a:cubicBezTo>
                      <a:pt x="236" y="276"/>
                      <a:pt x="236" y="276"/>
                      <a:pt x="236" y="276"/>
                    </a:cubicBezTo>
                    <a:cubicBezTo>
                      <a:pt x="220" y="276"/>
                      <a:pt x="220" y="276"/>
                      <a:pt x="220" y="276"/>
                    </a:cubicBezTo>
                    <a:cubicBezTo>
                      <a:pt x="217" y="276"/>
                      <a:pt x="215" y="274"/>
                      <a:pt x="215" y="272"/>
                    </a:cubicBezTo>
                    <a:cubicBezTo>
                      <a:pt x="215" y="269"/>
                      <a:pt x="217" y="268"/>
                      <a:pt x="220" y="268"/>
                    </a:cubicBezTo>
                    <a:cubicBezTo>
                      <a:pt x="278" y="268"/>
                      <a:pt x="278" y="268"/>
                      <a:pt x="278" y="268"/>
                    </a:cubicBezTo>
                    <a:cubicBezTo>
                      <a:pt x="285" y="268"/>
                      <a:pt x="291" y="262"/>
                      <a:pt x="291" y="254"/>
                    </a:cubicBezTo>
                    <a:cubicBezTo>
                      <a:pt x="291" y="198"/>
                      <a:pt x="291" y="198"/>
                      <a:pt x="291" y="198"/>
                    </a:cubicBezTo>
                    <a:cubicBezTo>
                      <a:pt x="291" y="196"/>
                      <a:pt x="293" y="194"/>
                      <a:pt x="295" y="194"/>
                    </a:cubicBezTo>
                    <a:cubicBezTo>
                      <a:pt x="322" y="194"/>
                      <a:pt x="322" y="194"/>
                      <a:pt x="322" y="194"/>
                    </a:cubicBezTo>
                    <a:cubicBezTo>
                      <a:pt x="285" y="119"/>
                      <a:pt x="285" y="119"/>
                      <a:pt x="285" y="119"/>
                    </a:cubicBezTo>
                    <a:cubicBezTo>
                      <a:pt x="285" y="119"/>
                      <a:pt x="285" y="118"/>
                      <a:pt x="285" y="117"/>
                    </a:cubicBezTo>
                    <a:cubicBezTo>
                      <a:pt x="285" y="116"/>
                      <a:pt x="290" y="71"/>
                      <a:pt x="258" y="41"/>
                    </a:cubicBezTo>
                    <a:cubicBezTo>
                      <a:pt x="232" y="16"/>
                      <a:pt x="187" y="9"/>
                      <a:pt x="126" y="21"/>
                    </a:cubicBezTo>
                    <a:cubicBezTo>
                      <a:pt x="123" y="22"/>
                      <a:pt x="121" y="20"/>
                      <a:pt x="121" y="18"/>
                    </a:cubicBezTo>
                    <a:cubicBezTo>
                      <a:pt x="120" y="15"/>
                      <a:pt x="122" y="13"/>
                      <a:pt x="124" y="13"/>
                    </a:cubicBezTo>
                    <a:cubicBezTo>
                      <a:pt x="188" y="0"/>
                      <a:pt x="235" y="8"/>
                      <a:pt x="264" y="35"/>
                    </a:cubicBezTo>
                    <a:cubicBezTo>
                      <a:pt x="296" y="65"/>
                      <a:pt x="294" y="108"/>
                      <a:pt x="293" y="117"/>
                    </a:cubicBezTo>
                    <a:cubicBezTo>
                      <a:pt x="333" y="196"/>
                      <a:pt x="333" y="196"/>
                      <a:pt x="333" y="196"/>
                    </a:cubicBezTo>
                    <a:cubicBezTo>
                      <a:pt x="334" y="198"/>
                      <a:pt x="334" y="199"/>
                      <a:pt x="333" y="200"/>
                    </a:cubicBezTo>
                    <a:cubicBezTo>
                      <a:pt x="332" y="202"/>
                      <a:pt x="331" y="203"/>
                      <a:pt x="329" y="203"/>
                    </a:cubicBezTo>
                    <a:cubicBezTo>
                      <a:pt x="300" y="203"/>
                      <a:pt x="300" y="203"/>
                      <a:pt x="300" y="203"/>
                    </a:cubicBezTo>
                    <a:cubicBezTo>
                      <a:pt x="300" y="254"/>
                      <a:pt x="300" y="254"/>
                      <a:pt x="300" y="254"/>
                    </a:cubicBezTo>
                    <a:cubicBezTo>
                      <a:pt x="300" y="266"/>
                      <a:pt x="290" y="276"/>
                      <a:pt x="278" y="276"/>
                    </a:cubicBezTo>
                    <a:cubicBezTo>
                      <a:pt x="245" y="276"/>
                      <a:pt x="245" y="276"/>
                      <a:pt x="245" y="276"/>
                    </a:cubicBezTo>
                    <a:cubicBezTo>
                      <a:pt x="245" y="351"/>
                      <a:pt x="245" y="351"/>
                      <a:pt x="245" y="351"/>
                    </a:cubicBezTo>
                    <a:cubicBezTo>
                      <a:pt x="245" y="353"/>
                      <a:pt x="243" y="355"/>
                      <a:pt x="241" y="355"/>
                    </a:cubicBezTo>
                    <a:close/>
                    <a:moveTo>
                      <a:pt x="92" y="355"/>
                    </a:moveTo>
                    <a:cubicBezTo>
                      <a:pt x="89" y="355"/>
                      <a:pt x="87" y="353"/>
                      <a:pt x="87" y="351"/>
                    </a:cubicBezTo>
                    <a:cubicBezTo>
                      <a:pt x="87" y="271"/>
                      <a:pt x="87" y="271"/>
                      <a:pt x="87" y="271"/>
                    </a:cubicBezTo>
                    <a:cubicBezTo>
                      <a:pt x="72" y="238"/>
                      <a:pt x="72" y="238"/>
                      <a:pt x="72" y="238"/>
                    </a:cubicBezTo>
                    <a:cubicBezTo>
                      <a:pt x="71" y="236"/>
                      <a:pt x="71" y="233"/>
                      <a:pt x="74" y="232"/>
                    </a:cubicBezTo>
                    <a:cubicBezTo>
                      <a:pt x="76" y="231"/>
                      <a:pt x="78" y="232"/>
                      <a:pt x="79" y="234"/>
                    </a:cubicBezTo>
                    <a:cubicBezTo>
                      <a:pt x="95" y="268"/>
                      <a:pt x="95" y="268"/>
                      <a:pt x="95" y="268"/>
                    </a:cubicBezTo>
                    <a:cubicBezTo>
                      <a:pt x="96" y="269"/>
                      <a:pt x="96" y="269"/>
                      <a:pt x="96" y="270"/>
                    </a:cubicBezTo>
                    <a:cubicBezTo>
                      <a:pt x="96" y="351"/>
                      <a:pt x="96" y="351"/>
                      <a:pt x="96" y="351"/>
                    </a:cubicBezTo>
                    <a:cubicBezTo>
                      <a:pt x="96" y="353"/>
                      <a:pt x="94" y="355"/>
                      <a:pt x="92" y="355"/>
                    </a:cubicBezTo>
                    <a:close/>
                    <a:moveTo>
                      <a:pt x="107" y="218"/>
                    </a:moveTo>
                    <a:cubicBezTo>
                      <a:pt x="84" y="218"/>
                      <a:pt x="84" y="218"/>
                      <a:pt x="84" y="218"/>
                    </a:cubicBezTo>
                    <a:cubicBezTo>
                      <a:pt x="82" y="218"/>
                      <a:pt x="81" y="217"/>
                      <a:pt x="80" y="216"/>
                    </a:cubicBezTo>
                    <a:cubicBezTo>
                      <a:pt x="70" y="191"/>
                      <a:pt x="70" y="191"/>
                      <a:pt x="70" y="191"/>
                    </a:cubicBezTo>
                    <a:cubicBezTo>
                      <a:pt x="68" y="191"/>
                      <a:pt x="66" y="190"/>
                      <a:pt x="65" y="18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39" y="200"/>
                      <a:pt x="37" y="200"/>
                      <a:pt x="36" y="198"/>
                    </a:cubicBezTo>
                    <a:cubicBezTo>
                      <a:pt x="20" y="182"/>
                      <a:pt x="20" y="182"/>
                      <a:pt x="20" y="182"/>
                    </a:cubicBezTo>
                    <a:cubicBezTo>
                      <a:pt x="19" y="181"/>
                      <a:pt x="18" y="179"/>
                      <a:pt x="19" y="178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2"/>
                      <a:pt x="28" y="150"/>
                      <a:pt x="27" y="148"/>
                    </a:cubicBezTo>
                    <a:cubicBezTo>
                      <a:pt x="3" y="139"/>
                      <a:pt x="3" y="139"/>
                      <a:pt x="3" y="139"/>
                    </a:cubicBezTo>
                    <a:cubicBezTo>
                      <a:pt x="1" y="138"/>
                      <a:pt x="0" y="136"/>
                      <a:pt x="0" y="135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10"/>
                      <a:pt x="1" y="108"/>
                      <a:pt x="3" y="10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8" y="96"/>
                      <a:pt x="29" y="94"/>
                      <a:pt x="29" y="93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8" y="67"/>
                      <a:pt x="19" y="65"/>
                      <a:pt x="20" y="64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7" y="47"/>
                      <a:pt x="39" y="46"/>
                      <a:pt x="41" y="4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6" y="57"/>
                      <a:pt x="68" y="56"/>
                      <a:pt x="70" y="55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1" y="29"/>
                      <a:pt x="82" y="28"/>
                      <a:pt x="84" y="28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8" y="28"/>
                      <a:pt x="110" y="29"/>
                      <a:pt x="111" y="31"/>
                    </a:cubicBezTo>
                    <a:cubicBezTo>
                      <a:pt x="120" y="55"/>
                      <a:pt x="120" y="55"/>
                      <a:pt x="120" y="55"/>
                    </a:cubicBezTo>
                    <a:cubicBezTo>
                      <a:pt x="122" y="56"/>
                      <a:pt x="124" y="57"/>
                      <a:pt x="126" y="5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1" y="46"/>
                      <a:pt x="153" y="47"/>
                      <a:pt x="154" y="48"/>
                    </a:cubicBezTo>
                    <a:cubicBezTo>
                      <a:pt x="171" y="64"/>
                      <a:pt x="171" y="64"/>
                      <a:pt x="171" y="64"/>
                    </a:cubicBezTo>
                    <a:cubicBezTo>
                      <a:pt x="172" y="65"/>
                      <a:pt x="172" y="67"/>
                      <a:pt x="171" y="69"/>
                    </a:cubicBezTo>
                    <a:cubicBezTo>
                      <a:pt x="161" y="93"/>
                      <a:pt x="161" y="93"/>
                      <a:pt x="161" y="93"/>
                    </a:cubicBezTo>
                    <a:cubicBezTo>
                      <a:pt x="162" y="94"/>
                      <a:pt x="163" y="96"/>
                      <a:pt x="163" y="9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9" y="108"/>
                      <a:pt x="190" y="110"/>
                      <a:pt x="190" y="112"/>
                    </a:cubicBezTo>
                    <a:cubicBezTo>
                      <a:pt x="190" y="135"/>
                      <a:pt x="190" y="135"/>
                      <a:pt x="190" y="135"/>
                    </a:cubicBezTo>
                    <a:cubicBezTo>
                      <a:pt x="190" y="136"/>
                      <a:pt x="189" y="138"/>
                      <a:pt x="188" y="139"/>
                    </a:cubicBezTo>
                    <a:cubicBezTo>
                      <a:pt x="163" y="148"/>
                      <a:pt x="163" y="148"/>
                      <a:pt x="163" y="148"/>
                    </a:cubicBezTo>
                    <a:cubicBezTo>
                      <a:pt x="163" y="150"/>
                      <a:pt x="162" y="152"/>
                      <a:pt x="161" y="154"/>
                    </a:cubicBezTo>
                    <a:cubicBezTo>
                      <a:pt x="171" y="178"/>
                      <a:pt x="171" y="178"/>
                      <a:pt x="171" y="178"/>
                    </a:cubicBezTo>
                    <a:cubicBezTo>
                      <a:pt x="172" y="179"/>
                      <a:pt x="172" y="181"/>
                      <a:pt x="171" y="182"/>
                    </a:cubicBezTo>
                    <a:cubicBezTo>
                      <a:pt x="154" y="198"/>
                      <a:pt x="154" y="198"/>
                      <a:pt x="154" y="198"/>
                    </a:cubicBezTo>
                    <a:cubicBezTo>
                      <a:pt x="153" y="200"/>
                      <a:pt x="151" y="200"/>
                      <a:pt x="150" y="199"/>
                    </a:cubicBezTo>
                    <a:cubicBezTo>
                      <a:pt x="126" y="189"/>
                      <a:pt x="126" y="189"/>
                      <a:pt x="126" y="189"/>
                    </a:cubicBezTo>
                    <a:cubicBezTo>
                      <a:pt x="124" y="190"/>
                      <a:pt x="122" y="191"/>
                      <a:pt x="120" y="191"/>
                    </a:cubicBezTo>
                    <a:cubicBezTo>
                      <a:pt x="111" y="216"/>
                      <a:pt x="111" y="216"/>
                      <a:pt x="111" y="216"/>
                    </a:cubicBezTo>
                    <a:cubicBezTo>
                      <a:pt x="110" y="217"/>
                      <a:pt x="108" y="218"/>
                      <a:pt x="107" y="218"/>
                    </a:cubicBezTo>
                    <a:close/>
                    <a:moveTo>
                      <a:pt x="87" y="210"/>
                    </a:moveTo>
                    <a:cubicBezTo>
                      <a:pt x="104" y="210"/>
                      <a:pt x="104" y="210"/>
                      <a:pt x="104" y="210"/>
                    </a:cubicBezTo>
                    <a:cubicBezTo>
                      <a:pt x="113" y="186"/>
                      <a:pt x="113" y="186"/>
                      <a:pt x="113" y="186"/>
                    </a:cubicBezTo>
                    <a:cubicBezTo>
                      <a:pt x="113" y="185"/>
                      <a:pt x="114" y="184"/>
                      <a:pt x="115" y="184"/>
                    </a:cubicBezTo>
                    <a:cubicBezTo>
                      <a:pt x="118" y="183"/>
                      <a:pt x="121" y="182"/>
                      <a:pt x="124" y="180"/>
                    </a:cubicBezTo>
                    <a:cubicBezTo>
                      <a:pt x="125" y="180"/>
                      <a:pt x="126" y="180"/>
                      <a:pt x="128" y="180"/>
                    </a:cubicBezTo>
                    <a:cubicBezTo>
                      <a:pt x="150" y="190"/>
                      <a:pt x="150" y="190"/>
                      <a:pt x="150" y="190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52" y="156"/>
                      <a:pt x="152" y="156"/>
                      <a:pt x="152" y="156"/>
                    </a:cubicBezTo>
                    <a:cubicBezTo>
                      <a:pt x="152" y="154"/>
                      <a:pt x="152" y="153"/>
                      <a:pt x="153" y="152"/>
                    </a:cubicBezTo>
                    <a:cubicBezTo>
                      <a:pt x="154" y="149"/>
                      <a:pt x="155" y="146"/>
                      <a:pt x="156" y="143"/>
                    </a:cubicBezTo>
                    <a:cubicBezTo>
                      <a:pt x="156" y="142"/>
                      <a:pt x="157" y="141"/>
                      <a:pt x="158" y="141"/>
                    </a:cubicBezTo>
                    <a:cubicBezTo>
                      <a:pt x="182" y="132"/>
                      <a:pt x="182" y="132"/>
                      <a:pt x="182" y="132"/>
                    </a:cubicBezTo>
                    <a:cubicBezTo>
                      <a:pt x="182" y="115"/>
                      <a:pt x="182" y="115"/>
                      <a:pt x="182" y="115"/>
                    </a:cubicBezTo>
                    <a:cubicBezTo>
                      <a:pt x="158" y="106"/>
                      <a:pt x="158" y="106"/>
                      <a:pt x="158" y="106"/>
                    </a:cubicBezTo>
                    <a:cubicBezTo>
                      <a:pt x="157" y="105"/>
                      <a:pt x="156" y="104"/>
                      <a:pt x="156" y="103"/>
                    </a:cubicBezTo>
                    <a:cubicBezTo>
                      <a:pt x="155" y="100"/>
                      <a:pt x="154" y="97"/>
                      <a:pt x="153" y="95"/>
                    </a:cubicBezTo>
                    <a:cubicBezTo>
                      <a:pt x="152" y="93"/>
                      <a:pt x="152" y="92"/>
                      <a:pt x="152" y="91"/>
                    </a:cubicBezTo>
                    <a:cubicBezTo>
                      <a:pt x="162" y="68"/>
                      <a:pt x="162" y="68"/>
                      <a:pt x="162" y="68"/>
                    </a:cubicBezTo>
                    <a:cubicBezTo>
                      <a:pt x="150" y="56"/>
                      <a:pt x="150" y="56"/>
                      <a:pt x="150" y="56"/>
                    </a:cubicBezTo>
                    <a:cubicBezTo>
                      <a:pt x="128" y="66"/>
                      <a:pt x="128" y="66"/>
                      <a:pt x="128" y="66"/>
                    </a:cubicBezTo>
                    <a:cubicBezTo>
                      <a:pt x="126" y="67"/>
                      <a:pt x="125" y="67"/>
                      <a:pt x="124" y="66"/>
                    </a:cubicBezTo>
                    <a:cubicBezTo>
                      <a:pt x="121" y="65"/>
                      <a:pt x="118" y="63"/>
                      <a:pt x="115" y="62"/>
                    </a:cubicBezTo>
                    <a:cubicBezTo>
                      <a:pt x="114" y="62"/>
                      <a:pt x="113" y="61"/>
                      <a:pt x="113" y="60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87" y="37"/>
                      <a:pt x="87" y="37"/>
                      <a:pt x="87" y="37"/>
                    </a:cubicBezTo>
                    <a:cubicBezTo>
                      <a:pt x="78" y="60"/>
                      <a:pt x="78" y="60"/>
                      <a:pt x="78" y="60"/>
                    </a:cubicBezTo>
                    <a:cubicBezTo>
                      <a:pt x="77" y="61"/>
                      <a:pt x="76" y="62"/>
                      <a:pt x="75" y="62"/>
                    </a:cubicBezTo>
                    <a:cubicBezTo>
                      <a:pt x="72" y="63"/>
                      <a:pt x="69" y="65"/>
                      <a:pt x="67" y="66"/>
                    </a:cubicBezTo>
                    <a:cubicBezTo>
                      <a:pt x="65" y="67"/>
                      <a:pt x="64" y="67"/>
                      <a:pt x="63" y="66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8" y="91"/>
                      <a:pt x="38" y="91"/>
                      <a:pt x="38" y="91"/>
                    </a:cubicBezTo>
                    <a:cubicBezTo>
                      <a:pt x="39" y="92"/>
                      <a:pt x="39" y="93"/>
                      <a:pt x="38" y="95"/>
                    </a:cubicBezTo>
                    <a:cubicBezTo>
                      <a:pt x="37" y="97"/>
                      <a:pt x="36" y="100"/>
                      <a:pt x="35" y="103"/>
                    </a:cubicBezTo>
                    <a:cubicBezTo>
                      <a:pt x="34" y="104"/>
                      <a:pt x="33" y="105"/>
                      <a:pt x="32" y="106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9" y="132"/>
                      <a:pt x="9" y="132"/>
                      <a:pt x="9" y="132"/>
                    </a:cubicBezTo>
                    <a:cubicBezTo>
                      <a:pt x="32" y="141"/>
                      <a:pt x="32" y="141"/>
                      <a:pt x="32" y="141"/>
                    </a:cubicBezTo>
                    <a:cubicBezTo>
                      <a:pt x="33" y="141"/>
                      <a:pt x="34" y="142"/>
                      <a:pt x="35" y="143"/>
                    </a:cubicBezTo>
                    <a:cubicBezTo>
                      <a:pt x="36" y="146"/>
                      <a:pt x="37" y="149"/>
                      <a:pt x="38" y="152"/>
                    </a:cubicBezTo>
                    <a:cubicBezTo>
                      <a:pt x="39" y="153"/>
                      <a:pt x="39" y="154"/>
                      <a:pt x="38" y="156"/>
                    </a:cubicBezTo>
                    <a:cubicBezTo>
                      <a:pt x="28" y="178"/>
                      <a:pt x="28" y="178"/>
                      <a:pt x="28" y="178"/>
                    </a:cubicBezTo>
                    <a:cubicBezTo>
                      <a:pt x="40" y="190"/>
                      <a:pt x="40" y="190"/>
                      <a:pt x="40" y="190"/>
                    </a:cubicBezTo>
                    <a:cubicBezTo>
                      <a:pt x="63" y="180"/>
                      <a:pt x="63" y="180"/>
                      <a:pt x="63" y="180"/>
                    </a:cubicBezTo>
                    <a:cubicBezTo>
                      <a:pt x="64" y="180"/>
                      <a:pt x="65" y="180"/>
                      <a:pt x="67" y="180"/>
                    </a:cubicBezTo>
                    <a:cubicBezTo>
                      <a:pt x="69" y="182"/>
                      <a:pt x="72" y="183"/>
                      <a:pt x="75" y="184"/>
                    </a:cubicBezTo>
                    <a:cubicBezTo>
                      <a:pt x="76" y="184"/>
                      <a:pt x="77" y="185"/>
                      <a:pt x="78" y="186"/>
                    </a:cubicBezTo>
                    <a:lnTo>
                      <a:pt x="87" y="210"/>
                    </a:lnTo>
                    <a:close/>
                    <a:moveTo>
                      <a:pt x="95" y="178"/>
                    </a:moveTo>
                    <a:cubicBezTo>
                      <a:pt x="65" y="178"/>
                      <a:pt x="40" y="153"/>
                      <a:pt x="40" y="123"/>
                    </a:cubicBezTo>
                    <a:cubicBezTo>
                      <a:pt x="40" y="93"/>
                      <a:pt x="65" y="68"/>
                      <a:pt x="95" y="68"/>
                    </a:cubicBezTo>
                    <a:cubicBezTo>
                      <a:pt x="126" y="68"/>
                      <a:pt x="150" y="93"/>
                      <a:pt x="150" y="123"/>
                    </a:cubicBezTo>
                    <a:cubicBezTo>
                      <a:pt x="150" y="153"/>
                      <a:pt x="126" y="178"/>
                      <a:pt x="95" y="178"/>
                    </a:cubicBezTo>
                    <a:close/>
                    <a:moveTo>
                      <a:pt x="95" y="77"/>
                    </a:moveTo>
                    <a:cubicBezTo>
                      <a:pt x="70" y="77"/>
                      <a:pt x="49" y="98"/>
                      <a:pt x="49" y="123"/>
                    </a:cubicBezTo>
                    <a:cubicBezTo>
                      <a:pt x="49" y="149"/>
                      <a:pt x="70" y="170"/>
                      <a:pt x="95" y="170"/>
                    </a:cubicBezTo>
                    <a:cubicBezTo>
                      <a:pt x="121" y="170"/>
                      <a:pt x="142" y="149"/>
                      <a:pt x="142" y="123"/>
                    </a:cubicBezTo>
                    <a:cubicBezTo>
                      <a:pt x="142" y="98"/>
                      <a:pt x="121" y="77"/>
                      <a:pt x="95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 rot="18036191" flipH="1">
                <a:off x="4524773" y="2000484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548208" y="3392045"/>
              <a:ext cx="2085630" cy="1638753"/>
              <a:chOff x="3548208" y="3392045"/>
              <a:chExt cx="2085630" cy="1638753"/>
            </a:xfrm>
          </p:grpSpPr>
          <p:sp>
            <p:nvSpPr>
              <p:cNvPr id="26" name="Freeform 10"/>
              <p:cNvSpPr/>
              <p:nvPr/>
            </p:nvSpPr>
            <p:spPr bwMode="auto">
              <a:xfrm>
                <a:off x="3548208" y="3392045"/>
                <a:ext cx="1808878" cy="1638753"/>
              </a:xfrm>
              <a:custGeom>
                <a:avLst/>
                <a:gdLst>
                  <a:gd name="T0" fmla="*/ 143 w 1108"/>
                  <a:gd name="T1" fmla="*/ 853 h 1006"/>
                  <a:gd name="T2" fmla="*/ 278 w 1108"/>
                  <a:gd name="T3" fmla="*/ 1006 h 1006"/>
                  <a:gd name="T4" fmla="*/ 1108 w 1108"/>
                  <a:gd name="T5" fmla="*/ 527 h 1006"/>
                  <a:gd name="T6" fmla="*/ 1043 w 1108"/>
                  <a:gd name="T7" fmla="*/ 334 h 1006"/>
                  <a:gd name="T8" fmla="*/ 334 w 1108"/>
                  <a:gd name="T9" fmla="*/ 144 h 1006"/>
                  <a:gd name="T10" fmla="*/ 143 w 1108"/>
                  <a:gd name="T11" fmla="*/ 853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006">
                    <a:moveTo>
                      <a:pt x="143" y="853"/>
                    </a:moveTo>
                    <a:cubicBezTo>
                      <a:pt x="179" y="915"/>
                      <a:pt x="225" y="966"/>
                      <a:pt x="278" y="1006"/>
                    </a:cubicBezTo>
                    <a:cubicBezTo>
                      <a:pt x="1108" y="527"/>
                      <a:pt x="1108" y="527"/>
                      <a:pt x="1108" y="527"/>
                    </a:cubicBezTo>
                    <a:cubicBezTo>
                      <a:pt x="1100" y="461"/>
                      <a:pt x="1078" y="395"/>
                      <a:pt x="1043" y="334"/>
                    </a:cubicBezTo>
                    <a:cubicBezTo>
                      <a:pt x="900" y="85"/>
                      <a:pt x="582" y="0"/>
                      <a:pt x="334" y="144"/>
                    </a:cubicBezTo>
                    <a:cubicBezTo>
                      <a:pt x="85" y="287"/>
                      <a:pt x="0" y="605"/>
                      <a:pt x="143" y="85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6" name="Freeform 16"/>
              <p:cNvSpPr/>
              <p:nvPr/>
            </p:nvSpPr>
            <p:spPr bwMode="auto">
              <a:xfrm>
                <a:off x="3707917" y="3562170"/>
                <a:ext cx="1505084" cy="1393982"/>
              </a:xfrm>
              <a:custGeom>
                <a:avLst/>
                <a:gdLst>
                  <a:gd name="T0" fmla="*/ 119 w 922"/>
                  <a:gd name="T1" fmla="*/ 707 h 856"/>
                  <a:gd name="T2" fmla="*/ 261 w 922"/>
                  <a:gd name="T3" fmla="*/ 856 h 856"/>
                  <a:gd name="T4" fmla="*/ 922 w 922"/>
                  <a:gd name="T5" fmla="*/ 475 h 856"/>
                  <a:gd name="T6" fmla="*/ 864 w 922"/>
                  <a:gd name="T7" fmla="*/ 277 h 856"/>
                  <a:gd name="T8" fmla="*/ 276 w 922"/>
                  <a:gd name="T9" fmla="*/ 119 h 856"/>
                  <a:gd name="T10" fmla="*/ 119 w 922"/>
                  <a:gd name="T11" fmla="*/ 707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2" h="856">
                    <a:moveTo>
                      <a:pt x="119" y="707"/>
                    </a:moveTo>
                    <a:cubicBezTo>
                      <a:pt x="155" y="770"/>
                      <a:pt x="204" y="820"/>
                      <a:pt x="261" y="856"/>
                    </a:cubicBezTo>
                    <a:cubicBezTo>
                      <a:pt x="922" y="475"/>
                      <a:pt x="922" y="475"/>
                      <a:pt x="922" y="475"/>
                    </a:cubicBezTo>
                    <a:cubicBezTo>
                      <a:pt x="919" y="407"/>
                      <a:pt x="901" y="339"/>
                      <a:pt x="864" y="277"/>
                    </a:cubicBezTo>
                    <a:cubicBezTo>
                      <a:pt x="746" y="71"/>
                      <a:pt x="482" y="0"/>
                      <a:pt x="276" y="119"/>
                    </a:cubicBezTo>
                    <a:cubicBezTo>
                      <a:pt x="70" y="238"/>
                      <a:pt x="0" y="502"/>
                      <a:pt x="119" y="707"/>
                    </a:cubicBezTo>
                    <a:close/>
                  </a:path>
                </a:pathLst>
              </a:custGeom>
              <a:solidFill>
                <a:srgbClr val="7C7B8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237" name="Freeform 17"/>
              <p:cNvSpPr>
                <a:spLocks noEditPoints="1"/>
              </p:cNvSpPr>
              <p:nvPr/>
            </p:nvSpPr>
            <p:spPr bwMode="auto">
              <a:xfrm>
                <a:off x="4226971" y="3968387"/>
                <a:ext cx="560718" cy="498223"/>
              </a:xfrm>
              <a:custGeom>
                <a:avLst/>
                <a:gdLst>
                  <a:gd name="T0" fmla="*/ 17 w 344"/>
                  <a:gd name="T1" fmla="*/ 306 h 306"/>
                  <a:gd name="T2" fmla="*/ 43 w 344"/>
                  <a:gd name="T3" fmla="*/ 270 h 306"/>
                  <a:gd name="T4" fmla="*/ 326 w 344"/>
                  <a:gd name="T5" fmla="*/ 301 h 306"/>
                  <a:gd name="T6" fmla="*/ 21 w 344"/>
                  <a:gd name="T7" fmla="*/ 297 h 306"/>
                  <a:gd name="T8" fmla="*/ 295 w 344"/>
                  <a:gd name="T9" fmla="*/ 279 h 306"/>
                  <a:gd name="T10" fmla="*/ 21 w 344"/>
                  <a:gd name="T11" fmla="*/ 297 h 306"/>
                  <a:gd name="T12" fmla="*/ 184 w 344"/>
                  <a:gd name="T13" fmla="*/ 261 h 306"/>
                  <a:gd name="T14" fmla="*/ 189 w 344"/>
                  <a:gd name="T15" fmla="*/ 116 h 306"/>
                  <a:gd name="T16" fmla="*/ 193 w 344"/>
                  <a:gd name="T17" fmla="*/ 261 h 306"/>
                  <a:gd name="T18" fmla="*/ 149 w 344"/>
                  <a:gd name="T19" fmla="*/ 266 h 306"/>
                  <a:gd name="T20" fmla="*/ 145 w 344"/>
                  <a:gd name="T21" fmla="*/ 120 h 306"/>
                  <a:gd name="T22" fmla="*/ 154 w 344"/>
                  <a:gd name="T23" fmla="*/ 120 h 306"/>
                  <a:gd name="T24" fmla="*/ 149 w 344"/>
                  <a:gd name="T25" fmla="*/ 266 h 306"/>
                  <a:gd name="T26" fmla="*/ 0 w 344"/>
                  <a:gd name="T27" fmla="*/ 205 h 306"/>
                  <a:gd name="T28" fmla="*/ 0 w 344"/>
                  <a:gd name="T29" fmla="*/ 204 h 306"/>
                  <a:gd name="T30" fmla="*/ 1 w 344"/>
                  <a:gd name="T31" fmla="*/ 203 h 306"/>
                  <a:gd name="T32" fmla="*/ 50 w 344"/>
                  <a:gd name="T33" fmla="*/ 140 h 306"/>
                  <a:gd name="T34" fmla="*/ 93 w 344"/>
                  <a:gd name="T35" fmla="*/ 204 h 306"/>
                  <a:gd name="T36" fmla="*/ 46 w 344"/>
                  <a:gd name="T37" fmla="*/ 252 h 306"/>
                  <a:gd name="T38" fmla="*/ 46 w 344"/>
                  <a:gd name="T39" fmla="*/ 243 h 306"/>
                  <a:gd name="T40" fmla="*/ 9 w 344"/>
                  <a:gd name="T41" fmla="*/ 209 h 306"/>
                  <a:gd name="T42" fmla="*/ 81 w 344"/>
                  <a:gd name="T43" fmla="*/ 201 h 306"/>
                  <a:gd name="T44" fmla="*/ 12 w 344"/>
                  <a:gd name="T45" fmla="*/ 201 h 306"/>
                  <a:gd name="T46" fmla="*/ 251 w 344"/>
                  <a:gd name="T47" fmla="*/ 135 h 306"/>
                  <a:gd name="T48" fmla="*/ 251 w 344"/>
                  <a:gd name="T49" fmla="*/ 134 h 306"/>
                  <a:gd name="T50" fmla="*/ 252 w 344"/>
                  <a:gd name="T51" fmla="*/ 133 h 306"/>
                  <a:gd name="T52" fmla="*/ 301 w 344"/>
                  <a:gd name="T53" fmla="*/ 70 h 306"/>
                  <a:gd name="T54" fmla="*/ 344 w 344"/>
                  <a:gd name="T55" fmla="*/ 134 h 306"/>
                  <a:gd name="T56" fmla="*/ 344 w 344"/>
                  <a:gd name="T57" fmla="*/ 134 h 306"/>
                  <a:gd name="T58" fmla="*/ 298 w 344"/>
                  <a:gd name="T59" fmla="*/ 182 h 306"/>
                  <a:gd name="T60" fmla="*/ 298 w 344"/>
                  <a:gd name="T61" fmla="*/ 173 h 306"/>
                  <a:gd name="T62" fmla="*/ 260 w 344"/>
                  <a:gd name="T63" fmla="*/ 139 h 306"/>
                  <a:gd name="T64" fmla="*/ 332 w 344"/>
                  <a:gd name="T65" fmla="*/ 131 h 306"/>
                  <a:gd name="T66" fmla="*/ 263 w 344"/>
                  <a:gd name="T67" fmla="*/ 131 h 306"/>
                  <a:gd name="T68" fmla="*/ 17 w 344"/>
                  <a:gd name="T69" fmla="*/ 139 h 306"/>
                  <a:gd name="T70" fmla="*/ 13 w 344"/>
                  <a:gd name="T71" fmla="*/ 118 h 306"/>
                  <a:gd name="T72" fmla="*/ 135 w 344"/>
                  <a:gd name="T73" fmla="*/ 83 h 306"/>
                  <a:gd name="T74" fmla="*/ 197 w 344"/>
                  <a:gd name="T75" fmla="*/ 66 h 306"/>
                  <a:gd name="T76" fmla="*/ 319 w 344"/>
                  <a:gd name="T77" fmla="*/ 33 h 306"/>
                  <a:gd name="T78" fmla="*/ 325 w 344"/>
                  <a:gd name="T79" fmla="*/ 53 h 306"/>
                  <a:gd name="T80" fmla="*/ 202 w 344"/>
                  <a:gd name="T81" fmla="*/ 92 h 306"/>
                  <a:gd name="T82" fmla="*/ 144 w 344"/>
                  <a:gd name="T83" fmla="*/ 108 h 306"/>
                  <a:gd name="T84" fmla="*/ 21 w 344"/>
                  <a:gd name="T85" fmla="*/ 142 h 306"/>
                  <a:gd name="T86" fmla="*/ 24 w 344"/>
                  <a:gd name="T87" fmla="*/ 132 h 306"/>
                  <a:gd name="T88" fmla="*/ 136 w 344"/>
                  <a:gd name="T89" fmla="*/ 92 h 306"/>
                  <a:gd name="T90" fmla="*/ 149 w 344"/>
                  <a:gd name="T91" fmla="*/ 100 h 306"/>
                  <a:gd name="T92" fmla="*/ 194 w 344"/>
                  <a:gd name="T93" fmla="*/ 85 h 306"/>
                  <a:gd name="T94" fmla="*/ 144 w 344"/>
                  <a:gd name="T95" fmla="*/ 85 h 306"/>
                  <a:gd name="T96" fmla="*/ 144 w 344"/>
                  <a:gd name="T97" fmla="*/ 86 h 306"/>
                  <a:gd name="T98" fmla="*/ 149 w 344"/>
                  <a:gd name="T99" fmla="*/ 100 h 306"/>
                  <a:gd name="T100" fmla="*/ 203 w 344"/>
                  <a:gd name="T101" fmla="*/ 82 h 306"/>
                  <a:gd name="T102" fmla="*/ 314 w 344"/>
                  <a:gd name="T103" fmla="*/ 42 h 306"/>
                  <a:gd name="T104" fmla="*/ 189 w 344"/>
                  <a:gd name="T105" fmla="*/ 56 h 306"/>
                  <a:gd name="T106" fmla="*/ 184 w 344"/>
                  <a:gd name="T107" fmla="*/ 24 h 306"/>
                  <a:gd name="T108" fmla="*/ 154 w 344"/>
                  <a:gd name="T109" fmla="*/ 24 h 306"/>
                  <a:gd name="T110" fmla="*/ 149 w 344"/>
                  <a:gd name="T111" fmla="*/ 56 h 306"/>
                  <a:gd name="T112" fmla="*/ 145 w 344"/>
                  <a:gd name="T113" fmla="*/ 24 h 306"/>
                  <a:gd name="T114" fmla="*/ 193 w 344"/>
                  <a:gd name="T115" fmla="*/ 24 h 306"/>
                  <a:gd name="T116" fmla="*/ 189 w 344"/>
                  <a:gd name="T117" fmla="*/ 5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44" h="306">
                    <a:moveTo>
                      <a:pt x="321" y="306"/>
                    </a:moveTo>
                    <a:cubicBezTo>
                      <a:pt x="17" y="306"/>
                      <a:pt x="17" y="306"/>
                      <a:pt x="17" y="306"/>
                    </a:cubicBezTo>
                    <a:cubicBezTo>
                      <a:pt x="14" y="306"/>
                      <a:pt x="12" y="304"/>
                      <a:pt x="12" y="301"/>
                    </a:cubicBezTo>
                    <a:cubicBezTo>
                      <a:pt x="12" y="284"/>
                      <a:pt x="26" y="270"/>
                      <a:pt x="43" y="270"/>
                    </a:cubicBezTo>
                    <a:cubicBezTo>
                      <a:pt x="295" y="270"/>
                      <a:pt x="295" y="270"/>
                      <a:pt x="295" y="270"/>
                    </a:cubicBezTo>
                    <a:cubicBezTo>
                      <a:pt x="312" y="270"/>
                      <a:pt x="326" y="284"/>
                      <a:pt x="326" y="301"/>
                    </a:cubicBezTo>
                    <a:cubicBezTo>
                      <a:pt x="326" y="304"/>
                      <a:pt x="324" y="306"/>
                      <a:pt x="321" y="306"/>
                    </a:cubicBezTo>
                    <a:close/>
                    <a:moveTo>
                      <a:pt x="21" y="297"/>
                    </a:moveTo>
                    <a:cubicBezTo>
                      <a:pt x="317" y="297"/>
                      <a:pt x="317" y="297"/>
                      <a:pt x="317" y="297"/>
                    </a:cubicBezTo>
                    <a:cubicBezTo>
                      <a:pt x="315" y="287"/>
                      <a:pt x="306" y="279"/>
                      <a:pt x="295" y="279"/>
                    </a:cubicBezTo>
                    <a:cubicBezTo>
                      <a:pt x="43" y="279"/>
                      <a:pt x="43" y="279"/>
                      <a:pt x="43" y="279"/>
                    </a:cubicBezTo>
                    <a:cubicBezTo>
                      <a:pt x="32" y="279"/>
                      <a:pt x="23" y="287"/>
                      <a:pt x="21" y="297"/>
                    </a:cubicBezTo>
                    <a:close/>
                    <a:moveTo>
                      <a:pt x="189" y="266"/>
                    </a:moveTo>
                    <a:cubicBezTo>
                      <a:pt x="186" y="266"/>
                      <a:pt x="184" y="264"/>
                      <a:pt x="184" y="261"/>
                    </a:cubicBezTo>
                    <a:cubicBezTo>
                      <a:pt x="184" y="120"/>
                      <a:pt x="184" y="120"/>
                      <a:pt x="184" y="120"/>
                    </a:cubicBezTo>
                    <a:cubicBezTo>
                      <a:pt x="184" y="118"/>
                      <a:pt x="186" y="116"/>
                      <a:pt x="189" y="116"/>
                    </a:cubicBezTo>
                    <a:cubicBezTo>
                      <a:pt x="191" y="116"/>
                      <a:pt x="193" y="118"/>
                      <a:pt x="193" y="120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64"/>
                      <a:pt x="191" y="266"/>
                      <a:pt x="189" y="266"/>
                    </a:cubicBezTo>
                    <a:close/>
                    <a:moveTo>
                      <a:pt x="149" y="266"/>
                    </a:moveTo>
                    <a:cubicBezTo>
                      <a:pt x="147" y="266"/>
                      <a:pt x="145" y="264"/>
                      <a:pt x="145" y="261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5" y="118"/>
                      <a:pt x="147" y="116"/>
                      <a:pt x="149" y="116"/>
                    </a:cubicBezTo>
                    <a:cubicBezTo>
                      <a:pt x="152" y="116"/>
                      <a:pt x="154" y="118"/>
                      <a:pt x="154" y="120"/>
                    </a:cubicBezTo>
                    <a:cubicBezTo>
                      <a:pt x="154" y="261"/>
                      <a:pt x="154" y="261"/>
                      <a:pt x="154" y="261"/>
                    </a:cubicBezTo>
                    <a:cubicBezTo>
                      <a:pt x="154" y="264"/>
                      <a:pt x="152" y="266"/>
                      <a:pt x="149" y="266"/>
                    </a:cubicBezTo>
                    <a:close/>
                    <a:moveTo>
                      <a:pt x="46" y="252"/>
                    </a:moveTo>
                    <a:cubicBezTo>
                      <a:pt x="21" y="252"/>
                      <a:pt x="0" y="231"/>
                      <a:pt x="0" y="205"/>
                    </a:cubicBezTo>
                    <a:cubicBezTo>
                      <a:pt x="0" y="205"/>
                      <a:pt x="0" y="204"/>
                      <a:pt x="0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0" y="203"/>
                      <a:pt x="0" y="203"/>
                      <a:pt x="1" y="203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4" y="137"/>
                      <a:pt x="48" y="137"/>
                      <a:pt x="50" y="140"/>
                    </a:cubicBezTo>
                    <a:cubicBezTo>
                      <a:pt x="92" y="203"/>
                      <a:pt x="92" y="203"/>
                      <a:pt x="92" y="203"/>
                    </a:cubicBezTo>
                    <a:cubicBezTo>
                      <a:pt x="92" y="203"/>
                      <a:pt x="93" y="203"/>
                      <a:pt x="93" y="204"/>
                    </a:cubicBezTo>
                    <a:cubicBezTo>
                      <a:pt x="93" y="204"/>
                      <a:pt x="93" y="205"/>
                      <a:pt x="93" y="205"/>
                    </a:cubicBezTo>
                    <a:cubicBezTo>
                      <a:pt x="93" y="231"/>
                      <a:pt x="72" y="252"/>
                      <a:pt x="46" y="252"/>
                    </a:cubicBezTo>
                    <a:close/>
                    <a:moveTo>
                      <a:pt x="9" y="209"/>
                    </a:moveTo>
                    <a:cubicBezTo>
                      <a:pt x="11" y="228"/>
                      <a:pt x="27" y="243"/>
                      <a:pt x="46" y="243"/>
                    </a:cubicBezTo>
                    <a:cubicBezTo>
                      <a:pt x="66" y="243"/>
                      <a:pt x="82" y="228"/>
                      <a:pt x="84" y="209"/>
                    </a:cubicBezTo>
                    <a:lnTo>
                      <a:pt x="9" y="209"/>
                    </a:lnTo>
                    <a:close/>
                    <a:moveTo>
                      <a:pt x="12" y="201"/>
                    </a:moveTo>
                    <a:cubicBezTo>
                      <a:pt x="81" y="201"/>
                      <a:pt x="81" y="201"/>
                      <a:pt x="81" y="201"/>
                    </a:cubicBezTo>
                    <a:cubicBezTo>
                      <a:pt x="46" y="150"/>
                      <a:pt x="46" y="150"/>
                      <a:pt x="46" y="150"/>
                    </a:cubicBezTo>
                    <a:lnTo>
                      <a:pt x="12" y="201"/>
                    </a:lnTo>
                    <a:close/>
                    <a:moveTo>
                      <a:pt x="298" y="182"/>
                    </a:moveTo>
                    <a:cubicBezTo>
                      <a:pt x="272" y="182"/>
                      <a:pt x="251" y="161"/>
                      <a:pt x="251" y="135"/>
                    </a:cubicBezTo>
                    <a:cubicBezTo>
                      <a:pt x="251" y="135"/>
                      <a:pt x="251" y="134"/>
                      <a:pt x="251" y="134"/>
                    </a:cubicBezTo>
                    <a:cubicBezTo>
                      <a:pt x="251" y="134"/>
                      <a:pt x="251" y="134"/>
                      <a:pt x="251" y="134"/>
                    </a:cubicBezTo>
                    <a:cubicBezTo>
                      <a:pt x="251" y="134"/>
                      <a:pt x="251" y="134"/>
                      <a:pt x="251" y="134"/>
                    </a:cubicBezTo>
                    <a:cubicBezTo>
                      <a:pt x="251" y="133"/>
                      <a:pt x="252" y="133"/>
                      <a:pt x="252" y="133"/>
                    </a:cubicBezTo>
                    <a:cubicBezTo>
                      <a:pt x="294" y="70"/>
                      <a:pt x="294" y="70"/>
                      <a:pt x="294" y="70"/>
                    </a:cubicBezTo>
                    <a:cubicBezTo>
                      <a:pt x="296" y="67"/>
                      <a:pt x="300" y="67"/>
                      <a:pt x="301" y="70"/>
                    </a:cubicBezTo>
                    <a:cubicBezTo>
                      <a:pt x="343" y="133"/>
                      <a:pt x="343" y="133"/>
                      <a:pt x="343" y="133"/>
                    </a:cubicBezTo>
                    <a:cubicBezTo>
                      <a:pt x="344" y="133"/>
                      <a:pt x="344" y="133"/>
                      <a:pt x="344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cubicBezTo>
                      <a:pt x="344" y="134"/>
                      <a:pt x="344" y="134"/>
                      <a:pt x="344" y="134"/>
                    </a:cubicBezTo>
                    <a:cubicBezTo>
                      <a:pt x="344" y="134"/>
                      <a:pt x="344" y="135"/>
                      <a:pt x="344" y="135"/>
                    </a:cubicBezTo>
                    <a:cubicBezTo>
                      <a:pt x="344" y="161"/>
                      <a:pt x="323" y="182"/>
                      <a:pt x="298" y="182"/>
                    </a:cubicBezTo>
                    <a:close/>
                    <a:moveTo>
                      <a:pt x="260" y="139"/>
                    </a:moveTo>
                    <a:cubicBezTo>
                      <a:pt x="262" y="158"/>
                      <a:pt x="278" y="173"/>
                      <a:pt x="298" y="173"/>
                    </a:cubicBezTo>
                    <a:cubicBezTo>
                      <a:pt x="317" y="173"/>
                      <a:pt x="333" y="158"/>
                      <a:pt x="335" y="139"/>
                    </a:cubicBezTo>
                    <a:lnTo>
                      <a:pt x="260" y="139"/>
                    </a:lnTo>
                    <a:close/>
                    <a:moveTo>
                      <a:pt x="263" y="131"/>
                    </a:moveTo>
                    <a:cubicBezTo>
                      <a:pt x="332" y="131"/>
                      <a:pt x="332" y="131"/>
                      <a:pt x="332" y="131"/>
                    </a:cubicBezTo>
                    <a:cubicBezTo>
                      <a:pt x="298" y="80"/>
                      <a:pt x="298" y="80"/>
                      <a:pt x="298" y="80"/>
                    </a:cubicBezTo>
                    <a:lnTo>
                      <a:pt x="263" y="131"/>
                    </a:lnTo>
                    <a:close/>
                    <a:moveTo>
                      <a:pt x="21" y="142"/>
                    </a:moveTo>
                    <a:cubicBezTo>
                      <a:pt x="20" y="142"/>
                      <a:pt x="18" y="141"/>
                      <a:pt x="17" y="139"/>
                    </a:cubicBezTo>
                    <a:cubicBezTo>
                      <a:pt x="12" y="122"/>
                      <a:pt x="12" y="122"/>
                      <a:pt x="12" y="122"/>
                    </a:cubicBezTo>
                    <a:cubicBezTo>
                      <a:pt x="12" y="120"/>
                      <a:pt x="12" y="119"/>
                      <a:pt x="13" y="118"/>
                    </a:cubicBezTo>
                    <a:cubicBezTo>
                      <a:pt x="13" y="117"/>
                      <a:pt x="14" y="117"/>
                      <a:pt x="15" y="116"/>
                    </a:cubicBezTo>
                    <a:cubicBezTo>
                      <a:pt x="135" y="83"/>
                      <a:pt x="135" y="83"/>
                      <a:pt x="135" y="83"/>
                    </a:cubicBezTo>
                    <a:cubicBezTo>
                      <a:pt x="136" y="65"/>
                      <a:pt x="151" y="51"/>
                      <a:pt x="169" y="51"/>
                    </a:cubicBezTo>
                    <a:cubicBezTo>
                      <a:pt x="180" y="51"/>
                      <a:pt x="190" y="57"/>
                      <a:pt x="197" y="66"/>
                    </a:cubicBezTo>
                    <a:cubicBezTo>
                      <a:pt x="315" y="32"/>
                      <a:pt x="315" y="32"/>
                      <a:pt x="315" y="32"/>
                    </a:cubicBezTo>
                    <a:cubicBezTo>
                      <a:pt x="316" y="32"/>
                      <a:pt x="318" y="32"/>
                      <a:pt x="319" y="33"/>
                    </a:cubicBezTo>
                    <a:cubicBezTo>
                      <a:pt x="320" y="33"/>
                      <a:pt x="320" y="34"/>
                      <a:pt x="321" y="35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5"/>
                      <a:pt x="325" y="57"/>
                      <a:pt x="322" y="58"/>
                    </a:cubicBezTo>
                    <a:cubicBezTo>
                      <a:pt x="202" y="92"/>
                      <a:pt x="202" y="92"/>
                      <a:pt x="202" y="92"/>
                    </a:cubicBezTo>
                    <a:cubicBezTo>
                      <a:pt x="199" y="107"/>
                      <a:pt x="185" y="119"/>
                      <a:pt x="169" y="119"/>
                    </a:cubicBezTo>
                    <a:cubicBezTo>
                      <a:pt x="159" y="119"/>
                      <a:pt x="150" y="115"/>
                      <a:pt x="144" y="108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22" y="142"/>
                      <a:pt x="22" y="142"/>
                      <a:pt x="21" y="142"/>
                    </a:cubicBezTo>
                    <a:close/>
                    <a:moveTo>
                      <a:pt x="22" y="123"/>
                    </a:moveTo>
                    <a:cubicBezTo>
                      <a:pt x="24" y="132"/>
                      <a:pt x="24" y="132"/>
                      <a:pt x="24" y="132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7" y="98"/>
                      <a:pt x="136" y="95"/>
                      <a:pt x="136" y="92"/>
                    </a:cubicBezTo>
                    <a:lnTo>
                      <a:pt x="22" y="123"/>
                    </a:lnTo>
                    <a:close/>
                    <a:moveTo>
                      <a:pt x="149" y="100"/>
                    </a:moveTo>
                    <a:cubicBezTo>
                      <a:pt x="153" y="107"/>
                      <a:pt x="161" y="111"/>
                      <a:pt x="169" y="111"/>
                    </a:cubicBezTo>
                    <a:cubicBezTo>
                      <a:pt x="183" y="111"/>
                      <a:pt x="194" y="99"/>
                      <a:pt x="194" y="85"/>
                    </a:cubicBezTo>
                    <a:cubicBezTo>
                      <a:pt x="194" y="71"/>
                      <a:pt x="183" y="60"/>
                      <a:pt x="169" y="60"/>
                    </a:cubicBezTo>
                    <a:cubicBezTo>
                      <a:pt x="155" y="60"/>
                      <a:pt x="144" y="71"/>
                      <a:pt x="144" y="85"/>
                    </a:cubicBezTo>
                    <a:cubicBezTo>
                      <a:pt x="144" y="85"/>
                      <a:pt x="144" y="86"/>
                      <a:pt x="144" y="86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4" y="92"/>
                      <a:pt x="146" y="96"/>
                      <a:pt x="149" y="100"/>
                    </a:cubicBezTo>
                    <a:cubicBezTo>
                      <a:pt x="149" y="100"/>
                      <a:pt x="149" y="100"/>
                      <a:pt x="149" y="100"/>
                    </a:cubicBezTo>
                    <a:close/>
                    <a:moveTo>
                      <a:pt x="201" y="73"/>
                    </a:moveTo>
                    <a:cubicBezTo>
                      <a:pt x="202" y="76"/>
                      <a:pt x="202" y="79"/>
                      <a:pt x="203" y="82"/>
                    </a:cubicBezTo>
                    <a:cubicBezTo>
                      <a:pt x="316" y="51"/>
                      <a:pt x="316" y="51"/>
                      <a:pt x="316" y="51"/>
                    </a:cubicBezTo>
                    <a:cubicBezTo>
                      <a:pt x="314" y="42"/>
                      <a:pt x="314" y="42"/>
                      <a:pt x="314" y="42"/>
                    </a:cubicBezTo>
                    <a:lnTo>
                      <a:pt x="201" y="73"/>
                    </a:lnTo>
                    <a:close/>
                    <a:moveTo>
                      <a:pt x="189" y="56"/>
                    </a:moveTo>
                    <a:cubicBezTo>
                      <a:pt x="186" y="56"/>
                      <a:pt x="184" y="54"/>
                      <a:pt x="184" y="51"/>
                    </a:cubicBezTo>
                    <a:cubicBezTo>
                      <a:pt x="184" y="24"/>
                      <a:pt x="184" y="24"/>
                      <a:pt x="184" y="24"/>
                    </a:cubicBezTo>
                    <a:cubicBezTo>
                      <a:pt x="184" y="16"/>
                      <a:pt x="177" y="9"/>
                      <a:pt x="169" y="9"/>
                    </a:cubicBezTo>
                    <a:cubicBezTo>
                      <a:pt x="160" y="9"/>
                      <a:pt x="154" y="16"/>
                      <a:pt x="154" y="24"/>
                    </a:cubicBezTo>
                    <a:cubicBezTo>
                      <a:pt x="154" y="51"/>
                      <a:pt x="154" y="51"/>
                      <a:pt x="154" y="51"/>
                    </a:cubicBezTo>
                    <a:cubicBezTo>
                      <a:pt x="154" y="54"/>
                      <a:pt x="152" y="56"/>
                      <a:pt x="149" y="56"/>
                    </a:cubicBezTo>
                    <a:cubicBezTo>
                      <a:pt x="147" y="56"/>
                      <a:pt x="145" y="54"/>
                      <a:pt x="145" y="51"/>
                    </a:cubicBezTo>
                    <a:cubicBezTo>
                      <a:pt x="145" y="24"/>
                      <a:pt x="145" y="24"/>
                      <a:pt x="145" y="24"/>
                    </a:cubicBezTo>
                    <a:cubicBezTo>
                      <a:pt x="145" y="11"/>
                      <a:pt x="156" y="0"/>
                      <a:pt x="169" y="0"/>
                    </a:cubicBezTo>
                    <a:cubicBezTo>
                      <a:pt x="182" y="0"/>
                      <a:pt x="193" y="11"/>
                      <a:pt x="193" y="24"/>
                    </a:cubicBezTo>
                    <a:cubicBezTo>
                      <a:pt x="193" y="51"/>
                      <a:pt x="193" y="51"/>
                      <a:pt x="193" y="51"/>
                    </a:cubicBezTo>
                    <a:cubicBezTo>
                      <a:pt x="193" y="54"/>
                      <a:pt x="191" y="56"/>
                      <a:pt x="189" y="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 rot="3563809" flipH="1" flipV="1">
                <a:off x="4602364" y="3738419"/>
                <a:ext cx="161693" cy="190125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indent="0" algn="ctr" fontAlgn="auto">
                  <a:lnSpc>
                    <a:spcPct val="150000"/>
                  </a:lnSpc>
                  <a:buNone/>
                </a:pPr>
                <a:endParaRPr lang="zh-CN" altLang="en-US" sz="2000">
                  <a:solidFill>
                    <a:srgbClr val="6E746F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</p:grpSp>
      <p:sp>
        <p:nvSpPr>
          <p:cNvPr id="82" name="TextBox 59"/>
          <p:cNvSpPr txBox="1"/>
          <p:nvPr/>
        </p:nvSpPr>
        <p:spPr>
          <a:xfrm>
            <a:off x="5357495" y="3082925"/>
            <a:ext cx="17583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defTabSz="914400" fontAlgn="auto">
              <a:lnSpc>
                <a:spcPct val="150000"/>
              </a:lnSpc>
              <a:buNone/>
            </a:pPr>
            <a:r>
              <a:rPr sz="28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  <a:cs typeface="Arial" panose="020B0604020202020204" pitchFamily="34" charset="0"/>
                <a:sym typeface="+mn-ea"/>
              </a:rPr>
              <a:t>常见商品的包装</a:t>
            </a:r>
            <a:endParaRPr lang="zh-CN" altLang="en-US" sz="2800" b="1" dirty="0">
              <a:solidFill>
                <a:srgbClr val="B15462"/>
              </a:solidFill>
              <a:latin typeface="Arial Unicode MS" panose="020B0604020202020204" charset="-122"/>
              <a:ea typeface="Arial Unicode MS" panose="020B0604020202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8346440" y="1113790"/>
            <a:ext cx="24168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易变形、易碎商品的包装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1673225" y="1213485"/>
            <a:ext cx="207327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书刊类的包装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981440" y="3392170"/>
            <a:ext cx="23641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首饰类商品的包装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8468043" y="5197082"/>
            <a:ext cx="2999411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衣服、皮包、鞋子类商品的包装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98525" y="3202940"/>
            <a:ext cx="23647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贵重的精密电子商品的包装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882318" y="5381636"/>
            <a:ext cx="323691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  <a:buNone/>
            </a:pPr>
            <a:r>
              <a:rPr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液体类商品的包装</a:t>
            </a: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4801553" y="133886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常见商品的包装</a:t>
            </a:r>
          </a:p>
        </p:txBody>
      </p:sp>
      <p:pic>
        <p:nvPicPr>
          <p:cNvPr id="12" name="图形 14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13" name="图形 22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6" grpId="0"/>
      <p:bldP spid="88" grpId="0"/>
      <p:bldP spid="91" grpId="0"/>
      <p:bldP spid="94" grpId="0"/>
      <p:bldP spid="97" grpId="0"/>
      <p:bldP spid="1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407</Words>
  <Application>Microsoft Macintosh PowerPoint</Application>
  <PresentationFormat>宽屏</PresentationFormat>
  <Paragraphs>120</Paragraphs>
  <Slides>17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Agency FB</vt:lpstr>
      <vt:lpstr>Arial</vt:lpstr>
      <vt:lpstr>Arial Unicode MS</vt:lpstr>
      <vt:lpstr>Calibri</vt:lpstr>
      <vt:lpstr>Wingdings</vt:lpstr>
      <vt:lpstr>等线</vt:lpstr>
      <vt:lpstr>等线 Light</vt:lpstr>
      <vt:lpstr>宋体</vt:lpstr>
      <vt:lpstr>微软雅黑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revision>30</cp:revision>
  <dcterms:created xsi:type="dcterms:W3CDTF">2017-10-01T02:46:00Z</dcterms:created>
  <dcterms:modified xsi:type="dcterms:W3CDTF">2018-03-09T05:27:53Z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2052-10.1.0.7022</vt:lpwstr>
  </property>
</Properties>
</file>