
<file path=[Content_Types].xml><?xml version="1.0" encoding="utf-8"?>
<Types xmlns="http://schemas.openxmlformats.org/package/2006/content-types">
  <Default Extension="jpeg" ContentType="image/jpeg"/>
  <Default Extension="emf" ContentType="image/x-emf"/>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xml" ContentType="application/vnd.openxmlformats-officedocument.themeOverride+xml"/>
  <Override PartName="/ppt/theme/themeOverride20.xml" ContentType="application/vnd.openxmlformats-officedocument.themeOverride+xml"/>
  <Override PartName="/ppt/theme/themeOverride21.xml" ContentType="application/vnd.openxmlformats-officedocument.themeOverride+xml"/>
  <Override PartName="/ppt/theme/themeOverride22.xml" ContentType="application/vnd.openxmlformats-officedocument.themeOverride+xml"/>
  <Override PartName="/ppt/theme/themeOverride23.xml" ContentType="application/vnd.openxmlformats-officedocument.themeOverride+xml"/>
  <Override PartName="/ppt/theme/themeOverride24.xml" ContentType="application/vnd.openxmlformats-officedocument.themeOverride+xml"/>
  <Override PartName="/ppt/theme/themeOverride25.xml" ContentType="application/vnd.openxmlformats-officedocument.themeOverride+xml"/>
  <Override PartName="/ppt/theme/themeOverride26.xml" ContentType="application/vnd.openxmlformats-officedocument.themeOverride+xml"/>
  <Override PartName="/ppt/theme/themeOverride27.xml" ContentType="application/vnd.openxmlformats-officedocument.themeOverride+xml"/>
  <Override PartName="/ppt/theme/themeOverride28.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2"/>
  </p:handoutMasterIdLst>
  <p:sldIdLst>
    <p:sldId id="476" r:id="rId3"/>
    <p:sldId id="477" r:id="rId5"/>
    <p:sldId id="452" r:id="rId6"/>
    <p:sldId id="478" r:id="rId7"/>
    <p:sldId id="479" r:id="rId8"/>
    <p:sldId id="480" r:id="rId9"/>
    <p:sldId id="481" r:id="rId10"/>
    <p:sldId id="482" r:id="rId11"/>
    <p:sldId id="483" r:id="rId12"/>
    <p:sldId id="484" r:id="rId13"/>
    <p:sldId id="485" r:id="rId14"/>
    <p:sldId id="486" r:id="rId15"/>
    <p:sldId id="502" r:id="rId16"/>
    <p:sldId id="487" r:id="rId17"/>
    <p:sldId id="489" r:id="rId18"/>
    <p:sldId id="490" r:id="rId19"/>
    <p:sldId id="491" r:id="rId20"/>
    <p:sldId id="492" r:id="rId21"/>
    <p:sldId id="493" r:id="rId22"/>
    <p:sldId id="494" r:id="rId23"/>
    <p:sldId id="495" r:id="rId24"/>
    <p:sldId id="496" r:id="rId25"/>
    <p:sldId id="497" r:id="rId26"/>
    <p:sldId id="498" r:id="rId27"/>
    <p:sldId id="499" r:id="rId28"/>
    <p:sldId id="500" r:id="rId29"/>
    <p:sldId id="503" r:id="rId30"/>
    <p:sldId id="501" r:id="rId31"/>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bafb05e5-fb80-468d-a678-abf1536dcc36}">
          <p14:sldIdLst>
            <p14:sldId id="476"/>
            <p14:sldId id="477"/>
            <p14:sldId id="452"/>
            <p14:sldId id="479"/>
            <p14:sldId id="480"/>
            <p14:sldId id="481"/>
            <p14:sldId id="482"/>
            <p14:sldId id="484"/>
            <p14:sldId id="485"/>
            <p14:sldId id="486"/>
            <p14:sldId id="487"/>
            <p14:sldId id="489"/>
            <p14:sldId id="490"/>
            <p14:sldId id="491"/>
            <p14:sldId id="492"/>
            <p14:sldId id="493"/>
            <p14:sldId id="494"/>
            <p14:sldId id="495"/>
            <p14:sldId id="496"/>
            <p14:sldId id="497"/>
            <p14:sldId id="498"/>
            <p14:sldId id="499"/>
            <p14:sldId id="500"/>
            <p14:sldId id="501"/>
            <p14:sldId id="478"/>
            <p14:sldId id="483"/>
            <p14:sldId id="502"/>
            <p14:sldId id="503"/>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706D"/>
    <a:srgbClr val="90B0AD"/>
    <a:srgbClr val="F0F5E1"/>
    <a:srgbClr val="6EC5B5"/>
    <a:srgbClr val="528D2B"/>
    <a:srgbClr val="F4EFE9"/>
    <a:srgbClr val="6B8866"/>
    <a:srgbClr val="5B795B"/>
    <a:srgbClr val="5AAD9E"/>
    <a:srgbClr val="256C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935" autoAdjust="0"/>
    <p:restoredTop sz="94660" autoAdjust="0"/>
  </p:normalViewPr>
  <p:slideViewPr>
    <p:cSldViewPr>
      <p:cViewPr>
        <p:scale>
          <a:sx n="82" d="100"/>
          <a:sy n="82" d="100"/>
        </p:scale>
        <p:origin x="978" y="1164"/>
      </p:cViewPr>
      <p:guideLst>
        <p:guide pos="2879"/>
        <p:guide orient="horz" pos="162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6" d="100"/>
          <a:sy n="86" d="100"/>
        </p:scale>
        <p:origin x="-3810" y="-90"/>
      </p:cViewPr>
      <p:guideLst>
        <p:guide orient="horz" pos="2880"/>
        <p:guide pos="2159"/>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handoutMaster" Target="handoutMasters/handoutMaster1.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353A075-29DF-4CAE-8BA7-CDA0ED456C88}"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E3924EE-29F1-4E68-A53A-86CBCBDF827A}"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A2B73EA-EE91-4E33-A9C1-8BF5DD7139A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92B679-AE23-4750-8FB0-6513430B895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srcRect t="3878" b="11808"/>
          <a:stretch>
            <a:fillRect/>
          </a:stretch>
        </p:blipFill>
        <p:spPr>
          <a:xfrm>
            <a:off x="0" y="1"/>
            <a:ext cx="9140407" cy="5143500"/>
          </a:xfrm>
          <a:prstGeom prst="rect">
            <a:avLst/>
          </a:prstGeom>
        </p:spPr>
      </p:pic>
      <p:sp>
        <p:nvSpPr>
          <p:cNvPr id="3" name="矩形 2"/>
          <p:cNvSpPr/>
          <p:nvPr userDrawn="1"/>
        </p:nvSpPr>
        <p:spPr>
          <a:xfrm>
            <a:off x="179512" y="141480"/>
            <a:ext cx="8784976" cy="4860540"/>
          </a:xfrm>
          <a:prstGeom prst="rect">
            <a:avLst/>
          </a:prstGeom>
          <a:solidFill>
            <a:schemeClr val="bg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Main">
    <p:spTree>
      <p:nvGrpSpPr>
        <p:cNvPr id="1" name=""/>
        <p:cNvGrpSpPr/>
        <p:nvPr/>
      </p:nvGrpSpPr>
      <p:grpSpPr>
        <a:xfrm>
          <a:off x="0" y="0"/>
          <a:ext cx="0" cy="0"/>
          <a:chOff x="0" y="0"/>
          <a:chExt cx="0" cy="0"/>
        </a:xfrm>
      </p:grpSpPr>
      <p:sp>
        <p:nvSpPr>
          <p:cNvPr id="8" name="Text Placeholder 3"/>
          <p:cNvSpPr>
            <a:spLocks noGrp="1"/>
          </p:cNvSpPr>
          <p:nvPr>
            <p:ph type="body" sz="half" idx="2" hasCustomPrompt="1"/>
          </p:nvPr>
        </p:nvSpPr>
        <p:spPr>
          <a:xfrm>
            <a:off x="381001" y="883820"/>
            <a:ext cx="8368363" cy="173255"/>
          </a:xfrm>
          <a:prstGeom prst="rect">
            <a:avLst/>
          </a:prstGeom>
        </p:spPr>
        <p:txBody>
          <a:bodyPr wrap="none" lIns="0" tIns="0" rIns="0" bIns="0" anchor="ctr">
            <a:noAutofit/>
          </a:bodyPr>
          <a:lstStyle>
            <a:lvl1pPr marL="0" indent="0" algn="ctr">
              <a:buNone/>
              <a:defRPr sz="1200" b="0" baseline="0">
                <a:solidFill>
                  <a:schemeClr val="bg1">
                    <a:lumMod val="65000"/>
                  </a:schemeClr>
                </a:solidFill>
                <a:latin typeface="+mn-lt"/>
                <a:ea typeface="Roboto" pitchFamily="2"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EDITE SUBTITLE</a:t>
            </a:r>
            <a:endParaRPr lang="en-US" dirty="0" smtClean="0"/>
          </a:p>
        </p:txBody>
      </p:sp>
      <p:sp>
        <p:nvSpPr>
          <p:cNvPr id="9" name="Title 2"/>
          <p:cNvSpPr>
            <a:spLocks noGrp="1"/>
          </p:cNvSpPr>
          <p:nvPr>
            <p:ph type="title"/>
          </p:nvPr>
        </p:nvSpPr>
        <p:spPr>
          <a:xfrm>
            <a:off x="381001" y="341314"/>
            <a:ext cx="8368363" cy="495383"/>
          </a:xfrm>
          <a:prstGeom prst="rect">
            <a:avLst/>
          </a:prstGeom>
        </p:spPr>
        <p:txBody>
          <a:bodyPr lIns="0" tIns="0" rIns="0" bIns="0" anchor="ctr"/>
          <a:lstStyle>
            <a:lvl1pPr algn="ctr">
              <a:defRPr sz="3600">
                <a:solidFill>
                  <a:schemeClr val="bg1">
                    <a:lumMod val="50000"/>
                  </a:schemeClr>
                </a:solidFill>
              </a:defRPr>
            </a:lvl1pPr>
          </a:lstStyle>
          <a:p>
            <a:r>
              <a:rPr lang="en-US" dirty="0" smtClean="0"/>
              <a:t>Click to edit Master title style</a:t>
            </a:r>
            <a:endParaRPr lang="en-US"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2.jpe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7">
            <a:lum/>
          </a:blip>
          <a:srcRect/>
          <a:stretch>
            <a:fillRect t="-3000" b="-3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
        <p:nvSpPr>
          <p:cNvPr id="9" name="矩形 8"/>
          <p:cNvSpPr/>
          <p:nvPr userDrawn="1"/>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5.xml"/><Relationship Id="rId5" Type="http://schemas.openxmlformats.org/officeDocument/2006/relationships/themeOverride" Target="../theme/themeOverride1.xml"/><Relationship Id="rId4" Type="http://schemas.openxmlformats.org/officeDocument/2006/relationships/image" Target="../media/image4.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10.xml"/><Relationship Id="rId1"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11.xml"/><Relationship Id="rId1"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12.xml"/><Relationship Id="rId1" Type="http://schemas.openxmlformats.org/officeDocument/2006/relationships/image" Target="../media/image20.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xml"/><Relationship Id="rId3" Type="http://schemas.openxmlformats.org/officeDocument/2006/relationships/themeOverride" Target="../theme/themeOverride13.xml"/><Relationship Id="rId2" Type="http://schemas.openxmlformats.org/officeDocument/2006/relationships/image" Target="../media/image21.png"/><Relationship Id="rId1" Type="http://schemas.openxmlformats.org/officeDocument/2006/relationships/image" Target="../media/image8.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4.xml"/></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hemeOverride" Target="../theme/themeOverride15.xml"/><Relationship Id="rId4" Type="http://schemas.openxmlformats.org/officeDocument/2006/relationships/image" Target="../media/image25.png"/><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hemeOverride" Target="../theme/themeOverride16.xml"/><Relationship Id="rId3" Type="http://schemas.openxmlformats.org/officeDocument/2006/relationships/image" Target="../media/image26.png"/><Relationship Id="rId2" Type="http://schemas.openxmlformats.org/officeDocument/2006/relationships/image" Target="../media/image8.jpeg"/><Relationship Id="rId1" Type="http://schemas.openxmlformats.org/officeDocument/2006/relationships/image" Target="../media/image7.jpe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hemeOverride" Target="../theme/themeOverride17.xml"/><Relationship Id="rId2" Type="http://schemas.openxmlformats.org/officeDocument/2006/relationships/image" Target="../media/image7.jpeg"/><Relationship Id="rId1" Type="http://schemas.openxmlformats.org/officeDocument/2006/relationships/image" Target="../media/image6.jpe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hemeOverride" Target="../theme/themeOverride18.xml"/><Relationship Id="rId2" Type="http://schemas.openxmlformats.org/officeDocument/2006/relationships/image" Target="../media/image7.jpeg"/><Relationship Id="rId1" Type="http://schemas.openxmlformats.org/officeDocument/2006/relationships/image" Target="../media/image6.jpeg"/></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hemeOverride" Target="../theme/themeOverride19.xml"/><Relationship Id="rId3" Type="http://schemas.openxmlformats.org/officeDocument/2006/relationships/image" Target="../media/image6.jpeg"/><Relationship Id="rId2" Type="http://schemas.openxmlformats.org/officeDocument/2006/relationships/image" Target="../media/image7.jpeg"/><Relationship Id="rId1" Type="http://schemas.openxmlformats.org/officeDocument/2006/relationships/image" Target="../media/image8.jpeg"/></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hemeOverride" Target="../theme/themeOverride2.xml"/><Relationship Id="rId4" Type="http://schemas.openxmlformats.org/officeDocument/2006/relationships/image" Target="../media/image8.jpeg"/><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5.emf"/></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hemeOverride" Target="../theme/themeOverride20.xml"/><Relationship Id="rId2" Type="http://schemas.openxmlformats.org/officeDocument/2006/relationships/image" Target="../media/image7.jpeg"/><Relationship Id="rId1" Type="http://schemas.openxmlformats.org/officeDocument/2006/relationships/image" Target="../media/image6.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1.xml"/></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hemeOverride" Target="../theme/themeOverride22.xml"/><Relationship Id="rId3" Type="http://schemas.openxmlformats.org/officeDocument/2006/relationships/image" Target="../media/image10.png"/><Relationship Id="rId2" Type="http://schemas.openxmlformats.org/officeDocument/2006/relationships/image" Target="../media/image7.jpeg"/><Relationship Id="rId1" Type="http://schemas.openxmlformats.org/officeDocument/2006/relationships/image" Target="../media/image6.jpeg"/></Relationships>
</file>

<file path=ppt/slides/_rels/slide23.xml.rels><?xml version="1.0" encoding="UTF-8" standalone="yes"?>
<Relationships xmlns="http://schemas.openxmlformats.org/package/2006/relationships"><Relationship Id="rId9" Type="http://schemas.openxmlformats.org/officeDocument/2006/relationships/image" Target="../media/image34.jpeg"/><Relationship Id="rId8" Type="http://schemas.openxmlformats.org/officeDocument/2006/relationships/image" Target="../media/image33.jpeg"/><Relationship Id="rId7" Type="http://schemas.openxmlformats.org/officeDocument/2006/relationships/image" Target="../media/image32.jpeg"/><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 Id="rId3" Type="http://schemas.openxmlformats.org/officeDocument/2006/relationships/image" Target="../media/image28.jpeg"/><Relationship Id="rId2" Type="http://schemas.openxmlformats.org/officeDocument/2006/relationships/image" Target="../media/image8.jpeg"/><Relationship Id="rId19" Type="http://schemas.openxmlformats.org/officeDocument/2006/relationships/notesSlide" Target="../notesSlides/notesSlide3.xml"/><Relationship Id="rId18" Type="http://schemas.openxmlformats.org/officeDocument/2006/relationships/slideLayout" Target="../slideLayouts/slideLayout2.xml"/><Relationship Id="rId17" Type="http://schemas.openxmlformats.org/officeDocument/2006/relationships/themeOverride" Target="../theme/themeOverride23.xml"/><Relationship Id="rId16" Type="http://schemas.openxmlformats.org/officeDocument/2006/relationships/image" Target="../media/image41.jpeg"/><Relationship Id="rId15" Type="http://schemas.openxmlformats.org/officeDocument/2006/relationships/image" Target="../media/image40.jpeg"/><Relationship Id="rId14" Type="http://schemas.openxmlformats.org/officeDocument/2006/relationships/image" Target="../media/image39.jpeg"/><Relationship Id="rId13" Type="http://schemas.openxmlformats.org/officeDocument/2006/relationships/image" Target="../media/image38.jpeg"/><Relationship Id="rId12" Type="http://schemas.openxmlformats.org/officeDocument/2006/relationships/image" Target="../media/image37.jpeg"/><Relationship Id="rId11" Type="http://schemas.openxmlformats.org/officeDocument/2006/relationships/image" Target="../media/image36.jpeg"/><Relationship Id="rId10" Type="http://schemas.openxmlformats.org/officeDocument/2006/relationships/image" Target="../media/image35.jpeg"/><Relationship Id="rId1" Type="http://schemas.openxmlformats.org/officeDocument/2006/relationships/image" Target="../media/image27.jpeg"/></Relationships>
</file>

<file path=ppt/slides/_rels/slide24.xml.rels><?xml version="1.0" encoding="UTF-8" standalone="yes"?>
<Relationships xmlns="http://schemas.openxmlformats.org/package/2006/relationships"><Relationship Id="rId9" Type="http://schemas.openxmlformats.org/officeDocument/2006/relationships/image" Target="../media/image34.jpeg"/><Relationship Id="rId8" Type="http://schemas.openxmlformats.org/officeDocument/2006/relationships/image" Target="../media/image33.jpeg"/><Relationship Id="rId7" Type="http://schemas.openxmlformats.org/officeDocument/2006/relationships/image" Target="../media/image32.jpeg"/><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 Id="rId3" Type="http://schemas.openxmlformats.org/officeDocument/2006/relationships/image" Target="../media/image28.jpeg"/><Relationship Id="rId2" Type="http://schemas.openxmlformats.org/officeDocument/2006/relationships/image" Target="../media/image8.jpeg"/><Relationship Id="rId19" Type="http://schemas.openxmlformats.org/officeDocument/2006/relationships/notesSlide" Target="../notesSlides/notesSlide4.xml"/><Relationship Id="rId18" Type="http://schemas.openxmlformats.org/officeDocument/2006/relationships/slideLayout" Target="../slideLayouts/slideLayout2.xml"/><Relationship Id="rId17" Type="http://schemas.openxmlformats.org/officeDocument/2006/relationships/themeOverride" Target="../theme/themeOverride24.xml"/><Relationship Id="rId16" Type="http://schemas.openxmlformats.org/officeDocument/2006/relationships/image" Target="../media/image41.jpeg"/><Relationship Id="rId15" Type="http://schemas.openxmlformats.org/officeDocument/2006/relationships/image" Target="../media/image40.jpeg"/><Relationship Id="rId14" Type="http://schemas.openxmlformats.org/officeDocument/2006/relationships/image" Target="../media/image39.jpeg"/><Relationship Id="rId13" Type="http://schemas.openxmlformats.org/officeDocument/2006/relationships/image" Target="../media/image38.jpeg"/><Relationship Id="rId12" Type="http://schemas.openxmlformats.org/officeDocument/2006/relationships/image" Target="../media/image37.jpeg"/><Relationship Id="rId11" Type="http://schemas.openxmlformats.org/officeDocument/2006/relationships/image" Target="../media/image36.jpeg"/><Relationship Id="rId10" Type="http://schemas.openxmlformats.org/officeDocument/2006/relationships/image" Target="../media/image35.jpeg"/><Relationship Id="rId1" Type="http://schemas.openxmlformats.org/officeDocument/2006/relationships/image" Target="../media/image27.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5.xml"/></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2.xml"/><Relationship Id="rId3" Type="http://schemas.openxmlformats.org/officeDocument/2006/relationships/themeOverride" Target="../theme/themeOverride26.xml"/><Relationship Id="rId2" Type="http://schemas.openxmlformats.org/officeDocument/2006/relationships/image" Target="../media/image8.jpeg"/><Relationship Id="rId1" Type="http://schemas.openxmlformats.org/officeDocument/2006/relationships/image" Target="../media/image6.jpeg"/></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2.xml"/><Relationship Id="rId3" Type="http://schemas.openxmlformats.org/officeDocument/2006/relationships/themeOverride" Target="../theme/themeOverride27.xml"/><Relationship Id="rId2" Type="http://schemas.openxmlformats.org/officeDocument/2006/relationships/image" Target="../media/image21.png"/><Relationship Id="rId1" Type="http://schemas.openxmlformats.org/officeDocument/2006/relationships/image" Target="../media/image8.jpeg"/></Relationships>
</file>

<file path=ppt/slides/_rels/slide28.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5.xml"/><Relationship Id="rId5" Type="http://schemas.openxmlformats.org/officeDocument/2006/relationships/themeOverride" Target="../theme/themeOverride28.xml"/><Relationship Id="rId4" Type="http://schemas.openxmlformats.org/officeDocument/2006/relationships/image" Target="../media/image4.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3.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hemeOverride" Target="../theme/themeOverride4.xml"/><Relationship Id="rId2" Type="http://schemas.openxmlformats.org/officeDocument/2006/relationships/image" Target="../media/image10.png"/><Relationship Id="rId1"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5.xml"/><Relationship Id="rId1" Type="http://schemas.openxmlformats.org/officeDocument/2006/relationships/image" Target="../media/image11.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hemeOverride" Target="../theme/themeOverride6.xml"/><Relationship Id="rId2" Type="http://schemas.openxmlformats.org/officeDocument/2006/relationships/image" Target="../media/image13.png"/><Relationship Id="rId1" Type="http://schemas.openxmlformats.org/officeDocument/2006/relationships/image" Target="../media/image12.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hemeOverride" Target="../theme/themeOverride7.xml"/><Relationship Id="rId2" Type="http://schemas.openxmlformats.org/officeDocument/2006/relationships/image" Target="../media/image15.png"/><Relationship Id="rId1" Type="http://schemas.openxmlformats.org/officeDocument/2006/relationships/image" Target="../media/image14.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8.xml"/></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hemeOverride" Target="../theme/themeOverride9.xml"/><Relationship Id="rId3" Type="http://schemas.openxmlformats.org/officeDocument/2006/relationships/image" Target="../media/image10.png"/><Relationship Id="rId2" Type="http://schemas.openxmlformats.org/officeDocument/2006/relationships/image" Target="../media/image17.png"/><Relationship Id="rId1"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2"/>
          <p:cNvPicPr>
            <a:picLocks noChangeAspect="1"/>
          </p:cNvPicPr>
          <p:nvPr/>
        </p:nvPicPr>
        <p:blipFill>
          <a:blip r:embed="rId1"/>
          <a:stretch>
            <a:fillRect/>
          </a:stretch>
        </p:blipFill>
        <p:spPr>
          <a:xfrm>
            <a:off x="-49530" y="3810"/>
            <a:ext cx="9189720" cy="5163820"/>
          </a:xfrm>
          <a:prstGeom prst="rect">
            <a:avLst/>
          </a:prstGeom>
        </p:spPr>
      </p:pic>
      <p:pic>
        <p:nvPicPr>
          <p:cNvPr id="43" name="Lenka - The Show">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8369334" y="-2324794"/>
            <a:ext cx="457200" cy="457200"/>
          </a:xfrm>
          <a:prstGeom prst="rect">
            <a:avLst/>
          </a:prstGeom>
        </p:spPr>
      </p:pic>
      <p:sp>
        <p:nvSpPr>
          <p:cNvPr id="13" name="矩形 12"/>
          <p:cNvSpPr/>
          <p:nvPr/>
        </p:nvSpPr>
        <p:spPr>
          <a:xfrm>
            <a:off x="1856105" y="2480310"/>
            <a:ext cx="5378450" cy="1076325"/>
          </a:xfrm>
          <a:prstGeom prst="rect">
            <a:avLst/>
          </a:prstGeom>
        </p:spPr>
        <p:txBody>
          <a:bodyPr wrap="square">
            <a:spAutoFit/>
          </a:bodyPr>
          <a:lstStyle/>
          <a:p>
            <a:pPr algn="ctr" fontAlgn="auto">
              <a:spcBef>
                <a:spcPts val="0"/>
              </a:spcBef>
              <a:spcAft>
                <a:spcPts val="0"/>
              </a:spcAft>
              <a:defRPr/>
            </a:pPr>
            <a:r>
              <a:rPr lang="zh-CN" altLang="en-US" sz="3200" spc="300" dirty="0">
                <a:solidFill>
                  <a:schemeClr val="accent6">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指导顾客下单和手动下单</a:t>
            </a:r>
            <a:r>
              <a:rPr lang="en-US" altLang="zh-CN" sz="3200" spc="300" dirty="0">
                <a:solidFill>
                  <a:schemeClr val="accent6">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&amp;售后客服的工作内容</a:t>
            </a:r>
            <a:endParaRPr lang="en-US" altLang="zh-CN" sz="3200" spc="300" dirty="0">
              <a:solidFill>
                <a:schemeClr val="accent6">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矩形 14"/>
          <p:cNvSpPr/>
          <p:nvPr/>
        </p:nvSpPr>
        <p:spPr>
          <a:xfrm>
            <a:off x="2160905" y="1564640"/>
            <a:ext cx="4655185" cy="953135"/>
          </a:xfrm>
          <a:prstGeom prst="rect">
            <a:avLst/>
          </a:prstGeom>
        </p:spPr>
        <p:txBody>
          <a:bodyPr wrap="square">
            <a:spAutoFit/>
          </a:bodyPr>
          <a:lstStyle/>
          <a:p>
            <a:pPr algn="ctr"/>
            <a:r>
              <a:rPr lang="zh-CN" altLang="en-US" sz="3200" b="1" spc="300" dirty="0">
                <a:solidFill>
                  <a:schemeClr val="accent1"/>
                </a:solidFill>
                <a:latin typeface="微软雅黑 Light" panose="020B0502040204020203" charset="-122"/>
                <a:ea typeface="微软雅黑 Light" panose="020B0502040204020203" charset="-122"/>
                <a:cs typeface="Adobe Arabic" panose="02040503050201020203" pitchFamily="18" charset="-78"/>
                <a:sym typeface="微软雅黑" panose="020B0503020204020204" pitchFamily="34" charset="-122"/>
              </a:rPr>
              <a:t>项目二</a:t>
            </a:r>
            <a:endParaRPr lang="zh-CN" altLang="en-US" sz="3200" b="1" spc="300" dirty="0">
              <a:solidFill>
                <a:schemeClr val="accent1"/>
              </a:solidFill>
              <a:latin typeface="微软雅黑 Light" panose="020B0502040204020203" charset="-122"/>
              <a:ea typeface="微软雅黑 Light" panose="020B0502040204020203" charset="-122"/>
              <a:cs typeface="Adobe Arabic" panose="02040503050201020203" pitchFamily="18" charset="-78"/>
              <a:sym typeface="微软雅黑" panose="020B0503020204020204" pitchFamily="34" charset="-122"/>
            </a:endParaRPr>
          </a:p>
          <a:p>
            <a:pPr algn="ctr"/>
            <a:r>
              <a:rPr lang="zh-CN" altLang="en-US" sz="2400" spc="3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电子商务网店客服</a:t>
            </a:r>
            <a:endParaRPr lang="zh-CN" altLang="en-US" sz="2400" b="1" spc="300" dirty="0">
              <a:solidFill>
                <a:schemeClr val="accent1"/>
              </a:solidFill>
              <a:latin typeface="微软雅黑" panose="020B0503020204020204" pitchFamily="34" charset="-122"/>
              <a:ea typeface="微软雅黑" panose="020B0503020204020204" pitchFamily="34" charset="-122"/>
              <a:cs typeface="Adobe Arabic" panose="02040503050201020203" pitchFamily="18" charset="-78"/>
              <a:sym typeface="微软雅黑" panose="020B0503020204020204" pitchFamily="34" charset="-122"/>
            </a:endParaRPr>
          </a:p>
        </p:txBody>
      </p:sp>
      <p:cxnSp>
        <p:nvCxnSpPr>
          <p:cNvPr id="12" name="直接连接符 11"/>
          <p:cNvCxnSpPr/>
          <p:nvPr/>
        </p:nvCxnSpPr>
        <p:spPr>
          <a:xfrm>
            <a:off x="2843808" y="2517734"/>
            <a:ext cx="3289781" cy="0"/>
          </a:xfrm>
          <a:prstGeom prst="line">
            <a:avLst/>
          </a:prstGeom>
        </p:spPr>
        <p:style>
          <a:lnRef idx="1">
            <a:schemeClr val="accent3"/>
          </a:lnRef>
          <a:fillRef idx="0">
            <a:schemeClr val="accent3"/>
          </a:fillRef>
          <a:effectRef idx="0">
            <a:schemeClr val="accent3"/>
          </a:effectRef>
          <a:fontRef idx="minor">
            <a:schemeClr val="tx1"/>
          </a:fontRef>
        </p:style>
      </p:cxnSp>
      <p:cxnSp>
        <p:nvCxnSpPr>
          <p:cNvPr id="24" name="直接连接符 23"/>
          <p:cNvCxnSpPr/>
          <p:nvPr/>
        </p:nvCxnSpPr>
        <p:spPr>
          <a:xfrm>
            <a:off x="2843808" y="3063612"/>
            <a:ext cx="3289781" cy="0"/>
          </a:xfrm>
          <a:prstGeom prst="line">
            <a:avLst/>
          </a:prstGeom>
        </p:spPr>
        <p:style>
          <a:lnRef idx="1">
            <a:schemeClr val="accent3"/>
          </a:lnRef>
          <a:fillRef idx="0">
            <a:schemeClr val="accent3"/>
          </a:fillRef>
          <a:effectRef idx="0">
            <a:schemeClr val="accent3"/>
          </a:effectRef>
          <a:fontRef idx="minor">
            <a:schemeClr val="tx1"/>
          </a:fontRef>
        </p:style>
      </p:cxnSp>
      <p:sp>
        <p:nvSpPr>
          <p:cNvPr id="2" name="矩形 1"/>
          <p:cNvSpPr/>
          <p:nvPr/>
        </p:nvSpPr>
        <p:spPr>
          <a:xfrm>
            <a:off x="-74930" y="1905"/>
            <a:ext cx="9239885" cy="5139690"/>
          </a:xfrm>
          <a:prstGeom prst="rect">
            <a:avLst/>
          </a:prstGeom>
          <a:solidFill>
            <a:schemeClr val="bg1">
              <a:lumMod val="95000"/>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16" presetClass="entr" presetSubtype="21"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arn(inVertical)">
                                      <p:cBhvr>
                                        <p:cTn id="13" dur="500"/>
                                        <p:tgtEl>
                                          <p:spTgt spid="12"/>
                                        </p:tgtEl>
                                      </p:cBhvr>
                                    </p:animEffect>
                                  </p:childTnLst>
                                </p:cTn>
                              </p:par>
                              <p:par>
                                <p:cTn id="14" presetID="16" presetClass="entr" presetSubtype="21"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barn(inVertical)">
                                      <p:cBhvr>
                                        <p:cTn id="16" dur="500"/>
                                        <p:tgtEl>
                                          <p:spTgt spid="24"/>
                                        </p:tgtEl>
                                      </p:cBhvr>
                                    </p:animEffect>
                                  </p:childTnLst>
                                </p:cTn>
                              </p:par>
                            </p:childTnLst>
                          </p:cTn>
                        </p:par>
                        <p:par>
                          <p:cTn id="17" fill="hold">
                            <p:stCondLst>
                              <p:cond delay="1000"/>
                            </p:stCondLst>
                            <p:childTnLst>
                              <p:par>
                                <p:cTn id="18" presetID="5" presetClass="entr" presetSubtype="10"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checkerboard(across)">
                                      <p:cBhvr>
                                        <p:cTn id="2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100">
                <p:cTn id="21" repeatCount="indefinite" fill="hold" display="0">
                  <p:stCondLst>
                    <p:cond delay="indefinite"/>
                  </p:stCondLst>
                  <p:endCondLst>
                    <p:cond evt="onStopAudio" delay="0">
                      <p:tgtEl>
                        <p:sldTgt/>
                      </p:tgtEl>
                    </p:cond>
                  </p:endCondLst>
                </p:cTn>
                <p:tgtEl>
                  <p:spTgt spid="43"/>
                </p:tgtEl>
              </p:cMediaNode>
            </p:audio>
          </p:childTnLst>
        </p:cTn>
      </p:par>
    </p:tnLst>
    <p:bldLst>
      <p:bldP spid="13" grpId="0"/>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 name="图片 82" descr="C:\Users\Jasmine\Desktop\项目二 图片\18.png18"/>
          <p:cNvPicPr>
            <a:picLocks noChangeAspect="1"/>
          </p:cNvPicPr>
          <p:nvPr/>
        </p:nvPicPr>
        <p:blipFill>
          <a:blip r:embed="rId1"/>
          <a:srcRect/>
          <a:stretch>
            <a:fillRect/>
          </a:stretch>
        </p:blipFill>
        <p:spPr>
          <a:xfrm>
            <a:off x="1354455" y="972185"/>
            <a:ext cx="4161790" cy="3646805"/>
          </a:xfrm>
          <a:prstGeom prst="rect">
            <a:avLst/>
          </a:prstGeom>
          <a:noFill/>
        </p:spPr>
      </p:pic>
      <p:sp>
        <p:nvSpPr>
          <p:cNvPr id="75" name="Title 1"/>
          <p:cNvSpPr txBox="1"/>
          <p:nvPr/>
        </p:nvSpPr>
        <p:spPr>
          <a:xfrm>
            <a:off x="592455" y="166370"/>
            <a:ext cx="319214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手动下单的基本流程</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515870" y="4618990"/>
            <a:ext cx="1838960" cy="368300"/>
          </a:xfrm>
          <a:prstGeom prst="rect">
            <a:avLst/>
          </a:prstGeom>
          <a:noFill/>
          <a:ln w="9525">
            <a:noFill/>
          </a:ln>
        </p:spPr>
        <p:txBody>
          <a:bodyPr wrap="square">
            <a:spAutoFit/>
          </a:bodyPr>
          <a:p>
            <a:pPr indent="0" algn="ctr" fontAlgn="auto">
              <a:lnSpc>
                <a:spcPct val="150000"/>
              </a:lnSpc>
            </a:pPr>
            <a:r>
              <a:rPr lang="zh-CN" altLang="en-US" sz="1200" b="0">
                <a:solidFill>
                  <a:srgbClr val="50706D"/>
                </a:solidFill>
                <a:latin typeface="Arial Unicode MS" panose="020B0604020202020204" charset="-122"/>
                <a:ea typeface="Arial Unicode MS" panose="020B0604020202020204" charset="-122"/>
                <a:cs typeface="幼圆" panose="02010509060101010101" charset="-122"/>
              </a:rPr>
              <a:t>确认订单的各项信息</a:t>
            </a:r>
            <a:endParaRPr lang="zh-CN" altLang="en-US" sz="1200" b="0">
              <a:solidFill>
                <a:srgbClr val="50706D"/>
              </a:solidFill>
              <a:latin typeface="Arial Unicode MS" panose="020B0604020202020204" charset="-122"/>
              <a:ea typeface="Arial Unicode MS" panose="020B0604020202020204" charset="-122"/>
              <a:cs typeface="幼圆" panose="02010509060101010101" charset="-122"/>
            </a:endParaRPr>
          </a:p>
        </p:txBody>
      </p:sp>
      <p:sp>
        <p:nvSpPr>
          <p:cNvPr id="4" name="文本框 3"/>
          <p:cNvSpPr txBox="1"/>
          <p:nvPr/>
        </p:nvSpPr>
        <p:spPr>
          <a:xfrm>
            <a:off x="998220" y="643255"/>
            <a:ext cx="7353935" cy="414020"/>
          </a:xfrm>
          <a:prstGeom prst="rect">
            <a:avLst/>
          </a:prstGeom>
          <a:noFill/>
          <a:ln w="9525">
            <a:noFill/>
          </a:ln>
        </p:spPr>
        <p:txBody>
          <a:bodyPr wrap="square">
            <a:spAutoFit/>
          </a:bodyPr>
          <a:p>
            <a:pPr marL="285750" indent="-285750" fontAlgn="auto">
              <a:lnSpc>
                <a:spcPct val="150000"/>
              </a:lnSpc>
              <a:buFont typeface="Wingdings" panose="05000000000000000000" charset="0"/>
              <a:buChar char=""/>
            </a:pPr>
            <a:r>
              <a:rPr lang="en-US" altLang="zh-CN" sz="1400">
                <a:solidFill>
                  <a:srgbClr val="50706D"/>
                </a:solidFill>
                <a:latin typeface="Arial Unicode MS" panose="020B0604020202020204" charset="-122"/>
                <a:ea typeface="Arial Unicode MS" panose="020B0604020202020204" charset="-122"/>
                <a:cs typeface="幼圆" panose="02010509060101010101" charset="-122"/>
                <a:sym typeface="+mn-ea"/>
              </a:rPr>
              <a:t>Step3</a:t>
            </a:r>
            <a:r>
              <a:rPr lang="zh-CN" altLang="en-US" sz="1400">
                <a:solidFill>
                  <a:srgbClr val="50706D"/>
                </a:solidFill>
                <a:latin typeface="Arial Unicode MS" panose="020B0604020202020204" charset="-122"/>
                <a:ea typeface="Arial Unicode MS" panose="020B0604020202020204" charset="-122"/>
                <a:cs typeface="幼圆" panose="02010509060101010101" charset="-122"/>
                <a:sym typeface="+mn-ea"/>
              </a:rPr>
              <a:t>：</a:t>
            </a:r>
            <a:r>
              <a:rPr sz="1400" b="0">
                <a:solidFill>
                  <a:srgbClr val="50706D"/>
                </a:solidFill>
                <a:latin typeface="Arial Unicode MS" panose="020B0604020202020204" charset="-122"/>
                <a:ea typeface="Arial Unicode MS" panose="020B0604020202020204" charset="-122"/>
                <a:cs typeface="幼圆" panose="02010509060101010101" charset="-122"/>
              </a:rPr>
              <a:t>填写收货信息、配送方式、支付方式，对生成的订单进行金额确认</a:t>
            </a:r>
            <a:endParaRPr sz="1400" b="0">
              <a:solidFill>
                <a:srgbClr val="50706D"/>
              </a:solidFill>
              <a:latin typeface="Arial Unicode MS" panose="020B0604020202020204" charset="-122"/>
              <a:ea typeface="Arial Unicode MS" panose="020B0604020202020204" charset="-122"/>
              <a:cs typeface="幼圆" panose="020105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par>
                          <p:cTn id="8" fill="hold">
                            <p:stCondLst>
                              <p:cond delay="2000"/>
                            </p:stCondLst>
                            <p:childTnLst>
                              <p:par>
                                <p:cTn id="9" presetID="2" presetClass="entr" presetSubtype="8"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 calcmode="lin" valueType="num">
                                      <p:cBhvr additive="base">
                                        <p:cTn id="11" dur="1000" fill="hold"/>
                                        <p:tgtEl>
                                          <p:spTgt spid="83"/>
                                        </p:tgtEl>
                                        <p:attrNameLst>
                                          <p:attrName>ppt_x</p:attrName>
                                        </p:attrNameLst>
                                      </p:cBhvr>
                                      <p:tavLst>
                                        <p:tav tm="0">
                                          <p:val>
                                            <p:strVal val="0-#ppt_w/2"/>
                                          </p:val>
                                        </p:tav>
                                        <p:tav tm="100000">
                                          <p:val>
                                            <p:strVal val="#ppt_x"/>
                                          </p:val>
                                        </p:tav>
                                      </p:tavLst>
                                    </p:anim>
                                    <p:anim calcmode="lin" valueType="num">
                                      <p:cBhvr additive="base">
                                        <p:cTn id="12" dur="1000" fill="hold"/>
                                        <p:tgtEl>
                                          <p:spTgt spid="83"/>
                                        </p:tgtEl>
                                        <p:attrNameLst>
                                          <p:attrName>ppt_y</p:attrName>
                                        </p:attrNameLst>
                                      </p:cBhvr>
                                      <p:tavLst>
                                        <p:tav tm="0">
                                          <p:val>
                                            <p:strVal val="#ppt_y"/>
                                          </p:val>
                                        </p:tav>
                                        <p:tav tm="100000">
                                          <p:val>
                                            <p:strVal val="#ppt_y"/>
                                          </p:val>
                                        </p:tav>
                                      </p:tavLst>
                                    </p:anim>
                                  </p:childTnLst>
                                </p:cTn>
                              </p:par>
                            </p:childTnLst>
                          </p:cTn>
                        </p:par>
                        <p:par>
                          <p:cTn id="13" fill="hold">
                            <p:stCondLst>
                              <p:cond delay="3000"/>
                            </p:stCondLst>
                            <p:childTnLst>
                              <p:par>
                                <p:cTn id="14" presetID="8" presetClass="entr" presetSubtype="16"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diamond(in)">
                                      <p:cBhvr>
                                        <p:cTn id="16"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 name="图片 82" descr="C:\Users\Jasmine\Desktop\项目二 图片\19.png19"/>
          <p:cNvPicPr>
            <a:picLocks noChangeAspect="1"/>
          </p:cNvPicPr>
          <p:nvPr/>
        </p:nvPicPr>
        <p:blipFill>
          <a:blip r:embed="rId1"/>
          <a:srcRect/>
          <a:stretch>
            <a:fillRect/>
          </a:stretch>
        </p:blipFill>
        <p:spPr>
          <a:xfrm>
            <a:off x="1132205" y="1536065"/>
            <a:ext cx="7143750" cy="2412365"/>
          </a:xfrm>
          <a:prstGeom prst="rect">
            <a:avLst/>
          </a:prstGeom>
          <a:noFill/>
        </p:spPr>
      </p:pic>
      <p:sp>
        <p:nvSpPr>
          <p:cNvPr id="75" name="Title 1"/>
          <p:cNvSpPr txBox="1"/>
          <p:nvPr/>
        </p:nvSpPr>
        <p:spPr>
          <a:xfrm>
            <a:off x="592455" y="166370"/>
            <a:ext cx="319214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手动下单的基本流程</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3784600" y="3948430"/>
            <a:ext cx="1838960" cy="368300"/>
          </a:xfrm>
          <a:prstGeom prst="rect">
            <a:avLst/>
          </a:prstGeom>
          <a:noFill/>
          <a:ln w="9525">
            <a:noFill/>
          </a:ln>
        </p:spPr>
        <p:txBody>
          <a:bodyPr wrap="square">
            <a:spAutoFit/>
          </a:bodyPr>
          <a:p>
            <a:pPr indent="0" algn="ctr" fontAlgn="auto">
              <a:lnSpc>
                <a:spcPct val="150000"/>
              </a:lnSpc>
            </a:pPr>
            <a:r>
              <a:rPr lang="zh-CN" altLang="en-US" sz="1200" b="0">
                <a:solidFill>
                  <a:srgbClr val="50706D"/>
                </a:solidFill>
                <a:latin typeface="Arial Unicode MS" panose="020B0604020202020204" charset="-122"/>
                <a:ea typeface="Arial Unicode MS" panose="020B0604020202020204" charset="-122"/>
                <a:cs typeface="幼圆" panose="02010509060101010101" charset="-122"/>
              </a:rPr>
              <a:t>新生成的订单</a:t>
            </a:r>
            <a:endParaRPr lang="zh-CN" altLang="en-US" sz="1200" b="0">
              <a:solidFill>
                <a:srgbClr val="50706D"/>
              </a:solidFill>
              <a:latin typeface="Arial Unicode MS" panose="020B0604020202020204" charset="-122"/>
              <a:ea typeface="Arial Unicode MS" panose="020B0604020202020204" charset="-122"/>
              <a:cs typeface="幼圆" panose="02010509060101010101" charset="-122"/>
            </a:endParaRPr>
          </a:p>
        </p:txBody>
      </p:sp>
      <p:sp>
        <p:nvSpPr>
          <p:cNvPr id="3" name="文本框 2"/>
          <p:cNvSpPr txBox="1"/>
          <p:nvPr/>
        </p:nvSpPr>
        <p:spPr>
          <a:xfrm>
            <a:off x="951230" y="652145"/>
            <a:ext cx="7242810" cy="737235"/>
          </a:xfrm>
          <a:prstGeom prst="rect">
            <a:avLst/>
          </a:prstGeom>
          <a:noFill/>
          <a:ln w="9525">
            <a:noFill/>
          </a:ln>
        </p:spPr>
        <p:txBody>
          <a:bodyPr wrap="square">
            <a:spAutoFit/>
          </a:bodyPr>
          <a:p>
            <a:pPr marL="285750" indent="-285750" fontAlgn="auto">
              <a:lnSpc>
                <a:spcPct val="150000"/>
              </a:lnSpc>
              <a:buFont typeface="Wingdings" panose="05000000000000000000" charset="0"/>
              <a:buChar char=""/>
            </a:pPr>
            <a:r>
              <a:rPr lang="en-US" altLang="zh-CN" sz="1400">
                <a:solidFill>
                  <a:srgbClr val="50706D"/>
                </a:solidFill>
                <a:latin typeface="Arial Unicode MS" panose="020B0604020202020204" charset="-122"/>
                <a:ea typeface="Arial Unicode MS" panose="020B0604020202020204" charset="-122"/>
                <a:cs typeface="幼圆" panose="02010509060101010101" charset="-122"/>
                <a:sym typeface="+mn-ea"/>
              </a:rPr>
              <a:t>Step4</a:t>
            </a:r>
            <a:r>
              <a:rPr lang="zh-CN" altLang="en-US" sz="1400">
                <a:solidFill>
                  <a:srgbClr val="50706D"/>
                </a:solidFill>
                <a:latin typeface="Arial Unicode MS" panose="020B0604020202020204" charset="-122"/>
                <a:ea typeface="Arial Unicode MS" panose="020B0604020202020204" charset="-122"/>
                <a:cs typeface="幼圆" panose="02010509060101010101" charset="-122"/>
                <a:sym typeface="+mn-ea"/>
              </a:rPr>
              <a:t>：</a:t>
            </a:r>
            <a:r>
              <a:rPr sz="1400" b="0">
                <a:solidFill>
                  <a:srgbClr val="50706D"/>
                </a:solidFill>
                <a:latin typeface="Arial Unicode MS" panose="020B0604020202020204" charset="-122"/>
                <a:ea typeface="Arial Unicode MS" panose="020B0604020202020204" charset="-122"/>
                <a:cs typeface="幼圆" panose="02010509060101010101" charset="-122"/>
              </a:rPr>
              <a:t>确认无误后，最后单击“保存”即可</a:t>
            </a:r>
            <a:r>
              <a:rPr lang="zh-CN" sz="1400" b="0">
                <a:solidFill>
                  <a:srgbClr val="50706D"/>
                </a:solidFill>
                <a:latin typeface="Arial Unicode MS" panose="020B0604020202020204" charset="-122"/>
                <a:ea typeface="Arial Unicode MS" panose="020B0604020202020204" charset="-122"/>
                <a:cs typeface="幼圆" panose="02010509060101010101" charset="-122"/>
              </a:rPr>
              <a:t>，通过以上四个步骤，客服人员便完成了手动下单，之后在订单列表中按下面的提示查看此订单信息</a:t>
            </a:r>
            <a:endParaRPr lang="zh-CN" sz="1400" b="0">
              <a:solidFill>
                <a:srgbClr val="50706D"/>
              </a:solidFill>
              <a:latin typeface="Arial Unicode MS" panose="020B0604020202020204" charset="-122"/>
              <a:ea typeface="Arial Unicode MS" panose="020B0604020202020204" charset="-122"/>
              <a:cs typeface="幼圆" panose="020105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cBhvr additive="base">
                                        <p:cTn id="7" dur="1000" fill="hold"/>
                                        <p:tgtEl>
                                          <p:spTgt spid="83"/>
                                        </p:tgtEl>
                                        <p:attrNameLst>
                                          <p:attrName>ppt_x</p:attrName>
                                        </p:attrNameLst>
                                      </p:cBhvr>
                                      <p:tavLst>
                                        <p:tav tm="0">
                                          <p:val>
                                            <p:strVal val="0-#ppt_w/2"/>
                                          </p:val>
                                        </p:tav>
                                        <p:tav tm="100000">
                                          <p:val>
                                            <p:strVal val="#ppt_x"/>
                                          </p:val>
                                        </p:tav>
                                      </p:tavLst>
                                    </p:anim>
                                    <p:anim calcmode="lin" valueType="num">
                                      <p:cBhvr additive="base">
                                        <p:cTn id="8" dur="1000" fill="hold"/>
                                        <p:tgtEl>
                                          <p:spTgt spid="8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8" presetClass="entr" presetSubtype="16"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amond(in)">
                                      <p:cBhvr>
                                        <p:cTn id="12" dur="2000"/>
                                        <p:tgtEl>
                                          <p:spTgt spid="2"/>
                                        </p:tgtEl>
                                      </p:cBhvr>
                                    </p:animEffect>
                                  </p:childTnLst>
                                </p:cTn>
                              </p:par>
                            </p:childTnLst>
                          </p:cTn>
                        </p:par>
                        <p:par>
                          <p:cTn id="13" fill="hold">
                            <p:stCondLst>
                              <p:cond delay="3000"/>
                            </p:stCondLst>
                            <p:childTnLst>
                              <p:par>
                                <p:cTn id="14" presetID="8" presetClass="entr" presetSubtype="16"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diamond(in)">
                                      <p:cBhvr>
                                        <p:cTn id="16"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 name="图片 82" descr="C:\Users\Jasmine\Desktop\项目二 图片\20.png20"/>
          <p:cNvPicPr>
            <a:picLocks noChangeAspect="1"/>
          </p:cNvPicPr>
          <p:nvPr/>
        </p:nvPicPr>
        <p:blipFill>
          <a:blip r:embed="rId1"/>
          <a:srcRect/>
          <a:stretch>
            <a:fillRect/>
          </a:stretch>
        </p:blipFill>
        <p:spPr>
          <a:xfrm>
            <a:off x="1118870" y="1153160"/>
            <a:ext cx="7170420" cy="2708910"/>
          </a:xfrm>
          <a:prstGeom prst="rect">
            <a:avLst/>
          </a:prstGeom>
          <a:noFill/>
        </p:spPr>
      </p:pic>
      <p:sp>
        <p:nvSpPr>
          <p:cNvPr id="75" name="Title 1"/>
          <p:cNvSpPr txBox="1"/>
          <p:nvPr/>
        </p:nvSpPr>
        <p:spPr>
          <a:xfrm>
            <a:off x="592455" y="166370"/>
            <a:ext cx="319214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手动下单的基本流程</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3784600" y="3948430"/>
            <a:ext cx="1838960" cy="368300"/>
          </a:xfrm>
          <a:prstGeom prst="rect">
            <a:avLst/>
          </a:prstGeom>
          <a:noFill/>
          <a:ln w="9525">
            <a:noFill/>
          </a:ln>
        </p:spPr>
        <p:txBody>
          <a:bodyPr wrap="square">
            <a:spAutoFit/>
          </a:bodyPr>
          <a:p>
            <a:pPr indent="0" algn="ctr" fontAlgn="auto">
              <a:lnSpc>
                <a:spcPct val="150000"/>
              </a:lnSpc>
            </a:pPr>
            <a:r>
              <a:rPr lang="zh-CN" altLang="en-US" sz="1200" b="0">
                <a:solidFill>
                  <a:srgbClr val="50706D"/>
                </a:solidFill>
                <a:latin typeface="Arial Unicode MS" panose="020B0604020202020204" charset="-122"/>
                <a:ea typeface="Arial Unicode MS" panose="020B0604020202020204" charset="-122"/>
                <a:cs typeface="幼圆" panose="02010509060101010101" charset="-122"/>
              </a:rPr>
              <a:t>订单信息</a:t>
            </a:r>
            <a:endParaRPr lang="zh-CN" altLang="en-US" sz="1200" b="0">
              <a:solidFill>
                <a:srgbClr val="50706D"/>
              </a:solidFill>
              <a:latin typeface="Arial Unicode MS" panose="020B0604020202020204" charset="-122"/>
              <a:ea typeface="Arial Unicode MS" panose="020B0604020202020204" charset="-122"/>
              <a:cs typeface="幼圆" panose="02010509060101010101" charset="-122"/>
            </a:endParaRPr>
          </a:p>
        </p:txBody>
      </p:sp>
      <p:sp>
        <p:nvSpPr>
          <p:cNvPr id="3" name="文本框 2"/>
          <p:cNvSpPr txBox="1"/>
          <p:nvPr/>
        </p:nvSpPr>
        <p:spPr>
          <a:xfrm>
            <a:off x="951230" y="652145"/>
            <a:ext cx="7242810" cy="414020"/>
          </a:xfrm>
          <a:prstGeom prst="rect">
            <a:avLst/>
          </a:prstGeom>
          <a:noFill/>
          <a:ln w="9525">
            <a:noFill/>
          </a:ln>
        </p:spPr>
        <p:txBody>
          <a:bodyPr wrap="square">
            <a:spAutoFit/>
          </a:bodyPr>
          <a:p>
            <a:pPr marL="285750" indent="-285750" fontAlgn="auto">
              <a:lnSpc>
                <a:spcPct val="150000"/>
              </a:lnSpc>
              <a:buFont typeface="Wingdings" panose="05000000000000000000" charset="0"/>
              <a:buChar char=""/>
            </a:pPr>
            <a:r>
              <a:rPr lang="en-US" altLang="zh-CN" sz="1400">
                <a:solidFill>
                  <a:srgbClr val="50706D"/>
                </a:solidFill>
                <a:latin typeface="Arial Unicode MS" panose="020B0604020202020204" charset="-122"/>
                <a:ea typeface="Arial Unicode MS" panose="020B0604020202020204" charset="-122"/>
                <a:cs typeface="幼圆" panose="02010509060101010101" charset="-122"/>
                <a:sym typeface="+mn-ea"/>
              </a:rPr>
              <a:t>Step5</a:t>
            </a:r>
            <a:r>
              <a:rPr lang="zh-CN" altLang="en-US" sz="1400">
                <a:solidFill>
                  <a:srgbClr val="50706D"/>
                </a:solidFill>
                <a:latin typeface="Arial Unicode MS" panose="020B0604020202020204" charset="-122"/>
                <a:ea typeface="Arial Unicode MS" panose="020B0604020202020204" charset="-122"/>
                <a:cs typeface="幼圆" panose="02010509060101010101" charset="-122"/>
                <a:sym typeface="+mn-ea"/>
              </a:rPr>
              <a:t>：</a:t>
            </a:r>
            <a:r>
              <a:rPr sz="1400" b="0">
                <a:solidFill>
                  <a:srgbClr val="50706D"/>
                </a:solidFill>
                <a:latin typeface="Arial Unicode MS" panose="020B0604020202020204" charset="-122"/>
                <a:ea typeface="Arial Unicode MS" panose="020B0604020202020204" charset="-122"/>
                <a:cs typeface="幼圆" panose="02010509060101010101" charset="-122"/>
              </a:rPr>
              <a:t>点击按钮后，展示的就是订单的具体信息了</a:t>
            </a:r>
            <a:endParaRPr sz="1400" b="0">
              <a:solidFill>
                <a:srgbClr val="50706D"/>
              </a:solidFill>
              <a:latin typeface="Arial Unicode MS" panose="020B0604020202020204" charset="-122"/>
              <a:ea typeface="Arial Unicode MS" panose="020B0604020202020204" charset="-122"/>
              <a:cs typeface="幼圆" panose="020105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cBhvr additive="base">
                                        <p:cTn id="7" dur="1000" fill="hold"/>
                                        <p:tgtEl>
                                          <p:spTgt spid="83"/>
                                        </p:tgtEl>
                                        <p:attrNameLst>
                                          <p:attrName>ppt_x</p:attrName>
                                        </p:attrNameLst>
                                      </p:cBhvr>
                                      <p:tavLst>
                                        <p:tav tm="0">
                                          <p:val>
                                            <p:strVal val="0-#ppt_w/2"/>
                                          </p:val>
                                        </p:tav>
                                        <p:tav tm="100000">
                                          <p:val>
                                            <p:strVal val="#ppt_x"/>
                                          </p:val>
                                        </p:tav>
                                      </p:tavLst>
                                    </p:anim>
                                    <p:anim calcmode="lin" valueType="num">
                                      <p:cBhvr additive="base">
                                        <p:cTn id="8" dur="1000" fill="hold"/>
                                        <p:tgtEl>
                                          <p:spTgt spid="8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8" presetClass="entr" presetSubtype="16"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amond(in)">
                                      <p:cBhvr>
                                        <p:cTn id="12" dur="2000"/>
                                        <p:tgtEl>
                                          <p:spTgt spid="2"/>
                                        </p:tgtEl>
                                      </p:cBhvr>
                                    </p:animEffect>
                                  </p:childTnLst>
                                </p:cTn>
                              </p:par>
                            </p:childTnLst>
                          </p:cTn>
                        </p:par>
                        <p:par>
                          <p:cTn id="13" fill="hold">
                            <p:stCondLst>
                              <p:cond delay="3000"/>
                            </p:stCondLst>
                            <p:childTnLst>
                              <p:par>
                                <p:cTn id="14" presetID="8" presetClass="entr" presetSubtype="16"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diamond(in)">
                                      <p:cBhvr>
                                        <p:cTn id="16"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Title 1"/>
          <p:cNvSpPr txBox="1"/>
          <p:nvPr/>
        </p:nvSpPr>
        <p:spPr>
          <a:xfrm>
            <a:off x="592510" y="166118"/>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sym typeface="+mn-ea"/>
              </a:rPr>
              <a:t>小组评价</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graphicFrame>
        <p:nvGraphicFramePr>
          <p:cNvPr id="0" name="表格 -1"/>
          <p:cNvGraphicFramePr/>
          <p:nvPr/>
        </p:nvGraphicFramePr>
        <p:xfrm>
          <a:off x="824865" y="965835"/>
          <a:ext cx="7741285" cy="3268980"/>
        </p:xfrm>
        <a:graphic>
          <a:graphicData uri="http://schemas.openxmlformats.org/drawingml/2006/table">
            <a:tbl>
              <a:tblPr firstRow="1" bandRow="1">
                <a:tableStyleId>{5940675A-B579-460E-94D1-54222C63F5DA}</a:tableStyleId>
              </a:tblPr>
              <a:tblGrid>
                <a:gridCol w="2646045"/>
                <a:gridCol w="1273810"/>
                <a:gridCol w="1528445"/>
                <a:gridCol w="1402715"/>
                <a:gridCol w="890270"/>
              </a:tblGrid>
              <a:tr h="544830">
                <a:tc>
                  <a:txBody>
                    <a:bodyPr/>
                    <a:p>
                      <a:pPr indent="0" algn="ctr">
                        <a:buNone/>
                      </a:pPr>
                      <a:r>
                        <a:rPr lang="zh-CN" altLang="en-US" sz="1600" b="0">
                          <a:latin typeface="Arial Unicode MS" panose="020B0604020202020204" charset="-122"/>
                          <a:ea typeface="Arial Unicode MS" panose="020B0604020202020204" charset="-122"/>
                          <a:cs typeface="幼圆" panose="02010509060101010101" charset="-122"/>
                        </a:rPr>
                        <a:t>主要内容</a:t>
                      </a:r>
                      <a:endParaRPr lang="zh-CN" altLang="en-US"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1"/>
                      <a:stretch>
                        <a:fillRect/>
                      </a:stretch>
                    </a:blipFill>
                  </a:tcPr>
                </a:tc>
                <a:tc gridSpan="4">
                  <a:txBody>
                    <a:bodyPr/>
                    <a:p>
                      <a:pPr indent="0" algn="ctr">
                        <a:buNone/>
                      </a:pPr>
                      <a:r>
                        <a:rPr lang="zh-CN" altLang="en-US" sz="1600" b="0">
                          <a:latin typeface="Arial Unicode MS" panose="020B0604020202020204" charset="-122"/>
                          <a:ea typeface="Arial Unicode MS" panose="020B0604020202020204" charset="-122"/>
                          <a:cs typeface="幼圆" panose="02010509060101010101" charset="-122"/>
                        </a:rPr>
                        <a:t>小组评价等级（在符合的情况下面打“</a:t>
                      </a:r>
                      <a:r>
                        <a:rPr lang="en-US" altLang="zh-CN" sz="1600" b="0">
                          <a:latin typeface="Arial Unicode MS" panose="020B0604020202020204" charset="-122"/>
                          <a:ea typeface="Arial Unicode MS" panose="020B0604020202020204" charset="-122"/>
                          <a:cs typeface="幼圆" panose="02010509060101010101" charset="-122"/>
                        </a:rPr>
                        <a:t>√”</a:t>
                      </a:r>
                      <a:r>
                        <a:rPr lang="zh-CN" altLang="en-US" sz="1600" b="0">
                          <a:latin typeface="Arial Unicode MS" panose="020B0604020202020204" charset="-122"/>
                          <a:ea typeface="Arial Unicode MS" panose="020B0604020202020204" charset="-122"/>
                          <a:cs typeface="幼圆" panose="02010509060101010101" charset="-122"/>
                        </a:rPr>
                        <a:t>）</a:t>
                      </a:r>
                      <a:endParaRPr lang="zh-CN" altLang="en-US"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1"/>
                      <a:stretch>
                        <a:fillRect/>
                      </a:stretch>
                    </a:blip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1089660">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1"/>
                      <a:stretch>
                        <a:fillRect/>
                      </a:stretch>
                    </a:blipFill>
                  </a:tcPr>
                </a:tc>
                <a:tc>
                  <a:txBody>
                    <a:bodyPr/>
                    <a:p>
                      <a:pPr indent="0" algn="ctr">
                        <a:buNone/>
                      </a:pPr>
                      <a:r>
                        <a:rPr lang="zh-CN" altLang="en-US" sz="1600" b="0">
                          <a:latin typeface="Arial Unicode MS" panose="020B0604020202020204" charset="-122"/>
                          <a:ea typeface="Arial Unicode MS" panose="020B0604020202020204" charset="-122"/>
                          <a:cs typeface="幼圆" panose="02010509060101010101" charset="-122"/>
                        </a:rPr>
                        <a:t>全都做到了</a:t>
                      </a:r>
                      <a:endParaRPr lang="zh-CN" altLang="en-US"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1"/>
                      <a:stretch>
                        <a:fillRect/>
                      </a:stretch>
                    </a:blipFill>
                  </a:tcPr>
                </a:tc>
                <a:tc>
                  <a:txBody>
                    <a:bodyPr/>
                    <a:p>
                      <a:pPr indent="0" algn="ctr">
                        <a:buNone/>
                      </a:pPr>
                      <a:r>
                        <a:rPr lang="zh-CN" altLang="en-US" sz="1600" b="0">
                          <a:latin typeface="Arial Unicode MS" panose="020B0604020202020204" charset="-122"/>
                          <a:ea typeface="Arial Unicode MS" panose="020B0604020202020204" charset="-122"/>
                          <a:cs typeface="幼圆" panose="02010509060101010101" charset="-122"/>
                        </a:rPr>
                        <a:t>大部分（</a:t>
                      </a:r>
                      <a:r>
                        <a:rPr lang="en-US" altLang="zh-CN" sz="1600" b="0">
                          <a:latin typeface="Arial Unicode MS" panose="020B0604020202020204" charset="-122"/>
                          <a:ea typeface="Arial Unicode MS" panose="020B0604020202020204" charset="-122"/>
                          <a:cs typeface="幼圆" panose="02010509060101010101" charset="-122"/>
                        </a:rPr>
                        <a:t>80%</a:t>
                      </a:r>
                      <a:r>
                        <a:rPr lang="zh-CN" altLang="en-US" sz="1600" b="0">
                          <a:latin typeface="Arial Unicode MS" panose="020B0604020202020204" charset="-122"/>
                          <a:ea typeface="Arial Unicode MS" panose="020B0604020202020204" charset="-122"/>
                          <a:cs typeface="幼圆" panose="02010509060101010101" charset="-122"/>
                        </a:rPr>
                        <a:t>）做到了</a:t>
                      </a:r>
                      <a:endParaRPr lang="zh-CN" altLang="en-US"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1"/>
                      <a:stretch>
                        <a:fillRect/>
                      </a:stretch>
                    </a:blipFill>
                  </a:tcPr>
                </a:tc>
                <a:tc>
                  <a:txBody>
                    <a:bodyPr/>
                    <a:p>
                      <a:pPr indent="0" algn="ctr">
                        <a:buNone/>
                      </a:pPr>
                      <a:r>
                        <a:rPr lang="zh-CN" altLang="en-US" sz="1600" b="0">
                          <a:latin typeface="Arial Unicode MS" panose="020B0604020202020204" charset="-122"/>
                          <a:ea typeface="Arial Unicode MS" panose="020B0604020202020204" charset="-122"/>
                          <a:cs typeface="幼圆" panose="02010509060101010101" charset="-122"/>
                        </a:rPr>
                        <a:t>基本（</a:t>
                      </a:r>
                      <a:r>
                        <a:rPr lang="en-US" altLang="zh-CN" sz="1600" b="0">
                          <a:latin typeface="Arial Unicode MS" panose="020B0604020202020204" charset="-122"/>
                          <a:ea typeface="Arial Unicode MS" panose="020B0604020202020204" charset="-122"/>
                          <a:cs typeface="幼圆" panose="02010509060101010101" charset="-122"/>
                        </a:rPr>
                        <a:t>60%</a:t>
                      </a:r>
                      <a:r>
                        <a:rPr lang="zh-CN" altLang="en-US" sz="1600" b="0">
                          <a:latin typeface="Arial Unicode MS" panose="020B0604020202020204" charset="-122"/>
                          <a:ea typeface="Arial Unicode MS" panose="020B0604020202020204" charset="-122"/>
                          <a:cs typeface="幼圆" panose="02010509060101010101" charset="-122"/>
                        </a:rPr>
                        <a:t>）做到了</a:t>
                      </a:r>
                      <a:endParaRPr lang="zh-CN" altLang="en-US"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1"/>
                      <a:stretch>
                        <a:fillRect/>
                      </a:stretch>
                    </a:blipFill>
                  </a:tcPr>
                </a:tc>
                <a:tc>
                  <a:txBody>
                    <a:bodyPr/>
                    <a:p>
                      <a:pPr indent="0" algn="ctr">
                        <a:buNone/>
                      </a:pPr>
                      <a:r>
                        <a:rPr lang="zh-CN" altLang="en-US" sz="1600" b="0">
                          <a:latin typeface="Arial Unicode MS" panose="020B0604020202020204" charset="-122"/>
                          <a:ea typeface="Arial Unicode MS" panose="020B0604020202020204" charset="-122"/>
                          <a:cs typeface="幼圆" panose="02010509060101010101" charset="-122"/>
                        </a:rPr>
                        <a:t>没做到</a:t>
                      </a:r>
                      <a:endParaRPr lang="zh-CN" altLang="en-US"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1"/>
                      <a:stretch>
                        <a:fillRect/>
                      </a:stretch>
                    </a:blipFill>
                  </a:tcPr>
                </a:tc>
              </a:tr>
              <a:tr h="544830">
                <a:tc>
                  <a:txBody>
                    <a:bodyPr/>
                    <a:p>
                      <a:pPr indent="0" algn="ctr">
                        <a:buNone/>
                      </a:pPr>
                      <a:r>
                        <a:rPr lang="zh-CN" altLang="en-US" sz="1600" b="0">
                          <a:latin typeface="Arial Unicode MS" panose="020B0604020202020204" charset="-122"/>
                          <a:ea typeface="Arial Unicode MS" panose="020B0604020202020204" charset="-122"/>
                          <a:cs typeface="幼圆" panose="02010509060101010101" charset="-122"/>
                        </a:rPr>
                        <a:t>熟悉指导顾客下单的基本操作</a:t>
                      </a:r>
                      <a:endParaRPr lang="zh-CN" altLang="en-US"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r>
              <a:tr h="544830">
                <a:tc>
                  <a:txBody>
                    <a:bodyPr/>
                    <a:p>
                      <a:pPr indent="0" algn="ctr">
                        <a:buNone/>
                      </a:pPr>
                      <a:r>
                        <a:rPr lang="zh-CN" altLang="en-US" sz="1600" b="0">
                          <a:latin typeface="Arial Unicode MS" panose="020B0604020202020204" charset="-122"/>
                          <a:ea typeface="Arial Unicode MS" panose="020B0604020202020204" charset="-122"/>
                          <a:cs typeface="幼圆" panose="02010509060101010101" charset="-122"/>
                        </a:rPr>
                        <a:t>理解指导客户下单的目的</a:t>
                      </a:r>
                      <a:endParaRPr lang="zh-CN" altLang="en-US"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r>
              <a:tr h="544830">
                <a:tc>
                  <a:txBody>
                    <a:bodyPr/>
                    <a:p>
                      <a:pPr indent="0" algn="ctr">
                        <a:buNone/>
                      </a:pPr>
                      <a:r>
                        <a:rPr sz="1600" b="0">
                          <a:latin typeface="Arial Unicode MS" panose="020B0604020202020204" charset="-122"/>
                          <a:ea typeface="Arial Unicode MS" panose="020B0604020202020204" charset="-122"/>
                          <a:cs typeface="幼圆" panose="02010509060101010101" charset="-122"/>
                        </a:rPr>
                        <a:t>了解手</a:t>
                      </a:r>
                      <a:r>
                        <a:rPr lang="zh-CN" sz="1600" b="0">
                          <a:latin typeface="Arial Unicode MS" panose="020B0604020202020204" charset="-122"/>
                          <a:ea typeface="Arial Unicode MS" panose="020B0604020202020204" charset="-122"/>
                          <a:cs typeface="幼圆" panose="02010509060101010101" charset="-122"/>
                        </a:rPr>
                        <a:t>动</a:t>
                      </a:r>
                      <a:r>
                        <a:rPr sz="1600" b="0">
                          <a:latin typeface="Arial Unicode MS" panose="020B0604020202020204" charset="-122"/>
                          <a:ea typeface="Arial Unicode MS" panose="020B0604020202020204" charset="-122"/>
                          <a:cs typeface="幼圆" panose="02010509060101010101" charset="-122"/>
                        </a:rPr>
                        <a:t>下单的基本操作</a:t>
                      </a:r>
                      <a:endParaRPr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endParaRPr lang="zh-CN" altLang="en-US"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r>
            </a:tbl>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139952" y="1653760"/>
            <a:ext cx="1080120" cy="768350"/>
          </a:xfrm>
          <a:prstGeom prst="rect">
            <a:avLst/>
          </a:prstGeom>
        </p:spPr>
        <p:txBody>
          <a:bodyPr wrap="square">
            <a:spAutoFit/>
          </a:bodyPr>
          <a:lstStyle/>
          <a:p>
            <a:pPr fontAlgn="auto">
              <a:spcBef>
                <a:spcPts val="0"/>
              </a:spcBef>
              <a:spcAft>
                <a:spcPts val="0"/>
              </a:spcAft>
              <a:defRPr/>
            </a:pPr>
            <a:r>
              <a:rPr lang="en-US" altLang="zh-CN" sz="4400" spc="300" dirty="0">
                <a:solidFill>
                  <a:schemeClr val="tx2"/>
                </a:solidFill>
                <a:latin typeface="Arial Unicode MS" panose="020B0604020202020204" charset="-122"/>
                <a:ea typeface="Arial Unicode MS" panose="020B0604020202020204" charset="-122"/>
                <a:sym typeface="微软雅黑" panose="020B0503020204020204" pitchFamily="34" charset="-122"/>
              </a:rPr>
              <a:t>03</a:t>
            </a:r>
            <a:endParaRPr lang="en-US" altLang="zh-CN" sz="4400" spc="300" dirty="0">
              <a:solidFill>
                <a:schemeClr val="tx2"/>
              </a:solidFill>
              <a:latin typeface="Arial Unicode MS" panose="020B0604020202020204" charset="-122"/>
              <a:ea typeface="Arial Unicode MS" panose="020B0604020202020204" charset="-122"/>
              <a:sym typeface="微软雅黑" panose="020B0503020204020204" pitchFamily="34" charset="-122"/>
            </a:endParaRPr>
          </a:p>
        </p:txBody>
      </p:sp>
      <p:sp>
        <p:nvSpPr>
          <p:cNvPr id="12" name="TextBox 71"/>
          <p:cNvSpPr txBox="1"/>
          <p:nvPr/>
        </p:nvSpPr>
        <p:spPr>
          <a:xfrm>
            <a:off x="2423309" y="2421646"/>
            <a:ext cx="4297680" cy="645160"/>
          </a:xfrm>
          <a:prstGeom prst="rect">
            <a:avLst/>
          </a:prstGeom>
          <a:noFill/>
        </p:spPr>
        <p:txBody>
          <a:bodyPr wrap="none" rtlCol="0">
            <a:spAutoFit/>
          </a:bodyPr>
          <a:lstStyle/>
          <a:p>
            <a:pPr algn="ctr"/>
            <a:r>
              <a:rPr lang="zh-CN" altLang="en-US" sz="3600" dirty="0">
                <a:solidFill>
                  <a:schemeClr val="tx2"/>
                </a:solidFill>
                <a:latin typeface="Arial Unicode MS" panose="020B0604020202020204" charset="-122"/>
                <a:ea typeface="Arial Unicode MS" panose="020B0604020202020204" charset="-122"/>
              </a:rPr>
              <a:t>售后客服的岗位认知</a:t>
            </a:r>
            <a:endParaRPr lang="zh-CN" altLang="en-US" sz="3600" dirty="0">
              <a:solidFill>
                <a:schemeClr val="tx2"/>
              </a:solidFill>
              <a:latin typeface="Arial Unicode MS" panose="020B0604020202020204" charset="-122"/>
              <a:ea typeface="Arial Unicode MS" panose="020B0604020202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heckerboard(across)">
                                      <p:cBhvr>
                                        <p:cTn id="7" dur="500"/>
                                        <p:tgtEl>
                                          <p:spTgt spid="11"/>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itle 1"/>
          <p:cNvSpPr txBox="1"/>
          <p:nvPr/>
        </p:nvSpPr>
        <p:spPr>
          <a:xfrm>
            <a:off x="611560" y="175643"/>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售后客服的岗位认知</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2" name="Group 4"/>
          <p:cNvGrpSpPr/>
          <p:nvPr/>
        </p:nvGrpSpPr>
        <p:grpSpPr>
          <a:xfrm>
            <a:off x="3768666" y="907997"/>
            <a:ext cx="1606667" cy="1606667"/>
            <a:chOff x="5024888" y="1880376"/>
            <a:chExt cx="2142223" cy="2142222"/>
          </a:xfrm>
        </p:grpSpPr>
        <p:sp>
          <p:nvSpPr>
            <p:cNvPr id="3" name="Freeform 5"/>
            <p:cNvSpPr/>
            <p:nvPr/>
          </p:nvSpPr>
          <p:spPr bwMode="auto">
            <a:xfrm>
              <a:off x="5024888" y="1880376"/>
              <a:ext cx="2142223" cy="2142222"/>
            </a:xfrm>
            <a:custGeom>
              <a:avLst/>
              <a:gdLst>
                <a:gd name="T0" fmla="*/ 170 w 1404"/>
                <a:gd name="T1" fmla="*/ 1009 h 1404"/>
                <a:gd name="T2" fmla="*/ 395 w 1404"/>
                <a:gd name="T3" fmla="*/ 169 h 1404"/>
                <a:gd name="T4" fmla="*/ 1234 w 1404"/>
                <a:gd name="T5" fmla="*/ 394 h 1404"/>
                <a:gd name="T6" fmla="*/ 1009 w 1404"/>
                <a:gd name="T7" fmla="*/ 1234 h 1404"/>
                <a:gd name="T8" fmla="*/ 170 w 1404"/>
                <a:gd name="T9" fmla="*/ 1009 h 1404"/>
              </a:gdLst>
              <a:ahLst/>
              <a:cxnLst>
                <a:cxn ang="0">
                  <a:pos x="T0" y="T1"/>
                </a:cxn>
                <a:cxn ang="0">
                  <a:pos x="T2" y="T3"/>
                </a:cxn>
                <a:cxn ang="0">
                  <a:pos x="T4" y="T5"/>
                </a:cxn>
                <a:cxn ang="0">
                  <a:pos x="T6" y="T7"/>
                </a:cxn>
                <a:cxn ang="0">
                  <a:pos x="T8" y="T9"/>
                </a:cxn>
              </a:cxnLst>
              <a:rect l="0" t="0" r="r" b="b"/>
              <a:pathLst>
                <a:path w="1404" h="1404">
                  <a:moveTo>
                    <a:pt x="170" y="1009"/>
                  </a:moveTo>
                  <a:cubicBezTo>
                    <a:pt x="0" y="715"/>
                    <a:pt x="101" y="339"/>
                    <a:pt x="395" y="169"/>
                  </a:cubicBezTo>
                  <a:cubicBezTo>
                    <a:pt x="689" y="0"/>
                    <a:pt x="1065" y="100"/>
                    <a:pt x="1234" y="394"/>
                  </a:cubicBezTo>
                  <a:cubicBezTo>
                    <a:pt x="1404" y="688"/>
                    <a:pt x="1303" y="1064"/>
                    <a:pt x="1009" y="1234"/>
                  </a:cubicBezTo>
                  <a:cubicBezTo>
                    <a:pt x="715" y="1404"/>
                    <a:pt x="339" y="1303"/>
                    <a:pt x="170" y="1009"/>
                  </a:cubicBezTo>
                  <a:close/>
                </a:path>
              </a:pathLst>
            </a:custGeom>
            <a:solidFill>
              <a:schemeClr val="accent1"/>
            </a:solidFill>
            <a:ln>
              <a:noFill/>
            </a:ln>
          </p:spPr>
          <p:txBody>
            <a:bodyPr vert="horz" wrap="square" lIns="68580" tIns="34290" rIns="68580" bIns="34290" numCol="1" anchor="t" anchorCtr="0" compatLnSpc="1"/>
            <a:lstStyle/>
            <a:p>
              <a:pPr algn="ctr"/>
              <a:endParaRPr lang="en-US" sz="2000" b="1">
                <a:solidFill>
                  <a:schemeClr val="tx2"/>
                </a:solidFill>
                <a:latin typeface="Arial Unicode MS" panose="020B0604020202020204" charset="-122"/>
                <a:ea typeface="Arial Unicode MS" panose="020B0604020202020204" charset="-122"/>
              </a:endParaRPr>
            </a:p>
          </p:txBody>
        </p:sp>
        <p:sp>
          <p:nvSpPr>
            <p:cNvPr id="49" name="Freeform 11"/>
            <p:cNvSpPr/>
            <p:nvPr/>
          </p:nvSpPr>
          <p:spPr bwMode="auto">
            <a:xfrm>
              <a:off x="5465355" y="2321880"/>
              <a:ext cx="1260253" cy="1260253"/>
            </a:xfrm>
            <a:custGeom>
              <a:avLst/>
              <a:gdLst>
                <a:gd name="T0" fmla="*/ 100 w 826"/>
                <a:gd name="T1" fmla="*/ 594 h 826"/>
                <a:gd name="T2" fmla="*/ 232 w 826"/>
                <a:gd name="T3" fmla="*/ 99 h 826"/>
                <a:gd name="T4" fmla="*/ 726 w 826"/>
                <a:gd name="T5" fmla="*/ 232 h 826"/>
                <a:gd name="T6" fmla="*/ 594 w 826"/>
                <a:gd name="T7" fmla="*/ 726 h 826"/>
                <a:gd name="T8" fmla="*/ 100 w 826"/>
                <a:gd name="T9" fmla="*/ 594 h 826"/>
              </a:gdLst>
              <a:ahLst/>
              <a:cxnLst>
                <a:cxn ang="0">
                  <a:pos x="T0" y="T1"/>
                </a:cxn>
                <a:cxn ang="0">
                  <a:pos x="T2" y="T3"/>
                </a:cxn>
                <a:cxn ang="0">
                  <a:pos x="T4" y="T5"/>
                </a:cxn>
                <a:cxn ang="0">
                  <a:pos x="T6" y="T7"/>
                </a:cxn>
                <a:cxn ang="0">
                  <a:pos x="T8" y="T9"/>
                </a:cxn>
              </a:cxnLst>
              <a:rect l="0" t="0" r="r" b="b"/>
              <a:pathLst>
                <a:path w="826" h="826">
                  <a:moveTo>
                    <a:pt x="100" y="594"/>
                  </a:moveTo>
                  <a:cubicBezTo>
                    <a:pt x="0" y="421"/>
                    <a:pt x="59" y="199"/>
                    <a:pt x="232" y="99"/>
                  </a:cubicBezTo>
                  <a:cubicBezTo>
                    <a:pt x="405" y="0"/>
                    <a:pt x="626" y="59"/>
                    <a:pt x="726" y="232"/>
                  </a:cubicBezTo>
                  <a:cubicBezTo>
                    <a:pt x="826" y="405"/>
                    <a:pt x="767" y="626"/>
                    <a:pt x="594" y="726"/>
                  </a:cubicBezTo>
                  <a:cubicBezTo>
                    <a:pt x="421" y="826"/>
                    <a:pt x="200" y="767"/>
                    <a:pt x="100" y="594"/>
                  </a:cubicBezTo>
                  <a:close/>
                </a:path>
              </a:pathLst>
            </a:custGeom>
            <a:solidFill>
              <a:schemeClr val="bg1"/>
            </a:solidFill>
            <a:ln>
              <a:noFill/>
            </a:ln>
          </p:spPr>
          <p:txBody>
            <a:bodyPr vert="horz" wrap="square" lIns="68580" tIns="34290" rIns="68580" bIns="34290" numCol="1" anchor="t" anchorCtr="0" compatLnSpc="1"/>
            <a:lstStyle/>
            <a:p>
              <a:pPr algn="ctr"/>
              <a:endParaRPr lang="en-US" sz="2000" b="1">
                <a:solidFill>
                  <a:schemeClr val="tx2"/>
                </a:solidFill>
                <a:latin typeface="Arial Unicode MS" panose="020B0604020202020204" charset="-122"/>
                <a:ea typeface="Arial Unicode MS" panose="020B0604020202020204" charset="-122"/>
              </a:endParaRPr>
            </a:p>
          </p:txBody>
        </p:sp>
      </p:grpSp>
      <p:grpSp>
        <p:nvGrpSpPr>
          <p:cNvPr id="50" name="Group 17"/>
          <p:cNvGrpSpPr/>
          <p:nvPr/>
        </p:nvGrpSpPr>
        <p:grpSpPr>
          <a:xfrm>
            <a:off x="4793918" y="1656532"/>
            <a:ext cx="1509506" cy="1532047"/>
            <a:chOff x="6391890" y="2878422"/>
            <a:chExt cx="2012674" cy="2042729"/>
          </a:xfrm>
        </p:grpSpPr>
        <p:sp>
          <p:nvSpPr>
            <p:cNvPr id="51" name="Freeform 9"/>
            <p:cNvSpPr/>
            <p:nvPr/>
          </p:nvSpPr>
          <p:spPr bwMode="auto">
            <a:xfrm>
              <a:off x="6391890" y="2878422"/>
              <a:ext cx="2012674" cy="2042729"/>
            </a:xfrm>
            <a:custGeom>
              <a:avLst/>
              <a:gdLst>
                <a:gd name="T0" fmla="*/ 924 w 1319"/>
                <a:gd name="T1" fmla="*/ 105 h 1339"/>
                <a:gd name="T2" fmla="*/ 421 w 1319"/>
                <a:gd name="T3" fmla="*/ 55 h 1339"/>
                <a:gd name="T4" fmla="*/ 113 w 1319"/>
                <a:gd name="T5" fmla="*/ 580 h 1339"/>
                <a:gd name="T6" fmla="*/ 2 w 1319"/>
                <a:gd name="T7" fmla="*/ 630 h 1339"/>
                <a:gd name="T8" fmla="*/ 310 w 1319"/>
                <a:gd name="T9" fmla="*/ 1169 h 1339"/>
                <a:gd name="T10" fmla="*/ 1149 w 1319"/>
                <a:gd name="T11" fmla="*/ 944 h 1339"/>
                <a:gd name="T12" fmla="*/ 924 w 1319"/>
                <a:gd name="T13" fmla="*/ 105 h 1339"/>
              </a:gdLst>
              <a:ahLst/>
              <a:cxnLst>
                <a:cxn ang="0">
                  <a:pos x="T0" y="T1"/>
                </a:cxn>
                <a:cxn ang="0">
                  <a:pos x="T2" y="T3"/>
                </a:cxn>
                <a:cxn ang="0">
                  <a:pos x="T4" y="T5"/>
                </a:cxn>
                <a:cxn ang="0">
                  <a:pos x="T6" y="T7"/>
                </a:cxn>
                <a:cxn ang="0">
                  <a:pos x="T8" y="T9"/>
                </a:cxn>
                <a:cxn ang="0">
                  <a:pos x="T10" y="T11"/>
                </a:cxn>
                <a:cxn ang="0">
                  <a:pos x="T12" y="T13"/>
                </a:cxn>
              </a:cxnLst>
              <a:rect l="0" t="0" r="r" b="b"/>
              <a:pathLst>
                <a:path w="1319" h="1339">
                  <a:moveTo>
                    <a:pt x="924" y="105"/>
                  </a:moveTo>
                  <a:cubicBezTo>
                    <a:pt x="765" y="13"/>
                    <a:pt x="582" y="0"/>
                    <a:pt x="421" y="55"/>
                  </a:cubicBezTo>
                  <a:cubicBezTo>
                    <a:pt x="418" y="264"/>
                    <a:pt x="308" y="467"/>
                    <a:pt x="113" y="580"/>
                  </a:cubicBezTo>
                  <a:cubicBezTo>
                    <a:pt x="77" y="601"/>
                    <a:pt x="40" y="617"/>
                    <a:pt x="2" y="630"/>
                  </a:cubicBezTo>
                  <a:cubicBezTo>
                    <a:pt x="0" y="845"/>
                    <a:pt x="111" y="1054"/>
                    <a:pt x="310" y="1169"/>
                  </a:cubicBezTo>
                  <a:cubicBezTo>
                    <a:pt x="604" y="1339"/>
                    <a:pt x="980" y="1238"/>
                    <a:pt x="1149" y="944"/>
                  </a:cubicBezTo>
                  <a:cubicBezTo>
                    <a:pt x="1319" y="650"/>
                    <a:pt x="1218" y="274"/>
                    <a:pt x="924" y="105"/>
                  </a:cubicBezTo>
                  <a:close/>
                </a:path>
              </a:pathLst>
            </a:custGeom>
            <a:solidFill>
              <a:schemeClr val="accent2"/>
            </a:solidFill>
            <a:ln>
              <a:noFill/>
            </a:ln>
          </p:spPr>
          <p:txBody>
            <a:bodyPr vert="horz" wrap="square" lIns="68580" tIns="34290" rIns="68580" bIns="34290" numCol="1" anchor="t" anchorCtr="0" compatLnSpc="1"/>
            <a:lstStyle/>
            <a:p>
              <a:pPr algn="ctr"/>
              <a:endParaRPr lang="en-US" sz="2000" b="1">
                <a:solidFill>
                  <a:schemeClr val="tx2"/>
                </a:solidFill>
                <a:latin typeface="Arial Unicode MS" panose="020B0604020202020204" charset="-122"/>
                <a:ea typeface="Arial Unicode MS" panose="020B0604020202020204" charset="-122"/>
              </a:endParaRPr>
            </a:p>
          </p:txBody>
        </p:sp>
        <p:sp>
          <p:nvSpPr>
            <p:cNvPr id="52" name="Freeform 12"/>
            <p:cNvSpPr/>
            <p:nvPr/>
          </p:nvSpPr>
          <p:spPr bwMode="auto">
            <a:xfrm>
              <a:off x="6702808" y="3220431"/>
              <a:ext cx="1260253" cy="1259217"/>
            </a:xfrm>
            <a:custGeom>
              <a:avLst/>
              <a:gdLst>
                <a:gd name="T0" fmla="*/ 100 w 826"/>
                <a:gd name="T1" fmla="*/ 232 h 826"/>
                <a:gd name="T2" fmla="*/ 594 w 826"/>
                <a:gd name="T3" fmla="*/ 100 h 826"/>
                <a:gd name="T4" fmla="*/ 726 w 826"/>
                <a:gd name="T5" fmla="*/ 594 h 826"/>
                <a:gd name="T6" fmla="*/ 232 w 826"/>
                <a:gd name="T7" fmla="*/ 726 h 826"/>
                <a:gd name="T8" fmla="*/ 100 w 826"/>
                <a:gd name="T9" fmla="*/ 232 h 826"/>
              </a:gdLst>
              <a:ahLst/>
              <a:cxnLst>
                <a:cxn ang="0">
                  <a:pos x="T0" y="T1"/>
                </a:cxn>
                <a:cxn ang="0">
                  <a:pos x="T2" y="T3"/>
                </a:cxn>
                <a:cxn ang="0">
                  <a:pos x="T4" y="T5"/>
                </a:cxn>
                <a:cxn ang="0">
                  <a:pos x="T6" y="T7"/>
                </a:cxn>
                <a:cxn ang="0">
                  <a:pos x="T8" y="T9"/>
                </a:cxn>
              </a:cxnLst>
              <a:rect l="0" t="0" r="r" b="b"/>
              <a:pathLst>
                <a:path w="826" h="826">
                  <a:moveTo>
                    <a:pt x="100" y="232"/>
                  </a:moveTo>
                  <a:cubicBezTo>
                    <a:pt x="200" y="59"/>
                    <a:pt x="421" y="0"/>
                    <a:pt x="594" y="100"/>
                  </a:cubicBezTo>
                  <a:cubicBezTo>
                    <a:pt x="767" y="200"/>
                    <a:pt x="826" y="421"/>
                    <a:pt x="726" y="594"/>
                  </a:cubicBezTo>
                  <a:cubicBezTo>
                    <a:pt x="626" y="767"/>
                    <a:pt x="405" y="826"/>
                    <a:pt x="232" y="726"/>
                  </a:cubicBezTo>
                  <a:cubicBezTo>
                    <a:pt x="59" y="626"/>
                    <a:pt x="0" y="405"/>
                    <a:pt x="100" y="232"/>
                  </a:cubicBezTo>
                  <a:close/>
                </a:path>
              </a:pathLst>
            </a:custGeom>
            <a:solidFill>
              <a:schemeClr val="bg1"/>
            </a:solidFill>
            <a:ln>
              <a:noFill/>
            </a:ln>
          </p:spPr>
          <p:txBody>
            <a:bodyPr vert="horz" wrap="square" lIns="68580" tIns="34290" rIns="68580" bIns="34290" numCol="1" anchor="t" anchorCtr="0" compatLnSpc="1"/>
            <a:lstStyle/>
            <a:p>
              <a:pPr algn="ctr"/>
              <a:endParaRPr lang="en-US" sz="2000" b="1">
                <a:solidFill>
                  <a:schemeClr val="tx2"/>
                </a:solidFill>
                <a:latin typeface="Arial Unicode MS" panose="020B0604020202020204" charset="-122"/>
                <a:ea typeface="Arial Unicode MS" panose="020B0604020202020204" charset="-122"/>
              </a:endParaRPr>
            </a:p>
          </p:txBody>
        </p:sp>
      </p:grpSp>
      <p:grpSp>
        <p:nvGrpSpPr>
          <p:cNvPr id="53" name="Group 3"/>
          <p:cNvGrpSpPr/>
          <p:nvPr/>
        </p:nvGrpSpPr>
        <p:grpSpPr>
          <a:xfrm>
            <a:off x="2840577" y="1581911"/>
            <a:ext cx="1606667" cy="1606667"/>
            <a:chOff x="3787436" y="2778928"/>
            <a:chExt cx="2142223" cy="2142222"/>
          </a:xfrm>
        </p:grpSpPr>
        <p:sp>
          <p:nvSpPr>
            <p:cNvPr id="54" name="Freeform 6"/>
            <p:cNvSpPr/>
            <p:nvPr/>
          </p:nvSpPr>
          <p:spPr bwMode="auto">
            <a:xfrm>
              <a:off x="3787436" y="2778928"/>
              <a:ext cx="2142223" cy="2142222"/>
            </a:xfrm>
            <a:custGeom>
              <a:avLst/>
              <a:gdLst>
                <a:gd name="T0" fmla="*/ 170 w 1404"/>
                <a:gd name="T1" fmla="*/ 395 h 1404"/>
                <a:gd name="T2" fmla="*/ 1009 w 1404"/>
                <a:gd name="T3" fmla="*/ 170 h 1404"/>
                <a:gd name="T4" fmla="*/ 1234 w 1404"/>
                <a:gd name="T5" fmla="*/ 1009 h 1404"/>
                <a:gd name="T6" fmla="*/ 395 w 1404"/>
                <a:gd name="T7" fmla="*/ 1234 h 1404"/>
                <a:gd name="T8" fmla="*/ 170 w 1404"/>
                <a:gd name="T9" fmla="*/ 395 h 1404"/>
              </a:gdLst>
              <a:ahLst/>
              <a:cxnLst>
                <a:cxn ang="0">
                  <a:pos x="T0" y="T1"/>
                </a:cxn>
                <a:cxn ang="0">
                  <a:pos x="T2" y="T3"/>
                </a:cxn>
                <a:cxn ang="0">
                  <a:pos x="T4" y="T5"/>
                </a:cxn>
                <a:cxn ang="0">
                  <a:pos x="T6" y="T7"/>
                </a:cxn>
                <a:cxn ang="0">
                  <a:pos x="T8" y="T9"/>
                </a:cxn>
              </a:cxnLst>
              <a:rect l="0" t="0" r="r" b="b"/>
              <a:pathLst>
                <a:path w="1404" h="1404">
                  <a:moveTo>
                    <a:pt x="170" y="395"/>
                  </a:moveTo>
                  <a:cubicBezTo>
                    <a:pt x="339" y="101"/>
                    <a:pt x="715" y="0"/>
                    <a:pt x="1009" y="170"/>
                  </a:cubicBezTo>
                  <a:cubicBezTo>
                    <a:pt x="1303" y="339"/>
                    <a:pt x="1404" y="715"/>
                    <a:pt x="1234" y="1009"/>
                  </a:cubicBezTo>
                  <a:cubicBezTo>
                    <a:pt x="1065" y="1303"/>
                    <a:pt x="689" y="1404"/>
                    <a:pt x="395" y="1234"/>
                  </a:cubicBezTo>
                  <a:cubicBezTo>
                    <a:pt x="101" y="1064"/>
                    <a:pt x="0" y="689"/>
                    <a:pt x="170" y="395"/>
                  </a:cubicBezTo>
                  <a:close/>
                </a:path>
              </a:pathLst>
            </a:custGeom>
            <a:solidFill>
              <a:schemeClr val="accent5"/>
            </a:solidFill>
            <a:ln>
              <a:noFill/>
            </a:ln>
          </p:spPr>
          <p:txBody>
            <a:bodyPr vert="horz" wrap="square" lIns="68580" tIns="34290" rIns="68580" bIns="34290" numCol="1" anchor="t" anchorCtr="0" compatLnSpc="1"/>
            <a:lstStyle/>
            <a:p>
              <a:pPr algn="ctr"/>
              <a:endParaRPr lang="en-US" sz="2000" b="1">
                <a:solidFill>
                  <a:schemeClr val="tx2"/>
                </a:solidFill>
                <a:latin typeface="Arial Unicode MS" panose="020B0604020202020204" charset="-122"/>
                <a:ea typeface="Arial Unicode MS" panose="020B0604020202020204" charset="-122"/>
              </a:endParaRPr>
            </a:p>
          </p:txBody>
        </p:sp>
        <p:sp>
          <p:nvSpPr>
            <p:cNvPr id="55" name="Freeform 13"/>
            <p:cNvSpPr/>
            <p:nvPr/>
          </p:nvSpPr>
          <p:spPr bwMode="auto">
            <a:xfrm>
              <a:off x="4227903" y="3220431"/>
              <a:ext cx="1260253" cy="1259217"/>
            </a:xfrm>
            <a:custGeom>
              <a:avLst/>
              <a:gdLst>
                <a:gd name="T0" fmla="*/ 100 w 826"/>
                <a:gd name="T1" fmla="*/ 232 h 826"/>
                <a:gd name="T2" fmla="*/ 594 w 826"/>
                <a:gd name="T3" fmla="*/ 100 h 826"/>
                <a:gd name="T4" fmla="*/ 726 w 826"/>
                <a:gd name="T5" fmla="*/ 594 h 826"/>
                <a:gd name="T6" fmla="*/ 232 w 826"/>
                <a:gd name="T7" fmla="*/ 726 h 826"/>
                <a:gd name="T8" fmla="*/ 100 w 826"/>
                <a:gd name="T9" fmla="*/ 232 h 826"/>
              </a:gdLst>
              <a:ahLst/>
              <a:cxnLst>
                <a:cxn ang="0">
                  <a:pos x="T0" y="T1"/>
                </a:cxn>
                <a:cxn ang="0">
                  <a:pos x="T2" y="T3"/>
                </a:cxn>
                <a:cxn ang="0">
                  <a:pos x="T4" y="T5"/>
                </a:cxn>
                <a:cxn ang="0">
                  <a:pos x="T6" y="T7"/>
                </a:cxn>
                <a:cxn ang="0">
                  <a:pos x="T8" y="T9"/>
                </a:cxn>
              </a:cxnLst>
              <a:rect l="0" t="0" r="r" b="b"/>
              <a:pathLst>
                <a:path w="826" h="826">
                  <a:moveTo>
                    <a:pt x="100" y="232"/>
                  </a:moveTo>
                  <a:cubicBezTo>
                    <a:pt x="200" y="59"/>
                    <a:pt x="421" y="0"/>
                    <a:pt x="594" y="100"/>
                  </a:cubicBezTo>
                  <a:cubicBezTo>
                    <a:pt x="767" y="200"/>
                    <a:pt x="826" y="421"/>
                    <a:pt x="726" y="594"/>
                  </a:cubicBezTo>
                  <a:cubicBezTo>
                    <a:pt x="626" y="767"/>
                    <a:pt x="405" y="826"/>
                    <a:pt x="232" y="726"/>
                  </a:cubicBezTo>
                  <a:cubicBezTo>
                    <a:pt x="59" y="626"/>
                    <a:pt x="0" y="405"/>
                    <a:pt x="100" y="232"/>
                  </a:cubicBezTo>
                  <a:close/>
                </a:path>
              </a:pathLst>
            </a:custGeom>
            <a:solidFill>
              <a:schemeClr val="bg1"/>
            </a:solidFill>
            <a:ln>
              <a:noFill/>
            </a:ln>
          </p:spPr>
          <p:txBody>
            <a:bodyPr vert="horz" wrap="square" lIns="68580" tIns="34290" rIns="68580" bIns="34290" numCol="1" anchor="t" anchorCtr="0" compatLnSpc="1"/>
            <a:lstStyle/>
            <a:p>
              <a:pPr algn="ctr"/>
              <a:endParaRPr lang="en-US" sz="2000" b="1">
                <a:solidFill>
                  <a:schemeClr val="tx2"/>
                </a:solidFill>
                <a:latin typeface="Arial Unicode MS" panose="020B0604020202020204" charset="-122"/>
                <a:ea typeface="Arial Unicode MS" panose="020B0604020202020204" charset="-122"/>
              </a:endParaRPr>
            </a:p>
          </p:txBody>
        </p:sp>
      </p:grpSp>
      <p:grpSp>
        <p:nvGrpSpPr>
          <p:cNvPr id="56" name="Group 19"/>
          <p:cNvGrpSpPr/>
          <p:nvPr/>
        </p:nvGrpSpPr>
        <p:grpSpPr>
          <a:xfrm>
            <a:off x="3195023" y="2672455"/>
            <a:ext cx="1606667" cy="1605890"/>
            <a:chOff x="4260031" y="4232986"/>
            <a:chExt cx="2142223" cy="2141186"/>
          </a:xfrm>
        </p:grpSpPr>
        <p:sp>
          <p:nvSpPr>
            <p:cNvPr id="57" name="Freeform 7"/>
            <p:cNvSpPr/>
            <p:nvPr/>
          </p:nvSpPr>
          <p:spPr bwMode="auto">
            <a:xfrm>
              <a:off x="4260031" y="4232986"/>
              <a:ext cx="2142223" cy="2141186"/>
            </a:xfrm>
            <a:custGeom>
              <a:avLst/>
              <a:gdLst>
                <a:gd name="T0" fmla="*/ 169 w 1404"/>
                <a:gd name="T1" fmla="*/ 1010 h 1404"/>
                <a:gd name="T2" fmla="*/ 394 w 1404"/>
                <a:gd name="T3" fmla="*/ 170 h 1404"/>
                <a:gd name="T4" fmla="*/ 1234 w 1404"/>
                <a:gd name="T5" fmla="*/ 395 h 1404"/>
                <a:gd name="T6" fmla="*/ 1009 w 1404"/>
                <a:gd name="T7" fmla="*/ 1235 h 1404"/>
                <a:gd name="T8" fmla="*/ 169 w 1404"/>
                <a:gd name="T9" fmla="*/ 1010 h 1404"/>
              </a:gdLst>
              <a:ahLst/>
              <a:cxnLst>
                <a:cxn ang="0">
                  <a:pos x="T0" y="T1"/>
                </a:cxn>
                <a:cxn ang="0">
                  <a:pos x="T2" y="T3"/>
                </a:cxn>
                <a:cxn ang="0">
                  <a:pos x="T4" y="T5"/>
                </a:cxn>
                <a:cxn ang="0">
                  <a:pos x="T6" y="T7"/>
                </a:cxn>
                <a:cxn ang="0">
                  <a:pos x="T8" y="T9"/>
                </a:cxn>
              </a:cxnLst>
              <a:rect l="0" t="0" r="r" b="b"/>
              <a:pathLst>
                <a:path w="1404" h="1404">
                  <a:moveTo>
                    <a:pt x="169" y="1010"/>
                  </a:moveTo>
                  <a:cubicBezTo>
                    <a:pt x="0" y="716"/>
                    <a:pt x="100" y="340"/>
                    <a:pt x="394" y="170"/>
                  </a:cubicBezTo>
                  <a:cubicBezTo>
                    <a:pt x="688" y="0"/>
                    <a:pt x="1064" y="101"/>
                    <a:pt x="1234" y="395"/>
                  </a:cubicBezTo>
                  <a:cubicBezTo>
                    <a:pt x="1404" y="689"/>
                    <a:pt x="1303" y="1065"/>
                    <a:pt x="1009" y="1235"/>
                  </a:cubicBezTo>
                  <a:cubicBezTo>
                    <a:pt x="715" y="1404"/>
                    <a:pt x="339" y="1304"/>
                    <a:pt x="169" y="1010"/>
                  </a:cubicBezTo>
                  <a:close/>
                </a:path>
              </a:pathLst>
            </a:custGeom>
            <a:solidFill>
              <a:schemeClr val="accent4"/>
            </a:solidFill>
            <a:ln>
              <a:noFill/>
            </a:ln>
          </p:spPr>
          <p:txBody>
            <a:bodyPr vert="horz" wrap="square" lIns="68580" tIns="34290" rIns="68580" bIns="34290" numCol="1" anchor="t" anchorCtr="0" compatLnSpc="1"/>
            <a:lstStyle/>
            <a:p>
              <a:pPr algn="ctr"/>
              <a:endParaRPr lang="en-US" sz="2000" b="1">
                <a:solidFill>
                  <a:schemeClr val="tx2"/>
                </a:solidFill>
                <a:latin typeface="Arial Unicode MS" panose="020B0604020202020204" charset="-122"/>
                <a:ea typeface="Arial Unicode MS" panose="020B0604020202020204" charset="-122"/>
              </a:endParaRPr>
            </a:p>
          </p:txBody>
        </p:sp>
        <p:sp>
          <p:nvSpPr>
            <p:cNvPr id="58" name="Freeform 14"/>
            <p:cNvSpPr/>
            <p:nvPr/>
          </p:nvSpPr>
          <p:spPr bwMode="auto">
            <a:xfrm>
              <a:off x="4701534" y="4673453"/>
              <a:ext cx="1260253" cy="1260253"/>
            </a:xfrm>
            <a:custGeom>
              <a:avLst/>
              <a:gdLst>
                <a:gd name="T0" fmla="*/ 100 w 826"/>
                <a:gd name="T1" fmla="*/ 594 h 826"/>
                <a:gd name="T2" fmla="*/ 232 w 826"/>
                <a:gd name="T3" fmla="*/ 100 h 826"/>
                <a:gd name="T4" fmla="*/ 726 w 826"/>
                <a:gd name="T5" fmla="*/ 232 h 826"/>
                <a:gd name="T6" fmla="*/ 594 w 826"/>
                <a:gd name="T7" fmla="*/ 727 h 826"/>
                <a:gd name="T8" fmla="*/ 100 w 826"/>
                <a:gd name="T9" fmla="*/ 594 h 826"/>
              </a:gdLst>
              <a:ahLst/>
              <a:cxnLst>
                <a:cxn ang="0">
                  <a:pos x="T0" y="T1"/>
                </a:cxn>
                <a:cxn ang="0">
                  <a:pos x="T2" y="T3"/>
                </a:cxn>
                <a:cxn ang="0">
                  <a:pos x="T4" y="T5"/>
                </a:cxn>
                <a:cxn ang="0">
                  <a:pos x="T6" y="T7"/>
                </a:cxn>
                <a:cxn ang="0">
                  <a:pos x="T8" y="T9"/>
                </a:cxn>
              </a:cxnLst>
              <a:rect l="0" t="0" r="r" b="b"/>
              <a:pathLst>
                <a:path w="826" h="826">
                  <a:moveTo>
                    <a:pt x="100" y="594"/>
                  </a:moveTo>
                  <a:cubicBezTo>
                    <a:pt x="0" y="421"/>
                    <a:pt x="59" y="200"/>
                    <a:pt x="232" y="100"/>
                  </a:cubicBezTo>
                  <a:cubicBezTo>
                    <a:pt x="405" y="0"/>
                    <a:pt x="626" y="59"/>
                    <a:pt x="726" y="232"/>
                  </a:cubicBezTo>
                  <a:cubicBezTo>
                    <a:pt x="826" y="405"/>
                    <a:pt x="767" y="627"/>
                    <a:pt x="594" y="727"/>
                  </a:cubicBezTo>
                  <a:cubicBezTo>
                    <a:pt x="421" y="826"/>
                    <a:pt x="199" y="767"/>
                    <a:pt x="100" y="594"/>
                  </a:cubicBezTo>
                  <a:close/>
                </a:path>
              </a:pathLst>
            </a:custGeom>
            <a:solidFill>
              <a:schemeClr val="bg1"/>
            </a:solidFill>
            <a:ln>
              <a:noFill/>
            </a:ln>
          </p:spPr>
          <p:txBody>
            <a:bodyPr vert="horz" wrap="square" lIns="68580" tIns="34290" rIns="68580" bIns="34290" numCol="1" anchor="t" anchorCtr="0" compatLnSpc="1"/>
            <a:lstStyle/>
            <a:p>
              <a:pPr algn="ctr"/>
              <a:endParaRPr lang="en-US" sz="2000" b="1">
                <a:solidFill>
                  <a:schemeClr val="tx2"/>
                </a:solidFill>
                <a:latin typeface="Arial Unicode MS" panose="020B0604020202020204" charset="-122"/>
                <a:ea typeface="Arial Unicode MS" panose="020B0604020202020204" charset="-122"/>
              </a:endParaRPr>
            </a:p>
          </p:txBody>
        </p:sp>
      </p:grpSp>
      <p:grpSp>
        <p:nvGrpSpPr>
          <p:cNvPr id="59" name="Group 18"/>
          <p:cNvGrpSpPr/>
          <p:nvPr/>
        </p:nvGrpSpPr>
        <p:grpSpPr>
          <a:xfrm>
            <a:off x="4442581" y="2773503"/>
            <a:ext cx="1406126" cy="1405348"/>
            <a:chOff x="5923441" y="4367717"/>
            <a:chExt cx="1874834" cy="1873797"/>
          </a:xfrm>
        </p:grpSpPr>
        <p:sp>
          <p:nvSpPr>
            <p:cNvPr id="60" name="Oval 8"/>
            <p:cNvSpPr>
              <a:spLocks noChangeArrowheads="1"/>
            </p:cNvSpPr>
            <p:nvPr/>
          </p:nvSpPr>
          <p:spPr bwMode="auto">
            <a:xfrm>
              <a:off x="5923441" y="4367717"/>
              <a:ext cx="1874834" cy="1873797"/>
            </a:xfrm>
            <a:prstGeom prst="ellipse">
              <a:avLst/>
            </a:prstGeom>
            <a:solidFill>
              <a:schemeClr val="accent3"/>
            </a:solidFill>
            <a:ln>
              <a:noFill/>
            </a:ln>
          </p:spPr>
          <p:txBody>
            <a:bodyPr vert="horz" wrap="square" lIns="68580" tIns="34290" rIns="68580" bIns="34290" numCol="1" anchor="t" anchorCtr="0" compatLnSpc="1"/>
            <a:lstStyle/>
            <a:p>
              <a:pPr algn="ctr"/>
              <a:endParaRPr lang="en-US" sz="2000" b="1">
                <a:solidFill>
                  <a:schemeClr val="tx2"/>
                </a:solidFill>
                <a:latin typeface="Arial Unicode MS" panose="020B0604020202020204" charset="-122"/>
                <a:ea typeface="Arial Unicode MS" panose="020B0604020202020204" charset="-122"/>
              </a:endParaRPr>
            </a:p>
          </p:txBody>
        </p:sp>
        <p:sp>
          <p:nvSpPr>
            <p:cNvPr id="61" name="Oval 15"/>
            <p:cNvSpPr>
              <a:spLocks noChangeArrowheads="1"/>
            </p:cNvSpPr>
            <p:nvPr/>
          </p:nvSpPr>
          <p:spPr bwMode="auto">
            <a:xfrm>
              <a:off x="6308979" y="4753255"/>
              <a:ext cx="1103758" cy="1102721"/>
            </a:xfrm>
            <a:prstGeom prst="ellipse">
              <a:avLst/>
            </a:prstGeom>
            <a:solidFill>
              <a:schemeClr val="bg1"/>
            </a:solidFill>
            <a:ln>
              <a:noFill/>
            </a:ln>
          </p:spPr>
          <p:txBody>
            <a:bodyPr vert="horz" wrap="square" lIns="68580" tIns="34290" rIns="68580" bIns="34290" numCol="1" anchor="t" anchorCtr="0" compatLnSpc="1"/>
            <a:lstStyle/>
            <a:p>
              <a:pPr algn="ctr"/>
              <a:endParaRPr lang="en-US" sz="2000" b="1">
                <a:solidFill>
                  <a:schemeClr val="tx2"/>
                </a:solidFill>
                <a:latin typeface="Arial Unicode MS" panose="020B0604020202020204" charset="-122"/>
                <a:ea typeface="Arial Unicode MS" panose="020B0604020202020204" charset="-122"/>
              </a:endParaRPr>
            </a:p>
          </p:txBody>
        </p:sp>
      </p:grpSp>
      <p:sp>
        <p:nvSpPr>
          <p:cNvPr id="62" name="Freeform 20"/>
          <p:cNvSpPr/>
          <p:nvPr/>
        </p:nvSpPr>
        <p:spPr bwMode="auto">
          <a:xfrm>
            <a:off x="3603880" y="1624663"/>
            <a:ext cx="1936241" cy="1841410"/>
          </a:xfrm>
          <a:custGeom>
            <a:avLst/>
            <a:gdLst>
              <a:gd name="T0" fmla="*/ 475 w 2491"/>
              <a:gd name="T1" fmla="*/ 2369 h 2369"/>
              <a:gd name="T2" fmla="*/ 0 w 2491"/>
              <a:gd name="T3" fmla="*/ 905 h 2369"/>
              <a:gd name="T4" fmla="*/ 1245 w 2491"/>
              <a:gd name="T5" fmla="*/ 0 h 2369"/>
              <a:gd name="T6" fmla="*/ 2491 w 2491"/>
              <a:gd name="T7" fmla="*/ 905 h 2369"/>
              <a:gd name="T8" fmla="*/ 2015 w 2491"/>
              <a:gd name="T9" fmla="*/ 2369 h 2369"/>
              <a:gd name="T10" fmla="*/ 475 w 2491"/>
              <a:gd name="T11" fmla="*/ 2369 h 2369"/>
            </a:gdLst>
            <a:ahLst/>
            <a:cxnLst>
              <a:cxn ang="0">
                <a:pos x="T0" y="T1"/>
              </a:cxn>
              <a:cxn ang="0">
                <a:pos x="T2" y="T3"/>
              </a:cxn>
              <a:cxn ang="0">
                <a:pos x="T4" y="T5"/>
              </a:cxn>
              <a:cxn ang="0">
                <a:pos x="T6" y="T7"/>
              </a:cxn>
              <a:cxn ang="0">
                <a:pos x="T8" y="T9"/>
              </a:cxn>
              <a:cxn ang="0">
                <a:pos x="T10" y="T11"/>
              </a:cxn>
            </a:cxnLst>
            <a:rect l="0" t="0" r="r" b="b"/>
            <a:pathLst>
              <a:path w="2491" h="2369">
                <a:moveTo>
                  <a:pt x="475" y="2369"/>
                </a:moveTo>
                <a:lnTo>
                  <a:pt x="0" y="905"/>
                </a:lnTo>
                <a:lnTo>
                  <a:pt x="1245" y="0"/>
                </a:lnTo>
                <a:lnTo>
                  <a:pt x="2491" y="905"/>
                </a:lnTo>
                <a:lnTo>
                  <a:pt x="2015" y="2369"/>
                </a:lnTo>
                <a:lnTo>
                  <a:pt x="475" y="2369"/>
                </a:lnTo>
                <a:close/>
              </a:path>
            </a:pathLst>
          </a:custGeom>
          <a:solidFill>
            <a:schemeClr val="bg1"/>
          </a:solidFill>
          <a:ln>
            <a:noFill/>
          </a:ln>
        </p:spPr>
        <p:txBody>
          <a:bodyPr vert="horz" wrap="square" lIns="68580" tIns="34290" rIns="68580" bIns="34290" numCol="1" anchor="t" anchorCtr="0" compatLnSpc="1"/>
          <a:lstStyle/>
          <a:p>
            <a:pPr algn="ctr"/>
            <a:endParaRPr lang="en-US" sz="2000" b="1">
              <a:solidFill>
                <a:schemeClr val="tx2"/>
              </a:solidFill>
              <a:latin typeface="Arial Unicode MS" panose="020B0604020202020204" charset="-122"/>
              <a:ea typeface="Arial Unicode MS" panose="020B0604020202020204" charset="-122"/>
            </a:endParaRPr>
          </a:p>
        </p:txBody>
      </p:sp>
      <p:grpSp>
        <p:nvGrpSpPr>
          <p:cNvPr id="71" name="Group 29"/>
          <p:cNvGrpSpPr/>
          <p:nvPr/>
        </p:nvGrpSpPr>
        <p:grpSpPr>
          <a:xfrm>
            <a:off x="4403834" y="1431838"/>
            <a:ext cx="358425" cy="527207"/>
            <a:chOff x="9209088" y="5059363"/>
            <a:chExt cx="300038" cy="441324"/>
          </a:xfrm>
          <a:solidFill>
            <a:schemeClr val="accent1"/>
          </a:solidFill>
        </p:grpSpPr>
        <p:sp>
          <p:nvSpPr>
            <p:cNvPr id="72" name="Freeform 412"/>
            <p:cNvSpPr/>
            <p:nvPr/>
          </p:nvSpPr>
          <p:spPr bwMode="auto">
            <a:xfrm>
              <a:off x="9313863" y="5059363"/>
              <a:ext cx="90488" cy="90487"/>
            </a:xfrm>
            <a:custGeom>
              <a:avLst/>
              <a:gdLst>
                <a:gd name="T0" fmla="*/ 343 w 686"/>
                <a:gd name="T1" fmla="*/ 0 h 686"/>
                <a:gd name="T2" fmla="*/ 390 w 686"/>
                <a:gd name="T3" fmla="*/ 3 h 686"/>
                <a:gd name="T4" fmla="*/ 435 w 686"/>
                <a:gd name="T5" fmla="*/ 12 h 686"/>
                <a:gd name="T6" fmla="*/ 477 w 686"/>
                <a:gd name="T7" fmla="*/ 27 h 686"/>
                <a:gd name="T8" fmla="*/ 517 w 686"/>
                <a:gd name="T9" fmla="*/ 46 h 686"/>
                <a:gd name="T10" fmla="*/ 553 w 686"/>
                <a:gd name="T11" fmla="*/ 71 h 686"/>
                <a:gd name="T12" fmla="*/ 586 w 686"/>
                <a:gd name="T13" fmla="*/ 100 h 686"/>
                <a:gd name="T14" fmla="*/ 615 w 686"/>
                <a:gd name="T15" fmla="*/ 133 h 686"/>
                <a:gd name="T16" fmla="*/ 640 w 686"/>
                <a:gd name="T17" fmla="*/ 169 h 686"/>
                <a:gd name="T18" fmla="*/ 659 w 686"/>
                <a:gd name="T19" fmla="*/ 209 h 686"/>
                <a:gd name="T20" fmla="*/ 674 w 686"/>
                <a:gd name="T21" fmla="*/ 251 h 686"/>
                <a:gd name="T22" fmla="*/ 683 w 686"/>
                <a:gd name="T23" fmla="*/ 296 h 686"/>
                <a:gd name="T24" fmla="*/ 686 w 686"/>
                <a:gd name="T25" fmla="*/ 342 h 686"/>
                <a:gd name="T26" fmla="*/ 683 w 686"/>
                <a:gd name="T27" fmla="*/ 389 h 686"/>
                <a:gd name="T28" fmla="*/ 674 w 686"/>
                <a:gd name="T29" fmla="*/ 434 h 686"/>
                <a:gd name="T30" fmla="*/ 659 w 686"/>
                <a:gd name="T31" fmla="*/ 476 h 686"/>
                <a:gd name="T32" fmla="*/ 640 w 686"/>
                <a:gd name="T33" fmla="*/ 516 h 686"/>
                <a:gd name="T34" fmla="*/ 615 w 686"/>
                <a:gd name="T35" fmla="*/ 552 h 686"/>
                <a:gd name="T36" fmla="*/ 586 w 686"/>
                <a:gd name="T37" fmla="*/ 585 h 686"/>
                <a:gd name="T38" fmla="*/ 553 w 686"/>
                <a:gd name="T39" fmla="*/ 614 h 686"/>
                <a:gd name="T40" fmla="*/ 517 w 686"/>
                <a:gd name="T41" fmla="*/ 639 h 686"/>
                <a:gd name="T42" fmla="*/ 477 w 686"/>
                <a:gd name="T43" fmla="*/ 659 h 686"/>
                <a:gd name="T44" fmla="*/ 435 w 686"/>
                <a:gd name="T45" fmla="*/ 674 h 686"/>
                <a:gd name="T46" fmla="*/ 390 w 686"/>
                <a:gd name="T47" fmla="*/ 682 h 686"/>
                <a:gd name="T48" fmla="*/ 343 w 686"/>
                <a:gd name="T49" fmla="*/ 686 h 686"/>
                <a:gd name="T50" fmla="*/ 296 w 686"/>
                <a:gd name="T51" fmla="*/ 682 h 686"/>
                <a:gd name="T52" fmla="*/ 252 w 686"/>
                <a:gd name="T53" fmla="*/ 674 h 686"/>
                <a:gd name="T54" fmla="*/ 210 w 686"/>
                <a:gd name="T55" fmla="*/ 659 h 686"/>
                <a:gd name="T56" fmla="*/ 170 w 686"/>
                <a:gd name="T57" fmla="*/ 639 h 686"/>
                <a:gd name="T58" fmla="*/ 134 w 686"/>
                <a:gd name="T59" fmla="*/ 614 h 686"/>
                <a:gd name="T60" fmla="*/ 101 w 686"/>
                <a:gd name="T61" fmla="*/ 585 h 686"/>
                <a:gd name="T62" fmla="*/ 72 w 686"/>
                <a:gd name="T63" fmla="*/ 552 h 686"/>
                <a:gd name="T64" fmla="*/ 48 w 686"/>
                <a:gd name="T65" fmla="*/ 516 h 686"/>
                <a:gd name="T66" fmla="*/ 27 w 686"/>
                <a:gd name="T67" fmla="*/ 476 h 686"/>
                <a:gd name="T68" fmla="*/ 13 w 686"/>
                <a:gd name="T69" fmla="*/ 434 h 686"/>
                <a:gd name="T70" fmla="*/ 4 w 686"/>
                <a:gd name="T71" fmla="*/ 389 h 686"/>
                <a:gd name="T72" fmla="*/ 0 w 686"/>
                <a:gd name="T73" fmla="*/ 342 h 686"/>
                <a:gd name="T74" fmla="*/ 4 w 686"/>
                <a:gd name="T75" fmla="*/ 296 h 686"/>
                <a:gd name="T76" fmla="*/ 13 w 686"/>
                <a:gd name="T77" fmla="*/ 251 h 686"/>
                <a:gd name="T78" fmla="*/ 27 w 686"/>
                <a:gd name="T79" fmla="*/ 209 h 686"/>
                <a:gd name="T80" fmla="*/ 48 w 686"/>
                <a:gd name="T81" fmla="*/ 169 h 686"/>
                <a:gd name="T82" fmla="*/ 72 w 686"/>
                <a:gd name="T83" fmla="*/ 133 h 686"/>
                <a:gd name="T84" fmla="*/ 101 w 686"/>
                <a:gd name="T85" fmla="*/ 100 h 686"/>
                <a:gd name="T86" fmla="*/ 134 w 686"/>
                <a:gd name="T87" fmla="*/ 71 h 686"/>
                <a:gd name="T88" fmla="*/ 170 w 686"/>
                <a:gd name="T89" fmla="*/ 46 h 686"/>
                <a:gd name="T90" fmla="*/ 210 w 686"/>
                <a:gd name="T91" fmla="*/ 27 h 686"/>
                <a:gd name="T92" fmla="*/ 252 w 686"/>
                <a:gd name="T93" fmla="*/ 12 h 686"/>
                <a:gd name="T94" fmla="*/ 296 w 686"/>
                <a:gd name="T95" fmla="*/ 3 h 686"/>
                <a:gd name="T96" fmla="*/ 343 w 686"/>
                <a:gd name="T97"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86" h="686">
                  <a:moveTo>
                    <a:pt x="343" y="0"/>
                  </a:moveTo>
                  <a:lnTo>
                    <a:pt x="390" y="3"/>
                  </a:lnTo>
                  <a:lnTo>
                    <a:pt x="435" y="12"/>
                  </a:lnTo>
                  <a:lnTo>
                    <a:pt x="477" y="27"/>
                  </a:lnTo>
                  <a:lnTo>
                    <a:pt x="517" y="46"/>
                  </a:lnTo>
                  <a:lnTo>
                    <a:pt x="553" y="71"/>
                  </a:lnTo>
                  <a:lnTo>
                    <a:pt x="586" y="100"/>
                  </a:lnTo>
                  <a:lnTo>
                    <a:pt x="615" y="133"/>
                  </a:lnTo>
                  <a:lnTo>
                    <a:pt x="640" y="169"/>
                  </a:lnTo>
                  <a:lnTo>
                    <a:pt x="659" y="209"/>
                  </a:lnTo>
                  <a:lnTo>
                    <a:pt x="674" y="251"/>
                  </a:lnTo>
                  <a:lnTo>
                    <a:pt x="683" y="296"/>
                  </a:lnTo>
                  <a:lnTo>
                    <a:pt x="686" y="342"/>
                  </a:lnTo>
                  <a:lnTo>
                    <a:pt x="683" y="389"/>
                  </a:lnTo>
                  <a:lnTo>
                    <a:pt x="674" y="434"/>
                  </a:lnTo>
                  <a:lnTo>
                    <a:pt x="659" y="476"/>
                  </a:lnTo>
                  <a:lnTo>
                    <a:pt x="640" y="516"/>
                  </a:lnTo>
                  <a:lnTo>
                    <a:pt x="615" y="552"/>
                  </a:lnTo>
                  <a:lnTo>
                    <a:pt x="586" y="585"/>
                  </a:lnTo>
                  <a:lnTo>
                    <a:pt x="553" y="614"/>
                  </a:lnTo>
                  <a:lnTo>
                    <a:pt x="517" y="639"/>
                  </a:lnTo>
                  <a:lnTo>
                    <a:pt x="477" y="659"/>
                  </a:lnTo>
                  <a:lnTo>
                    <a:pt x="435" y="674"/>
                  </a:lnTo>
                  <a:lnTo>
                    <a:pt x="390" y="682"/>
                  </a:lnTo>
                  <a:lnTo>
                    <a:pt x="343" y="686"/>
                  </a:lnTo>
                  <a:lnTo>
                    <a:pt x="296" y="682"/>
                  </a:lnTo>
                  <a:lnTo>
                    <a:pt x="252" y="674"/>
                  </a:lnTo>
                  <a:lnTo>
                    <a:pt x="210" y="659"/>
                  </a:lnTo>
                  <a:lnTo>
                    <a:pt x="170" y="639"/>
                  </a:lnTo>
                  <a:lnTo>
                    <a:pt x="134" y="614"/>
                  </a:lnTo>
                  <a:lnTo>
                    <a:pt x="101" y="585"/>
                  </a:lnTo>
                  <a:lnTo>
                    <a:pt x="72" y="552"/>
                  </a:lnTo>
                  <a:lnTo>
                    <a:pt x="48" y="516"/>
                  </a:lnTo>
                  <a:lnTo>
                    <a:pt x="27" y="476"/>
                  </a:lnTo>
                  <a:lnTo>
                    <a:pt x="13" y="434"/>
                  </a:lnTo>
                  <a:lnTo>
                    <a:pt x="4" y="389"/>
                  </a:lnTo>
                  <a:lnTo>
                    <a:pt x="0" y="342"/>
                  </a:lnTo>
                  <a:lnTo>
                    <a:pt x="4" y="296"/>
                  </a:lnTo>
                  <a:lnTo>
                    <a:pt x="13" y="251"/>
                  </a:lnTo>
                  <a:lnTo>
                    <a:pt x="27" y="209"/>
                  </a:lnTo>
                  <a:lnTo>
                    <a:pt x="48" y="169"/>
                  </a:lnTo>
                  <a:lnTo>
                    <a:pt x="72" y="133"/>
                  </a:lnTo>
                  <a:lnTo>
                    <a:pt x="101" y="100"/>
                  </a:lnTo>
                  <a:lnTo>
                    <a:pt x="134" y="71"/>
                  </a:lnTo>
                  <a:lnTo>
                    <a:pt x="170" y="46"/>
                  </a:lnTo>
                  <a:lnTo>
                    <a:pt x="210" y="27"/>
                  </a:lnTo>
                  <a:lnTo>
                    <a:pt x="252" y="12"/>
                  </a:lnTo>
                  <a:lnTo>
                    <a:pt x="296" y="3"/>
                  </a:lnTo>
                  <a:lnTo>
                    <a:pt x="343" y="0"/>
                  </a:lnTo>
                  <a:close/>
                </a:path>
              </a:pathLst>
            </a:custGeom>
            <a:grpFill/>
            <a:ln w="0">
              <a:noFill/>
              <a:prstDash val="solid"/>
              <a:round/>
            </a:ln>
          </p:spPr>
          <p:txBody>
            <a:bodyPr vert="horz" wrap="square" lIns="68580" tIns="34290" rIns="68580" bIns="34290" numCol="1" anchor="t" anchorCtr="0" compatLnSpc="1"/>
            <a:lstStyle/>
            <a:p>
              <a:pPr algn="ctr"/>
              <a:endParaRPr lang="en-US" sz="2000" b="1">
                <a:solidFill>
                  <a:schemeClr val="tx2"/>
                </a:solidFill>
                <a:latin typeface="Arial Unicode MS" panose="020B0604020202020204" charset="-122"/>
                <a:ea typeface="Arial Unicode MS" panose="020B0604020202020204" charset="-122"/>
              </a:endParaRPr>
            </a:p>
          </p:txBody>
        </p:sp>
        <p:sp>
          <p:nvSpPr>
            <p:cNvPr id="73" name="Freeform 413"/>
            <p:cNvSpPr/>
            <p:nvPr/>
          </p:nvSpPr>
          <p:spPr bwMode="auto">
            <a:xfrm>
              <a:off x="9288463" y="5156200"/>
              <a:ext cx="141288" cy="344487"/>
            </a:xfrm>
            <a:custGeom>
              <a:avLst/>
              <a:gdLst>
                <a:gd name="T0" fmla="*/ 925 w 1073"/>
                <a:gd name="T1" fmla="*/ 1 h 2605"/>
                <a:gd name="T2" fmla="*/ 982 w 1073"/>
                <a:gd name="T3" fmla="*/ 12 h 2605"/>
                <a:gd name="T4" fmla="*/ 1029 w 1073"/>
                <a:gd name="T5" fmla="*/ 45 h 2605"/>
                <a:gd name="T6" fmla="*/ 1061 w 1073"/>
                <a:gd name="T7" fmla="*/ 91 h 2605"/>
                <a:gd name="T8" fmla="*/ 1073 w 1073"/>
                <a:gd name="T9" fmla="*/ 149 h 2605"/>
                <a:gd name="T10" fmla="*/ 1069 w 1073"/>
                <a:gd name="T11" fmla="*/ 1419 h 2605"/>
                <a:gd name="T12" fmla="*/ 1048 w 1073"/>
                <a:gd name="T13" fmla="*/ 1472 h 2605"/>
                <a:gd name="T14" fmla="*/ 1007 w 1073"/>
                <a:gd name="T15" fmla="*/ 1512 h 2605"/>
                <a:gd name="T16" fmla="*/ 954 w 1073"/>
                <a:gd name="T17" fmla="*/ 1535 h 2605"/>
                <a:gd name="T18" fmla="*/ 900 w 1073"/>
                <a:gd name="T19" fmla="*/ 1536 h 2605"/>
                <a:gd name="T20" fmla="*/ 854 w 1073"/>
                <a:gd name="T21" fmla="*/ 1520 h 2605"/>
                <a:gd name="T22" fmla="*/ 835 w 1073"/>
                <a:gd name="T23" fmla="*/ 2456 h 2605"/>
                <a:gd name="T24" fmla="*/ 824 w 1073"/>
                <a:gd name="T25" fmla="*/ 2515 h 2605"/>
                <a:gd name="T26" fmla="*/ 792 w 1073"/>
                <a:gd name="T27" fmla="*/ 2561 h 2605"/>
                <a:gd name="T28" fmla="*/ 744 w 1073"/>
                <a:gd name="T29" fmla="*/ 2593 h 2605"/>
                <a:gd name="T30" fmla="*/ 687 w 1073"/>
                <a:gd name="T31" fmla="*/ 2605 h 2605"/>
                <a:gd name="T32" fmla="*/ 629 w 1073"/>
                <a:gd name="T33" fmla="*/ 2593 h 2605"/>
                <a:gd name="T34" fmla="*/ 582 w 1073"/>
                <a:gd name="T35" fmla="*/ 2561 h 2605"/>
                <a:gd name="T36" fmla="*/ 551 w 1073"/>
                <a:gd name="T37" fmla="*/ 2515 h 2605"/>
                <a:gd name="T38" fmla="*/ 539 w 1073"/>
                <a:gd name="T39" fmla="*/ 2456 h 2605"/>
                <a:gd name="T40" fmla="*/ 532 w 1073"/>
                <a:gd name="T41" fmla="*/ 2486 h 2605"/>
                <a:gd name="T42" fmla="*/ 509 w 1073"/>
                <a:gd name="T43" fmla="*/ 2539 h 2605"/>
                <a:gd name="T44" fmla="*/ 469 w 1073"/>
                <a:gd name="T45" fmla="*/ 2579 h 2605"/>
                <a:gd name="T46" fmla="*/ 416 w 1073"/>
                <a:gd name="T47" fmla="*/ 2602 h 2605"/>
                <a:gd name="T48" fmla="*/ 357 w 1073"/>
                <a:gd name="T49" fmla="*/ 2602 h 2605"/>
                <a:gd name="T50" fmla="*/ 304 w 1073"/>
                <a:gd name="T51" fmla="*/ 2579 h 2605"/>
                <a:gd name="T52" fmla="*/ 263 w 1073"/>
                <a:gd name="T53" fmla="*/ 2539 h 2605"/>
                <a:gd name="T54" fmla="*/ 241 w 1073"/>
                <a:gd name="T55" fmla="*/ 2486 h 2605"/>
                <a:gd name="T56" fmla="*/ 238 w 1073"/>
                <a:gd name="T57" fmla="*/ 1507 h 2605"/>
                <a:gd name="T58" fmla="*/ 197 w 1073"/>
                <a:gd name="T59" fmla="*/ 1530 h 2605"/>
                <a:gd name="T60" fmla="*/ 148 w 1073"/>
                <a:gd name="T61" fmla="*/ 1538 h 2605"/>
                <a:gd name="T62" fmla="*/ 91 w 1073"/>
                <a:gd name="T63" fmla="*/ 1526 h 2605"/>
                <a:gd name="T64" fmla="*/ 43 w 1073"/>
                <a:gd name="T65" fmla="*/ 1495 h 2605"/>
                <a:gd name="T66" fmla="*/ 12 w 1073"/>
                <a:gd name="T67" fmla="*/ 1447 h 2605"/>
                <a:gd name="T68" fmla="*/ 0 w 1073"/>
                <a:gd name="T69" fmla="*/ 1389 h 2605"/>
                <a:gd name="T70" fmla="*/ 3 w 1073"/>
                <a:gd name="T71" fmla="*/ 119 h 2605"/>
                <a:gd name="T72" fmla="*/ 25 w 1073"/>
                <a:gd name="T73" fmla="*/ 67 h 2605"/>
                <a:gd name="T74" fmla="*/ 64 w 1073"/>
                <a:gd name="T75" fmla="*/ 27 h 2605"/>
                <a:gd name="T76" fmla="*/ 116 w 1073"/>
                <a:gd name="T77" fmla="*/ 5 h 2605"/>
                <a:gd name="T78" fmla="*/ 145 w 1073"/>
                <a:gd name="T79" fmla="*/ 0 h 2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73" h="2605">
                  <a:moveTo>
                    <a:pt x="145" y="0"/>
                  </a:moveTo>
                  <a:lnTo>
                    <a:pt x="925" y="1"/>
                  </a:lnTo>
                  <a:lnTo>
                    <a:pt x="954" y="4"/>
                  </a:lnTo>
                  <a:lnTo>
                    <a:pt x="982" y="12"/>
                  </a:lnTo>
                  <a:lnTo>
                    <a:pt x="1007" y="26"/>
                  </a:lnTo>
                  <a:lnTo>
                    <a:pt x="1029" y="45"/>
                  </a:lnTo>
                  <a:lnTo>
                    <a:pt x="1048" y="66"/>
                  </a:lnTo>
                  <a:lnTo>
                    <a:pt x="1061" y="91"/>
                  </a:lnTo>
                  <a:lnTo>
                    <a:pt x="1069" y="119"/>
                  </a:lnTo>
                  <a:lnTo>
                    <a:pt x="1073" y="149"/>
                  </a:lnTo>
                  <a:lnTo>
                    <a:pt x="1073" y="1389"/>
                  </a:lnTo>
                  <a:lnTo>
                    <a:pt x="1069" y="1419"/>
                  </a:lnTo>
                  <a:lnTo>
                    <a:pt x="1061" y="1447"/>
                  </a:lnTo>
                  <a:lnTo>
                    <a:pt x="1048" y="1472"/>
                  </a:lnTo>
                  <a:lnTo>
                    <a:pt x="1029" y="1495"/>
                  </a:lnTo>
                  <a:lnTo>
                    <a:pt x="1007" y="1512"/>
                  </a:lnTo>
                  <a:lnTo>
                    <a:pt x="982" y="1526"/>
                  </a:lnTo>
                  <a:lnTo>
                    <a:pt x="954" y="1535"/>
                  </a:lnTo>
                  <a:lnTo>
                    <a:pt x="925" y="1538"/>
                  </a:lnTo>
                  <a:lnTo>
                    <a:pt x="900" y="1536"/>
                  </a:lnTo>
                  <a:lnTo>
                    <a:pt x="876" y="1530"/>
                  </a:lnTo>
                  <a:lnTo>
                    <a:pt x="854" y="1520"/>
                  </a:lnTo>
                  <a:lnTo>
                    <a:pt x="835" y="1508"/>
                  </a:lnTo>
                  <a:lnTo>
                    <a:pt x="835" y="2456"/>
                  </a:lnTo>
                  <a:lnTo>
                    <a:pt x="833" y="2486"/>
                  </a:lnTo>
                  <a:lnTo>
                    <a:pt x="824" y="2515"/>
                  </a:lnTo>
                  <a:lnTo>
                    <a:pt x="810" y="2539"/>
                  </a:lnTo>
                  <a:lnTo>
                    <a:pt x="792" y="2561"/>
                  </a:lnTo>
                  <a:lnTo>
                    <a:pt x="770" y="2579"/>
                  </a:lnTo>
                  <a:lnTo>
                    <a:pt x="744" y="2593"/>
                  </a:lnTo>
                  <a:lnTo>
                    <a:pt x="717" y="2602"/>
                  </a:lnTo>
                  <a:lnTo>
                    <a:pt x="687" y="2605"/>
                  </a:lnTo>
                  <a:lnTo>
                    <a:pt x="657" y="2602"/>
                  </a:lnTo>
                  <a:lnTo>
                    <a:pt x="629" y="2593"/>
                  </a:lnTo>
                  <a:lnTo>
                    <a:pt x="604" y="2579"/>
                  </a:lnTo>
                  <a:lnTo>
                    <a:pt x="582" y="2561"/>
                  </a:lnTo>
                  <a:lnTo>
                    <a:pt x="564" y="2539"/>
                  </a:lnTo>
                  <a:lnTo>
                    <a:pt x="551" y="2515"/>
                  </a:lnTo>
                  <a:lnTo>
                    <a:pt x="542" y="2486"/>
                  </a:lnTo>
                  <a:lnTo>
                    <a:pt x="539" y="2456"/>
                  </a:lnTo>
                  <a:lnTo>
                    <a:pt x="535" y="2456"/>
                  </a:lnTo>
                  <a:lnTo>
                    <a:pt x="532" y="2486"/>
                  </a:lnTo>
                  <a:lnTo>
                    <a:pt x="523" y="2515"/>
                  </a:lnTo>
                  <a:lnTo>
                    <a:pt x="509" y="2539"/>
                  </a:lnTo>
                  <a:lnTo>
                    <a:pt x="492" y="2561"/>
                  </a:lnTo>
                  <a:lnTo>
                    <a:pt x="469" y="2579"/>
                  </a:lnTo>
                  <a:lnTo>
                    <a:pt x="444" y="2593"/>
                  </a:lnTo>
                  <a:lnTo>
                    <a:pt x="416" y="2602"/>
                  </a:lnTo>
                  <a:lnTo>
                    <a:pt x="386" y="2605"/>
                  </a:lnTo>
                  <a:lnTo>
                    <a:pt x="357" y="2602"/>
                  </a:lnTo>
                  <a:lnTo>
                    <a:pt x="328" y="2593"/>
                  </a:lnTo>
                  <a:lnTo>
                    <a:pt x="304" y="2579"/>
                  </a:lnTo>
                  <a:lnTo>
                    <a:pt x="281" y="2561"/>
                  </a:lnTo>
                  <a:lnTo>
                    <a:pt x="263" y="2539"/>
                  </a:lnTo>
                  <a:lnTo>
                    <a:pt x="250" y="2515"/>
                  </a:lnTo>
                  <a:lnTo>
                    <a:pt x="241" y="2486"/>
                  </a:lnTo>
                  <a:lnTo>
                    <a:pt x="238" y="2456"/>
                  </a:lnTo>
                  <a:lnTo>
                    <a:pt x="238" y="1507"/>
                  </a:lnTo>
                  <a:lnTo>
                    <a:pt x="218" y="1520"/>
                  </a:lnTo>
                  <a:lnTo>
                    <a:pt x="197" y="1530"/>
                  </a:lnTo>
                  <a:lnTo>
                    <a:pt x="173" y="1536"/>
                  </a:lnTo>
                  <a:lnTo>
                    <a:pt x="148" y="1538"/>
                  </a:lnTo>
                  <a:lnTo>
                    <a:pt x="119" y="1535"/>
                  </a:lnTo>
                  <a:lnTo>
                    <a:pt x="91" y="1526"/>
                  </a:lnTo>
                  <a:lnTo>
                    <a:pt x="66" y="1512"/>
                  </a:lnTo>
                  <a:lnTo>
                    <a:pt x="43" y="1495"/>
                  </a:lnTo>
                  <a:lnTo>
                    <a:pt x="25" y="1472"/>
                  </a:lnTo>
                  <a:lnTo>
                    <a:pt x="12" y="1447"/>
                  </a:lnTo>
                  <a:lnTo>
                    <a:pt x="3" y="1419"/>
                  </a:lnTo>
                  <a:lnTo>
                    <a:pt x="0" y="1389"/>
                  </a:lnTo>
                  <a:lnTo>
                    <a:pt x="0" y="149"/>
                  </a:lnTo>
                  <a:lnTo>
                    <a:pt x="3" y="119"/>
                  </a:lnTo>
                  <a:lnTo>
                    <a:pt x="11" y="92"/>
                  </a:lnTo>
                  <a:lnTo>
                    <a:pt x="25" y="67"/>
                  </a:lnTo>
                  <a:lnTo>
                    <a:pt x="42" y="46"/>
                  </a:lnTo>
                  <a:lnTo>
                    <a:pt x="64" y="27"/>
                  </a:lnTo>
                  <a:lnTo>
                    <a:pt x="89" y="13"/>
                  </a:lnTo>
                  <a:lnTo>
                    <a:pt x="116" y="5"/>
                  </a:lnTo>
                  <a:lnTo>
                    <a:pt x="145" y="1"/>
                  </a:lnTo>
                  <a:lnTo>
                    <a:pt x="145" y="0"/>
                  </a:lnTo>
                  <a:close/>
                </a:path>
              </a:pathLst>
            </a:custGeom>
            <a:grpFill/>
            <a:ln w="0">
              <a:noFill/>
              <a:prstDash val="solid"/>
              <a:round/>
            </a:ln>
          </p:spPr>
          <p:txBody>
            <a:bodyPr vert="horz" wrap="square" lIns="68580" tIns="34290" rIns="68580" bIns="34290" numCol="1" anchor="t" anchorCtr="0" compatLnSpc="1"/>
            <a:lstStyle/>
            <a:p>
              <a:pPr algn="ctr"/>
              <a:endParaRPr lang="en-US" sz="2000" b="1">
                <a:solidFill>
                  <a:schemeClr val="tx2"/>
                </a:solidFill>
                <a:latin typeface="Arial Unicode MS" panose="020B0604020202020204" charset="-122"/>
                <a:ea typeface="Arial Unicode MS" panose="020B0604020202020204" charset="-122"/>
              </a:endParaRPr>
            </a:p>
          </p:txBody>
        </p:sp>
        <p:sp>
          <p:nvSpPr>
            <p:cNvPr id="74" name="Freeform 414"/>
            <p:cNvSpPr/>
            <p:nvPr/>
          </p:nvSpPr>
          <p:spPr bwMode="auto">
            <a:xfrm>
              <a:off x="9232901" y="5059363"/>
              <a:ext cx="74613" cy="82550"/>
            </a:xfrm>
            <a:custGeom>
              <a:avLst/>
              <a:gdLst>
                <a:gd name="T0" fmla="*/ 314 w 565"/>
                <a:gd name="T1" fmla="*/ 0 h 629"/>
                <a:gd name="T2" fmla="*/ 358 w 565"/>
                <a:gd name="T3" fmla="*/ 3 h 629"/>
                <a:gd name="T4" fmla="*/ 400 w 565"/>
                <a:gd name="T5" fmla="*/ 12 h 629"/>
                <a:gd name="T6" fmla="*/ 439 w 565"/>
                <a:gd name="T7" fmla="*/ 25 h 629"/>
                <a:gd name="T8" fmla="*/ 474 w 565"/>
                <a:gd name="T9" fmla="*/ 44 h 629"/>
                <a:gd name="T10" fmla="*/ 508 w 565"/>
                <a:gd name="T11" fmla="*/ 67 h 629"/>
                <a:gd name="T12" fmla="*/ 538 w 565"/>
                <a:gd name="T13" fmla="*/ 94 h 629"/>
                <a:gd name="T14" fmla="*/ 565 w 565"/>
                <a:gd name="T15" fmla="*/ 125 h 629"/>
                <a:gd name="T16" fmla="*/ 545 w 565"/>
                <a:gd name="T17" fmla="*/ 165 h 629"/>
                <a:gd name="T18" fmla="*/ 528 w 565"/>
                <a:gd name="T19" fmla="*/ 206 h 629"/>
                <a:gd name="T20" fmla="*/ 516 w 565"/>
                <a:gd name="T21" fmla="*/ 250 h 629"/>
                <a:gd name="T22" fmla="*/ 509 w 565"/>
                <a:gd name="T23" fmla="*/ 296 h 629"/>
                <a:gd name="T24" fmla="*/ 507 w 565"/>
                <a:gd name="T25" fmla="*/ 342 h 629"/>
                <a:gd name="T26" fmla="*/ 509 w 565"/>
                <a:gd name="T27" fmla="*/ 391 h 629"/>
                <a:gd name="T28" fmla="*/ 518 w 565"/>
                <a:gd name="T29" fmla="*/ 437 h 629"/>
                <a:gd name="T30" fmla="*/ 530 w 565"/>
                <a:gd name="T31" fmla="*/ 483 h 629"/>
                <a:gd name="T32" fmla="*/ 548 w 565"/>
                <a:gd name="T33" fmla="*/ 525 h 629"/>
                <a:gd name="T34" fmla="*/ 518 w 565"/>
                <a:gd name="T35" fmla="*/ 555 h 629"/>
                <a:gd name="T36" fmla="*/ 483 w 565"/>
                <a:gd name="T37" fmla="*/ 581 h 629"/>
                <a:gd name="T38" fmla="*/ 445 w 565"/>
                <a:gd name="T39" fmla="*/ 601 h 629"/>
                <a:gd name="T40" fmla="*/ 404 w 565"/>
                <a:gd name="T41" fmla="*/ 616 h 629"/>
                <a:gd name="T42" fmla="*/ 361 w 565"/>
                <a:gd name="T43" fmla="*/ 626 h 629"/>
                <a:gd name="T44" fmla="*/ 314 w 565"/>
                <a:gd name="T45" fmla="*/ 629 h 629"/>
                <a:gd name="T46" fmla="*/ 272 w 565"/>
                <a:gd name="T47" fmla="*/ 627 h 629"/>
                <a:gd name="T48" fmla="*/ 231 w 565"/>
                <a:gd name="T49" fmla="*/ 619 h 629"/>
                <a:gd name="T50" fmla="*/ 192 w 565"/>
                <a:gd name="T51" fmla="*/ 605 h 629"/>
                <a:gd name="T52" fmla="*/ 156 w 565"/>
                <a:gd name="T53" fmla="*/ 587 h 629"/>
                <a:gd name="T54" fmla="*/ 122 w 565"/>
                <a:gd name="T55" fmla="*/ 565 h 629"/>
                <a:gd name="T56" fmla="*/ 92 w 565"/>
                <a:gd name="T57" fmla="*/ 538 h 629"/>
                <a:gd name="T58" fmla="*/ 66 w 565"/>
                <a:gd name="T59" fmla="*/ 507 h 629"/>
                <a:gd name="T60" fmla="*/ 43 w 565"/>
                <a:gd name="T61" fmla="*/ 474 h 629"/>
                <a:gd name="T62" fmla="*/ 25 w 565"/>
                <a:gd name="T63" fmla="*/ 437 h 629"/>
                <a:gd name="T64" fmla="*/ 11 w 565"/>
                <a:gd name="T65" fmla="*/ 398 h 629"/>
                <a:gd name="T66" fmla="*/ 2 w 565"/>
                <a:gd name="T67" fmla="*/ 357 h 629"/>
                <a:gd name="T68" fmla="*/ 0 w 565"/>
                <a:gd name="T69" fmla="*/ 315 h 629"/>
                <a:gd name="T70" fmla="*/ 3 w 565"/>
                <a:gd name="T71" fmla="*/ 269 h 629"/>
                <a:gd name="T72" fmla="*/ 13 w 565"/>
                <a:gd name="T73" fmla="*/ 223 h 629"/>
                <a:gd name="T74" fmla="*/ 29 w 565"/>
                <a:gd name="T75" fmla="*/ 182 h 629"/>
                <a:gd name="T76" fmla="*/ 51 w 565"/>
                <a:gd name="T77" fmla="*/ 143 h 629"/>
                <a:gd name="T78" fmla="*/ 77 w 565"/>
                <a:gd name="T79" fmla="*/ 108 h 629"/>
                <a:gd name="T80" fmla="*/ 108 w 565"/>
                <a:gd name="T81" fmla="*/ 76 h 629"/>
                <a:gd name="T82" fmla="*/ 144 w 565"/>
                <a:gd name="T83" fmla="*/ 51 h 629"/>
                <a:gd name="T84" fmla="*/ 183 w 565"/>
                <a:gd name="T85" fmla="*/ 29 h 629"/>
                <a:gd name="T86" fmla="*/ 224 w 565"/>
                <a:gd name="T87" fmla="*/ 13 h 629"/>
                <a:gd name="T88" fmla="*/ 268 w 565"/>
                <a:gd name="T89" fmla="*/ 3 h 629"/>
                <a:gd name="T90" fmla="*/ 314 w 565"/>
                <a:gd name="T91" fmla="*/ 0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5" h="629">
                  <a:moveTo>
                    <a:pt x="314" y="0"/>
                  </a:moveTo>
                  <a:lnTo>
                    <a:pt x="358" y="3"/>
                  </a:lnTo>
                  <a:lnTo>
                    <a:pt x="400" y="12"/>
                  </a:lnTo>
                  <a:lnTo>
                    <a:pt x="439" y="25"/>
                  </a:lnTo>
                  <a:lnTo>
                    <a:pt x="474" y="44"/>
                  </a:lnTo>
                  <a:lnTo>
                    <a:pt x="508" y="67"/>
                  </a:lnTo>
                  <a:lnTo>
                    <a:pt x="538" y="94"/>
                  </a:lnTo>
                  <a:lnTo>
                    <a:pt x="565" y="125"/>
                  </a:lnTo>
                  <a:lnTo>
                    <a:pt x="545" y="165"/>
                  </a:lnTo>
                  <a:lnTo>
                    <a:pt x="528" y="206"/>
                  </a:lnTo>
                  <a:lnTo>
                    <a:pt x="516" y="250"/>
                  </a:lnTo>
                  <a:lnTo>
                    <a:pt x="509" y="296"/>
                  </a:lnTo>
                  <a:lnTo>
                    <a:pt x="507" y="342"/>
                  </a:lnTo>
                  <a:lnTo>
                    <a:pt x="509" y="391"/>
                  </a:lnTo>
                  <a:lnTo>
                    <a:pt x="518" y="437"/>
                  </a:lnTo>
                  <a:lnTo>
                    <a:pt x="530" y="483"/>
                  </a:lnTo>
                  <a:lnTo>
                    <a:pt x="548" y="525"/>
                  </a:lnTo>
                  <a:lnTo>
                    <a:pt x="518" y="555"/>
                  </a:lnTo>
                  <a:lnTo>
                    <a:pt x="483" y="581"/>
                  </a:lnTo>
                  <a:lnTo>
                    <a:pt x="445" y="601"/>
                  </a:lnTo>
                  <a:lnTo>
                    <a:pt x="404" y="616"/>
                  </a:lnTo>
                  <a:lnTo>
                    <a:pt x="361" y="626"/>
                  </a:lnTo>
                  <a:lnTo>
                    <a:pt x="314" y="629"/>
                  </a:lnTo>
                  <a:lnTo>
                    <a:pt x="272" y="627"/>
                  </a:lnTo>
                  <a:lnTo>
                    <a:pt x="231" y="619"/>
                  </a:lnTo>
                  <a:lnTo>
                    <a:pt x="192" y="605"/>
                  </a:lnTo>
                  <a:lnTo>
                    <a:pt x="156" y="587"/>
                  </a:lnTo>
                  <a:lnTo>
                    <a:pt x="122" y="565"/>
                  </a:lnTo>
                  <a:lnTo>
                    <a:pt x="92" y="538"/>
                  </a:lnTo>
                  <a:lnTo>
                    <a:pt x="66" y="507"/>
                  </a:lnTo>
                  <a:lnTo>
                    <a:pt x="43" y="474"/>
                  </a:lnTo>
                  <a:lnTo>
                    <a:pt x="25" y="437"/>
                  </a:lnTo>
                  <a:lnTo>
                    <a:pt x="11" y="398"/>
                  </a:lnTo>
                  <a:lnTo>
                    <a:pt x="2" y="357"/>
                  </a:lnTo>
                  <a:lnTo>
                    <a:pt x="0" y="315"/>
                  </a:lnTo>
                  <a:lnTo>
                    <a:pt x="3" y="269"/>
                  </a:lnTo>
                  <a:lnTo>
                    <a:pt x="13" y="223"/>
                  </a:lnTo>
                  <a:lnTo>
                    <a:pt x="29" y="182"/>
                  </a:lnTo>
                  <a:lnTo>
                    <a:pt x="51" y="143"/>
                  </a:lnTo>
                  <a:lnTo>
                    <a:pt x="77" y="108"/>
                  </a:lnTo>
                  <a:lnTo>
                    <a:pt x="108" y="76"/>
                  </a:lnTo>
                  <a:lnTo>
                    <a:pt x="144" y="51"/>
                  </a:lnTo>
                  <a:lnTo>
                    <a:pt x="183" y="29"/>
                  </a:lnTo>
                  <a:lnTo>
                    <a:pt x="224" y="13"/>
                  </a:lnTo>
                  <a:lnTo>
                    <a:pt x="268" y="3"/>
                  </a:lnTo>
                  <a:lnTo>
                    <a:pt x="314" y="0"/>
                  </a:lnTo>
                  <a:close/>
                </a:path>
              </a:pathLst>
            </a:custGeom>
            <a:grpFill/>
            <a:ln w="0">
              <a:noFill/>
              <a:prstDash val="solid"/>
              <a:round/>
            </a:ln>
          </p:spPr>
          <p:txBody>
            <a:bodyPr vert="horz" wrap="square" lIns="68580" tIns="34290" rIns="68580" bIns="34290" numCol="1" anchor="t" anchorCtr="0" compatLnSpc="1"/>
            <a:lstStyle/>
            <a:p>
              <a:pPr algn="ctr"/>
              <a:endParaRPr lang="en-US" sz="2000" b="1">
                <a:solidFill>
                  <a:schemeClr val="tx2"/>
                </a:solidFill>
                <a:latin typeface="Arial Unicode MS" panose="020B0604020202020204" charset="-122"/>
                <a:ea typeface="Arial Unicode MS" panose="020B0604020202020204" charset="-122"/>
              </a:endParaRPr>
            </a:p>
          </p:txBody>
        </p:sp>
        <p:sp>
          <p:nvSpPr>
            <p:cNvPr id="75" name="Freeform 415"/>
            <p:cNvSpPr/>
            <p:nvPr/>
          </p:nvSpPr>
          <p:spPr bwMode="auto">
            <a:xfrm>
              <a:off x="9209088" y="5148263"/>
              <a:ext cx="96838" cy="317500"/>
            </a:xfrm>
            <a:custGeom>
              <a:avLst/>
              <a:gdLst>
                <a:gd name="T0" fmla="*/ 373 w 729"/>
                <a:gd name="T1" fmla="*/ 0 h 2394"/>
                <a:gd name="T2" fmla="*/ 510 w 729"/>
                <a:gd name="T3" fmla="*/ 0 h 2394"/>
                <a:gd name="T4" fmla="*/ 600 w 729"/>
                <a:gd name="T5" fmla="*/ 0 h 2394"/>
                <a:gd name="T6" fmla="*/ 550 w 729"/>
                <a:gd name="T7" fmla="*/ 46 h 2394"/>
                <a:gd name="T8" fmla="*/ 513 w 729"/>
                <a:gd name="T9" fmla="*/ 105 h 2394"/>
                <a:gd name="T10" fmla="*/ 494 w 729"/>
                <a:gd name="T11" fmla="*/ 172 h 2394"/>
                <a:gd name="T12" fmla="*/ 490 w 729"/>
                <a:gd name="T13" fmla="*/ 1448 h 2394"/>
                <a:gd name="T14" fmla="*/ 502 w 729"/>
                <a:gd name="T15" fmla="*/ 1526 h 2394"/>
                <a:gd name="T16" fmla="*/ 536 w 729"/>
                <a:gd name="T17" fmla="*/ 1594 h 2394"/>
                <a:gd name="T18" fmla="*/ 588 w 729"/>
                <a:gd name="T19" fmla="*/ 1648 h 2394"/>
                <a:gd name="T20" fmla="*/ 652 w 729"/>
                <a:gd name="T21" fmla="*/ 1685 h 2394"/>
                <a:gd name="T22" fmla="*/ 729 w 729"/>
                <a:gd name="T23" fmla="*/ 1702 h 2394"/>
                <a:gd name="T24" fmla="*/ 708 w 729"/>
                <a:gd name="T25" fmla="*/ 2370 h 2394"/>
                <a:gd name="T26" fmla="*/ 659 w 729"/>
                <a:gd name="T27" fmla="*/ 2392 h 2394"/>
                <a:gd name="T28" fmla="*/ 604 w 729"/>
                <a:gd name="T29" fmla="*/ 2392 h 2394"/>
                <a:gd name="T30" fmla="*/ 555 w 729"/>
                <a:gd name="T31" fmla="*/ 2372 h 2394"/>
                <a:gd name="T32" fmla="*/ 518 w 729"/>
                <a:gd name="T33" fmla="*/ 2335 h 2394"/>
                <a:gd name="T34" fmla="*/ 498 w 729"/>
                <a:gd name="T35" fmla="*/ 2285 h 2394"/>
                <a:gd name="T36" fmla="*/ 491 w 729"/>
                <a:gd name="T37" fmla="*/ 2258 h 2394"/>
                <a:gd name="T38" fmla="*/ 481 w 729"/>
                <a:gd name="T39" fmla="*/ 2311 h 2394"/>
                <a:gd name="T40" fmla="*/ 451 w 729"/>
                <a:gd name="T41" fmla="*/ 2354 h 2394"/>
                <a:gd name="T42" fmla="*/ 408 w 729"/>
                <a:gd name="T43" fmla="*/ 2383 h 2394"/>
                <a:gd name="T44" fmla="*/ 355 w 729"/>
                <a:gd name="T45" fmla="*/ 2394 h 2394"/>
                <a:gd name="T46" fmla="*/ 301 w 729"/>
                <a:gd name="T47" fmla="*/ 2383 h 2394"/>
                <a:gd name="T48" fmla="*/ 258 w 729"/>
                <a:gd name="T49" fmla="*/ 2354 h 2394"/>
                <a:gd name="T50" fmla="*/ 229 w 729"/>
                <a:gd name="T51" fmla="*/ 2311 h 2394"/>
                <a:gd name="T52" fmla="*/ 218 w 729"/>
                <a:gd name="T53" fmla="*/ 2258 h 2394"/>
                <a:gd name="T54" fmla="*/ 201 w 729"/>
                <a:gd name="T55" fmla="*/ 1397 h 2394"/>
                <a:gd name="T56" fmla="*/ 159 w 729"/>
                <a:gd name="T57" fmla="*/ 1411 h 2394"/>
                <a:gd name="T58" fmla="*/ 109 w 729"/>
                <a:gd name="T59" fmla="*/ 1410 h 2394"/>
                <a:gd name="T60" fmla="*/ 60 w 729"/>
                <a:gd name="T61" fmla="*/ 1390 h 2394"/>
                <a:gd name="T62" fmla="*/ 24 w 729"/>
                <a:gd name="T63" fmla="*/ 1353 h 2394"/>
                <a:gd name="T64" fmla="*/ 3 w 729"/>
                <a:gd name="T65" fmla="*/ 1305 h 2394"/>
                <a:gd name="T66" fmla="*/ 0 w 729"/>
                <a:gd name="T67" fmla="*/ 137 h 2394"/>
                <a:gd name="T68" fmla="*/ 11 w 729"/>
                <a:gd name="T69" fmla="*/ 84 h 2394"/>
                <a:gd name="T70" fmla="*/ 39 w 729"/>
                <a:gd name="T71" fmla="*/ 42 h 2394"/>
                <a:gd name="T72" fmla="*/ 81 w 729"/>
                <a:gd name="T73" fmla="*/ 12 h 2394"/>
                <a:gd name="T74" fmla="*/ 133 w 729"/>
                <a:gd name="T75" fmla="*/ 1 h 2394"/>
                <a:gd name="T76" fmla="*/ 289 w 729"/>
                <a:gd name="T77" fmla="*/ 0 h 2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29" h="2394">
                  <a:moveTo>
                    <a:pt x="329" y="0"/>
                  </a:moveTo>
                  <a:lnTo>
                    <a:pt x="373" y="0"/>
                  </a:lnTo>
                  <a:lnTo>
                    <a:pt x="463" y="0"/>
                  </a:lnTo>
                  <a:lnTo>
                    <a:pt x="510" y="0"/>
                  </a:lnTo>
                  <a:lnTo>
                    <a:pt x="556" y="0"/>
                  </a:lnTo>
                  <a:lnTo>
                    <a:pt x="600" y="0"/>
                  </a:lnTo>
                  <a:lnTo>
                    <a:pt x="573" y="21"/>
                  </a:lnTo>
                  <a:lnTo>
                    <a:pt x="550" y="46"/>
                  </a:lnTo>
                  <a:lnTo>
                    <a:pt x="529" y="74"/>
                  </a:lnTo>
                  <a:lnTo>
                    <a:pt x="513" y="105"/>
                  </a:lnTo>
                  <a:lnTo>
                    <a:pt x="501" y="137"/>
                  </a:lnTo>
                  <a:lnTo>
                    <a:pt x="494" y="172"/>
                  </a:lnTo>
                  <a:lnTo>
                    <a:pt x="490" y="208"/>
                  </a:lnTo>
                  <a:lnTo>
                    <a:pt x="490" y="1448"/>
                  </a:lnTo>
                  <a:lnTo>
                    <a:pt x="494" y="1488"/>
                  </a:lnTo>
                  <a:lnTo>
                    <a:pt x="502" y="1526"/>
                  </a:lnTo>
                  <a:lnTo>
                    <a:pt x="516" y="1562"/>
                  </a:lnTo>
                  <a:lnTo>
                    <a:pt x="536" y="1594"/>
                  </a:lnTo>
                  <a:lnTo>
                    <a:pt x="559" y="1622"/>
                  </a:lnTo>
                  <a:lnTo>
                    <a:pt x="588" y="1648"/>
                  </a:lnTo>
                  <a:lnTo>
                    <a:pt x="619" y="1668"/>
                  </a:lnTo>
                  <a:lnTo>
                    <a:pt x="652" y="1685"/>
                  </a:lnTo>
                  <a:lnTo>
                    <a:pt x="690" y="1697"/>
                  </a:lnTo>
                  <a:lnTo>
                    <a:pt x="729" y="1702"/>
                  </a:lnTo>
                  <a:lnTo>
                    <a:pt x="729" y="2354"/>
                  </a:lnTo>
                  <a:lnTo>
                    <a:pt x="708" y="2370"/>
                  </a:lnTo>
                  <a:lnTo>
                    <a:pt x="685" y="2383"/>
                  </a:lnTo>
                  <a:lnTo>
                    <a:pt x="659" y="2392"/>
                  </a:lnTo>
                  <a:lnTo>
                    <a:pt x="632" y="2394"/>
                  </a:lnTo>
                  <a:lnTo>
                    <a:pt x="604" y="2392"/>
                  </a:lnTo>
                  <a:lnTo>
                    <a:pt x="579" y="2383"/>
                  </a:lnTo>
                  <a:lnTo>
                    <a:pt x="555" y="2372"/>
                  </a:lnTo>
                  <a:lnTo>
                    <a:pt x="535" y="2354"/>
                  </a:lnTo>
                  <a:lnTo>
                    <a:pt x="518" y="2335"/>
                  </a:lnTo>
                  <a:lnTo>
                    <a:pt x="505" y="2311"/>
                  </a:lnTo>
                  <a:lnTo>
                    <a:pt x="498" y="2285"/>
                  </a:lnTo>
                  <a:lnTo>
                    <a:pt x="495" y="2258"/>
                  </a:lnTo>
                  <a:lnTo>
                    <a:pt x="491" y="2258"/>
                  </a:lnTo>
                  <a:lnTo>
                    <a:pt x="488" y="2285"/>
                  </a:lnTo>
                  <a:lnTo>
                    <a:pt x="481" y="2311"/>
                  </a:lnTo>
                  <a:lnTo>
                    <a:pt x="469" y="2335"/>
                  </a:lnTo>
                  <a:lnTo>
                    <a:pt x="451" y="2354"/>
                  </a:lnTo>
                  <a:lnTo>
                    <a:pt x="431" y="2372"/>
                  </a:lnTo>
                  <a:lnTo>
                    <a:pt x="408" y="2383"/>
                  </a:lnTo>
                  <a:lnTo>
                    <a:pt x="382" y="2392"/>
                  </a:lnTo>
                  <a:lnTo>
                    <a:pt x="355" y="2394"/>
                  </a:lnTo>
                  <a:lnTo>
                    <a:pt x="327" y="2392"/>
                  </a:lnTo>
                  <a:lnTo>
                    <a:pt x="301" y="2383"/>
                  </a:lnTo>
                  <a:lnTo>
                    <a:pt x="279" y="2372"/>
                  </a:lnTo>
                  <a:lnTo>
                    <a:pt x="258" y="2354"/>
                  </a:lnTo>
                  <a:lnTo>
                    <a:pt x="242" y="2335"/>
                  </a:lnTo>
                  <a:lnTo>
                    <a:pt x="229" y="2311"/>
                  </a:lnTo>
                  <a:lnTo>
                    <a:pt x="221" y="2285"/>
                  </a:lnTo>
                  <a:lnTo>
                    <a:pt x="218" y="2258"/>
                  </a:lnTo>
                  <a:lnTo>
                    <a:pt x="218" y="1386"/>
                  </a:lnTo>
                  <a:lnTo>
                    <a:pt x="201" y="1397"/>
                  </a:lnTo>
                  <a:lnTo>
                    <a:pt x="180" y="1406"/>
                  </a:lnTo>
                  <a:lnTo>
                    <a:pt x="159" y="1411"/>
                  </a:lnTo>
                  <a:lnTo>
                    <a:pt x="137" y="1414"/>
                  </a:lnTo>
                  <a:lnTo>
                    <a:pt x="109" y="1410"/>
                  </a:lnTo>
                  <a:lnTo>
                    <a:pt x="83" y="1403"/>
                  </a:lnTo>
                  <a:lnTo>
                    <a:pt x="60" y="1390"/>
                  </a:lnTo>
                  <a:lnTo>
                    <a:pt x="40" y="1374"/>
                  </a:lnTo>
                  <a:lnTo>
                    <a:pt x="24" y="1353"/>
                  </a:lnTo>
                  <a:lnTo>
                    <a:pt x="11" y="1330"/>
                  </a:lnTo>
                  <a:lnTo>
                    <a:pt x="3" y="1305"/>
                  </a:lnTo>
                  <a:lnTo>
                    <a:pt x="0" y="1276"/>
                  </a:lnTo>
                  <a:lnTo>
                    <a:pt x="0" y="137"/>
                  </a:lnTo>
                  <a:lnTo>
                    <a:pt x="2" y="110"/>
                  </a:lnTo>
                  <a:lnTo>
                    <a:pt x="11" y="84"/>
                  </a:lnTo>
                  <a:lnTo>
                    <a:pt x="23" y="61"/>
                  </a:lnTo>
                  <a:lnTo>
                    <a:pt x="39" y="42"/>
                  </a:lnTo>
                  <a:lnTo>
                    <a:pt x="58" y="25"/>
                  </a:lnTo>
                  <a:lnTo>
                    <a:pt x="81" y="12"/>
                  </a:lnTo>
                  <a:lnTo>
                    <a:pt x="106" y="4"/>
                  </a:lnTo>
                  <a:lnTo>
                    <a:pt x="133" y="1"/>
                  </a:lnTo>
                  <a:lnTo>
                    <a:pt x="133" y="0"/>
                  </a:lnTo>
                  <a:lnTo>
                    <a:pt x="289" y="0"/>
                  </a:lnTo>
                  <a:lnTo>
                    <a:pt x="329" y="0"/>
                  </a:lnTo>
                  <a:close/>
                </a:path>
              </a:pathLst>
            </a:custGeom>
            <a:grpFill/>
            <a:ln w="0">
              <a:noFill/>
              <a:prstDash val="solid"/>
              <a:round/>
            </a:ln>
          </p:spPr>
          <p:txBody>
            <a:bodyPr vert="horz" wrap="square" lIns="68580" tIns="34290" rIns="68580" bIns="34290" numCol="1" anchor="t" anchorCtr="0" compatLnSpc="1"/>
            <a:lstStyle/>
            <a:p>
              <a:pPr algn="ctr"/>
              <a:endParaRPr lang="en-US" sz="2000" b="1">
                <a:solidFill>
                  <a:schemeClr val="tx2"/>
                </a:solidFill>
                <a:latin typeface="Arial Unicode MS" panose="020B0604020202020204" charset="-122"/>
                <a:ea typeface="Arial Unicode MS" panose="020B0604020202020204" charset="-122"/>
              </a:endParaRPr>
            </a:p>
          </p:txBody>
        </p:sp>
        <p:sp>
          <p:nvSpPr>
            <p:cNvPr id="76" name="Freeform 416"/>
            <p:cNvSpPr/>
            <p:nvPr/>
          </p:nvSpPr>
          <p:spPr bwMode="auto">
            <a:xfrm>
              <a:off x="9410701" y="5059363"/>
              <a:ext cx="74613" cy="82550"/>
            </a:xfrm>
            <a:custGeom>
              <a:avLst/>
              <a:gdLst>
                <a:gd name="T0" fmla="*/ 249 w 565"/>
                <a:gd name="T1" fmla="*/ 0 h 629"/>
                <a:gd name="T2" fmla="*/ 297 w 565"/>
                <a:gd name="T3" fmla="*/ 3 h 629"/>
                <a:gd name="T4" fmla="*/ 341 w 565"/>
                <a:gd name="T5" fmla="*/ 13 h 629"/>
                <a:gd name="T6" fmla="*/ 382 w 565"/>
                <a:gd name="T7" fmla="*/ 29 h 629"/>
                <a:gd name="T8" fmla="*/ 421 w 565"/>
                <a:gd name="T9" fmla="*/ 51 h 629"/>
                <a:gd name="T10" fmla="*/ 457 w 565"/>
                <a:gd name="T11" fmla="*/ 76 h 629"/>
                <a:gd name="T12" fmla="*/ 488 w 565"/>
                <a:gd name="T13" fmla="*/ 108 h 629"/>
                <a:gd name="T14" fmla="*/ 514 w 565"/>
                <a:gd name="T15" fmla="*/ 143 h 629"/>
                <a:gd name="T16" fmla="*/ 535 w 565"/>
                <a:gd name="T17" fmla="*/ 182 h 629"/>
                <a:gd name="T18" fmla="*/ 552 w 565"/>
                <a:gd name="T19" fmla="*/ 223 h 629"/>
                <a:gd name="T20" fmla="*/ 561 w 565"/>
                <a:gd name="T21" fmla="*/ 269 h 629"/>
                <a:gd name="T22" fmla="*/ 565 w 565"/>
                <a:gd name="T23" fmla="*/ 315 h 629"/>
                <a:gd name="T24" fmla="*/ 562 w 565"/>
                <a:gd name="T25" fmla="*/ 357 h 629"/>
                <a:gd name="T26" fmla="*/ 554 w 565"/>
                <a:gd name="T27" fmla="*/ 398 h 629"/>
                <a:gd name="T28" fmla="*/ 540 w 565"/>
                <a:gd name="T29" fmla="*/ 437 h 629"/>
                <a:gd name="T30" fmla="*/ 521 w 565"/>
                <a:gd name="T31" fmla="*/ 474 h 629"/>
                <a:gd name="T32" fmla="*/ 499 w 565"/>
                <a:gd name="T33" fmla="*/ 507 h 629"/>
                <a:gd name="T34" fmla="*/ 473 w 565"/>
                <a:gd name="T35" fmla="*/ 538 h 629"/>
                <a:gd name="T36" fmla="*/ 443 w 565"/>
                <a:gd name="T37" fmla="*/ 565 h 629"/>
                <a:gd name="T38" fmla="*/ 409 w 565"/>
                <a:gd name="T39" fmla="*/ 587 h 629"/>
                <a:gd name="T40" fmla="*/ 372 w 565"/>
                <a:gd name="T41" fmla="*/ 605 h 629"/>
                <a:gd name="T42" fmla="*/ 333 w 565"/>
                <a:gd name="T43" fmla="*/ 619 h 629"/>
                <a:gd name="T44" fmla="*/ 292 w 565"/>
                <a:gd name="T45" fmla="*/ 627 h 629"/>
                <a:gd name="T46" fmla="*/ 249 w 565"/>
                <a:gd name="T47" fmla="*/ 629 h 629"/>
                <a:gd name="T48" fmla="*/ 204 w 565"/>
                <a:gd name="T49" fmla="*/ 626 h 629"/>
                <a:gd name="T50" fmla="*/ 161 w 565"/>
                <a:gd name="T51" fmla="*/ 616 h 629"/>
                <a:gd name="T52" fmla="*/ 120 w 565"/>
                <a:gd name="T53" fmla="*/ 601 h 629"/>
                <a:gd name="T54" fmla="*/ 82 w 565"/>
                <a:gd name="T55" fmla="*/ 581 h 629"/>
                <a:gd name="T56" fmla="*/ 47 w 565"/>
                <a:gd name="T57" fmla="*/ 555 h 629"/>
                <a:gd name="T58" fmla="*/ 17 w 565"/>
                <a:gd name="T59" fmla="*/ 526 h 629"/>
                <a:gd name="T60" fmla="*/ 34 w 565"/>
                <a:gd name="T61" fmla="*/ 483 h 629"/>
                <a:gd name="T62" fmla="*/ 47 w 565"/>
                <a:gd name="T63" fmla="*/ 438 h 629"/>
                <a:gd name="T64" fmla="*/ 56 w 565"/>
                <a:gd name="T65" fmla="*/ 391 h 629"/>
                <a:gd name="T66" fmla="*/ 59 w 565"/>
                <a:gd name="T67" fmla="*/ 342 h 629"/>
                <a:gd name="T68" fmla="*/ 56 w 565"/>
                <a:gd name="T69" fmla="*/ 296 h 629"/>
                <a:gd name="T70" fmla="*/ 48 w 565"/>
                <a:gd name="T71" fmla="*/ 250 h 629"/>
                <a:gd name="T72" fmla="*/ 36 w 565"/>
                <a:gd name="T73" fmla="*/ 206 h 629"/>
                <a:gd name="T74" fmla="*/ 20 w 565"/>
                <a:gd name="T75" fmla="*/ 164 h 629"/>
                <a:gd name="T76" fmla="*/ 0 w 565"/>
                <a:gd name="T77" fmla="*/ 124 h 629"/>
                <a:gd name="T78" fmla="*/ 27 w 565"/>
                <a:gd name="T79" fmla="*/ 94 h 629"/>
                <a:gd name="T80" fmla="*/ 57 w 565"/>
                <a:gd name="T81" fmla="*/ 67 h 629"/>
                <a:gd name="T82" fmla="*/ 90 w 565"/>
                <a:gd name="T83" fmla="*/ 44 h 629"/>
                <a:gd name="T84" fmla="*/ 126 w 565"/>
                <a:gd name="T85" fmla="*/ 25 h 629"/>
                <a:gd name="T86" fmla="*/ 165 w 565"/>
                <a:gd name="T87" fmla="*/ 12 h 629"/>
                <a:gd name="T88" fmla="*/ 207 w 565"/>
                <a:gd name="T89" fmla="*/ 3 h 629"/>
                <a:gd name="T90" fmla="*/ 249 w 565"/>
                <a:gd name="T91" fmla="*/ 0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5" h="629">
                  <a:moveTo>
                    <a:pt x="249" y="0"/>
                  </a:moveTo>
                  <a:lnTo>
                    <a:pt x="297" y="3"/>
                  </a:lnTo>
                  <a:lnTo>
                    <a:pt x="341" y="13"/>
                  </a:lnTo>
                  <a:lnTo>
                    <a:pt x="382" y="29"/>
                  </a:lnTo>
                  <a:lnTo>
                    <a:pt x="421" y="51"/>
                  </a:lnTo>
                  <a:lnTo>
                    <a:pt x="457" y="76"/>
                  </a:lnTo>
                  <a:lnTo>
                    <a:pt x="488" y="108"/>
                  </a:lnTo>
                  <a:lnTo>
                    <a:pt x="514" y="143"/>
                  </a:lnTo>
                  <a:lnTo>
                    <a:pt x="535" y="182"/>
                  </a:lnTo>
                  <a:lnTo>
                    <a:pt x="552" y="223"/>
                  </a:lnTo>
                  <a:lnTo>
                    <a:pt x="561" y="269"/>
                  </a:lnTo>
                  <a:lnTo>
                    <a:pt x="565" y="315"/>
                  </a:lnTo>
                  <a:lnTo>
                    <a:pt x="562" y="357"/>
                  </a:lnTo>
                  <a:lnTo>
                    <a:pt x="554" y="398"/>
                  </a:lnTo>
                  <a:lnTo>
                    <a:pt x="540" y="437"/>
                  </a:lnTo>
                  <a:lnTo>
                    <a:pt x="521" y="474"/>
                  </a:lnTo>
                  <a:lnTo>
                    <a:pt x="499" y="507"/>
                  </a:lnTo>
                  <a:lnTo>
                    <a:pt x="473" y="538"/>
                  </a:lnTo>
                  <a:lnTo>
                    <a:pt x="443" y="565"/>
                  </a:lnTo>
                  <a:lnTo>
                    <a:pt x="409" y="587"/>
                  </a:lnTo>
                  <a:lnTo>
                    <a:pt x="372" y="605"/>
                  </a:lnTo>
                  <a:lnTo>
                    <a:pt x="333" y="619"/>
                  </a:lnTo>
                  <a:lnTo>
                    <a:pt x="292" y="627"/>
                  </a:lnTo>
                  <a:lnTo>
                    <a:pt x="249" y="629"/>
                  </a:lnTo>
                  <a:lnTo>
                    <a:pt x="204" y="626"/>
                  </a:lnTo>
                  <a:lnTo>
                    <a:pt x="161" y="616"/>
                  </a:lnTo>
                  <a:lnTo>
                    <a:pt x="120" y="601"/>
                  </a:lnTo>
                  <a:lnTo>
                    <a:pt x="82" y="581"/>
                  </a:lnTo>
                  <a:lnTo>
                    <a:pt x="47" y="555"/>
                  </a:lnTo>
                  <a:lnTo>
                    <a:pt x="17" y="526"/>
                  </a:lnTo>
                  <a:lnTo>
                    <a:pt x="34" y="483"/>
                  </a:lnTo>
                  <a:lnTo>
                    <a:pt x="47" y="438"/>
                  </a:lnTo>
                  <a:lnTo>
                    <a:pt x="56" y="391"/>
                  </a:lnTo>
                  <a:lnTo>
                    <a:pt x="59" y="342"/>
                  </a:lnTo>
                  <a:lnTo>
                    <a:pt x="56" y="296"/>
                  </a:lnTo>
                  <a:lnTo>
                    <a:pt x="48" y="250"/>
                  </a:lnTo>
                  <a:lnTo>
                    <a:pt x="36" y="206"/>
                  </a:lnTo>
                  <a:lnTo>
                    <a:pt x="20" y="164"/>
                  </a:lnTo>
                  <a:lnTo>
                    <a:pt x="0" y="124"/>
                  </a:lnTo>
                  <a:lnTo>
                    <a:pt x="27" y="94"/>
                  </a:lnTo>
                  <a:lnTo>
                    <a:pt x="57" y="67"/>
                  </a:lnTo>
                  <a:lnTo>
                    <a:pt x="90" y="44"/>
                  </a:lnTo>
                  <a:lnTo>
                    <a:pt x="126" y="25"/>
                  </a:lnTo>
                  <a:lnTo>
                    <a:pt x="165" y="12"/>
                  </a:lnTo>
                  <a:lnTo>
                    <a:pt x="207" y="3"/>
                  </a:lnTo>
                  <a:lnTo>
                    <a:pt x="249" y="0"/>
                  </a:lnTo>
                  <a:close/>
                </a:path>
              </a:pathLst>
            </a:custGeom>
            <a:grpFill/>
            <a:ln w="0">
              <a:noFill/>
              <a:prstDash val="solid"/>
              <a:round/>
            </a:ln>
          </p:spPr>
          <p:txBody>
            <a:bodyPr vert="horz" wrap="square" lIns="68580" tIns="34290" rIns="68580" bIns="34290" numCol="1" anchor="t" anchorCtr="0" compatLnSpc="1"/>
            <a:lstStyle/>
            <a:p>
              <a:pPr algn="ctr"/>
              <a:endParaRPr lang="en-US" sz="2000" b="1">
                <a:solidFill>
                  <a:schemeClr val="tx2"/>
                </a:solidFill>
                <a:latin typeface="Arial Unicode MS" panose="020B0604020202020204" charset="-122"/>
                <a:ea typeface="Arial Unicode MS" panose="020B0604020202020204" charset="-122"/>
              </a:endParaRPr>
            </a:p>
          </p:txBody>
        </p:sp>
        <p:sp>
          <p:nvSpPr>
            <p:cNvPr id="77" name="Freeform 417"/>
            <p:cNvSpPr/>
            <p:nvPr/>
          </p:nvSpPr>
          <p:spPr bwMode="auto">
            <a:xfrm>
              <a:off x="9412288" y="5148263"/>
              <a:ext cx="96838" cy="317500"/>
            </a:xfrm>
            <a:custGeom>
              <a:avLst/>
              <a:gdLst>
                <a:gd name="T0" fmla="*/ 510 w 728"/>
                <a:gd name="T1" fmla="*/ 0 h 2394"/>
                <a:gd name="T2" fmla="*/ 579 w 728"/>
                <a:gd name="T3" fmla="*/ 0 h 2394"/>
                <a:gd name="T4" fmla="*/ 594 w 728"/>
                <a:gd name="T5" fmla="*/ 0 h 2394"/>
                <a:gd name="T6" fmla="*/ 621 w 728"/>
                <a:gd name="T7" fmla="*/ 4 h 2394"/>
                <a:gd name="T8" fmla="*/ 669 w 728"/>
                <a:gd name="T9" fmla="*/ 25 h 2394"/>
                <a:gd name="T10" fmla="*/ 705 w 728"/>
                <a:gd name="T11" fmla="*/ 61 h 2394"/>
                <a:gd name="T12" fmla="*/ 725 w 728"/>
                <a:gd name="T13" fmla="*/ 110 h 2394"/>
                <a:gd name="T14" fmla="*/ 728 w 728"/>
                <a:gd name="T15" fmla="*/ 1276 h 2394"/>
                <a:gd name="T16" fmla="*/ 717 w 728"/>
                <a:gd name="T17" fmla="*/ 1330 h 2394"/>
                <a:gd name="T18" fmla="*/ 688 w 728"/>
                <a:gd name="T19" fmla="*/ 1374 h 2394"/>
                <a:gd name="T20" fmla="*/ 645 w 728"/>
                <a:gd name="T21" fmla="*/ 1403 h 2394"/>
                <a:gd name="T22" fmla="*/ 592 w 728"/>
                <a:gd name="T23" fmla="*/ 1414 h 2394"/>
                <a:gd name="T24" fmla="*/ 547 w 728"/>
                <a:gd name="T25" fmla="*/ 1406 h 2394"/>
                <a:gd name="T26" fmla="*/ 509 w 728"/>
                <a:gd name="T27" fmla="*/ 1386 h 2394"/>
                <a:gd name="T28" fmla="*/ 506 w 728"/>
                <a:gd name="T29" fmla="*/ 2285 h 2394"/>
                <a:gd name="T30" fmla="*/ 486 w 728"/>
                <a:gd name="T31" fmla="*/ 2335 h 2394"/>
                <a:gd name="T32" fmla="*/ 449 w 728"/>
                <a:gd name="T33" fmla="*/ 2372 h 2394"/>
                <a:gd name="T34" fmla="*/ 401 w 728"/>
                <a:gd name="T35" fmla="*/ 2392 h 2394"/>
                <a:gd name="T36" fmla="*/ 345 w 728"/>
                <a:gd name="T37" fmla="*/ 2392 h 2394"/>
                <a:gd name="T38" fmla="*/ 297 w 728"/>
                <a:gd name="T39" fmla="*/ 2372 h 2394"/>
                <a:gd name="T40" fmla="*/ 260 w 728"/>
                <a:gd name="T41" fmla="*/ 2335 h 2394"/>
                <a:gd name="T42" fmla="*/ 240 w 728"/>
                <a:gd name="T43" fmla="*/ 2285 h 2394"/>
                <a:gd name="T44" fmla="*/ 233 w 728"/>
                <a:gd name="T45" fmla="*/ 2258 h 2394"/>
                <a:gd name="T46" fmla="*/ 222 w 728"/>
                <a:gd name="T47" fmla="*/ 2311 h 2394"/>
                <a:gd name="T48" fmla="*/ 192 w 728"/>
                <a:gd name="T49" fmla="*/ 2354 h 2394"/>
                <a:gd name="T50" fmla="*/ 149 w 728"/>
                <a:gd name="T51" fmla="*/ 2383 h 2394"/>
                <a:gd name="T52" fmla="*/ 96 w 728"/>
                <a:gd name="T53" fmla="*/ 2394 h 2394"/>
                <a:gd name="T54" fmla="*/ 43 w 728"/>
                <a:gd name="T55" fmla="*/ 2383 h 2394"/>
                <a:gd name="T56" fmla="*/ 0 w 728"/>
                <a:gd name="T57" fmla="*/ 2354 h 2394"/>
                <a:gd name="T58" fmla="*/ 39 w 728"/>
                <a:gd name="T59" fmla="*/ 1697 h 2394"/>
                <a:gd name="T60" fmla="*/ 109 w 728"/>
                <a:gd name="T61" fmla="*/ 1668 h 2394"/>
                <a:gd name="T62" fmla="*/ 168 w 728"/>
                <a:gd name="T63" fmla="*/ 1622 h 2394"/>
                <a:gd name="T64" fmla="*/ 210 w 728"/>
                <a:gd name="T65" fmla="*/ 1560 h 2394"/>
                <a:gd name="T66" fmla="*/ 234 w 728"/>
                <a:gd name="T67" fmla="*/ 1488 h 2394"/>
                <a:gd name="T68" fmla="*/ 236 w 728"/>
                <a:gd name="T69" fmla="*/ 208 h 2394"/>
                <a:gd name="T70" fmla="*/ 227 w 728"/>
                <a:gd name="T71" fmla="*/ 137 h 2394"/>
                <a:gd name="T72" fmla="*/ 199 w 728"/>
                <a:gd name="T73" fmla="*/ 74 h 2394"/>
                <a:gd name="T74" fmla="*/ 155 w 728"/>
                <a:gd name="T75" fmla="*/ 21 h 2394"/>
                <a:gd name="T76" fmla="*/ 438 w 728"/>
                <a:gd name="T77" fmla="*/ 0 h 2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28" h="2394">
                  <a:moveTo>
                    <a:pt x="476" y="0"/>
                  </a:moveTo>
                  <a:lnTo>
                    <a:pt x="510" y="0"/>
                  </a:lnTo>
                  <a:lnTo>
                    <a:pt x="561" y="0"/>
                  </a:lnTo>
                  <a:lnTo>
                    <a:pt x="579" y="0"/>
                  </a:lnTo>
                  <a:lnTo>
                    <a:pt x="591" y="0"/>
                  </a:lnTo>
                  <a:lnTo>
                    <a:pt x="594" y="0"/>
                  </a:lnTo>
                  <a:lnTo>
                    <a:pt x="594" y="1"/>
                  </a:lnTo>
                  <a:lnTo>
                    <a:pt x="621" y="4"/>
                  </a:lnTo>
                  <a:lnTo>
                    <a:pt x="647" y="12"/>
                  </a:lnTo>
                  <a:lnTo>
                    <a:pt x="669" y="25"/>
                  </a:lnTo>
                  <a:lnTo>
                    <a:pt x="689" y="42"/>
                  </a:lnTo>
                  <a:lnTo>
                    <a:pt x="705" y="61"/>
                  </a:lnTo>
                  <a:lnTo>
                    <a:pt x="717" y="84"/>
                  </a:lnTo>
                  <a:lnTo>
                    <a:pt x="725" y="110"/>
                  </a:lnTo>
                  <a:lnTo>
                    <a:pt x="728" y="137"/>
                  </a:lnTo>
                  <a:lnTo>
                    <a:pt x="728" y="1276"/>
                  </a:lnTo>
                  <a:lnTo>
                    <a:pt x="725" y="1305"/>
                  </a:lnTo>
                  <a:lnTo>
                    <a:pt x="717" y="1330"/>
                  </a:lnTo>
                  <a:lnTo>
                    <a:pt x="704" y="1353"/>
                  </a:lnTo>
                  <a:lnTo>
                    <a:pt x="688" y="1374"/>
                  </a:lnTo>
                  <a:lnTo>
                    <a:pt x="667" y="1390"/>
                  </a:lnTo>
                  <a:lnTo>
                    <a:pt x="645" y="1403"/>
                  </a:lnTo>
                  <a:lnTo>
                    <a:pt x="619" y="1410"/>
                  </a:lnTo>
                  <a:lnTo>
                    <a:pt x="592" y="1414"/>
                  </a:lnTo>
                  <a:lnTo>
                    <a:pt x="569" y="1411"/>
                  </a:lnTo>
                  <a:lnTo>
                    <a:pt x="547" y="1406"/>
                  </a:lnTo>
                  <a:lnTo>
                    <a:pt x="527" y="1397"/>
                  </a:lnTo>
                  <a:lnTo>
                    <a:pt x="509" y="1386"/>
                  </a:lnTo>
                  <a:lnTo>
                    <a:pt x="509" y="2258"/>
                  </a:lnTo>
                  <a:lnTo>
                    <a:pt x="506" y="2285"/>
                  </a:lnTo>
                  <a:lnTo>
                    <a:pt x="499" y="2311"/>
                  </a:lnTo>
                  <a:lnTo>
                    <a:pt x="486" y="2335"/>
                  </a:lnTo>
                  <a:lnTo>
                    <a:pt x="470" y="2354"/>
                  </a:lnTo>
                  <a:lnTo>
                    <a:pt x="449" y="2372"/>
                  </a:lnTo>
                  <a:lnTo>
                    <a:pt x="426" y="2383"/>
                  </a:lnTo>
                  <a:lnTo>
                    <a:pt x="401" y="2392"/>
                  </a:lnTo>
                  <a:lnTo>
                    <a:pt x="372" y="2394"/>
                  </a:lnTo>
                  <a:lnTo>
                    <a:pt x="345" y="2392"/>
                  </a:lnTo>
                  <a:lnTo>
                    <a:pt x="320" y="2383"/>
                  </a:lnTo>
                  <a:lnTo>
                    <a:pt x="297" y="2372"/>
                  </a:lnTo>
                  <a:lnTo>
                    <a:pt x="276" y="2354"/>
                  </a:lnTo>
                  <a:lnTo>
                    <a:pt x="260" y="2335"/>
                  </a:lnTo>
                  <a:lnTo>
                    <a:pt x="247" y="2311"/>
                  </a:lnTo>
                  <a:lnTo>
                    <a:pt x="240" y="2285"/>
                  </a:lnTo>
                  <a:lnTo>
                    <a:pt x="236" y="2258"/>
                  </a:lnTo>
                  <a:lnTo>
                    <a:pt x="233" y="2258"/>
                  </a:lnTo>
                  <a:lnTo>
                    <a:pt x="230" y="2285"/>
                  </a:lnTo>
                  <a:lnTo>
                    <a:pt x="222" y="2311"/>
                  </a:lnTo>
                  <a:lnTo>
                    <a:pt x="209" y="2335"/>
                  </a:lnTo>
                  <a:lnTo>
                    <a:pt x="192" y="2354"/>
                  </a:lnTo>
                  <a:lnTo>
                    <a:pt x="173" y="2372"/>
                  </a:lnTo>
                  <a:lnTo>
                    <a:pt x="149" y="2383"/>
                  </a:lnTo>
                  <a:lnTo>
                    <a:pt x="123" y="2392"/>
                  </a:lnTo>
                  <a:lnTo>
                    <a:pt x="96" y="2394"/>
                  </a:lnTo>
                  <a:lnTo>
                    <a:pt x="69" y="2392"/>
                  </a:lnTo>
                  <a:lnTo>
                    <a:pt x="43" y="2383"/>
                  </a:lnTo>
                  <a:lnTo>
                    <a:pt x="19" y="2372"/>
                  </a:lnTo>
                  <a:lnTo>
                    <a:pt x="0" y="2354"/>
                  </a:lnTo>
                  <a:lnTo>
                    <a:pt x="0" y="1702"/>
                  </a:lnTo>
                  <a:lnTo>
                    <a:pt x="39" y="1697"/>
                  </a:lnTo>
                  <a:lnTo>
                    <a:pt x="75" y="1685"/>
                  </a:lnTo>
                  <a:lnTo>
                    <a:pt x="109" y="1668"/>
                  </a:lnTo>
                  <a:lnTo>
                    <a:pt x="140" y="1648"/>
                  </a:lnTo>
                  <a:lnTo>
                    <a:pt x="168" y="1622"/>
                  </a:lnTo>
                  <a:lnTo>
                    <a:pt x="191" y="1593"/>
                  </a:lnTo>
                  <a:lnTo>
                    <a:pt x="210" y="1560"/>
                  </a:lnTo>
                  <a:lnTo>
                    <a:pt x="224" y="1526"/>
                  </a:lnTo>
                  <a:lnTo>
                    <a:pt x="234" y="1488"/>
                  </a:lnTo>
                  <a:lnTo>
                    <a:pt x="236" y="1448"/>
                  </a:lnTo>
                  <a:lnTo>
                    <a:pt x="236" y="208"/>
                  </a:lnTo>
                  <a:lnTo>
                    <a:pt x="234" y="172"/>
                  </a:lnTo>
                  <a:lnTo>
                    <a:pt x="227" y="137"/>
                  </a:lnTo>
                  <a:lnTo>
                    <a:pt x="215" y="105"/>
                  </a:lnTo>
                  <a:lnTo>
                    <a:pt x="199" y="74"/>
                  </a:lnTo>
                  <a:lnTo>
                    <a:pt x="178" y="46"/>
                  </a:lnTo>
                  <a:lnTo>
                    <a:pt x="155" y="21"/>
                  </a:lnTo>
                  <a:lnTo>
                    <a:pt x="128" y="0"/>
                  </a:lnTo>
                  <a:lnTo>
                    <a:pt x="438" y="0"/>
                  </a:lnTo>
                  <a:lnTo>
                    <a:pt x="476" y="0"/>
                  </a:lnTo>
                  <a:close/>
                </a:path>
              </a:pathLst>
            </a:custGeom>
            <a:grpFill/>
            <a:ln w="0">
              <a:noFill/>
              <a:prstDash val="solid"/>
              <a:round/>
            </a:ln>
          </p:spPr>
          <p:txBody>
            <a:bodyPr vert="horz" wrap="square" lIns="68580" tIns="34290" rIns="68580" bIns="34290" numCol="1" anchor="t" anchorCtr="0" compatLnSpc="1"/>
            <a:lstStyle/>
            <a:p>
              <a:pPr algn="ctr"/>
              <a:endParaRPr lang="en-US" sz="2000" b="1">
                <a:solidFill>
                  <a:schemeClr val="tx2"/>
                </a:solidFill>
                <a:latin typeface="Arial Unicode MS" panose="020B0604020202020204" charset="-122"/>
                <a:ea typeface="Arial Unicode MS" panose="020B0604020202020204" charset="-122"/>
              </a:endParaRPr>
            </a:p>
          </p:txBody>
        </p:sp>
      </p:grpSp>
      <p:grpSp>
        <p:nvGrpSpPr>
          <p:cNvPr id="82" name="Group 40"/>
          <p:cNvGrpSpPr/>
          <p:nvPr/>
        </p:nvGrpSpPr>
        <p:grpSpPr>
          <a:xfrm>
            <a:off x="4124580" y="2193290"/>
            <a:ext cx="894840" cy="897395"/>
            <a:chOff x="7216775" y="2687638"/>
            <a:chExt cx="555625" cy="557212"/>
          </a:xfrm>
          <a:solidFill>
            <a:schemeClr val="bg1">
              <a:lumMod val="50000"/>
            </a:schemeClr>
          </a:solidFill>
        </p:grpSpPr>
        <p:sp>
          <p:nvSpPr>
            <p:cNvPr id="83" name="Freeform 123"/>
            <p:cNvSpPr>
              <a:spLocks noEditPoints="1"/>
            </p:cNvSpPr>
            <p:nvPr/>
          </p:nvSpPr>
          <p:spPr bwMode="auto">
            <a:xfrm>
              <a:off x="7216775" y="2687638"/>
              <a:ext cx="555625" cy="557212"/>
            </a:xfrm>
            <a:custGeom>
              <a:avLst/>
              <a:gdLst>
                <a:gd name="T0" fmla="*/ 1528 w 3500"/>
                <a:gd name="T1" fmla="*/ 438 h 3510"/>
                <a:gd name="T2" fmla="*/ 1195 w 3500"/>
                <a:gd name="T3" fmla="*/ 616 h 3510"/>
                <a:gd name="T4" fmla="*/ 924 w 3500"/>
                <a:gd name="T5" fmla="*/ 637 h 3510"/>
                <a:gd name="T6" fmla="*/ 512 w 3500"/>
                <a:gd name="T7" fmla="*/ 758 h 3510"/>
                <a:gd name="T8" fmla="*/ 671 w 3500"/>
                <a:gd name="T9" fmla="*/ 1072 h 3510"/>
                <a:gd name="T10" fmla="*/ 505 w 3500"/>
                <a:gd name="T11" fmla="*/ 1473 h 3510"/>
                <a:gd name="T12" fmla="*/ 172 w 3500"/>
                <a:gd name="T13" fmla="*/ 1582 h 3510"/>
                <a:gd name="T14" fmla="*/ 378 w 3500"/>
                <a:gd name="T15" fmla="*/ 1959 h 3510"/>
                <a:gd name="T16" fmla="*/ 555 w 3500"/>
                <a:gd name="T17" fmla="*/ 2168 h 3510"/>
                <a:gd name="T18" fmla="*/ 665 w 3500"/>
                <a:gd name="T19" fmla="*/ 2528 h 3510"/>
                <a:gd name="T20" fmla="*/ 739 w 3500"/>
                <a:gd name="T21" fmla="*/ 2991 h 3510"/>
                <a:gd name="T22" fmla="*/ 1007 w 3500"/>
                <a:gd name="T23" fmla="*/ 2837 h 3510"/>
                <a:gd name="T24" fmla="*/ 1413 w 3500"/>
                <a:gd name="T25" fmla="*/ 2977 h 3510"/>
                <a:gd name="T26" fmla="*/ 1559 w 3500"/>
                <a:gd name="T27" fmla="*/ 3231 h 3510"/>
                <a:gd name="T28" fmla="*/ 1926 w 3500"/>
                <a:gd name="T29" fmla="*/ 3329 h 3510"/>
                <a:gd name="T30" fmla="*/ 2058 w 3500"/>
                <a:gd name="T31" fmla="*/ 2988 h 3510"/>
                <a:gd name="T32" fmla="*/ 2462 w 3500"/>
                <a:gd name="T33" fmla="*/ 2835 h 3510"/>
                <a:gd name="T34" fmla="*/ 2753 w 3500"/>
                <a:gd name="T35" fmla="*/ 2996 h 3510"/>
                <a:gd name="T36" fmla="*/ 2848 w 3500"/>
                <a:gd name="T37" fmla="*/ 2557 h 3510"/>
                <a:gd name="T38" fmla="*/ 2918 w 3500"/>
                <a:gd name="T39" fmla="*/ 2240 h 3510"/>
                <a:gd name="T40" fmla="*/ 3092 w 3500"/>
                <a:gd name="T41" fmla="*/ 1967 h 3510"/>
                <a:gd name="T42" fmla="*/ 3335 w 3500"/>
                <a:gd name="T43" fmla="*/ 1589 h 3510"/>
                <a:gd name="T44" fmla="*/ 3014 w 3500"/>
                <a:gd name="T45" fmla="*/ 1497 h 3510"/>
                <a:gd name="T46" fmla="*/ 2837 w 3500"/>
                <a:gd name="T47" fmla="*/ 1101 h 3510"/>
                <a:gd name="T48" fmla="*/ 2985 w 3500"/>
                <a:gd name="T49" fmla="*/ 767 h 3510"/>
                <a:gd name="T50" fmla="*/ 2656 w 3500"/>
                <a:gd name="T51" fmla="*/ 576 h 3510"/>
                <a:gd name="T52" fmla="*/ 2374 w 3500"/>
                <a:gd name="T53" fmla="*/ 652 h 3510"/>
                <a:gd name="T54" fmla="*/ 1988 w 3500"/>
                <a:gd name="T55" fmla="*/ 465 h 3510"/>
                <a:gd name="T56" fmla="*/ 1907 w 3500"/>
                <a:gd name="T57" fmla="*/ 164 h 3510"/>
                <a:gd name="T58" fmla="*/ 2048 w 3500"/>
                <a:gd name="T59" fmla="*/ 68 h 3510"/>
                <a:gd name="T60" fmla="*/ 2122 w 3500"/>
                <a:gd name="T61" fmla="*/ 370 h 3510"/>
                <a:gd name="T62" fmla="*/ 2469 w 3500"/>
                <a:gd name="T63" fmla="*/ 512 h 3510"/>
                <a:gd name="T64" fmla="*/ 2775 w 3500"/>
                <a:gd name="T65" fmla="*/ 352 h 3510"/>
                <a:gd name="T66" fmla="*/ 3143 w 3500"/>
                <a:gd name="T67" fmla="*/ 699 h 3510"/>
                <a:gd name="T68" fmla="*/ 2994 w 3500"/>
                <a:gd name="T69" fmla="*/ 1026 h 3510"/>
                <a:gd name="T70" fmla="*/ 3128 w 3500"/>
                <a:gd name="T71" fmla="*/ 1378 h 3510"/>
                <a:gd name="T72" fmla="*/ 3406 w 3500"/>
                <a:gd name="T73" fmla="*/ 1437 h 3510"/>
                <a:gd name="T74" fmla="*/ 3497 w 3500"/>
                <a:gd name="T75" fmla="*/ 1945 h 3510"/>
                <a:gd name="T76" fmla="*/ 3244 w 3500"/>
                <a:gd name="T77" fmla="*/ 2108 h 3510"/>
                <a:gd name="T78" fmla="*/ 3069 w 3500"/>
                <a:gd name="T79" fmla="*/ 2303 h 3510"/>
                <a:gd name="T80" fmla="*/ 3132 w 3500"/>
                <a:gd name="T81" fmla="*/ 2671 h 3510"/>
                <a:gd name="T82" fmla="*/ 3098 w 3500"/>
                <a:gd name="T83" fmla="*/ 2885 h 3510"/>
                <a:gd name="T84" fmla="*/ 2690 w 3500"/>
                <a:gd name="T85" fmla="*/ 3152 h 3510"/>
                <a:gd name="T86" fmla="*/ 2377 w 3500"/>
                <a:gd name="T87" fmla="*/ 3042 h 3510"/>
                <a:gd name="T88" fmla="*/ 2116 w 3500"/>
                <a:gd name="T89" fmla="*/ 3153 h 3510"/>
                <a:gd name="T90" fmla="*/ 1971 w 3500"/>
                <a:gd name="T91" fmla="*/ 3498 h 3510"/>
                <a:gd name="T92" fmla="*/ 1452 w 3500"/>
                <a:gd name="T93" fmla="*/ 3442 h 3510"/>
                <a:gd name="T94" fmla="*/ 1378 w 3500"/>
                <a:gd name="T95" fmla="*/ 3140 h 3510"/>
                <a:gd name="T96" fmla="*/ 1031 w 3500"/>
                <a:gd name="T97" fmla="*/ 2998 h 3510"/>
                <a:gd name="T98" fmla="*/ 725 w 3500"/>
                <a:gd name="T99" fmla="*/ 3158 h 3510"/>
                <a:gd name="T100" fmla="*/ 357 w 3500"/>
                <a:gd name="T101" fmla="*/ 2811 h 3510"/>
                <a:gd name="T102" fmla="*/ 506 w 3500"/>
                <a:gd name="T103" fmla="*/ 2484 h 3510"/>
                <a:gd name="T104" fmla="*/ 372 w 3500"/>
                <a:gd name="T105" fmla="*/ 2132 h 3510"/>
                <a:gd name="T106" fmla="*/ 94 w 3500"/>
                <a:gd name="T107" fmla="*/ 2073 h 3510"/>
                <a:gd name="T108" fmla="*/ 3 w 3500"/>
                <a:gd name="T109" fmla="*/ 1565 h 3510"/>
                <a:gd name="T110" fmla="*/ 256 w 3500"/>
                <a:gd name="T111" fmla="*/ 1402 h 3510"/>
                <a:gd name="T112" fmla="*/ 431 w 3500"/>
                <a:gd name="T113" fmla="*/ 1207 h 3510"/>
                <a:gd name="T114" fmla="*/ 368 w 3500"/>
                <a:gd name="T115" fmla="*/ 839 h 3510"/>
                <a:gd name="T116" fmla="*/ 402 w 3500"/>
                <a:gd name="T117" fmla="*/ 625 h 3510"/>
                <a:gd name="T118" fmla="*/ 810 w 3500"/>
                <a:gd name="T119" fmla="*/ 358 h 3510"/>
                <a:gd name="T120" fmla="*/ 1123 w 3500"/>
                <a:gd name="T121" fmla="*/ 468 h 3510"/>
                <a:gd name="T122" fmla="*/ 1384 w 3500"/>
                <a:gd name="T123" fmla="*/ 357 h 3510"/>
                <a:gd name="T124" fmla="*/ 1529 w 3500"/>
                <a:gd name="T125" fmla="*/ 12 h 3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00" h="3510">
                  <a:moveTo>
                    <a:pt x="1593" y="164"/>
                  </a:moveTo>
                  <a:lnTo>
                    <a:pt x="1585" y="166"/>
                  </a:lnTo>
                  <a:lnTo>
                    <a:pt x="1577" y="172"/>
                  </a:lnTo>
                  <a:lnTo>
                    <a:pt x="1574" y="181"/>
                  </a:lnTo>
                  <a:lnTo>
                    <a:pt x="1559" y="280"/>
                  </a:lnTo>
                  <a:lnTo>
                    <a:pt x="1546" y="379"/>
                  </a:lnTo>
                  <a:lnTo>
                    <a:pt x="1539" y="410"/>
                  </a:lnTo>
                  <a:lnTo>
                    <a:pt x="1528" y="438"/>
                  </a:lnTo>
                  <a:lnTo>
                    <a:pt x="1512" y="465"/>
                  </a:lnTo>
                  <a:lnTo>
                    <a:pt x="1492" y="487"/>
                  </a:lnTo>
                  <a:lnTo>
                    <a:pt x="1469" y="506"/>
                  </a:lnTo>
                  <a:lnTo>
                    <a:pt x="1442" y="522"/>
                  </a:lnTo>
                  <a:lnTo>
                    <a:pt x="1413" y="533"/>
                  </a:lnTo>
                  <a:lnTo>
                    <a:pt x="1338" y="556"/>
                  </a:lnTo>
                  <a:lnTo>
                    <a:pt x="1266" y="584"/>
                  </a:lnTo>
                  <a:lnTo>
                    <a:pt x="1195" y="616"/>
                  </a:lnTo>
                  <a:lnTo>
                    <a:pt x="1126" y="652"/>
                  </a:lnTo>
                  <a:lnTo>
                    <a:pt x="1098" y="665"/>
                  </a:lnTo>
                  <a:lnTo>
                    <a:pt x="1069" y="673"/>
                  </a:lnTo>
                  <a:lnTo>
                    <a:pt x="1038" y="675"/>
                  </a:lnTo>
                  <a:lnTo>
                    <a:pt x="1009" y="673"/>
                  </a:lnTo>
                  <a:lnTo>
                    <a:pt x="979" y="667"/>
                  </a:lnTo>
                  <a:lnTo>
                    <a:pt x="950" y="654"/>
                  </a:lnTo>
                  <a:lnTo>
                    <a:pt x="924" y="637"/>
                  </a:lnTo>
                  <a:lnTo>
                    <a:pt x="844" y="576"/>
                  </a:lnTo>
                  <a:lnTo>
                    <a:pt x="765" y="517"/>
                  </a:lnTo>
                  <a:lnTo>
                    <a:pt x="756" y="514"/>
                  </a:lnTo>
                  <a:lnTo>
                    <a:pt x="747" y="514"/>
                  </a:lnTo>
                  <a:lnTo>
                    <a:pt x="739" y="519"/>
                  </a:lnTo>
                  <a:lnTo>
                    <a:pt x="518" y="741"/>
                  </a:lnTo>
                  <a:lnTo>
                    <a:pt x="512" y="749"/>
                  </a:lnTo>
                  <a:lnTo>
                    <a:pt x="512" y="758"/>
                  </a:lnTo>
                  <a:lnTo>
                    <a:pt x="515" y="767"/>
                  </a:lnTo>
                  <a:lnTo>
                    <a:pt x="575" y="847"/>
                  </a:lnTo>
                  <a:lnTo>
                    <a:pt x="635" y="926"/>
                  </a:lnTo>
                  <a:lnTo>
                    <a:pt x="652" y="953"/>
                  </a:lnTo>
                  <a:lnTo>
                    <a:pt x="665" y="982"/>
                  </a:lnTo>
                  <a:lnTo>
                    <a:pt x="671" y="1012"/>
                  </a:lnTo>
                  <a:lnTo>
                    <a:pt x="673" y="1041"/>
                  </a:lnTo>
                  <a:lnTo>
                    <a:pt x="671" y="1072"/>
                  </a:lnTo>
                  <a:lnTo>
                    <a:pt x="663" y="1101"/>
                  </a:lnTo>
                  <a:lnTo>
                    <a:pt x="650" y="1130"/>
                  </a:lnTo>
                  <a:lnTo>
                    <a:pt x="614" y="1199"/>
                  </a:lnTo>
                  <a:lnTo>
                    <a:pt x="582" y="1270"/>
                  </a:lnTo>
                  <a:lnTo>
                    <a:pt x="555" y="1342"/>
                  </a:lnTo>
                  <a:lnTo>
                    <a:pt x="531" y="1417"/>
                  </a:lnTo>
                  <a:lnTo>
                    <a:pt x="521" y="1447"/>
                  </a:lnTo>
                  <a:lnTo>
                    <a:pt x="505" y="1473"/>
                  </a:lnTo>
                  <a:lnTo>
                    <a:pt x="486" y="1497"/>
                  </a:lnTo>
                  <a:lnTo>
                    <a:pt x="463" y="1517"/>
                  </a:lnTo>
                  <a:lnTo>
                    <a:pt x="437" y="1533"/>
                  </a:lnTo>
                  <a:lnTo>
                    <a:pt x="408" y="1543"/>
                  </a:lnTo>
                  <a:lnTo>
                    <a:pt x="378" y="1551"/>
                  </a:lnTo>
                  <a:lnTo>
                    <a:pt x="279" y="1564"/>
                  </a:lnTo>
                  <a:lnTo>
                    <a:pt x="180" y="1578"/>
                  </a:lnTo>
                  <a:lnTo>
                    <a:pt x="172" y="1582"/>
                  </a:lnTo>
                  <a:lnTo>
                    <a:pt x="165" y="1589"/>
                  </a:lnTo>
                  <a:lnTo>
                    <a:pt x="163" y="1599"/>
                  </a:lnTo>
                  <a:lnTo>
                    <a:pt x="163" y="1912"/>
                  </a:lnTo>
                  <a:lnTo>
                    <a:pt x="165" y="1921"/>
                  </a:lnTo>
                  <a:lnTo>
                    <a:pt x="172" y="1928"/>
                  </a:lnTo>
                  <a:lnTo>
                    <a:pt x="180" y="1932"/>
                  </a:lnTo>
                  <a:lnTo>
                    <a:pt x="279" y="1946"/>
                  </a:lnTo>
                  <a:lnTo>
                    <a:pt x="378" y="1959"/>
                  </a:lnTo>
                  <a:lnTo>
                    <a:pt x="408" y="1967"/>
                  </a:lnTo>
                  <a:lnTo>
                    <a:pt x="437" y="1977"/>
                  </a:lnTo>
                  <a:lnTo>
                    <a:pt x="463" y="1993"/>
                  </a:lnTo>
                  <a:lnTo>
                    <a:pt x="486" y="2013"/>
                  </a:lnTo>
                  <a:lnTo>
                    <a:pt x="505" y="2037"/>
                  </a:lnTo>
                  <a:lnTo>
                    <a:pt x="521" y="2063"/>
                  </a:lnTo>
                  <a:lnTo>
                    <a:pt x="531" y="2093"/>
                  </a:lnTo>
                  <a:lnTo>
                    <a:pt x="555" y="2168"/>
                  </a:lnTo>
                  <a:lnTo>
                    <a:pt x="582" y="2240"/>
                  </a:lnTo>
                  <a:lnTo>
                    <a:pt x="614" y="2311"/>
                  </a:lnTo>
                  <a:lnTo>
                    <a:pt x="650" y="2380"/>
                  </a:lnTo>
                  <a:lnTo>
                    <a:pt x="663" y="2409"/>
                  </a:lnTo>
                  <a:lnTo>
                    <a:pt x="671" y="2438"/>
                  </a:lnTo>
                  <a:lnTo>
                    <a:pt x="673" y="2469"/>
                  </a:lnTo>
                  <a:lnTo>
                    <a:pt x="671" y="2498"/>
                  </a:lnTo>
                  <a:lnTo>
                    <a:pt x="665" y="2528"/>
                  </a:lnTo>
                  <a:lnTo>
                    <a:pt x="652" y="2557"/>
                  </a:lnTo>
                  <a:lnTo>
                    <a:pt x="635" y="2584"/>
                  </a:lnTo>
                  <a:lnTo>
                    <a:pt x="575" y="2663"/>
                  </a:lnTo>
                  <a:lnTo>
                    <a:pt x="515" y="2743"/>
                  </a:lnTo>
                  <a:lnTo>
                    <a:pt x="512" y="2752"/>
                  </a:lnTo>
                  <a:lnTo>
                    <a:pt x="512" y="2761"/>
                  </a:lnTo>
                  <a:lnTo>
                    <a:pt x="518" y="2769"/>
                  </a:lnTo>
                  <a:lnTo>
                    <a:pt x="739" y="2991"/>
                  </a:lnTo>
                  <a:lnTo>
                    <a:pt x="747" y="2996"/>
                  </a:lnTo>
                  <a:lnTo>
                    <a:pt x="756" y="2997"/>
                  </a:lnTo>
                  <a:lnTo>
                    <a:pt x="765" y="2993"/>
                  </a:lnTo>
                  <a:lnTo>
                    <a:pt x="844" y="2934"/>
                  </a:lnTo>
                  <a:lnTo>
                    <a:pt x="924" y="2873"/>
                  </a:lnTo>
                  <a:lnTo>
                    <a:pt x="950" y="2856"/>
                  </a:lnTo>
                  <a:lnTo>
                    <a:pt x="978" y="2844"/>
                  </a:lnTo>
                  <a:lnTo>
                    <a:pt x="1007" y="2837"/>
                  </a:lnTo>
                  <a:lnTo>
                    <a:pt x="1036" y="2835"/>
                  </a:lnTo>
                  <a:lnTo>
                    <a:pt x="1067" y="2837"/>
                  </a:lnTo>
                  <a:lnTo>
                    <a:pt x="1098" y="2845"/>
                  </a:lnTo>
                  <a:lnTo>
                    <a:pt x="1126" y="2858"/>
                  </a:lnTo>
                  <a:lnTo>
                    <a:pt x="1195" y="2894"/>
                  </a:lnTo>
                  <a:lnTo>
                    <a:pt x="1266" y="2926"/>
                  </a:lnTo>
                  <a:lnTo>
                    <a:pt x="1338" y="2954"/>
                  </a:lnTo>
                  <a:lnTo>
                    <a:pt x="1413" y="2977"/>
                  </a:lnTo>
                  <a:lnTo>
                    <a:pt x="1442" y="2988"/>
                  </a:lnTo>
                  <a:lnTo>
                    <a:pt x="1469" y="3004"/>
                  </a:lnTo>
                  <a:lnTo>
                    <a:pt x="1492" y="3023"/>
                  </a:lnTo>
                  <a:lnTo>
                    <a:pt x="1512" y="3045"/>
                  </a:lnTo>
                  <a:lnTo>
                    <a:pt x="1528" y="3072"/>
                  </a:lnTo>
                  <a:lnTo>
                    <a:pt x="1539" y="3101"/>
                  </a:lnTo>
                  <a:lnTo>
                    <a:pt x="1546" y="3131"/>
                  </a:lnTo>
                  <a:lnTo>
                    <a:pt x="1559" y="3231"/>
                  </a:lnTo>
                  <a:lnTo>
                    <a:pt x="1574" y="3329"/>
                  </a:lnTo>
                  <a:lnTo>
                    <a:pt x="1577" y="3338"/>
                  </a:lnTo>
                  <a:lnTo>
                    <a:pt x="1585" y="3344"/>
                  </a:lnTo>
                  <a:lnTo>
                    <a:pt x="1593" y="3346"/>
                  </a:lnTo>
                  <a:lnTo>
                    <a:pt x="1907" y="3346"/>
                  </a:lnTo>
                  <a:lnTo>
                    <a:pt x="1915" y="3344"/>
                  </a:lnTo>
                  <a:lnTo>
                    <a:pt x="1923" y="3338"/>
                  </a:lnTo>
                  <a:lnTo>
                    <a:pt x="1926" y="3329"/>
                  </a:lnTo>
                  <a:lnTo>
                    <a:pt x="1941" y="3230"/>
                  </a:lnTo>
                  <a:lnTo>
                    <a:pt x="1954" y="3131"/>
                  </a:lnTo>
                  <a:lnTo>
                    <a:pt x="1961" y="3101"/>
                  </a:lnTo>
                  <a:lnTo>
                    <a:pt x="1972" y="3072"/>
                  </a:lnTo>
                  <a:lnTo>
                    <a:pt x="1988" y="3045"/>
                  </a:lnTo>
                  <a:lnTo>
                    <a:pt x="2008" y="3023"/>
                  </a:lnTo>
                  <a:lnTo>
                    <a:pt x="2031" y="3004"/>
                  </a:lnTo>
                  <a:lnTo>
                    <a:pt x="2058" y="2988"/>
                  </a:lnTo>
                  <a:lnTo>
                    <a:pt x="2087" y="2977"/>
                  </a:lnTo>
                  <a:lnTo>
                    <a:pt x="2162" y="2954"/>
                  </a:lnTo>
                  <a:lnTo>
                    <a:pt x="2234" y="2926"/>
                  </a:lnTo>
                  <a:lnTo>
                    <a:pt x="2305" y="2894"/>
                  </a:lnTo>
                  <a:lnTo>
                    <a:pt x="2374" y="2858"/>
                  </a:lnTo>
                  <a:lnTo>
                    <a:pt x="2402" y="2845"/>
                  </a:lnTo>
                  <a:lnTo>
                    <a:pt x="2431" y="2837"/>
                  </a:lnTo>
                  <a:lnTo>
                    <a:pt x="2462" y="2835"/>
                  </a:lnTo>
                  <a:lnTo>
                    <a:pt x="2491" y="2837"/>
                  </a:lnTo>
                  <a:lnTo>
                    <a:pt x="2521" y="2843"/>
                  </a:lnTo>
                  <a:lnTo>
                    <a:pt x="2550" y="2856"/>
                  </a:lnTo>
                  <a:lnTo>
                    <a:pt x="2576" y="2873"/>
                  </a:lnTo>
                  <a:lnTo>
                    <a:pt x="2656" y="2934"/>
                  </a:lnTo>
                  <a:lnTo>
                    <a:pt x="2735" y="2993"/>
                  </a:lnTo>
                  <a:lnTo>
                    <a:pt x="2744" y="2997"/>
                  </a:lnTo>
                  <a:lnTo>
                    <a:pt x="2753" y="2996"/>
                  </a:lnTo>
                  <a:lnTo>
                    <a:pt x="2761" y="2991"/>
                  </a:lnTo>
                  <a:lnTo>
                    <a:pt x="2982" y="2769"/>
                  </a:lnTo>
                  <a:lnTo>
                    <a:pt x="2988" y="2761"/>
                  </a:lnTo>
                  <a:lnTo>
                    <a:pt x="2988" y="2752"/>
                  </a:lnTo>
                  <a:lnTo>
                    <a:pt x="2985" y="2743"/>
                  </a:lnTo>
                  <a:lnTo>
                    <a:pt x="2925" y="2663"/>
                  </a:lnTo>
                  <a:lnTo>
                    <a:pt x="2865" y="2584"/>
                  </a:lnTo>
                  <a:lnTo>
                    <a:pt x="2848" y="2557"/>
                  </a:lnTo>
                  <a:lnTo>
                    <a:pt x="2835" y="2528"/>
                  </a:lnTo>
                  <a:lnTo>
                    <a:pt x="2829" y="2498"/>
                  </a:lnTo>
                  <a:lnTo>
                    <a:pt x="2827" y="2469"/>
                  </a:lnTo>
                  <a:lnTo>
                    <a:pt x="2829" y="2438"/>
                  </a:lnTo>
                  <a:lnTo>
                    <a:pt x="2837" y="2409"/>
                  </a:lnTo>
                  <a:lnTo>
                    <a:pt x="2850" y="2380"/>
                  </a:lnTo>
                  <a:lnTo>
                    <a:pt x="2886" y="2311"/>
                  </a:lnTo>
                  <a:lnTo>
                    <a:pt x="2918" y="2240"/>
                  </a:lnTo>
                  <a:lnTo>
                    <a:pt x="2945" y="2168"/>
                  </a:lnTo>
                  <a:lnTo>
                    <a:pt x="2969" y="2093"/>
                  </a:lnTo>
                  <a:lnTo>
                    <a:pt x="2979" y="2063"/>
                  </a:lnTo>
                  <a:lnTo>
                    <a:pt x="2995" y="2037"/>
                  </a:lnTo>
                  <a:lnTo>
                    <a:pt x="3014" y="2013"/>
                  </a:lnTo>
                  <a:lnTo>
                    <a:pt x="3037" y="1993"/>
                  </a:lnTo>
                  <a:lnTo>
                    <a:pt x="3063" y="1977"/>
                  </a:lnTo>
                  <a:lnTo>
                    <a:pt x="3092" y="1967"/>
                  </a:lnTo>
                  <a:lnTo>
                    <a:pt x="3122" y="1959"/>
                  </a:lnTo>
                  <a:lnTo>
                    <a:pt x="3221" y="1946"/>
                  </a:lnTo>
                  <a:lnTo>
                    <a:pt x="3320" y="1932"/>
                  </a:lnTo>
                  <a:lnTo>
                    <a:pt x="3328" y="1928"/>
                  </a:lnTo>
                  <a:lnTo>
                    <a:pt x="3335" y="1921"/>
                  </a:lnTo>
                  <a:lnTo>
                    <a:pt x="3337" y="1912"/>
                  </a:lnTo>
                  <a:lnTo>
                    <a:pt x="3337" y="1598"/>
                  </a:lnTo>
                  <a:lnTo>
                    <a:pt x="3335" y="1589"/>
                  </a:lnTo>
                  <a:lnTo>
                    <a:pt x="3328" y="1582"/>
                  </a:lnTo>
                  <a:lnTo>
                    <a:pt x="3320" y="1578"/>
                  </a:lnTo>
                  <a:lnTo>
                    <a:pt x="3221" y="1564"/>
                  </a:lnTo>
                  <a:lnTo>
                    <a:pt x="3122" y="1551"/>
                  </a:lnTo>
                  <a:lnTo>
                    <a:pt x="3092" y="1543"/>
                  </a:lnTo>
                  <a:lnTo>
                    <a:pt x="3063" y="1533"/>
                  </a:lnTo>
                  <a:lnTo>
                    <a:pt x="3037" y="1517"/>
                  </a:lnTo>
                  <a:lnTo>
                    <a:pt x="3014" y="1497"/>
                  </a:lnTo>
                  <a:lnTo>
                    <a:pt x="2995" y="1473"/>
                  </a:lnTo>
                  <a:lnTo>
                    <a:pt x="2979" y="1447"/>
                  </a:lnTo>
                  <a:lnTo>
                    <a:pt x="2969" y="1417"/>
                  </a:lnTo>
                  <a:lnTo>
                    <a:pt x="2945" y="1342"/>
                  </a:lnTo>
                  <a:lnTo>
                    <a:pt x="2918" y="1270"/>
                  </a:lnTo>
                  <a:lnTo>
                    <a:pt x="2886" y="1199"/>
                  </a:lnTo>
                  <a:lnTo>
                    <a:pt x="2850" y="1130"/>
                  </a:lnTo>
                  <a:lnTo>
                    <a:pt x="2837" y="1101"/>
                  </a:lnTo>
                  <a:lnTo>
                    <a:pt x="2829" y="1072"/>
                  </a:lnTo>
                  <a:lnTo>
                    <a:pt x="2827" y="1041"/>
                  </a:lnTo>
                  <a:lnTo>
                    <a:pt x="2829" y="1012"/>
                  </a:lnTo>
                  <a:lnTo>
                    <a:pt x="2835" y="982"/>
                  </a:lnTo>
                  <a:lnTo>
                    <a:pt x="2848" y="953"/>
                  </a:lnTo>
                  <a:lnTo>
                    <a:pt x="2865" y="926"/>
                  </a:lnTo>
                  <a:lnTo>
                    <a:pt x="2925" y="847"/>
                  </a:lnTo>
                  <a:lnTo>
                    <a:pt x="2985" y="767"/>
                  </a:lnTo>
                  <a:lnTo>
                    <a:pt x="2988" y="758"/>
                  </a:lnTo>
                  <a:lnTo>
                    <a:pt x="2988" y="749"/>
                  </a:lnTo>
                  <a:lnTo>
                    <a:pt x="2982" y="741"/>
                  </a:lnTo>
                  <a:lnTo>
                    <a:pt x="2761" y="519"/>
                  </a:lnTo>
                  <a:lnTo>
                    <a:pt x="2753" y="514"/>
                  </a:lnTo>
                  <a:lnTo>
                    <a:pt x="2744" y="514"/>
                  </a:lnTo>
                  <a:lnTo>
                    <a:pt x="2735" y="517"/>
                  </a:lnTo>
                  <a:lnTo>
                    <a:pt x="2656" y="576"/>
                  </a:lnTo>
                  <a:lnTo>
                    <a:pt x="2576" y="637"/>
                  </a:lnTo>
                  <a:lnTo>
                    <a:pt x="2550" y="654"/>
                  </a:lnTo>
                  <a:lnTo>
                    <a:pt x="2521" y="667"/>
                  </a:lnTo>
                  <a:lnTo>
                    <a:pt x="2491" y="673"/>
                  </a:lnTo>
                  <a:lnTo>
                    <a:pt x="2462" y="675"/>
                  </a:lnTo>
                  <a:lnTo>
                    <a:pt x="2431" y="673"/>
                  </a:lnTo>
                  <a:lnTo>
                    <a:pt x="2402" y="665"/>
                  </a:lnTo>
                  <a:lnTo>
                    <a:pt x="2374" y="652"/>
                  </a:lnTo>
                  <a:lnTo>
                    <a:pt x="2305" y="616"/>
                  </a:lnTo>
                  <a:lnTo>
                    <a:pt x="2234" y="584"/>
                  </a:lnTo>
                  <a:lnTo>
                    <a:pt x="2162" y="556"/>
                  </a:lnTo>
                  <a:lnTo>
                    <a:pt x="2087" y="533"/>
                  </a:lnTo>
                  <a:lnTo>
                    <a:pt x="2058" y="522"/>
                  </a:lnTo>
                  <a:lnTo>
                    <a:pt x="2031" y="506"/>
                  </a:lnTo>
                  <a:lnTo>
                    <a:pt x="2008" y="487"/>
                  </a:lnTo>
                  <a:lnTo>
                    <a:pt x="1988" y="465"/>
                  </a:lnTo>
                  <a:lnTo>
                    <a:pt x="1972" y="438"/>
                  </a:lnTo>
                  <a:lnTo>
                    <a:pt x="1961" y="410"/>
                  </a:lnTo>
                  <a:lnTo>
                    <a:pt x="1954" y="379"/>
                  </a:lnTo>
                  <a:lnTo>
                    <a:pt x="1941" y="280"/>
                  </a:lnTo>
                  <a:lnTo>
                    <a:pt x="1926" y="181"/>
                  </a:lnTo>
                  <a:lnTo>
                    <a:pt x="1923" y="172"/>
                  </a:lnTo>
                  <a:lnTo>
                    <a:pt x="1915" y="166"/>
                  </a:lnTo>
                  <a:lnTo>
                    <a:pt x="1907" y="164"/>
                  </a:lnTo>
                  <a:lnTo>
                    <a:pt x="1593" y="164"/>
                  </a:lnTo>
                  <a:close/>
                  <a:moveTo>
                    <a:pt x="1593" y="0"/>
                  </a:moveTo>
                  <a:lnTo>
                    <a:pt x="1907" y="0"/>
                  </a:lnTo>
                  <a:lnTo>
                    <a:pt x="1940" y="3"/>
                  </a:lnTo>
                  <a:lnTo>
                    <a:pt x="1971" y="12"/>
                  </a:lnTo>
                  <a:lnTo>
                    <a:pt x="2000" y="26"/>
                  </a:lnTo>
                  <a:lnTo>
                    <a:pt x="2026" y="45"/>
                  </a:lnTo>
                  <a:lnTo>
                    <a:pt x="2048" y="68"/>
                  </a:lnTo>
                  <a:lnTo>
                    <a:pt x="2067" y="95"/>
                  </a:lnTo>
                  <a:lnTo>
                    <a:pt x="2080" y="124"/>
                  </a:lnTo>
                  <a:lnTo>
                    <a:pt x="2088" y="156"/>
                  </a:lnTo>
                  <a:lnTo>
                    <a:pt x="2102" y="256"/>
                  </a:lnTo>
                  <a:lnTo>
                    <a:pt x="2116" y="357"/>
                  </a:lnTo>
                  <a:lnTo>
                    <a:pt x="2117" y="363"/>
                  </a:lnTo>
                  <a:lnTo>
                    <a:pt x="2119" y="367"/>
                  </a:lnTo>
                  <a:lnTo>
                    <a:pt x="2122" y="370"/>
                  </a:lnTo>
                  <a:lnTo>
                    <a:pt x="2125" y="373"/>
                  </a:lnTo>
                  <a:lnTo>
                    <a:pt x="2130" y="374"/>
                  </a:lnTo>
                  <a:lnTo>
                    <a:pt x="2215" y="401"/>
                  </a:lnTo>
                  <a:lnTo>
                    <a:pt x="2296" y="432"/>
                  </a:lnTo>
                  <a:lnTo>
                    <a:pt x="2377" y="468"/>
                  </a:lnTo>
                  <a:lnTo>
                    <a:pt x="2454" y="509"/>
                  </a:lnTo>
                  <a:lnTo>
                    <a:pt x="2462" y="512"/>
                  </a:lnTo>
                  <a:lnTo>
                    <a:pt x="2469" y="512"/>
                  </a:lnTo>
                  <a:lnTo>
                    <a:pt x="2477" y="507"/>
                  </a:lnTo>
                  <a:lnTo>
                    <a:pt x="2557" y="446"/>
                  </a:lnTo>
                  <a:lnTo>
                    <a:pt x="2638" y="385"/>
                  </a:lnTo>
                  <a:lnTo>
                    <a:pt x="2663" y="369"/>
                  </a:lnTo>
                  <a:lnTo>
                    <a:pt x="2690" y="358"/>
                  </a:lnTo>
                  <a:lnTo>
                    <a:pt x="2718" y="352"/>
                  </a:lnTo>
                  <a:lnTo>
                    <a:pt x="2746" y="350"/>
                  </a:lnTo>
                  <a:lnTo>
                    <a:pt x="2775" y="352"/>
                  </a:lnTo>
                  <a:lnTo>
                    <a:pt x="2803" y="358"/>
                  </a:lnTo>
                  <a:lnTo>
                    <a:pt x="2830" y="369"/>
                  </a:lnTo>
                  <a:lnTo>
                    <a:pt x="2854" y="384"/>
                  </a:lnTo>
                  <a:lnTo>
                    <a:pt x="2876" y="403"/>
                  </a:lnTo>
                  <a:lnTo>
                    <a:pt x="3098" y="625"/>
                  </a:lnTo>
                  <a:lnTo>
                    <a:pt x="3117" y="648"/>
                  </a:lnTo>
                  <a:lnTo>
                    <a:pt x="3132" y="672"/>
                  </a:lnTo>
                  <a:lnTo>
                    <a:pt x="3143" y="699"/>
                  </a:lnTo>
                  <a:lnTo>
                    <a:pt x="3149" y="728"/>
                  </a:lnTo>
                  <a:lnTo>
                    <a:pt x="3151" y="756"/>
                  </a:lnTo>
                  <a:lnTo>
                    <a:pt x="3149" y="784"/>
                  </a:lnTo>
                  <a:lnTo>
                    <a:pt x="3143" y="813"/>
                  </a:lnTo>
                  <a:lnTo>
                    <a:pt x="3132" y="839"/>
                  </a:lnTo>
                  <a:lnTo>
                    <a:pt x="3116" y="865"/>
                  </a:lnTo>
                  <a:lnTo>
                    <a:pt x="3056" y="946"/>
                  </a:lnTo>
                  <a:lnTo>
                    <a:pt x="2994" y="1026"/>
                  </a:lnTo>
                  <a:lnTo>
                    <a:pt x="2990" y="1034"/>
                  </a:lnTo>
                  <a:lnTo>
                    <a:pt x="2990" y="1041"/>
                  </a:lnTo>
                  <a:lnTo>
                    <a:pt x="2992" y="1049"/>
                  </a:lnTo>
                  <a:lnTo>
                    <a:pt x="3033" y="1126"/>
                  </a:lnTo>
                  <a:lnTo>
                    <a:pt x="3069" y="1207"/>
                  </a:lnTo>
                  <a:lnTo>
                    <a:pt x="3100" y="1289"/>
                  </a:lnTo>
                  <a:lnTo>
                    <a:pt x="3127" y="1374"/>
                  </a:lnTo>
                  <a:lnTo>
                    <a:pt x="3128" y="1378"/>
                  </a:lnTo>
                  <a:lnTo>
                    <a:pt x="3131" y="1382"/>
                  </a:lnTo>
                  <a:lnTo>
                    <a:pt x="3134" y="1385"/>
                  </a:lnTo>
                  <a:lnTo>
                    <a:pt x="3138" y="1387"/>
                  </a:lnTo>
                  <a:lnTo>
                    <a:pt x="3144" y="1388"/>
                  </a:lnTo>
                  <a:lnTo>
                    <a:pt x="3244" y="1402"/>
                  </a:lnTo>
                  <a:lnTo>
                    <a:pt x="3344" y="1416"/>
                  </a:lnTo>
                  <a:lnTo>
                    <a:pt x="3376" y="1424"/>
                  </a:lnTo>
                  <a:lnTo>
                    <a:pt x="3406" y="1437"/>
                  </a:lnTo>
                  <a:lnTo>
                    <a:pt x="3432" y="1456"/>
                  </a:lnTo>
                  <a:lnTo>
                    <a:pt x="3455" y="1478"/>
                  </a:lnTo>
                  <a:lnTo>
                    <a:pt x="3475" y="1504"/>
                  </a:lnTo>
                  <a:lnTo>
                    <a:pt x="3488" y="1534"/>
                  </a:lnTo>
                  <a:lnTo>
                    <a:pt x="3497" y="1565"/>
                  </a:lnTo>
                  <a:lnTo>
                    <a:pt x="3500" y="1598"/>
                  </a:lnTo>
                  <a:lnTo>
                    <a:pt x="3500" y="1912"/>
                  </a:lnTo>
                  <a:lnTo>
                    <a:pt x="3497" y="1945"/>
                  </a:lnTo>
                  <a:lnTo>
                    <a:pt x="3488" y="1976"/>
                  </a:lnTo>
                  <a:lnTo>
                    <a:pt x="3475" y="2006"/>
                  </a:lnTo>
                  <a:lnTo>
                    <a:pt x="3455" y="2032"/>
                  </a:lnTo>
                  <a:lnTo>
                    <a:pt x="3432" y="2054"/>
                  </a:lnTo>
                  <a:lnTo>
                    <a:pt x="3406" y="2073"/>
                  </a:lnTo>
                  <a:lnTo>
                    <a:pt x="3376" y="2086"/>
                  </a:lnTo>
                  <a:lnTo>
                    <a:pt x="3344" y="2094"/>
                  </a:lnTo>
                  <a:lnTo>
                    <a:pt x="3244" y="2108"/>
                  </a:lnTo>
                  <a:lnTo>
                    <a:pt x="3144" y="2122"/>
                  </a:lnTo>
                  <a:lnTo>
                    <a:pt x="3138" y="2123"/>
                  </a:lnTo>
                  <a:lnTo>
                    <a:pt x="3134" y="2125"/>
                  </a:lnTo>
                  <a:lnTo>
                    <a:pt x="3131" y="2128"/>
                  </a:lnTo>
                  <a:lnTo>
                    <a:pt x="3128" y="2132"/>
                  </a:lnTo>
                  <a:lnTo>
                    <a:pt x="3127" y="2136"/>
                  </a:lnTo>
                  <a:lnTo>
                    <a:pt x="3100" y="2221"/>
                  </a:lnTo>
                  <a:lnTo>
                    <a:pt x="3069" y="2303"/>
                  </a:lnTo>
                  <a:lnTo>
                    <a:pt x="3033" y="2384"/>
                  </a:lnTo>
                  <a:lnTo>
                    <a:pt x="2992" y="2461"/>
                  </a:lnTo>
                  <a:lnTo>
                    <a:pt x="2990" y="2469"/>
                  </a:lnTo>
                  <a:lnTo>
                    <a:pt x="2990" y="2476"/>
                  </a:lnTo>
                  <a:lnTo>
                    <a:pt x="2994" y="2484"/>
                  </a:lnTo>
                  <a:lnTo>
                    <a:pt x="3056" y="2564"/>
                  </a:lnTo>
                  <a:lnTo>
                    <a:pt x="3116" y="2645"/>
                  </a:lnTo>
                  <a:lnTo>
                    <a:pt x="3132" y="2671"/>
                  </a:lnTo>
                  <a:lnTo>
                    <a:pt x="3143" y="2697"/>
                  </a:lnTo>
                  <a:lnTo>
                    <a:pt x="3149" y="2726"/>
                  </a:lnTo>
                  <a:lnTo>
                    <a:pt x="3151" y="2754"/>
                  </a:lnTo>
                  <a:lnTo>
                    <a:pt x="3149" y="2782"/>
                  </a:lnTo>
                  <a:lnTo>
                    <a:pt x="3143" y="2810"/>
                  </a:lnTo>
                  <a:lnTo>
                    <a:pt x="3132" y="2838"/>
                  </a:lnTo>
                  <a:lnTo>
                    <a:pt x="3117" y="2862"/>
                  </a:lnTo>
                  <a:lnTo>
                    <a:pt x="3098" y="2885"/>
                  </a:lnTo>
                  <a:lnTo>
                    <a:pt x="2876" y="3107"/>
                  </a:lnTo>
                  <a:lnTo>
                    <a:pt x="2854" y="3126"/>
                  </a:lnTo>
                  <a:lnTo>
                    <a:pt x="2830" y="3141"/>
                  </a:lnTo>
                  <a:lnTo>
                    <a:pt x="2802" y="3152"/>
                  </a:lnTo>
                  <a:lnTo>
                    <a:pt x="2775" y="3158"/>
                  </a:lnTo>
                  <a:lnTo>
                    <a:pt x="2746" y="3160"/>
                  </a:lnTo>
                  <a:lnTo>
                    <a:pt x="2718" y="3158"/>
                  </a:lnTo>
                  <a:lnTo>
                    <a:pt x="2690" y="3152"/>
                  </a:lnTo>
                  <a:lnTo>
                    <a:pt x="2663" y="3141"/>
                  </a:lnTo>
                  <a:lnTo>
                    <a:pt x="2638" y="3125"/>
                  </a:lnTo>
                  <a:lnTo>
                    <a:pt x="2557" y="3064"/>
                  </a:lnTo>
                  <a:lnTo>
                    <a:pt x="2477" y="3003"/>
                  </a:lnTo>
                  <a:lnTo>
                    <a:pt x="2469" y="2998"/>
                  </a:lnTo>
                  <a:lnTo>
                    <a:pt x="2462" y="2998"/>
                  </a:lnTo>
                  <a:lnTo>
                    <a:pt x="2454" y="3001"/>
                  </a:lnTo>
                  <a:lnTo>
                    <a:pt x="2377" y="3042"/>
                  </a:lnTo>
                  <a:lnTo>
                    <a:pt x="2296" y="3078"/>
                  </a:lnTo>
                  <a:lnTo>
                    <a:pt x="2215" y="3109"/>
                  </a:lnTo>
                  <a:lnTo>
                    <a:pt x="2130" y="3136"/>
                  </a:lnTo>
                  <a:lnTo>
                    <a:pt x="2125" y="3137"/>
                  </a:lnTo>
                  <a:lnTo>
                    <a:pt x="2122" y="3140"/>
                  </a:lnTo>
                  <a:lnTo>
                    <a:pt x="2119" y="3143"/>
                  </a:lnTo>
                  <a:lnTo>
                    <a:pt x="2117" y="3147"/>
                  </a:lnTo>
                  <a:lnTo>
                    <a:pt x="2116" y="3153"/>
                  </a:lnTo>
                  <a:lnTo>
                    <a:pt x="2102" y="3254"/>
                  </a:lnTo>
                  <a:lnTo>
                    <a:pt x="2088" y="3354"/>
                  </a:lnTo>
                  <a:lnTo>
                    <a:pt x="2080" y="3386"/>
                  </a:lnTo>
                  <a:lnTo>
                    <a:pt x="2067" y="3415"/>
                  </a:lnTo>
                  <a:lnTo>
                    <a:pt x="2048" y="3442"/>
                  </a:lnTo>
                  <a:lnTo>
                    <a:pt x="2026" y="3465"/>
                  </a:lnTo>
                  <a:lnTo>
                    <a:pt x="2000" y="3484"/>
                  </a:lnTo>
                  <a:lnTo>
                    <a:pt x="1971" y="3498"/>
                  </a:lnTo>
                  <a:lnTo>
                    <a:pt x="1940" y="3507"/>
                  </a:lnTo>
                  <a:lnTo>
                    <a:pt x="1907" y="3510"/>
                  </a:lnTo>
                  <a:lnTo>
                    <a:pt x="1593" y="3510"/>
                  </a:lnTo>
                  <a:lnTo>
                    <a:pt x="1560" y="3507"/>
                  </a:lnTo>
                  <a:lnTo>
                    <a:pt x="1529" y="3498"/>
                  </a:lnTo>
                  <a:lnTo>
                    <a:pt x="1500" y="3484"/>
                  </a:lnTo>
                  <a:lnTo>
                    <a:pt x="1474" y="3465"/>
                  </a:lnTo>
                  <a:lnTo>
                    <a:pt x="1452" y="3442"/>
                  </a:lnTo>
                  <a:lnTo>
                    <a:pt x="1433" y="3415"/>
                  </a:lnTo>
                  <a:lnTo>
                    <a:pt x="1420" y="3386"/>
                  </a:lnTo>
                  <a:lnTo>
                    <a:pt x="1412" y="3354"/>
                  </a:lnTo>
                  <a:lnTo>
                    <a:pt x="1398" y="3254"/>
                  </a:lnTo>
                  <a:lnTo>
                    <a:pt x="1384" y="3153"/>
                  </a:lnTo>
                  <a:lnTo>
                    <a:pt x="1383" y="3147"/>
                  </a:lnTo>
                  <a:lnTo>
                    <a:pt x="1381" y="3143"/>
                  </a:lnTo>
                  <a:lnTo>
                    <a:pt x="1378" y="3140"/>
                  </a:lnTo>
                  <a:lnTo>
                    <a:pt x="1375" y="3137"/>
                  </a:lnTo>
                  <a:lnTo>
                    <a:pt x="1370" y="3136"/>
                  </a:lnTo>
                  <a:lnTo>
                    <a:pt x="1285" y="3109"/>
                  </a:lnTo>
                  <a:lnTo>
                    <a:pt x="1204" y="3078"/>
                  </a:lnTo>
                  <a:lnTo>
                    <a:pt x="1123" y="3042"/>
                  </a:lnTo>
                  <a:lnTo>
                    <a:pt x="1046" y="3001"/>
                  </a:lnTo>
                  <a:lnTo>
                    <a:pt x="1038" y="2998"/>
                  </a:lnTo>
                  <a:lnTo>
                    <a:pt x="1031" y="2998"/>
                  </a:lnTo>
                  <a:lnTo>
                    <a:pt x="1023" y="3003"/>
                  </a:lnTo>
                  <a:lnTo>
                    <a:pt x="943" y="3064"/>
                  </a:lnTo>
                  <a:lnTo>
                    <a:pt x="862" y="3125"/>
                  </a:lnTo>
                  <a:lnTo>
                    <a:pt x="837" y="3141"/>
                  </a:lnTo>
                  <a:lnTo>
                    <a:pt x="810" y="3152"/>
                  </a:lnTo>
                  <a:lnTo>
                    <a:pt x="782" y="3158"/>
                  </a:lnTo>
                  <a:lnTo>
                    <a:pt x="754" y="3161"/>
                  </a:lnTo>
                  <a:lnTo>
                    <a:pt x="725" y="3158"/>
                  </a:lnTo>
                  <a:lnTo>
                    <a:pt x="697" y="3152"/>
                  </a:lnTo>
                  <a:lnTo>
                    <a:pt x="670" y="3141"/>
                  </a:lnTo>
                  <a:lnTo>
                    <a:pt x="646" y="3126"/>
                  </a:lnTo>
                  <a:lnTo>
                    <a:pt x="624" y="3107"/>
                  </a:lnTo>
                  <a:lnTo>
                    <a:pt x="402" y="2885"/>
                  </a:lnTo>
                  <a:lnTo>
                    <a:pt x="383" y="2862"/>
                  </a:lnTo>
                  <a:lnTo>
                    <a:pt x="368" y="2838"/>
                  </a:lnTo>
                  <a:lnTo>
                    <a:pt x="357" y="2811"/>
                  </a:lnTo>
                  <a:lnTo>
                    <a:pt x="351" y="2782"/>
                  </a:lnTo>
                  <a:lnTo>
                    <a:pt x="348" y="2754"/>
                  </a:lnTo>
                  <a:lnTo>
                    <a:pt x="351" y="2726"/>
                  </a:lnTo>
                  <a:lnTo>
                    <a:pt x="357" y="2697"/>
                  </a:lnTo>
                  <a:lnTo>
                    <a:pt x="368" y="2671"/>
                  </a:lnTo>
                  <a:lnTo>
                    <a:pt x="384" y="2645"/>
                  </a:lnTo>
                  <a:lnTo>
                    <a:pt x="444" y="2564"/>
                  </a:lnTo>
                  <a:lnTo>
                    <a:pt x="506" y="2484"/>
                  </a:lnTo>
                  <a:lnTo>
                    <a:pt x="510" y="2476"/>
                  </a:lnTo>
                  <a:lnTo>
                    <a:pt x="510" y="2469"/>
                  </a:lnTo>
                  <a:lnTo>
                    <a:pt x="508" y="2461"/>
                  </a:lnTo>
                  <a:lnTo>
                    <a:pt x="467" y="2384"/>
                  </a:lnTo>
                  <a:lnTo>
                    <a:pt x="431" y="2303"/>
                  </a:lnTo>
                  <a:lnTo>
                    <a:pt x="400" y="2221"/>
                  </a:lnTo>
                  <a:lnTo>
                    <a:pt x="373" y="2136"/>
                  </a:lnTo>
                  <a:lnTo>
                    <a:pt x="372" y="2132"/>
                  </a:lnTo>
                  <a:lnTo>
                    <a:pt x="369" y="2128"/>
                  </a:lnTo>
                  <a:lnTo>
                    <a:pt x="366" y="2125"/>
                  </a:lnTo>
                  <a:lnTo>
                    <a:pt x="362" y="2123"/>
                  </a:lnTo>
                  <a:lnTo>
                    <a:pt x="356" y="2122"/>
                  </a:lnTo>
                  <a:lnTo>
                    <a:pt x="256" y="2108"/>
                  </a:lnTo>
                  <a:lnTo>
                    <a:pt x="156" y="2094"/>
                  </a:lnTo>
                  <a:lnTo>
                    <a:pt x="124" y="2086"/>
                  </a:lnTo>
                  <a:lnTo>
                    <a:pt x="94" y="2073"/>
                  </a:lnTo>
                  <a:lnTo>
                    <a:pt x="68" y="2054"/>
                  </a:lnTo>
                  <a:lnTo>
                    <a:pt x="45" y="2032"/>
                  </a:lnTo>
                  <a:lnTo>
                    <a:pt x="25" y="2006"/>
                  </a:lnTo>
                  <a:lnTo>
                    <a:pt x="12" y="1976"/>
                  </a:lnTo>
                  <a:lnTo>
                    <a:pt x="3" y="1945"/>
                  </a:lnTo>
                  <a:lnTo>
                    <a:pt x="0" y="1912"/>
                  </a:lnTo>
                  <a:lnTo>
                    <a:pt x="0" y="1598"/>
                  </a:lnTo>
                  <a:lnTo>
                    <a:pt x="3" y="1565"/>
                  </a:lnTo>
                  <a:lnTo>
                    <a:pt x="12" y="1534"/>
                  </a:lnTo>
                  <a:lnTo>
                    <a:pt x="25" y="1504"/>
                  </a:lnTo>
                  <a:lnTo>
                    <a:pt x="45" y="1478"/>
                  </a:lnTo>
                  <a:lnTo>
                    <a:pt x="68" y="1456"/>
                  </a:lnTo>
                  <a:lnTo>
                    <a:pt x="94" y="1437"/>
                  </a:lnTo>
                  <a:lnTo>
                    <a:pt x="124" y="1424"/>
                  </a:lnTo>
                  <a:lnTo>
                    <a:pt x="156" y="1416"/>
                  </a:lnTo>
                  <a:lnTo>
                    <a:pt x="256" y="1402"/>
                  </a:lnTo>
                  <a:lnTo>
                    <a:pt x="356" y="1388"/>
                  </a:lnTo>
                  <a:lnTo>
                    <a:pt x="362" y="1387"/>
                  </a:lnTo>
                  <a:lnTo>
                    <a:pt x="366" y="1385"/>
                  </a:lnTo>
                  <a:lnTo>
                    <a:pt x="369" y="1382"/>
                  </a:lnTo>
                  <a:lnTo>
                    <a:pt x="372" y="1378"/>
                  </a:lnTo>
                  <a:lnTo>
                    <a:pt x="373" y="1374"/>
                  </a:lnTo>
                  <a:lnTo>
                    <a:pt x="400" y="1289"/>
                  </a:lnTo>
                  <a:lnTo>
                    <a:pt x="431" y="1207"/>
                  </a:lnTo>
                  <a:lnTo>
                    <a:pt x="467" y="1126"/>
                  </a:lnTo>
                  <a:lnTo>
                    <a:pt x="508" y="1049"/>
                  </a:lnTo>
                  <a:lnTo>
                    <a:pt x="510" y="1041"/>
                  </a:lnTo>
                  <a:lnTo>
                    <a:pt x="510" y="1034"/>
                  </a:lnTo>
                  <a:lnTo>
                    <a:pt x="506" y="1026"/>
                  </a:lnTo>
                  <a:lnTo>
                    <a:pt x="444" y="946"/>
                  </a:lnTo>
                  <a:lnTo>
                    <a:pt x="384" y="865"/>
                  </a:lnTo>
                  <a:lnTo>
                    <a:pt x="368" y="839"/>
                  </a:lnTo>
                  <a:lnTo>
                    <a:pt x="357" y="813"/>
                  </a:lnTo>
                  <a:lnTo>
                    <a:pt x="351" y="784"/>
                  </a:lnTo>
                  <a:lnTo>
                    <a:pt x="348" y="756"/>
                  </a:lnTo>
                  <a:lnTo>
                    <a:pt x="351" y="728"/>
                  </a:lnTo>
                  <a:lnTo>
                    <a:pt x="357" y="700"/>
                  </a:lnTo>
                  <a:lnTo>
                    <a:pt x="368" y="672"/>
                  </a:lnTo>
                  <a:lnTo>
                    <a:pt x="383" y="648"/>
                  </a:lnTo>
                  <a:lnTo>
                    <a:pt x="402" y="625"/>
                  </a:lnTo>
                  <a:lnTo>
                    <a:pt x="624" y="403"/>
                  </a:lnTo>
                  <a:lnTo>
                    <a:pt x="646" y="384"/>
                  </a:lnTo>
                  <a:lnTo>
                    <a:pt x="670" y="369"/>
                  </a:lnTo>
                  <a:lnTo>
                    <a:pt x="697" y="358"/>
                  </a:lnTo>
                  <a:lnTo>
                    <a:pt x="725" y="352"/>
                  </a:lnTo>
                  <a:lnTo>
                    <a:pt x="754" y="350"/>
                  </a:lnTo>
                  <a:lnTo>
                    <a:pt x="782" y="352"/>
                  </a:lnTo>
                  <a:lnTo>
                    <a:pt x="810" y="358"/>
                  </a:lnTo>
                  <a:lnTo>
                    <a:pt x="837" y="369"/>
                  </a:lnTo>
                  <a:lnTo>
                    <a:pt x="862" y="385"/>
                  </a:lnTo>
                  <a:lnTo>
                    <a:pt x="943" y="446"/>
                  </a:lnTo>
                  <a:lnTo>
                    <a:pt x="1023" y="507"/>
                  </a:lnTo>
                  <a:lnTo>
                    <a:pt x="1031" y="512"/>
                  </a:lnTo>
                  <a:lnTo>
                    <a:pt x="1038" y="512"/>
                  </a:lnTo>
                  <a:lnTo>
                    <a:pt x="1046" y="509"/>
                  </a:lnTo>
                  <a:lnTo>
                    <a:pt x="1123" y="468"/>
                  </a:lnTo>
                  <a:lnTo>
                    <a:pt x="1204" y="432"/>
                  </a:lnTo>
                  <a:lnTo>
                    <a:pt x="1285" y="401"/>
                  </a:lnTo>
                  <a:lnTo>
                    <a:pt x="1370" y="374"/>
                  </a:lnTo>
                  <a:lnTo>
                    <a:pt x="1375" y="373"/>
                  </a:lnTo>
                  <a:lnTo>
                    <a:pt x="1378" y="370"/>
                  </a:lnTo>
                  <a:lnTo>
                    <a:pt x="1381" y="367"/>
                  </a:lnTo>
                  <a:lnTo>
                    <a:pt x="1383" y="363"/>
                  </a:lnTo>
                  <a:lnTo>
                    <a:pt x="1384" y="357"/>
                  </a:lnTo>
                  <a:lnTo>
                    <a:pt x="1398" y="256"/>
                  </a:lnTo>
                  <a:lnTo>
                    <a:pt x="1412" y="156"/>
                  </a:lnTo>
                  <a:lnTo>
                    <a:pt x="1420" y="124"/>
                  </a:lnTo>
                  <a:lnTo>
                    <a:pt x="1433" y="95"/>
                  </a:lnTo>
                  <a:lnTo>
                    <a:pt x="1452" y="68"/>
                  </a:lnTo>
                  <a:lnTo>
                    <a:pt x="1474" y="45"/>
                  </a:lnTo>
                  <a:lnTo>
                    <a:pt x="1500" y="26"/>
                  </a:lnTo>
                  <a:lnTo>
                    <a:pt x="1529" y="12"/>
                  </a:lnTo>
                  <a:lnTo>
                    <a:pt x="1560" y="3"/>
                  </a:lnTo>
                  <a:lnTo>
                    <a:pt x="1593" y="0"/>
                  </a:lnTo>
                  <a:close/>
                </a:path>
              </a:pathLst>
            </a:custGeom>
            <a:grpFill/>
            <a:ln w="0">
              <a:noFill/>
              <a:prstDash val="solid"/>
              <a:round/>
            </a:ln>
          </p:spPr>
          <p:txBody>
            <a:bodyPr vert="horz" wrap="square" lIns="68580" tIns="34290" rIns="68580" bIns="34290" numCol="1" anchor="t" anchorCtr="0" compatLnSpc="1"/>
            <a:lstStyle/>
            <a:p>
              <a:pPr algn="ctr"/>
              <a:endParaRPr lang="en-US" sz="2000" b="1">
                <a:solidFill>
                  <a:schemeClr val="tx2"/>
                </a:solidFill>
                <a:latin typeface="Arial Unicode MS" panose="020B0604020202020204" charset="-122"/>
                <a:ea typeface="Arial Unicode MS" panose="020B0604020202020204" charset="-122"/>
              </a:endParaRPr>
            </a:p>
          </p:txBody>
        </p:sp>
        <p:sp>
          <p:nvSpPr>
            <p:cNvPr id="84" name="Freeform 124"/>
            <p:cNvSpPr>
              <a:spLocks noEditPoints="1"/>
            </p:cNvSpPr>
            <p:nvPr/>
          </p:nvSpPr>
          <p:spPr bwMode="auto">
            <a:xfrm>
              <a:off x="7373938" y="2844800"/>
              <a:ext cx="241300" cy="242887"/>
            </a:xfrm>
            <a:custGeom>
              <a:avLst/>
              <a:gdLst>
                <a:gd name="T0" fmla="*/ 639 w 1518"/>
                <a:gd name="T1" fmla="*/ 176 h 1524"/>
                <a:gd name="T2" fmla="*/ 475 w 1518"/>
                <a:gd name="T3" fmla="*/ 237 h 1524"/>
                <a:gd name="T4" fmla="*/ 338 w 1518"/>
                <a:gd name="T5" fmla="*/ 340 h 1524"/>
                <a:gd name="T6" fmla="*/ 235 w 1518"/>
                <a:gd name="T7" fmla="*/ 477 h 1524"/>
                <a:gd name="T8" fmla="*/ 175 w 1518"/>
                <a:gd name="T9" fmla="*/ 642 h 1524"/>
                <a:gd name="T10" fmla="*/ 166 w 1518"/>
                <a:gd name="T11" fmla="*/ 823 h 1524"/>
                <a:gd name="T12" fmla="*/ 210 w 1518"/>
                <a:gd name="T13" fmla="*/ 995 h 1524"/>
                <a:gd name="T14" fmla="*/ 299 w 1518"/>
                <a:gd name="T15" fmla="*/ 1142 h 1524"/>
                <a:gd name="T16" fmla="*/ 426 w 1518"/>
                <a:gd name="T17" fmla="*/ 1258 h 1524"/>
                <a:gd name="T18" fmla="*/ 582 w 1518"/>
                <a:gd name="T19" fmla="*/ 1333 h 1524"/>
                <a:gd name="T20" fmla="*/ 759 w 1518"/>
                <a:gd name="T21" fmla="*/ 1360 h 1524"/>
                <a:gd name="T22" fmla="*/ 936 w 1518"/>
                <a:gd name="T23" fmla="*/ 1333 h 1524"/>
                <a:gd name="T24" fmla="*/ 1092 w 1518"/>
                <a:gd name="T25" fmla="*/ 1258 h 1524"/>
                <a:gd name="T26" fmla="*/ 1219 w 1518"/>
                <a:gd name="T27" fmla="*/ 1142 h 1524"/>
                <a:gd name="T28" fmla="*/ 1308 w 1518"/>
                <a:gd name="T29" fmla="*/ 995 h 1524"/>
                <a:gd name="T30" fmla="*/ 1352 w 1518"/>
                <a:gd name="T31" fmla="*/ 823 h 1524"/>
                <a:gd name="T32" fmla="*/ 1343 w 1518"/>
                <a:gd name="T33" fmla="*/ 642 h 1524"/>
                <a:gd name="T34" fmla="*/ 1283 w 1518"/>
                <a:gd name="T35" fmla="*/ 477 h 1524"/>
                <a:gd name="T36" fmla="*/ 1180 w 1518"/>
                <a:gd name="T37" fmla="*/ 340 h 1524"/>
                <a:gd name="T38" fmla="*/ 1043 w 1518"/>
                <a:gd name="T39" fmla="*/ 237 h 1524"/>
                <a:gd name="T40" fmla="*/ 879 w 1518"/>
                <a:gd name="T41" fmla="*/ 176 h 1524"/>
                <a:gd name="T42" fmla="*/ 759 w 1518"/>
                <a:gd name="T43" fmla="*/ 0 h 1524"/>
                <a:gd name="T44" fmla="*/ 961 w 1518"/>
                <a:gd name="T45" fmla="*/ 27 h 1524"/>
                <a:gd name="T46" fmla="*/ 1142 w 1518"/>
                <a:gd name="T47" fmla="*/ 105 h 1524"/>
                <a:gd name="T48" fmla="*/ 1296 w 1518"/>
                <a:gd name="T49" fmla="*/ 224 h 1524"/>
                <a:gd name="T50" fmla="*/ 1414 w 1518"/>
                <a:gd name="T51" fmla="*/ 378 h 1524"/>
                <a:gd name="T52" fmla="*/ 1492 w 1518"/>
                <a:gd name="T53" fmla="*/ 560 h 1524"/>
                <a:gd name="T54" fmla="*/ 1518 w 1518"/>
                <a:gd name="T55" fmla="*/ 762 h 1524"/>
                <a:gd name="T56" fmla="*/ 1492 w 1518"/>
                <a:gd name="T57" fmla="*/ 964 h 1524"/>
                <a:gd name="T58" fmla="*/ 1414 w 1518"/>
                <a:gd name="T59" fmla="*/ 1146 h 1524"/>
                <a:gd name="T60" fmla="*/ 1296 w 1518"/>
                <a:gd name="T61" fmla="*/ 1300 h 1524"/>
                <a:gd name="T62" fmla="*/ 1142 w 1518"/>
                <a:gd name="T63" fmla="*/ 1419 h 1524"/>
                <a:gd name="T64" fmla="*/ 961 w 1518"/>
                <a:gd name="T65" fmla="*/ 1497 h 1524"/>
                <a:gd name="T66" fmla="*/ 759 w 1518"/>
                <a:gd name="T67" fmla="*/ 1524 h 1524"/>
                <a:gd name="T68" fmla="*/ 557 w 1518"/>
                <a:gd name="T69" fmla="*/ 1497 h 1524"/>
                <a:gd name="T70" fmla="*/ 376 w 1518"/>
                <a:gd name="T71" fmla="*/ 1419 h 1524"/>
                <a:gd name="T72" fmla="*/ 222 w 1518"/>
                <a:gd name="T73" fmla="*/ 1300 h 1524"/>
                <a:gd name="T74" fmla="*/ 104 w 1518"/>
                <a:gd name="T75" fmla="*/ 1146 h 1524"/>
                <a:gd name="T76" fmla="*/ 26 w 1518"/>
                <a:gd name="T77" fmla="*/ 964 h 1524"/>
                <a:gd name="T78" fmla="*/ 0 w 1518"/>
                <a:gd name="T79" fmla="*/ 762 h 1524"/>
                <a:gd name="T80" fmla="*/ 26 w 1518"/>
                <a:gd name="T81" fmla="*/ 560 h 1524"/>
                <a:gd name="T82" fmla="*/ 104 w 1518"/>
                <a:gd name="T83" fmla="*/ 378 h 1524"/>
                <a:gd name="T84" fmla="*/ 222 w 1518"/>
                <a:gd name="T85" fmla="*/ 224 h 1524"/>
                <a:gd name="T86" fmla="*/ 376 w 1518"/>
                <a:gd name="T87" fmla="*/ 105 h 1524"/>
                <a:gd name="T88" fmla="*/ 557 w 1518"/>
                <a:gd name="T89" fmla="*/ 27 h 1524"/>
                <a:gd name="T90" fmla="*/ 759 w 1518"/>
                <a:gd name="T91" fmla="*/ 0 h 1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18" h="1524">
                  <a:moveTo>
                    <a:pt x="759" y="164"/>
                  </a:moveTo>
                  <a:lnTo>
                    <a:pt x="699" y="167"/>
                  </a:lnTo>
                  <a:lnTo>
                    <a:pt x="639" y="176"/>
                  </a:lnTo>
                  <a:lnTo>
                    <a:pt x="582" y="191"/>
                  </a:lnTo>
                  <a:lnTo>
                    <a:pt x="527" y="211"/>
                  </a:lnTo>
                  <a:lnTo>
                    <a:pt x="475" y="237"/>
                  </a:lnTo>
                  <a:lnTo>
                    <a:pt x="426" y="266"/>
                  </a:lnTo>
                  <a:lnTo>
                    <a:pt x="380" y="300"/>
                  </a:lnTo>
                  <a:lnTo>
                    <a:pt x="338" y="340"/>
                  </a:lnTo>
                  <a:lnTo>
                    <a:pt x="299" y="382"/>
                  </a:lnTo>
                  <a:lnTo>
                    <a:pt x="265" y="428"/>
                  </a:lnTo>
                  <a:lnTo>
                    <a:pt x="235" y="477"/>
                  </a:lnTo>
                  <a:lnTo>
                    <a:pt x="210" y="529"/>
                  </a:lnTo>
                  <a:lnTo>
                    <a:pt x="189" y="584"/>
                  </a:lnTo>
                  <a:lnTo>
                    <a:pt x="175" y="642"/>
                  </a:lnTo>
                  <a:lnTo>
                    <a:pt x="166" y="701"/>
                  </a:lnTo>
                  <a:lnTo>
                    <a:pt x="163" y="762"/>
                  </a:lnTo>
                  <a:lnTo>
                    <a:pt x="166" y="823"/>
                  </a:lnTo>
                  <a:lnTo>
                    <a:pt x="175" y="882"/>
                  </a:lnTo>
                  <a:lnTo>
                    <a:pt x="189" y="940"/>
                  </a:lnTo>
                  <a:lnTo>
                    <a:pt x="210" y="995"/>
                  </a:lnTo>
                  <a:lnTo>
                    <a:pt x="235" y="1047"/>
                  </a:lnTo>
                  <a:lnTo>
                    <a:pt x="265" y="1096"/>
                  </a:lnTo>
                  <a:lnTo>
                    <a:pt x="299" y="1142"/>
                  </a:lnTo>
                  <a:lnTo>
                    <a:pt x="338" y="1184"/>
                  </a:lnTo>
                  <a:lnTo>
                    <a:pt x="380" y="1224"/>
                  </a:lnTo>
                  <a:lnTo>
                    <a:pt x="426" y="1258"/>
                  </a:lnTo>
                  <a:lnTo>
                    <a:pt x="475" y="1287"/>
                  </a:lnTo>
                  <a:lnTo>
                    <a:pt x="527" y="1313"/>
                  </a:lnTo>
                  <a:lnTo>
                    <a:pt x="582" y="1333"/>
                  </a:lnTo>
                  <a:lnTo>
                    <a:pt x="639" y="1348"/>
                  </a:lnTo>
                  <a:lnTo>
                    <a:pt x="699" y="1357"/>
                  </a:lnTo>
                  <a:lnTo>
                    <a:pt x="759" y="1360"/>
                  </a:lnTo>
                  <a:lnTo>
                    <a:pt x="819" y="1357"/>
                  </a:lnTo>
                  <a:lnTo>
                    <a:pt x="879" y="1348"/>
                  </a:lnTo>
                  <a:lnTo>
                    <a:pt x="936" y="1333"/>
                  </a:lnTo>
                  <a:lnTo>
                    <a:pt x="991" y="1313"/>
                  </a:lnTo>
                  <a:lnTo>
                    <a:pt x="1043" y="1287"/>
                  </a:lnTo>
                  <a:lnTo>
                    <a:pt x="1092" y="1258"/>
                  </a:lnTo>
                  <a:lnTo>
                    <a:pt x="1138" y="1224"/>
                  </a:lnTo>
                  <a:lnTo>
                    <a:pt x="1180" y="1184"/>
                  </a:lnTo>
                  <a:lnTo>
                    <a:pt x="1219" y="1142"/>
                  </a:lnTo>
                  <a:lnTo>
                    <a:pt x="1253" y="1096"/>
                  </a:lnTo>
                  <a:lnTo>
                    <a:pt x="1283" y="1047"/>
                  </a:lnTo>
                  <a:lnTo>
                    <a:pt x="1308" y="995"/>
                  </a:lnTo>
                  <a:lnTo>
                    <a:pt x="1329" y="940"/>
                  </a:lnTo>
                  <a:lnTo>
                    <a:pt x="1343" y="882"/>
                  </a:lnTo>
                  <a:lnTo>
                    <a:pt x="1352" y="823"/>
                  </a:lnTo>
                  <a:lnTo>
                    <a:pt x="1355" y="762"/>
                  </a:lnTo>
                  <a:lnTo>
                    <a:pt x="1352" y="701"/>
                  </a:lnTo>
                  <a:lnTo>
                    <a:pt x="1343" y="642"/>
                  </a:lnTo>
                  <a:lnTo>
                    <a:pt x="1329" y="584"/>
                  </a:lnTo>
                  <a:lnTo>
                    <a:pt x="1308" y="529"/>
                  </a:lnTo>
                  <a:lnTo>
                    <a:pt x="1283" y="477"/>
                  </a:lnTo>
                  <a:lnTo>
                    <a:pt x="1253" y="428"/>
                  </a:lnTo>
                  <a:lnTo>
                    <a:pt x="1219" y="382"/>
                  </a:lnTo>
                  <a:lnTo>
                    <a:pt x="1180" y="340"/>
                  </a:lnTo>
                  <a:lnTo>
                    <a:pt x="1138" y="300"/>
                  </a:lnTo>
                  <a:lnTo>
                    <a:pt x="1092" y="266"/>
                  </a:lnTo>
                  <a:lnTo>
                    <a:pt x="1043" y="237"/>
                  </a:lnTo>
                  <a:lnTo>
                    <a:pt x="991" y="211"/>
                  </a:lnTo>
                  <a:lnTo>
                    <a:pt x="936" y="191"/>
                  </a:lnTo>
                  <a:lnTo>
                    <a:pt x="879" y="176"/>
                  </a:lnTo>
                  <a:lnTo>
                    <a:pt x="819" y="167"/>
                  </a:lnTo>
                  <a:lnTo>
                    <a:pt x="759" y="164"/>
                  </a:lnTo>
                  <a:close/>
                  <a:moveTo>
                    <a:pt x="759" y="0"/>
                  </a:moveTo>
                  <a:lnTo>
                    <a:pt x="828" y="4"/>
                  </a:lnTo>
                  <a:lnTo>
                    <a:pt x="896" y="12"/>
                  </a:lnTo>
                  <a:lnTo>
                    <a:pt x="961" y="27"/>
                  </a:lnTo>
                  <a:lnTo>
                    <a:pt x="1024" y="48"/>
                  </a:lnTo>
                  <a:lnTo>
                    <a:pt x="1085" y="74"/>
                  </a:lnTo>
                  <a:lnTo>
                    <a:pt x="1142" y="105"/>
                  </a:lnTo>
                  <a:lnTo>
                    <a:pt x="1197" y="140"/>
                  </a:lnTo>
                  <a:lnTo>
                    <a:pt x="1248" y="179"/>
                  </a:lnTo>
                  <a:lnTo>
                    <a:pt x="1296" y="224"/>
                  </a:lnTo>
                  <a:lnTo>
                    <a:pt x="1340" y="272"/>
                  </a:lnTo>
                  <a:lnTo>
                    <a:pt x="1379" y="323"/>
                  </a:lnTo>
                  <a:lnTo>
                    <a:pt x="1414" y="378"/>
                  </a:lnTo>
                  <a:lnTo>
                    <a:pt x="1445" y="435"/>
                  </a:lnTo>
                  <a:lnTo>
                    <a:pt x="1471" y="496"/>
                  </a:lnTo>
                  <a:lnTo>
                    <a:pt x="1492" y="560"/>
                  </a:lnTo>
                  <a:lnTo>
                    <a:pt x="1507" y="625"/>
                  </a:lnTo>
                  <a:lnTo>
                    <a:pt x="1515" y="693"/>
                  </a:lnTo>
                  <a:lnTo>
                    <a:pt x="1518" y="762"/>
                  </a:lnTo>
                  <a:lnTo>
                    <a:pt x="1515" y="831"/>
                  </a:lnTo>
                  <a:lnTo>
                    <a:pt x="1507" y="899"/>
                  </a:lnTo>
                  <a:lnTo>
                    <a:pt x="1492" y="964"/>
                  </a:lnTo>
                  <a:lnTo>
                    <a:pt x="1471" y="1028"/>
                  </a:lnTo>
                  <a:lnTo>
                    <a:pt x="1445" y="1089"/>
                  </a:lnTo>
                  <a:lnTo>
                    <a:pt x="1414" y="1146"/>
                  </a:lnTo>
                  <a:lnTo>
                    <a:pt x="1379" y="1201"/>
                  </a:lnTo>
                  <a:lnTo>
                    <a:pt x="1340" y="1252"/>
                  </a:lnTo>
                  <a:lnTo>
                    <a:pt x="1296" y="1300"/>
                  </a:lnTo>
                  <a:lnTo>
                    <a:pt x="1248" y="1345"/>
                  </a:lnTo>
                  <a:lnTo>
                    <a:pt x="1197" y="1384"/>
                  </a:lnTo>
                  <a:lnTo>
                    <a:pt x="1142" y="1419"/>
                  </a:lnTo>
                  <a:lnTo>
                    <a:pt x="1085" y="1450"/>
                  </a:lnTo>
                  <a:lnTo>
                    <a:pt x="1024" y="1476"/>
                  </a:lnTo>
                  <a:lnTo>
                    <a:pt x="961" y="1497"/>
                  </a:lnTo>
                  <a:lnTo>
                    <a:pt x="896" y="1512"/>
                  </a:lnTo>
                  <a:lnTo>
                    <a:pt x="828" y="1520"/>
                  </a:lnTo>
                  <a:lnTo>
                    <a:pt x="759" y="1524"/>
                  </a:lnTo>
                  <a:lnTo>
                    <a:pt x="690" y="1520"/>
                  </a:lnTo>
                  <a:lnTo>
                    <a:pt x="622" y="1512"/>
                  </a:lnTo>
                  <a:lnTo>
                    <a:pt x="557" y="1497"/>
                  </a:lnTo>
                  <a:lnTo>
                    <a:pt x="494" y="1476"/>
                  </a:lnTo>
                  <a:lnTo>
                    <a:pt x="433" y="1450"/>
                  </a:lnTo>
                  <a:lnTo>
                    <a:pt x="376" y="1419"/>
                  </a:lnTo>
                  <a:lnTo>
                    <a:pt x="321" y="1384"/>
                  </a:lnTo>
                  <a:lnTo>
                    <a:pt x="270" y="1345"/>
                  </a:lnTo>
                  <a:lnTo>
                    <a:pt x="222" y="1300"/>
                  </a:lnTo>
                  <a:lnTo>
                    <a:pt x="178" y="1252"/>
                  </a:lnTo>
                  <a:lnTo>
                    <a:pt x="139" y="1201"/>
                  </a:lnTo>
                  <a:lnTo>
                    <a:pt x="104" y="1146"/>
                  </a:lnTo>
                  <a:lnTo>
                    <a:pt x="73" y="1089"/>
                  </a:lnTo>
                  <a:lnTo>
                    <a:pt x="47" y="1028"/>
                  </a:lnTo>
                  <a:lnTo>
                    <a:pt x="26" y="964"/>
                  </a:lnTo>
                  <a:lnTo>
                    <a:pt x="11" y="899"/>
                  </a:lnTo>
                  <a:lnTo>
                    <a:pt x="3" y="831"/>
                  </a:lnTo>
                  <a:lnTo>
                    <a:pt x="0" y="762"/>
                  </a:lnTo>
                  <a:lnTo>
                    <a:pt x="3" y="693"/>
                  </a:lnTo>
                  <a:lnTo>
                    <a:pt x="11" y="625"/>
                  </a:lnTo>
                  <a:lnTo>
                    <a:pt x="26" y="560"/>
                  </a:lnTo>
                  <a:lnTo>
                    <a:pt x="47" y="496"/>
                  </a:lnTo>
                  <a:lnTo>
                    <a:pt x="73" y="435"/>
                  </a:lnTo>
                  <a:lnTo>
                    <a:pt x="104" y="378"/>
                  </a:lnTo>
                  <a:lnTo>
                    <a:pt x="139" y="323"/>
                  </a:lnTo>
                  <a:lnTo>
                    <a:pt x="178" y="272"/>
                  </a:lnTo>
                  <a:lnTo>
                    <a:pt x="222" y="224"/>
                  </a:lnTo>
                  <a:lnTo>
                    <a:pt x="270" y="179"/>
                  </a:lnTo>
                  <a:lnTo>
                    <a:pt x="321" y="140"/>
                  </a:lnTo>
                  <a:lnTo>
                    <a:pt x="376" y="105"/>
                  </a:lnTo>
                  <a:lnTo>
                    <a:pt x="433" y="74"/>
                  </a:lnTo>
                  <a:lnTo>
                    <a:pt x="494" y="48"/>
                  </a:lnTo>
                  <a:lnTo>
                    <a:pt x="557" y="27"/>
                  </a:lnTo>
                  <a:lnTo>
                    <a:pt x="622" y="12"/>
                  </a:lnTo>
                  <a:lnTo>
                    <a:pt x="690" y="4"/>
                  </a:lnTo>
                  <a:lnTo>
                    <a:pt x="759" y="0"/>
                  </a:lnTo>
                  <a:close/>
                </a:path>
              </a:pathLst>
            </a:custGeom>
            <a:grpFill/>
            <a:ln w="0">
              <a:noFill/>
              <a:prstDash val="solid"/>
              <a:round/>
            </a:ln>
          </p:spPr>
          <p:txBody>
            <a:bodyPr vert="horz" wrap="square" lIns="68580" tIns="34290" rIns="68580" bIns="34290" numCol="1" anchor="t" anchorCtr="0" compatLnSpc="1"/>
            <a:lstStyle/>
            <a:p>
              <a:pPr algn="ctr"/>
              <a:endParaRPr lang="en-US" sz="2000" b="1">
                <a:solidFill>
                  <a:schemeClr val="tx2"/>
                </a:solidFill>
                <a:latin typeface="Arial Unicode MS" panose="020B0604020202020204" charset="-122"/>
                <a:ea typeface="Arial Unicode MS" panose="020B0604020202020204" charset="-122"/>
              </a:endParaRPr>
            </a:p>
          </p:txBody>
        </p:sp>
      </p:grpSp>
      <p:sp>
        <p:nvSpPr>
          <p:cNvPr id="85" name="Inhaltsplatzhalter 4"/>
          <p:cNvSpPr txBox="1"/>
          <p:nvPr/>
        </p:nvSpPr>
        <p:spPr>
          <a:xfrm>
            <a:off x="2191385" y="2139315"/>
            <a:ext cx="521335" cy="307340"/>
          </a:xfrm>
          <a:prstGeom prst="rect">
            <a:avLst/>
          </a:prstGeom>
        </p:spPr>
        <p:txBody>
          <a:bodyPr wrap="square" lIns="0" tIns="0" rIns="0" bIns="0">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2000" b="1" dirty="0" smtClean="0">
                <a:solidFill>
                  <a:schemeClr val="tx2"/>
                </a:solidFill>
                <a:latin typeface="Arial Unicode MS" panose="020B0604020202020204" charset="-122"/>
                <a:ea typeface="Arial Unicode MS" panose="020B0604020202020204" charset="-122"/>
              </a:rPr>
              <a:t>同事</a:t>
            </a:r>
            <a:endParaRPr lang="en-US" sz="2000" b="1" dirty="0" smtClean="0">
              <a:solidFill>
                <a:schemeClr val="tx2"/>
              </a:solidFill>
              <a:latin typeface="Arial Unicode MS" panose="020B0604020202020204" charset="-122"/>
              <a:ea typeface="Arial Unicode MS" panose="020B0604020202020204" charset="-122"/>
            </a:endParaRPr>
          </a:p>
        </p:txBody>
      </p:sp>
      <p:sp>
        <p:nvSpPr>
          <p:cNvPr id="86" name="Inhaltsplatzhalter 4"/>
          <p:cNvSpPr txBox="1"/>
          <p:nvPr/>
        </p:nvSpPr>
        <p:spPr>
          <a:xfrm>
            <a:off x="6303010" y="2162810"/>
            <a:ext cx="936625" cy="307340"/>
          </a:xfrm>
          <a:prstGeom prst="rect">
            <a:avLst/>
          </a:prstGeom>
        </p:spPr>
        <p:txBody>
          <a:bodyPr wrap="square" lIns="0" tIns="0" rIns="0" bIns="0">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2000" b="1" dirty="0" smtClean="0">
                <a:solidFill>
                  <a:schemeClr val="tx2"/>
                </a:solidFill>
                <a:latin typeface="Arial Unicode MS" panose="020B0604020202020204" charset="-122"/>
                <a:ea typeface="Arial Unicode MS" panose="020B0604020202020204" charset="-122"/>
              </a:rPr>
              <a:t>物流</a:t>
            </a:r>
            <a:endParaRPr lang="en-US" sz="2000" b="1" dirty="0" smtClean="0">
              <a:solidFill>
                <a:schemeClr val="tx2"/>
              </a:solidFill>
              <a:latin typeface="Arial Unicode MS" panose="020B0604020202020204" charset="-122"/>
              <a:ea typeface="Arial Unicode MS" panose="020B0604020202020204" charset="-122"/>
            </a:endParaRPr>
          </a:p>
        </p:txBody>
      </p:sp>
      <p:sp>
        <p:nvSpPr>
          <p:cNvPr id="87" name="Inhaltsplatzhalter 4"/>
          <p:cNvSpPr txBox="1"/>
          <p:nvPr/>
        </p:nvSpPr>
        <p:spPr>
          <a:xfrm>
            <a:off x="4105275" y="555625"/>
            <a:ext cx="931545" cy="338455"/>
          </a:xfrm>
          <a:prstGeom prst="rect">
            <a:avLst/>
          </a:prstGeom>
        </p:spPr>
        <p:txBody>
          <a:bodyPr wrap="square" lIns="0" tIns="0" rIns="0" bIns="0">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fontAlgn="auto">
              <a:lnSpc>
                <a:spcPct val="110000"/>
              </a:lnSpc>
              <a:spcAft>
                <a:spcPts val="1200"/>
              </a:spcAft>
              <a:buNone/>
            </a:pPr>
            <a:r>
              <a:rPr lang="en-US" sz="2000" b="1" dirty="0" smtClean="0">
                <a:solidFill>
                  <a:schemeClr val="tx2"/>
                </a:solidFill>
                <a:latin typeface="Arial Unicode MS" panose="020B0604020202020204" charset="-122"/>
                <a:ea typeface="Arial Unicode MS" panose="020B0604020202020204" charset="-122"/>
              </a:rPr>
              <a:t>顾客</a:t>
            </a:r>
            <a:endParaRPr lang="en-US" sz="2000" b="1" dirty="0" smtClean="0">
              <a:solidFill>
                <a:schemeClr val="tx2"/>
              </a:solidFill>
              <a:latin typeface="Arial Unicode MS" panose="020B0604020202020204" charset="-122"/>
              <a:ea typeface="Arial Unicode MS" panose="020B0604020202020204" charset="-122"/>
            </a:endParaRPr>
          </a:p>
        </p:txBody>
      </p:sp>
      <p:sp>
        <p:nvSpPr>
          <p:cNvPr id="88" name="Inhaltsplatzhalter 4"/>
          <p:cNvSpPr txBox="1"/>
          <p:nvPr/>
        </p:nvSpPr>
        <p:spPr>
          <a:xfrm>
            <a:off x="1842770" y="3472815"/>
            <a:ext cx="1219200" cy="307340"/>
          </a:xfrm>
          <a:prstGeom prst="rect">
            <a:avLst/>
          </a:prstGeom>
        </p:spPr>
        <p:txBody>
          <a:bodyPr wrap="square" lIns="0" tIns="0" rIns="0" bIns="0">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2000" b="1" dirty="0" smtClean="0">
                <a:solidFill>
                  <a:schemeClr val="tx2"/>
                </a:solidFill>
                <a:latin typeface="Arial Unicode MS" panose="020B0604020202020204" charset="-122"/>
                <a:ea typeface="Arial Unicode MS" panose="020B0604020202020204" charset="-122"/>
              </a:rPr>
              <a:t>部门主管</a:t>
            </a:r>
            <a:endParaRPr lang="en-US" sz="2000" b="1" dirty="0" smtClean="0">
              <a:solidFill>
                <a:schemeClr val="tx2"/>
              </a:solidFill>
              <a:latin typeface="Arial Unicode MS" panose="020B0604020202020204" charset="-122"/>
              <a:ea typeface="Arial Unicode MS" panose="020B0604020202020204" charset="-122"/>
            </a:endParaRPr>
          </a:p>
        </p:txBody>
      </p:sp>
      <p:sp>
        <p:nvSpPr>
          <p:cNvPr id="89" name="Inhaltsplatzhalter 4"/>
          <p:cNvSpPr txBox="1"/>
          <p:nvPr/>
        </p:nvSpPr>
        <p:spPr>
          <a:xfrm>
            <a:off x="6091555" y="3453130"/>
            <a:ext cx="695325" cy="307340"/>
          </a:xfrm>
          <a:prstGeom prst="rect">
            <a:avLst/>
          </a:prstGeom>
        </p:spPr>
        <p:txBody>
          <a:bodyPr wrap="square" lIns="0" tIns="0" rIns="0" bIns="0">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2000" b="1" dirty="0" smtClean="0">
                <a:solidFill>
                  <a:schemeClr val="tx2"/>
                </a:solidFill>
                <a:latin typeface="Arial Unicode MS" panose="020B0604020202020204" charset="-122"/>
                <a:ea typeface="Arial Unicode MS" panose="020B0604020202020204" charset="-122"/>
              </a:rPr>
              <a:t>仓库</a:t>
            </a:r>
            <a:endParaRPr lang="en-US" sz="2000" b="1" dirty="0" smtClean="0">
              <a:solidFill>
                <a:schemeClr val="tx2"/>
              </a:solidFill>
              <a:latin typeface="Arial Unicode MS" panose="020B0604020202020204" charset="-122"/>
              <a:ea typeface="Arial Unicode MS" panose="020B0604020202020204" charset="-122"/>
            </a:endParaRPr>
          </a:p>
        </p:txBody>
      </p:sp>
      <p:pic>
        <p:nvPicPr>
          <p:cNvPr id="90" name="图片 89" descr="1173566"/>
          <p:cNvPicPr>
            <a:picLocks noChangeAspect="1"/>
          </p:cNvPicPr>
          <p:nvPr/>
        </p:nvPicPr>
        <p:blipFill>
          <a:blip r:embed="rId1"/>
          <a:stretch>
            <a:fillRect/>
          </a:stretch>
        </p:blipFill>
        <p:spPr>
          <a:xfrm>
            <a:off x="5248910" y="2176145"/>
            <a:ext cx="598805" cy="417195"/>
          </a:xfrm>
          <a:prstGeom prst="rect">
            <a:avLst/>
          </a:prstGeom>
        </p:spPr>
      </p:pic>
      <p:pic>
        <p:nvPicPr>
          <p:cNvPr id="91" name="图片 90" descr="1208990"/>
          <p:cNvPicPr>
            <a:picLocks noChangeAspect="1"/>
          </p:cNvPicPr>
          <p:nvPr/>
        </p:nvPicPr>
        <p:blipFill>
          <a:blip r:embed="rId2"/>
          <a:stretch>
            <a:fillRect/>
          </a:stretch>
        </p:blipFill>
        <p:spPr>
          <a:xfrm>
            <a:off x="4938395" y="3265805"/>
            <a:ext cx="436880" cy="448310"/>
          </a:xfrm>
          <a:prstGeom prst="rect">
            <a:avLst/>
          </a:prstGeom>
        </p:spPr>
      </p:pic>
      <p:pic>
        <p:nvPicPr>
          <p:cNvPr id="92" name="图片 91" descr="1182279"/>
          <p:cNvPicPr>
            <a:picLocks noChangeAspect="1"/>
          </p:cNvPicPr>
          <p:nvPr/>
        </p:nvPicPr>
        <p:blipFill>
          <a:blip r:embed="rId3"/>
          <a:stretch>
            <a:fillRect/>
          </a:stretch>
        </p:blipFill>
        <p:spPr>
          <a:xfrm>
            <a:off x="3643630" y="3121660"/>
            <a:ext cx="709930" cy="709930"/>
          </a:xfrm>
          <a:prstGeom prst="rect">
            <a:avLst/>
          </a:prstGeom>
        </p:spPr>
      </p:pic>
      <p:pic>
        <p:nvPicPr>
          <p:cNvPr id="93" name="图片 92" descr="1182103"/>
          <p:cNvPicPr>
            <a:picLocks noChangeAspect="1"/>
          </p:cNvPicPr>
          <p:nvPr/>
        </p:nvPicPr>
        <p:blipFill>
          <a:blip r:embed="rId4"/>
          <a:stretch>
            <a:fillRect/>
          </a:stretch>
        </p:blipFill>
        <p:spPr>
          <a:xfrm>
            <a:off x="3367405" y="2040890"/>
            <a:ext cx="552450" cy="55245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71"/>
                                        </p:tgtEl>
                                        <p:attrNameLst>
                                          <p:attrName>style.visibility</p:attrName>
                                        </p:attrNameLst>
                                      </p:cBhvr>
                                      <p:to>
                                        <p:strVal val="visible"/>
                                      </p:to>
                                    </p:set>
                                    <p:anim calcmode="lin" valueType="num">
                                      <p:cBhvr>
                                        <p:cTn id="13" dur="500" fill="hold"/>
                                        <p:tgtEl>
                                          <p:spTgt spid="71"/>
                                        </p:tgtEl>
                                        <p:attrNameLst>
                                          <p:attrName>ppt_w</p:attrName>
                                        </p:attrNameLst>
                                      </p:cBhvr>
                                      <p:tavLst>
                                        <p:tav tm="0">
                                          <p:val>
                                            <p:fltVal val="0"/>
                                          </p:val>
                                        </p:tav>
                                        <p:tav tm="100000">
                                          <p:val>
                                            <p:strVal val="#ppt_w"/>
                                          </p:val>
                                        </p:tav>
                                      </p:tavLst>
                                    </p:anim>
                                    <p:anim calcmode="lin" valueType="num">
                                      <p:cBhvr>
                                        <p:cTn id="14" dur="500" fill="hold"/>
                                        <p:tgtEl>
                                          <p:spTgt spid="71"/>
                                        </p:tgtEl>
                                        <p:attrNameLst>
                                          <p:attrName>ppt_h</p:attrName>
                                        </p:attrNameLst>
                                      </p:cBhvr>
                                      <p:tavLst>
                                        <p:tav tm="0">
                                          <p:val>
                                            <p:fltVal val="0"/>
                                          </p:val>
                                        </p:tav>
                                        <p:tav tm="100000">
                                          <p:val>
                                            <p:strVal val="#ppt_h"/>
                                          </p:val>
                                        </p:tav>
                                      </p:tavLst>
                                    </p:anim>
                                    <p:animEffect transition="in" filter="fade">
                                      <p:cBhvr>
                                        <p:cTn id="15" dur="500"/>
                                        <p:tgtEl>
                                          <p:spTgt spid="71"/>
                                        </p:tgtEl>
                                      </p:cBhvr>
                                    </p:animEffect>
                                  </p:childTnLst>
                                </p:cTn>
                              </p:par>
                              <p:par>
                                <p:cTn id="16" presetID="22" presetClass="entr" presetSubtype="2" fill="hold" grpId="0" nodeType="withEffect">
                                  <p:stCondLst>
                                    <p:cond delay="0"/>
                                  </p:stCondLst>
                                  <p:childTnLst>
                                    <p:set>
                                      <p:cBhvr>
                                        <p:cTn id="17" dur="1" fill="hold">
                                          <p:stCondLst>
                                            <p:cond delay="0"/>
                                          </p:stCondLst>
                                        </p:cTn>
                                        <p:tgtEl>
                                          <p:spTgt spid="87"/>
                                        </p:tgtEl>
                                        <p:attrNameLst>
                                          <p:attrName>style.visibility</p:attrName>
                                        </p:attrNameLst>
                                      </p:cBhvr>
                                      <p:to>
                                        <p:strVal val="visible"/>
                                      </p:to>
                                    </p:set>
                                    <p:animEffect transition="in" filter="wipe(right)">
                                      <p:cBhvr>
                                        <p:cTn id="18" dur="500"/>
                                        <p:tgtEl>
                                          <p:spTgt spid="87"/>
                                        </p:tgtEl>
                                      </p:cBhvr>
                                    </p:animEffect>
                                  </p:childTnLst>
                                </p:cTn>
                              </p:par>
                            </p:childTnLst>
                          </p:cTn>
                        </p:par>
                        <p:par>
                          <p:cTn id="19" fill="hold">
                            <p:stCondLst>
                              <p:cond delay="1000"/>
                            </p:stCondLst>
                            <p:childTnLst>
                              <p:par>
                                <p:cTn id="20" presetID="53" presetClass="entr" presetSubtype="16" fill="hold" nodeType="afterEffect">
                                  <p:stCondLst>
                                    <p:cond delay="0"/>
                                  </p:stCondLst>
                                  <p:childTnLst>
                                    <p:set>
                                      <p:cBhvr>
                                        <p:cTn id="21" dur="1" fill="hold">
                                          <p:stCondLst>
                                            <p:cond delay="0"/>
                                          </p:stCondLst>
                                        </p:cTn>
                                        <p:tgtEl>
                                          <p:spTgt spid="50"/>
                                        </p:tgtEl>
                                        <p:attrNameLst>
                                          <p:attrName>style.visibility</p:attrName>
                                        </p:attrNameLst>
                                      </p:cBhvr>
                                      <p:to>
                                        <p:strVal val="visible"/>
                                      </p:to>
                                    </p:set>
                                    <p:anim calcmode="lin" valueType="num">
                                      <p:cBhvr>
                                        <p:cTn id="22" dur="500" fill="hold"/>
                                        <p:tgtEl>
                                          <p:spTgt spid="50"/>
                                        </p:tgtEl>
                                        <p:attrNameLst>
                                          <p:attrName>ppt_w</p:attrName>
                                        </p:attrNameLst>
                                      </p:cBhvr>
                                      <p:tavLst>
                                        <p:tav tm="0">
                                          <p:val>
                                            <p:fltVal val="0"/>
                                          </p:val>
                                        </p:tav>
                                        <p:tav tm="100000">
                                          <p:val>
                                            <p:strVal val="#ppt_w"/>
                                          </p:val>
                                        </p:tav>
                                      </p:tavLst>
                                    </p:anim>
                                    <p:anim calcmode="lin" valueType="num">
                                      <p:cBhvr>
                                        <p:cTn id="23" dur="500" fill="hold"/>
                                        <p:tgtEl>
                                          <p:spTgt spid="50"/>
                                        </p:tgtEl>
                                        <p:attrNameLst>
                                          <p:attrName>ppt_h</p:attrName>
                                        </p:attrNameLst>
                                      </p:cBhvr>
                                      <p:tavLst>
                                        <p:tav tm="0">
                                          <p:val>
                                            <p:fltVal val="0"/>
                                          </p:val>
                                        </p:tav>
                                        <p:tav tm="100000">
                                          <p:val>
                                            <p:strVal val="#ppt_h"/>
                                          </p:val>
                                        </p:tav>
                                      </p:tavLst>
                                    </p:anim>
                                    <p:animEffect transition="in" filter="fade">
                                      <p:cBhvr>
                                        <p:cTn id="24" dur="500"/>
                                        <p:tgtEl>
                                          <p:spTgt spid="50"/>
                                        </p:tgtEl>
                                      </p:cBhvr>
                                    </p:animEffect>
                                  </p:childTnLst>
                                </p:cTn>
                              </p:par>
                            </p:childTnLst>
                          </p:cTn>
                        </p:par>
                        <p:par>
                          <p:cTn id="25" fill="hold">
                            <p:stCondLst>
                              <p:cond delay="1500"/>
                            </p:stCondLst>
                            <p:childTnLst>
                              <p:par>
                                <p:cTn id="26" presetID="4" presetClass="entr" presetSubtype="16" fill="hold" nodeType="afterEffect">
                                  <p:stCondLst>
                                    <p:cond delay="0"/>
                                  </p:stCondLst>
                                  <p:childTnLst>
                                    <p:set>
                                      <p:cBhvr>
                                        <p:cTn id="27" dur="1" fill="hold">
                                          <p:stCondLst>
                                            <p:cond delay="0"/>
                                          </p:stCondLst>
                                        </p:cTn>
                                        <p:tgtEl>
                                          <p:spTgt spid="90"/>
                                        </p:tgtEl>
                                        <p:attrNameLst>
                                          <p:attrName>style.visibility</p:attrName>
                                        </p:attrNameLst>
                                      </p:cBhvr>
                                      <p:to>
                                        <p:strVal val="visible"/>
                                      </p:to>
                                    </p:set>
                                    <p:animEffect transition="in" filter="box(in)">
                                      <p:cBhvr>
                                        <p:cTn id="28" dur="2000"/>
                                        <p:tgtEl>
                                          <p:spTgt spid="90"/>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86"/>
                                        </p:tgtEl>
                                        <p:attrNameLst>
                                          <p:attrName>style.visibility</p:attrName>
                                        </p:attrNameLst>
                                      </p:cBhvr>
                                      <p:to>
                                        <p:strVal val="visible"/>
                                      </p:to>
                                    </p:set>
                                    <p:animEffect transition="in" filter="wipe(left)">
                                      <p:cBhvr>
                                        <p:cTn id="31" dur="500"/>
                                        <p:tgtEl>
                                          <p:spTgt spid="86"/>
                                        </p:tgtEl>
                                      </p:cBhvr>
                                    </p:animEffect>
                                  </p:childTnLst>
                                </p:cTn>
                              </p:par>
                            </p:childTnLst>
                          </p:cTn>
                        </p:par>
                        <p:par>
                          <p:cTn id="32" fill="hold">
                            <p:stCondLst>
                              <p:cond delay="3500"/>
                            </p:stCondLst>
                            <p:childTnLst>
                              <p:par>
                                <p:cTn id="33" presetID="53" presetClass="entr" presetSubtype="16" fill="hold" nodeType="afterEffect">
                                  <p:stCondLst>
                                    <p:cond delay="0"/>
                                  </p:stCondLst>
                                  <p:childTnLst>
                                    <p:set>
                                      <p:cBhvr>
                                        <p:cTn id="34" dur="1" fill="hold">
                                          <p:stCondLst>
                                            <p:cond delay="0"/>
                                          </p:stCondLst>
                                        </p:cTn>
                                        <p:tgtEl>
                                          <p:spTgt spid="59"/>
                                        </p:tgtEl>
                                        <p:attrNameLst>
                                          <p:attrName>style.visibility</p:attrName>
                                        </p:attrNameLst>
                                      </p:cBhvr>
                                      <p:to>
                                        <p:strVal val="visible"/>
                                      </p:to>
                                    </p:set>
                                    <p:anim calcmode="lin" valueType="num">
                                      <p:cBhvr>
                                        <p:cTn id="35" dur="500" fill="hold"/>
                                        <p:tgtEl>
                                          <p:spTgt spid="59"/>
                                        </p:tgtEl>
                                        <p:attrNameLst>
                                          <p:attrName>ppt_w</p:attrName>
                                        </p:attrNameLst>
                                      </p:cBhvr>
                                      <p:tavLst>
                                        <p:tav tm="0">
                                          <p:val>
                                            <p:fltVal val="0"/>
                                          </p:val>
                                        </p:tav>
                                        <p:tav tm="100000">
                                          <p:val>
                                            <p:strVal val="#ppt_w"/>
                                          </p:val>
                                        </p:tav>
                                      </p:tavLst>
                                    </p:anim>
                                    <p:anim calcmode="lin" valueType="num">
                                      <p:cBhvr>
                                        <p:cTn id="36" dur="500" fill="hold"/>
                                        <p:tgtEl>
                                          <p:spTgt spid="59"/>
                                        </p:tgtEl>
                                        <p:attrNameLst>
                                          <p:attrName>ppt_h</p:attrName>
                                        </p:attrNameLst>
                                      </p:cBhvr>
                                      <p:tavLst>
                                        <p:tav tm="0">
                                          <p:val>
                                            <p:fltVal val="0"/>
                                          </p:val>
                                        </p:tav>
                                        <p:tav tm="100000">
                                          <p:val>
                                            <p:strVal val="#ppt_h"/>
                                          </p:val>
                                        </p:tav>
                                      </p:tavLst>
                                    </p:anim>
                                    <p:animEffect transition="in" filter="fade">
                                      <p:cBhvr>
                                        <p:cTn id="37" dur="500"/>
                                        <p:tgtEl>
                                          <p:spTgt spid="59"/>
                                        </p:tgtEl>
                                      </p:cBhvr>
                                    </p:animEffect>
                                  </p:childTnLst>
                                </p:cTn>
                              </p:par>
                            </p:childTnLst>
                          </p:cTn>
                        </p:par>
                        <p:par>
                          <p:cTn id="38" fill="hold">
                            <p:stCondLst>
                              <p:cond delay="4000"/>
                            </p:stCondLst>
                            <p:childTnLst>
                              <p:par>
                                <p:cTn id="39" presetID="4" presetClass="entr" presetSubtype="16" fill="hold" nodeType="afterEffect">
                                  <p:stCondLst>
                                    <p:cond delay="0"/>
                                  </p:stCondLst>
                                  <p:childTnLst>
                                    <p:set>
                                      <p:cBhvr>
                                        <p:cTn id="40" dur="1" fill="hold">
                                          <p:stCondLst>
                                            <p:cond delay="0"/>
                                          </p:stCondLst>
                                        </p:cTn>
                                        <p:tgtEl>
                                          <p:spTgt spid="91"/>
                                        </p:tgtEl>
                                        <p:attrNameLst>
                                          <p:attrName>style.visibility</p:attrName>
                                        </p:attrNameLst>
                                      </p:cBhvr>
                                      <p:to>
                                        <p:strVal val="visible"/>
                                      </p:to>
                                    </p:set>
                                    <p:animEffect transition="in" filter="box(in)">
                                      <p:cBhvr>
                                        <p:cTn id="41" dur="2000"/>
                                        <p:tgtEl>
                                          <p:spTgt spid="91"/>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89"/>
                                        </p:tgtEl>
                                        <p:attrNameLst>
                                          <p:attrName>style.visibility</p:attrName>
                                        </p:attrNameLst>
                                      </p:cBhvr>
                                      <p:to>
                                        <p:strVal val="visible"/>
                                      </p:to>
                                    </p:set>
                                    <p:animEffect transition="in" filter="wipe(left)">
                                      <p:cBhvr>
                                        <p:cTn id="44" dur="500"/>
                                        <p:tgtEl>
                                          <p:spTgt spid="89"/>
                                        </p:tgtEl>
                                      </p:cBhvr>
                                    </p:animEffect>
                                  </p:childTnLst>
                                </p:cTn>
                              </p:par>
                            </p:childTnLst>
                          </p:cTn>
                        </p:par>
                        <p:par>
                          <p:cTn id="45" fill="hold">
                            <p:stCondLst>
                              <p:cond delay="6000"/>
                            </p:stCondLst>
                            <p:childTnLst>
                              <p:par>
                                <p:cTn id="46" presetID="53" presetClass="entr" presetSubtype="16" fill="hold" nodeType="afterEffect">
                                  <p:stCondLst>
                                    <p:cond delay="0"/>
                                  </p:stCondLst>
                                  <p:childTnLst>
                                    <p:set>
                                      <p:cBhvr>
                                        <p:cTn id="47" dur="1" fill="hold">
                                          <p:stCondLst>
                                            <p:cond delay="0"/>
                                          </p:stCondLst>
                                        </p:cTn>
                                        <p:tgtEl>
                                          <p:spTgt spid="56"/>
                                        </p:tgtEl>
                                        <p:attrNameLst>
                                          <p:attrName>style.visibility</p:attrName>
                                        </p:attrNameLst>
                                      </p:cBhvr>
                                      <p:to>
                                        <p:strVal val="visible"/>
                                      </p:to>
                                    </p:set>
                                    <p:anim calcmode="lin" valueType="num">
                                      <p:cBhvr>
                                        <p:cTn id="48" dur="500" fill="hold"/>
                                        <p:tgtEl>
                                          <p:spTgt spid="56"/>
                                        </p:tgtEl>
                                        <p:attrNameLst>
                                          <p:attrName>ppt_w</p:attrName>
                                        </p:attrNameLst>
                                      </p:cBhvr>
                                      <p:tavLst>
                                        <p:tav tm="0">
                                          <p:val>
                                            <p:fltVal val="0"/>
                                          </p:val>
                                        </p:tav>
                                        <p:tav tm="100000">
                                          <p:val>
                                            <p:strVal val="#ppt_w"/>
                                          </p:val>
                                        </p:tav>
                                      </p:tavLst>
                                    </p:anim>
                                    <p:anim calcmode="lin" valueType="num">
                                      <p:cBhvr>
                                        <p:cTn id="49" dur="500" fill="hold"/>
                                        <p:tgtEl>
                                          <p:spTgt spid="56"/>
                                        </p:tgtEl>
                                        <p:attrNameLst>
                                          <p:attrName>ppt_h</p:attrName>
                                        </p:attrNameLst>
                                      </p:cBhvr>
                                      <p:tavLst>
                                        <p:tav tm="0">
                                          <p:val>
                                            <p:fltVal val="0"/>
                                          </p:val>
                                        </p:tav>
                                        <p:tav tm="100000">
                                          <p:val>
                                            <p:strVal val="#ppt_h"/>
                                          </p:val>
                                        </p:tav>
                                      </p:tavLst>
                                    </p:anim>
                                    <p:animEffect transition="in" filter="fade">
                                      <p:cBhvr>
                                        <p:cTn id="50" dur="500"/>
                                        <p:tgtEl>
                                          <p:spTgt spid="56"/>
                                        </p:tgtEl>
                                      </p:cBhvr>
                                    </p:animEffect>
                                  </p:childTnLst>
                                </p:cTn>
                              </p:par>
                            </p:childTnLst>
                          </p:cTn>
                        </p:par>
                        <p:par>
                          <p:cTn id="51" fill="hold">
                            <p:stCondLst>
                              <p:cond delay="6500"/>
                            </p:stCondLst>
                            <p:childTnLst>
                              <p:par>
                                <p:cTn id="52" presetID="4" presetClass="entr" presetSubtype="16" fill="hold" nodeType="afterEffect">
                                  <p:stCondLst>
                                    <p:cond delay="0"/>
                                  </p:stCondLst>
                                  <p:childTnLst>
                                    <p:set>
                                      <p:cBhvr>
                                        <p:cTn id="53" dur="1" fill="hold">
                                          <p:stCondLst>
                                            <p:cond delay="0"/>
                                          </p:stCondLst>
                                        </p:cTn>
                                        <p:tgtEl>
                                          <p:spTgt spid="92"/>
                                        </p:tgtEl>
                                        <p:attrNameLst>
                                          <p:attrName>style.visibility</p:attrName>
                                        </p:attrNameLst>
                                      </p:cBhvr>
                                      <p:to>
                                        <p:strVal val="visible"/>
                                      </p:to>
                                    </p:set>
                                    <p:animEffect transition="in" filter="box(in)">
                                      <p:cBhvr>
                                        <p:cTn id="54" dur="2000"/>
                                        <p:tgtEl>
                                          <p:spTgt spid="92"/>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88"/>
                                        </p:tgtEl>
                                        <p:attrNameLst>
                                          <p:attrName>style.visibility</p:attrName>
                                        </p:attrNameLst>
                                      </p:cBhvr>
                                      <p:to>
                                        <p:strVal val="visible"/>
                                      </p:to>
                                    </p:set>
                                    <p:animEffect transition="in" filter="wipe(right)">
                                      <p:cBhvr>
                                        <p:cTn id="57" dur="500"/>
                                        <p:tgtEl>
                                          <p:spTgt spid="88"/>
                                        </p:tgtEl>
                                      </p:cBhvr>
                                    </p:animEffect>
                                  </p:childTnLst>
                                </p:cTn>
                              </p:par>
                            </p:childTnLst>
                          </p:cTn>
                        </p:par>
                        <p:par>
                          <p:cTn id="58" fill="hold">
                            <p:stCondLst>
                              <p:cond delay="8500"/>
                            </p:stCondLst>
                            <p:childTnLst>
                              <p:par>
                                <p:cTn id="59" presetID="53" presetClass="entr" presetSubtype="16" fill="hold" nodeType="afterEffect">
                                  <p:stCondLst>
                                    <p:cond delay="0"/>
                                  </p:stCondLst>
                                  <p:childTnLst>
                                    <p:set>
                                      <p:cBhvr>
                                        <p:cTn id="60" dur="1" fill="hold">
                                          <p:stCondLst>
                                            <p:cond delay="0"/>
                                          </p:stCondLst>
                                        </p:cTn>
                                        <p:tgtEl>
                                          <p:spTgt spid="53"/>
                                        </p:tgtEl>
                                        <p:attrNameLst>
                                          <p:attrName>style.visibility</p:attrName>
                                        </p:attrNameLst>
                                      </p:cBhvr>
                                      <p:to>
                                        <p:strVal val="visible"/>
                                      </p:to>
                                    </p:set>
                                    <p:anim calcmode="lin" valueType="num">
                                      <p:cBhvr>
                                        <p:cTn id="61" dur="500" fill="hold"/>
                                        <p:tgtEl>
                                          <p:spTgt spid="53"/>
                                        </p:tgtEl>
                                        <p:attrNameLst>
                                          <p:attrName>ppt_w</p:attrName>
                                        </p:attrNameLst>
                                      </p:cBhvr>
                                      <p:tavLst>
                                        <p:tav tm="0">
                                          <p:val>
                                            <p:fltVal val="0"/>
                                          </p:val>
                                        </p:tav>
                                        <p:tav tm="100000">
                                          <p:val>
                                            <p:strVal val="#ppt_w"/>
                                          </p:val>
                                        </p:tav>
                                      </p:tavLst>
                                    </p:anim>
                                    <p:anim calcmode="lin" valueType="num">
                                      <p:cBhvr>
                                        <p:cTn id="62" dur="500" fill="hold"/>
                                        <p:tgtEl>
                                          <p:spTgt spid="53"/>
                                        </p:tgtEl>
                                        <p:attrNameLst>
                                          <p:attrName>ppt_h</p:attrName>
                                        </p:attrNameLst>
                                      </p:cBhvr>
                                      <p:tavLst>
                                        <p:tav tm="0">
                                          <p:val>
                                            <p:fltVal val="0"/>
                                          </p:val>
                                        </p:tav>
                                        <p:tav tm="100000">
                                          <p:val>
                                            <p:strVal val="#ppt_h"/>
                                          </p:val>
                                        </p:tav>
                                      </p:tavLst>
                                    </p:anim>
                                    <p:animEffect transition="in" filter="fade">
                                      <p:cBhvr>
                                        <p:cTn id="63" dur="500"/>
                                        <p:tgtEl>
                                          <p:spTgt spid="53"/>
                                        </p:tgtEl>
                                      </p:cBhvr>
                                    </p:animEffect>
                                  </p:childTnLst>
                                </p:cTn>
                              </p:par>
                            </p:childTnLst>
                          </p:cTn>
                        </p:par>
                        <p:par>
                          <p:cTn id="64" fill="hold">
                            <p:stCondLst>
                              <p:cond delay="9000"/>
                            </p:stCondLst>
                            <p:childTnLst>
                              <p:par>
                                <p:cTn id="65" presetID="4" presetClass="entr" presetSubtype="16" fill="hold" nodeType="afterEffect">
                                  <p:stCondLst>
                                    <p:cond delay="0"/>
                                  </p:stCondLst>
                                  <p:childTnLst>
                                    <p:set>
                                      <p:cBhvr>
                                        <p:cTn id="66" dur="1" fill="hold">
                                          <p:stCondLst>
                                            <p:cond delay="0"/>
                                          </p:stCondLst>
                                        </p:cTn>
                                        <p:tgtEl>
                                          <p:spTgt spid="93"/>
                                        </p:tgtEl>
                                        <p:attrNameLst>
                                          <p:attrName>style.visibility</p:attrName>
                                        </p:attrNameLst>
                                      </p:cBhvr>
                                      <p:to>
                                        <p:strVal val="visible"/>
                                      </p:to>
                                    </p:set>
                                    <p:animEffect transition="in" filter="box(in)">
                                      <p:cBhvr>
                                        <p:cTn id="67" dur="2000"/>
                                        <p:tgtEl>
                                          <p:spTgt spid="93"/>
                                        </p:tgtEl>
                                      </p:cBhvr>
                                    </p:animEffect>
                                  </p:childTnLst>
                                </p:cTn>
                              </p:par>
                              <p:par>
                                <p:cTn id="68" presetID="22" presetClass="entr" presetSubtype="2" fill="hold" grpId="0" nodeType="withEffect">
                                  <p:stCondLst>
                                    <p:cond delay="0"/>
                                  </p:stCondLst>
                                  <p:childTnLst>
                                    <p:set>
                                      <p:cBhvr>
                                        <p:cTn id="69" dur="1" fill="hold">
                                          <p:stCondLst>
                                            <p:cond delay="0"/>
                                          </p:stCondLst>
                                        </p:cTn>
                                        <p:tgtEl>
                                          <p:spTgt spid="85"/>
                                        </p:tgtEl>
                                        <p:attrNameLst>
                                          <p:attrName>style.visibility</p:attrName>
                                        </p:attrNameLst>
                                      </p:cBhvr>
                                      <p:to>
                                        <p:strVal val="visible"/>
                                      </p:to>
                                    </p:set>
                                    <p:animEffect transition="in" filter="wipe(right)">
                                      <p:cBhvr>
                                        <p:cTn id="70"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P spid="86" grpId="0"/>
      <p:bldP spid="87" grpId="0"/>
      <p:bldP spid="88" grpId="0"/>
      <p:bldP spid="8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443782" y="1544007"/>
            <a:ext cx="2439507" cy="2205325"/>
            <a:chOff x="4591709" y="2058677"/>
            <a:chExt cx="3252676" cy="2940433"/>
          </a:xfrm>
        </p:grpSpPr>
        <p:grpSp>
          <p:nvGrpSpPr>
            <p:cNvPr id="20" name="Group 4"/>
            <p:cNvGrpSpPr/>
            <p:nvPr/>
          </p:nvGrpSpPr>
          <p:grpSpPr>
            <a:xfrm>
              <a:off x="4591709" y="2058677"/>
              <a:ext cx="3252676" cy="2940433"/>
              <a:chOff x="4683153" y="2682940"/>
              <a:chExt cx="2890404" cy="2612939"/>
            </a:xfrm>
          </p:grpSpPr>
          <p:sp>
            <p:nvSpPr>
              <p:cNvPr id="24" name="Freeform: Shape 5"/>
              <p:cNvSpPr/>
              <p:nvPr/>
            </p:nvSpPr>
            <p:spPr bwMode="auto">
              <a:xfrm>
                <a:off x="7178492" y="3765234"/>
                <a:ext cx="161701" cy="113926"/>
              </a:xfrm>
              <a:custGeom>
                <a:avLst/>
                <a:gdLst>
                  <a:gd name="T0" fmla="*/ 88 w 88"/>
                  <a:gd name="T1" fmla="*/ 0 h 62"/>
                  <a:gd name="T2" fmla="*/ 0 w 88"/>
                  <a:gd name="T3" fmla="*/ 9 h 62"/>
                  <a:gd name="T4" fmla="*/ 61 w 88"/>
                  <a:gd name="T5" fmla="*/ 62 h 62"/>
                  <a:gd name="T6" fmla="*/ 88 w 88"/>
                  <a:gd name="T7" fmla="*/ 0 h 62"/>
                  <a:gd name="T8" fmla="*/ 88 w 88"/>
                  <a:gd name="T9" fmla="*/ 0 h 62"/>
                </a:gdLst>
                <a:ahLst/>
                <a:cxnLst>
                  <a:cxn ang="0">
                    <a:pos x="T0" y="T1"/>
                  </a:cxn>
                  <a:cxn ang="0">
                    <a:pos x="T2" y="T3"/>
                  </a:cxn>
                  <a:cxn ang="0">
                    <a:pos x="T4" y="T5"/>
                  </a:cxn>
                  <a:cxn ang="0">
                    <a:pos x="T6" y="T7"/>
                  </a:cxn>
                  <a:cxn ang="0">
                    <a:pos x="T8" y="T9"/>
                  </a:cxn>
                </a:cxnLst>
                <a:rect l="0" t="0" r="r" b="b"/>
                <a:pathLst>
                  <a:path w="88" h="62">
                    <a:moveTo>
                      <a:pt x="88" y="0"/>
                    </a:moveTo>
                    <a:lnTo>
                      <a:pt x="0" y="9"/>
                    </a:lnTo>
                    <a:lnTo>
                      <a:pt x="61" y="62"/>
                    </a:lnTo>
                    <a:lnTo>
                      <a:pt x="88" y="0"/>
                    </a:lnTo>
                    <a:lnTo>
                      <a:pt x="88" y="0"/>
                    </a:lnTo>
                    <a:close/>
                  </a:path>
                </a:pathLst>
              </a:custGeom>
              <a:solidFill>
                <a:srgbClr val="804A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 name="Freeform: Shape 6"/>
              <p:cNvSpPr/>
              <p:nvPr/>
            </p:nvSpPr>
            <p:spPr bwMode="auto">
              <a:xfrm>
                <a:off x="5827922" y="4955940"/>
                <a:ext cx="139651" cy="126789"/>
              </a:xfrm>
              <a:custGeom>
                <a:avLst/>
                <a:gdLst>
                  <a:gd name="T0" fmla="*/ 29 w 76"/>
                  <a:gd name="T1" fmla="*/ 0 h 69"/>
                  <a:gd name="T2" fmla="*/ 76 w 76"/>
                  <a:gd name="T3" fmla="*/ 55 h 69"/>
                  <a:gd name="T4" fmla="*/ 12 w 76"/>
                  <a:gd name="T5" fmla="*/ 69 h 69"/>
                  <a:gd name="T6" fmla="*/ 0 w 76"/>
                  <a:gd name="T7" fmla="*/ 69 h 69"/>
                  <a:gd name="T8" fmla="*/ 29 w 76"/>
                  <a:gd name="T9" fmla="*/ 0 h 69"/>
                  <a:gd name="T10" fmla="*/ 29 w 76"/>
                  <a:gd name="T11" fmla="*/ 0 h 69"/>
                </a:gdLst>
                <a:ahLst/>
                <a:cxnLst>
                  <a:cxn ang="0">
                    <a:pos x="T0" y="T1"/>
                  </a:cxn>
                  <a:cxn ang="0">
                    <a:pos x="T2" y="T3"/>
                  </a:cxn>
                  <a:cxn ang="0">
                    <a:pos x="T4" y="T5"/>
                  </a:cxn>
                  <a:cxn ang="0">
                    <a:pos x="T6" y="T7"/>
                  </a:cxn>
                  <a:cxn ang="0">
                    <a:pos x="T8" y="T9"/>
                  </a:cxn>
                  <a:cxn ang="0">
                    <a:pos x="T10" y="T11"/>
                  </a:cxn>
                </a:cxnLst>
                <a:rect l="0" t="0" r="r" b="b"/>
                <a:pathLst>
                  <a:path w="76" h="69">
                    <a:moveTo>
                      <a:pt x="29" y="0"/>
                    </a:moveTo>
                    <a:lnTo>
                      <a:pt x="76" y="55"/>
                    </a:lnTo>
                    <a:lnTo>
                      <a:pt x="12" y="69"/>
                    </a:lnTo>
                    <a:lnTo>
                      <a:pt x="0" y="69"/>
                    </a:lnTo>
                    <a:lnTo>
                      <a:pt x="29" y="0"/>
                    </a:lnTo>
                    <a:lnTo>
                      <a:pt x="29" y="0"/>
                    </a:lnTo>
                    <a:close/>
                  </a:path>
                </a:pathLst>
              </a:custGeom>
              <a:solidFill>
                <a:srgbClr val="804A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 name="Freeform: Shape 7"/>
              <p:cNvSpPr/>
              <p:nvPr/>
            </p:nvSpPr>
            <p:spPr bwMode="auto">
              <a:xfrm>
                <a:off x="5436532" y="4838340"/>
                <a:ext cx="143326" cy="134139"/>
              </a:xfrm>
              <a:custGeom>
                <a:avLst/>
                <a:gdLst>
                  <a:gd name="T0" fmla="*/ 78 w 78"/>
                  <a:gd name="T1" fmla="*/ 0 h 73"/>
                  <a:gd name="T2" fmla="*/ 0 w 78"/>
                  <a:gd name="T3" fmla="*/ 14 h 73"/>
                  <a:gd name="T4" fmla="*/ 50 w 78"/>
                  <a:gd name="T5" fmla="*/ 73 h 73"/>
                  <a:gd name="T6" fmla="*/ 78 w 78"/>
                  <a:gd name="T7" fmla="*/ 0 h 73"/>
                  <a:gd name="T8" fmla="*/ 78 w 78"/>
                  <a:gd name="T9" fmla="*/ 0 h 73"/>
                </a:gdLst>
                <a:ahLst/>
                <a:cxnLst>
                  <a:cxn ang="0">
                    <a:pos x="T0" y="T1"/>
                  </a:cxn>
                  <a:cxn ang="0">
                    <a:pos x="T2" y="T3"/>
                  </a:cxn>
                  <a:cxn ang="0">
                    <a:pos x="T4" y="T5"/>
                  </a:cxn>
                  <a:cxn ang="0">
                    <a:pos x="T6" y="T7"/>
                  </a:cxn>
                  <a:cxn ang="0">
                    <a:pos x="T8" y="T9"/>
                  </a:cxn>
                </a:cxnLst>
                <a:rect l="0" t="0" r="r" b="b"/>
                <a:pathLst>
                  <a:path w="78" h="73">
                    <a:moveTo>
                      <a:pt x="78" y="0"/>
                    </a:moveTo>
                    <a:lnTo>
                      <a:pt x="0" y="14"/>
                    </a:lnTo>
                    <a:lnTo>
                      <a:pt x="50" y="73"/>
                    </a:lnTo>
                    <a:lnTo>
                      <a:pt x="78" y="0"/>
                    </a:lnTo>
                    <a:lnTo>
                      <a:pt x="78" y="0"/>
                    </a:lnTo>
                    <a:close/>
                  </a:path>
                </a:pathLst>
              </a:custGeom>
              <a:solidFill>
                <a:srgbClr val="804A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 name="Freeform: Shape 8"/>
              <p:cNvSpPr/>
              <p:nvPr/>
            </p:nvSpPr>
            <p:spPr bwMode="auto">
              <a:xfrm>
                <a:off x="5118643" y="2682940"/>
                <a:ext cx="2454914" cy="999605"/>
              </a:xfrm>
              <a:custGeom>
                <a:avLst/>
                <a:gdLst>
                  <a:gd name="T0" fmla="*/ 232 w 1336"/>
                  <a:gd name="T1" fmla="*/ 38 h 544"/>
                  <a:gd name="T2" fmla="*/ 723 w 1336"/>
                  <a:gd name="T3" fmla="*/ 43 h 544"/>
                  <a:gd name="T4" fmla="*/ 1130 w 1336"/>
                  <a:gd name="T5" fmla="*/ 361 h 544"/>
                  <a:gd name="T6" fmla="*/ 1123 w 1336"/>
                  <a:gd name="T7" fmla="*/ 380 h 544"/>
                  <a:gd name="T8" fmla="*/ 1175 w 1336"/>
                  <a:gd name="T9" fmla="*/ 423 h 544"/>
                  <a:gd name="T10" fmla="*/ 1102 w 1336"/>
                  <a:gd name="T11" fmla="*/ 427 h 544"/>
                  <a:gd name="T12" fmla="*/ 611 w 1336"/>
                  <a:gd name="T13" fmla="*/ 463 h 544"/>
                  <a:gd name="T14" fmla="*/ 609 w 1336"/>
                  <a:gd name="T15" fmla="*/ 463 h 544"/>
                  <a:gd name="T16" fmla="*/ 607 w 1336"/>
                  <a:gd name="T17" fmla="*/ 461 h 544"/>
                  <a:gd name="T18" fmla="*/ 211 w 1336"/>
                  <a:gd name="T19" fmla="*/ 104 h 544"/>
                  <a:gd name="T20" fmla="*/ 211 w 1336"/>
                  <a:gd name="T21" fmla="*/ 104 h 544"/>
                  <a:gd name="T22" fmla="*/ 156 w 1336"/>
                  <a:gd name="T23" fmla="*/ 57 h 544"/>
                  <a:gd name="T24" fmla="*/ 225 w 1336"/>
                  <a:gd name="T25" fmla="*/ 57 h 544"/>
                  <a:gd name="T26" fmla="*/ 232 w 1336"/>
                  <a:gd name="T27" fmla="*/ 38 h 544"/>
                  <a:gd name="T28" fmla="*/ 232 w 1336"/>
                  <a:gd name="T29" fmla="*/ 38 h 544"/>
                  <a:gd name="T30" fmla="*/ 730 w 1336"/>
                  <a:gd name="T31" fmla="*/ 12 h 544"/>
                  <a:gd name="T32" fmla="*/ 1336 w 1336"/>
                  <a:gd name="T33" fmla="*/ 480 h 544"/>
                  <a:gd name="T34" fmla="*/ 590 w 1336"/>
                  <a:gd name="T35" fmla="*/ 544 h 544"/>
                  <a:gd name="T36" fmla="*/ 0 w 1336"/>
                  <a:gd name="T37" fmla="*/ 0 h 544"/>
                  <a:gd name="T38" fmla="*/ 730 w 1336"/>
                  <a:gd name="T39" fmla="*/ 12 h 544"/>
                  <a:gd name="T40" fmla="*/ 730 w 1336"/>
                  <a:gd name="T41" fmla="*/ 12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36" h="544">
                    <a:moveTo>
                      <a:pt x="232" y="38"/>
                    </a:moveTo>
                    <a:lnTo>
                      <a:pt x="723" y="43"/>
                    </a:lnTo>
                    <a:lnTo>
                      <a:pt x="1130" y="361"/>
                    </a:lnTo>
                    <a:lnTo>
                      <a:pt x="1123" y="380"/>
                    </a:lnTo>
                    <a:lnTo>
                      <a:pt x="1175" y="423"/>
                    </a:lnTo>
                    <a:lnTo>
                      <a:pt x="1102" y="427"/>
                    </a:lnTo>
                    <a:lnTo>
                      <a:pt x="611" y="463"/>
                    </a:lnTo>
                    <a:lnTo>
                      <a:pt x="609" y="463"/>
                    </a:lnTo>
                    <a:lnTo>
                      <a:pt x="607" y="461"/>
                    </a:lnTo>
                    <a:lnTo>
                      <a:pt x="211" y="104"/>
                    </a:lnTo>
                    <a:lnTo>
                      <a:pt x="211" y="104"/>
                    </a:lnTo>
                    <a:lnTo>
                      <a:pt x="156" y="57"/>
                    </a:lnTo>
                    <a:lnTo>
                      <a:pt x="225" y="57"/>
                    </a:lnTo>
                    <a:lnTo>
                      <a:pt x="232" y="38"/>
                    </a:lnTo>
                    <a:lnTo>
                      <a:pt x="232" y="38"/>
                    </a:lnTo>
                    <a:close/>
                    <a:moveTo>
                      <a:pt x="730" y="12"/>
                    </a:moveTo>
                    <a:lnTo>
                      <a:pt x="1336" y="480"/>
                    </a:lnTo>
                    <a:lnTo>
                      <a:pt x="590" y="544"/>
                    </a:lnTo>
                    <a:lnTo>
                      <a:pt x="0" y="0"/>
                    </a:lnTo>
                    <a:lnTo>
                      <a:pt x="730" y="12"/>
                    </a:lnTo>
                    <a:lnTo>
                      <a:pt x="730" y="12"/>
                    </a:lnTo>
                    <a:close/>
                  </a:path>
                </a:pathLst>
              </a:custGeom>
              <a:blipFill dpi="0" rotWithShape="1">
                <a:blip r:embed="rId1">
                  <a:extLst>
                    <a:ext uri="{28A0092B-C50C-407E-A947-70E740481C1C}">
                      <a14:useLocalDpi xmlns:a14="http://schemas.microsoft.com/office/drawing/2010/main" val="0"/>
                    </a:ext>
                  </a:extLst>
                </a:blip>
                <a:srcRect/>
                <a:stretch>
                  <a:fillRect/>
                </a:stretch>
              </a:blipFill>
              <a:ln>
                <a:noFill/>
              </a:ln>
            </p:spPr>
            <p:txBody>
              <a:bodyPr anchor="ctr"/>
              <a:lstStyle/>
              <a:p>
                <a:pPr algn="ctr"/>
              </a:p>
            </p:txBody>
          </p:sp>
          <p:sp>
            <p:nvSpPr>
              <p:cNvPr id="28" name="Freeform: Shape 9"/>
              <p:cNvSpPr/>
              <p:nvPr/>
            </p:nvSpPr>
            <p:spPr bwMode="auto">
              <a:xfrm>
                <a:off x="5544946" y="2752765"/>
                <a:ext cx="1650084" cy="644967"/>
              </a:xfrm>
              <a:custGeom>
                <a:avLst/>
                <a:gdLst>
                  <a:gd name="T0" fmla="*/ 0 w 898"/>
                  <a:gd name="T1" fmla="*/ 0 h 351"/>
                  <a:gd name="T2" fmla="*/ 491 w 898"/>
                  <a:gd name="T3" fmla="*/ 5 h 351"/>
                  <a:gd name="T4" fmla="*/ 898 w 898"/>
                  <a:gd name="T5" fmla="*/ 323 h 351"/>
                  <a:gd name="T6" fmla="*/ 401 w 898"/>
                  <a:gd name="T7" fmla="*/ 351 h 351"/>
                  <a:gd name="T8" fmla="*/ 0 w 898"/>
                  <a:gd name="T9" fmla="*/ 0 h 351"/>
                  <a:gd name="T10" fmla="*/ 0 w 898"/>
                  <a:gd name="T11" fmla="*/ 0 h 351"/>
                </a:gdLst>
                <a:ahLst/>
                <a:cxnLst>
                  <a:cxn ang="0">
                    <a:pos x="T0" y="T1"/>
                  </a:cxn>
                  <a:cxn ang="0">
                    <a:pos x="T2" y="T3"/>
                  </a:cxn>
                  <a:cxn ang="0">
                    <a:pos x="T4" y="T5"/>
                  </a:cxn>
                  <a:cxn ang="0">
                    <a:pos x="T6" y="T7"/>
                  </a:cxn>
                  <a:cxn ang="0">
                    <a:pos x="T8" y="T9"/>
                  </a:cxn>
                  <a:cxn ang="0">
                    <a:pos x="T10" y="T11"/>
                  </a:cxn>
                </a:cxnLst>
                <a:rect l="0" t="0" r="r" b="b"/>
                <a:pathLst>
                  <a:path w="898" h="351">
                    <a:moveTo>
                      <a:pt x="0" y="0"/>
                    </a:moveTo>
                    <a:lnTo>
                      <a:pt x="491" y="5"/>
                    </a:lnTo>
                    <a:lnTo>
                      <a:pt x="898" y="323"/>
                    </a:lnTo>
                    <a:lnTo>
                      <a:pt x="401" y="351"/>
                    </a:lnTo>
                    <a:lnTo>
                      <a:pt x="0" y="0"/>
                    </a:lnTo>
                    <a:lnTo>
                      <a:pt x="0" y="0"/>
                    </a:lnTo>
                    <a:close/>
                  </a:path>
                </a:pathLst>
              </a:custGeom>
              <a:solidFill>
                <a:srgbClr val="EBEBE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 name="Freeform: Shape 10"/>
              <p:cNvSpPr/>
              <p:nvPr/>
            </p:nvSpPr>
            <p:spPr bwMode="auto">
              <a:xfrm>
                <a:off x="5592721" y="2769304"/>
                <a:ext cx="1554534" cy="611891"/>
              </a:xfrm>
              <a:custGeom>
                <a:avLst/>
                <a:gdLst>
                  <a:gd name="T0" fmla="*/ 0 w 846"/>
                  <a:gd name="T1" fmla="*/ 0 h 333"/>
                  <a:gd name="T2" fmla="*/ 460 w 846"/>
                  <a:gd name="T3" fmla="*/ 5 h 333"/>
                  <a:gd name="T4" fmla="*/ 846 w 846"/>
                  <a:gd name="T5" fmla="*/ 307 h 333"/>
                  <a:gd name="T6" fmla="*/ 377 w 846"/>
                  <a:gd name="T7" fmla="*/ 333 h 333"/>
                  <a:gd name="T8" fmla="*/ 0 w 846"/>
                  <a:gd name="T9" fmla="*/ 0 h 333"/>
                </a:gdLst>
                <a:ahLst/>
                <a:cxnLst>
                  <a:cxn ang="0">
                    <a:pos x="T0" y="T1"/>
                  </a:cxn>
                  <a:cxn ang="0">
                    <a:pos x="T2" y="T3"/>
                  </a:cxn>
                  <a:cxn ang="0">
                    <a:pos x="T4" y="T5"/>
                  </a:cxn>
                  <a:cxn ang="0">
                    <a:pos x="T6" y="T7"/>
                  </a:cxn>
                  <a:cxn ang="0">
                    <a:pos x="T8" y="T9"/>
                  </a:cxn>
                </a:cxnLst>
                <a:rect l="0" t="0" r="r" b="b"/>
                <a:pathLst>
                  <a:path w="846" h="333">
                    <a:moveTo>
                      <a:pt x="0" y="0"/>
                    </a:moveTo>
                    <a:lnTo>
                      <a:pt x="460" y="5"/>
                    </a:lnTo>
                    <a:lnTo>
                      <a:pt x="846" y="307"/>
                    </a:lnTo>
                    <a:lnTo>
                      <a:pt x="377" y="333"/>
                    </a:lnTo>
                    <a:lnTo>
                      <a:pt x="0" y="0"/>
                    </a:lnTo>
                    <a:close/>
                  </a:path>
                </a:pathLst>
              </a:custGeom>
              <a:blipFill dpi="0" rotWithShape="1">
                <a:blip r:embed="rId1">
                  <a:extLst>
                    <a:ext uri="{28A0092B-C50C-407E-A947-70E740481C1C}">
                      <a14:useLocalDpi xmlns:a14="http://schemas.microsoft.com/office/drawing/2010/main" val="0"/>
                    </a:ext>
                  </a:extLst>
                </a:blip>
                <a:srcRect/>
                <a:stretch>
                  <a:fillRect/>
                </a:stretch>
              </a:blipFill>
              <a:ln>
                <a:noFill/>
              </a:ln>
            </p:spPr>
            <p:txBody>
              <a:bodyPr anchor="ctr"/>
              <a:lstStyle/>
              <a:p>
                <a:pPr algn="ctr"/>
              </a:p>
            </p:txBody>
          </p:sp>
          <p:sp>
            <p:nvSpPr>
              <p:cNvPr id="30" name="Freeform: Shape 11"/>
              <p:cNvSpPr/>
              <p:nvPr/>
            </p:nvSpPr>
            <p:spPr bwMode="auto">
              <a:xfrm>
                <a:off x="6234012" y="3346282"/>
                <a:ext cx="961017" cy="187426"/>
              </a:xfrm>
              <a:custGeom>
                <a:avLst/>
                <a:gdLst>
                  <a:gd name="T0" fmla="*/ 523 w 523"/>
                  <a:gd name="T1" fmla="*/ 0 h 102"/>
                  <a:gd name="T2" fmla="*/ 516 w 523"/>
                  <a:gd name="T3" fmla="*/ 19 h 102"/>
                  <a:gd name="T4" fmla="*/ 495 w 523"/>
                  <a:gd name="T5" fmla="*/ 66 h 102"/>
                  <a:gd name="T6" fmla="*/ 4 w 523"/>
                  <a:gd name="T7" fmla="*/ 102 h 102"/>
                  <a:gd name="T8" fmla="*/ 2 w 523"/>
                  <a:gd name="T9" fmla="*/ 102 h 102"/>
                  <a:gd name="T10" fmla="*/ 0 w 523"/>
                  <a:gd name="T11" fmla="*/ 100 h 102"/>
                  <a:gd name="T12" fmla="*/ 26 w 523"/>
                  <a:gd name="T13" fmla="*/ 28 h 102"/>
                  <a:gd name="T14" fmla="*/ 523 w 523"/>
                  <a:gd name="T15" fmla="*/ 0 h 102"/>
                  <a:gd name="T16" fmla="*/ 523 w 523"/>
                  <a:gd name="T17"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3" h="102">
                    <a:moveTo>
                      <a:pt x="523" y="0"/>
                    </a:moveTo>
                    <a:lnTo>
                      <a:pt x="516" y="19"/>
                    </a:lnTo>
                    <a:lnTo>
                      <a:pt x="495" y="66"/>
                    </a:lnTo>
                    <a:lnTo>
                      <a:pt x="4" y="102"/>
                    </a:lnTo>
                    <a:lnTo>
                      <a:pt x="2" y="102"/>
                    </a:lnTo>
                    <a:lnTo>
                      <a:pt x="0" y="100"/>
                    </a:lnTo>
                    <a:lnTo>
                      <a:pt x="26" y="28"/>
                    </a:lnTo>
                    <a:lnTo>
                      <a:pt x="523" y="0"/>
                    </a:lnTo>
                    <a:lnTo>
                      <a:pt x="523" y="0"/>
                    </a:lnTo>
                    <a:close/>
                  </a:path>
                </a:pathLst>
              </a:custGeom>
              <a:gradFill flip="none" rotWithShape="1">
                <a:gsLst>
                  <a:gs pos="0">
                    <a:schemeClr val="accent2"/>
                  </a:gs>
                  <a:gs pos="46000">
                    <a:schemeClr val="accent2"/>
                  </a:gs>
                  <a:gs pos="82000">
                    <a:schemeClr val="tx1">
                      <a:lumMod val="85000"/>
                      <a:lumOff val="15000"/>
                    </a:schemeClr>
                  </a:gs>
                  <a:gs pos="100000">
                    <a:schemeClr val="tx1">
                      <a:lumMod val="85000"/>
                      <a:lumOff val="15000"/>
                    </a:schemeClr>
                  </a:gs>
                </a:gsLst>
                <a:lin ang="5160000" scaled="0"/>
                <a:tileRect/>
              </a:gradFill>
              <a:ln>
                <a:noFill/>
              </a:ln>
            </p:spPr>
            <p:txBody>
              <a:bodyPr anchor="ctr"/>
              <a:lstStyle/>
              <a:p>
                <a:pPr algn="ctr"/>
              </a:p>
            </p:txBody>
          </p:sp>
          <p:sp>
            <p:nvSpPr>
              <p:cNvPr id="31" name="Freeform: Shape 12"/>
              <p:cNvSpPr/>
              <p:nvPr/>
            </p:nvSpPr>
            <p:spPr bwMode="auto">
              <a:xfrm>
                <a:off x="5506358" y="2752765"/>
                <a:ext cx="775429" cy="777267"/>
              </a:xfrm>
              <a:custGeom>
                <a:avLst/>
                <a:gdLst>
                  <a:gd name="T0" fmla="*/ 21 w 422"/>
                  <a:gd name="T1" fmla="*/ 0 h 423"/>
                  <a:gd name="T2" fmla="*/ 14 w 422"/>
                  <a:gd name="T3" fmla="*/ 19 h 423"/>
                  <a:gd name="T4" fmla="*/ 14 w 422"/>
                  <a:gd name="T5" fmla="*/ 19 h 423"/>
                  <a:gd name="T6" fmla="*/ 0 w 422"/>
                  <a:gd name="T7" fmla="*/ 66 h 423"/>
                  <a:gd name="T8" fmla="*/ 0 w 422"/>
                  <a:gd name="T9" fmla="*/ 66 h 423"/>
                  <a:gd name="T10" fmla="*/ 396 w 422"/>
                  <a:gd name="T11" fmla="*/ 423 h 423"/>
                  <a:gd name="T12" fmla="*/ 422 w 422"/>
                  <a:gd name="T13" fmla="*/ 351 h 423"/>
                  <a:gd name="T14" fmla="*/ 21 w 422"/>
                  <a:gd name="T15" fmla="*/ 0 h 423"/>
                  <a:gd name="T16" fmla="*/ 21 w 422"/>
                  <a:gd name="T17"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2" h="423">
                    <a:moveTo>
                      <a:pt x="21" y="0"/>
                    </a:moveTo>
                    <a:lnTo>
                      <a:pt x="14" y="19"/>
                    </a:lnTo>
                    <a:lnTo>
                      <a:pt x="14" y="19"/>
                    </a:lnTo>
                    <a:lnTo>
                      <a:pt x="0" y="66"/>
                    </a:lnTo>
                    <a:lnTo>
                      <a:pt x="0" y="66"/>
                    </a:lnTo>
                    <a:lnTo>
                      <a:pt x="396" y="423"/>
                    </a:lnTo>
                    <a:lnTo>
                      <a:pt x="422" y="351"/>
                    </a:lnTo>
                    <a:lnTo>
                      <a:pt x="21" y="0"/>
                    </a:lnTo>
                    <a:lnTo>
                      <a:pt x="21" y="0"/>
                    </a:lnTo>
                    <a:close/>
                  </a:path>
                </a:pathLst>
              </a:custGeom>
              <a:gradFill flip="none" rotWithShape="1">
                <a:gsLst>
                  <a:gs pos="0">
                    <a:schemeClr val="accent2"/>
                  </a:gs>
                  <a:gs pos="46000">
                    <a:schemeClr val="accent2"/>
                  </a:gs>
                  <a:gs pos="61000">
                    <a:schemeClr val="tx1">
                      <a:lumMod val="85000"/>
                      <a:lumOff val="15000"/>
                    </a:schemeClr>
                  </a:gs>
                  <a:gs pos="100000">
                    <a:schemeClr val="tx1">
                      <a:lumMod val="85000"/>
                      <a:lumOff val="15000"/>
                    </a:schemeClr>
                  </a:gs>
                </a:gsLst>
                <a:lin ang="7740000" scaled="0"/>
                <a:tileRect/>
              </a:gradFill>
              <a:ln>
                <a:noFill/>
              </a:ln>
            </p:spPr>
            <p:txBody>
              <a:bodyPr anchor="ctr"/>
              <a:lstStyle/>
              <a:p>
                <a:pPr algn="ctr"/>
              </a:p>
            </p:txBody>
          </p:sp>
          <p:sp>
            <p:nvSpPr>
              <p:cNvPr id="32" name="Freeform: Shape 13"/>
              <p:cNvSpPr/>
              <p:nvPr/>
            </p:nvSpPr>
            <p:spPr bwMode="auto">
              <a:xfrm>
                <a:off x="5405295" y="2787679"/>
                <a:ext cx="126788" cy="86364"/>
              </a:xfrm>
              <a:custGeom>
                <a:avLst/>
                <a:gdLst>
                  <a:gd name="T0" fmla="*/ 69 w 69"/>
                  <a:gd name="T1" fmla="*/ 0 h 47"/>
                  <a:gd name="T2" fmla="*/ 69 w 69"/>
                  <a:gd name="T3" fmla="*/ 0 h 47"/>
                  <a:gd name="T4" fmla="*/ 55 w 69"/>
                  <a:gd name="T5" fmla="*/ 47 h 47"/>
                  <a:gd name="T6" fmla="*/ 0 w 69"/>
                  <a:gd name="T7" fmla="*/ 0 h 47"/>
                  <a:gd name="T8" fmla="*/ 69 w 69"/>
                  <a:gd name="T9" fmla="*/ 0 h 47"/>
                  <a:gd name="T10" fmla="*/ 69 w 69"/>
                  <a:gd name="T11" fmla="*/ 0 h 47"/>
                </a:gdLst>
                <a:ahLst/>
                <a:cxnLst>
                  <a:cxn ang="0">
                    <a:pos x="T0" y="T1"/>
                  </a:cxn>
                  <a:cxn ang="0">
                    <a:pos x="T2" y="T3"/>
                  </a:cxn>
                  <a:cxn ang="0">
                    <a:pos x="T4" y="T5"/>
                  </a:cxn>
                  <a:cxn ang="0">
                    <a:pos x="T6" y="T7"/>
                  </a:cxn>
                  <a:cxn ang="0">
                    <a:pos x="T8" y="T9"/>
                  </a:cxn>
                  <a:cxn ang="0">
                    <a:pos x="T10" y="T11"/>
                  </a:cxn>
                </a:cxnLst>
                <a:rect l="0" t="0" r="r" b="b"/>
                <a:pathLst>
                  <a:path w="69" h="47">
                    <a:moveTo>
                      <a:pt x="69" y="0"/>
                    </a:moveTo>
                    <a:lnTo>
                      <a:pt x="69" y="0"/>
                    </a:lnTo>
                    <a:lnTo>
                      <a:pt x="55" y="47"/>
                    </a:lnTo>
                    <a:lnTo>
                      <a:pt x="0" y="0"/>
                    </a:lnTo>
                    <a:lnTo>
                      <a:pt x="69" y="0"/>
                    </a:lnTo>
                    <a:lnTo>
                      <a:pt x="69" y="0"/>
                    </a:lnTo>
                    <a:close/>
                  </a:path>
                </a:pathLst>
              </a:custGeom>
              <a:solidFill>
                <a:srgbClr val="804A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 name="Freeform: Shape 14"/>
              <p:cNvSpPr/>
              <p:nvPr/>
            </p:nvSpPr>
            <p:spPr bwMode="auto">
              <a:xfrm>
                <a:off x="7143580" y="3381194"/>
                <a:ext cx="134138" cy="86364"/>
              </a:xfrm>
              <a:custGeom>
                <a:avLst/>
                <a:gdLst>
                  <a:gd name="T0" fmla="*/ 21 w 73"/>
                  <a:gd name="T1" fmla="*/ 0 h 47"/>
                  <a:gd name="T2" fmla="*/ 0 w 73"/>
                  <a:gd name="T3" fmla="*/ 47 h 47"/>
                  <a:gd name="T4" fmla="*/ 73 w 73"/>
                  <a:gd name="T5" fmla="*/ 43 h 47"/>
                  <a:gd name="T6" fmla="*/ 21 w 73"/>
                  <a:gd name="T7" fmla="*/ 0 h 47"/>
                  <a:gd name="T8" fmla="*/ 21 w 73"/>
                  <a:gd name="T9" fmla="*/ 0 h 47"/>
                </a:gdLst>
                <a:ahLst/>
                <a:cxnLst>
                  <a:cxn ang="0">
                    <a:pos x="T0" y="T1"/>
                  </a:cxn>
                  <a:cxn ang="0">
                    <a:pos x="T2" y="T3"/>
                  </a:cxn>
                  <a:cxn ang="0">
                    <a:pos x="T4" y="T5"/>
                  </a:cxn>
                  <a:cxn ang="0">
                    <a:pos x="T6" y="T7"/>
                  </a:cxn>
                  <a:cxn ang="0">
                    <a:pos x="T8" y="T9"/>
                  </a:cxn>
                </a:cxnLst>
                <a:rect l="0" t="0" r="r" b="b"/>
                <a:pathLst>
                  <a:path w="73" h="47">
                    <a:moveTo>
                      <a:pt x="21" y="0"/>
                    </a:moveTo>
                    <a:lnTo>
                      <a:pt x="0" y="47"/>
                    </a:lnTo>
                    <a:lnTo>
                      <a:pt x="73" y="43"/>
                    </a:lnTo>
                    <a:lnTo>
                      <a:pt x="21" y="0"/>
                    </a:lnTo>
                    <a:lnTo>
                      <a:pt x="21" y="0"/>
                    </a:lnTo>
                    <a:close/>
                  </a:path>
                </a:pathLst>
              </a:custGeom>
              <a:solidFill>
                <a:srgbClr val="804A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4" name="Freeform: Shape 15"/>
              <p:cNvSpPr/>
              <p:nvPr/>
            </p:nvSpPr>
            <p:spPr bwMode="auto">
              <a:xfrm>
                <a:off x="5589046" y="3564945"/>
                <a:ext cx="1984511" cy="1730934"/>
              </a:xfrm>
              <a:custGeom>
                <a:avLst/>
                <a:gdLst>
                  <a:gd name="T0" fmla="*/ 953 w 1080"/>
                  <a:gd name="T1" fmla="*/ 109 h 942"/>
                  <a:gd name="T2" fmla="*/ 865 w 1080"/>
                  <a:gd name="T3" fmla="*/ 118 h 942"/>
                  <a:gd name="T4" fmla="*/ 389 w 1080"/>
                  <a:gd name="T5" fmla="*/ 171 h 942"/>
                  <a:gd name="T6" fmla="*/ 384 w 1080"/>
                  <a:gd name="T7" fmla="*/ 185 h 942"/>
                  <a:gd name="T8" fmla="*/ 159 w 1080"/>
                  <a:gd name="T9" fmla="*/ 757 h 942"/>
                  <a:gd name="T10" fmla="*/ 130 w 1080"/>
                  <a:gd name="T11" fmla="*/ 826 h 942"/>
                  <a:gd name="T12" fmla="*/ 142 w 1080"/>
                  <a:gd name="T13" fmla="*/ 826 h 942"/>
                  <a:gd name="T14" fmla="*/ 206 w 1080"/>
                  <a:gd name="T15" fmla="*/ 812 h 942"/>
                  <a:gd name="T16" fmla="*/ 213 w 1080"/>
                  <a:gd name="T17" fmla="*/ 816 h 942"/>
                  <a:gd name="T18" fmla="*/ 213 w 1080"/>
                  <a:gd name="T19" fmla="*/ 816 h 942"/>
                  <a:gd name="T20" fmla="*/ 223 w 1080"/>
                  <a:gd name="T21" fmla="*/ 814 h 942"/>
                  <a:gd name="T22" fmla="*/ 697 w 1080"/>
                  <a:gd name="T23" fmla="*/ 707 h 942"/>
                  <a:gd name="T24" fmla="*/ 941 w 1080"/>
                  <a:gd name="T25" fmla="*/ 180 h 942"/>
                  <a:gd name="T26" fmla="*/ 926 w 1080"/>
                  <a:gd name="T27" fmla="*/ 171 h 942"/>
                  <a:gd name="T28" fmla="*/ 953 w 1080"/>
                  <a:gd name="T29" fmla="*/ 109 h 942"/>
                  <a:gd name="T30" fmla="*/ 953 w 1080"/>
                  <a:gd name="T31" fmla="*/ 109 h 942"/>
                  <a:gd name="T32" fmla="*/ 334 w 1080"/>
                  <a:gd name="T33" fmla="*/ 64 h 942"/>
                  <a:gd name="T34" fmla="*/ 1080 w 1080"/>
                  <a:gd name="T35" fmla="*/ 0 h 942"/>
                  <a:gd name="T36" fmla="*/ 720 w 1080"/>
                  <a:gd name="T37" fmla="*/ 771 h 942"/>
                  <a:gd name="T38" fmla="*/ 0 w 1080"/>
                  <a:gd name="T39" fmla="*/ 942 h 942"/>
                  <a:gd name="T40" fmla="*/ 334 w 1080"/>
                  <a:gd name="T41" fmla="*/ 64 h 942"/>
                  <a:gd name="T42" fmla="*/ 334 w 1080"/>
                  <a:gd name="T43" fmla="*/ 64 h 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0" h="942">
                    <a:moveTo>
                      <a:pt x="953" y="109"/>
                    </a:moveTo>
                    <a:lnTo>
                      <a:pt x="865" y="118"/>
                    </a:lnTo>
                    <a:lnTo>
                      <a:pt x="389" y="171"/>
                    </a:lnTo>
                    <a:lnTo>
                      <a:pt x="384" y="185"/>
                    </a:lnTo>
                    <a:lnTo>
                      <a:pt x="159" y="757"/>
                    </a:lnTo>
                    <a:lnTo>
                      <a:pt x="130" y="826"/>
                    </a:lnTo>
                    <a:lnTo>
                      <a:pt x="142" y="826"/>
                    </a:lnTo>
                    <a:lnTo>
                      <a:pt x="206" y="812"/>
                    </a:lnTo>
                    <a:lnTo>
                      <a:pt x="213" y="816"/>
                    </a:lnTo>
                    <a:lnTo>
                      <a:pt x="213" y="816"/>
                    </a:lnTo>
                    <a:lnTo>
                      <a:pt x="223" y="814"/>
                    </a:lnTo>
                    <a:lnTo>
                      <a:pt x="697" y="707"/>
                    </a:lnTo>
                    <a:lnTo>
                      <a:pt x="941" y="180"/>
                    </a:lnTo>
                    <a:lnTo>
                      <a:pt x="926" y="171"/>
                    </a:lnTo>
                    <a:lnTo>
                      <a:pt x="953" y="109"/>
                    </a:lnTo>
                    <a:lnTo>
                      <a:pt x="953" y="109"/>
                    </a:lnTo>
                    <a:close/>
                    <a:moveTo>
                      <a:pt x="334" y="64"/>
                    </a:moveTo>
                    <a:lnTo>
                      <a:pt x="1080" y="0"/>
                    </a:lnTo>
                    <a:lnTo>
                      <a:pt x="720" y="771"/>
                    </a:lnTo>
                    <a:lnTo>
                      <a:pt x="0" y="942"/>
                    </a:lnTo>
                    <a:lnTo>
                      <a:pt x="334" y="64"/>
                    </a:lnTo>
                    <a:lnTo>
                      <a:pt x="334" y="64"/>
                    </a:lnTo>
                    <a:close/>
                  </a:path>
                </a:pathLst>
              </a:custGeom>
              <a:blipFill dpi="0" rotWithShape="1">
                <a:blip r:embed="rId2">
                  <a:extLst>
                    <a:ext uri="{28A0092B-C50C-407E-A947-70E740481C1C}">
                      <a14:useLocalDpi xmlns:a14="http://schemas.microsoft.com/office/drawing/2010/main" val="0"/>
                    </a:ext>
                  </a:extLst>
                </a:blip>
                <a:srcRect/>
                <a:stretch>
                  <a:fillRect/>
                </a:stretch>
              </a:blipFill>
              <a:ln>
                <a:noFill/>
              </a:ln>
            </p:spPr>
            <p:txBody>
              <a:bodyPr anchor="ctr"/>
              <a:lstStyle/>
              <a:p>
                <a:pPr algn="ctr"/>
              </a:p>
            </p:txBody>
          </p:sp>
          <p:sp>
            <p:nvSpPr>
              <p:cNvPr id="35" name="Freeform: Shape 16"/>
              <p:cNvSpPr/>
              <p:nvPr/>
            </p:nvSpPr>
            <p:spPr bwMode="auto">
              <a:xfrm>
                <a:off x="6294650" y="3781771"/>
                <a:ext cx="1023493" cy="227851"/>
              </a:xfrm>
              <a:custGeom>
                <a:avLst/>
                <a:gdLst>
                  <a:gd name="T0" fmla="*/ 542 w 557"/>
                  <a:gd name="T1" fmla="*/ 53 h 124"/>
                  <a:gd name="T2" fmla="*/ 481 w 557"/>
                  <a:gd name="T3" fmla="*/ 0 h 124"/>
                  <a:gd name="T4" fmla="*/ 5 w 557"/>
                  <a:gd name="T5" fmla="*/ 53 h 124"/>
                  <a:gd name="T6" fmla="*/ 0 w 557"/>
                  <a:gd name="T7" fmla="*/ 67 h 124"/>
                  <a:gd name="T8" fmla="*/ 61 w 557"/>
                  <a:gd name="T9" fmla="*/ 124 h 124"/>
                  <a:gd name="T10" fmla="*/ 557 w 557"/>
                  <a:gd name="T11" fmla="*/ 62 h 124"/>
                  <a:gd name="T12" fmla="*/ 542 w 557"/>
                  <a:gd name="T13" fmla="*/ 53 h 124"/>
                  <a:gd name="T14" fmla="*/ 542 w 557"/>
                  <a:gd name="T15" fmla="*/ 53 h 1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7" h="124">
                    <a:moveTo>
                      <a:pt x="542" y="53"/>
                    </a:moveTo>
                    <a:lnTo>
                      <a:pt x="481" y="0"/>
                    </a:lnTo>
                    <a:lnTo>
                      <a:pt x="5" y="53"/>
                    </a:lnTo>
                    <a:lnTo>
                      <a:pt x="0" y="67"/>
                    </a:lnTo>
                    <a:lnTo>
                      <a:pt x="61" y="124"/>
                    </a:lnTo>
                    <a:lnTo>
                      <a:pt x="557" y="62"/>
                    </a:lnTo>
                    <a:lnTo>
                      <a:pt x="542" y="53"/>
                    </a:lnTo>
                    <a:lnTo>
                      <a:pt x="542" y="53"/>
                    </a:lnTo>
                    <a:close/>
                  </a:path>
                </a:pathLst>
              </a:custGeom>
              <a:gradFill flip="none" rotWithShape="1">
                <a:gsLst>
                  <a:gs pos="46000">
                    <a:schemeClr val="accent3"/>
                  </a:gs>
                  <a:gs pos="0">
                    <a:schemeClr val="accent3"/>
                  </a:gs>
                  <a:gs pos="76000">
                    <a:schemeClr val="tx1">
                      <a:lumMod val="85000"/>
                      <a:lumOff val="15000"/>
                    </a:schemeClr>
                  </a:gs>
                  <a:gs pos="100000">
                    <a:schemeClr val="tx1">
                      <a:lumMod val="85000"/>
                      <a:lumOff val="15000"/>
                    </a:schemeClr>
                  </a:gs>
                </a:gsLst>
                <a:lin ang="15780000" scaled="0"/>
                <a:tileRect/>
              </a:gradFill>
              <a:ln>
                <a:noFill/>
              </a:ln>
            </p:spPr>
            <p:txBody>
              <a:bodyPr anchor="ctr"/>
              <a:lstStyle/>
              <a:p>
                <a:pPr algn="ctr"/>
              </a:p>
            </p:txBody>
          </p:sp>
          <p:sp>
            <p:nvSpPr>
              <p:cNvPr id="36" name="Freeform: Shape 17"/>
              <p:cNvSpPr/>
              <p:nvPr/>
            </p:nvSpPr>
            <p:spPr bwMode="auto">
              <a:xfrm>
                <a:off x="4683153" y="2682940"/>
                <a:ext cx="1519620" cy="2612939"/>
              </a:xfrm>
              <a:custGeom>
                <a:avLst/>
                <a:gdLst>
                  <a:gd name="T0" fmla="*/ 247 w 827"/>
                  <a:gd name="T1" fmla="*/ 230 h 1422"/>
                  <a:gd name="T2" fmla="*/ 266 w 827"/>
                  <a:gd name="T3" fmla="*/ 173 h 1422"/>
                  <a:gd name="T4" fmla="*/ 699 w 827"/>
                  <a:gd name="T5" fmla="*/ 596 h 1422"/>
                  <a:gd name="T6" fmla="*/ 699 w 827"/>
                  <a:gd name="T7" fmla="*/ 596 h 1422"/>
                  <a:gd name="T8" fmla="*/ 699 w 827"/>
                  <a:gd name="T9" fmla="*/ 596 h 1422"/>
                  <a:gd name="T10" fmla="*/ 488 w 827"/>
                  <a:gd name="T11" fmla="*/ 1173 h 1422"/>
                  <a:gd name="T12" fmla="*/ 460 w 827"/>
                  <a:gd name="T13" fmla="*/ 1246 h 1422"/>
                  <a:gd name="T14" fmla="*/ 410 w 827"/>
                  <a:gd name="T15" fmla="*/ 1187 h 1422"/>
                  <a:gd name="T16" fmla="*/ 405 w 827"/>
                  <a:gd name="T17" fmla="*/ 1187 h 1422"/>
                  <a:gd name="T18" fmla="*/ 66 w 827"/>
                  <a:gd name="T19" fmla="*/ 788 h 1422"/>
                  <a:gd name="T20" fmla="*/ 102 w 827"/>
                  <a:gd name="T21" fmla="*/ 672 h 1422"/>
                  <a:gd name="T22" fmla="*/ 102 w 827"/>
                  <a:gd name="T23" fmla="*/ 670 h 1422"/>
                  <a:gd name="T24" fmla="*/ 104 w 827"/>
                  <a:gd name="T25" fmla="*/ 660 h 1422"/>
                  <a:gd name="T26" fmla="*/ 104 w 827"/>
                  <a:gd name="T27" fmla="*/ 660 h 1422"/>
                  <a:gd name="T28" fmla="*/ 232 w 827"/>
                  <a:gd name="T29" fmla="*/ 230 h 1422"/>
                  <a:gd name="T30" fmla="*/ 247 w 827"/>
                  <a:gd name="T31" fmla="*/ 230 h 1422"/>
                  <a:gd name="T32" fmla="*/ 247 w 827"/>
                  <a:gd name="T33" fmla="*/ 230 h 1422"/>
                  <a:gd name="T34" fmla="*/ 827 w 827"/>
                  <a:gd name="T35" fmla="*/ 544 h 1422"/>
                  <a:gd name="T36" fmla="*/ 237 w 827"/>
                  <a:gd name="T37" fmla="*/ 0 h 1422"/>
                  <a:gd name="T38" fmla="*/ 0 w 827"/>
                  <a:gd name="T39" fmla="*/ 819 h 1422"/>
                  <a:gd name="T40" fmla="*/ 493 w 827"/>
                  <a:gd name="T41" fmla="*/ 1422 h 1422"/>
                  <a:gd name="T42" fmla="*/ 827 w 827"/>
                  <a:gd name="T43" fmla="*/ 544 h 1422"/>
                  <a:gd name="T44" fmla="*/ 827 w 827"/>
                  <a:gd name="T45" fmla="*/ 544 h 1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27" h="1422">
                    <a:moveTo>
                      <a:pt x="247" y="230"/>
                    </a:moveTo>
                    <a:lnTo>
                      <a:pt x="266" y="173"/>
                    </a:lnTo>
                    <a:lnTo>
                      <a:pt x="699" y="596"/>
                    </a:lnTo>
                    <a:lnTo>
                      <a:pt x="699" y="596"/>
                    </a:lnTo>
                    <a:lnTo>
                      <a:pt x="699" y="596"/>
                    </a:lnTo>
                    <a:lnTo>
                      <a:pt x="488" y="1173"/>
                    </a:lnTo>
                    <a:lnTo>
                      <a:pt x="460" y="1246"/>
                    </a:lnTo>
                    <a:lnTo>
                      <a:pt x="410" y="1187"/>
                    </a:lnTo>
                    <a:lnTo>
                      <a:pt x="405" y="1187"/>
                    </a:lnTo>
                    <a:lnTo>
                      <a:pt x="66" y="788"/>
                    </a:lnTo>
                    <a:lnTo>
                      <a:pt x="102" y="672"/>
                    </a:lnTo>
                    <a:lnTo>
                      <a:pt x="102" y="670"/>
                    </a:lnTo>
                    <a:lnTo>
                      <a:pt x="104" y="660"/>
                    </a:lnTo>
                    <a:lnTo>
                      <a:pt x="104" y="660"/>
                    </a:lnTo>
                    <a:lnTo>
                      <a:pt x="232" y="230"/>
                    </a:lnTo>
                    <a:lnTo>
                      <a:pt x="247" y="230"/>
                    </a:lnTo>
                    <a:lnTo>
                      <a:pt x="247" y="230"/>
                    </a:lnTo>
                    <a:close/>
                    <a:moveTo>
                      <a:pt x="827" y="544"/>
                    </a:moveTo>
                    <a:lnTo>
                      <a:pt x="237" y="0"/>
                    </a:lnTo>
                    <a:lnTo>
                      <a:pt x="0" y="819"/>
                    </a:lnTo>
                    <a:lnTo>
                      <a:pt x="493" y="1422"/>
                    </a:lnTo>
                    <a:lnTo>
                      <a:pt x="827" y="544"/>
                    </a:lnTo>
                    <a:lnTo>
                      <a:pt x="827" y="544"/>
                    </a:lnTo>
                    <a:close/>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txBody>
              <a:bodyPr anchor="ctr"/>
              <a:lstStyle/>
              <a:p>
                <a:pPr algn="ctr"/>
              </a:p>
            </p:txBody>
          </p:sp>
          <p:sp>
            <p:nvSpPr>
              <p:cNvPr id="37" name="Freeform: Shape 18"/>
              <p:cNvSpPr/>
              <p:nvPr/>
            </p:nvSpPr>
            <p:spPr bwMode="auto">
              <a:xfrm>
                <a:off x="5137019" y="3000830"/>
                <a:ext cx="134138" cy="104739"/>
              </a:xfrm>
              <a:custGeom>
                <a:avLst/>
                <a:gdLst>
                  <a:gd name="T0" fmla="*/ 0 w 73"/>
                  <a:gd name="T1" fmla="*/ 57 h 57"/>
                  <a:gd name="T2" fmla="*/ 19 w 73"/>
                  <a:gd name="T3" fmla="*/ 0 h 57"/>
                  <a:gd name="T4" fmla="*/ 73 w 73"/>
                  <a:gd name="T5" fmla="*/ 55 h 57"/>
                  <a:gd name="T6" fmla="*/ 0 w 73"/>
                  <a:gd name="T7" fmla="*/ 57 h 57"/>
                  <a:gd name="T8" fmla="*/ 0 w 73"/>
                  <a:gd name="T9" fmla="*/ 57 h 57"/>
                </a:gdLst>
                <a:ahLst/>
                <a:cxnLst>
                  <a:cxn ang="0">
                    <a:pos x="T0" y="T1"/>
                  </a:cxn>
                  <a:cxn ang="0">
                    <a:pos x="T2" y="T3"/>
                  </a:cxn>
                  <a:cxn ang="0">
                    <a:pos x="T4" y="T5"/>
                  </a:cxn>
                  <a:cxn ang="0">
                    <a:pos x="T6" y="T7"/>
                  </a:cxn>
                  <a:cxn ang="0">
                    <a:pos x="T8" y="T9"/>
                  </a:cxn>
                </a:cxnLst>
                <a:rect l="0" t="0" r="r" b="b"/>
                <a:pathLst>
                  <a:path w="73" h="57">
                    <a:moveTo>
                      <a:pt x="0" y="57"/>
                    </a:moveTo>
                    <a:lnTo>
                      <a:pt x="19" y="0"/>
                    </a:lnTo>
                    <a:lnTo>
                      <a:pt x="73" y="55"/>
                    </a:lnTo>
                    <a:lnTo>
                      <a:pt x="0" y="57"/>
                    </a:lnTo>
                    <a:lnTo>
                      <a:pt x="0" y="57"/>
                    </a:lnTo>
                    <a:close/>
                  </a:path>
                </a:pathLst>
              </a:custGeom>
              <a:solidFill>
                <a:srgbClr val="804A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8" name="Freeform: Shape 19"/>
              <p:cNvSpPr/>
              <p:nvPr/>
            </p:nvSpPr>
            <p:spPr bwMode="auto">
              <a:xfrm>
                <a:off x="5113130" y="3101489"/>
                <a:ext cx="858117" cy="692742"/>
              </a:xfrm>
              <a:custGeom>
                <a:avLst/>
                <a:gdLst>
                  <a:gd name="T0" fmla="*/ 15 w 467"/>
                  <a:gd name="T1" fmla="*/ 2 h 377"/>
                  <a:gd name="T2" fmla="*/ 88 w 467"/>
                  <a:gd name="T3" fmla="*/ 0 h 377"/>
                  <a:gd name="T4" fmla="*/ 467 w 467"/>
                  <a:gd name="T5" fmla="*/ 368 h 377"/>
                  <a:gd name="T6" fmla="*/ 467 w 467"/>
                  <a:gd name="T7" fmla="*/ 368 h 377"/>
                  <a:gd name="T8" fmla="*/ 382 w 467"/>
                  <a:gd name="T9" fmla="*/ 377 h 377"/>
                  <a:gd name="T10" fmla="*/ 0 w 467"/>
                  <a:gd name="T11" fmla="*/ 2 h 377"/>
                  <a:gd name="T12" fmla="*/ 15 w 467"/>
                  <a:gd name="T13" fmla="*/ 2 h 377"/>
                  <a:gd name="T14" fmla="*/ 15 w 467"/>
                  <a:gd name="T15" fmla="*/ 2 h 3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7" h="377">
                    <a:moveTo>
                      <a:pt x="15" y="2"/>
                    </a:moveTo>
                    <a:lnTo>
                      <a:pt x="88" y="0"/>
                    </a:lnTo>
                    <a:lnTo>
                      <a:pt x="467" y="368"/>
                    </a:lnTo>
                    <a:lnTo>
                      <a:pt x="467" y="368"/>
                    </a:lnTo>
                    <a:lnTo>
                      <a:pt x="382" y="377"/>
                    </a:lnTo>
                    <a:lnTo>
                      <a:pt x="0" y="2"/>
                    </a:lnTo>
                    <a:lnTo>
                      <a:pt x="15" y="2"/>
                    </a:lnTo>
                    <a:lnTo>
                      <a:pt x="15" y="2"/>
                    </a:lnTo>
                    <a:close/>
                  </a:path>
                </a:pathLst>
              </a:custGeom>
              <a:gradFill flip="none" rotWithShape="1">
                <a:gsLst>
                  <a:gs pos="0">
                    <a:schemeClr val="accent1"/>
                  </a:gs>
                  <a:gs pos="46000">
                    <a:schemeClr val="accent1"/>
                  </a:gs>
                  <a:gs pos="60000">
                    <a:schemeClr val="tx1">
                      <a:lumMod val="85000"/>
                      <a:lumOff val="15000"/>
                    </a:schemeClr>
                  </a:gs>
                  <a:gs pos="100000">
                    <a:schemeClr val="tx1">
                      <a:lumMod val="85000"/>
                      <a:lumOff val="15000"/>
                    </a:schemeClr>
                  </a:gs>
                </a:gsLst>
                <a:lin ang="19140000" scaled="0"/>
                <a:tileRect/>
              </a:gradFill>
              <a:ln>
                <a:noFill/>
              </a:ln>
            </p:spPr>
            <p:txBody>
              <a:bodyPr anchor="ctr"/>
              <a:lstStyle/>
              <a:p>
                <a:pPr algn="ctr"/>
              </a:p>
            </p:txBody>
          </p:sp>
          <p:sp>
            <p:nvSpPr>
              <p:cNvPr id="39" name="Freeform: Shape 20"/>
              <p:cNvSpPr/>
              <p:nvPr/>
            </p:nvSpPr>
            <p:spPr bwMode="auto">
              <a:xfrm>
                <a:off x="5881210" y="3904885"/>
                <a:ext cx="525528" cy="1159469"/>
              </a:xfrm>
              <a:custGeom>
                <a:avLst/>
                <a:gdLst>
                  <a:gd name="T0" fmla="*/ 286 w 286"/>
                  <a:gd name="T1" fmla="*/ 57 h 631"/>
                  <a:gd name="T2" fmla="*/ 225 w 286"/>
                  <a:gd name="T3" fmla="*/ 0 h 631"/>
                  <a:gd name="T4" fmla="*/ 0 w 286"/>
                  <a:gd name="T5" fmla="*/ 572 h 631"/>
                  <a:gd name="T6" fmla="*/ 47 w 286"/>
                  <a:gd name="T7" fmla="*/ 627 h 631"/>
                  <a:gd name="T8" fmla="*/ 54 w 286"/>
                  <a:gd name="T9" fmla="*/ 631 h 631"/>
                  <a:gd name="T10" fmla="*/ 286 w 286"/>
                  <a:gd name="T11" fmla="*/ 57 h 631"/>
                  <a:gd name="T12" fmla="*/ 286 w 286"/>
                  <a:gd name="T13" fmla="*/ 57 h 631"/>
                </a:gdLst>
                <a:ahLst/>
                <a:cxnLst>
                  <a:cxn ang="0">
                    <a:pos x="T0" y="T1"/>
                  </a:cxn>
                  <a:cxn ang="0">
                    <a:pos x="T2" y="T3"/>
                  </a:cxn>
                  <a:cxn ang="0">
                    <a:pos x="T4" y="T5"/>
                  </a:cxn>
                  <a:cxn ang="0">
                    <a:pos x="T6" y="T7"/>
                  </a:cxn>
                  <a:cxn ang="0">
                    <a:pos x="T8" y="T9"/>
                  </a:cxn>
                  <a:cxn ang="0">
                    <a:pos x="T10" y="T11"/>
                  </a:cxn>
                  <a:cxn ang="0">
                    <a:pos x="T12" y="T13"/>
                  </a:cxn>
                </a:cxnLst>
                <a:rect l="0" t="0" r="r" b="b"/>
                <a:pathLst>
                  <a:path w="286" h="631">
                    <a:moveTo>
                      <a:pt x="286" y="57"/>
                    </a:moveTo>
                    <a:lnTo>
                      <a:pt x="225" y="0"/>
                    </a:lnTo>
                    <a:lnTo>
                      <a:pt x="0" y="572"/>
                    </a:lnTo>
                    <a:lnTo>
                      <a:pt x="47" y="627"/>
                    </a:lnTo>
                    <a:lnTo>
                      <a:pt x="54" y="631"/>
                    </a:lnTo>
                    <a:lnTo>
                      <a:pt x="286" y="57"/>
                    </a:lnTo>
                    <a:lnTo>
                      <a:pt x="286" y="57"/>
                    </a:lnTo>
                    <a:close/>
                  </a:path>
                </a:pathLst>
              </a:custGeom>
              <a:gradFill flip="none" rotWithShape="1">
                <a:gsLst>
                  <a:gs pos="0">
                    <a:schemeClr val="accent3"/>
                  </a:gs>
                  <a:gs pos="46000">
                    <a:schemeClr val="accent3"/>
                  </a:gs>
                  <a:gs pos="67000">
                    <a:schemeClr val="tx1">
                      <a:lumMod val="85000"/>
                      <a:lumOff val="15000"/>
                    </a:schemeClr>
                  </a:gs>
                  <a:gs pos="100000">
                    <a:schemeClr val="tx1">
                      <a:lumMod val="85000"/>
                      <a:lumOff val="15000"/>
                    </a:schemeClr>
                  </a:gs>
                </a:gsLst>
                <a:lin ang="12060000" scaled="0"/>
                <a:tileRect/>
              </a:gradFill>
              <a:ln>
                <a:noFill/>
              </a:ln>
            </p:spPr>
            <p:txBody>
              <a:bodyPr anchor="ctr"/>
              <a:lstStyle/>
              <a:p>
                <a:pPr algn="ctr"/>
                <a:endParaRPr dirty="0"/>
              </a:p>
            </p:txBody>
          </p:sp>
          <p:sp>
            <p:nvSpPr>
              <p:cNvPr id="40" name="Freeform: Shape 21"/>
              <p:cNvSpPr/>
              <p:nvPr/>
            </p:nvSpPr>
            <p:spPr bwMode="auto">
              <a:xfrm>
                <a:off x="5980435" y="3895696"/>
                <a:ext cx="1337707" cy="1168656"/>
              </a:xfrm>
              <a:custGeom>
                <a:avLst/>
                <a:gdLst>
                  <a:gd name="T0" fmla="*/ 232 w 728"/>
                  <a:gd name="T1" fmla="*/ 62 h 636"/>
                  <a:gd name="T2" fmla="*/ 728 w 728"/>
                  <a:gd name="T3" fmla="*/ 0 h 636"/>
                  <a:gd name="T4" fmla="*/ 484 w 728"/>
                  <a:gd name="T5" fmla="*/ 527 h 636"/>
                  <a:gd name="T6" fmla="*/ 10 w 728"/>
                  <a:gd name="T7" fmla="*/ 634 h 636"/>
                  <a:gd name="T8" fmla="*/ 0 w 728"/>
                  <a:gd name="T9" fmla="*/ 636 h 636"/>
                  <a:gd name="T10" fmla="*/ 0 w 728"/>
                  <a:gd name="T11" fmla="*/ 636 h 636"/>
                  <a:gd name="T12" fmla="*/ 232 w 728"/>
                  <a:gd name="T13" fmla="*/ 62 h 636"/>
                  <a:gd name="T14" fmla="*/ 232 w 728"/>
                  <a:gd name="T15" fmla="*/ 62 h 6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8" h="636">
                    <a:moveTo>
                      <a:pt x="232" y="62"/>
                    </a:moveTo>
                    <a:lnTo>
                      <a:pt x="728" y="0"/>
                    </a:lnTo>
                    <a:lnTo>
                      <a:pt x="484" y="527"/>
                    </a:lnTo>
                    <a:lnTo>
                      <a:pt x="10" y="634"/>
                    </a:lnTo>
                    <a:lnTo>
                      <a:pt x="0" y="636"/>
                    </a:lnTo>
                    <a:lnTo>
                      <a:pt x="0" y="636"/>
                    </a:lnTo>
                    <a:lnTo>
                      <a:pt x="232" y="62"/>
                    </a:lnTo>
                    <a:lnTo>
                      <a:pt x="232" y="62"/>
                    </a:lnTo>
                    <a:close/>
                  </a:path>
                </a:pathLst>
              </a:custGeom>
              <a:solidFill>
                <a:srgbClr val="F8F5E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 name="Freeform: Shape 22"/>
              <p:cNvSpPr/>
              <p:nvPr/>
            </p:nvSpPr>
            <p:spPr bwMode="auto">
              <a:xfrm>
                <a:off x="6006160" y="3917747"/>
                <a:ext cx="1280744" cy="1124556"/>
              </a:xfrm>
              <a:custGeom>
                <a:avLst/>
                <a:gdLst>
                  <a:gd name="T0" fmla="*/ 223 w 697"/>
                  <a:gd name="T1" fmla="*/ 59 h 612"/>
                  <a:gd name="T2" fmla="*/ 697 w 697"/>
                  <a:gd name="T3" fmla="*/ 0 h 612"/>
                  <a:gd name="T4" fmla="*/ 463 w 697"/>
                  <a:gd name="T5" fmla="*/ 508 h 612"/>
                  <a:gd name="T6" fmla="*/ 0 w 697"/>
                  <a:gd name="T7" fmla="*/ 612 h 612"/>
                  <a:gd name="T8" fmla="*/ 223 w 697"/>
                  <a:gd name="T9" fmla="*/ 59 h 612"/>
                </a:gdLst>
                <a:ahLst/>
                <a:cxnLst>
                  <a:cxn ang="0">
                    <a:pos x="T0" y="T1"/>
                  </a:cxn>
                  <a:cxn ang="0">
                    <a:pos x="T2" y="T3"/>
                  </a:cxn>
                  <a:cxn ang="0">
                    <a:pos x="T4" y="T5"/>
                  </a:cxn>
                  <a:cxn ang="0">
                    <a:pos x="T6" y="T7"/>
                  </a:cxn>
                  <a:cxn ang="0">
                    <a:pos x="T8" y="T9"/>
                  </a:cxn>
                </a:cxnLst>
                <a:rect l="0" t="0" r="r" b="b"/>
                <a:pathLst>
                  <a:path w="697" h="612">
                    <a:moveTo>
                      <a:pt x="223" y="59"/>
                    </a:moveTo>
                    <a:lnTo>
                      <a:pt x="697" y="0"/>
                    </a:lnTo>
                    <a:lnTo>
                      <a:pt x="463" y="508"/>
                    </a:lnTo>
                    <a:lnTo>
                      <a:pt x="0" y="612"/>
                    </a:lnTo>
                    <a:lnTo>
                      <a:pt x="223" y="59"/>
                    </a:lnTo>
                    <a:close/>
                  </a:path>
                </a:pathLst>
              </a:custGeom>
              <a:blipFill dpi="0" rotWithShape="1">
                <a:blip r:embed="rId2">
                  <a:extLst>
                    <a:ext uri="{28A0092B-C50C-407E-A947-70E740481C1C}">
                      <a14:useLocalDpi xmlns:a14="http://schemas.microsoft.com/office/drawing/2010/main" val="0"/>
                    </a:ext>
                  </a:extLst>
                </a:blip>
                <a:srcRect/>
                <a:stretch>
                  <a:fillRect/>
                </a:stretch>
              </a:blipFill>
              <a:ln>
                <a:noFill/>
              </a:ln>
            </p:spPr>
            <p:txBody>
              <a:bodyPr anchor="ctr"/>
              <a:lstStyle/>
              <a:p>
                <a:pPr algn="ctr"/>
              </a:p>
            </p:txBody>
          </p:sp>
          <p:sp>
            <p:nvSpPr>
              <p:cNvPr id="42" name="Freeform: Shape 23"/>
              <p:cNvSpPr/>
              <p:nvPr/>
            </p:nvSpPr>
            <p:spPr bwMode="auto">
              <a:xfrm>
                <a:off x="4804429" y="3105567"/>
                <a:ext cx="1006956" cy="1758498"/>
              </a:xfrm>
              <a:custGeom>
                <a:avLst/>
                <a:gdLst>
                  <a:gd name="T0" fmla="*/ 548 w 548"/>
                  <a:gd name="T1" fmla="*/ 375 h 957"/>
                  <a:gd name="T2" fmla="*/ 166 w 548"/>
                  <a:gd name="T3" fmla="*/ 0 h 957"/>
                  <a:gd name="T4" fmla="*/ 38 w 548"/>
                  <a:gd name="T5" fmla="*/ 430 h 957"/>
                  <a:gd name="T6" fmla="*/ 38 w 548"/>
                  <a:gd name="T7" fmla="*/ 430 h 957"/>
                  <a:gd name="T8" fmla="*/ 36 w 548"/>
                  <a:gd name="T9" fmla="*/ 440 h 957"/>
                  <a:gd name="T10" fmla="*/ 36 w 548"/>
                  <a:gd name="T11" fmla="*/ 442 h 957"/>
                  <a:gd name="T12" fmla="*/ 0 w 548"/>
                  <a:gd name="T13" fmla="*/ 558 h 957"/>
                  <a:gd name="T14" fmla="*/ 339 w 548"/>
                  <a:gd name="T15" fmla="*/ 957 h 957"/>
                  <a:gd name="T16" fmla="*/ 548 w 548"/>
                  <a:gd name="T17" fmla="*/ 375 h 957"/>
                  <a:gd name="T18" fmla="*/ 548 w 548"/>
                  <a:gd name="T19" fmla="*/ 375 h 9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8" h="957">
                    <a:moveTo>
                      <a:pt x="548" y="375"/>
                    </a:moveTo>
                    <a:lnTo>
                      <a:pt x="166" y="0"/>
                    </a:lnTo>
                    <a:lnTo>
                      <a:pt x="38" y="430"/>
                    </a:lnTo>
                    <a:lnTo>
                      <a:pt x="38" y="430"/>
                    </a:lnTo>
                    <a:lnTo>
                      <a:pt x="36" y="440"/>
                    </a:lnTo>
                    <a:lnTo>
                      <a:pt x="36" y="442"/>
                    </a:lnTo>
                    <a:lnTo>
                      <a:pt x="0" y="558"/>
                    </a:lnTo>
                    <a:lnTo>
                      <a:pt x="339" y="957"/>
                    </a:lnTo>
                    <a:lnTo>
                      <a:pt x="548" y="375"/>
                    </a:lnTo>
                    <a:lnTo>
                      <a:pt x="548" y="375"/>
                    </a:lnTo>
                    <a:close/>
                  </a:path>
                </a:pathLst>
              </a:custGeom>
              <a:solidFill>
                <a:srgbClr val="E1FA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 name="Freeform: Shape 24"/>
              <p:cNvSpPr/>
              <p:nvPr/>
            </p:nvSpPr>
            <p:spPr bwMode="auto">
              <a:xfrm>
                <a:off x="4830154" y="3136403"/>
                <a:ext cx="962855" cy="1696022"/>
              </a:xfrm>
              <a:custGeom>
                <a:avLst/>
                <a:gdLst>
                  <a:gd name="T0" fmla="*/ 0 w 524"/>
                  <a:gd name="T1" fmla="*/ 539 h 923"/>
                  <a:gd name="T2" fmla="*/ 33 w 524"/>
                  <a:gd name="T3" fmla="*/ 425 h 923"/>
                  <a:gd name="T4" fmla="*/ 33 w 524"/>
                  <a:gd name="T5" fmla="*/ 425 h 923"/>
                  <a:gd name="T6" fmla="*/ 159 w 524"/>
                  <a:gd name="T7" fmla="*/ 0 h 923"/>
                  <a:gd name="T8" fmla="*/ 524 w 524"/>
                  <a:gd name="T9" fmla="*/ 361 h 923"/>
                  <a:gd name="T10" fmla="*/ 323 w 524"/>
                  <a:gd name="T11" fmla="*/ 923 h 923"/>
                  <a:gd name="T12" fmla="*/ 0 w 524"/>
                  <a:gd name="T13" fmla="*/ 539 h 923"/>
                </a:gdLst>
                <a:ahLst/>
                <a:cxnLst>
                  <a:cxn ang="0">
                    <a:pos x="T0" y="T1"/>
                  </a:cxn>
                  <a:cxn ang="0">
                    <a:pos x="T2" y="T3"/>
                  </a:cxn>
                  <a:cxn ang="0">
                    <a:pos x="T4" y="T5"/>
                  </a:cxn>
                  <a:cxn ang="0">
                    <a:pos x="T6" y="T7"/>
                  </a:cxn>
                  <a:cxn ang="0">
                    <a:pos x="T8" y="T9"/>
                  </a:cxn>
                  <a:cxn ang="0">
                    <a:pos x="T10" y="T11"/>
                  </a:cxn>
                  <a:cxn ang="0">
                    <a:pos x="T12" y="T13"/>
                  </a:cxn>
                </a:cxnLst>
                <a:rect l="0" t="0" r="r" b="b"/>
                <a:pathLst>
                  <a:path w="524" h="923">
                    <a:moveTo>
                      <a:pt x="0" y="539"/>
                    </a:moveTo>
                    <a:lnTo>
                      <a:pt x="33" y="425"/>
                    </a:lnTo>
                    <a:lnTo>
                      <a:pt x="33" y="425"/>
                    </a:lnTo>
                    <a:lnTo>
                      <a:pt x="159" y="0"/>
                    </a:lnTo>
                    <a:lnTo>
                      <a:pt x="524" y="361"/>
                    </a:lnTo>
                    <a:lnTo>
                      <a:pt x="323" y="923"/>
                    </a:lnTo>
                    <a:lnTo>
                      <a:pt x="0" y="539"/>
                    </a:lnTo>
                    <a:close/>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txBody>
              <a:bodyPr anchor="ctr"/>
              <a:lstStyle/>
              <a:p>
                <a:pPr algn="ctr"/>
              </a:p>
            </p:txBody>
          </p:sp>
          <p:sp>
            <p:nvSpPr>
              <p:cNvPr id="44" name="Freeform: Shape 25"/>
              <p:cNvSpPr/>
              <p:nvPr/>
            </p:nvSpPr>
            <p:spPr bwMode="auto">
              <a:xfrm>
                <a:off x="5431020" y="3777693"/>
                <a:ext cx="540228" cy="1085969"/>
              </a:xfrm>
              <a:custGeom>
                <a:avLst/>
                <a:gdLst>
                  <a:gd name="T0" fmla="*/ 209 w 294"/>
                  <a:gd name="T1" fmla="*/ 9 h 591"/>
                  <a:gd name="T2" fmla="*/ 294 w 294"/>
                  <a:gd name="T3" fmla="*/ 0 h 591"/>
                  <a:gd name="T4" fmla="*/ 83 w 294"/>
                  <a:gd name="T5" fmla="*/ 577 h 591"/>
                  <a:gd name="T6" fmla="*/ 5 w 294"/>
                  <a:gd name="T7" fmla="*/ 591 h 591"/>
                  <a:gd name="T8" fmla="*/ 0 w 294"/>
                  <a:gd name="T9" fmla="*/ 591 h 591"/>
                  <a:gd name="T10" fmla="*/ 209 w 294"/>
                  <a:gd name="T11" fmla="*/ 9 h 591"/>
                  <a:gd name="T12" fmla="*/ 209 w 294"/>
                  <a:gd name="T13" fmla="*/ 9 h 591"/>
                </a:gdLst>
                <a:ahLst/>
                <a:cxnLst>
                  <a:cxn ang="0">
                    <a:pos x="T0" y="T1"/>
                  </a:cxn>
                  <a:cxn ang="0">
                    <a:pos x="T2" y="T3"/>
                  </a:cxn>
                  <a:cxn ang="0">
                    <a:pos x="T4" y="T5"/>
                  </a:cxn>
                  <a:cxn ang="0">
                    <a:pos x="T6" y="T7"/>
                  </a:cxn>
                  <a:cxn ang="0">
                    <a:pos x="T8" y="T9"/>
                  </a:cxn>
                  <a:cxn ang="0">
                    <a:pos x="T10" y="T11"/>
                  </a:cxn>
                  <a:cxn ang="0">
                    <a:pos x="T12" y="T13"/>
                  </a:cxn>
                </a:cxnLst>
                <a:rect l="0" t="0" r="r" b="b"/>
                <a:pathLst>
                  <a:path w="294" h="591">
                    <a:moveTo>
                      <a:pt x="209" y="9"/>
                    </a:moveTo>
                    <a:lnTo>
                      <a:pt x="294" y="0"/>
                    </a:lnTo>
                    <a:lnTo>
                      <a:pt x="83" y="577"/>
                    </a:lnTo>
                    <a:lnTo>
                      <a:pt x="5" y="591"/>
                    </a:lnTo>
                    <a:lnTo>
                      <a:pt x="0" y="591"/>
                    </a:lnTo>
                    <a:lnTo>
                      <a:pt x="209" y="9"/>
                    </a:lnTo>
                    <a:lnTo>
                      <a:pt x="209" y="9"/>
                    </a:lnTo>
                    <a:close/>
                  </a:path>
                </a:pathLst>
              </a:custGeom>
              <a:gradFill flip="none" rotWithShape="1">
                <a:gsLst>
                  <a:gs pos="0">
                    <a:schemeClr val="accent1"/>
                  </a:gs>
                  <a:gs pos="46000">
                    <a:schemeClr val="accent1"/>
                  </a:gs>
                  <a:gs pos="60000">
                    <a:schemeClr val="tx1">
                      <a:lumMod val="85000"/>
                      <a:lumOff val="15000"/>
                    </a:schemeClr>
                  </a:gs>
                  <a:gs pos="100000">
                    <a:schemeClr val="tx1">
                      <a:lumMod val="85000"/>
                      <a:lumOff val="15000"/>
                    </a:schemeClr>
                  </a:gs>
                </a:gsLst>
                <a:lin ang="1200000" scaled="0"/>
                <a:tileRect/>
              </a:gradFill>
              <a:ln>
                <a:noFill/>
              </a:ln>
            </p:spPr>
            <p:txBody>
              <a:bodyPr anchor="ctr"/>
              <a:lstStyle/>
              <a:p>
                <a:pPr algn="ctr"/>
              </a:p>
            </p:txBody>
          </p:sp>
          <p:sp>
            <p:nvSpPr>
              <p:cNvPr id="45" name="Freeform: Shape 26"/>
              <p:cNvSpPr/>
              <p:nvPr/>
            </p:nvSpPr>
            <p:spPr bwMode="auto">
              <a:xfrm>
                <a:off x="6603352" y="2818916"/>
                <a:ext cx="970205" cy="746029"/>
              </a:xfrm>
              <a:custGeom>
                <a:avLst/>
                <a:gdLst>
                  <a:gd name="T0" fmla="*/ 0 w 528"/>
                  <a:gd name="T1" fmla="*/ 0 h 406"/>
                  <a:gd name="T2" fmla="*/ 0 w 528"/>
                  <a:gd name="T3" fmla="*/ 0 h 406"/>
                  <a:gd name="T4" fmla="*/ 528 w 528"/>
                  <a:gd name="T5" fmla="*/ 406 h 406"/>
                  <a:gd name="T6" fmla="*/ 0 w 528"/>
                  <a:gd name="T7" fmla="*/ 0 h 406"/>
                </a:gdLst>
                <a:ahLst/>
                <a:cxnLst>
                  <a:cxn ang="0">
                    <a:pos x="T0" y="T1"/>
                  </a:cxn>
                  <a:cxn ang="0">
                    <a:pos x="T2" y="T3"/>
                  </a:cxn>
                  <a:cxn ang="0">
                    <a:pos x="T4" y="T5"/>
                  </a:cxn>
                  <a:cxn ang="0">
                    <a:pos x="T6" y="T7"/>
                  </a:cxn>
                </a:cxnLst>
                <a:rect l="0" t="0" r="r" b="b"/>
                <a:pathLst>
                  <a:path w="528" h="406">
                    <a:moveTo>
                      <a:pt x="0" y="0"/>
                    </a:moveTo>
                    <a:lnTo>
                      <a:pt x="0" y="0"/>
                    </a:lnTo>
                    <a:lnTo>
                      <a:pt x="528" y="406"/>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 name="Freeform: Shape 27"/>
              <p:cNvSpPr/>
              <p:nvPr/>
            </p:nvSpPr>
            <p:spPr bwMode="auto">
              <a:xfrm>
                <a:off x="4718066" y="2682940"/>
                <a:ext cx="400577" cy="1378132"/>
              </a:xfrm>
              <a:custGeom>
                <a:avLst/>
                <a:gdLst>
                  <a:gd name="T0" fmla="*/ 0 w 218"/>
                  <a:gd name="T1" fmla="*/ 750 h 750"/>
                  <a:gd name="T2" fmla="*/ 0 w 218"/>
                  <a:gd name="T3" fmla="*/ 750 h 750"/>
                  <a:gd name="T4" fmla="*/ 218 w 218"/>
                  <a:gd name="T5" fmla="*/ 0 h 750"/>
                  <a:gd name="T6" fmla="*/ 0 w 218"/>
                  <a:gd name="T7" fmla="*/ 750 h 750"/>
                </a:gdLst>
                <a:ahLst/>
                <a:cxnLst>
                  <a:cxn ang="0">
                    <a:pos x="T0" y="T1"/>
                  </a:cxn>
                  <a:cxn ang="0">
                    <a:pos x="T2" y="T3"/>
                  </a:cxn>
                  <a:cxn ang="0">
                    <a:pos x="T4" y="T5"/>
                  </a:cxn>
                  <a:cxn ang="0">
                    <a:pos x="T6" y="T7"/>
                  </a:cxn>
                </a:cxnLst>
                <a:rect l="0" t="0" r="r" b="b"/>
                <a:pathLst>
                  <a:path w="218" h="750">
                    <a:moveTo>
                      <a:pt x="0" y="750"/>
                    </a:moveTo>
                    <a:lnTo>
                      <a:pt x="0" y="750"/>
                    </a:lnTo>
                    <a:lnTo>
                      <a:pt x="218" y="0"/>
                    </a:lnTo>
                    <a:lnTo>
                      <a:pt x="0" y="75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 name="Freeform: Shape 28"/>
              <p:cNvSpPr/>
              <p:nvPr/>
            </p:nvSpPr>
            <p:spPr bwMode="auto">
              <a:xfrm>
                <a:off x="5114968" y="2682940"/>
                <a:ext cx="2458589" cy="2612939"/>
              </a:xfrm>
              <a:custGeom>
                <a:avLst/>
                <a:gdLst>
                  <a:gd name="T0" fmla="*/ 265 w 1338"/>
                  <a:gd name="T1" fmla="*/ 1420 h 1422"/>
                  <a:gd name="T2" fmla="*/ 597 w 1338"/>
                  <a:gd name="T3" fmla="*/ 548 h 1422"/>
                  <a:gd name="T4" fmla="*/ 1336 w 1338"/>
                  <a:gd name="T5" fmla="*/ 487 h 1422"/>
                  <a:gd name="T6" fmla="*/ 1338 w 1338"/>
                  <a:gd name="T7" fmla="*/ 480 h 1422"/>
                  <a:gd name="T8" fmla="*/ 1331 w 1338"/>
                  <a:gd name="T9" fmla="*/ 475 h 1422"/>
                  <a:gd name="T10" fmla="*/ 594 w 1338"/>
                  <a:gd name="T11" fmla="*/ 537 h 1422"/>
                  <a:gd name="T12" fmla="*/ 12 w 1338"/>
                  <a:gd name="T13" fmla="*/ 0 h 1422"/>
                  <a:gd name="T14" fmla="*/ 2 w 1338"/>
                  <a:gd name="T15" fmla="*/ 0 h 1422"/>
                  <a:gd name="T16" fmla="*/ 0 w 1338"/>
                  <a:gd name="T17" fmla="*/ 7 h 1422"/>
                  <a:gd name="T18" fmla="*/ 585 w 1338"/>
                  <a:gd name="T19" fmla="*/ 546 h 1422"/>
                  <a:gd name="T20" fmla="*/ 253 w 1338"/>
                  <a:gd name="T21" fmla="*/ 1417 h 1422"/>
                  <a:gd name="T22" fmla="*/ 258 w 1338"/>
                  <a:gd name="T23" fmla="*/ 1422 h 1422"/>
                  <a:gd name="T24" fmla="*/ 265 w 1338"/>
                  <a:gd name="T25" fmla="*/ 1420 h 1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38" h="1422">
                    <a:moveTo>
                      <a:pt x="265" y="1420"/>
                    </a:moveTo>
                    <a:lnTo>
                      <a:pt x="597" y="548"/>
                    </a:lnTo>
                    <a:lnTo>
                      <a:pt x="1336" y="487"/>
                    </a:lnTo>
                    <a:lnTo>
                      <a:pt x="1338" y="480"/>
                    </a:lnTo>
                    <a:lnTo>
                      <a:pt x="1331" y="475"/>
                    </a:lnTo>
                    <a:lnTo>
                      <a:pt x="594" y="537"/>
                    </a:lnTo>
                    <a:lnTo>
                      <a:pt x="12" y="0"/>
                    </a:lnTo>
                    <a:lnTo>
                      <a:pt x="2" y="0"/>
                    </a:lnTo>
                    <a:lnTo>
                      <a:pt x="0" y="7"/>
                    </a:lnTo>
                    <a:lnTo>
                      <a:pt x="585" y="546"/>
                    </a:lnTo>
                    <a:lnTo>
                      <a:pt x="253" y="1417"/>
                    </a:lnTo>
                    <a:lnTo>
                      <a:pt x="258" y="1422"/>
                    </a:lnTo>
                    <a:lnTo>
                      <a:pt x="265" y="1420"/>
                    </a:lnTo>
                    <a:close/>
                  </a:path>
                </a:pathLst>
              </a:custGeom>
              <a:solidFill>
                <a:srgbClr val="FFFBE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sp>
          <p:nvSpPr>
            <p:cNvPr id="21" name="Oval 32"/>
            <p:cNvSpPr/>
            <p:nvPr/>
          </p:nvSpPr>
          <p:spPr>
            <a:xfrm>
              <a:off x="4767402" y="3581365"/>
              <a:ext cx="113434" cy="113474"/>
            </a:xfrm>
            <a:prstGeom prst="ellipse">
              <a:avLst/>
            </a:prstGeom>
            <a:solidFill>
              <a:schemeClr val="bg2"/>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2" name="Oval 36"/>
            <p:cNvSpPr/>
            <p:nvPr/>
          </p:nvSpPr>
          <p:spPr>
            <a:xfrm flipH="1">
              <a:off x="6443377" y="2282607"/>
              <a:ext cx="113434" cy="113474"/>
            </a:xfrm>
            <a:prstGeom prst="ellipse">
              <a:avLst/>
            </a:prstGeom>
            <a:solidFill>
              <a:schemeClr val="bg2"/>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3" name="Oval 40"/>
            <p:cNvSpPr/>
            <p:nvPr/>
          </p:nvSpPr>
          <p:spPr>
            <a:xfrm flipH="1">
              <a:off x="6757089" y="4243304"/>
              <a:ext cx="113434" cy="113474"/>
            </a:xfrm>
            <a:prstGeom prst="ellipse">
              <a:avLst/>
            </a:prstGeom>
            <a:solidFill>
              <a:schemeClr val="bg2"/>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sp>
        <p:nvSpPr>
          <p:cNvPr id="5" name="Straight Connector 30"/>
          <p:cNvSpPr/>
          <p:nvPr/>
        </p:nvSpPr>
        <p:spPr>
          <a:xfrm flipH="1" flipV="1">
            <a:off x="2262202" y="2368238"/>
            <a:ext cx="0" cy="661622"/>
          </a:xfrm>
          <a:prstGeom prst="line">
            <a:avLst/>
          </a:prstGeom>
          <a:noFill/>
          <a:ln w="12700" cap="flat">
            <a:solidFill>
              <a:schemeClr val="accent3"/>
            </a:solidFill>
            <a:prstDash val="solid"/>
            <a:miter lim="400000"/>
          </a:ln>
          <a:effectLst/>
        </p:spPr>
        <p:txBody>
          <a:bodyPr anchor="ctr"/>
          <a:lstStyle/>
          <a:p>
            <a:pPr algn="ctr"/>
          </a:p>
        </p:txBody>
      </p:sp>
      <p:cxnSp>
        <p:nvCxnSpPr>
          <p:cNvPr id="6" name="Straight Connector 31"/>
          <p:cNvCxnSpPr/>
          <p:nvPr/>
        </p:nvCxnSpPr>
        <p:spPr>
          <a:xfrm flipH="1">
            <a:off x="2262202" y="2728576"/>
            <a:ext cx="1309288" cy="0"/>
          </a:xfrm>
          <a:prstGeom prst="line">
            <a:avLst/>
          </a:prstGeom>
          <a:ln w="12700">
            <a:solidFill>
              <a:schemeClr val="accent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 name="Straight Connector 34"/>
          <p:cNvSpPr/>
          <p:nvPr/>
        </p:nvSpPr>
        <p:spPr>
          <a:xfrm flipV="1">
            <a:off x="6199816" y="1394169"/>
            <a:ext cx="0" cy="661622"/>
          </a:xfrm>
          <a:prstGeom prst="line">
            <a:avLst/>
          </a:prstGeom>
          <a:noFill/>
          <a:ln w="12700" cap="flat">
            <a:solidFill>
              <a:schemeClr val="accent3"/>
            </a:solidFill>
            <a:prstDash val="solid"/>
            <a:miter lim="400000"/>
          </a:ln>
          <a:effectLst/>
        </p:spPr>
        <p:txBody>
          <a:bodyPr anchor="ctr"/>
          <a:lstStyle/>
          <a:p>
            <a:pPr algn="ctr"/>
          </a:p>
        </p:txBody>
      </p:sp>
      <p:cxnSp>
        <p:nvCxnSpPr>
          <p:cNvPr id="8" name="Straight Connector 35"/>
          <p:cNvCxnSpPr/>
          <p:nvPr/>
        </p:nvCxnSpPr>
        <p:spPr>
          <a:xfrm>
            <a:off x="4890529" y="1754507"/>
            <a:ext cx="1309288" cy="0"/>
          </a:xfrm>
          <a:prstGeom prst="line">
            <a:avLst/>
          </a:prstGeom>
          <a:ln w="12700">
            <a:solidFill>
              <a:schemeClr val="accent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Straight Connector 38"/>
          <p:cNvSpPr/>
          <p:nvPr/>
        </p:nvSpPr>
        <p:spPr>
          <a:xfrm flipV="1">
            <a:off x="6435100" y="2864692"/>
            <a:ext cx="0" cy="661622"/>
          </a:xfrm>
          <a:prstGeom prst="line">
            <a:avLst/>
          </a:prstGeom>
          <a:noFill/>
          <a:ln w="12700" cap="flat">
            <a:solidFill>
              <a:schemeClr val="accent3"/>
            </a:solidFill>
            <a:prstDash val="solid"/>
            <a:miter lim="400000"/>
          </a:ln>
          <a:effectLst/>
        </p:spPr>
        <p:txBody>
          <a:bodyPr anchor="ctr"/>
          <a:lstStyle/>
          <a:p>
            <a:pPr algn="ctr"/>
          </a:p>
        </p:txBody>
      </p:sp>
      <p:cxnSp>
        <p:nvCxnSpPr>
          <p:cNvPr id="10" name="Straight Connector 39"/>
          <p:cNvCxnSpPr/>
          <p:nvPr/>
        </p:nvCxnSpPr>
        <p:spPr>
          <a:xfrm>
            <a:off x="5125813" y="3225030"/>
            <a:ext cx="1309288" cy="0"/>
          </a:xfrm>
          <a:prstGeom prst="line">
            <a:avLst/>
          </a:prstGeom>
          <a:ln w="12700">
            <a:solidFill>
              <a:schemeClr val="accent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1" name="Group 47"/>
          <p:cNvGrpSpPr/>
          <p:nvPr/>
        </p:nvGrpSpPr>
        <p:grpSpPr>
          <a:xfrm>
            <a:off x="1139190" y="2258695"/>
            <a:ext cx="1602105" cy="1475105"/>
            <a:chOff x="728499" y="2532022"/>
            <a:chExt cx="2314596" cy="1556635"/>
          </a:xfrm>
        </p:grpSpPr>
        <p:sp>
          <p:nvSpPr>
            <p:cNvPr id="18" name="TextBox 50"/>
            <p:cNvSpPr txBox="1"/>
            <p:nvPr/>
          </p:nvSpPr>
          <p:spPr>
            <a:xfrm>
              <a:off x="728499" y="2887843"/>
              <a:ext cx="2314596" cy="1200814"/>
            </a:xfrm>
            <a:prstGeom prst="rect">
              <a:avLst/>
            </a:prstGeom>
            <a:noFill/>
          </p:spPr>
          <p:txBody>
            <a:bodyPr wrap="square" lIns="0" tIns="0" rIns="144000" bIns="0">
              <a:noAutofit/>
            </a:bodyPr>
            <a:lstStyle/>
            <a:p>
              <a:pPr algn="l">
                <a:lnSpc>
                  <a:spcPct val="150000"/>
                </a:lnSpc>
              </a:pPr>
              <a:r>
                <a:rPr lang="zh-CN" altLang="en-US" sz="1200">
                  <a:solidFill>
                    <a:schemeClr val="tx2"/>
                  </a:solidFill>
                  <a:latin typeface="Arial Unicode MS" panose="020B0604020202020204" charset="-122"/>
                  <a:ea typeface="Arial Unicode MS" panose="020B0604020202020204" charset="-122"/>
                </a:rPr>
                <a:t>①仓库错发货</a:t>
              </a:r>
              <a:endParaRPr lang="zh-CN" altLang="en-US" sz="1200">
                <a:solidFill>
                  <a:schemeClr val="tx2"/>
                </a:solidFill>
                <a:latin typeface="Arial Unicode MS" panose="020B0604020202020204" charset="-122"/>
                <a:ea typeface="Arial Unicode MS" panose="020B0604020202020204" charset="-122"/>
              </a:endParaRPr>
            </a:p>
            <a:p>
              <a:pPr algn="l">
                <a:lnSpc>
                  <a:spcPct val="150000"/>
                </a:lnSpc>
              </a:pPr>
              <a:r>
                <a:rPr lang="zh-CN" altLang="en-US" sz="1200">
                  <a:solidFill>
                    <a:schemeClr val="tx2"/>
                  </a:solidFill>
                  <a:latin typeface="Arial Unicode MS" panose="020B0604020202020204" charset="-122"/>
                  <a:ea typeface="Arial Unicode MS" panose="020B0604020202020204" charset="-122"/>
                </a:rPr>
                <a:t>②仓库少发货</a:t>
              </a:r>
              <a:endParaRPr lang="zh-CN" altLang="en-US" sz="1200">
                <a:solidFill>
                  <a:schemeClr val="tx2"/>
                </a:solidFill>
                <a:latin typeface="Arial Unicode MS" panose="020B0604020202020204" charset="-122"/>
                <a:ea typeface="Arial Unicode MS" panose="020B0604020202020204" charset="-122"/>
              </a:endParaRPr>
            </a:p>
            <a:p>
              <a:pPr algn="l">
                <a:lnSpc>
                  <a:spcPct val="150000"/>
                </a:lnSpc>
              </a:pPr>
              <a:r>
                <a:rPr lang="zh-CN" altLang="en-US" sz="1200">
                  <a:solidFill>
                    <a:schemeClr val="tx2"/>
                  </a:solidFill>
                  <a:latin typeface="Arial Unicode MS" panose="020B0604020202020204" charset="-122"/>
                  <a:ea typeface="Arial Unicode MS" panose="020B0604020202020204" charset="-122"/>
                </a:rPr>
                <a:t>a.少发赠品</a:t>
              </a:r>
              <a:endParaRPr lang="zh-CN" altLang="en-US" sz="1200">
                <a:solidFill>
                  <a:schemeClr val="tx2"/>
                </a:solidFill>
                <a:latin typeface="Arial Unicode MS" panose="020B0604020202020204" charset="-122"/>
                <a:ea typeface="Arial Unicode MS" panose="020B0604020202020204" charset="-122"/>
              </a:endParaRPr>
            </a:p>
            <a:p>
              <a:pPr algn="l">
                <a:lnSpc>
                  <a:spcPct val="150000"/>
                </a:lnSpc>
              </a:pPr>
              <a:r>
                <a:rPr lang="zh-CN" altLang="en-US" sz="1200">
                  <a:solidFill>
                    <a:schemeClr val="tx2"/>
                  </a:solidFill>
                  <a:latin typeface="Arial Unicode MS" panose="020B0604020202020204" charset="-122"/>
                  <a:ea typeface="Arial Unicode MS" panose="020B0604020202020204" charset="-122"/>
                </a:rPr>
                <a:t>b.少发产品</a:t>
              </a:r>
              <a:endParaRPr lang="zh-CN" altLang="en-US" sz="1200">
                <a:solidFill>
                  <a:schemeClr val="tx2"/>
                </a:solidFill>
                <a:latin typeface="Arial Unicode MS" panose="020B0604020202020204" charset="-122"/>
                <a:ea typeface="Arial Unicode MS" panose="020B0604020202020204" charset="-122"/>
              </a:endParaRPr>
            </a:p>
          </p:txBody>
        </p:sp>
        <p:sp>
          <p:nvSpPr>
            <p:cNvPr id="19" name="TextBox 51"/>
            <p:cNvSpPr txBox="1"/>
            <p:nvPr/>
          </p:nvSpPr>
          <p:spPr>
            <a:xfrm>
              <a:off x="728499" y="2532022"/>
              <a:ext cx="1943050" cy="344430"/>
            </a:xfrm>
            <a:prstGeom prst="rect">
              <a:avLst/>
            </a:prstGeom>
            <a:noFill/>
          </p:spPr>
          <p:txBody>
            <a:bodyPr wrap="none" lIns="0" tIns="0" rIns="144000" bIns="0" anchor="ctr" anchorCtr="0">
              <a:noAutofit/>
            </a:bodyPr>
            <a:lstStyle/>
            <a:p>
              <a:pPr algn="l"/>
              <a:r>
                <a:rPr lang="zh-CN" altLang="en-US" sz="1600" b="1" dirty="0">
                  <a:solidFill>
                    <a:schemeClr val="accent1"/>
                  </a:solidFill>
                  <a:latin typeface="Arial Unicode MS" panose="020B0604020202020204" charset="-122"/>
                  <a:ea typeface="Arial Unicode MS" panose="020B0604020202020204" charset="-122"/>
                </a:rPr>
                <a:t>仓库问题</a:t>
              </a:r>
              <a:endParaRPr lang="zh-CN" altLang="en-US" sz="1600" b="1" dirty="0">
                <a:solidFill>
                  <a:schemeClr val="accent1"/>
                </a:solidFill>
                <a:latin typeface="Arial Unicode MS" panose="020B0604020202020204" charset="-122"/>
                <a:ea typeface="Arial Unicode MS" panose="020B0604020202020204" charset="-122"/>
              </a:endParaRPr>
            </a:p>
          </p:txBody>
        </p:sp>
      </p:grpSp>
      <p:grpSp>
        <p:nvGrpSpPr>
          <p:cNvPr id="12" name="Group 52"/>
          <p:cNvGrpSpPr/>
          <p:nvPr/>
        </p:nvGrpSpPr>
        <p:grpSpPr>
          <a:xfrm>
            <a:off x="6273476" y="1061337"/>
            <a:ext cx="2464435" cy="1433830"/>
            <a:chOff x="791061" y="2030796"/>
            <a:chExt cx="2093121" cy="1911772"/>
          </a:xfrm>
        </p:grpSpPr>
        <p:sp>
          <p:nvSpPr>
            <p:cNvPr id="16" name="TextBox 53"/>
            <p:cNvSpPr txBox="1"/>
            <p:nvPr/>
          </p:nvSpPr>
          <p:spPr>
            <a:xfrm>
              <a:off x="791061" y="2511702"/>
              <a:ext cx="2093121" cy="1430866"/>
            </a:xfrm>
            <a:prstGeom prst="rect">
              <a:avLst/>
            </a:prstGeom>
            <a:noFill/>
          </p:spPr>
          <p:txBody>
            <a:bodyPr wrap="square" lIns="144000" tIns="0" rIns="0" bIns="0" anchor="ctr" anchorCtr="0">
              <a:noAutofit/>
            </a:bodyPr>
            <a:lstStyle/>
            <a:p>
              <a:pPr fontAlgn="auto">
                <a:lnSpc>
                  <a:spcPct val="150000"/>
                </a:lnSpc>
              </a:pPr>
              <a:r>
                <a:rPr lang="zh-CN" altLang="en-US" sz="1200">
                  <a:solidFill>
                    <a:schemeClr val="tx2"/>
                  </a:solidFill>
                  <a:latin typeface="Arial Unicode MS" panose="020B0604020202020204" charset="-122"/>
                  <a:ea typeface="Arial Unicode MS" panose="020B0604020202020204" charset="-122"/>
                </a:rPr>
                <a:t>①顾客要求催件</a:t>
              </a:r>
              <a:endParaRPr lang="zh-CN" altLang="en-US" sz="1200">
                <a:solidFill>
                  <a:schemeClr val="tx2"/>
                </a:solidFill>
                <a:latin typeface="Arial Unicode MS" panose="020B0604020202020204" charset="-122"/>
                <a:ea typeface="Arial Unicode MS" panose="020B0604020202020204" charset="-122"/>
              </a:endParaRPr>
            </a:p>
            <a:p>
              <a:pPr fontAlgn="auto">
                <a:lnSpc>
                  <a:spcPct val="150000"/>
                </a:lnSpc>
              </a:pPr>
              <a:r>
                <a:rPr lang="zh-CN" altLang="en-US" sz="1200">
                  <a:solidFill>
                    <a:schemeClr val="tx2"/>
                  </a:solidFill>
                  <a:latin typeface="Arial Unicode MS" panose="020B0604020202020204" charset="-122"/>
                  <a:ea typeface="Arial Unicode MS" panose="020B0604020202020204" charset="-122"/>
                </a:rPr>
                <a:t>②顾客要求查件</a:t>
              </a:r>
              <a:endParaRPr lang="zh-CN" altLang="en-US" sz="1200">
                <a:solidFill>
                  <a:schemeClr val="tx2"/>
                </a:solidFill>
                <a:latin typeface="Arial Unicode MS" panose="020B0604020202020204" charset="-122"/>
                <a:ea typeface="Arial Unicode MS" panose="020B0604020202020204" charset="-122"/>
              </a:endParaRPr>
            </a:p>
            <a:p>
              <a:pPr fontAlgn="auto">
                <a:lnSpc>
                  <a:spcPct val="150000"/>
                </a:lnSpc>
              </a:pPr>
              <a:r>
                <a:rPr lang="zh-CN" altLang="en-US" sz="1200">
                  <a:solidFill>
                    <a:schemeClr val="tx2"/>
                  </a:solidFill>
                  <a:latin typeface="Arial Unicode MS" panose="020B0604020202020204" charset="-122"/>
                  <a:ea typeface="Arial Unicode MS" panose="020B0604020202020204" charset="-122"/>
                </a:rPr>
                <a:t>③顾客反馈没有收到快递</a:t>
              </a:r>
              <a:endParaRPr lang="zh-CN" altLang="en-US" sz="1200">
                <a:solidFill>
                  <a:schemeClr val="tx2"/>
                </a:solidFill>
                <a:latin typeface="Arial Unicode MS" panose="020B0604020202020204" charset="-122"/>
                <a:ea typeface="Arial Unicode MS" panose="020B0604020202020204" charset="-122"/>
              </a:endParaRPr>
            </a:p>
            <a:p>
              <a:pPr fontAlgn="auto">
                <a:lnSpc>
                  <a:spcPct val="150000"/>
                </a:lnSpc>
              </a:pPr>
              <a:r>
                <a:rPr lang="zh-CN" altLang="en-US" sz="1200">
                  <a:solidFill>
                    <a:schemeClr val="tx2"/>
                  </a:solidFill>
                  <a:latin typeface="Arial Unicode MS" panose="020B0604020202020204" charset="-122"/>
                  <a:ea typeface="Arial Unicode MS" panose="020B0604020202020204" charset="-122"/>
                </a:rPr>
                <a:t>④快递被弄丢或者是破损</a:t>
              </a:r>
              <a:endParaRPr lang="zh-CN" altLang="en-US" sz="1200">
                <a:solidFill>
                  <a:schemeClr val="tx2"/>
                </a:solidFill>
                <a:latin typeface="Arial Unicode MS" panose="020B0604020202020204" charset="-122"/>
                <a:ea typeface="Arial Unicode MS" panose="020B0604020202020204" charset="-122"/>
              </a:endParaRPr>
            </a:p>
          </p:txBody>
        </p:sp>
        <p:sp>
          <p:nvSpPr>
            <p:cNvPr id="17" name="TextBox 54"/>
            <p:cNvSpPr txBox="1"/>
            <p:nvPr/>
          </p:nvSpPr>
          <p:spPr>
            <a:xfrm>
              <a:off x="791061" y="2030796"/>
              <a:ext cx="1880627" cy="480906"/>
            </a:xfrm>
            <a:prstGeom prst="rect">
              <a:avLst/>
            </a:prstGeom>
            <a:noFill/>
          </p:spPr>
          <p:txBody>
            <a:bodyPr wrap="none" lIns="144000" tIns="0" rIns="0" bIns="0" anchor="ctr" anchorCtr="0">
              <a:normAutofit/>
            </a:bodyPr>
            <a:lstStyle/>
            <a:p>
              <a:pPr algn="l"/>
              <a:r>
                <a:rPr lang="zh-CN" altLang="en-US" sz="1600" b="1">
                  <a:solidFill>
                    <a:schemeClr val="accent2">
                      <a:lumMod val="100000"/>
                    </a:schemeClr>
                  </a:solidFill>
                  <a:latin typeface="Arial Unicode MS" panose="020B0604020202020204" charset="-122"/>
                  <a:ea typeface="Arial Unicode MS" panose="020B0604020202020204" charset="-122"/>
                </a:rPr>
                <a:t>快递问题</a:t>
              </a:r>
              <a:endParaRPr lang="zh-CN" altLang="en-US" sz="1600" b="1">
                <a:solidFill>
                  <a:schemeClr val="accent2">
                    <a:lumMod val="100000"/>
                  </a:schemeClr>
                </a:solidFill>
                <a:latin typeface="Arial Unicode MS" panose="020B0604020202020204" charset="-122"/>
                <a:ea typeface="Arial Unicode MS" panose="020B0604020202020204" charset="-122"/>
              </a:endParaRPr>
            </a:p>
          </p:txBody>
        </p:sp>
      </p:grpSp>
      <p:grpSp>
        <p:nvGrpSpPr>
          <p:cNvPr id="13" name="Group 55"/>
          <p:cNvGrpSpPr/>
          <p:nvPr/>
        </p:nvGrpSpPr>
        <p:grpSpPr>
          <a:xfrm>
            <a:off x="6435100" y="2771256"/>
            <a:ext cx="2136140" cy="1509395"/>
            <a:chOff x="728499" y="2349989"/>
            <a:chExt cx="1814290" cy="2012526"/>
          </a:xfrm>
        </p:grpSpPr>
        <p:sp>
          <p:nvSpPr>
            <p:cNvPr id="14" name="TextBox 56"/>
            <p:cNvSpPr txBox="1"/>
            <p:nvPr/>
          </p:nvSpPr>
          <p:spPr>
            <a:xfrm>
              <a:off x="728499" y="2778402"/>
              <a:ext cx="1743099" cy="1584113"/>
            </a:xfrm>
            <a:prstGeom prst="rect">
              <a:avLst/>
            </a:prstGeom>
            <a:noFill/>
          </p:spPr>
          <p:txBody>
            <a:bodyPr wrap="square" lIns="144000" tIns="0" rIns="0" bIns="0" anchor="ctr" anchorCtr="0">
              <a:noAutofit/>
            </a:bodyPr>
            <a:lstStyle/>
            <a:p>
              <a:pPr algn="l">
                <a:lnSpc>
                  <a:spcPct val="150000"/>
                </a:lnSpc>
              </a:pPr>
              <a:r>
                <a:rPr lang="zh-CN" altLang="en-US" sz="1200">
                  <a:solidFill>
                    <a:schemeClr val="tx2"/>
                  </a:solidFill>
                  <a:latin typeface="Arial Unicode MS" panose="020B0604020202020204" charset="-122"/>
                  <a:ea typeface="Arial Unicode MS" panose="020B0604020202020204" charset="-122"/>
                </a:rPr>
                <a:t>①产品没有达到预期效果</a:t>
              </a:r>
              <a:endParaRPr lang="zh-CN" altLang="en-US" sz="1200">
                <a:solidFill>
                  <a:schemeClr val="tx2"/>
                </a:solidFill>
                <a:latin typeface="Arial Unicode MS" panose="020B0604020202020204" charset="-122"/>
                <a:ea typeface="Arial Unicode MS" panose="020B0604020202020204" charset="-122"/>
              </a:endParaRPr>
            </a:p>
            <a:p>
              <a:pPr algn="l">
                <a:lnSpc>
                  <a:spcPct val="150000"/>
                </a:lnSpc>
              </a:pPr>
              <a:r>
                <a:rPr lang="zh-CN" altLang="en-US" sz="1200">
                  <a:solidFill>
                    <a:schemeClr val="tx2"/>
                  </a:solidFill>
                  <a:latin typeface="Arial Unicode MS" panose="020B0604020202020204" charset="-122"/>
                  <a:ea typeface="Arial Unicode MS" panose="020B0604020202020204" charset="-122"/>
                </a:rPr>
                <a:t>②产品包装有问题</a:t>
              </a:r>
              <a:endParaRPr lang="zh-CN" altLang="en-US" sz="1200">
                <a:solidFill>
                  <a:schemeClr val="tx2"/>
                </a:solidFill>
                <a:latin typeface="Arial Unicode MS" panose="020B0604020202020204" charset="-122"/>
                <a:ea typeface="Arial Unicode MS" panose="020B0604020202020204" charset="-122"/>
              </a:endParaRPr>
            </a:p>
            <a:p>
              <a:pPr algn="l">
                <a:lnSpc>
                  <a:spcPct val="150000"/>
                </a:lnSpc>
              </a:pPr>
              <a:r>
                <a:rPr lang="zh-CN" altLang="en-US" sz="1200">
                  <a:solidFill>
                    <a:schemeClr val="tx2"/>
                  </a:solidFill>
                  <a:latin typeface="Arial Unicode MS" panose="020B0604020202020204" charset="-122"/>
                  <a:ea typeface="Arial Unicode MS" panose="020B0604020202020204" charset="-122"/>
                </a:rPr>
                <a:t>③产品内装数量不足</a:t>
              </a:r>
              <a:endParaRPr lang="zh-CN" altLang="en-US" sz="1200">
                <a:solidFill>
                  <a:schemeClr val="tx2"/>
                </a:solidFill>
                <a:latin typeface="Arial Unicode MS" panose="020B0604020202020204" charset="-122"/>
                <a:ea typeface="Arial Unicode MS" panose="020B0604020202020204" charset="-122"/>
              </a:endParaRPr>
            </a:p>
            <a:p>
              <a:pPr algn="l">
                <a:lnSpc>
                  <a:spcPct val="150000"/>
                </a:lnSpc>
              </a:pPr>
              <a:r>
                <a:rPr lang="zh-CN" altLang="en-US" sz="1200">
                  <a:solidFill>
                    <a:schemeClr val="tx2"/>
                  </a:solidFill>
                  <a:latin typeface="Arial Unicode MS" panose="020B0604020202020204" charset="-122"/>
                  <a:ea typeface="Arial Unicode MS" panose="020B0604020202020204" charset="-122"/>
                </a:rPr>
                <a:t>④价格下降</a:t>
              </a:r>
              <a:endParaRPr lang="zh-CN" altLang="en-US" sz="1200">
                <a:solidFill>
                  <a:schemeClr val="tx2"/>
                </a:solidFill>
                <a:latin typeface="Arial Unicode MS" panose="020B0604020202020204" charset="-122"/>
                <a:ea typeface="Arial Unicode MS" panose="020B0604020202020204" charset="-122"/>
              </a:endParaRPr>
            </a:p>
          </p:txBody>
        </p:sp>
        <p:sp>
          <p:nvSpPr>
            <p:cNvPr id="15" name="TextBox 57"/>
            <p:cNvSpPr txBox="1"/>
            <p:nvPr/>
          </p:nvSpPr>
          <p:spPr>
            <a:xfrm>
              <a:off x="728499" y="2349989"/>
              <a:ext cx="1814290" cy="428413"/>
            </a:xfrm>
            <a:prstGeom prst="rect">
              <a:avLst/>
            </a:prstGeom>
            <a:noFill/>
          </p:spPr>
          <p:txBody>
            <a:bodyPr wrap="none" lIns="144000" tIns="0" rIns="0" bIns="0" anchor="ctr" anchorCtr="0">
              <a:noAutofit/>
            </a:bodyPr>
            <a:lstStyle/>
            <a:p>
              <a:pPr algn="l"/>
              <a:r>
                <a:rPr lang="zh-CN" altLang="en-US" sz="1600" b="1">
                  <a:solidFill>
                    <a:schemeClr val="accent3">
                      <a:lumMod val="100000"/>
                    </a:schemeClr>
                  </a:solidFill>
                  <a:latin typeface="Arial Unicode MS" panose="020B0604020202020204" charset="-122"/>
                  <a:ea typeface="Arial Unicode MS" panose="020B0604020202020204" charset="-122"/>
                </a:rPr>
                <a:t>产品问题</a:t>
              </a:r>
              <a:endParaRPr lang="zh-CN" altLang="en-US" sz="1600" b="1">
                <a:solidFill>
                  <a:schemeClr val="accent3">
                    <a:lumMod val="100000"/>
                  </a:schemeClr>
                </a:solidFill>
                <a:latin typeface="Arial Unicode MS" panose="020B0604020202020204" charset="-122"/>
                <a:ea typeface="Arial Unicode MS" panose="020B0604020202020204" charset="-122"/>
              </a:endParaRPr>
            </a:p>
          </p:txBody>
        </p:sp>
      </p:grpSp>
      <p:sp>
        <p:nvSpPr>
          <p:cNvPr id="48" name="Title 1"/>
          <p:cNvSpPr txBox="1"/>
          <p:nvPr/>
        </p:nvSpPr>
        <p:spPr>
          <a:xfrm>
            <a:off x="611560" y="175643"/>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（1）对象是顾客</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right)">
                                      <p:cBhvr>
                                        <p:cTn id="15" dur="500"/>
                                        <p:tgtEl>
                                          <p:spTgt spid="6"/>
                                        </p:tgtEl>
                                      </p:cBhvr>
                                    </p:animEffect>
                                  </p:childTnLst>
                                </p:cTn>
                              </p:par>
                              <p:par>
                                <p:cTn id="16" presetID="22" presetClass="entr" presetSubtype="8"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par>
                                <p:cTn id="19" presetID="22" presetClass="entr" presetSubtype="8"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42"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arn(outHorizontal)">
                                      <p:cBhvr>
                                        <p:cTn id="26" dur="500"/>
                                        <p:tgtEl>
                                          <p:spTgt spid="5"/>
                                        </p:tgtEl>
                                      </p:cBhvr>
                                    </p:animEffect>
                                  </p:childTnLst>
                                </p:cTn>
                              </p:par>
                              <p:par>
                                <p:cTn id="27" presetID="16" presetClass="entr" presetSubtype="42"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barn(outHorizontal)">
                                      <p:cBhvr>
                                        <p:cTn id="29" dur="500"/>
                                        <p:tgtEl>
                                          <p:spTgt spid="7"/>
                                        </p:tgtEl>
                                      </p:cBhvr>
                                    </p:animEffect>
                                  </p:childTnLst>
                                </p:cTn>
                              </p:par>
                              <p:par>
                                <p:cTn id="30" presetID="16" presetClass="entr" presetSubtype="42"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arn(out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0-#ppt_w/2"/>
                                          </p:val>
                                        </p:tav>
                                        <p:tav tm="100000">
                                          <p:val>
                                            <p:strVal val="#ppt_x"/>
                                          </p:val>
                                        </p:tav>
                                      </p:tavLst>
                                    </p:anim>
                                    <p:anim calcmode="lin" valueType="num">
                                      <p:cBhvr additive="base">
                                        <p:cTn id="38" dur="500" fill="hold"/>
                                        <p:tgtEl>
                                          <p:spTgt spid="11"/>
                                        </p:tgtEl>
                                        <p:attrNameLst>
                                          <p:attrName>ppt_y</p:attrName>
                                        </p:attrNameLst>
                                      </p:cBhvr>
                                      <p:tavLst>
                                        <p:tav tm="0">
                                          <p:val>
                                            <p:strVal val="#ppt_y"/>
                                          </p:val>
                                        </p:tav>
                                        <p:tav tm="100000">
                                          <p:val>
                                            <p:strVal val="#ppt_y"/>
                                          </p:val>
                                        </p:tav>
                                      </p:tavLst>
                                    </p:anim>
                                  </p:childTnLst>
                                </p:cTn>
                              </p:par>
                              <p:par>
                                <p:cTn id="39" presetID="2" presetClass="entr" presetSubtype="2" fill="hold"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1+#ppt_w/2"/>
                                          </p:val>
                                        </p:tav>
                                        <p:tav tm="100000">
                                          <p:val>
                                            <p:strVal val="#ppt_x"/>
                                          </p:val>
                                        </p:tav>
                                      </p:tavLst>
                                    </p:anim>
                                    <p:anim calcmode="lin" valueType="num">
                                      <p:cBhvr additive="base">
                                        <p:cTn id="42" dur="500" fill="hold"/>
                                        <p:tgtEl>
                                          <p:spTgt spid="12"/>
                                        </p:tgtEl>
                                        <p:attrNameLst>
                                          <p:attrName>ppt_y</p:attrName>
                                        </p:attrNameLst>
                                      </p:cBhvr>
                                      <p:tavLst>
                                        <p:tav tm="0">
                                          <p:val>
                                            <p:strVal val="#ppt_y"/>
                                          </p:val>
                                        </p:tav>
                                        <p:tav tm="100000">
                                          <p:val>
                                            <p:strVal val="#ppt_y"/>
                                          </p:val>
                                        </p:tav>
                                      </p:tavLst>
                                    </p:anim>
                                  </p:childTnLst>
                                </p:cTn>
                              </p:par>
                              <p:par>
                                <p:cTn id="43" presetID="2" presetClass="entr" presetSubtype="2" fill="hold" nodeType="with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fill="hold"/>
                                        <p:tgtEl>
                                          <p:spTgt spid="13"/>
                                        </p:tgtEl>
                                        <p:attrNameLst>
                                          <p:attrName>ppt_x</p:attrName>
                                        </p:attrNameLst>
                                      </p:cBhvr>
                                      <p:tavLst>
                                        <p:tav tm="0">
                                          <p:val>
                                            <p:strVal val="1+#ppt_w/2"/>
                                          </p:val>
                                        </p:tav>
                                        <p:tav tm="100000">
                                          <p:val>
                                            <p:strVal val="#ppt_x"/>
                                          </p:val>
                                        </p:tav>
                                      </p:tavLst>
                                    </p:anim>
                                    <p:anim calcmode="lin" valueType="num">
                                      <p:cBhvr additive="base">
                                        <p:cTn id="46"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bldLvl="0" animBg="1"/>
      <p:bldP spid="9"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6048664a-32dc-45f0-8894-22a0bafdb272"/>
          <p:cNvGrpSpPr>
            <a:grpSpLocks noChangeAspect="1"/>
          </p:cNvGrpSpPr>
          <p:nvPr/>
        </p:nvGrpSpPr>
        <p:grpSpPr>
          <a:xfrm>
            <a:off x="757322" y="1210583"/>
            <a:ext cx="7816215" cy="2525844"/>
            <a:chOff x="1058870" y="1891819"/>
            <a:chExt cx="10421620" cy="3367792"/>
          </a:xfrm>
        </p:grpSpPr>
        <p:sp>
          <p:nvSpPr>
            <p:cNvPr id="4" name="Oval 5"/>
            <p:cNvSpPr/>
            <p:nvPr/>
          </p:nvSpPr>
          <p:spPr>
            <a:xfrm>
              <a:off x="5093439" y="2574906"/>
              <a:ext cx="2005124" cy="2005124"/>
            </a:xfrm>
            <a:prstGeom prst="ellipse">
              <a:avLst/>
            </a:prstGeom>
            <a:noFill/>
            <a:ln w="28575">
              <a:solidFill>
                <a:schemeClr val="bg1">
                  <a:lumMod val="7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nchorCtr="0">
              <a:noAutofit/>
            </a:bodyPr>
            <a:lstStyle/>
            <a:p>
              <a:pPr algn="l"/>
              <a:r>
                <a:rPr sz="2000" dirty="0">
                  <a:solidFill>
                    <a:schemeClr val="tx1">
                      <a:lumMod val="65000"/>
                      <a:lumOff val="35000"/>
                    </a:schemeClr>
                  </a:solidFill>
                  <a:latin typeface="微软雅黑" panose="020B0503020204020204" pitchFamily="34" charset="-122"/>
                  <a:ea typeface="微软雅黑" panose="020B0503020204020204" pitchFamily="34" charset="-122"/>
                  <a:sym typeface="+mn-ea"/>
                </a:rPr>
                <a:t>快递公司</a:t>
              </a:r>
              <a:endParaRPr lang="zh-CN" altLang="en-US" sz="2000">
                <a:solidFill>
                  <a:srgbClr val="50706D"/>
                </a:solidFill>
                <a:latin typeface="Arial Unicode MS" panose="020B0604020202020204" charset="-122"/>
                <a:ea typeface="Arial Unicode MS" panose="020B0604020202020204" charset="-122"/>
              </a:endParaRPr>
            </a:p>
          </p:txBody>
        </p:sp>
        <p:sp>
          <p:nvSpPr>
            <p:cNvPr id="5" name="Isosceles Triangle 7"/>
            <p:cNvSpPr/>
            <p:nvPr/>
          </p:nvSpPr>
          <p:spPr>
            <a:xfrm rot="14400000" flipH="1" flipV="1">
              <a:off x="5319689" y="1936839"/>
              <a:ext cx="652791" cy="56275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nvGrpSpPr>
            <p:cNvPr id="6" name="Group 2"/>
            <p:cNvGrpSpPr/>
            <p:nvPr/>
          </p:nvGrpSpPr>
          <p:grpSpPr>
            <a:xfrm>
              <a:off x="4507373" y="1988840"/>
              <a:ext cx="3177256" cy="3177256"/>
              <a:chOff x="4711001" y="1988840"/>
              <a:chExt cx="3177256" cy="3177256"/>
            </a:xfrm>
          </p:grpSpPr>
          <p:sp>
            <p:nvSpPr>
              <p:cNvPr id="23" name="Block Arc 6"/>
              <p:cNvSpPr/>
              <p:nvPr/>
            </p:nvSpPr>
            <p:spPr>
              <a:xfrm rot="17100000" flipH="1" flipV="1">
                <a:off x="4711001" y="1988840"/>
                <a:ext cx="3177256" cy="3177256"/>
              </a:xfrm>
              <a:prstGeom prst="blockArc">
                <a:avLst>
                  <a:gd name="adj1" fmla="val 21599999"/>
                  <a:gd name="adj2" fmla="val 8180671"/>
                  <a:gd name="adj3" fmla="val 11913"/>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4" name="Block Arc 8"/>
              <p:cNvSpPr/>
              <p:nvPr/>
            </p:nvSpPr>
            <p:spPr>
              <a:xfrm rot="17100000">
                <a:off x="4711001" y="1988840"/>
                <a:ext cx="3177256" cy="3177256"/>
              </a:xfrm>
              <a:prstGeom prst="blockArc">
                <a:avLst>
                  <a:gd name="adj1" fmla="val 21599999"/>
                  <a:gd name="adj2" fmla="val 8180671"/>
                  <a:gd name="adj3" fmla="val 11913"/>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sp>
          <p:nvSpPr>
            <p:cNvPr id="7" name="Isosceles Triangle 9"/>
            <p:cNvSpPr/>
            <p:nvPr/>
          </p:nvSpPr>
          <p:spPr>
            <a:xfrm rot="3600000" flipV="1">
              <a:off x="6237385" y="4651840"/>
              <a:ext cx="652791" cy="562751"/>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2" name="Freeform: Shape 20"/>
            <p:cNvSpPr/>
            <p:nvPr/>
          </p:nvSpPr>
          <p:spPr bwMode="auto">
            <a:xfrm>
              <a:off x="2264906" y="4139028"/>
              <a:ext cx="548999" cy="548007"/>
            </a:xfrm>
            <a:custGeom>
              <a:avLst/>
              <a:gdLst>
                <a:gd name="T0" fmla="*/ 616 w 1108"/>
                <a:gd name="T1" fmla="*/ 812 h 1105"/>
                <a:gd name="T2" fmla="*/ 660 w 1108"/>
                <a:gd name="T3" fmla="*/ 767 h 1105"/>
                <a:gd name="T4" fmla="*/ 766 w 1108"/>
                <a:gd name="T5" fmla="*/ 654 h 1105"/>
                <a:gd name="T6" fmla="*/ 879 w 1108"/>
                <a:gd name="T7" fmla="*/ 449 h 1105"/>
                <a:gd name="T8" fmla="*/ 856 w 1108"/>
                <a:gd name="T9" fmla="*/ 277 h 1105"/>
                <a:gd name="T10" fmla="*/ 749 w 1108"/>
                <a:gd name="T11" fmla="*/ 142 h 1105"/>
                <a:gd name="T12" fmla="*/ 588 w 1108"/>
                <a:gd name="T13" fmla="*/ 80 h 1105"/>
                <a:gd name="T14" fmla="*/ 427 w 1108"/>
                <a:gd name="T15" fmla="*/ 104 h 1105"/>
                <a:gd name="T16" fmla="*/ 292 w 1108"/>
                <a:gd name="T17" fmla="*/ 209 h 1105"/>
                <a:gd name="T18" fmla="*/ 229 w 1108"/>
                <a:gd name="T19" fmla="*/ 371 h 1105"/>
                <a:gd name="T20" fmla="*/ 273 w 1108"/>
                <a:gd name="T21" fmla="*/ 571 h 1105"/>
                <a:gd name="T22" fmla="*/ 420 w 1108"/>
                <a:gd name="T23" fmla="*/ 708 h 1105"/>
                <a:gd name="T24" fmla="*/ 623 w 1108"/>
                <a:gd name="T25" fmla="*/ 1079 h 1105"/>
                <a:gd name="T26" fmla="*/ 506 w 1108"/>
                <a:gd name="T27" fmla="*/ 1098 h 1105"/>
                <a:gd name="T28" fmla="*/ 424 w 1108"/>
                <a:gd name="T29" fmla="*/ 1055 h 1105"/>
                <a:gd name="T30" fmla="*/ 373 w 1108"/>
                <a:gd name="T31" fmla="*/ 989 h 1105"/>
                <a:gd name="T32" fmla="*/ 292 w 1108"/>
                <a:gd name="T33" fmla="*/ 714 h 1105"/>
                <a:gd name="T34" fmla="*/ 153 w 1108"/>
                <a:gd name="T35" fmla="*/ 459 h 1105"/>
                <a:gd name="T36" fmla="*/ 181 w 1108"/>
                <a:gd name="T37" fmla="*/ 247 h 1105"/>
                <a:gd name="T38" fmla="*/ 312 w 1108"/>
                <a:gd name="T39" fmla="*/ 81 h 1105"/>
                <a:gd name="T40" fmla="*/ 513 w 1108"/>
                <a:gd name="T41" fmla="*/ 2 h 1105"/>
                <a:gd name="T42" fmla="*/ 712 w 1108"/>
                <a:gd name="T43" fmla="*/ 32 h 1105"/>
                <a:gd name="T44" fmla="*/ 879 w 1108"/>
                <a:gd name="T45" fmla="*/ 163 h 1105"/>
                <a:gd name="T46" fmla="*/ 956 w 1108"/>
                <a:gd name="T47" fmla="*/ 363 h 1105"/>
                <a:gd name="T48" fmla="*/ 903 w 1108"/>
                <a:gd name="T49" fmla="*/ 611 h 1105"/>
                <a:gd name="T50" fmla="*/ 739 w 1108"/>
                <a:gd name="T51" fmla="*/ 770 h 1105"/>
                <a:gd name="T52" fmla="*/ 716 w 1108"/>
                <a:gd name="T53" fmla="*/ 1032 h 1105"/>
                <a:gd name="T54" fmla="*/ 631 w 1108"/>
                <a:gd name="T55" fmla="*/ 1062 h 1105"/>
                <a:gd name="T56" fmla="*/ 939 w 1108"/>
                <a:gd name="T57" fmla="*/ 623 h 1105"/>
                <a:gd name="T58" fmla="*/ 1029 w 1108"/>
                <a:gd name="T59" fmla="*/ 646 h 1105"/>
                <a:gd name="T60" fmla="*/ 1023 w 1108"/>
                <a:gd name="T61" fmla="*/ 688 h 1105"/>
                <a:gd name="T62" fmla="*/ 965 w 1108"/>
                <a:gd name="T63" fmla="*/ 191 h 1105"/>
                <a:gd name="T64" fmla="*/ 937 w 1108"/>
                <a:gd name="T65" fmla="*/ 159 h 1105"/>
                <a:gd name="T66" fmla="*/ 1023 w 1108"/>
                <a:gd name="T67" fmla="*/ 113 h 1105"/>
                <a:gd name="T68" fmla="*/ 1029 w 1108"/>
                <a:gd name="T69" fmla="*/ 156 h 1105"/>
                <a:gd name="T70" fmla="*/ 1002 w 1108"/>
                <a:gd name="T71" fmla="*/ 411 h 1105"/>
                <a:gd name="T72" fmla="*/ 1025 w 1108"/>
                <a:gd name="T73" fmla="*/ 375 h 1105"/>
                <a:gd name="T74" fmla="*/ 1108 w 1108"/>
                <a:gd name="T75" fmla="*/ 401 h 1105"/>
                <a:gd name="T76" fmla="*/ 160 w 1108"/>
                <a:gd name="T77" fmla="*/ 143 h 1105"/>
                <a:gd name="T78" fmla="*/ 166 w 1108"/>
                <a:gd name="T79" fmla="*/ 182 h 1105"/>
                <a:gd name="T80" fmla="*/ 76 w 1108"/>
                <a:gd name="T81" fmla="*/ 152 h 1105"/>
                <a:gd name="T82" fmla="*/ 90 w 1108"/>
                <a:gd name="T83" fmla="*/ 112 h 1105"/>
                <a:gd name="T84" fmla="*/ 148 w 1108"/>
                <a:gd name="T85" fmla="*/ 610 h 1105"/>
                <a:gd name="T86" fmla="*/ 169 w 1108"/>
                <a:gd name="T87" fmla="*/ 648 h 1105"/>
                <a:gd name="T88" fmla="*/ 81 w 1108"/>
                <a:gd name="T89" fmla="*/ 686 h 1105"/>
                <a:gd name="T90" fmla="*/ 84 w 1108"/>
                <a:gd name="T91" fmla="*/ 643 h 1105"/>
                <a:gd name="T92" fmla="*/ 109 w 1108"/>
                <a:gd name="T93" fmla="*/ 396 h 1105"/>
                <a:gd name="T94" fmla="*/ 26 w 1108"/>
                <a:gd name="T95" fmla="*/ 427 h 1105"/>
                <a:gd name="T96" fmla="*/ 0 w 1108"/>
                <a:gd name="T97" fmla="*/ 396 h 1105"/>
                <a:gd name="T98" fmla="*/ 359 w 1108"/>
                <a:gd name="T99" fmla="*/ 286 h 1105"/>
                <a:gd name="T100" fmla="*/ 387 w 1108"/>
                <a:gd name="T101" fmla="*/ 253 h 1105"/>
                <a:gd name="T102" fmla="*/ 479 w 1108"/>
                <a:gd name="T103" fmla="*/ 306 h 1105"/>
                <a:gd name="T104" fmla="*/ 540 w 1108"/>
                <a:gd name="T105" fmla="*/ 238 h 1105"/>
                <a:gd name="T106" fmla="*/ 579 w 1108"/>
                <a:gd name="T107" fmla="*/ 254 h 1105"/>
                <a:gd name="T108" fmla="*/ 700 w 1108"/>
                <a:gd name="T109" fmla="*/ 272 h 1105"/>
                <a:gd name="T110" fmla="*/ 737 w 1108"/>
                <a:gd name="T111" fmla="*/ 256 h 1105"/>
                <a:gd name="T112" fmla="*/ 649 w 1108"/>
                <a:gd name="T113" fmla="*/ 620 h 1105"/>
                <a:gd name="T114" fmla="*/ 607 w 1108"/>
                <a:gd name="T115" fmla="*/ 616 h 1105"/>
                <a:gd name="T116" fmla="*/ 600 w 1108"/>
                <a:gd name="T117" fmla="*/ 353 h 1105"/>
                <a:gd name="T118" fmla="*/ 554 w 1108"/>
                <a:gd name="T119" fmla="*/ 440 h 1105"/>
                <a:gd name="T120" fmla="*/ 528 w 1108"/>
                <a:gd name="T121" fmla="*/ 350 h 1105"/>
                <a:gd name="T122" fmla="*/ 505 w 1108"/>
                <a:gd name="T123" fmla="*/ 607 h 1105"/>
                <a:gd name="T124" fmla="*/ 467 w 1108"/>
                <a:gd name="T125" fmla="*/ 626 h 1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08" h="1105">
                  <a:moveTo>
                    <a:pt x="451" y="781"/>
                  </a:moveTo>
                  <a:lnTo>
                    <a:pt x="451" y="781"/>
                  </a:lnTo>
                  <a:lnTo>
                    <a:pt x="453" y="787"/>
                  </a:lnTo>
                  <a:lnTo>
                    <a:pt x="455" y="794"/>
                  </a:lnTo>
                  <a:lnTo>
                    <a:pt x="459" y="799"/>
                  </a:lnTo>
                  <a:lnTo>
                    <a:pt x="465" y="803"/>
                  </a:lnTo>
                  <a:lnTo>
                    <a:pt x="471" y="808"/>
                  </a:lnTo>
                  <a:lnTo>
                    <a:pt x="478" y="810"/>
                  </a:lnTo>
                  <a:lnTo>
                    <a:pt x="485" y="812"/>
                  </a:lnTo>
                  <a:lnTo>
                    <a:pt x="493" y="812"/>
                  </a:lnTo>
                  <a:lnTo>
                    <a:pt x="616" y="812"/>
                  </a:lnTo>
                  <a:lnTo>
                    <a:pt x="616" y="812"/>
                  </a:lnTo>
                  <a:lnTo>
                    <a:pt x="623" y="812"/>
                  </a:lnTo>
                  <a:lnTo>
                    <a:pt x="631" y="810"/>
                  </a:lnTo>
                  <a:lnTo>
                    <a:pt x="637" y="806"/>
                  </a:lnTo>
                  <a:lnTo>
                    <a:pt x="644" y="803"/>
                  </a:lnTo>
                  <a:lnTo>
                    <a:pt x="649" y="799"/>
                  </a:lnTo>
                  <a:lnTo>
                    <a:pt x="654" y="794"/>
                  </a:lnTo>
                  <a:lnTo>
                    <a:pt x="656" y="787"/>
                  </a:lnTo>
                  <a:lnTo>
                    <a:pt x="658" y="781"/>
                  </a:lnTo>
                  <a:lnTo>
                    <a:pt x="658" y="781"/>
                  </a:lnTo>
                  <a:lnTo>
                    <a:pt x="660" y="767"/>
                  </a:lnTo>
                  <a:lnTo>
                    <a:pt x="663" y="754"/>
                  </a:lnTo>
                  <a:lnTo>
                    <a:pt x="668" y="741"/>
                  </a:lnTo>
                  <a:lnTo>
                    <a:pt x="674" y="729"/>
                  </a:lnTo>
                  <a:lnTo>
                    <a:pt x="680" y="718"/>
                  </a:lnTo>
                  <a:lnTo>
                    <a:pt x="689" y="708"/>
                  </a:lnTo>
                  <a:lnTo>
                    <a:pt x="700" y="700"/>
                  </a:lnTo>
                  <a:lnTo>
                    <a:pt x="712" y="692"/>
                  </a:lnTo>
                  <a:lnTo>
                    <a:pt x="712" y="692"/>
                  </a:lnTo>
                  <a:lnTo>
                    <a:pt x="731" y="680"/>
                  </a:lnTo>
                  <a:lnTo>
                    <a:pt x="748" y="668"/>
                  </a:lnTo>
                  <a:lnTo>
                    <a:pt x="766" y="654"/>
                  </a:lnTo>
                  <a:lnTo>
                    <a:pt x="782" y="639"/>
                  </a:lnTo>
                  <a:lnTo>
                    <a:pt x="797" y="624"/>
                  </a:lnTo>
                  <a:lnTo>
                    <a:pt x="811" y="607"/>
                  </a:lnTo>
                  <a:lnTo>
                    <a:pt x="824" y="590"/>
                  </a:lnTo>
                  <a:lnTo>
                    <a:pt x="836" y="571"/>
                  </a:lnTo>
                  <a:lnTo>
                    <a:pt x="846" y="553"/>
                  </a:lnTo>
                  <a:lnTo>
                    <a:pt x="855" y="533"/>
                  </a:lnTo>
                  <a:lnTo>
                    <a:pt x="863" y="513"/>
                  </a:lnTo>
                  <a:lnTo>
                    <a:pt x="869" y="492"/>
                  </a:lnTo>
                  <a:lnTo>
                    <a:pt x="875" y="471"/>
                  </a:lnTo>
                  <a:lnTo>
                    <a:pt x="879" y="449"/>
                  </a:lnTo>
                  <a:lnTo>
                    <a:pt x="881" y="427"/>
                  </a:lnTo>
                  <a:lnTo>
                    <a:pt x="881" y="404"/>
                  </a:lnTo>
                  <a:lnTo>
                    <a:pt x="881" y="404"/>
                  </a:lnTo>
                  <a:lnTo>
                    <a:pt x="881" y="388"/>
                  </a:lnTo>
                  <a:lnTo>
                    <a:pt x="880" y="371"/>
                  </a:lnTo>
                  <a:lnTo>
                    <a:pt x="878" y="355"/>
                  </a:lnTo>
                  <a:lnTo>
                    <a:pt x="875" y="339"/>
                  </a:lnTo>
                  <a:lnTo>
                    <a:pt x="871" y="323"/>
                  </a:lnTo>
                  <a:lnTo>
                    <a:pt x="867" y="307"/>
                  </a:lnTo>
                  <a:lnTo>
                    <a:pt x="862" y="292"/>
                  </a:lnTo>
                  <a:lnTo>
                    <a:pt x="856" y="277"/>
                  </a:lnTo>
                  <a:lnTo>
                    <a:pt x="849" y="263"/>
                  </a:lnTo>
                  <a:lnTo>
                    <a:pt x="842" y="249"/>
                  </a:lnTo>
                  <a:lnTo>
                    <a:pt x="834" y="235"/>
                  </a:lnTo>
                  <a:lnTo>
                    <a:pt x="826" y="222"/>
                  </a:lnTo>
                  <a:lnTo>
                    <a:pt x="816" y="209"/>
                  </a:lnTo>
                  <a:lnTo>
                    <a:pt x="807" y="196"/>
                  </a:lnTo>
                  <a:lnTo>
                    <a:pt x="797" y="184"/>
                  </a:lnTo>
                  <a:lnTo>
                    <a:pt x="785" y="174"/>
                  </a:lnTo>
                  <a:lnTo>
                    <a:pt x="774" y="163"/>
                  </a:lnTo>
                  <a:lnTo>
                    <a:pt x="762" y="152"/>
                  </a:lnTo>
                  <a:lnTo>
                    <a:pt x="749" y="142"/>
                  </a:lnTo>
                  <a:lnTo>
                    <a:pt x="738" y="134"/>
                  </a:lnTo>
                  <a:lnTo>
                    <a:pt x="724" y="125"/>
                  </a:lnTo>
                  <a:lnTo>
                    <a:pt x="711" y="118"/>
                  </a:lnTo>
                  <a:lnTo>
                    <a:pt x="697" y="110"/>
                  </a:lnTo>
                  <a:lnTo>
                    <a:pt x="682" y="104"/>
                  </a:lnTo>
                  <a:lnTo>
                    <a:pt x="666" y="97"/>
                  </a:lnTo>
                  <a:lnTo>
                    <a:pt x="651" y="93"/>
                  </a:lnTo>
                  <a:lnTo>
                    <a:pt x="636" y="88"/>
                  </a:lnTo>
                  <a:lnTo>
                    <a:pt x="620" y="84"/>
                  </a:lnTo>
                  <a:lnTo>
                    <a:pt x="604" y="82"/>
                  </a:lnTo>
                  <a:lnTo>
                    <a:pt x="588" y="80"/>
                  </a:lnTo>
                  <a:lnTo>
                    <a:pt x="572" y="78"/>
                  </a:lnTo>
                  <a:lnTo>
                    <a:pt x="554" y="78"/>
                  </a:lnTo>
                  <a:lnTo>
                    <a:pt x="554" y="78"/>
                  </a:lnTo>
                  <a:lnTo>
                    <a:pt x="537" y="78"/>
                  </a:lnTo>
                  <a:lnTo>
                    <a:pt x="521" y="80"/>
                  </a:lnTo>
                  <a:lnTo>
                    <a:pt x="505" y="82"/>
                  </a:lnTo>
                  <a:lnTo>
                    <a:pt x="489" y="84"/>
                  </a:lnTo>
                  <a:lnTo>
                    <a:pt x="472" y="88"/>
                  </a:lnTo>
                  <a:lnTo>
                    <a:pt x="457" y="93"/>
                  </a:lnTo>
                  <a:lnTo>
                    <a:pt x="442" y="97"/>
                  </a:lnTo>
                  <a:lnTo>
                    <a:pt x="427" y="104"/>
                  </a:lnTo>
                  <a:lnTo>
                    <a:pt x="412" y="110"/>
                  </a:lnTo>
                  <a:lnTo>
                    <a:pt x="398" y="118"/>
                  </a:lnTo>
                  <a:lnTo>
                    <a:pt x="385" y="125"/>
                  </a:lnTo>
                  <a:lnTo>
                    <a:pt x="371" y="134"/>
                  </a:lnTo>
                  <a:lnTo>
                    <a:pt x="359" y="142"/>
                  </a:lnTo>
                  <a:lnTo>
                    <a:pt x="346" y="152"/>
                  </a:lnTo>
                  <a:lnTo>
                    <a:pt x="334" y="163"/>
                  </a:lnTo>
                  <a:lnTo>
                    <a:pt x="324" y="174"/>
                  </a:lnTo>
                  <a:lnTo>
                    <a:pt x="312" y="184"/>
                  </a:lnTo>
                  <a:lnTo>
                    <a:pt x="302" y="196"/>
                  </a:lnTo>
                  <a:lnTo>
                    <a:pt x="292" y="209"/>
                  </a:lnTo>
                  <a:lnTo>
                    <a:pt x="283" y="222"/>
                  </a:lnTo>
                  <a:lnTo>
                    <a:pt x="275" y="235"/>
                  </a:lnTo>
                  <a:lnTo>
                    <a:pt x="266" y="249"/>
                  </a:lnTo>
                  <a:lnTo>
                    <a:pt x="260" y="263"/>
                  </a:lnTo>
                  <a:lnTo>
                    <a:pt x="252" y="277"/>
                  </a:lnTo>
                  <a:lnTo>
                    <a:pt x="247" y="292"/>
                  </a:lnTo>
                  <a:lnTo>
                    <a:pt x="242" y="307"/>
                  </a:lnTo>
                  <a:lnTo>
                    <a:pt x="237" y="323"/>
                  </a:lnTo>
                  <a:lnTo>
                    <a:pt x="234" y="339"/>
                  </a:lnTo>
                  <a:lnTo>
                    <a:pt x="231" y="355"/>
                  </a:lnTo>
                  <a:lnTo>
                    <a:pt x="229" y="371"/>
                  </a:lnTo>
                  <a:lnTo>
                    <a:pt x="228" y="388"/>
                  </a:lnTo>
                  <a:lnTo>
                    <a:pt x="228" y="404"/>
                  </a:lnTo>
                  <a:lnTo>
                    <a:pt x="228" y="404"/>
                  </a:lnTo>
                  <a:lnTo>
                    <a:pt x="228" y="427"/>
                  </a:lnTo>
                  <a:lnTo>
                    <a:pt x="230" y="449"/>
                  </a:lnTo>
                  <a:lnTo>
                    <a:pt x="234" y="471"/>
                  </a:lnTo>
                  <a:lnTo>
                    <a:pt x="240" y="492"/>
                  </a:lnTo>
                  <a:lnTo>
                    <a:pt x="246" y="513"/>
                  </a:lnTo>
                  <a:lnTo>
                    <a:pt x="254" y="533"/>
                  </a:lnTo>
                  <a:lnTo>
                    <a:pt x="262" y="553"/>
                  </a:lnTo>
                  <a:lnTo>
                    <a:pt x="273" y="571"/>
                  </a:lnTo>
                  <a:lnTo>
                    <a:pt x="285" y="590"/>
                  </a:lnTo>
                  <a:lnTo>
                    <a:pt x="298" y="607"/>
                  </a:lnTo>
                  <a:lnTo>
                    <a:pt x="312" y="624"/>
                  </a:lnTo>
                  <a:lnTo>
                    <a:pt x="327" y="639"/>
                  </a:lnTo>
                  <a:lnTo>
                    <a:pt x="343" y="654"/>
                  </a:lnTo>
                  <a:lnTo>
                    <a:pt x="360" y="668"/>
                  </a:lnTo>
                  <a:lnTo>
                    <a:pt x="379" y="680"/>
                  </a:lnTo>
                  <a:lnTo>
                    <a:pt x="397" y="692"/>
                  </a:lnTo>
                  <a:lnTo>
                    <a:pt x="397" y="692"/>
                  </a:lnTo>
                  <a:lnTo>
                    <a:pt x="409" y="700"/>
                  </a:lnTo>
                  <a:lnTo>
                    <a:pt x="420" y="708"/>
                  </a:lnTo>
                  <a:lnTo>
                    <a:pt x="428" y="718"/>
                  </a:lnTo>
                  <a:lnTo>
                    <a:pt x="435" y="729"/>
                  </a:lnTo>
                  <a:lnTo>
                    <a:pt x="441" y="741"/>
                  </a:lnTo>
                  <a:lnTo>
                    <a:pt x="445" y="754"/>
                  </a:lnTo>
                  <a:lnTo>
                    <a:pt x="449" y="767"/>
                  </a:lnTo>
                  <a:lnTo>
                    <a:pt x="451" y="781"/>
                  </a:lnTo>
                  <a:lnTo>
                    <a:pt x="451" y="781"/>
                  </a:lnTo>
                  <a:close/>
                  <a:moveTo>
                    <a:pt x="631" y="1062"/>
                  </a:moveTo>
                  <a:lnTo>
                    <a:pt x="631" y="1062"/>
                  </a:lnTo>
                  <a:lnTo>
                    <a:pt x="628" y="1071"/>
                  </a:lnTo>
                  <a:lnTo>
                    <a:pt x="623" y="1079"/>
                  </a:lnTo>
                  <a:lnTo>
                    <a:pt x="618" y="1087"/>
                  </a:lnTo>
                  <a:lnTo>
                    <a:pt x="610" y="1093"/>
                  </a:lnTo>
                  <a:lnTo>
                    <a:pt x="603" y="1098"/>
                  </a:lnTo>
                  <a:lnTo>
                    <a:pt x="594" y="1102"/>
                  </a:lnTo>
                  <a:lnTo>
                    <a:pt x="586" y="1104"/>
                  </a:lnTo>
                  <a:lnTo>
                    <a:pt x="576" y="1105"/>
                  </a:lnTo>
                  <a:lnTo>
                    <a:pt x="533" y="1105"/>
                  </a:lnTo>
                  <a:lnTo>
                    <a:pt x="533" y="1105"/>
                  </a:lnTo>
                  <a:lnTo>
                    <a:pt x="523" y="1104"/>
                  </a:lnTo>
                  <a:lnTo>
                    <a:pt x="513" y="1102"/>
                  </a:lnTo>
                  <a:lnTo>
                    <a:pt x="506" y="1098"/>
                  </a:lnTo>
                  <a:lnTo>
                    <a:pt x="497" y="1093"/>
                  </a:lnTo>
                  <a:lnTo>
                    <a:pt x="491" y="1087"/>
                  </a:lnTo>
                  <a:lnTo>
                    <a:pt x="485" y="1079"/>
                  </a:lnTo>
                  <a:lnTo>
                    <a:pt x="481" y="1071"/>
                  </a:lnTo>
                  <a:lnTo>
                    <a:pt x="478" y="1062"/>
                  </a:lnTo>
                  <a:lnTo>
                    <a:pt x="456" y="1062"/>
                  </a:lnTo>
                  <a:lnTo>
                    <a:pt x="456" y="1062"/>
                  </a:lnTo>
                  <a:lnTo>
                    <a:pt x="448" y="1062"/>
                  </a:lnTo>
                  <a:lnTo>
                    <a:pt x="439" y="1060"/>
                  </a:lnTo>
                  <a:lnTo>
                    <a:pt x="431" y="1059"/>
                  </a:lnTo>
                  <a:lnTo>
                    <a:pt x="424" y="1055"/>
                  </a:lnTo>
                  <a:lnTo>
                    <a:pt x="416" y="1052"/>
                  </a:lnTo>
                  <a:lnTo>
                    <a:pt x="410" y="1048"/>
                  </a:lnTo>
                  <a:lnTo>
                    <a:pt x="403" y="1044"/>
                  </a:lnTo>
                  <a:lnTo>
                    <a:pt x="398" y="1038"/>
                  </a:lnTo>
                  <a:lnTo>
                    <a:pt x="393" y="1032"/>
                  </a:lnTo>
                  <a:lnTo>
                    <a:pt x="387" y="1025"/>
                  </a:lnTo>
                  <a:lnTo>
                    <a:pt x="383" y="1019"/>
                  </a:lnTo>
                  <a:lnTo>
                    <a:pt x="380" y="1012"/>
                  </a:lnTo>
                  <a:lnTo>
                    <a:pt x="378" y="1005"/>
                  </a:lnTo>
                  <a:lnTo>
                    <a:pt x="375" y="996"/>
                  </a:lnTo>
                  <a:lnTo>
                    <a:pt x="373" y="989"/>
                  </a:lnTo>
                  <a:lnTo>
                    <a:pt x="373" y="980"/>
                  </a:lnTo>
                  <a:lnTo>
                    <a:pt x="374" y="783"/>
                  </a:lnTo>
                  <a:lnTo>
                    <a:pt x="374" y="783"/>
                  </a:lnTo>
                  <a:lnTo>
                    <a:pt x="373" y="775"/>
                  </a:lnTo>
                  <a:lnTo>
                    <a:pt x="370" y="770"/>
                  </a:lnTo>
                  <a:lnTo>
                    <a:pt x="366" y="764"/>
                  </a:lnTo>
                  <a:lnTo>
                    <a:pt x="360" y="760"/>
                  </a:lnTo>
                  <a:lnTo>
                    <a:pt x="360" y="760"/>
                  </a:lnTo>
                  <a:lnTo>
                    <a:pt x="337" y="746"/>
                  </a:lnTo>
                  <a:lnTo>
                    <a:pt x="314" y="730"/>
                  </a:lnTo>
                  <a:lnTo>
                    <a:pt x="292" y="714"/>
                  </a:lnTo>
                  <a:lnTo>
                    <a:pt x="273" y="695"/>
                  </a:lnTo>
                  <a:lnTo>
                    <a:pt x="254" y="676"/>
                  </a:lnTo>
                  <a:lnTo>
                    <a:pt x="236" y="656"/>
                  </a:lnTo>
                  <a:lnTo>
                    <a:pt x="221" y="634"/>
                  </a:lnTo>
                  <a:lnTo>
                    <a:pt x="206" y="611"/>
                  </a:lnTo>
                  <a:lnTo>
                    <a:pt x="193" y="588"/>
                  </a:lnTo>
                  <a:lnTo>
                    <a:pt x="182" y="564"/>
                  </a:lnTo>
                  <a:lnTo>
                    <a:pt x="173" y="538"/>
                  </a:lnTo>
                  <a:lnTo>
                    <a:pt x="164" y="512"/>
                  </a:lnTo>
                  <a:lnTo>
                    <a:pt x="158" y="486"/>
                  </a:lnTo>
                  <a:lnTo>
                    <a:pt x="153" y="459"/>
                  </a:lnTo>
                  <a:lnTo>
                    <a:pt x="151" y="432"/>
                  </a:lnTo>
                  <a:lnTo>
                    <a:pt x="150" y="404"/>
                  </a:lnTo>
                  <a:lnTo>
                    <a:pt x="150" y="404"/>
                  </a:lnTo>
                  <a:lnTo>
                    <a:pt x="150" y="384"/>
                  </a:lnTo>
                  <a:lnTo>
                    <a:pt x="152" y="363"/>
                  </a:lnTo>
                  <a:lnTo>
                    <a:pt x="154" y="343"/>
                  </a:lnTo>
                  <a:lnTo>
                    <a:pt x="158" y="323"/>
                  </a:lnTo>
                  <a:lnTo>
                    <a:pt x="162" y="304"/>
                  </a:lnTo>
                  <a:lnTo>
                    <a:pt x="168" y="285"/>
                  </a:lnTo>
                  <a:lnTo>
                    <a:pt x="174" y="265"/>
                  </a:lnTo>
                  <a:lnTo>
                    <a:pt x="181" y="247"/>
                  </a:lnTo>
                  <a:lnTo>
                    <a:pt x="190" y="230"/>
                  </a:lnTo>
                  <a:lnTo>
                    <a:pt x="199" y="211"/>
                  </a:lnTo>
                  <a:lnTo>
                    <a:pt x="208" y="195"/>
                  </a:lnTo>
                  <a:lnTo>
                    <a:pt x="219" y="179"/>
                  </a:lnTo>
                  <a:lnTo>
                    <a:pt x="230" y="163"/>
                  </a:lnTo>
                  <a:lnTo>
                    <a:pt x="242" y="148"/>
                  </a:lnTo>
                  <a:lnTo>
                    <a:pt x="255" y="133"/>
                  </a:lnTo>
                  <a:lnTo>
                    <a:pt x="269" y="119"/>
                  </a:lnTo>
                  <a:lnTo>
                    <a:pt x="283" y="106"/>
                  </a:lnTo>
                  <a:lnTo>
                    <a:pt x="297" y="93"/>
                  </a:lnTo>
                  <a:lnTo>
                    <a:pt x="312" y="81"/>
                  </a:lnTo>
                  <a:lnTo>
                    <a:pt x="328" y="69"/>
                  </a:lnTo>
                  <a:lnTo>
                    <a:pt x="344" y="58"/>
                  </a:lnTo>
                  <a:lnTo>
                    <a:pt x="361" y="49"/>
                  </a:lnTo>
                  <a:lnTo>
                    <a:pt x="379" y="40"/>
                  </a:lnTo>
                  <a:lnTo>
                    <a:pt x="397" y="32"/>
                  </a:lnTo>
                  <a:lnTo>
                    <a:pt x="415" y="25"/>
                  </a:lnTo>
                  <a:lnTo>
                    <a:pt x="434" y="18"/>
                  </a:lnTo>
                  <a:lnTo>
                    <a:pt x="453" y="13"/>
                  </a:lnTo>
                  <a:lnTo>
                    <a:pt x="472" y="9"/>
                  </a:lnTo>
                  <a:lnTo>
                    <a:pt x="493" y="4"/>
                  </a:lnTo>
                  <a:lnTo>
                    <a:pt x="513" y="2"/>
                  </a:lnTo>
                  <a:lnTo>
                    <a:pt x="534" y="1"/>
                  </a:lnTo>
                  <a:lnTo>
                    <a:pt x="554" y="0"/>
                  </a:lnTo>
                  <a:lnTo>
                    <a:pt x="554" y="0"/>
                  </a:lnTo>
                  <a:lnTo>
                    <a:pt x="575" y="1"/>
                  </a:lnTo>
                  <a:lnTo>
                    <a:pt x="595" y="2"/>
                  </a:lnTo>
                  <a:lnTo>
                    <a:pt x="616" y="4"/>
                  </a:lnTo>
                  <a:lnTo>
                    <a:pt x="636" y="9"/>
                  </a:lnTo>
                  <a:lnTo>
                    <a:pt x="656" y="13"/>
                  </a:lnTo>
                  <a:lnTo>
                    <a:pt x="675" y="18"/>
                  </a:lnTo>
                  <a:lnTo>
                    <a:pt x="693" y="25"/>
                  </a:lnTo>
                  <a:lnTo>
                    <a:pt x="712" y="32"/>
                  </a:lnTo>
                  <a:lnTo>
                    <a:pt x="730" y="40"/>
                  </a:lnTo>
                  <a:lnTo>
                    <a:pt x="747" y="49"/>
                  </a:lnTo>
                  <a:lnTo>
                    <a:pt x="765" y="58"/>
                  </a:lnTo>
                  <a:lnTo>
                    <a:pt x="781" y="69"/>
                  </a:lnTo>
                  <a:lnTo>
                    <a:pt x="797" y="81"/>
                  </a:lnTo>
                  <a:lnTo>
                    <a:pt x="812" y="93"/>
                  </a:lnTo>
                  <a:lnTo>
                    <a:pt x="826" y="106"/>
                  </a:lnTo>
                  <a:lnTo>
                    <a:pt x="840" y="119"/>
                  </a:lnTo>
                  <a:lnTo>
                    <a:pt x="854" y="133"/>
                  </a:lnTo>
                  <a:lnTo>
                    <a:pt x="867" y="148"/>
                  </a:lnTo>
                  <a:lnTo>
                    <a:pt x="879" y="163"/>
                  </a:lnTo>
                  <a:lnTo>
                    <a:pt x="890" y="179"/>
                  </a:lnTo>
                  <a:lnTo>
                    <a:pt x="900" y="195"/>
                  </a:lnTo>
                  <a:lnTo>
                    <a:pt x="910" y="211"/>
                  </a:lnTo>
                  <a:lnTo>
                    <a:pt x="919" y="230"/>
                  </a:lnTo>
                  <a:lnTo>
                    <a:pt x="927" y="247"/>
                  </a:lnTo>
                  <a:lnTo>
                    <a:pt x="935" y="265"/>
                  </a:lnTo>
                  <a:lnTo>
                    <a:pt x="940" y="285"/>
                  </a:lnTo>
                  <a:lnTo>
                    <a:pt x="947" y="304"/>
                  </a:lnTo>
                  <a:lnTo>
                    <a:pt x="951" y="323"/>
                  </a:lnTo>
                  <a:lnTo>
                    <a:pt x="954" y="343"/>
                  </a:lnTo>
                  <a:lnTo>
                    <a:pt x="956" y="363"/>
                  </a:lnTo>
                  <a:lnTo>
                    <a:pt x="959" y="384"/>
                  </a:lnTo>
                  <a:lnTo>
                    <a:pt x="959" y="404"/>
                  </a:lnTo>
                  <a:lnTo>
                    <a:pt x="959" y="404"/>
                  </a:lnTo>
                  <a:lnTo>
                    <a:pt x="958" y="432"/>
                  </a:lnTo>
                  <a:lnTo>
                    <a:pt x="955" y="459"/>
                  </a:lnTo>
                  <a:lnTo>
                    <a:pt x="951" y="486"/>
                  </a:lnTo>
                  <a:lnTo>
                    <a:pt x="945" y="512"/>
                  </a:lnTo>
                  <a:lnTo>
                    <a:pt x="936" y="538"/>
                  </a:lnTo>
                  <a:lnTo>
                    <a:pt x="926" y="564"/>
                  </a:lnTo>
                  <a:lnTo>
                    <a:pt x="915" y="588"/>
                  </a:lnTo>
                  <a:lnTo>
                    <a:pt x="903" y="611"/>
                  </a:lnTo>
                  <a:lnTo>
                    <a:pt x="887" y="634"/>
                  </a:lnTo>
                  <a:lnTo>
                    <a:pt x="872" y="656"/>
                  </a:lnTo>
                  <a:lnTo>
                    <a:pt x="855" y="676"/>
                  </a:lnTo>
                  <a:lnTo>
                    <a:pt x="836" y="695"/>
                  </a:lnTo>
                  <a:lnTo>
                    <a:pt x="816" y="714"/>
                  </a:lnTo>
                  <a:lnTo>
                    <a:pt x="795" y="730"/>
                  </a:lnTo>
                  <a:lnTo>
                    <a:pt x="772" y="746"/>
                  </a:lnTo>
                  <a:lnTo>
                    <a:pt x="748" y="760"/>
                  </a:lnTo>
                  <a:lnTo>
                    <a:pt x="748" y="760"/>
                  </a:lnTo>
                  <a:lnTo>
                    <a:pt x="743" y="764"/>
                  </a:lnTo>
                  <a:lnTo>
                    <a:pt x="739" y="770"/>
                  </a:lnTo>
                  <a:lnTo>
                    <a:pt x="735" y="775"/>
                  </a:lnTo>
                  <a:lnTo>
                    <a:pt x="735" y="783"/>
                  </a:lnTo>
                  <a:lnTo>
                    <a:pt x="735" y="980"/>
                  </a:lnTo>
                  <a:lnTo>
                    <a:pt x="735" y="980"/>
                  </a:lnTo>
                  <a:lnTo>
                    <a:pt x="735" y="989"/>
                  </a:lnTo>
                  <a:lnTo>
                    <a:pt x="733" y="996"/>
                  </a:lnTo>
                  <a:lnTo>
                    <a:pt x="732" y="1005"/>
                  </a:lnTo>
                  <a:lnTo>
                    <a:pt x="729" y="1012"/>
                  </a:lnTo>
                  <a:lnTo>
                    <a:pt x="726" y="1019"/>
                  </a:lnTo>
                  <a:lnTo>
                    <a:pt x="721" y="1025"/>
                  </a:lnTo>
                  <a:lnTo>
                    <a:pt x="716" y="1032"/>
                  </a:lnTo>
                  <a:lnTo>
                    <a:pt x="711" y="1038"/>
                  </a:lnTo>
                  <a:lnTo>
                    <a:pt x="705" y="1044"/>
                  </a:lnTo>
                  <a:lnTo>
                    <a:pt x="699" y="1048"/>
                  </a:lnTo>
                  <a:lnTo>
                    <a:pt x="692" y="1052"/>
                  </a:lnTo>
                  <a:lnTo>
                    <a:pt x="685" y="1055"/>
                  </a:lnTo>
                  <a:lnTo>
                    <a:pt x="677" y="1059"/>
                  </a:lnTo>
                  <a:lnTo>
                    <a:pt x="670" y="1060"/>
                  </a:lnTo>
                  <a:lnTo>
                    <a:pt x="661" y="1062"/>
                  </a:lnTo>
                  <a:lnTo>
                    <a:pt x="652" y="1062"/>
                  </a:lnTo>
                  <a:lnTo>
                    <a:pt x="631" y="1062"/>
                  </a:lnTo>
                  <a:lnTo>
                    <a:pt x="631" y="1062"/>
                  </a:lnTo>
                  <a:close/>
                  <a:moveTo>
                    <a:pt x="949" y="659"/>
                  </a:moveTo>
                  <a:lnTo>
                    <a:pt x="949" y="659"/>
                  </a:lnTo>
                  <a:lnTo>
                    <a:pt x="945" y="656"/>
                  </a:lnTo>
                  <a:lnTo>
                    <a:pt x="941" y="651"/>
                  </a:lnTo>
                  <a:lnTo>
                    <a:pt x="939" y="648"/>
                  </a:lnTo>
                  <a:lnTo>
                    <a:pt x="937" y="643"/>
                  </a:lnTo>
                  <a:lnTo>
                    <a:pt x="936" y="638"/>
                  </a:lnTo>
                  <a:lnTo>
                    <a:pt x="936" y="633"/>
                  </a:lnTo>
                  <a:lnTo>
                    <a:pt x="937" y="627"/>
                  </a:lnTo>
                  <a:lnTo>
                    <a:pt x="939" y="623"/>
                  </a:lnTo>
                  <a:lnTo>
                    <a:pt x="939" y="623"/>
                  </a:lnTo>
                  <a:lnTo>
                    <a:pt x="942" y="619"/>
                  </a:lnTo>
                  <a:lnTo>
                    <a:pt x="947" y="616"/>
                  </a:lnTo>
                  <a:lnTo>
                    <a:pt x="951" y="613"/>
                  </a:lnTo>
                  <a:lnTo>
                    <a:pt x="955" y="611"/>
                  </a:lnTo>
                  <a:lnTo>
                    <a:pt x="961" y="610"/>
                  </a:lnTo>
                  <a:lnTo>
                    <a:pt x="965" y="610"/>
                  </a:lnTo>
                  <a:lnTo>
                    <a:pt x="970" y="611"/>
                  </a:lnTo>
                  <a:lnTo>
                    <a:pt x="975" y="613"/>
                  </a:lnTo>
                  <a:lnTo>
                    <a:pt x="1024" y="643"/>
                  </a:lnTo>
                  <a:lnTo>
                    <a:pt x="1024" y="643"/>
                  </a:lnTo>
                  <a:lnTo>
                    <a:pt x="1029" y="646"/>
                  </a:lnTo>
                  <a:lnTo>
                    <a:pt x="1033" y="649"/>
                  </a:lnTo>
                  <a:lnTo>
                    <a:pt x="1035" y="653"/>
                  </a:lnTo>
                  <a:lnTo>
                    <a:pt x="1037" y="659"/>
                  </a:lnTo>
                  <a:lnTo>
                    <a:pt x="1037" y="663"/>
                  </a:lnTo>
                  <a:lnTo>
                    <a:pt x="1037" y="668"/>
                  </a:lnTo>
                  <a:lnTo>
                    <a:pt x="1036" y="673"/>
                  </a:lnTo>
                  <a:lnTo>
                    <a:pt x="1034" y="678"/>
                  </a:lnTo>
                  <a:lnTo>
                    <a:pt x="1034" y="678"/>
                  </a:lnTo>
                  <a:lnTo>
                    <a:pt x="1031" y="682"/>
                  </a:lnTo>
                  <a:lnTo>
                    <a:pt x="1028" y="686"/>
                  </a:lnTo>
                  <a:lnTo>
                    <a:pt x="1023" y="688"/>
                  </a:lnTo>
                  <a:lnTo>
                    <a:pt x="1019" y="690"/>
                  </a:lnTo>
                  <a:lnTo>
                    <a:pt x="1014" y="691"/>
                  </a:lnTo>
                  <a:lnTo>
                    <a:pt x="1008" y="691"/>
                  </a:lnTo>
                  <a:lnTo>
                    <a:pt x="1004" y="690"/>
                  </a:lnTo>
                  <a:lnTo>
                    <a:pt x="999" y="688"/>
                  </a:lnTo>
                  <a:lnTo>
                    <a:pt x="949" y="659"/>
                  </a:lnTo>
                  <a:lnTo>
                    <a:pt x="949" y="659"/>
                  </a:lnTo>
                  <a:close/>
                  <a:moveTo>
                    <a:pt x="975" y="188"/>
                  </a:moveTo>
                  <a:lnTo>
                    <a:pt x="975" y="188"/>
                  </a:lnTo>
                  <a:lnTo>
                    <a:pt x="970" y="190"/>
                  </a:lnTo>
                  <a:lnTo>
                    <a:pt x="965" y="191"/>
                  </a:lnTo>
                  <a:lnTo>
                    <a:pt x="961" y="191"/>
                  </a:lnTo>
                  <a:lnTo>
                    <a:pt x="955" y="191"/>
                  </a:lnTo>
                  <a:lnTo>
                    <a:pt x="951" y="189"/>
                  </a:lnTo>
                  <a:lnTo>
                    <a:pt x="947" y="187"/>
                  </a:lnTo>
                  <a:lnTo>
                    <a:pt x="942" y="182"/>
                  </a:lnTo>
                  <a:lnTo>
                    <a:pt x="939" y="178"/>
                  </a:lnTo>
                  <a:lnTo>
                    <a:pt x="939" y="178"/>
                  </a:lnTo>
                  <a:lnTo>
                    <a:pt x="937" y="174"/>
                  </a:lnTo>
                  <a:lnTo>
                    <a:pt x="936" y="168"/>
                  </a:lnTo>
                  <a:lnTo>
                    <a:pt x="936" y="164"/>
                  </a:lnTo>
                  <a:lnTo>
                    <a:pt x="937" y="159"/>
                  </a:lnTo>
                  <a:lnTo>
                    <a:pt x="939" y="154"/>
                  </a:lnTo>
                  <a:lnTo>
                    <a:pt x="941" y="150"/>
                  </a:lnTo>
                  <a:lnTo>
                    <a:pt x="945" y="147"/>
                  </a:lnTo>
                  <a:lnTo>
                    <a:pt x="949" y="143"/>
                  </a:lnTo>
                  <a:lnTo>
                    <a:pt x="999" y="114"/>
                  </a:lnTo>
                  <a:lnTo>
                    <a:pt x="999" y="114"/>
                  </a:lnTo>
                  <a:lnTo>
                    <a:pt x="1004" y="112"/>
                  </a:lnTo>
                  <a:lnTo>
                    <a:pt x="1008" y="111"/>
                  </a:lnTo>
                  <a:lnTo>
                    <a:pt x="1014" y="111"/>
                  </a:lnTo>
                  <a:lnTo>
                    <a:pt x="1019" y="112"/>
                  </a:lnTo>
                  <a:lnTo>
                    <a:pt x="1023" y="113"/>
                  </a:lnTo>
                  <a:lnTo>
                    <a:pt x="1028" y="116"/>
                  </a:lnTo>
                  <a:lnTo>
                    <a:pt x="1031" y="120"/>
                  </a:lnTo>
                  <a:lnTo>
                    <a:pt x="1034" y="124"/>
                  </a:lnTo>
                  <a:lnTo>
                    <a:pt x="1034" y="124"/>
                  </a:lnTo>
                  <a:lnTo>
                    <a:pt x="1036" y="128"/>
                  </a:lnTo>
                  <a:lnTo>
                    <a:pt x="1037" y="134"/>
                  </a:lnTo>
                  <a:lnTo>
                    <a:pt x="1037" y="138"/>
                  </a:lnTo>
                  <a:lnTo>
                    <a:pt x="1037" y="143"/>
                  </a:lnTo>
                  <a:lnTo>
                    <a:pt x="1035" y="148"/>
                  </a:lnTo>
                  <a:lnTo>
                    <a:pt x="1033" y="152"/>
                  </a:lnTo>
                  <a:lnTo>
                    <a:pt x="1029" y="156"/>
                  </a:lnTo>
                  <a:lnTo>
                    <a:pt x="1024" y="159"/>
                  </a:lnTo>
                  <a:lnTo>
                    <a:pt x="975" y="188"/>
                  </a:lnTo>
                  <a:lnTo>
                    <a:pt x="975" y="188"/>
                  </a:lnTo>
                  <a:close/>
                  <a:moveTo>
                    <a:pt x="1025" y="427"/>
                  </a:moveTo>
                  <a:lnTo>
                    <a:pt x="1025" y="427"/>
                  </a:lnTo>
                  <a:lnTo>
                    <a:pt x="1020" y="426"/>
                  </a:lnTo>
                  <a:lnTo>
                    <a:pt x="1015" y="425"/>
                  </a:lnTo>
                  <a:lnTo>
                    <a:pt x="1010" y="423"/>
                  </a:lnTo>
                  <a:lnTo>
                    <a:pt x="1007" y="419"/>
                  </a:lnTo>
                  <a:lnTo>
                    <a:pt x="1004" y="415"/>
                  </a:lnTo>
                  <a:lnTo>
                    <a:pt x="1002" y="411"/>
                  </a:lnTo>
                  <a:lnTo>
                    <a:pt x="1000" y="406"/>
                  </a:lnTo>
                  <a:lnTo>
                    <a:pt x="1000" y="401"/>
                  </a:lnTo>
                  <a:lnTo>
                    <a:pt x="1000" y="401"/>
                  </a:lnTo>
                  <a:lnTo>
                    <a:pt x="1000" y="396"/>
                  </a:lnTo>
                  <a:lnTo>
                    <a:pt x="1002" y="390"/>
                  </a:lnTo>
                  <a:lnTo>
                    <a:pt x="1004" y="386"/>
                  </a:lnTo>
                  <a:lnTo>
                    <a:pt x="1007" y="383"/>
                  </a:lnTo>
                  <a:lnTo>
                    <a:pt x="1010" y="380"/>
                  </a:lnTo>
                  <a:lnTo>
                    <a:pt x="1015" y="377"/>
                  </a:lnTo>
                  <a:lnTo>
                    <a:pt x="1020" y="375"/>
                  </a:lnTo>
                  <a:lnTo>
                    <a:pt x="1025" y="375"/>
                  </a:lnTo>
                  <a:lnTo>
                    <a:pt x="1083" y="375"/>
                  </a:lnTo>
                  <a:lnTo>
                    <a:pt x="1083" y="375"/>
                  </a:lnTo>
                  <a:lnTo>
                    <a:pt x="1088" y="375"/>
                  </a:lnTo>
                  <a:lnTo>
                    <a:pt x="1092" y="377"/>
                  </a:lnTo>
                  <a:lnTo>
                    <a:pt x="1097" y="380"/>
                  </a:lnTo>
                  <a:lnTo>
                    <a:pt x="1101" y="383"/>
                  </a:lnTo>
                  <a:lnTo>
                    <a:pt x="1104" y="386"/>
                  </a:lnTo>
                  <a:lnTo>
                    <a:pt x="1106" y="390"/>
                  </a:lnTo>
                  <a:lnTo>
                    <a:pt x="1108" y="396"/>
                  </a:lnTo>
                  <a:lnTo>
                    <a:pt x="1108" y="401"/>
                  </a:lnTo>
                  <a:lnTo>
                    <a:pt x="1108" y="401"/>
                  </a:lnTo>
                  <a:lnTo>
                    <a:pt x="1108" y="406"/>
                  </a:lnTo>
                  <a:lnTo>
                    <a:pt x="1106" y="411"/>
                  </a:lnTo>
                  <a:lnTo>
                    <a:pt x="1104" y="415"/>
                  </a:lnTo>
                  <a:lnTo>
                    <a:pt x="1101" y="419"/>
                  </a:lnTo>
                  <a:lnTo>
                    <a:pt x="1097" y="423"/>
                  </a:lnTo>
                  <a:lnTo>
                    <a:pt x="1092" y="425"/>
                  </a:lnTo>
                  <a:lnTo>
                    <a:pt x="1088" y="426"/>
                  </a:lnTo>
                  <a:lnTo>
                    <a:pt x="1083" y="427"/>
                  </a:lnTo>
                  <a:lnTo>
                    <a:pt x="1025" y="427"/>
                  </a:lnTo>
                  <a:lnTo>
                    <a:pt x="1025" y="427"/>
                  </a:lnTo>
                  <a:close/>
                  <a:moveTo>
                    <a:pt x="160" y="143"/>
                  </a:moveTo>
                  <a:lnTo>
                    <a:pt x="160" y="143"/>
                  </a:lnTo>
                  <a:lnTo>
                    <a:pt x="164" y="147"/>
                  </a:lnTo>
                  <a:lnTo>
                    <a:pt x="167" y="150"/>
                  </a:lnTo>
                  <a:lnTo>
                    <a:pt x="169" y="154"/>
                  </a:lnTo>
                  <a:lnTo>
                    <a:pt x="172" y="159"/>
                  </a:lnTo>
                  <a:lnTo>
                    <a:pt x="173" y="164"/>
                  </a:lnTo>
                  <a:lnTo>
                    <a:pt x="173" y="168"/>
                  </a:lnTo>
                  <a:lnTo>
                    <a:pt x="172" y="174"/>
                  </a:lnTo>
                  <a:lnTo>
                    <a:pt x="169" y="178"/>
                  </a:lnTo>
                  <a:lnTo>
                    <a:pt x="169" y="178"/>
                  </a:lnTo>
                  <a:lnTo>
                    <a:pt x="166" y="182"/>
                  </a:lnTo>
                  <a:lnTo>
                    <a:pt x="162" y="187"/>
                  </a:lnTo>
                  <a:lnTo>
                    <a:pt x="158" y="189"/>
                  </a:lnTo>
                  <a:lnTo>
                    <a:pt x="153" y="191"/>
                  </a:lnTo>
                  <a:lnTo>
                    <a:pt x="148" y="191"/>
                  </a:lnTo>
                  <a:lnTo>
                    <a:pt x="144" y="191"/>
                  </a:lnTo>
                  <a:lnTo>
                    <a:pt x="138" y="190"/>
                  </a:lnTo>
                  <a:lnTo>
                    <a:pt x="134" y="188"/>
                  </a:lnTo>
                  <a:lnTo>
                    <a:pt x="84" y="159"/>
                  </a:lnTo>
                  <a:lnTo>
                    <a:pt x="84" y="159"/>
                  </a:lnTo>
                  <a:lnTo>
                    <a:pt x="80" y="156"/>
                  </a:lnTo>
                  <a:lnTo>
                    <a:pt x="76" y="152"/>
                  </a:lnTo>
                  <a:lnTo>
                    <a:pt x="74" y="148"/>
                  </a:lnTo>
                  <a:lnTo>
                    <a:pt x="71" y="143"/>
                  </a:lnTo>
                  <a:lnTo>
                    <a:pt x="71" y="138"/>
                  </a:lnTo>
                  <a:lnTo>
                    <a:pt x="71" y="134"/>
                  </a:lnTo>
                  <a:lnTo>
                    <a:pt x="72" y="128"/>
                  </a:lnTo>
                  <a:lnTo>
                    <a:pt x="75" y="124"/>
                  </a:lnTo>
                  <a:lnTo>
                    <a:pt x="75" y="124"/>
                  </a:lnTo>
                  <a:lnTo>
                    <a:pt x="78" y="120"/>
                  </a:lnTo>
                  <a:lnTo>
                    <a:pt x="81" y="116"/>
                  </a:lnTo>
                  <a:lnTo>
                    <a:pt x="85" y="113"/>
                  </a:lnTo>
                  <a:lnTo>
                    <a:pt x="90" y="112"/>
                  </a:lnTo>
                  <a:lnTo>
                    <a:pt x="95" y="111"/>
                  </a:lnTo>
                  <a:lnTo>
                    <a:pt x="100" y="111"/>
                  </a:lnTo>
                  <a:lnTo>
                    <a:pt x="105" y="112"/>
                  </a:lnTo>
                  <a:lnTo>
                    <a:pt x="110" y="114"/>
                  </a:lnTo>
                  <a:lnTo>
                    <a:pt x="160" y="143"/>
                  </a:lnTo>
                  <a:lnTo>
                    <a:pt x="160" y="143"/>
                  </a:lnTo>
                  <a:close/>
                  <a:moveTo>
                    <a:pt x="134" y="613"/>
                  </a:moveTo>
                  <a:lnTo>
                    <a:pt x="134" y="613"/>
                  </a:lnTo>
                  <a:lnTo>
                    <a:pt x="138" y="611"/>
                  </a:lnTo>
                  <a:lnTo>
                    <a:pt x="144" y="610"/>
                  </a:lnTo>
                  <a:lnTo>
                    <a:pt x="148" y="610"/>
                  </a:lnTo>
                  <a:lnTo>
                    <a:pt x="153" y="611"/>
                  </a:lnTo>
                  <a:lnTo>
                    <a:pt x="158" y="613"/>
                  </a:lnTo>
                  <a:lnTo>
                    <a:pt x="162" y="616"/>
                  </a:lnTo>
                  <a:lnTo>
                    <a:pt x="166" y="619"/>
                  </a:lnTo>
                  <a:lnTo>
                    <a:pt x="169" y="623"/>
                  </a:lnTo>
                  <a:lnTo>
                    <a:pt x="169" y="623"/>
                  </a:lnTo>
                  <a:lnTo>
                    <a:pt x="172" y="627"/>
                  </a:lnTo>
                  <a:lnTo>
                    <a:pt x="173" y="633"/>
                  </a:lnTo>
                  <a:lnTo>
                    <a:pt x="173" y="638"/>
                  </a:lnTo>
                  <a:lnTo>
                    <a:pt x="172" y="643"/>
                  </a:lnTo>
                  <a:lnTo>
                    <a:pt x="169" y="648"/>
                  </a:lnTo>
                  <a:lnTo>
                    <a:pt x="167" y="651"/>
                  </a:lnTo>
                  <a:lnTo>
                    <a:pt x="164" y="656"/>
                  </a:lnTo>
                  <a:lnTo>
                    <a:pt x="160" y="659"/>
                  </a:lnTo>
                  <a:lnTo>
                    <a:pt x="110" y="688"/>
                  </a:lnTo>
                  <a:lnTo>
                    <a:pt x="110" y="688"/>
                  </a:lnTo>
                  <a:lnTo>
                    <a:pt x="105" y="690"/>
                  </a:lnTo>
                  <a:lnTo>
                    <a:pt x="100" y="691"/>
                  </a:lnTo>
                  <a:lnTo>
                    <a:pt x="95" y="691"/>
                  </a:lnTo>
                  <a:lnTo>
                    <a:pt x="90" y="690"/>
                  </a:lnTo>
                  <a:lnTo>
                    <a:pt x="85" y="688"/>
                  </a:lnTo>
                  <a:lnTo>
                    <a:pt x="81" y="686"/>
                  </a:lnTo>
                  <a:lnTo>
                    <a:pt x="78" y="682"/>
                  </a:lnTo>
                  <a:lnTo>
                    <a:pt x="75" y="678"/>
                  </a:lnTo>
                  <a:lnTo>
                    <a:pt x="75" y="678"/>
                  </a:lnTo>
                  <a:lnTo>
                    <a:pt x="72" y="673"/>
                  </a:lnTo>
                  <a:lnTo>
                    <a:pt x="71" y="668"/>
                  </a:lnTo>
                  <a:lnTo>
                    <a:pt x="71" y="663"/>
                  </a:lnTo>
                  <a:lnTo>
                    <a:pt x="71" y="659"/>
                  </a:lnTo>
                  <a:lnTo>
                    <a:pt x="74" y="653"/>
                  </a:lnTo>
                  <a:lnTo>
                    <a:pt x="76" y="649"/>
                  </a:lnTo>
                  <a:lnTo>
                    <a:pt x="80" y="646"/>
                  </a:lnTo>
                  <a:lnTo>
                    <a:pt x="84" y="643"/>
                  </a:lnTo>
                  <a:lnTo>
                    <a:pt x="134" y="613"/>
                  </a:lnTo>
                  <a:lnTo>
                    <a:pt x="134" y="613"/>
                  </a:lnTo>
                  <a:close/>
                  <a:moveTo>
                    <a:pt x="83" y="375"/>
                  </a:moveTo>
                  <a:lnTo>
                    <a:pt x="83" y="375"/>
                  </a:lnTo>
                  <a:lnTo>
                    <a:pt x="89" y="375"/>
                  </a:lnTo>
                  <a:lnTo>
                    <a:pt x="94" y="377"/>
                  </a:lnTo>
                  <a:lnTo>
                    <a:pt x="98" y="380"/>
                  </a:lnTo>
                  <a:lnTo>
                    <a:pt x="102" y="383"/>
                  </a:lnTo>
                  <a:lnTo>
                    <a:pt x="105" y="386"/>
                  </a:lnTo>
                  <a:lnTo>
                    <a:pt x="107" y="390"/>
                  </a:lnTo>
                  <a:lnTo>
                    <a:pt x="109" y="396"/>
                  </a:lnTo>
                  <a:lnTo>
                    <a:pt x="109" y="401"/>
                  </a:lnTo>
                  <a:lnTo>
                    <a:pt x="109" y="401"/>
                  </a:lnTo>
                  <a:lnTo>
                    <a:pt x="109" y="406"/>
                  </a:lnTo>
                  <a:lnTo>
                    <a:pt x="107" y="411"/>
                  </a:lnTo>
                  <a:lnTo>
                    <a:pt x="105" y="415"/>
                  </a:lnTo>
                  <a:lnTo>
                    <a:pt x="102" y="419"/>
                  </a:lnTo>
                  <a:lnTo>
                    <a:pt x="98" y="423"/>
                  </a:lnTo>
                  <a:lnTo>
                    <a:pt x="94" y="425"/>
                  </a:lnTo>
                  <a:lnTo>
                    <a:pt x="89" y="426"/>
                  </a:lnTo>
                  <a:lnTo>
                    <a:pt x="83" y="427"/>
                  </a:lnTo>
                  <a:lnTo>
                    <a:pt x="26" y="427"/>
                  </a:lnTo>
                  <a:lnTo>
                    <a:pt x="26" y="427"/>
                  </a:lnTo>
                  <a:lnTo>
                    <a:pt x="21" y="426"/>
                  </a:lnTo>
                  <a:lnTo>
                    <a:pt x="16" y="425"/>
                  </a:lnTo>
                  <a:lnTo>
                    <a:pt x="12" y="423"/>
                  </a:lnTo>
                  <a:lnTo>
                    <a:pt x="8" y="419"/>
                  </a:lnTo>
                  <a:lnTo>
                    <a:pt x="5" y="415"/>
                  </a:lnTo>
                  <a:lnTo>
                    <a:pt x="2" y="411"/>
                  </a:lnTo>
                  <a:lnTo>
                    <a:pt x="0" y="406"/>
                  </a:lnTo>
                  <a:lnTo>
                    <a:pt x="0" y="401"/>
                  </a:lnTo>
                  <a:lnTo>
                    <a:pt x="0" y="401"/>
                  </a:lnTo>
                  <a:lnTo>
                    <a:pt x="0" y="396"/>
                  </a:lnTo>
                  <a:lnTo>
                    <a:pt x="2" y="390"/>
                  </a:lnTo>
                  <a:lnTo>
                    <a:pt x="5" y="386"/>
                  </a:lnTo>
                  <a:lnTo>
                    <a:pt x="8" y="383"/>
                  </a:lnTo>
                  <a:lnTo>
                    <a:pt x="12" y="380"/>
                  </a:lnTo>
                  <a:lnTo>
                    <a:pt x="16" y="377"/>
                  </a:lnTo>
                  <a:lnTo>
                    <a:pt x="21" y="375"/>
                  </a:lnTo>
                  <a:lnTo>
                    <a:pt x="26" y="375"/>
                  </a:lnTo>
                  <a:lnTo>
                    <a:pt x="83" y="375"/>
                  </a:lnTo>
                  <a:lnTo>
                    <a:pt x="83" y="375"/>
                  </a:lnTo>
                  <a:close/>
                  <a:moveTo>
                    <a:pt x="359" y="286"/>
                  </a:moveTo>
                  <a:lnTo>
                    <a:pt x="359" y="286"/>
                  </a:lnTo>
                  <a:lnTo>
                    <a:pt x="359" y="280"/>
                  </a:lnTo>
                  <a:lnTo>
                    <a:pt x="359" y="276"/>
                  </a:lnTo>
                  <a:lnTo>
                    <a:pt x="360" y="271"/>
                  </a:lnTo>
                  <a:lnTo>
                    <a:pt x="361" y="266"/>
                  </a:lnTo>
                  <a:lnTo>
                    <a:pt x="365" y="262"/>
                  </a:lnTo>
                  <a:lnTo>
                    <a:pt x="368" y="259"/>
                  </a:lnTo>
                  <a:lnTo>
                    <a:pt x="372" y="256"/>
                  </a:lnTo>
                  <a:lnTo>
                    <a:pt x="378" y="253"/>
                  </a:lnTo>
                  <a:lnTo>
                    <a:pt x="378" y="253"/>
                  </a:lnTo>
                  <a:lnTo>
                    <a:pt x="383" y="253"/>
                  </a:lnTo>
                  <a:lnTo>
                    <a:pt x="387" y="253"/>
                  </a:lnTo>
                  <a:lnTo>
                    <a:pt x="393" y="254"/>
                  </a:lnTo>
                  <a:lnTo>
                    <a:pt x="397" y="256"/>
                  </a:lnTo>
                  <a:lnTo>
                    <a:pt x="401" y="259"/>
                  </a:lnTo>
                  <a:lnTo>
                    <a:pt x="404" y="262"/>
                  </a:lnTo>
                  <a:lnTo>
                    <a:pt x="408" y="266"/>
                  </a:lnTo>
                  <a:lnTo>
                    <a:pt x="409" y="272"/>
                  </a:lnTo>
                  <a:lnTo>
                    <a:pt x="424" y="322"/>
                  </a:lnTo>
                  <a:lnTo>
                    <a:pt x="424" y="322"/>
                  </a:lnTo>
                  <a:lnTo>
                    <a:pt x="451" y="313"/>
                  </a:lnTo>
                  <a:lnTo>
                    <a:pt x="479" y="306"/>
                  </a:lnTo>
                  <a:lnTo>
                    <a:pt x="479" y="306"/>
                  </a:lnTo>
                  <a:lnTo>
                    <a:pt x="480" y="305"/>
                  </a:lnTo>
                  <a:lnTo>
                    <a:pt x="480" y="305"/>
                  </a:lnTo>
                  <a:lnTo>
                    <a:pt x="504" y="301"/>
                  </a:lnTo>
                  <a:lnTo>
                    <a:pt x="528" y="299"/>
                  </a:lnTo>
                  <a:lnTo>
                    <a:pt x="528" y="260"/>
                  </a:lnTo>
                  <a:lnTo>
                    <a:pt x="528" y="260"/>
                  </a:lnTo>
                  <a:lnTo>
                    <a:pt x="528" y="254"/>
                  </a:lnTo>
                  <a:lnTo>
                    <a:pt x="531" y="249"/>
                  </a:lnTo>
                  <a:lnTo>
                    <a:pt x="533" y="245"/>
                  </a:lnTo>
                  <a:lnTo>
                    <a:pt x="536" y="242"/>
                  </a:lnTo>
                  <a:lnTo>
                    <a:pt x="540" y="238"/>
                  </a:lnTo>
                  <a:lnTo>
                    <a:pt x="545" y="236"/>
                  </a:lnTo>
                  <a:lnTo>
                    <a:pt x="549" y="234"/>
                  </a:lnTo>
                  <a:lnTo>
                    <a:pt x="554" y="234"/>
                  </a:lnTo>
                  <a:lnTo>
                    <a:pt x="554" y="234"/>
                  </a:lnTo>
                  <a:lnTo>
                    <a:pt x="560" y="234"/>
                  </a:lnTo>
                  <a:lnTo>
                    <a:pt x="564" y="236"/>
                  </a:lnTo>
                  <a:lnTo>
                    <a:pt x="568" y="238"/>
                  </a:lnTo>
                  <a:lnTo>
                    <a:pt x="573" y="242"/>
                  </a:lnTo>
                  <a:lnTo>
                    <a:pt x="576" y="245"/>
                  </a:lnTo>
                  <a:lnTo>
                    <a:pt x="578" y="249"/>
                  </a:lnTo>
                  <a:lnTo>
                    <a:pt x="579" y="254"/>
                  </a:lnTo>
                  <a:lnTo>
                    <a:pt x="580" y="260"/>
                  </a:lnTo>
                  <a:lnTo>
                    <a:pt x="580" y="299"/>
                  </a:lnTo>
                  <a:lnTo>
                    <a:pt x="580" y="299"/>
                  </a:lnTo>
                  <a:lnTo>
                    <a:pt x="605" y="301"/>
                  </a:lnTo>
                  <a:lnTo>
                    <a:pt x="630" y="306"/>
                  </a:lnTo>
                  <a:lnTo>
                    <a:pt x="630" y="306"/>
                  </a:lnTo>
                  <a:lnTo>
                    <a:pt x="630" y="306"/>
                  </a:lnTo>
                  <a:lnTo>
                    <a:pt x="630" y="306"/>
                  </a:lnTo>
                  <a:lnTo>
                    <a:pt x="658" y="313"/>
                  </a:lnTo>
                  <a:lnTo>
                    <a:pt x="685" y="322"/>
                  </a:lnTo>
                  <a:lnTo>
                    <a:pt x="700" y="272"/>
                  </a:lnTo>
                  <a:lnTo>
                    <a:pt x="700" y="272"/>
                  </a:lnTo>
                  <a:lnTo>
                    <a:pt x="701" y="266"/>
                  </a:lnTo>
                  <a:lnTo>
                    <a:pt x="704" y="262"/>
                  </a:lnTo>
                  <a:lnTo>
                    <a:pt x="707" y="259"/>
                  </a:lnTo>
                  <a:lnTo>
                    <a:pt x="712" y="256"/>
                  </a:lnTo>
                  <a:lnTo>
                    <a:pt x="716" y="254"/>
                  </a:lnTo>
                  <a:lnTo>
                    <a:pt x="721" y="253"/>
                  </a:lnTo>
                  <a:lnTo>
                    <a:pt x="726" y="253"/>
                  </a:lnTo>
                  <a:lnTo>
                    <a:pt x="731" y="253"/>
                  </a:lnTo>
                  <a:lnTo>
                    <a:pt x="731" y="253"/>
                  </a:lnTo>
                  <a:lnTo>
                    <a:pt x="737" y="256"/>
                  </a:lnTo>
                  <a:lnTo>
                    <a:pt x="741" y="259"/>
                  </a:lnTo>
                  <a:lnTo>
                    <a:pt x="744" y="262"/>
                  </a:lnTo>
                  <a:lnTo>
                    <a:pt x="746" y="266"/>
                  </a:lnTo>
                  <a:lnTo>
                    <a:pt x="748" y="271"/>
                  </a:lnTo>
                  <a:lnTo>
                    <a:pt x="749" y="276"/>
                  </a:lnTo>
                  <a:lnTo>
                    <a:pt x="749" y="280"/>
                  </a:lnTo>
                  <a:lnTo>
                    <a:pt x="748" y="286"/>
                  </a:lnTo>
                  <a:lnTo>
                    <a:pt x="655" y="610"/>
                  </a:lnTo>
                  <a:lnTo>
                    <a:pt x="655" y="610"/>
                  </a:lnTo>
                  <a:lnTo>
                    <a:pt x="652" y="616"/>
                  </a:lnTo>
                  <a:lnTo>
                    <a:pt x="649" y="620"/>
                  </a:lnTo>
                  <a:lnTo>
                    <a:pt x="646" y="623"/>
                  </a:lnTo>
                  <a:lnTo>
                    <a:pt x="642" y="626"/>
                  </a:lnTo>
                  <a:lnTo>
                    <a:pt x="637" y="627"/>
                  </a:lnTo>
                  <a:lnTo>
                    <a:pt x="632" y="629"/>
                  </a:lnTo>
                  <a:lnTo>
                    <a:pt x="628" y="630"/>
                  </a:lnTo>
                  <a:lnTo>
                    <a:pt x="622" y="629"/>
                  </a:lnTo>
                  <a:lnTo>
                    <a:pt x="622" y="629"/>
                  </a:lnTo>
                  <a:lnTo>
                    <a:pt x="617" y="626"/>
                  </a:lnTo>
                  <a:lnTo>
                    <a:pt x="613" y="623"/>
                  </a:lnTo>
                  <a:lnTo>
                    <a:pt x="609" y="620"/>
                  </a:lnTo>
                  <a:lnTo>
                    <a:pt x="607" y="616"/>
                  </a:lnTo>
                  <a:lnTo>
                    <a:pt x="605" y="611"/>
                  </a:lnTo>
                  <a:lnTo>
                    <a:pt x="604" y="607"/>
                  </a:lnTo>
                  <a:lnTo>
                    <a:pt x="604" y="602"/>
                  </a:lnTo>
                  <a:lnTo>
                    <a:pt x="605" y="596"/>
                  </a:lnTo>
                  <a:lnTo>
                    <a:pt x="670" y="372"/>
                  </a:lnTo>
                  <a:lnTo>
                    <a:pt x="670" y="372"/>
                  </a:lnTo>
                  <a:lnTo>
                    <a:pt x="645" y="363"/>
                  </a:lnTo>
                  <a:lnTo>
                    <a:pt x="619" y="356"/>
                  </a:lnTo>
                  <a:lnTo>
                    <a:pt x="619" y="356"/>
                  </a:lnTo>
                  <a:lnTo>
                    <a:pt x="619" y="356"/>
                  </a:lnTo>
                  <a:lnTo>
                    <a:pt x="600" y="353"/>
                  </a:lnTo>
                  <a:lnTo>
                    <a:pt x="580" y="350"/>
                  </a:lnTo>
                  <a:lnTo>
                    <a:pt x="580" y="414"/>
                  </a:lnTo>
                  <a:lnTo>
                    <a:pt x="580" y="414"/>
                  </a:lnTo>
                  <a:lnTo>
                    <a:pt x="579" y="418"/>
                  </a:lnTo>
                  <a:lnTo>
                    <a:pt x="578" y="424"/>
                  </a:lnTo>
                  <a:lnTo>
                    <a:pt x="576" y="428"/>
                  </a:lnTo>
                  <a:lnTo>
                    <a:pt x="573" y="431"/>
                  </a:lnTo>
                  <a:lnTo>
                    <a:pt x="568" y="434"/>
                  </a:lnTo>
                  <a:lnTo>
                    <a:pt x="564" y="438"/>
                  </a:lnTo>
                  <a:lnTo>
                    <a:pt x="560" y="439"/>
                  </a:lnTo>
                  <a:lnTo>
                    <a:pt x="554" y="440"/>
                  </a:lnTo>
                  <a:lnTo>
                    <a:pt x="554" y="440"/>
                  </a:lnTo>
                  <a:lnTo>
                    <a:pt x="549" y="439"/>
                  </a:lnTo>
                  <a:lnTo>
                    <a:pt x="545" y="438"/>
                  </a:lnTo>
                  <a:lnTo>
                    <a:pt x="540" y="434"/>
                  </a:lnTo>
                  <a:lnTo>
                    <a:pt x="536" y="431"/>
                  </a:lnTo>
                  <a:lnTo>
                    <a:pt x="533" y="428"/>
                  </a:lnTo>
                  <a:lnTo>
                    <a:pt x="531" y="424"/>
                  </a:lnTo>
                  <a:lnTo>
                    <a:pt x="528" y="418"/>
                  </a:lnTo>
                  <a:lnTo>
                    <a:pt x="528" y="414"/>
                  </a:lnTo>
                  <a:lnTo>
                    <a:pt x="528" y="350"/>
                  </a:lnTo>
                  <a:lnTo>
                    <a:pt x="528" y="350"/>
                  </a:lnTo>
                  <a:lnTo>
                    <a:pt x="509" y="353"/>
                  </a:lnTo>
                  <a:lnTo>
                    <a:pt x="491" y="356"/>
                  </a:lnTo>
                  <a:lnTo>
                    <a:pt x="491" y="356"/>
                  </a:lnTo>
                  <a:lnTo>
                    <a:pt x="490" y="356"/>
                  </a:lnTo>
                  <a:lnTo>
                    <a:pt x="490" y="356"/>
                  </a:lnTo>
                  <a:lnTo>
                    <a:pt x="464" y="363"/>
                  </a:lnTo>
                  <a:lnTo>
                    <a:pt x="439" y="372"/>
                  </a:lnTo>
                  <a:lnTo>
                    <a:pt x="504" y="596"/>
                  </a:lnTo>
                  <a:lnTo>
                    <a:pt x="504" y="596"/>
                  </a:lnTo>
                  <a:lnTo>
                    <a:pt x="505" y="602"/>
                  </a:lnTo>
                  <a:lnTo>
                    <a:pt x="505" y="607"/>
                  </a:lnTo>
                  <a:lnTo>
                    <a:pt x="504" y="611"/>
                  </a:lnTo>
                  <a:lnTo>
                    <a:pt x="502" y="616"/>
                  </a:lnTo>
                  <a:lnTo>
                    <a:pt x="499" y="620"/>
                  </a:lnTo>
                  <a:lnTo>
                    <a:pt x="495" y="623"/>
                  </a:lnTo>
                  <a:lnTo>
                    <a:pt x="492" y="626"/>
                  </a:lnTo>
                  <a:lnTo>
                    <a:pt x="486" y="629"/>
                  </a:lnTo>
                  <a:lnTo>
                    <a:pt x="486" y="629"/>
                  </a:lnTo>
                  <a:lnTo>
                    <a:pt x="481" y="630"/>
                  </a:lnTo>
                  <a:lnTo>
                    <a:pt x="477" y="629"/>
                  </a:lnTo>
                  <a:lnTo>
                    <a:pt x="471" y="627"/>
                  </a:lnTo>
                  <a:lnTo>
                    <a:pt x="467" y="626"/>
                  </a:lnTo>
                  <a:lnTo>
                    <a:pt x="463" y="623"/>
                  </a:lnTo>
                  <a:lnTo>
                    <a:pt x="459" y="620"/>
                  </a:lnTo>
                  <a:lnTo>
                    <a:pt x="456" y="616"/>
                  </a:lnTo>
                  <a:lnTo>
                    <a:pt x="454" y="610"/>
                  </a:lnTo>
                  <a:lnTo>
                    <a:pt x="359" y="286"/>
                  </a:lnTo>
                  <a:lnTo>
                    <a:pt x="359" y="28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 name="Freeform: Shape 21"/>
            <p:cNvSpPr/>
            <p:nvPr/>
          </p:nvSpPr>
          <p:spPr bwMode="auto">
            <a:xfrm>
              <a:off x="3459135" y="4139524"/>
              <a:ext cx="547015" cy="547015"/>
            </a:xfrm>
            <a:custGeom>
              <a:avLst/>
              <a:gdLst>
                <a:gd name="T0" fmla="*/ 1040 w 1104"/>
                <a:gd name="T1" fmla="*/ 3 h 1104"/>
                <a:gd name="T2" fmla="*/ 800 w 1104"/>
                <a:gd name="T3" fmla="*/ 51 h 1104"/>
                <a:gd name="T4" fmla="*/ 817 w 1104"/>
                <a:gd name="T5" fmla="*/ 333 h 1104"/>
                <a:gd name="T6" fmla="*/ 1001 w 1104"/>
                <a:gd name="T7" fmla="*/ 207 h 1104"/>
                <a:gd name="T8" fmla="*/ 1048 w 1104"/>
                <a:gd name="T9" fmla="*/ 372 h 1104"/>
                <a:gd name="T10" fmla="*/ 695 w 1104"/>
                <a:gd name="T11" fmla="*/ 383 h 1104"/>
                <a:gd name="T12" fmla="*/ 673 w 1104"/>
                <a:gd name="T13" fmla="*/ 372 h 1104"/>
                <a:gd name="T14" fmla="*/ 670 w 1104"/>
                <a:gd name="T15" fmla="*/ 20 h 1104"/>
                <a:gd name="T16" fmla="*/ 689 w 1104"/>
                <a:gd name="T17" fmla="*/ 1 h 1104"/>
                <a:gd name="T18" fmla="*/ 332 w 1104"/>
                <a:gd name="T19" fmla="*/ 1063 h 1104"/>
                <a:gd name="T20" fmla="*/ 288 w 1104"/>
                <a:gd name="T21" fmla="*/ 1102 h 1104"/>
                <a:gd name="T22" fmla="*/ 239 w 1104"/>
                <a:gd name="T23" fmla="*/ 1093 h 1104"/>
                <a:gd name="T24" fmla="*/ 219 w 1104"/>
                <a:gd name="T25" fmla="*/ 1081 h 1104"/>
                <a:gd name="T26" fmla="*/ 201 w 1104"/>
                <a:gd name="T27" fmla="*/ 1093 h 1104"/>
                <a:gd name="T28" fmla="*/ 151 w 1104"/>
                <a:gd name="T29" fmla="*/ 1102 h 1104"/>
                <a:gd name="T30" fmla="*/ 107 w 1104"/>
                <a:gd name="T31" fmla="*/ 1063 h 1104"/>
                <a:gd name="T32" fmla="*/ 61 w 1104"/>
                <a:gd name="T33" fmla="*/ 690 h 1104"/>
                <a:gd name="T34" fmla="*/ 20 w 1104"/>
                <a:gd name="T35" fmla="*/ 650 h 1104"/>
                <a:gd name="T36" fmla="*/ 2 w 1104"/>
                <a:gd name="T37" fmla="*/ 471 h 1104"/>
                <a:gd name="T38" fmla="*/ 25 w 1104"/>
                <a:gd name="T39" fmla="*/ 331 h 1104"/>
                <a:gd name="T40" fmla="*/ 156 w 1104"/>
                <a:gd name="T41" fmla="*/ 300 h 1104"/>
                <a:gd name="T42" fmla="*/ 219 w 1104"/>
                <a:gd name="T43" fmla="*/ 380 h 1104"/>
                <a:gd name="T44" fmla="*/ 284 w 1104"/>
                <a:gd name="T45" fmla="*/ 300 h 1104"/>
                <a:gd name="T46" fmla="*/ 377 w 1104"/>
                <a:gd name="T47" fmla="*/ 318 h 1104"/>
                <a:gd name="T48" fmla="*/ 440 w 1104"/>
                <a:gd name="T49" fmla="*/ 392 h 1104"/>
                <a:gd name="T50" fmla="*/ 474 w 1104"/>
                <a:gd name="T51" fmla="*/ 405 h 1104"/>
                <a:gd name="T52" fmla="*/ 542 w 1104"/>
                <a:gd name="T53" fmla="*/ 354 h 1104"/>
                <a:gd name="T54" fmla="*/ 597 w 1104"/>
                <a:gd name="T55" fmla="*/ 353 h 1104"/>
                <a:gd name="T56" fmla="*/ 624 w 1104"/>
                <a:gd name="T57" fmla="*/ 402 h 1104"/>
                <a:gd name="T58" fmla="*/ 573 w 1104"/>
                <a:gd name="T59" fmla="*/ 461 h 1104"/>
                <a:gd name="T60" fmla="*/ 476 w 1104"/>
                <a:gd name="T61" fmla="*/ 521 h 1104"/>
                <a:gd name="T62" fmla="*/ 446 w 1104"/>
                <a:gd name="T63" fmla="*/ 525 h 1104"/>
                <a:gd name="T64" fmla="*/ 396 w 1104"/>
                <a:gd name="T65" fmla="*/ 493 h 1104"/>
                <a:gd name="T66" fmla="*/ 334 w 1104"/>
                <a:gd name="T67" fmla="*/ 1052 h 1104"/>
                <a:gd name="T68" fmla="*/ 257 w 1104"/>
                <a:gd name="T69" fmla="*/ 61 h 1104"/>
                <a:gd name="T70" fmla="*/ 297 w 1104"/>
                <a:gd name="T71" fmla="*/ 97 h 1104"/>
                <a:gd name="T72" fmla="*/ 312 w 1104"/>
                <a:gd name="T73" fmla="*/ 152 h 1104"/>
                <a:gd name="T74" fmla="*/ 300 w 1104"/>
                <a:gd name="T75" fmla="*/ 202 h 1104"/>
                <a:gd name="T76" fmla="*/ 261 w 1104"/>
                <a:gd name="T77" fmla="*/ 252 h 1104"/>
                <a:gd name="T78" fmla="*/ 217 w 1104"/>
                <a:gd name="T79" fmla="*/ 268 h 1104"/>
                <a:gd name="T80" fmla="*/ 166 w 1104"/>
                <a:gd name="T81" fmla="*/ 243 h 1104"/>
                <a:gd name="T82" fmla="*/ 134 w 1104"/>
                <a:gd name="T83" fmla="*/ 188 h 1104"/>
                <a:gd name="T84" fmla="*/ 129 w 1104"/>
                <a:gd name="T85" fmla="*/ 138 h 1104"/>
                <a:gd name="T86" fmla="*/ 150 w 1104"/>
                <a:gd name="T87" fmla="*/ 87 h 1104"/>
                <a:gd name="T88" fmla="*/ 195 w 1104"/>
                <a:gd name="T89" fmla="*/ 57 h 1104"/>
                <a:gd name="T90" fmla="*/ 817 w 1104"/>
                <a:gd name="T91" fmla="*/ 106 h 1104"/>
                <a:gd name="T92" fmla="*/ 791 w 1104"/>
                <a:gd name="T93" fmla="*/ 94 h 1104"/>
                <a:gd name="T94" fmla="*/ 769 w 1104"/>
                <a:gd name="T95" fmla="*/ 113 h 1104"/>
                <a:gd name="T96" fmla="*/ 784 w 1104"/>
                <a:gd name="T97" fmla="*/ 255 h 1104"/>
                <a:gd name="T98" fmla="*/ 821 w 1104"/>
                <a:gd name="T99" fmla="*/ 291 h 1104"/>
                <a:gd name="T100" fmla="*/ 875 w 1104"/>
                <a:gd name="T101" fmla="*/ 258 h 1104"/>
                <a:gd name="T102" fmla="*/ 1099 w 1104"/>
                <a:gd name="T103" fmla="*/ 50 h 1104"/>
                <a:gd name="T104" fmla="*/ 1097 w 1104"/>
                <a:gd name="T105" fmla="*/ 30 h 1104"/>
                <a:gd name="T106" fmla="*/ 1016 w 1104"/>
                <a:gd name="T107" fmla="*/ 75 h 1104"/>
                <a:gd name="T108" fmla="*/ 825 w 1104"/>
                <a:gd name="T109" fmla="*/ 142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04" h="1104">
                  <a:moveTo>
                    <a:pt x="695" y="0"/>
                  </a:moveTo>
                  <a:lnTo>
                    <a:pt x="1027" y="0"/>
                  </a:lnTo>
                  <a:lnTo>
                    <a:pt x="1027" y="0"/>
                  </a:lnTo>
                  <a:lnTo>
                    <a:pt x="1031" y="0"/>
                  </a:lnTo>
                  <a:lnTo>
                    <a:pt x="1035" y="2"/>
                  </a:lnTo>
                  <a:lnTo>
                    <a:pt x="1040" y="3"/>
                  </a:lnTo>
                  <a:lnTo>
                    <a:pt x="1043" y="6"/>
                  </a:lnTo>
                  <a:lnTo>
                    <a:pt x="1043" y="6"/>
                  </a:lnTo>
                  <a:lnTo>
                    <a:pt x="1008" y="29"/>
                  </a:lnTo>
                  <a:lnTo>
                    <a:pt x="973" y="51"/>
                  </a:lnTo>
                  <a:lnTo>
                    <a:pt x="800" y="51"/>
                  </a:lnTo>
                  <a:lnTo>
                    <a:pt x="800" y="51"/>
                  </a:lnTo>
                  <a:lnTo>
                    <a:pt x="791" y="51"/>
                  </a:lnTo>
                  <a:lnTo>
                    <a:pt x="721" y="51"/>
                  </a:lnTo>
                  <a:lnTo>
                    <a:pt x="721" y="332"/>
                  </a:lnTo>
                  <a:lnTo>
                    <a:pt x="808" y="332"/>
                  </a:lnTo>
                  <a:lnTo>
                    <a:pt x="808" y="332"/>
                  </a:lnTo>
                  <a:lnTo>
                    <a:pt x="817" y="333"/>
                  </a:lnTo>
                  <a:lnTo>
                    <a:pt x="825" y="334"/>
                  </a:lnTo>
                  <a:lnTo>
                    <a:pt x="833" y="334"/>
                  </a:lnTo>
                  <a:lnTo>
                    <a:pt x="841" y="332"/>
                  </a:lnTo>
                  <a:lnTo>
                    <a:pt x="1001" y="332"/>
                  </a:lnTo>
                  <a:lnTo>
                    <a:pt x="1001" y="207"/>
                  </a:lnTo>
                  <a:lnTo>
                    <a:pt x="1001" y="207"/>
                  </a:lnTo>
                  <a:lnTo>
                    <a:pt x="1053" y="156"/>
                  </a:lnTo>
                  <a:lnTo>
                    <a:pt x="1053" y="357"/>
                  </a:lnTo>
                  <a:lnTo>
                    <a:pt x="1053" y="357"/>
                  </a:lnTo>
                  <a:lnTo>
                    <a:pt x="1053" y="363"/>
                  </a:lnTo>
                  <a:lnTo>
                    <a:pt x="1050" y="367"/>
                  </a:lnTo>
                  <a:lnTo>
                    <a:pt x="1048" y="372"/>
                  </a:lnTo>
                  <a:lnTo>
                    <a:pt x="1045" y="376"/>
                  </a:lnTo>
                  <a:lnTo>
                    <a:pt x="1041" y="379"/>
                  </a:lnTo>
                  <a:lnTo>
                    <a:pt x="1036" y="381"/>
                  </a:lnTo>
                  <a:lnTo>
                    <a:pt x="1032" y="382"/>
                  </a:lnTo>
                  <a:lnTo>
                    <a:pt x="1027" y="383"/>
                  </a:lnTo>
                  <a:lnTo>
                    <a:pt x="695" y="383"/>
                  </a:lnTo>
                  <a:lnTo>
                    <a:pt x="695" y="383"/>
                  </a:lnTo>
                  <a:lnTo>
                    <a:pt x="689" y="382"/>
                  </a:lnTo>
                  <a:lnTo>
                    <a:pt x="685" y="381"/>
                  </a:lnTo>
                  <a:lnTo>
                    <a:pt x="681" y="379"/>
                  </a:lnTo>
                  <a:lnTo>
                    <a:pt x="676" y="376"/>
                  </a:lnTo>
                  <a:lnTo>
                    <a:pt x="673" y="372"/>
                  </a:lnTo>
                  <a:lnTo>
                    <a:pt x="671" y="367"/>
                  </a:lnTo>
                  <a:lnTo>
                    <a:pt x="670" y="363"/>
                  </a:lnTo>
                  <a:lnTo>
                    <a:pt x="669" y="357"/>
                  </a:lnTo>
                  <a:lnTo>
                    <a:pt x="669" y="25"/>
                  </a:lnTo>
                  <a:lnTo>
                    <a:pt x="669" y="25"/>
                  </a:lnTo>
                  <a:lnTo>
                    <a:pt x="670" y="20"/>
                  </a:lnTo>
                  <a:lnTo>
                    <a:pt x="671" y="16"/>
                  </a:lnTo>
                  <a:lnTo>
                    <a:pt x="673" y="11"/>
                  </a:lnTo>
                  <a:lnTo>
                    <a:pt x="676" y="7"/>
                  </a:lnTo>
                  <a:lnTo>
                    <a:pt x="681" y="4"/>
                  </a:lnTo>
                  <a:lnTo>
                    <a:pt x="685" y="2"/>
                  </a:lnTo>
                  <a:lnTo>
                    <a:pt x="689" y="1"/>
                  </a:lnTo>
                  <a:lnTo>
                    <a:pt x="695" y="0"/>
                  </a:lnTo>
                  <a:lnTo>
                    <a:pt x="695" y="0"/>
                  </a:lnTo>
                  <a:close/>
                  <a:moveTo>
                    <a:pt x="334" y="1052"/>
                  </a:moveTo>
                  <a:lnTo>
                    <a:pt x="334" y="1052"/>
                  </a:lnTo>
                  <a:lnTo>
                    <a:pt x="334" y="1057"/>
                  </a:lnTo>
                  <a:lnTo>
                    <a:pt x="332" y="1063"/>
                  </a:lnTo>
                  <a:lnTo>
                    <a:pt x="328" y="1072"/>
                  </a:lnTo>
                  <a:lnTo>
                    <a:pt x="323" y="1081"/>
                  </a:lnTo>
                  <a:lnTo>
                    <a:pt x="315" y="1088"/>
                  </a:lnTo>
                  <a:lnTo>
                    <a:pt x="307" y="1095"/>
                  </a:lnTo>
                  <a:lnTo>
                    <a:pt x="298" y="1099"/>
                  </a:lnTo>
                  <a:lnTo>
                    <a:pt x="288" y="1102"/>
                  </a:lnTo>
                  <a:lnTo>
                    <a:pt x="278" y="1104"/>
                  </a:lnTo>
                  <a:lnTo>
                    <a:pt x="278" y="1104"/>
                  </a:lnTo>
                  <a:lnTo>
                    <a:pt x="265" y="1102"/>
                  </a:lnTo>
                  <a:lnTo>
                    <a:pt x="251" y="1098"/>
                  </a:lnTo>
                  <a:lnTo>
                    <a:pt x="244" y="1096"/>
                  </a:lnTo>
                  <a:lnTo>
                    <a:pt x="239" y="1093"/>
                  </a:lnTo>
                  <a:lnTo>
                    <a:pt x="233" y="1090"/>
                  </a:lnTo>
                  <a:lnTo>
                    <a:pt x="229" y="1085"/>
                  </a:lnTo>
                  <a:lnTo>
                    <a:pt x="229" y="1085"/>
                  </a:lnTo>
                  <a:lnTo>
                    <a:pt x="228" y="1083"/>
                  </a:lnTo>
                  <a:lnTo>
                    <a:pt x="225" y="1082"/>
                  </a:lnTo>
                  <a:lnTo>
                    <a:pt x="219" y="1081"/>
                  </a:lnTo>
                  <a:lnTo>
                    <a:pt x="215" y="1082"/>
                  </a:lnTo>
                  <a:lnTo>
                    <a:pt x="212" y="1083"/>
                  </a:lnTo>
                  <a:lnTo>
                    <a:pt x="210" y="1085"/>
                  </a:lnTo>
                  <a:lnTo>
                    <a:pt x="210" y="1085"/>
                  </a:lnTo>
                  <a:lnTo>
                    <a:pt x="206" y="1090"/>
                  </a:lnTo>
                  <a:lnTo>
                    <a:pt x="201" y="1093"/>
                  </a:lnTo>
                  <a:lnTo>
                    <a:pt x="196" y="1096"/>
                  </a:lnTo>
                  <a:lnTo>
                    <a:pt x="189" y="1098"/>
                  </a:lnTo>
                  <a:lnTo>
                    <a:pt x="175" y="1102"/>
                  </a:lnTo>
                  <a:lnTo>
                    <a:pt x="161" y="1104"/>
                  </a:lnTo>
                  <a:lnTo>
                    <a:pt x="161" y="1104"/>
                  </a:lnTo>
                  <a:lnTo>
                    <a:pt x="151" y="1102"/>
                  </a:lnTo>
                  <a:lnTo>
                    <a:pt x="142" y="1099"/>
                  </a:lnTo>
                  <a:lnTo>
                    <a:pt x="133" y="1095"/>
                  </a:lnTo>
                  <a:lnTo>
                    <a:pt x="124" y="1088"/>
                  </a:lnTo>
                  <a:lnTo>
                    <a:pt x="117" y="1081"/>
                  </a:lnTo>
                  <a:lnTo>
                    <a:pt x="111" y="1072"/>
                  </a:lnTo>
                  <a:lnTo>
                    <a:pt x="107" y="1063"/>
                  </a:lnTo>
                  <a:lnTo>
                    <a:pt x="105" y="1052"/>
                  </a:lnTo>
                  <a:lnTo>
                    <a:pt x="94" y="696"/>
                  </a:lnTo>
                  <a:lnTo>
                    <a:pt x="80" y="695"/>
                  </a:lnTo>
                  <a:lnTo>
                    <a:pt x="80" y="695"/>
                  </a:lnTo>
                  <a:lnTo>
                    <a:pt x="71" y="693"/>
                  </a:lnTo>
                  <a:lnTo>
                    <a:pt x="61" y="690"/>
                  </a:lnTo>
                  <a:lnTo>
                    <a:pt x="51" y="685"/>
                  </a:lnTo>
                  <a:lnTo>
                    <a:pt x="42" y="680"/>
                  </a:lnTo>
                  <a:lnTo>
                    <a:pt x="34" y="674"/>
                  </a:lnTo>
                  <a:lnTo>
                    <a:pt x="27" y="667"/>
                  </a:lnTo>
                  <a:lnTo>
                    <a:pt x="23" y="658"/>
                  </a:lnTo>
                  <a:lnTo>
                    <a:pt x="20" y="650"/>
                  </a:lnTo>
                  <a:lnTo>
                    <a:pt x="20" y="650"/>
                  </a:lnTo>
                  <a:lnTo>
                    <a:pt x="10" y="600"/>
                  </a:lnTo>
                  <a:lnTo>
                    <a:pt x="5" y="561"/>
                  </a:lnTo>
                  <a:lnTo>
                    <a:pt x="2" y="529"/>
                  </a:lnTo>
                  <a:lnTo>
                    <a:pt x="0" y="500"/>
                  </a:lnTo>
                  <a:lnTo>
                    <a:pt x="2" y="471"/>
                  </a:lnTo>
                  <a:lnTo>
                    <a:pt x="6" y="438"/>
                  </a:lnTo>
                  <a:lnTo>
                    <a:pt x="18" y="346"/>
                  </a:lnTo>
                  <a:lnTo>
                    <a:pt x="18" y="346"/>
                  </a:lnTo>
                  <a:lnTo>
                    <a:pt x="19" y="341"/>
                  </a:lnTo>
                  <a:lnTo>
                    <a:pt x="22" y="336"/>
                  </a:lnTo>
                  <a:lnTo>
                    <a:pt x="25" y="331"/>
                  </a:lnTo>
                  <a:lnTo>
                    <a:pt x="30" y="325"/>
                  </a:lnTo>
                  <a:lnTo>
                    <a:pt x="35" y="321"/>
                  </a:lnTo>
                  <a:lnTo>
                    <a:pt x="41" y="317"/>
                  </a:lnTo>
                  <a:lnTo>
                    <a:pt x="48" y="313"/>
                  </a:lnTo>
                  <a:lnTo>
                    <a:pt x="57" y="312"/>
                  </a:lnTo>
                  <a:lnTo>
                    <a:pt x="156" y="300"/>
                  </a:lnTo>
                  <a:lnTo>
                    <a:pt x="156" y="300"/>
                  </a:lnTo>
                  <a:lnTo>
                    <a:pt x="160" y="300"/>
                  </a:lnTo>
                  <a:lnTo>
                    <a:pt x="164" y="301"/>
                  </a:lnTo>
                  <a:lnTo>
                    <a:pt x="168" y="304"/>
                  </a:lnTo>
                  <a:lnTo>
                    <a:pt x="171" y="307"/>
                  </a:lnTo>
                  <a:lnTo>
                    <a:pt x="219" y="380"/>
                  </a:lnTo>
                  <a:lnTo>
                    <a:pt x="269" y="307"/>
                  </a:lnTo>
                  <a:lnTo>
                    <a:pt x="269" y="307"/>
                  </a:lnTo>
                  <a:lnTo>
                    <a:pt x="271" y="304"/>
                  </a:lnTo>
                  <a:lnTo>
                    <a:pt x="275" y="301"/>
                  </a:lnTo>
                  <a:lnTo>
                    <a:pt x="280" y="300"/>
                  </a:lnTo>
                  <a:lnTo>
                    <a:pt x="284" y="300"/>
                  </a:lnTo>
                  <a:lnTo>
                    <a:pt x="340" y="307"/>
                  </a:lnTo>
                  <a:lnTo>
                    <a:pt x="340" y="307"/>
                  </a:lnTo>
                  <a:lnTo>
                    <a:pt x="358" y="310"/>
                  </a:lnTo>
                  <a:lnTo>
                    <a:pt x="366" y="312"/>
                  </a:lnTo>
                  <a:lnTo>
                    <a:pt x="371" y="314"/>
                  </a:lnTo>
                  <a:lnTo>
                    <a:pt x="377" y="318"/>
                  </a:lnTo>
                  <a:lnTo>
                    <a:pt x="381" y="321"/>
                  </a:lnTo>
                  <a:lnTo>
                    <a:pt x="389" y="329"/>
                  </a:lnTo>
                  <a:lnTo>
                    <a:pt x="389" y="329"/>
                  </a:lnTo>
                  <a:lnTo>
                    <a:pt x="417" y="364"/>
                  </a:lnTo>
                  <a:lnTo>
                    <a:pt x="440" y="392"/>
                  </a:lnTo>
                  <a:lnTo>
                    <a:pt x="440" y="392"/>
                  </a:lnTo>
                  <a:lnTo>
                    <a:pt x="451" y="403"/>
                  </a:lnTo>
                  <a:lnTo>
                    <a:pt x="451" y="403"/>
                  </a:lnTo>
                  <a:lnTo>
                    <a:pt x="456" y="406"/>
                  </a:lnTo>
                  <a:lnTo>
                    <a:pt x="462" y="408"/>
                  </a:lnTo>
                  <a:lnTo>
                    <a:pt x="467" y="407"/>
                  </a:lnTo>
                  <a:lnTo>
                    <a:pt x="474" y="405"/>
                  </a:lnTo>
                  <a:lnTo>
                    <a:pt x="474" y="405"/>
                  </a:lnTo>
                  <a:lnTo>
                    <a:pt x="482" y="398"/>
                  </a:lnTo>
                  <a:lnTo>
                    <a:pt x="482" y="398"/>
                  </a:lnTo>
                  <a:lnTo>
                    <a:pt x="511" y="378"/>
                  </a:lnTo>
                  <a:lnTo>
                    <a:pt x="542" y="354"/>
                  </a:lnTo>
                  <a:lnTo>
                    <a:pt x="542" y="354"/>
                  </a:lnTo>
                  <a:lnTo>
                    <a:pt x="551" y="349"/>
                  </a:lnTo>
                  <a:lnTo>
                    <a:pt x="561" y="346"/>
                  </a:lnTo>
                  <a:lnTo>
                    <a:pt x="571" y="345"/>
                  </a:lnTo>
                  <a:lnTo>
                    <a:pt x="579" y="346"/>
                  </a:lnTo>
                  <a:lnTo>
                    <a:pt x="589" y="349"/>
                  </a:lnTo>
                  <a:lnTo>
                    <a:pt x="597" y="353"/>
                  </a:lnTo>
                  <a:lnTo>
                    <a:pt x="604" y="360"/>
                  </a:lnTo>
                  <a:lnTo>
                    <a:pt x="612" y="366"/>
                  </a:lnTo>
                  <a:lnTo>
                    <a:pt x="616" y="375"/>
                  </a:lnTo>
                  <a:lnTo>
                    <a:pt x="620" y="383"/>
                  </a:lnTo>
                  <a:lnTo>
                    <a:pt x="623" y="392"/>
                  </a:lnTo>
                  <a:lnTo>
                    <a:pt x="624" y="402"/>
                  </a:lnTo>
                  <a:lnTo>
                    <a:pt x="623" y="410"/>
                  </a:lnTo>
                  <a:lnTo>
                    <a:pt x="619" y="420"/>
                  </a:lnTo>
                  <a:lnTo>
                    <a:pt x="613" y="429"/>
                  </a:lnTo>
                  <a:lnTo>
                    <a:pt x="605" y="436"/>
                  </a:lnTo>
                  <a:lnTo>
                    <a:pt x="605" y="436"/>
                  </a:lnTo>
                  <a:lnTo>
                    <a:pt x="573" y="461"/>
                  </a:lnTo>
                  <a:lnTo>
                    <a:pt x="542" y="484"/>
                  </a:lnTo>
                  <a:lnTo>
                    <a:pt x="542" y="484"/>
                  </a:lnTo>
                  <a:lnTo>
                    <a:pt x="522" y="495"/>
                  </a:lnTo>
                  <a:lnTo>
                    <a:pt x="505" y="506"/>
                  </a:lnTo>
                  <a:lnTo>
                    <a:pt x="490" y="515"/>
                  </a:lnTo>
                  <a:lnTo>
                    <a:pt x="476" y="521"/>
                  </a:lnTo>
                  <a:lnTo>
                    <a:pt x="476" y="521"/>
                  </a:lnTo>
                  <a:lnTo>
                    <a:pt x="470" y="524"/>
                  </a:lnTo>
                  <a:lnTo>
                    <a:pt x="464" y="525"/>
                  </a:lnTo>
                  <a:lnTo>
                    <a:pt x="458" y="526"/>
                  </a:lnTo>
                  <a:lnTo>
                    <a:pt x="452" y="526"/>
                  </a:lnTo>
                  <a:lnTo>
                    <a:pt x="446" y="525"/>
                  </a:lnTo>
                  <a:lnTo>
                    <a:pt x="439" y="524"/>
                  </a:lnTo>
                  <a:lnTo>
                    <a:pt x="433" y="520"/>
                  </a:lnTo>
                  <a:lnTo>
                    <a:pt x="427" y="517"/>
                  </a:lnTo>
                  <a:lnTo>
                    <a:pt x="427" y="517"/>
                  </a:lnTo>
                  <a:lnTo>
                    <a:pt x="411" y="506"/>
                  </a:lnTo>
                  <a:lnTo>
                    <a:pt x="396" y="493"/>
                  </a:lnTo>
                  <a:lnTo>
                    <a:pt x="380" y="478"/>
                  </a:lnTo>
                  <a:lnTo>
                    <a:pt x="365" y="461"/>
                  </a:lnTo>
                  <a:lnTo>
                    <a:pt x="365" y="461"/>
                  </a:lnTo>
                  <a:lnTo>
                    <a:pt x="352" y="447"/>
                  </a:lnTo>
                  <a:lnTo>
                    <a:pt x="334" y="1052"/>
                  </a:lnTo>
                  <a:lnTo>
                    <a:pt x="334" y="1052"/>
                  </a:lnTo>
                  <a:close/>
                  <a:moveTo>
                    <a:pt x="221" y="52"/>
                  </a:moveTo>
                  <a:lnTo>
                    <a:pt x="221" y="52"/>
                  </a:lnTo>
                  <a:lnTo>
                    <a:pt x="231" y="53"/>
                  </a:lnTo>
                  <a:lnTo>
                    <a:pt x="240" y="55"/>
                  </a:lnTo>
                  <a:lnTo>
                    <a:pt x="248" y="58"/>
                  </a:lnTo>
                  <a:lnTo>
                    <a:pt x="257" y="61"/>
                  </a:lnTo>
                  <a:lnTo>
                    <a:pt x="266" y="65"/>
                  </a:lnTo>
                  <a:lnTo>
                    <a:pt x="273" y="70"/>
                  </a:lnTo>
                  <a:lnTo>
                    <a:pt x="280" y="76"/>
                  </a:lnTo>
                  <a:lnTo>
                    <a:pt x="286" y="83"/>
                  </a:lnTo>
                  <a:lnTo>
                    <a:pt x="292" y="89"/>
                  </a:lnTo>
                  <a:lnTo>
                    <a:pt x="297" y="97"/>
                  </a:lnTo>
                  <a:lnTo>
                    <a:pt x="301" y="105"/>
                  </a:lnTo>
                  <a:lnTo>
                    <a:pt x="306" y="114"/>
                  </a:lnTo>
                  <a:lnTo>
                    <a:pt x="309" y="122"/>
                  </a:lnTo>
                  <a:lnTo>
                    <a:pt x="310" y="132"/>
                  </a:lnTo>
                  <a:lnTo>
                    <a:pt x="312" y="141"/>
                  </a:lnTo>
                  <a:lnTo>
                    <a:pt x="312" y="152"/>
                  </a:lnTo>
                  <a:lnTo>
                    <a:pt x="312" y="152"/>
                  </a:lnTo>
                  <a:lnTo>
                    <a:pt x="311" y="161"/>
                  </a:lnTo>
                  <a:lnTo>
                    <a:pt x="310" y="172"/>
                  </a:lnTo>
                  <a:lnTo>
                    <a:pt x="308" y="182"/>
                  </a:lnTo>
                  <a:lnTo>
                    <a:pt x="303" y="193"/>
                  </a:lnTo>
                  <a:lnTo>
                    <a:pt x="300" y="202"/>
                  </a:lnTo>
                  <a:lnTo>
                    <a:pt x="295" y="212"/>
                  </a:lnTo>
                  <a:lnTo>
                    <a:pt x="289" y="221"/>
                  </a:lnTo>
                  <a:lnTo>
                    <a:pt x="284" y="230"/>
                  </a:lnTo>
                  <a:lnTo>
                    <a:pt x="276" y="238"/>
                  </a:lnTo>
                  <a:lnTo>
                    <a:pt x="270" y="245"/>
                  </a:lnTo>
                  <a:lnTo>
                    <a:pt x="261" y="252"/>
                  </a:lnTo>
                  <a:lnTo>
                    <a:pt x="254" y="257"/>
                  </a:lnTo>
                  <a:lnTo>
                    <a:pt x="245" y="262"/>
                  </a:lnTo>
                  <a:lnTo>
                    <a:pt x="237" y="265"/>
                  </a:lnTo>
                  <a:lnTo>
                    <a:pt x="227" y="267"/>
                  </a:lnTo>
                  <a:lnTo>
                    <a:pt x="217" y="268"/>
                  </a:lnTo>
                  <a:lnTo>
                    <a:pt x="217" y="268"/>
                  </a:lnTo>
                  <a:lnTo>
                    <a:pt x="209" y="267"/>
                  </a:lnTo>
                  <a:lnTo>
                    <a:pt x="199" y="265"/>
                  </a:lnTo>
                  <a:lnTo>
                    <a:pt x="190" y="260"/>
                  </a:lnTo>
                  <a:lnTo>
                    <a:pt x="182" y="256"/>
                  </a:lnTo>
                  <a:lnTo>
                    <a:pt x="174" y="250"/>
                  </a:lnTo>
                  <a:lnTo>
                    <a:pt x="166" y="243"/>
                  </a:lnTo>
                  <a:lnTo>
                    <a:pt x="160" y="236"/>
                  </a:lnTo>
                  <a:lnTo>
                    <a:pt x="154" y="227"/>
                  </a:lnTo>
                  <a:lnTo>
                    <a:pt x="147" y="218"/>
                  </a:lnTo>
                  <a:lnTo>
                    <a:pt x="143" y="209"/>
                  </a:lnTo>
                  <a:lnTo>
                    <a:pt x="137" y="199"/>
                  </a:lnTo>
                  <a:lnTo>
                    <a:pt x="134" y="188"/>
                  </a:lnTo>
                  <a:lnTo>
                    <a:pt x="131" y="179"/>
                  </a:lnTo>
                  <a:lnTo>
                    <a:pt x="129" y="168"/>
                  </a:lnTo>
                  <a:lnTo>
                    <a:pt x="128" y="158"/>
                  </a:lnTo>
                  <a:lnTo>
                    <a:pt x="128" y="147"/>
                  </a:lnTo>
                  <a:lnTo>
                    <a:pt x="128" y="147"/>
                  </a:lnTo>
                  <a:lnTo>
                    <a:pt x="129" y="138"/>
                  </a:lnTo>
                  <a:lnTo>
                    <a:pt x="130" y="128"/>
                  </a:lnTo>
                  <a:lnTo>
                    <a:pt x="132" y="119"/>
                  </a:lnTo>
                  <a:lnTo>
                    <a:pt x="135" y="110"/>
                  </a:lnTo>
                  <a:lnTo>
                    <a:pt x="140" y="102"/>
                  </a:lnTo>
                  <a:lnTo>
                    <a:pt x="144" y="93"/>
                  </a:lnTo>
                  <a:lnTo>
                    <a:pt x="150" y="87"/>
                  </a:lnTo>
                  <a:lnTo>
                    <a:pt x="156" y="79"/>
                  </a:lnTo>
                  <a:lnTo>
                    <a:pt x="162" y="74"/>
                  </a:lnTo>
                  <a:lnTo>
                    <a:pt x="170" y="69"/>
                  </a:lnTo>
                  <a:lnTo>
                    <a:pt x="177" y="63"/>
                  </a:lnTo>
                  <a:lnTo>
                    <a:pt x="186" y="60"/>
                  </a:lnTo>
                  <a:lnTo>
                    <a:pt x="195" y="57"/>
                  </a:lnTo>
                  <a:lnTo>
                    <a:pt x="203" y="55"/>
                  </a:lnTo>
                  <a:lnTo>
                    <a:pt x="212" y="52"/>
                  </a:lnTo>
                  <a:lnTo>
                    <a:pt x="221" y="52"/>
                  </a:lnTo>
                  <a:lnTo>
                    <a:pt x="221" y="52"/>
                  </a:lnTo>
                  <a:close/>
                  <a:moveTo>
                    <a:pt x="817" y="106"/>
                  </a:moveTo>
                  <a:lnTo>
                    <a:pt x="817" y="106"/>
                  </a:lnTo>
                  <a:lnTo>
                    <a:pt x="814" y="103"/>
                  </a:lnTo>
                  <a:lnTo>
                    <a:pt x="812" y="101"/>
                  </a:lnTo>
                  <a:lnTo>
                    <a:pt x="810" y="98"/>
                  </a:lnTo>
                  <a:lnTo>
                    <a:pt x="807" y="97"/>
                  </a:lnTo>
                  <a:lnTo>
                    <a:pt x="799" y="94"/>
                  </a:lnTo>
                  <a:lnTo>
                    <a:pt x="791" y="94"/>
                  </a:lnTo>
                  <a:lnTo>
                    <a:pt x="783" y="97"/>
                  </a:lnTo>
                  <a:lnTo>
                    <a:pt x="776" y="100"/>
                  </a:lnTo>
                  <a:lnTo>
                    <a:pt x="773" y="102"/>
                  </a:lnTo>
                  <a:lnTo>
                    <a:pt x="771" y="105"/>
                  </a:lnTo>
                  <a:lnTo>
                    <a:pt x="770" y="108"/>
                  </a:lnTo>
                  <a:lnTo>
                    <a:pt x="769" y="113"/>
                  </a:lnTo>
                  <a:lnTo>
                    <a:pt x="769" y="113"/>
                  </a:lnTo>
                  <a:lnTo>
                    <a:pt x="770" y="154"/>
                  </a:lnTo>
                  <a:lnTo>
                    <a:pt x="773" y="186"/>
                  </a:lnTo>
                  <a:lnTo>
                    <a:pt x="778" y="218"/>
                  </a:lnTo>
                  <a:lnTo>
                    <a:pt x="784" y="255"/>
                  </a:lnTo>
                  <a:lnTo>
                    <a:pt x="784" y="255"/>
                  </a:lnTo>
                  <a:lnTo>
                    <a:pt x="787" y="263"/>
                  </a:lnTo>
                  <a:lnTo>
                    <a:pt x="792" y="270"/>
                  </a:lnTo>
                  <a:lnTo>
                    <a:pt x="797" y="278"/>
                  </a:lnTo>
                  <a:lnTo>
                    <a:pt x="805" y="283"/>
                  </a:lnTo>
                  <a:lnTo>
                    <a:pt x="812" y="287"/>
                  </a:lnTo>
                  <a:lnTo>
                    <a:pt x="821" y="291"/>
                  </a:lnTo>
                  <a:lnTo>
                    <a:pt x="824" y="291"/>
                  </a:lnTo>
                  <a:lnTo>
                    <a:pt x="828" y="291"/>
                  </a:lnTo>
                  <a:lnTo>
                    <a:pt x="832" y="290"/>
                  </a:lnTo>
                  <a:lnTo>
                    <a:pt x="835" y="287"/>
                  </a:lnTo>
                  <a:lnTo>
                    <a:pt x="835" y="287"/>
                  </a:lnTo>
                  <a:lnTo>
                    <a:pt x="875" y="258"/>
                  </a:lnTo>
                  <a:lnTo>
                    <a:pt x="910" y="230"/>
                  </a:lnTo>
                  <a:lnTo>
                    <a:pt x="942" y="202"/>
                  </a:lnTo>
                  <a:lnTo>
                    <a:pt x="972" y="175"/>
                  </a:lnTo>
                  <a:lnTo>
                    <a:pt x="1001" y="146"/>
                  </a:lnTo>
                  <a:lnTo>
                    <a:pt x="1031" y="117"/>
                  </a:lnTo>
                  <a:lnTo>
                    <a:pt x="1099" y="50"/>
                  </a:lnTo>
                  <a:lnTo>
                    <a:pt x="1099" y="50"/>
                  </a:lnTo>
                  <a:lnTo>
                    <a:pt x="1103" y="45"/>
                  </a:lnTo>
                  <a:lnTo>
                    <a:pt x="1104" y="39"/>
                  </a:lnTo>
                  <a:lnTo>
                    <a:pt x="1103" y="35"/>
                  </a:lnTo>
                  <a:lnTo>
                    <a:pt x="1101" y="32"/>
                  </a:lnTo>
                  <a:lnTo>
                    <a:pt x="1097" y="30"/>
                  </a:lnTo>
                  <a:lnTo>
                    <a:pt x="1093" y="29"/>
                  </a:lnTo>
                  <a:lnTo>
                    <a:pt x="1087" y="29"/>
                  </a:lnTo>
                  <a:lnTo>
                    <a:pt x="1082" y="32"/>
                  </a:lnTo>
                  <a:lnTo>
                    <a:pt x="1082" y="32"/>
                  </a:lnTo>
                  <a:lnTo>
                    <a:pt x="1047" y="55"/>
                  </a:lnTo>
                  <a:lnTo>
                    <a:pt x="1016" y="75"/>
                  </a:lnTo>
                  <a:lnTo>
                    <a:pt x="960" y="110"/>
                  </a:lnTo>
                  <a:lnTo>
                    <a:pt x="905" y="142"/>
                  </a:lnTo>
                  <a:lnTo>
                    <a:pt x="841" y="181"/>
                  </a:lnTo>
                  <a:lnTo>
                    <a:pt x="841" y="181"/>
                  </a:lnTo>
                  <a:lnTo>
                    <a:pt x="832" y="160"/>
                  </a:lnTo>
                  <a:lnTo>
                    <a:pt x="825" y="142"/>
                  </a:lnTo>
                  <a:lnTo>
                    <a:pt x="817" y="106"/>
                  </a:lnTo>
                  <a:lnTo>
                    <a:pt x="817" y="10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 name="Freeform: Shape 22"/>
            <p:cNvSpPr/>
            <p:nvPr/>
          </p:nvSpPr>
          <p:spPr bwMode="auto">
            <a:xfrm>
              <a:off x="8308843" y="4139524"/>
              <a:ext cx="547015" cy="547015"/>
            </a:xfrm>
            <a:custGeom>
              <a:avLst/>
              <a:gdLst>
                <a:gd name="T0" fmla="*/ 497 w 1104"/>
                <a:gd name="T1" fmla="*/ 19 h 1104"/>
                <a:gd name="T2" fmla="*/ 458 w 1104"/>
                <a:gd name="T3" fmla="*/ 82 h 1104"/>
                <a:gd name="T4" fmla="*/ 469 w 1104"/>
                <a:gd name="T5" fmla="*/ 155 h 1104"/>
                <a:gd name="T6" fmla="*/ 526 w 1104"/>
                <a:gd name="T7" fmla="*/ 217 h 1104"/>
                <a:gd name="T8" fmla="*/ 591 w 1104"/>
                <a:gd name="T9" fmla="*/ 212 h 1104"/>
                <a:gd name="T10" fmla="*/ 640 w 1104"/>
                <a:gd name="T11" fmla="*/ 141 h 1104"/>
                <a:gd name="T12" fmla="*/ 642 w 1104"/>
                <a:gd name="T13" fmla="*/ 69 h 1104"/>
                <a:gd name="T14" fmla="*/ 596 w 1104"/>
                <a:gd name="T15" fmla="*/ 11 h 1104"/>
                <a:gd name="T16" fmla="*/ 615 w 1104"/>
                <a:gd name="T17" fmla="*/ 264 h 1104"/>
                <a:gd name="T18" fmla="*/ 708 w 1104"/>
                <a:gd name="T19" fmla="*/ 272 h 1104"/>
                <a:gd name="T20" fmla="*/ 741 w 1104"/>
                <a:gd name="T21" fmla="*/ 304 h 1104"/>
                <a:gd name="T22" fmla="*/ 749 w 1104"/>
                <a:gd name="T23" fmla="*/ 469 h 1104"/>
                <a:gd name="T24" fmla="*/ 371 w 1104"/>
                <a:gd name="T25" fmla="*/ 478 h 1104"/>
                <a:gd name="T26" fmla="*/ 347 w 1104"/>
                <a:gd name="T27" fmla="*/ 447 h 1104"/>
                <a:gd name="T28" fmla="*/ 372 w 1104"/>
                <a:gd name="T29" fmla="*/ 289 h 1104"/>
                <a:gd name="T30" fmla="*/ 476 w 1104"/>
                <a:gd name="T31" fmla="*/ 257 h 1104"/>
                <a:gd name="T32" fmla="*/ 194 w 1104"/>
                <a:gd name="T33" fmla="*/ 557 h 1104"/>
                <a:gd name="T34" fmla="*/ 131 w 1104"/>
                <a:gd name="T35" fmla="*/ 594 h 1104"/>
                <a:gd name="T36" fmla="*/ 110 w 1104"/>
                <a:gd name="T37" fmla="*/ 658 h 1104"/>
                <a:gd name="T38" fmla="*/ 140 w 1104"/>
                <a:gd name="T39" fmla="*/ 740 h 1104"/>
                <a:gd name="T40" fmla="*/ 208 w 1104"/>
                <a:gd name="T41" fmla="*/ 779 h 1104"/>
                <a:gd name="T42" fmla="*/ 268 w 1104"/>
                <a:gd name="T43" fmla="*/ 746 h 1104"/>
                <a:gd name="T44" fmla="*/ 301 w 1104"/>
                <a:gd name="T45" fmla="*/ 665 h 1104"/>
                <a:gd name="T46" fmla="*/ 285 w 1104"/>
                <a:gd name="T47" fmla="*/ 599 h 1104"/>
                <a:gd name="T48" fmla="*/ 223 w 1104"/>
                <a:gd name="T49" fmla="*/ 558 h 1104"/>
                <a:gd name="T50" fmla="*/ 277 w 1104"/>
                <a:gd name="T51" fmla="*/ 814 h 1104"/>
                <a:gd name="T52" fmla="*/ 382 w 1104"/>
                <a:gd name="T53" fmla="*/ 840 h 1104"/>
                <a:gd name="T54" fmla="*/ 412 w 1104"/>
                <a:gd name="T55" fmla="*/ 1009 h 1104"/>
                <a:gd name="T56" fmla="*/ 400 w 1104"/>
                <a:gd name="T57" fmla="*/ 1097 h 1104"/>
                <a:gd name="T58" fmla="*/ 21 w 1104"/>
                <a:gd name="T59" fmla="*/ 1102 h 1104"/>
                <a:gd name="T60" fmla="*/ 1 w 1104"/>
                <a:gd name="T61" fmla="*/ 1054 h 1104"/>
                <a:gd name="T62" fmla="*/ 21 w 1104"/>
                <a:gd name="T63" fmla="*/ 851 h 1104"/>
                <a:gd name="T64" fmla="*/ 126 w 1104"/>
                <a:gd name="T65" fmla="*/ 813 h 1104"/>
                <a:gd name="T66" fmla="*/ 526 w 1104"/>
                <a:gd name="T67" fmla="*/ 557 h 1104"/>
                <a:gd name="T68" fmla="*/ 552 w 1104"/>
                <a:gd name="T69" fmla="*/ 531 h 1104"/>
                <a:gd name="T70" fmla="*/ 578 w 1104"/>
                <a:gd name="T71" fmla="*/ 551 h 1104"/>
                <a:gd name="T72" fmla="*/ 689 w 1104"/>
                <a:gd name="T73" fmla="*/ 738 h 1104"/>
                <a:gd name="T74" fmla="*/ 676 w 1104"/>
                <a:gd name="T75" fmla="*/ 768 h 1104"/>
                <a:gd name="T76" fmla="*/ 453 w 1104"/>
                <a:gd name="T77" fmla="*/ 767 h 1104"/>
                <a:gd name="T78" fmla="*/ 417 w 1104"/>
                <a:gd name="T79" fmla="*/ 757 h 1104"/>
                <a:gd name="T80" fmla="*/ 423 w 1104"/>
                <a:gd name="T81" fmla="*/ 725 h 1104"/>
                <a:gd name="T82" fmla="*/ 876 w 1104"/>
                <a:gd name="T83" fmla="*/ 559 h 1104"/>
                <a:gd name="T84" fmla="*/ 817 w 1104"/>
                <a:gd name="T85" fmla="*/ 602 h 1104"/>
                <a:gd name="T86" fmla="*/ 803 w 1104"/>
                <a:gd name="T87" fmla="*/ 669 h 1104"/>
                <a:gd name="T88" fmla="*/ 839 w 1104"/>
                <a:gd name="T89" fmla="*/ 748 h 1104"/>
                <a:gd name="T90" fmla="*/ 900 w 1104"/>
                <a:gd name="T91" fmla="*/ 779 h 1104"/>
                <a:gd name="T92" fmla="*/ 967 w 1104"/>
                <a:gd name="T93" fmla="*/ 738 h 1104"/>
                <a:gd name="T94" fmla="*/ 994 w 1104"/>
                <a:gd name="T95" fmla="*/ 655 h 1104"/>
                <a:gd name="T96" fmla="*/ 970 w 1104"/>
                <a:gd name="T97" fmla="*/ 591 h 1104"/>
                <a:gd name="T98" fmla="*/ 905 w 1104"/>
                <a:gd name="T99" fmla="*/ 557 h 1104"/>
                <a:gd name="T100" fmla="*/ 973 w 1104"/>
                <a:gd name="T101" fmla="*/ 813 h 1104"/>
                <a:gd name="T102" fmla="*/ 1078 w 1104"/>
                <a:gd name="T103" fmla="*/ 845 h 1104"/>
                <a:gd name="T104" fmla="*/ 1104 w 1104"/>
                <a:gd name="T105" fmla="*/ 1032 h 1104"/>
                <a:gd name="T106" fmla="*/ 1087 w 1104"/>
                <a:gd name="T107" fmla="*/ 1100 h 1104"/>
                <a:gd name="T108" fmla="*/ 708 w 1104"/>
                <a:gd name="T109" fmla="*/ 1100 h 1104"/>
                <a:gd name="T110" fmla="*/ 692 w 1104"/>
                <a:gd name="T111" fmla="*/ 1032 h 1104"/>
                <a:gd name="T112" fmla="*/ 717 w 1104"/>
                <a:gd name="T113" fmla="*/ 845 h 1104"/>
                <a:gd name="T114" fmla="*/ 822 w 1104"/>
                <a:gd name="T115" fmla="*/ 813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04" h="1104">
                  <a:moveTo>
                    <a:pt x="550" y="0"/>
                  </a:moveTo>
                  <a:lnTo>
                    <a:pt x="550" y="0"/>
                  </a:lnTo>
                  <a:lnTo>
                    <a:pt x="540" y="1"/>
                  </a:lnTo>
                  <a:lnTo>
                    <a:pt x="530" y="2"/>
                  </a:lnTo>
                  <a:lnTo>
                    <a:pt x="522" y="6"/>
                  </a:lnTo>
                  <a:lnTo>
                    <a:pt x="513" y="9"/>
                  </a:lnTo>
                  <a:lnTo>
                    <a:pt x="504" y="13"/>
                  </a:lnTo>
                  <a:lnTo>
                    <a:pt x="497" y="19"/>
                  </a:lnTo>
                  <a:lnTo>
                    <a:pt x="489" y="24"/>
                  </a:lnTo>
                  <a:lnTo>
                    <a:pt x="483" y="31"/>
                  </a:lnTo>
                  <a:lnTo>
                    <a:pt x="478" y="38"/>
                  </a:lnTo>
                  <a:lnTo>
                    <a:pt x="472" y="47"/>
                  </a:lnTo>
                  <a:lnTo>
                    <a:pt x="467" y="54"/>
                  </a:lnTo>
                  <a:lnTo>
                    <a:pt x="463" y="64"/>
                  </a:lnTo>
                  <a:lnTo>
                    <a:pt x="460" y="72"/>
                  </a:lnTo>
                  <a:lnTo>
                    <a:pt x="458" y="82"/>
                  </a:lnTo>
                  <a:lnTo>
                    <a:pt x="457" y="92"/>
                  </a:lnTo>
                  <a:lnTo>
                    <a:pt x="456" y="103"/>
                  </a:lnTo>
                  <a:lnTo>
                    <a:pt x="456" y="103"/>
                  </a:lnTo>
                  <a:lnTo>
                    <a:pt x="457" y="113"/>
                  </a:lnTo>
                  <a:lnTo>
                    <a:pt x="458" y="124"/>
                  </a:lnTo>
                  <a:lnTo>
                    <a:pt x="461" y="134"/>
                  </a:lnTo>
                  <a:lnTo>
                    <a:pt x="465" y="145"/>
                  </a:lnTo>
                  <a:lnTo>
                    <a:pt x="469" y="155"/>
                  </a:lnTo>
                  <a:lnTo>
                    <a:pt x="474" y="165"/>
                  </a:lnTo>
                  <a:lnTo>
                    <a:pt x="480" y="175"/>
                  </a:lnTo>
                  <a:lnTo>
                    <a:pt x="486" y="185"/>
                  </a:lnTo>
                  <a:lnTo>
                    <a:pt x="493" y="192"/>
                  </a:lnTo>
                  <a:lnTo>
                    <a:pt x="500" y="200"/>
                  </a:lnTo>
                  <a:lnTo>
                    <a:pt x="508" y="207"/>
                  </a:lnTo>
                  <a:lnTo>
                    <a:pt x="516" y="213"/>
                  </a:lnTo>
                  <a:lnTo>
                    <a:pt x="526" y="217"/>
                  </a:lnTo>
                  <a:lnTo>
                    <a:pt x="535" y="220"/>
                  </a:lnTo>
                  <a:lnTo>
                    <a:pt x="544" y="222"/>
                  </a:lnTo>
                  <a:lnTo>
                    <a:pt x="554" y="223"/>
                  </a:lnTo>
                  <a:lnTo>
                    <a:pt x="554" y="223"/>
                  </a:lnTo>
                  <a:lnTo>
                    <a:pt x="564" y="222"/>
                  </a:lnTo>
                  <a:lnTo>
                    <a:pt x="573" y="220"/>
                  </a:lnTo>
                  <a:lnTo>
                    <a:pt x="582" y="216"/>
                  </a:lnTo>
                  <a:lnTo>
                    <a:pt x="591" y="212"/>
                  </a:lnTo>
                  <a:lnTo>
                    <a:pt x="599" y="205"/>
                  </a:lnTo>
                  <a:lnTo>
                    <a:pt x="607" y="198"/>
                  </a:lnTo>
                  <a:lnTo>
                    <a:pt x="614" y="190"/>
                  </a:lnTo>
                  <a:lnTo>
                    <a:pt x="621" y="181"/>
                  </a:lnTo>
                  <a:lnTo>
                    <a:pt x="627" y="172"/>
                  </a:lnTo>
                  <a:lnTo>
                    <a:pt x="633" y="162"/>
                  </a:lnTo>
                  <a:lnTo>
                    <a:pt x="637" y="152"/>
                  </a:lnTo>
                  <a:lnTo>
                    <a:pt x="640" y="141"/>
                  </a:lnTo>
                  <a:lnTo>
                    <a:pt x="644" y="131"/>
                  </a:lnTo>
                  <a:lnTo>
                    <a:pt x="646" y="120"/>
                  </a:lnTo>
                  <a:lnTo>
                    <a:pt x="647" y="109"/>
                  </a:lnTo>
                  <a:lnTo>
                    <a:pt x="648" y="98"/>
                  </a:lnTo>
                  <a:lnTo>
                    <a:pt x="648" y="98"/>
                  </a:lnTo>
                  <a:lnTo>
                    <a:pt x="647" y="89"/>
                  </a:lnTo>
                  <a:lnTo>
                    <a:pt x="646" y="79"/>
                  </a:lnTo>
                  <a:lnTo>
                    <a:pt x="642" y="69"/>
                  </a:lnTo>
                  <a:lnTo>
                    <a:pt x="639" y="60"/>
                  </a:lnTo>
                  <a:lnTo>
                    <a:pt x="635" y="51"/>
                  </a:lnTo>
                  <a:lnTo>
                    <a:pt x="631" y="43"/>
                  </a:lnTo>
                  <a:lnTo>
                    <a:pt x="624" y="36"/>
                  </a:lnTo>
                  <a:lnTo>
                    <a:pt x="619" y="28"/>
                  </a:lnTo>
                  <a:lnTo>
                    <a:pt x="611" y="22"/>
                  </a:lnTo>
                  <a:lnTo>
                    <a:pt x="604" y="16"/>
                  </a:lnTo>
                  <a:lnTo>
                    <a:pt x="596" y="11"/>
                  </a:lnTo>
                  <a:lnTo>
                    <a:pt x="587" y="8"/>
                  </a:lnTo>
                  <a:lnTo>
                    <a:pt x="579" y="5"/>
                  </a:lnTo>
                  <a:lnTo>
                    <a:pt x="569" y="2"/>
                  </a:lnTo>
                  <a:lnTo>
                    <a:pt x="559" y="0"/>
                  </a:lnTo>
                  <a:lnTo>
                    <a:pt x="550" y="0"/>
                  </a:lnTo>
                  <a:lnTo>
                    <a:pt x="550" y="0"/>
                  </a:lnTo>
                  <a:close/>
                  <a:moveTo>
                    <a:pt x="552" y="354"/>
                  </a:moveTo>
                  <a:lnTo>
                    <a:pt x="615" y="264"/>
                  </a:lnTo>
                  <a:lnTo>
                    <a:pt x="615" y="264"/>
                  </a:lnTo>
                  <a:lnTo>
                    <a:pt x="619" y="261"/>
                  </a:lnTo>
                  <a:lnTo>
                    <a:pt x="623" y="258"/>
                  </a:lnTo>
                  <a:lnTo>
                    <a:pt x="627" y="257"/>
                  </a:lnTo>
                  <a:lnTo>
                    <a:pt x="632" y="257"/>
                  </a:lnTo>
                  <a:lnTo>
                    <a:pt x="700" y="270"/>
                  </a:lnTo>
                  <a:lnTo>
                    <a:pt x="700" y="270"/>
                  </a:lnTo>
                  <a:lnTo>
                    <a:pt x="708" y="272"/>
                  </a:lnTo>
                  <a:lnTo>
                    <a:pt x="716" y="275"/>
                  </a:lnTo>
                  <a:lnTo>
                    <a:pt x="722" y="279"/>
                  </a:lnTo>
                  <a:lnTo>
                    <a:pt x="728" y="284"/>
                  </a:lnTo>
                  <a:lnTo>
                    <a:pt x="732" y="289"/>
                  </a:lnTo>
                  <a:lnTo>
                    <a:pt x="736" y="295"/>
                  </a:lnTo>
                  <a:lnTo>
                    <a:pt x="738" y="300"/>
                  </a:lnTo>
                  <a:lnTo>
                    <a:pt x="741" y="304"/>
                  </a:lnTo>
                  <a:lnTo>
                    <a:pt x="741" y="304"/>
                  </a:lnTo>
                  <a:lnTo>
                    <a:pt x="751" y="387"/>
                  </a:lnTo>
                  <a:lnTo>
                    <a:pt x="755" y="419"/>
                  </a:lnTo>
                  <a:lnTo>
                    <a:pt x="757" y="447"/>
                  </a:lnTo>
                  <a:lnTo>
                    <a:pt x="757" y="447"/>
                  </a:lnTo>
                  <a:lnTo>
                    <a:pt x="757" y="453"/>
                  </a:lnTo>
                  <a:lnTo>
                    <a:pt x="756" y="458"/>
                  </a:lnTo>
                  <a:lnTo>
                    <a:pt x="752" y="465"/>
                  </a:lnTo>
                  <a:lnTo>
                    <a:pt x="749" y="469"/>
                  </a:lnTo>
                  <a:lnTo>
                    <a:pt x="749" y="469"/>
                  </a:lnTo>
                  <a:lnTo>
                    <a:pt x="744" y="474"/>
                  </a:lnTo>
                  <a:lnTo>
                    <a:pt x="738" y="477"/>
                  </a:lnTo>
                  <a:lnTo>
                    <a:pt x="733" y="478"/>
                  </a:lnTo>
                  <a:lnTo>
                    <a:pt x="727" y="479"/>
                  </a:lnTo>
                  <a:lnTo>
                    <a:pt x="377" y="479"/>
                  </a:lnTo>
                  <a:lnTo>
                    <a:pt x="377" y="479"/>
                  </a:lnTo>
                  <a:lnTo>
                    <a:pt x="371" y="478"/>
                  </a:lnTo>
                  <a:lnTo>
                    <a:pt x="365" y="477"/>
                  </a:lnTo>
                  <a:lnTo>
                    <a:pt x="360" y="474"/>
                  </a:lnTo>
                  <a:lnTo>
                    <a:pt x="355" y="469"/>
                  </a:lnTo>
                  <a:lnTo>
                    <a:pt x="355" y="469"/>
                  </a:lnTo>
                  <a:lnTo>
                    <a:pt x="351" y="465"/>
                  </a:lnTo>
                  <a:lnTo>
                    <a:pt x="348" y="458"/>
                  </a:lnTo>
                  <a:lnTo>
                    <a:pt x="347" y="453"/>
                  </a:lnTo>
                  <a:lnTo>
                    <a:pt x="347" y="447"/>
                  </a:lnTo>
                  <a:lnTo>
                    <a:pt x="347" y="447"/>
                  </a:lnTo>
                  <a:lnTo>
                    <a:pt x="349" y="419"/>
                  </a:lnTo>
                  <a:lnTo>
                    <a:pt x="352" y="387"/>
                  </a:lnTo>
                  <a:lnTo>
                    <a:pt x="363" y="304"/>
                  </a:lnTo>
                  <a:lnTo>
                    <a:pt x="363" y="304"/>
                  </a:lnTo>
                  <a:lnTo>
                    <a:pt x="365" y="300"/>
                  </a:lnTo>
                  <a:lnTo>
                    <a:pt x="368" y="295"/>
                  </a:lnTo>
                  <a:lnTo>
                    <a:pt x="372" y="289"/>
                  </a:lnTo>
                  <a:lnTo>
                    <a:pt x="376" y="284"/>
                  </a:lnTo>
                  <a:lnTo>
                    <a:pt x="382" y="279"/>
                  </a:lnTo>
                  <a:lnTo>
                    <a:pt x="388" y="275"/>
                  </a:lnTo>
                  <a:lnTo>
                    <a:pt x="396" y="272"/>
                  </a:lnTo>
                  <a:lnTo>
                    <a:pt x="404" y="270"/>
                  </a:lnTo>
                  <a:lnTo>
                    <a:pt x="472" y="257"/>
                  </a:lnTo>
                  <a:lnTo>
                    <a:pt x="472" y="257"/>
                  </a:lnTo>
                  <a:lnTo>
                    <a:pt x="476" y="257"/>
                  </a:lnTo>
                  <a:lnTo>
                    <a:pt x="481" y="258"/>
                  </a:lnTo>
                  <a:lnTo>
                    <a:pt x="485" y="261"/>
                  </a:lnTo>
                  <a:lnTo>
                    <a:pt x="488" y="264"/>
                  </a:lnTo>
                  <a:lnTo>
                    <a:pt x="552" y="354"/>
                  </a:lnTo>
                  <a:lnTo>
                    <a:pt x="552" y="354"/>
                  </a:lnTo>
                  <a:close/>
                  <a:moveTo>
                    <a:pt x="204" y="557"/>
                  </a:moveTo>
                  <a:lnTo>
                    <a:pt x="204" y="557"/>
                  </a:lnTo>
                  <a:lnTo>
                    <a:pt x="194" y="557"/>
                  </a:lnTo>
                  <a:lnTo>
                    <a:pt x="185" y="559"/>
                  </a:lnTo>
                  <a:lnTo>
                    <a:pt x="176" y="561"/>
                  </a:lnTo>
                  <a:lnTo>
                    <a:pt x="167" y="565"/>
                  </a:lnTo>
                  <a:lnTo>
                    <a:pt x="158" y="569"/>
                  </a:lnTo>
                  <a:lnTo>
                    <a:pt x="151" y="574"/>
                  </a:lnTo>
                  <a:lnTo>
                    <a:pt x="143" y="580"/>
                  </a:lnTo>
                  <a:lnTo>
                    <a:pt x="137" y="587"/>
                  </a:lnTo>
                  <a:lnTo>
                    <a:pt x="131" y="594"/>
                  </a:lnTo>
                  <a:lnTo>
                    <a:pt x="126" y="602"/>
                  </a:lnTo>
                  <a:lnTo>
                    <a:pt x="121" y="610"/>
                  </a:lnTo>
                  <a:lnTo>
                    <a:pt x="117" y="619"/>
                  </a:lnTo>
                  <a:lnTo>
                    <a:pt x="114" y="629"/>
                  </a:lnTo>
                  <a:lnTo>
                    <a:pt x="112" y="638"/>
                  </a:lnTo>
                  <a:lnTo>
                    <a:pt x="111" y="648"/>
                  </a:lnTo>
                  <a:lnTo>
                    <a:pt x="110" y="658"/>
                  </a:lnTo>
                  <a:lnTo>
                    <a:pt x="110" y="658"/>
                  </a:lnTo>
                  <a:lnTo>
                    <a:pt x="111" y="669"/>
                  </a:lnTo>
                  <a:lnTo>
                    <a:pt x="113" y="679"/>
                  </a:lnTo>
                  <a:lnTo>
                    <a:pt x="115" y="690"/>
                  </a:lnTo>
                  <a:lnTo>
                    <a:pt x="119" y="701"/>
                  </a:lnTo>
                  <a:lnTo>
                    <a:pt x="123" y="711"/>
                  </a:lnTo>
                  <a:lnTo>
                    <a:pt x="128" y="721"/>
                  </a:lnTo>
                  <a:lnTo>
                    <a:pt x="134" y="731"/>
                  </a:lnTo>
                  <a:lnTo>
                    <a:pt x="140" y="740"/>
                  </a:lnTo>
                  <a:lnTo>
                    <a:pt x="147" y="748"/>
                  </a:lnTo>
                  <a:lnTo>
                    <a:pt x="154" y="756"/>
                  </a:lnTo>
                  <a:lnTo>
                    <a:pt x="163" y="762"/>
                  </a:lnTo>
                  <a:lnTo>
                    <a:pt x="170" y="769"/>
                  </a:lnTo>
                  <a:lnTo>
                    <a:pt x="180" y="773"/>
                  </a:lnTo>
                  <a:lnTo>
                    <a:pt x="189" y="776"/>
                  </a:lnTo>
                  <a:lnTo>
                    <a:pt x="198" y="779"/>
                  </a:lnTo>
                  <a:lnTo>
                    <a:pt x="208" y="779"/>
                  </a:lnTo>
                  <a:lnTo>
                    <a:pt x="208" y="779"/>
                  </a:lnTo>
                  <a:lnTo>
                    <a:pt x="218" y="779"/>
                  </a:lnTo>
                  <a:lnTo>
                    <a:pt x="227" y="775"/>
                  </a:lnTo>
                  <a:lnTo>
                    <a:pt x="236" y="772"/>
                  </a:lnTo>
                  <a:lnTo>
                    <a:pt x="245" y="767"/>
                  </a:lnTo>
                  <a:lnTo>
                    <a:pt x="253" y="761"/>
                  </a:lnTo>
                  <a:lnTo>
                    <a:pt x="261" y="754"/>
                  </a:lnTo>
                  <a:lnTo>
                    <a:pt x="268" y="746"/>
                  </a:lnTo>
                  <a:lnTo>
                    <a:pt x="275" y="738"/>
                  </a:lnTo>
                  <a:lnTo>
                    <a:pt x="281" y="728"/>
                  </a:lnTo>
                  <a:lnTo>
                    <a:pt x="287" y="718"/>
                  </a:lnTo>
                  <a:lnTo>
                    <a:pt x="291" y="707"/>
                  </a:lnTo>
                  <a:lnTo>
                    <a:pt x="294" y="698"/>
                  </a:lnTo>
                  <a:lnTo>
                    <a:pt x="297" y="687"/>
                  </a:lnTo>
                  <a:lnTo>
                    <a:pt x="300" y="676"/>
                  </a:lnTo>
                  <a:lnTo>
                    <a:pt x="301" y="665"/>
                  </a:lnTo>
                  <a:lnTo>
                    <a:pt x="302" y="655"/>
                  </a:lnTo>
                  <a:lnTo>
                    <a:pt x="302" y="655"/>
                  </a:lnTo>
                  <a:lnTo>
                    <a:pt x="301" y="644"/>
                  </a:lnTo>
                  <a:lnTo>
                    <a:pt x="300" y="634"/>
                  </a:lnTo>
                  <a:lnTo>
                    <a:pt x="296" y="624"/>
                  </a:lnTo>
                  <a:lnTo>
                    <a:pt x="293" y="616"/>
                  </a:lnTo>
                  <a:lnTo>
                    <a:pt x="289" y="607"/>
                  </a:lnTo>
                  <a:lnTo>
                    <a:pt x="285" y="599"/>
                  </a:lnTo>
                  <a:lnTo>
                    <a:pt x="278" y="591"/>
                  </a:lnTo>
                  <a:lnTo>
                    <a:pt x="273" y="585"/>
                  </a:lnTo>
                  <a:lnTo>
                    <a:pt x="265" y="578"/>
                  </a:lnTo>
                  <a:lnTo>
                    <a:pt x="258" y="572"/>
                  </a:lnTo>
                  <a:lnTo>
                    <a:pt x="250" y="567"/>
                  </a:lnTo>
                  <a:lnTo>
                    <a:pt x="241" y="563"/>
                  </a:lnTo>
                  <a:lnTo>
                    <a:pt x="233" y="560"/>
                  </a:lnTo>
                  <a:lnTo>
                    <a:pt x="223" y="558"/>
                  </a:lnTo>
                  <a:lnTo>
                    <a:pt x="213" y="557"/>
                  </a:lnTo>
                  <a:lnTo>
                    <a:pt x="204" y="557"/>
                  </a:lnTo>
                  <a:lnTo>
                    <a:pt x="204" y="557"/>
                  </a:lnTo>
                  <a:close/>
                  <a:moveTo>
                    <a:pt x="206" y="909"/>
                  </a:moveTo>
                  <a:lnTo>
                    <a:pt x="269" y="821"/>
                  </a:lnTo>
                  <a:lnTo>
                    <a:pt x="269" y="821"/>
                  </a:lnTo>
                  <a:lnTo>
                    <a:pt x="273" y="816"/>
                  </a:lnTo>
                  <a:lnTo>
                    <a:pt x="277" y="814"/>
                  </a:lnTo>
                  <a:lnTo>
                    <a:pt x="281" y="813"/>
                  </a:lnTo>
                  <a:lnTo>
                    <a:pt x="286" y="813"/>
                  </a:lnTo>
                  <a:lnTo>
                    <a:pt x="354" y="825"/>
                  </a:lnTo>
                  <a:lnTo>
                    <a:pt x="354" y="825"/>
                  </a:lnTo>
                  <a:lnTo>
                    <a:pt x="362" y="827"/>
                  </a:lnTo>
                  <a:lnTo>
                    <a:pt x="370" y="830"/>
                  </a:lnTo>
                  <a:lnTo>
                    <a:pt x="376" y="835"/>
                  </a:lnTo>
                  <a:lnTo>
                    <a:pt x="382" y="840"/>
                  </a:lnTo>
                  <a:lnTo>
                    <a:pt x="387" y="845"/>
                  </a:lnTo>
                  <a:lnTo>
                    <a:pt x="390" y="851"/>
                  </a:lnTo>
                  <a:lnTo>
                    <a:pt x="392" y="855"/>
                  </a:lnTo>
                  <a:lnTo>
                    <a:pt x="394" y="861"/>
                  </a:lnTo>
                  <a:lnTo>
                    <a:pt x="394" y="861"/>
                  </a:lnTo>
                  <a:lnTo>
                    <a:pt x="404" y="933"/>
                  </a:lnTo>
                  <a:lnTo>
                    <a:pt x="410" y="987"/>
                  </a:lnTo>
                  <a:lnTo>
                    <a:pt x="412" y="1009"/>
                  </a:lnTo>
                  <a:lnTo>
                    <a:pt x="412" y="1032"/>
                  </a:lnTo>
                  <a:lnTo>
                    <a:pt x="411" y="1054"/>
                  </a:lnTo>
                  <a:lnTo>
                    <a:pt x="410" y="1077"/>
                  </a:lnTo>
                  <a:lnTo>
                    <a:pt x="410" y="1077"/>
                  </a:lnTo>
                  <a:lnTo>
                    <a:pt x="409" y="1083"/>
                  </a:lnTo>
                  <a:lnTo>
                    <a:pt x="406" y="1088"/>
                  </a:lnTo>
                  <a:lnTo>
                    <a:pt x="403" y="1092"/>
                  </a:lnTo>
                  <a:lnTo>
                    <a:pt x="400" y="1097"/>
                  </a:lnTo>
                  <a:lnTo>
                    <a:pt x="396" y="1100"/>
                  </a:lnTo>
                  <a:lnTo>
                    <a:pt x="390" y="1102"/>
                  </a:lnTo>
                  <a:lnTo>
                    <a:pt x="385" y="1104"/>
                  </a:lnTo>
                  <a:lnTo>
                    <a:pt x="379" y="1104"/>
                  </a:lnTo>
                  <a:lnTo>
                    <a:pt x="32" y="1104"/>
                  </a:lnTo>
                  <a:lnTo>
                    <a:pt x="32" y="1104"/>
                  </a:lnTo>
                  <a:lnTo>
                    <a:pt x="27" y="1104"/>
                  </a:lnTo>
                  <a:lnTo>
                    <a:pt x="21" y="1102"/>
                  </a:lnTo>
                  <a:lnTo>
                    <a:pt x="17" y="1100"/>
                  </a:lnTo>
                  <a:lnTo>
                    <a:pt x="13" y="1097"/>
                  </a:lnTo>
                  <a:lnTo>
                    <a:pt x="9" y="1092"/>
                  </a:lnTo>
                  <a:lnTo>
                    <a:pt x="5" y="1088"/>
                  </a:lnTo>
                  <a:lnTo>
                    <a:pt x="4" y="1083"/>
                  </a:lnTo>
                  <a:lnTo>
                    <a:pt x="2" y="1077"/>
                  </a:lnTo>
                  <a:lnTo>
                    <a:pt x="2" y="1077"/>
                  </a:lnTo>
                  <a:lnTo>
                    <a:pt x="1" y="1054"/>
                  </a:lnTo>
                  <a:lnTo>
                    <a:pt x="0" y="1032"/>
                  </a:lnTo>
                  <a:lnTo>
                    <a:pt x="0" y="1009"/>
                  </a:lnTo>
                  <a:lnTo>
                    <a:pt x="2" y="987"/>
                  </a:lnTo>
                  <a:lnTo>
                    <a:pt x="9" y="933"/>
                  </a:lnTo>
                  <a:lnTo>
                    <a:pt x="17" y="861"/>
                  </a:lnTo>
                  <a:lnTo>
                    <a:pt x="17" y="861"/>
                  </a:lnTo>
                  <a:lnTo>
                    <a:pt x="19" y="855"/>
                  </a:lnTo>
                  <a:lnTo>
                    <a:pt x="21" y="851"/>
                  </a:lnTo>
                  <a:lnTo>
                    <a:pt x="26" y="845"/>
                  </a:lnTo>
                  <a:lnTo>
                    <a:pt x="30" y="840"/>
                  </a:lnTo>
                  <a:lnTo>
                    <a:pt x="35" y="835"/>
                  </a:lnTo>
                  <a:lnTo>
                    <a:pt x="42" y="830"/>
                  </a:lnTo>
                  <a:lnTo>
                    <a:pt x="50" y="827"/>
                  </a:lnTo>
                  <a:lnTo>
                    <a:pt x="58" y="825"/>
                  </a:lnTo>
                  <a:lnTo>
                    <a:pt x="126" y="813"/>
                  </a:lnTo>
                  <a:lnTo>
                    <a:pt x="126" y="813"/>
                  </a:lnTo>
                  <a:lnTo>
                    <a:pt x="130" y="813"/>
                  </a:lnTo>
                  <a:lnTo>
                    <a:pt x="136" y="814"/>
                  </a:lnTo>
                  <a:lnTo>
                    <a:pt x="139" y="816"/>
                  </a:lnTo>
                  <a:lnTo>
                    <a:pt x="142" y="821"/>
                  </a:lnTo>
                  <a:lnTo>
                    <a:pt x="206" y="909"/>
                  </a:lnTo>
                  <a:lnTo>
                    <a:pt x="206" y="909"/>
                  </a:lnTo>
                  <a:close/>
                  <a:moveTo>
                    <a:pt x="526" y="557"/>
                  </a:moveTo>
                  <a:lnTo>
                    <a:pt x="526" y="557"/>
                  </a:lnTo>
                  <a:lnTo>
                    <a:pt x="526" y="551"/>
                  </a:lnTo>
                  <a:lnTo>
                    <a:pt x="528" y="546"/>
                  </a:lnTo>
                  <a:lnTo>
                    <a:pt x="530" y="541"/>
                  </a:lnTo>
                  <a:lnTo>
                    <a:pt x="534" y="538"/>
                  </a:lnTo>
                  <a:lnTo>
                    <a:pt x="538" y="535"/>
                  </a:lnTo>
                  <a:lnTo>
                    <a:pt x="542" y="532"/>
                  </a:lnTo>
                  <a:lnTo>
                    <a:pt x="546" y="531"/>
                  </a:lnTo>
                  <a:lnTo>
                    <a:pt x="552" y="531"/>
                  </a:lnTo>
                  <a:lnTo>
                    <a:pt x="552" y="531"/>
                  </a:lnTo>
                  <a:lnTo>
                    <a:pt x="557" y="531"/>
                  </a:lnTo>
                  <a:lnTo>
                    <a:pt x="562" y="532"/>
                  </a:lnTo>
                  <a:lnTo>
                    <a:pt x="566" y="535"/>
                  </a:lnTo>
                  <a:lnTo>
                    <a:pt x="570" y="538"/>
                  </a:lnTo>
                  <a:lnTo>
                    <a:pt x="573" y="541"/>
                  </a:lnTo>
                  <a:lnTo>
                    <a:pt x="576" y="546"/>
                  </a:lnTo>
                  <a:lnTo>
                    <a:pt x="578" y="551"/>
                  </a:lnTo>
                  <a:lnTo>
                    <a:pt x="578" y="557"/>
                  </a:lnTo>
                  <a:lnTo>
                    <a:pt x="578" y="664"/>
                  </a:lnTo>
                  <a:lnTo>
                    <a:pt x="677" y="721"/>
                  </a:lnTo>
                  <a:lnTo>
                    <a:pt x="677" y="721"/>
                  </a:lnTo>
                  <a:lnTo>
                    <a:pt x="681" y="725"/>
                  </a:lnTo>
                  <a:lnTo>
                    <a:pt x="684" y="729"/>
                  </a:lnTo>
                  <a:lnTo>
                    <a:pt x="688" y="733"/>
                  </a:lnTo>
                  <a:lnTo>
                    <a:pt x="689" y="738"/>
                  </a:lnTo>
                  <a:lnTo>
                    <a:pt x="690" y="742"/>
                  </a:lnTo>
                  <a:lnTo>
                    <a:pt x="690" y="747"/>
                  </a:lnTo>
                  <a:lnTo>
                    <a:pt x="689" y="753"/>
                  </a:lnTo>
                  <a:lnTo>
                    <a:pt x="687" y="757"/>
                  </a:lnTo>
                  <a:lnTo>
                    <a:pt x="687" y="757"/>
                  </a:lnTo>
                  <a:lnTo>
                    <a:pt x="683" y="761"/>
                  </a:lnTo>
                  <a:lnTo>
                    <a:pt x="680" y="765"/>
                  </a:lnTo>
                  <a:lnTo>
                    <a:pt x="676" y="768"/>
                  </a:lnTo>
                  <a:lnTo>
                    <a:pt x="670" y="769"/>
                  </a:lnTo>
                  <a:lnTo>
                    <a:pt x="666" y="770"/>
                  </a:lnTo>
                  <a:lnTo>
                    <a:pt x="661" y="770"/>
                  </a:lnTo>
                  <a:lnTo>
                    <a:pt x="656" y="769"/>
                  </a:lnTo>
                  <a:lnTo>
                    <a:pt x="651" y="767"/>
                  </a:lnTo>
                  <a:lnTo>
                    <a:pt x="552" y="710"/>
                  </a:lnTo>
                  <a:lnTo>
                    <a:pt x="453" y="767"/>
                  </a:lnTo>
                  <a:lnTo>
                    <a:pt x="453" y="767"/>
                  </a:lnTo>
                  <a:lnTo>
                    <a:pt x="447" y="769"/>
                  </a:lnTo>
                  <a:lnTo>
                    <a:pt x="443" y="770"/>
                  </a:lnTo>
                  <a:lnTo>
                    <a:pt x="438" y="770"/>
                  </a:lnTo>
                  <a:lnTo>
                    <a:pt x="433" y="769"/>
                  </a:lnTo>
                  <a:lnTo>
                    <a:pt x="428" y="768"/>
                  </a:lnTo>
                  <a:lnTo>
                    <a:pt x="424" y="765"/>
                  </a:lnTo>
                  <a:lnTo>
                    <a:pt x="420" y="761"/>
                  </a:lnTo>
                  <a:lnTo>
                    <a:pt x="417" y="757"/>
                  </a:lnTo>
                  <a:lnTo>
                    <a:pt x="417" y="757"/>
                  </a:lnTo>
                  <a:lnTo>
                    <a:pt x="415" y="753"/>
                  </a:lnTo>
                  <a:lnTo>
                    <a:pt x="414" y="747"/>
                  </a:lnTo>
                  <a:lnTo>
                    <a:pt x="414" y="742"/>
                  </a:lnTo>
                  <a:lnTo>
                    <a:pt x="415" y="738"/>
                  </a:lnTo>
                  <a:lnTo>
                    <a:pt x="416" y="733"/>
                  </a:lnTo>
                  <a:lnTo>
                    <a:pt x="419" y="729"/>
                  </a:lnTo>
                  <a:lnTo>
                    <a:pt x="423" y="725"/>
                  </a:lnTo>
                  <a:lnTo>
                    <a:pt x="427" y="721"/>
                  </a:lnTo>
                  <a:lnTo>
                    <a:pt x="526" y="664"/>
                  </a:lnTo>
                  <a:lnTo>
                    <a:pt x="526" y="557"/>
                  </a:lnTo>
                  <a:lnTo>
                    <a:pt x="526" y="557"/>
                  </a:lnTo>
                  <a:close/>
                  <a:moveTo>
                    <a:pt x="896" y="557"/>
                  </a:moveTo>
                  <a:lnTo>
                    <a:pt x="896" y="557"/>
                  </a:lnTo>
                  <a:lnTo>
                    <a:pt x="886" y="557"/>
                  </a:lnTo>
                  <a:lnTo>
                    <a:pt x="876" y="559"/>
                  </a:lnTo>
                  <a:lnTo>
                    <a:pt x="868" y="561"/>
                  </a:lnTo>
                  <a:lnTo>
                    <a:pt x="859" y="565"/>
                  </a:lnTo>
                  <a:lnTo>
                    <a:pt x="851" y="569"/>
                  </a:lnTo>
                  <a:lnTo>
                    <a:pt x="843" y="574"/>
                  </a:lnTo>
                  <a:lnTo>
                    <a:pt x="835" y="580"/>
                  </a:lnTo>
                  <a:lnTo>
                    <a:pt x="829" y="587"/>
                  </a:lnTo>
                  <a:lnTo>
                    <a:pt x="822" y="594"/>
                  </a:lnTo>
                  <a:lnTo>
                    <a:pt x="817" y="602"/>
                  </a:lnTo>
                  <a:lnTo>
                    <a:pt x="813" y="610"/>
                  </a:lnTo>
                  <a:lnTo>
                    <a:pt x="810" y="619"/>
                  </a:lnTo>
                  <a:lnTo>
                    <a:pt x="806" y="629"/>
                  </a:lnTo>
                  <a:lnTo>
                    <a:pt x="804" y="638"/>
                  </a:lnTo>
                  <a:lnTo>
                    <a:pt x="803" y="648"/>
                  </a:lnTo>
                  <a:lnTo>
                    <a:pt x="802" y="658"/>
                  </a:lnTo>
                  <a:lnTo>
                    <a:pt x="802" y="658"/>
                  </a:lnTo>
                  <a:lnTo>
                    <a:pt x="803" y="669"/>
                  </a:lnTo>
                  <a:lnTo>
                    <a:pt x="804" y="679"/>
                  </a:lnTo>
                  <a:lnTo>
                    <a:pt x="807" y="690"/>
                  </a:lnTo>
                  <a:lnTo>
                    <a:pt x="811" y="701"/>
                  </a:lnTo>
                  <a:lnTo>
                    <a:pt x="815" y="711"/>
                  </a:lnTo>
                  <a:lnTo>
                    <a:pt x="819" y="721"/>
                  </a:lnTo>
                  <a:lnTo>
                    <a:pt x="826" y="731"/>
                  </a:lnTo>
                  <a:lnTo>
                    <a:pt x="832" y="740"/>
                  </a:lnTo>
                  <a:lnTo>
                    <a:pt x="839" y="748"/>
                  </a:lnTo>
                  <a:lnTo>
                    <a:pt x="846" y="756"/>
                  </a:lnTo>
                  <a:lnTo>
                    <a:pt x="854" y="762"/>
                  </a:lnTo>
                  <a:lnTo>
                    <a:pt x="862" y="769"/>
                  </a:lnTo>
                  <a:lnTo>
                    <a:pt x="872" y="773"/>
                  </a:lnTo>
                  <a:lnTo>
                    <a:pt x="881" y="776"/>
                  </a:lnTo>
                  <a:lnTo>
                    <a:pt x="890" y="779"/>
                  </a:lnTo>
                  <a:lnTo>
                    <a:pt x="900" y="779"/>
                  </a:lnTo>
                  <a:lnTo>
                    <a:pt x="900" y="779"/>
                  </a:lnTo>
                  <a:lnTo>
                    <a:pt x="910" y="779"/>
                  </a:lnTo>
                  <a:lnTo>
                    <a:pt x="920" y="775"/>
                  </a:lnTo>
                  <a:lnTo>
                    <a:pt x="928" y="772"/>
                  </a:lnTo>
                  <a:lnTo>
                    <a:pt x="937" y="767"/>
                  </a:lnTo>
                  <a:lnTo>
                    <a:pt x="945" y="761"/>
                  </a:lnTo>
                  <a:lnTo>
                    <a:pt x="953" y="754"/>
                  </a:lnTo>
                  <a:lnTo>
                    <a:pt x="960" y="746"/>
                  </a:lnTo>
                  <a:lnTo>
                    <a:pt x="967" y="738"/>
                  </a:lnTo>
                  <a:lnTo>
                    <a:pt x="973" y="728"/>
                  </a:lnTo>
                  <a:lnTo>
                    <a:pt x="979" y="718"/>
                  </a:lnTo>
                  <a:lnTo>
                    <a:pt x="983" y="707"/>
                  </a:lnTo>
                  <a:lnTo>
                    <a:pt x="986" y="698"/>
                  </a:lnTo>
                  <a:lnTo>
                    <a:pt x="990" y="687"/>
                  </a:lnTo>
                  <a:lnTo>
                    <a:pt x="992" y="676"/>
                  </a:lnTo>
                  <a:lnTo>
                    <a:pt x="993" y="665"/>
                  </a:lnTo>
                  <a:lnTo>
                    <a:pt x="994" y="655"/>
                  </a:lnTo>
                  <a:lnTo>
                    <a:pt x="994" y="655"/>
                  </a:lnTo>
                  <a:lnTo>
                    <a:pt x="993" y="644"/>
                  </a:lnTo>
                  <a:lnTo>
                    <a:pt x="991" y="634"/>
                  </a:lnTo>
                  <a:lnTo>
                    <a:pt x="989" y="624"/>
                  </a:lnTo>
                  <a:lnTo>
                    <a:pt x="985" y="616"/>
                  </a:lnTo>
                  <a:lnTo>
                    <a:pt x="981" y="607"/>
                  </a:lnTo>
                  <a:lnTo>
                    <a:pt x="977" y="599"/>
                  </a:lnTo>
                  <a:lnTo>
                    <a:pt x="970" y="591"/>
                  </a:lnTo>
                  <a:lnTo>
                    <a:pt x="964" y="585"/>
                  </a:lnTo>
                  <a:lnTo>
                    <a:pt x="957" y="578"/>
                  </a:lnTo>
                  <a:lnTo>
                    <a:pt x="950" y="572"/>
                  </a:lnTo>
                  <a:lnTo>
                    <a:pt x="942" y="567"/>
                  </a:lnTo>
                  <a:lnTo>
                    <a:pt x="934" y="563"/>
                  </a:lnTo>
                  <a:lnTo>
                    <a:pt x="925" y="560"/>
                  </a:lnTo>
                  <a:lnTo>
                    <a:pt x="915" y="558"/>
                  </a:lnTo>
                  <a:lnTo>
                    <a:pt x="905" y="557"/>
                  </a:lnTo>
                  <a:lnTo>
                    <a:pt x="896" y="557"/>
                  </a:lnTo>
                  <a:lnTo>
                    <a:pt x="896" y="557"/>
                  </a:lnTo>
                  <a:close/>
                  <a:moveTo>
                    <a:pt x="898" y="909"/>
                  </a:moveTo>
                  <a:lnTo>
                    <a:pt x="962" y="821"/>
                  </a:lnTo>
                  <a:lnTo>
                    <a:pt x="962" y="821"/>
                  </a:lnTo>
                  <a:lnTo>
                    <a:pt x="965" y="816"/>
                  </a:lnTo>
                  <a:lnTo>
                    <a:pt x="968" y="814"/>
                  </a:lnTo>
                  <a:lnTo>
                    <a:pt x="973" y="813"/>
                  </a:lnTo>
                  <a:lnTo>
                    <a:pt x="978" y="813"/>
                  </a:lnTo>
                  <a:lnTo>
                    <a:pt x="1046" y="825"/>
                  </a:lnTo>
                  <a:lnTo>
                    <a:pt x="1046" y="825"/>
                  </a:lnTo>
                  <a:lnTo>
                    <a:pt x="1054" y="827"/>
                  </a:lnTo>
                  <a:lnTo>
                    <a:pt x="1062" y="830"/>
                  </a:lnTo>
                  <a:lnTo>
                    <a:pt x="1068" y="835"/>
                  </a:lnTo>
                  <a:lnTo>
                    <a:pt x="1074" y="840"/>
                  </a:lnTo>
                  <a:lnTo>
                    <a:pt x="1078" y="845"/>
                  </a:lnTo>
                  <a:lnTo>
                    <a:pt x="1082" y="851"/>
                  </a:lnTo>
                  <a:lnTo>
                    <a:pt x="1084" y="855"/>
                  </a:lnTo>
                  <a:lnTo>
                    <a:pt x="1087" y="861"/>
                  </a:lnTo>
                  <a:lnTo>
                    <a:pt x="1087" y="861"/>
                  </a:lnTo>
                  <a:lnTo>
                    <a:pt x="1095" y="933"/>
                  </a:lnTo>
                  <a:lnTo>
                    <a:pt x="1102" y="987"/>
                  </a:lnTo>
                  <a:lnTo>
                    <a:pt x="1104" y="1009"/>
                  </a:lnTo>
                  <a:lnTo>
                    <a:pt x="1104" y="1032"/>
                  </a:lnTo>
                  <a:lnTo>
                    <a:pt x="1103" y="1054"/>
                  </a:lnTo>
                  <a:lnTo>
                    <a:pt x="1102" y="1077"/>
                  </a:lnTo>
                  <a:lnTo>
                    <a:pt x="1102" y="1077"/>
                  </a:lnTo>
                  <a:lnTo>
                    <a:pt x="1100" y="1083"/>
                  </a:lnTo>
                  <a:lnTo>
                    <a:pt x="1098" y="1088"/>
                  </a:lnTo>
                  <a:lnTo>
                    <a:pt x="1095" y="1092"/>
                  </a:lnTo>
                  <a:lnTo>
                    <a:pt x="1091" y="1097"/>
                  </a:lnTo>
                  <a:lnTo>
                    <a:pt x="1087" y="1100"/>
                  </a:lnTo>
                  <a:lnTo>
                    <a:pt x="1082" y="1102"/>
                  </a:lnTo>
                  <a:lnTo>
                    <a:pt x="1077" y="1104"/>
                  </a:lnTo>
                  <a:lnTo>
                    <a:pt x="1072" y="1104"/>
                  </a:lnTo>
                  <a:lnTo>
                    <a:pt x="724" y="1104"/>
                  </a:lnTo>
                  <a:lnTo>
                    <a:pt x="724" y="1104"/>
                  </a:lnTo>
                  <a:lnTo>
                    <a:pt x="719" y="1104"/>
                  </a:lnTo>
                  <a:lnTo>
                    <a:pt x="714" y="1102"/>
                  </a:lnTo>
                  <a:lnTo>
                    <a:pt x="708" y="1100"/>
                  </a:lnTo>
                  <a:lnTo>
                    <a:pt x="704" y="1097"/>
                  </a:lnTo>
                  <a:lnTo>
                    <a:pt x="701" y="1092"/>
                  </a:lnTo>
                  <a:lnTo>
                    <a:pt x="697" y="1088"/>
                  </a:lnTo>
                  <a:lnTo>
                    <a:pt x="695" y="1083"/>
                  </a:lnTo>
                  <a:lnTo>
                    <a:pt x="694" y="1077"/>
                  </a:lnTo>
                  <a:lnTo>
                    <a:pt x="694" y="1077"/>
                  </a:lnTo>
                  <a:lnTo>
                    <a:pt x="693" y="1054"/>
                  </a:lnTo>
                  <a:lnTo>
                    <a:pt x="692" y="1032"/>
                  </a:lnTo>
                  <a:lnTo>
                    <a:pt x="692" y="1009"/>
                  </a:lnTo>
                  <a:lnTo>
                    <a:pt x="694" y="987"/>
                  </a:lnTo>
                  <a:lnTo>
                    <a:pt x="700" y="933"/>
                  </a:lnTo>
                  <a:lnTo>
                    <a:pt x="709" y="861"/>
                  </a:lnTo>
                  <a:lnTo>
                    <a:pt x="709" y="861"/>
                  </a:lnTo>
                  <a:lnTo>
                    <a:pt x="711" y="855"/>
                  </a:lnTo>
                  <a:lnTo>
                    <a:pt x="714" y="851"/>
                  </a:lnTo>
                  <a:lnTo>
                    <a:pt x="717" y="845"/>
                  </a:lnTo>
                  <a:lnTo>
                    <a:pt x="722" y="840"/>
                  </a:lnTo>
                  <a:lnTo>
                    <a:pt x="728" y="835"/>
                  </a:lnTo>
                  <a:lnTo>
                    <a:pt x="734" y="830"/>
                  </a:lnTo>
                  <a:lnTo>
                    <a:pt x="742" y="827"/>
                  </a:lnTo>
                  <a:lnTo>
                    <a:pt x="750" y="825"/>
                  </a:lnTo>
                  <a:lnTo>
                    <a:pt x="818" y="813"/>
                  </a:lnTo>
                  <a:lnTo>
                    <a:pt x="818" y="813"/>
                  </a:lnTo>
                  <a:lnTo>
                    <a:pt x="822" y="813"/>
                  </a:lnTo>
                  <a:lnTo>
                    <a:pt x="827" y="814"/>
                  </a:lnTo>
                  <a:lnTo>
                    <a:pt x="831" y="816"/>
                  </a:lnTo>
                  <a:lnTo>
                    <a:pt x="834" y="821"/>
                  </a:lnTo>
                  <a:lnTo>
                    <a:pt x="898" y="909"/>
                  </a:lnTo>
                  <a:lnTo>
                    <a:pt x="898" y="90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 name="Freeform: Shape 23"/>
            <p:cNvSpPr/>
            <p:nvPr/>
          </p:nvSpPr>
          <p:spPr bwMode="auto">
            <a:xfrm>
              <a:off x="9502577" y="4139524"/>
              <a:ext cx="546024" cy="547015"/>
            </a:xfrm>
            <a:custGeom>
              <a:avLst/>
              <a:gdLst>
                <a:gd name="T0" fmla="*/ 600 w 1102"/>
                <a:gd name="T1" fmla="*/ 929 h 1104"/>
                <a:gd name="T2" fmla="*/ 809 w 1102"/>
                <a:gd name="T3" fmla="*/ 836 h 1104"/>
                <a:gd name="T4" fmla="*/ 830 w 1102"/>
                <a:gd name="T5" fmla="*/ 805 h 1104"/>
                <a:gd name="T6" fmla="*/ 1099 w 1102"/>
                <a:gd name="T7" fmla="*/ 858 h 1104"/>
                <a:gd name="T8" fmla="*/ 886 w 1102"/>
                <a:gd name="T9" fmla="*/ 879 h 1104"/>
                <a:gd name="T10" fmla="*/ 871 w 1102"/>
                <a:gd name="T11" fmla="*/ 986 h 1104"/>
                <a:gd name="T12" fmla="*/ 670 w 1102"/>
                <a:gd name="T13" fmla="*/ 1076 h 1104"/>
                <a:gd name="T14" fmla="*/ 636 w 1102"/>
                <a:gd name="T15" fmla="*/ 1104 h 1104"/>
                <a:gd name="T16" fmla="*/ 388 w 1102"/>
                <a:gd name="T17" fmla="*/ 1036 h 1104"/>
                <a:gd name="T18" fmla="*/ 199 w 1102"/>
                <a:gd name="T19" fmla="*/ 690 h 1104"/>
                <a:gd name="T20" fmla="*/ 236 w 1102"/>
                <a:gd name="T21" fmla="*/ 669 h 1104"/>
                <a:gd name="T22" fmla="*/ 244 w 1102"/>
                <a:gd name="T23" fmla="*/ 543 h 1104"/>
                <a:gd name="T24" fmla="*/ 50 w 1102"/>
                <a:gd name="T25" fmla="*/ 510 h 1104"/>
                <a:gd name="T26" fmla="*/ 10 w 1102"/>
                <a:gd name="T27" fmla="*/ 536 h 1104"/>
                <a:gd name="T28" fmla="*/ 10 w 1102"/>
                <a:gd name="T29" fmla="*/ 662 h 1104"/>
                <a:gd name="T30" fmla="*/ 211 w 1102"/>
                <a:gd name="T31" fmla="*/ 900 h 1104"/>
                <a:gd name="T32" fmla="*/ 315 w 1102"/>
                <a:gd name="T33" fmla="*/ 753 h 1104"/>
                <a:gd name="T34" fmla="*/ 463 w 1102"/>
                <a:gd name="T35" fmla="*/ 691 h 1104"/>
                <a:gd name="T36" fmla="*/ 398 w 1102"/>
                <a:gd name="T37" fmla="*/ 848 h 1104"/>
                <a:gd name="T38" fmla="*/ 282 w 1102"/>
                <a:gd name="T39" fmla="*/ 979 h 1104"/>
                <a:gd name="T40" fmla="*/ 216 w 1102"/>
                <a:gd name="T41" fmla="*/ 974 h 1104"/>
                <a:gd name="T42" fmla="*/ 204 w 1102"/>
                <a:gd name="T43" fmla="*/ 910 h 1104"/>
                <a:gd name="T44" fmla="*/ 536 w 1102"/>
                <a:gd name="T45" fmla="*/ 10 h 1104"/>
                <a:gd name="T46" fmla="*/ 573 w 1102"/>
                <a:gd name="T47" fmla="*/ 55 h 1104"/>
                <a:gd name="T48" fmla="*/ 577 w 1102"/>
                <a:gd name="T49" fmla="*/ 106 h 1104"/>
                <a:gd name="T50" fmla="*/ 545 w 1102"/>
                <a:gd name="T51" fmla="*/ 166 h 1104"/>
                <a:gd name="T52" fmla="*/ 489 w 1102"/>
                <a:gd name="T53" fmla="*/ 196 h 1104"/>
                <a:gd name="T54" fmla="*/ 441 w 1102"/>
                <a:gd name="T55" fmla="*/ 179 h 1104"/>
                <a:gd name="T56" fmla="*/ 412 w 1102"/>
                <a:gd name="T57" fmla="*/ 119 h 1104"/>
                <a:gd name="T58" fmla="*/ 413 w 1102"/>
                <a:gd name="T59" fmla="*/ 62 h 1104"/>
                <a:gd name="T60" fmla="*/ 449 w 1102"/>
                <a:gd name="T61" fmla="*/ 15 h 1104"/>
                <a:gd name="T62" fmla="*/ 504 w 1102"/>
                <a:gd name="T63" fmla="*/ 1 h 1104"/>
                <a:gd name="T64" fmla="*/ 534 w 1102"/>
                <a:gd name="T65" fmla="*/ 253 h 1104"/>
                <a:gd name="T66" fmla="*/ 647 w 1102"/>
                <a:gd name="T67" fmla="*/ 356 h 1104"/>
                <a:gd name="T68" fmla="*/ 778 w 1102"/>
                <a:gd name="T69" fmla="*/ 369 h 1104"/>
                <a:gd name="T70" fmla="*/ 813 w 1102"/>
                <a:gd name="T71" fmla="*/ 394 h 1104"/>
                <a:gd name="T72" fmla="*/ 805 w 1102"/>
                <a:gd name="T73" fmla="*/ 445 h 1104"/>
                <a:gd name="T74" fmla="*/ 686 w 1102"/>
                <a:gd name="T75" fmla="*/ 462 h 1104"/>
                <a:gd name="T76" fmla="*/ 599 w 1102"/>
                <a:gd name="T77" fmla="*/ 441 h 1104"/>
                <a:gd name="T78" fmla="*/ 518 w 1102"/>
                <a:gd name="T79" fmla="*/ 528 h 1104"/>
                <a:gd name="T80" fmla="*/ 646 w 1102"/>
                <a:gd name="T81" fmla="*/ 595 h 1104"/>
                <a:gd name="T82" fmla="*/ 727 w 1102"/>
                <a:gd name="T83" fmla="*/ 705 h 1104"/>
                <a:gd name="T84" fmla="*/ 761 w 1102"/>
                <a:gd name="T85" fmla="*/ 829 h 1104"/>
                <a:gd name="T86" fmla="*/ 712 w 1102"/>
                <a:gd name="T87" fmla="*/ 869 h 1104"/>
                <a:gd name="T88" fmla="*/ 662 w 1102"/>
                <a:gd name="T89" fmla="*/ 841 h 1104"/>
                <a:gd name="T90" fmla="*/ 556 w 1102"/>
                <a:gd name="T91" fmla="*/ 687 h 1104"/>
                <a:gd name="T92" fmla="*/ 314 w 1102"/>
                <a:gd name="T93" fmla="*/ 598 h 1104"/>
                <a:gd name="T94" fmla="*/ 276 w 1102"/>
                <a:gd name="T95" fmla="*/ 547 h 1104"/>
                <a:gd name="T96" fmla="*/ 253 w 1102"/>
                <a:gd name="T97" fmla="*/ 338 h 1104"/>
                <a:gd name="T98" fmla="*/ 222 w 1102"/>
                <a:gd name="T99" fmla="*/ 391 h 1104"/>
                <a:gd name="T100" fmla="*/ 193 w 1102"/>
                <a:gd name="T101" fmla="*/ 482 h 1104"/>
                <a:gd name="T102" fmla="*/ 143 w 1102"/>
                <a:gd name="T103" fmla="*/ 479 h 1104"/>
                <a:gd name="T104" fmla="*/ 130 w 1102"/>
                <a:gd name="T105" fmla="*/ 413 h 1104"/>
                <a:gd name="T106" fmla="*/ 175 w 1102"/>
                <a:gd name="T107" fmla="*/ 281 h 1104"/>
                <a:gd name="T108" fmla="*/ 333 w 1102"/>
                <a:gd name="T109" fmla="*/ 201 h 1104"/>
                <a:gd name="T110" fmla="*/ 423 w 1102"/>
                <a:gd name="T111" fmla="*/ 213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02" h="1104">
                  <a:moveTo>
                    <a:pt x="412" y="1026"/>
                  </a:moveTo>
                  <a:lnTo>
                    <a:pt x="593" y="1026"/>
                  </a:lnTo>
                  <a:lnTo>
                    <a:pt x="593" y="948"/>
                  </a:lnTo>
                  <a:lnTo>
                    <a:pt x="593" y="948"/>
                  </a:lnTo>
                  <a:lnTo>
                    <a:pt x="594" y="942"/>
                  </a:lnTo>
                  <a:lnTo>
                    <a:pt x="596" y="935"/>
                  </a:lnTo>
                  <a:lnTo>
                    <a:pt x="600" y="929"/>
                  </a:lnTo>
                  <a:lnTo>
                    <a:pt x="603" y="924"/>
                  </a:lnTo>
                  <a:lnTo>
                    <a:pt x="608" y="919"/>
                  </a:lnTo>
                  <a:lnTo>
                    <a:pt x="615" y="917"/>
                  </a:lnTo>
                  <a:lnTo>
                    <a:pt x="621" y="915"/>
                  </a:lnTo>
                  <a:lnTo>
                    <a:pt x="628" y="914"/>
                  </a:lnTo>
                  <a:lnTo>
                    <a:pt x="809" y="914"/>
                  </a:lnTo>
                  <a:lnTo>
                    <a:pt x="809" y="836"/>
                  </a:lnTo>
                  <a:lnTo>
                    <a:pt x="809" y="836"/>
                  </a:lnTo>
                  <a:lnTo>
                    <a:pt x="810" y="830"/>
                  </a:lnTo>
                  <a:lnTo>
                    <a:pt x="812" y="823"/>
                  </a:lnTo>
                  <a:lnTo>
                    <a:pt x="815" y="817"/>
                  </a:lnTo>
                  <a:lnTo>
                    <a:pt x="819" y="811"/>
                  </a:lnTo>
                  <a:lnTo>
                    <a:pt x="824" y="807"/>
                  </a:lnTo>
                  <a:lnTo>
                    <a:pt x="830" y="805"/>
                  </a:lnTo>
                  <a:lnTo>
                    <a:pt x="837" y="803"/>
                  </a:lnTo>
                  <a:lnTo>
                    <a:pt x="843" y="802"/>
                  </a:lnTo>
                  <a:lnTo>
                    <a:pt x="1102" y="802"/>
                  </a:lnTo>
                  <a:lnTo>
                    <a:pt x="1102" y="845"/>
                  </a:lnTo>
                  <a:lnTo>
                    <a:pt x="1102" y="845"/>
                  </a:lnTo>
                  <a:lnTo>
                    <a:pt x="1101" y="851"/>
                  </a:lnTo>
                  <a:lnTo>
                    <a:pt x="1099" y="858"/>
                  </a:lnTo>
                  <a:lnTo>
                    <a:pt x="1096" y="864"/>
                  </a:lnTo>
                  <a:lnTo>
                    <a:pt x="1092" y="870"/>
                  </a:lnTo>
                  <a:lnTo>
                    <a:pt x="1087" y="874"/>
                  </a:lnTo>
                  <a:lnTo>
                    <a:pt x="1081" y="876"/>
                  </a:lnTo>
                  <a:lnTo>
                    <a:pt x="1074" y="878"/>
                  </a:lnTo>
                  <a:lnTo>
                    <a:pt x="1068" y="879"/>
                  </a:lnTo>
                  <a:lnTo>
                    <a:pt x="886" y="879"/>
                  </a:lnTo>
                  <a:lnTo>
                    <a:pt x="886" y="957"/>
                  </a:lnTo>
                  <a:lnTo>
                    <a:pt x="886" y="957"/>
                  </a:lnTo>
                  <a:lnTo>
                    <a:pt x="885" y="963"/>
                  </a:lnTo>
                  <a:lnTo>
                    <a:pt x="883" y="970"/>
                  </a:lnTo>
                  <a:lnTo>
                    <a:pt x="881" y="976"/>
                  </a:lnTo>
                  <a:lnTo>
                    <a:pt x="877" y="982"/>
                  </a:lnTo>
                  <a:lnTo>
                    <a:pt x="871" y="986"/>
                  </a:lnTo>
                  <a:lnTo>
                    <a:pt x="865" y="988"/>
                  </a:lnTo>
                  <a:lnTo>
                    <a:pt x="858" y="990"/>
                  </a:lnTo>
                  <a:lnTo>
                    <a:pt x="852" y="991"/>
                  </a:lnTo>
                  <a:lnTo>
                    <a:pt x="671" y="991"/>
                  </a:lnTo>
                  <a:lnTo>
                    <a:pt x="671" y="1069"/>
                  </a:lnTo>
                  <a:lnTo>
                    <a:pt x="671" y="1069"/>
                  </a:lnTo>
                  <a:lnTo>
                    <a:pt x="670" y="1076"/>
                  </a:lnTo>
                  <a:lnTo>
                    <a:pt x="668" y="1082"/>
                  </a:lnTo>
                  <a:lnTo>
                    <a:pt x="664" y="1088"/>
                  </a:lnTo>
                  <a:lnTo>
                    <a:pt x="661" y="1094"/>
                  </a:lnTo>
                  <a:lnTo>
                    <a:pt x="656" y="1098"/>
                  </a:lnTo>
                  <a:lnTo>
                    <a:pt x="649" y="1100"/>
                  </a:lnTo>
                  <a:lnTo>
                    <a:pt x="643" y="1103"/>
                  </a:lnTo>
                  <a:lnTo>
                    <a:pt x="636" y="1104"/>
                  </a:lnTo>
                  <a:lnTo>
                    <a:pt x="378" y="1104"/>
                  </a:lnTo>
                  <a:lnTo>
                    <a:pt x="378" y="1060"/>
                  </a:lnTo>
                  <a:lnTo>
                    <a:pt x="378" y="1060"/>
                  </a:lnTo>
                  <a:lnTo>
                    <a:pt x="379" y="1054"/>
                  </a:lnTo>
                  <a:lnTo>
                    <a:pt x="381" y="1048"/>
                  </a:lnTo>
                  <a:lnTo>
                    <a:pt x="384" y="1041"/>
                  </a:lnTo>
                  <a:lnTo>
                    <a:pt x="388" y="1036"/>
                  </a:lnTo>
                  <a:lnTo>
                    <a:pt x="393" y="1031"/>
                  </a:lnTo>
                  <a:lnTo>
                    <a:pt x="399" y="1029"/>
                  </a:lnTo>
                  <a:lnTo>
                    <a:pt x="406" y="1027"/>
                  </a:lnTo>
                  <a:lnTo>
                    <a:pt x="412" y="1026"/>
                  </a:lnTo>
                  <a:lnTo>
                    <a:pt x="412" y="1026"/>
                  </a:lnTo>
                  <a:close/>
                  <a:moveTo>
                    <a:pt x="36" y="676"/>
                  </a:moveTo>
                  <a:lnTo>
                    <a:pt x="199" y="690"/>
                  </a:lnTo>
                  <a:lnTo>
                    <a:pt x="199" y="690"/>
                  </a:lnTo>
                  <a:lnTo>
                    <a:pt x="206" y="690"/>
                  </a:lnTo>
                  <a:lnTo>
                    <a:pt x="214" y="687"/>
                  </a:lnTo>
                  <a:lnTo>
                    <a:pt x="221" y="684"/>
                  </a:lnTo>
                  <a:lnTo>
                    <a:pt x="227" y="681"/>
                  </a:lnTo>
                  <a:lnTo>
                    <a:pt x="232" y="676"/>
                  </a:lnTo>
                  <a:lnTo>
                    <a:pt x="236" y="669"/>
                  </a:lnTo>
                  <a:lnTo>
                    <a:pt x="240" y="662"/>
                  </a:lnTo>
                  <a:lnTo>
                    <a:pt x="241" y="654"/>
                  </a:lnTo>
                  <a:lnTo>
                    <a:pt x="248" y="566"/>
                  </a:lnTo>
                  <a:lnTo>
                    <a:pt x="248" y="566"/>
                  </a:lnTo>
                  <a:lnTo>
                    <a:pt x="248" y="557"/>
                  </a:lnTo>
                  <a:lnTo>
                    <a:pt x="247" y="549"/>
                  </a:lnTo>
                  <a:lnTo>
                    <a:pt x="244" y="543"/>
                  </a:lnTo>
                  <a:lnTo>
                    <a:pt x="240" y="536"/>
                  </a:lnTo>
                  <a:lnTo>
                    <a:pt x="234" y="531"/>
                  </a:lnTo>
                  <a:lnTo>
                    <a:pt x="228" y="528"/>
                  </a:lnTo>
                  <a:lnTo>
                    <a:pt x="221" y="525"/>
                  </a:lnTo>
                  <a:lnTo>
                    <a:pt x="213" y="524"/>
                  </a:lnTo>
                  <a:lnTo>
                    <a:pt x="50" y="510"/>
                  </a:lnTo>
                  <a:lnTo>
                    <a:pt x="50" y="510"/>
                  </a:lnTo>
                  <a:lnTo>
                    <a:pt x="42" y="510"/>
                  </a:lnTo>
                  <a:lnTo>
                    <a:pt x="35" y="511"/>
                  </a:lnTo>
                  <a:lnTo>
                    <a:pt x="28" y="514"/>
                  </a:lnTo>
                  <a:lnTo>
                    <a:pt x="22" y="518"/>
                  </a:lnTo>
                  <a:lnTo>
                    <a:pt x="16" y="524"/>
                  </a:lnTo>
                  <a:lnTo>
                    <a:pt x="12" y="530"/>
                  </a:lnTo>
                  <a:lnTo>
                    <a:pt x="10" y="536"/>
                  </a:lnTo>
                  <a:lnTo>
                    <a:pt x="8" y="544"/>
                  </a:lnTo>
                  <a:lnTo>
                    <a:pt x="0" y="634"/>
                  </a:lnTo>
                  <a:lnTo>
                    <a:pt x="0" y="634"/>
                  </a:lnTo>
                  <a:lnTo>
                    <a:pt x="0" y="641"/>
                  </a:lnTo>
                  <a:lnTo>
                    <a:pt x="2" y="649"/>
                  </a:lnTo>
                  <a:lnTo>
                    <a:pt x="6" y="655"/>
                  </a:lnTo>
                  <a:lnTo>
                    <a:pt x="10" y="662"/>
                  </a:lnTo>
                  <a:lnTo>
                    <a:pt x="15" y="667"/>
                  </a:lnTo>
                  <a:lnTo>
                    <a:pt x="21" y="671"/>
                  </a:lnTo>
                  <a:lnTo>
                    <a:pt x="28" y="674"/>
                  </a:lnTo>
                  <a:lnTo>
                    <a:pt x="36" y="676"/>
                  </a:lnTo>
                  <a:lnTo>
                    <a:pt x="36" y="676"/>
                  </a:lnTo>
                  <a:close/>
                  <a:moveTo>
                    <a:pt x="211" y="900"/>
                  </a:moveTo>
                  <a:lnTo>
                    <a:pt x="211" y="900"/>
                  </a:lnTo>
                  <a:lnTo>
                    <a:pt x="263" y="839"/>
                  </a:lnTo>
                  <a:lnTo>
                    <a:pt x="282" y="815"/>
                  </a:lnTo>
                  <a:lnTo>
                    <a:pt x="289" y="804"/>
                  </a:lnTo>
                  <a:lnTo>
                    <a:pt x="297" y="792"/>
                  </a:lnTo>
                  <a:lnTo>
                    <a:pt x="303" y="780"/>
                  </a:lnTo>
                  <a:lnTo>
                    <a:pt x="310" y="767"/>
                  </a:lnTo>
                  <a:lnTo>
                    <a:pt x="315" y="753"/>
                  </a:lnTo>
                  <a:lnTo>
                    <a:pt x="320" y="737"/>
                  </a:lnTo>
                  <a:lnTo>
                    <a:pt x="331" y="700"/>
                  </a:lnTo>
                  <a:lnTo>
                    <a:pt x="342" y="653"/>
                  </a:lnTo>
                  <a:lnTo>
                    <a:pt x="342" y="653"/>
                  </a:lnTo>
                  <a:lnTo>
                    <a:pt x="451" y="687"/>
                  </a:lnTo>
                  <a:lnTo>
                    <a:pt x="451" y="687"/>
                  </a:lnTo>
                  <a:lnTo>
                    <a:pt x="463" y="691"/>
                  </a:lnTo>
                  <a:lnTo>
                    <a:pt x="463" y="691"/>
                  </a:lnTo>
                  <a:lnTo>
                    <a:pt x="444" y="745"/>
                  </a:lnTo>
                  <a:lnTo>
                    <a:pt x="428" y="786"/>
                  </a:lnTo>
                  <a:lnTo>
                    <a:pt x="421" y="804"/>
                  </a:lnTo>
                  <a:lnTo>
                    <a:pt x="413" y="820"/>
                  </a:lnTo>
                  <a:lnTo>
                    <a:pt x="406" y="834"/>
                  </a:lnTo>
                  <a:lnTo>
                    <a:pt x="398" y="848"/>
                  </a:lnTo>
                  <a:lnTo>
                    <a:pt x="388" y="861"/>
                  </a:lnTo>
                  <a:lnTo>
                    <a:pt x="379" y="874"/>
                  </a:lnTo>
                  <a:lnTo>
                    <a:pt x="356" y="901"/>
                  </a:lnTo>
                  <a:lnTo>
                    <a:pt x="328" y="932"/>
                  </a:lnTo>
                  <a:lnTo>
                    <a:pt x="291" y="971"/>
                  </a:lnTo>
                  <a:lnTo>
                    <a:pt x="291" y="971"/>
                  </a:lnTo>
                  <a:lnTo>
                    <a:pt x="282" y="979"/>
                  </a:lnTo>
                  <a:lnTo>
                    <a:pt x="272" y="985"/>
                  </a:lnTo>
                  <a:lnTo>
                    <a:pt x="262" y="988"/>
                  </a:lnTo>
                  <a:lnTo>
                    <a:pt x="251" y="988"/>
                  </a:lnTo>
                  <a:lnTo>
                    <a:pt x="242" y="988"/>
                  </a:lnTo>
                  <a:lnTo>
                    <a:pt x="232" y="985"/>
                  </a:lnTo>
                  <a:lnTo>
                    <a:pt x="223" y="981"/>
                  </a:lnTo>
                  <a:lnTo>
                    <a:pt x="216" y="974"/>
                  </a:lnTo>
                  <a:lnTo>
                    <a:pt x="208" y="968"/>
                  </a:lnTo>
                  <a:lnTo>
                    <a:pt x="203" y="959"/>
                  </a:lnTo>
                  <a:lnTo>
                    <a:pt x="199" y="950"/>
                  </a:lnTo>
                  <a:lnTo>
                    <a:pt x="198" y="941"/>
                  </a:lnTo>
                  <a:lnTo>
                    <a:pt x="197" y="931"/>
                  </a:lnTo>
                  <a:lnTo>
                    <a:pt x="199" y="920"/>
                  </a:lnTo>
                  <a:lnTo>
                    <a:pt x="204" y="910"/>
                  </a:lnTo>
                  <a:lnTo>
                    <a:pt x="211" y="900"/>
                  </a:lnTo>
                  <a:lnTo>
                    <a:pt x="211" y="900"/>
                  </a:lnTo>
                  <a:close/>
                  <a:moveTo>
                    <a:pt x="512" y="2"/>
                  </a:moveTo>
                  <a:lnTo>
                    <a:pt x="512" y="2"/>
                  </a:lnTo>
                  <a:lnTo>
                    <a:pt x="521" y="4"/>
                  </a:lnTo>
                  <a:lnTo>
                    <a:pt x="529" y="7"/>
                  </a:lnTo>
                  <a:lnTo>
                    <a:pt x="536" y="10"/>
                  </a:lnTo>
                  <a:lnTo>
                    <a:pt x="544" y="16"/>
                  </a:lnTo>
                  <a:lnTo>
                    <a:pt x="550" y="20"/>
                  </a:lnTo>
                  <a:lnTo>
                    <a:pt x="556" y="27"/>
                  </a:lnTo>
                  <a:lnTo>
                    <a:pt x="561" y="33"/>
                  </a:lnTo>
                  <a:lnTo>
                    <a:pt x="565" y="39"/>
                  </a:lnTo>
                  <a:lnTo>
                    <a:pt x="570" y="47"/>
                  </a:lnTo>
                  <a:lnTo>
                    <a:pt x="573" y="55"/>
                  </a:lnTo>
                  <a:lnTo>
                    <a:pt x="576" y="62"/>
                  </a:lnTo>
                  <a:lnTo>
                    <a:pt x="577" y="71"/>
                  </a:lnTo>
                  <a:lnTo>
                    <a:pt x="578" y="79"/>
                  </a:lnTo>
                  <a:lnTo>
                    <a:pt x="579" y="88"/>
                  </a:lnTo>
                  <a:lnTo>
                    <a:pt x="578" y="98"/>
                  </a:lnTo>
                  <a:lnTo>
                    <a:pt x="577" y="106"/>
                  </a:lnTo>
                  <a:lnTo>
                    <a:pt x="577" y="106"/>
                  </a:lnTo>
                  <a:lnTo>
                    <a:pt x="575" y="115"/>
                  </a:lnTo>
                  <a:lnTo>
                    <a:pt x="572" y="125"/>
                  </a:lnTo>
                  <a:lnTo>
                    <a:pt x="567" y="133"/>
                  </a:lnTo>
                  <a:lnTo>
                    <a:pt x="563" y="142"/>
                  </a:lnTo>
                  <a:lnTo>
                    <a:pt x="558" y="149"/>
                  </a:lnTo>
                  <a:lnTo>
                    <a:pt x="551" y="158"/>
                  </a:lnTo>
                  <a:lnTo>
                    <a:pt x="545" y="166"/>
                  </a:lnTo>
                  <a:lnTo>
                    <a:pt x="538" y="172"/>
                  </a:lnTo>
                  <a:lnTo>
                    <a:pt x="531" y="179"/>
                  </a:lnTo>
                  <a:lnTo>
                    <a:pt x="522" y="184"/>
                  </a:lnTo>
                  <a:lnTo>
                    <a:pt x="515" y="188"/>
                  </a:lnTo>
                  <a:lnTo>
                    <a:pt x="506" y="192"/>
                  </a:lnTo>
                  <a:lnTo>
                    <a:pt x="497" y="195"/>
                  </a:lnTo>
                  <a:lnTo>
                    <a:pt x="489" y="196"/>
                  </a:lnTo>
                  <a:lnTo>
                    <a:pt x="480" y="196"/>
                  </a:lnTo>
                  <a:lnTo>
                    <a:pt x="471" y="195"/>
                  </a:lnTo>
                  <a:lnTo>
                    <a:pt x="471" y="195"/>
                  </a:lnTo>
                  <a:lnTo>
                    <a:pt x="464" y="193"/>
                  </a:lnTo>
                  <a:lnTo>
                    <a:pt x="455" y="188"/>
                  </a:lnTo>
                  <a:lnTo>
                    <a:pt x="449" y="184"/>
                  </a:lnTo>
                  <a:lnTo>
                    <a:pt x="441" y="179"/>
                  </a:lnTo>
                  <a:lnTo>
                    <a:pt x="436" y="171"/>
                  </a:lnTo>
                  <a:lnTo>
                    <a:pt x="430" y="165"/>
                  </a:lnTo>
                  <a:lnTo>
                    <a:pt x="425" y="156"/>
                  </a:lnTo>
                  <a:lnTo>
                    <a:pt x="421" y="147"/>
                  </a:lnTo>
                  <a:lnTo>
                    <a:pt x="418" y="139"/>
                  </a:lnTo>
                  <a:lnTo>
                    <a:pt x="414" y="129"/>
                  </a:lnTo>
                  <a:lnTo>
                    <a:pt x="412" y="119"/>
                  </a:lnTo>
                  <a:lnTo>
                    <a:pt x="410" y="110"/>
                  </a:lnTo>
                  <a:lnTo>
                    <a:pt x="409" y="100"/>
                  </a:lnTo>
                  <a:lnTo>
                    <a:pt x="409" y="90"/>
                  </a:lnTo>
                  <a:lnTo>
                    <a:pt x="410" y="80"/>
                  </a:lnTo>
                  <a:lnTo>
                    <a:pt x="411" y="71"/>
                  </a:lnTo>
                  <a:lnTo>
                    <a:pt x="411" y="71"/>
                  </a:lnTo>
                  <a:lnTo>
                    <a:pt x="413" y="62"/>
                  </a:lnTo>
                  <a:lnTo>
                    <a:pt x="416" y="54"/>
                  </a:lnTo>
                  <a:lnTo>
                    <a:pt x="421" y="46"/>
                  </a:lnTo>
                  <a:lnTo>
                    <a:pt x="425" y="38"/>
                  </a:lnTo>
                  <a:lnTo>
                    <a:pt x="430" y="32"/>
                  </a:lnTo>
                  <a:lnTo>
                    <a:pt x="436" y="25"/>
                  </a:lnTo>
                  <a:lnTo>
                    <a:pt x="442" y="20"/>
                  </a:lnTo>
                  <a:lnTo>
                    <a:pt x="449" y="15"/>
                  </a:lnTo>
                  <a:lnTo>
                    <a:pt x="455" y="10"/>
                  </a:lnTo>
                  <a:lnTo>
                    <a:pt x="463" y="7"/>
                  </a:lnTo>
                  <a:lnTo>
                    <a:pt x="470" y="4"/>
                  </a:lnTo>
                  <a:lnTo>
                    <a:pt x="479" y="2"/>
                  </a:lnTo>
                  <a:lnTo>
                    <a:pt x="487" y="1"/>
                  </a:lnTo>
                  <a:lnTo>
                    <a:pt x="495" y="0"/>
                  </a:lnTo>
                  <a:lnTo>
                    <a:pt x="504" y="1"/>
                  </a:lnTo>
                  <a:lnTo>
                    <a:pt x="512" y="2"/>
                  </a:lnTo>
                  <a:lnTo>
                    <a:pt x="512" y="2"/>
                  </a:lnTo>
                  <a:close/>
                  <a:moveTo>
                    <a:pt x="503" y="239"/>
                  </a:moveTo>
                  <a:lnTo>
                    <a:pt x="503" y="239"/>
                  </a:lnTo>
                  <a:lnTo>
                    <a:pt x="510" y="242"/>
                  </a:lnTo>
                  <a:lnTo>
                    <a:pt x="522" y="246"/>
                  </a:lnTo>
                  <a:lnTo>
                    <a:pt x="534" y="253"/>
                  </a:lnTo>
                  <a:lnTo>
                    <a:pt x="539" y="257"/>
                  </a:lnTo>
                  <a:lnTo>
                    <a:pt x="545" y="262"/>
                  </a:lnTo>
                  <a:lnTo>
                    <a:pt x="545" y="262"/>
                  </a:lnTo>
                  <a:lnTo>
                    <a:pt x="614" y="330"/>
                  </a:lnTo>
                  <a:lnTo>
                    <a:pt x="627" y="340"/>
                  </a:lnTo>
                  <a:lnTo>
                    <a:pt x="637" y="349"/>
                  </a:lnTo>
                  <a:lnTo>
                    <a:pt x="647" y="356"/>
                  </a:lnTo>
                  <a:lnTo>
                    <a:pt x="657" y="362"/>
                  </a:lnTo>
                  <a:lnTo>
                    <a:pt x="667" y="366"/>
                  </a:lnTo>
                  <a:lnTo>
                    <a:pt x="677" y="368"/>
                  </a:lnTo>
                  <a:lnTo>
                    <a:pt x="688" y="370"/>
                  </a:lnTo>
                  <a:lnTo>
                    <a:pt x="701" y="372"/>
                  </a:lnTo>
                  <a:lnTo>
                    <a:pt x="733" y="372"/>
                  </a:lnTo>
                  <a:lnTo>
                    <a:pt x="778" y="369"/>
                  </a:lnTo>
                  <a:lnTo>
                    <a:pt x="778" y="369"/>
                  </a:lnTo>
                  <a:lnTo>
                    <a:pt x="786" y="370"/>
                  </a:lnTo>
                  <a:lnTo>
                    <a:pt x="794" y="373"/>
                  </a:lnTo>
                  <a:lnTo>
                    <a:pt x="800" y="376"/>
                  </a:lnTo>
                  <a:lnTo>
                    <a:pt x="807" y="381"/>
                  </a:lnTo>
                  <a:lnTo>
                    <a:pt x="810" y="388"/>
                  </a:lnTo>
                  <a:lnTo>
                    <a:pt x="813" y="394"/>
                  </a:lnTo>
                  <a:lnTo>
                    <a:pt x="815" y="402"/>
                  </a:lnTo>
                  <a:lnTo>
                    <a:pt x="816" y="409"/>
                  </a:lnTo>
                  <a:lnTo>
                    <a:pt x="816" y="418"/>
                  </a:lnTo>
                  <a:lnTo>
                    <a:pt x="814" y="425"/>
                  </a:lnTo>
                  <a:lnTo>
                    <a:pt x="812" y="432"/>
                  </a:lnTo>
                  <a:lnTo>
                    <a:pt x="809" y="438"/>
                  </a:lnTo>
                  <a:lnTo>
                    <a:pt x="805" y="445"/>
                  </a:lnTo>
                  <a:lnTo>
                    <a:pt x="798" y="449"/>
                  </a:lnTo>
                  <a:lnTo>
                    <a:pt x="792" y="452"/>
                  </a:lnTo>
                  <a:lnTo>
                    <a:pt x="784" y="453"/>
                  </a:lnTo>
                  <a:lnTo>
                    <a:pt x="784" y="453"/>
                  </a:lnTo>
                  <a:lnTo>
                    <a:pt x="738" y="459"/>
                  </a:lnTo>
                  <a:lnTo>
                    <a:pt x="701" y="462"/>
                  </a:lnTo>
                  <a:lnTo>
                    <a:pt x="686" y="462"/>
                  </a:lnTo>
                  <a:lnTo>
                    <a:pt x="671" y="462"/>
                  </a:lnTo>
                  <a:lnTo>
                    <a:pt x="658" y="462"/>
                  </a:lnTo>
                  <a:lnTo>
                    <a:pt x="646" y="460"/>
                  </a:lnTo>
                  <a:lnTo>
                    <a:pt x="634" y="457"/>
                  </a:lnTo>
                  <a:lnTo>
                    <a:pt x="622" y="452"/>
                  </a:lnTo>
                  <a:lnTo>
                    <a:pt x="610" y="447"/>
                  </a:lnTo>
                  <a:lnTo>
                    <a:pt x="599" y="441"/>
                  </a:lnTo>
                  <a:lnTo>
                    <a:pt x="586" y="431"/>
                  </a:lnTo>
                  <a:lnTo>
                    <a:pt x="571" y="421"/>
                  </a:lnTo>
                  <a:lnTo>
                    <a:pt x="538" y="393"/>
                  </a:lnTo>
                  <a:lnTo>
                    <a:pt x="516" y="514"/>
                  </a:lnTo>
                  <a:lnTo>
                    <a:pt x="516" y="514"/>
                  </a:lnTo>
                  <a:lnTo>
                    <a:pt x="516" y="521"/>
                  </a:lnTo>
                  <a:lnTo>
                    <a:pt x="518" y="528"/>
                  </a:lnTo>
                  <a:lnTo>
                    <a:pt x="521" y="533"/>
                  </a:lnTo>
                  <a:lnTo>
                    <a:pt x="526" y="538"/>
                  </a:lnTo>
                  <a:lnTo>
                    <a:pt x="526" y="538"/>
                  </a:lnTo>
                  <a:lnTo>
                    <a:pt x="575" y="558"/>
                  </a:lnTo>
                  <a:lnTo>
                    <a:pt x="614" y="576"/>
                  </a:lnTo>
                  <a:lnTo>
                    <a:pt x="631" y="585"/>
                  </a:lnTo>
                  <a:lnTo>
                    <a:pt x="646" y="595"/>
                  </a:lnTo>
                  <a:lnTo>
                    <a:pt x="660" y="604"/>
                  </a:lnTo>
                  <a:lnTo>
                    <a:pt x="673" y="616"/>
                  </a:lnTo>
                  <a:lnTo>
                    <a:pt x="685" y="629"/>
                  </a:lnTo>
                  <a:lnTo>
                    <a:pt x="696" y="644"/>
                  </a:lnTo>
                  <a:lnTo>
                    <a:pt x="706" y="662"/>
                  </a:lnTo>
                  <a:lnTo>
                    <a:pt x="716" y="682"/>
                  </a:lnTo>
                  <a:lnTo>
                    <a:pt x="727" y="705"/>
                  </a:lnTo>
                  <a:lnTo>
                    <a:pt x="738" y="732"/>
                  </a:lnTo>
                  <a:lnTo>
                    <a:pt x="748" y="762"/>
                  </a:lnTo>
                  <a:lnTo>
                    <a:pt x="759" y="796"/>
                  </a:lnTo>
                  <a:lnTo>
                    <a:pt x="759" y="796"/>
                  </a:lnTo>
                  <a:lnTo>
                    <a:pt x="762" y="808"/>
                  </a:lnTo>
                  <a:lnTo>
                    <a:pt x="764" y="819"/>
                  </a:lnTo>
                  <a:lnTo>
                    <a:pt x="761" y="829"/>
                  </a:lnTo>
                  <a:lnTo>
                    <a:pt x="758" y="837"/>
                  </a:lnTo>
                  <a:lnTo>
                    <a:pt x="753" y="846"/>
                  </a:lnTo>
                  <a:lnTo>
                    <a:pt x="746" y="852"/>
                  </a:lnTo>
                  <a:lnTo>
                    <a:pt x="739" y="859"/>
                  </a:lnTo>
                  <a:lnTo>
                    <a:pt x="730" y="863"/>
                  </a:lnTo>
                  <a:lnTo>
                    <a:pt x="722" y="866"/>
                  </a:lnTo>
                  <a:lnTo>
                    <a:pt x="712" y="869"/>
                  </a:lnTo>
                  <a:lnTo>
                    <a:pt x="702" y="869"/>
                  </a:lnTo>
                  <a:lnTo>
                    <a:pt x="692" y="866"/>
                  </a:lnTo>
                  <a:lnTo>
                    <a:pt x="684" y="863"/>
                  </a:lnTo>
                  <a:lnTo>
                    <a:pt x="675" y="858"/>
                  </a:lnTo>
                  <a:lnTo>
                    <a:pt x="669" y="850"/>
                  </a:lnTo>
                  <a:lnTo>
                    <a:pt x="662" y="841"/>
                  </a:lnTo>
                  <a:lnTo>
                    <a:pt x="662" y="841"/>
                  </a:lnTo>
                  <a:lnTo>
                    <a:pt x="645" y="807"/>
                  </a:lnTo>
                  <a:lnTo>
                    <a:pt x="629" y="778"/>
                  </a:lnTo>
                  <a:lnTo>
                    <a:pt x="614" y="754"/>
                  </a:lnTo>
                  <a:lnTo>
                    <a:pt x="600" y="733"/>
                  </a:lnTo>
                  <a:lnTo>
                    <a:pt x="586" y="715"/>
                  </a:lnTo>
                  <a:lnTo>
                    <a:pt x="571" y="700"/>
                  </a:lnTo>
                  <a:lnTo>
                    <a:pt x="556" y="687"/>
                  </a:lnTo>
                  <a:lnTo>
                    <a:pt x="539" y="677"/>
                  </a:lnTo>
                  <a:lnTo>
                    <a:pt x="521" y="668"/>
                  </a:lnTo>
                  <a:lnTo>
                    <a:pt x="502" y="659"/>
                  </a:lnTo>
                  <a:lnTo>
                    <a:pt x="479" y="651"/>
                  </a:lnTo>
                  <a:lnTo>
                    <a:pt x="453" y="642"/>
                  </a:lnTo>
                  <a:lnTo>
                    <a:pt x="393" y="624"/>
                  </a:lnTo>
                  <a:lnTo>
                    <a:pt x="314" y="598"/>
                  </a:lnTo>
                  <a:lnTo>
                    <a:pt x="314" y="598"/>
                  </a:lnTo>
                  <a:lnTo>
                    <a:pt x="303" y="591"/>
                  </a:lnTo>
                  <a:lnTo>
                    <a:pt x="296" y="584"/>
                  </a:lnTo>
                  <a:lnTo>
                    <a:pt x="288" y="576"/>
                  </a:lnTo>
                  <a:lnTo>
                    <a:pt x="283" y="567"/>
                  </a:lnTo>
                  <a:lnTo>
                    <a:pt x="278" y="557"/>
                  </a:lnTo>
                  <a:lnTo>
                    <a:pt x="276" y="547"/>
                  </a:lnTo>
                  <a:lnTo>
                    <a:pt x="274" y="535"/>
                  </a:lnTo>
                  <a:lnTo>
                    <a:pt x="274" y="525"/>
                  </a:lnTo>
                  <a:lnTo>
                    <a:pt x="312" y="317"/>
                  </a:lnTo>
                  <a:lnTo>
                    <a:pt x="312" y="317"/>
                  </a:lnTo>
                  <a:lnTo>
                    <a:pt x="283" y="326"/>
                  </a:lnTo>
                  <a:lnTo>
                    <a:pt x="261" y="334"/>
                  </a:lnTo>
                  <a:lnTo>
                    <a:pt x="253" y="338"/>
                  </a:lnTo>
                  <a:lnTo>
                    <a:pt x="245" y="344"/>
                  </a:lnTo>
                  <a:lnTo>
                    <a:pt x="240" y="349"/>
                  </a:lnTo>
                  <a:lnTo>
                    <a:pt x="235" y="354"/>
                  </a:lnTo>
                  <a:lnTo>
                    <a:pt x="231" y="362"/>
                  </a:lnTo>
                  <a:lnTo>
                    <a:pt x="228" y="370"/>
                  </a:lnTo>
                  <a:lnTo>
                    <a:pt x="225" y="380"/>
                  </a:lnTo>
                  <a:lnTo>
                    <a:pt x="222" y="391"/>
                  </a:lnTo>
                  <a:lnTo>
                    <a:pt x="217" y="420"/>
                  </a:lnTo>
                  <a:lnTo>
                    <a:pt x="211" y="458"/>
                  </a:lnTo>
                  <a:lnTo>
                    <a:pt x="211" y="458"/>
                  </a:lnTo>
                  <a:lnTo>
                    <a:pt x="208" y="465"/>
                  </a:lnTo>
                  <a:lnTo>
                    <a:pt x="205" y="472"/>
                  </a:lnTo>
                  <a:lnTo>
                    <a:pt x="200" y="477"/>
                  </a:lnTo>
                  <a:lnTo>
                    <a:pt x="193" y="482"/>
                  </a:lnTo>
                  <a:lnTo>
                    <a:pt x="187" y="485"/>
                  </a:lnTo>
                  <a:lnTo>
                    <a:pt x="179" y="487"/>
                  </a:lnTo>
                  <a:lnTo>
                    <a:pt x="172" y="488"/>
                  </a:lnTo>
                  <a:lnTo>
                    <a:pt x="164" y="487"/>
                  </a:lnTo>
                  <a:lnTo>
                    <a:pt x="157" y="486"/>
                  </a:lnTo>
                  <a:lnTo>
                    <a:pt x="149" y="483"/>
                  </a:lnTo>
                  <a:lnTo>
                    <a:pt x="143" y="479"/>
                  </a:lnTo>
                  <a:lnTo>
                    <a:pt x="136" y="474"/>
                  </a:lnTo>
                  <a:lnTo>
                    <a:pt x="132" y="467"/>
                  </a:lnTo>
                  <a:lnTo>
                    <a:pt x="129" y="461"/>
                  </a:lnTo>
                  <a:lnTo>
                    <a:pt x="126" y="452"/>
                  </a:lnTo>
                  <a:lnTo>
                    <a:pt x="126" y="443"/>
                  </a:lnTo>
                  <a:lnTo>
                    <a:pt x="126" y="443"/>
                  </a:lnTo>
                  <a:lnTo>
                    <a:pt x="130" y="413"/>
                  </a:lnTo>
                  <a:lnTo>
                    <a:pt x="134" y="386"/>
                  </a:lnTo>
                  <a:lnTo>
                    <a:pt x="138" y="362"/>
                  </a:lnTo>
                  <a:lnTo>
                    <a:pt x="143" y="341"/>
                  </a:lnTo>
                  <a:lnTo>
                    <a:pt x="149" y="323"/>
                  </a:lnTo>
                  <a:lnTo>
                    <a:pt x="157" y="307"/>
                  </a:lnTo>
                  <a:lnTo>
                    <a:pt x="165" y="293"/>
                  </a:lnTo>
                  <a:lnTo>
                    <a:pt x="175" y="281"/>
                  </a:lnTo>
                  <a:lnTo>
                    <a:pt x="187" y="269"/>
                  </a:lnTo>
                  <a:lnTo>
                    <a:pt x="201" y="259"/>
                  </a:lnTo>
                  <a:lnTo>
                    <a:pt x="216" y="250"/>
                  </a:lnTo>
                  <a:lnTo>
                    <a:pt x="234" y="241"/>
                  </a:lnTo>
                  <a:lnTo>
                    <a:pt x="255" y="231"/>
                  </a:lnTo>
                  <a:lnTo>
                    <a:pt x="278" y="223"/>
                  </a:lnTo>
                  <a:lnTo>
                    <a:pt x="333" y="201"/>
                  </a:lnTo>
                  <a:lnTo>
                    <a:pt x="333" y="201"/>
                  </a:lnTo>
                  <a:lnTo>
                    <a:pt x="343" y="199"/>
                  </a:lnTo>
                  <a:lnTo>
                    <a:pt x="355" y="199"/>
                  </a:lnTo>
                  <a:lnTo>
                    <a:pt x="369" y="200"/>
                  </a:lnTo>
                  <a:lnTo>
                    <a:pt x="382" y="202"/>
                  </a:lnTo>
                  <a:lnTo>
                    <a:pt x="407" y="208"/>
                  </a:lnTo>
                  <a:lnTo>
                    <a:pt x="423" y="213"/>
                  </a:lnTo>
                  <a:lnTo>
                    <a:pt x="472" y="300"/>
                  </a:lnTo>
                  <a:lnTo>
                    <a:pt x="503" y="239"/>
                  </a:lnTo>
                  <a:lnTo>
                    <a:pt x="503" y="23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 name="TextBox 33"/>
            <p:cNvSpPr txBox="1"/>
            <p:nvPr/>
          </p:nvSpPr>
          <p:spPr>
            <a:xfrm>
              <a:off x="1058870" y="2060306"/>
              <a:ext cx="3938693" cy="2654300"/>
            </a:xfrm>
            <a:prstGeom prst="rect">
              <a:avLst/>
            </a:prstGeom>
          </p:spPr>
          <p:txBody>
            <a:bodyPr vert="horz" wrap="square" lIns="0" tIns="0" rIns="360000" bIns="0" anchor="ctr">
              <a:noAutofit/>
            </a:bodyPr>
            <a:lstStyle/>
            <a:p>
              <a:pPr algn="ctr" fontAlgn="auto">
                <a:lnSpc>
                  <a:spcPct val="150000"/>
                </a:lnSpc>
              </a:pPr>
              <a:r>
                <a:rPr lang="zh-CN" altLang="en-US" sz="1600">
                  <a:solidFill>
                    <a:srgbClr val="50706D"/>
                  </a:solidFill>
                  <a:latin typeface="Arial Unicode MS" panose="020B0604020202020204" charset="-122"/>
                  <a:ea typeface="Arial Unicode MS" panose="020B0604020202020204" charset="-122"/>
                </a:rPr>
                <a:t>物流公司需要通过客服给顾客留言或者是打电话沟通的</a:t>
              </a:r>
              <a:endParaRPr lang="zh-CN" altLang="en-US" sz="1600">
                <a:solidFill>
                  <a:srgbClr val="50706D"/>
                </a:solidFill>
                <a:latin typeface="Arial Unicode MS" panose="020B0604020202020204" charset="-122"/>
                <a:ea typeface="Arial Unicode MS" panose="020B0604020202020204" charset="-122"/>
              </a:endParaRPr>
            </a:p>
            <a:p>
              <a:pPr algn="l" fontAlgn="auto">
                <a:lnSpc>
                  <a:spcPct val="150000"/>
                </a:lnSpc>
              </a:pPr>
              <a:r>
                <a:rPr lang="zh-CN" altLang="en-US" sz="1400">
                  <a:solidFill>
                    <a:srgbClr val="50706D"/>
                  </a:solidFill>
                  <a:latin typeface="Arial Unicode MS" panose="020B0604020202020204" charset="-122"/>
                  <a:ea typeface="Arial Unicode MS" panose="020B0604020202020204" charset="-122"/>
                </a:rPr>
                <a:t>①顾客的手机关机</a:t>
              </a:r>
              <a:endParaRPr lang="zh-CN" altLang="en-US" sz="1400">
                <a:solidFill>
                  <a:srgbClr val="50706D"/>
                </a:solidFill>
                <a:latin typeface="Arial Unicode MS" panose="020B0604020202020204" charset="-122"/>
                <a:ea typeface="Arial Unicode MS" panose="020B0604020202020204" charset="-122"/>
              </a:endParaRPr>
            </a:p>
            <a:p>
              <a:pPr algn="l" fontAlgn="auto">
                <a:lnSpc>
                  <a:spcPct val="150000"/>
                </a:lnSpc>
              </a:pPr>
              <a:r>
                <a:rPr lang="zh-CN" altLang="en-US" sz="1400">
                  <a:solidFill>
                    <a:srgbClr val="50706D"/>
                  </a:solidFill>
                  <a:latin typeface="Arial Unicode MS" panose="020B0604020202020204" charset="-122"/>
                  <a:ea typeface="Arial Unicode MS" panose="020B0604020202020204" charset="-122"/>
                </a:rPr>
                <a:t>②顾客拒签</a:t>
              </a:r>
              <a:endParaRPr lang="zh-CN" altLang="en-US" sz="1400">
                <a:solidFill>
                  <a:srgbClr val="50706D"/>
                </a:solidFill>
                <a:latin typeface="Arial Unicode MS" panose="020B0604020202020204" charset="-122"/>
                <a:ea typeface="Arial Unicode MS" panose="020B0604020202020204" charset="-122"/>
              </a:endParaRPr>
            </a:p>
            <a:p>
              <a:pPr algn="l" fontAlgn="auto">
                <a:lnSpc>
                  <a:spcPct val="150000"/>
                </a:lnSpc>
              </a:pPr>
              <a:r>
                <a:rPr lang="zh-CN" altLang="en-US" sz="1400">
                  <a:solidFill>
                    <a:srgbClr val="50706D"/>
                  </a:solidFill>
                  <a:latin typeface="Arial Unicode MS" panose="020B0604020202020204" charset="-122"/>
                  <a:ea typeface="Arial Unicode MS" panose="020B0604020202020204" charset="-122"/>
                </a:rPr>
                <a:t>③顾客的件超区</a:t>
              </a:r>
              <a:endParaRPr lang="zh-CN" altLang="en-US" sz="1400">
                <a:solidFill>
                  <a:srgbClr val="50706D"/>
                </a:solidFill>
                <a:latin typeface="Arial Unicode MS" panose="020B0604020202020204" charset="-122"/>
                <a:ea typeface="Arial Unicode MS" panose="020B0604020202020204" charset="-122"/>
              </a:endParaRPr>
            </a:p>
          </p:txBody>
        </p:sp>
        <p:sp>
          <p:nvSpPr>
            <p:cNvPr id="20" name="TextBox 36"/>
            <p:cNvSpPr txBox="1"/>
            <p:nvPr/>
          </p:nvSpPr>
          <p:spPr>
            <a:xfrm>
              <a:off x="7678110" y="2172066"/>
              <a:ext cx="3802380" cy="2407920"/>
            </a:xfrm>
            <a:prstGeom prst="rect">
              <a:avLst/>
            </a:prstGeom>
          </p:spPr>
          <p:txBody>
            <a:bodyPr vert="horz" wrap="square" lIns="360000" tIns="0" rIns="0" bIns="0" anchor="ctr" anchorCtr="0">
              <a:normAutofit lnSpcReduction="10000"/>
            </a:bodyPr>
            <a:lstStyle/>
            <a:p>
              <a:pPr algn="l" fontAlgn="auto">
                <a:lnSpc>
                  <a:spcPct val="150000"/>
                </a:lnSpc>
              </a:pPr>
              <a:r>
                <a:rPr lang="zh-CN" altLang="en-US" sz="1600">
                  <a:solidFill>
                    <a:srgbClr val="50706D"/>
                  </a:solidFill>
                  <a:latin typeface="Arial Unicode MS" panose="020B0604020202020204" charset="-122"/>
                  <a:ea typeface="Arial Unicode MS" panose="020B0604020202020204" charset="-122"/>
                </a:rPr>
                <a:t>客服需要将问题件信息反馈给快递公司</a:t>
              </a:r>
              <a:endParaRPr lang="zh-CN" altLang="en-US" sz="1400">
                <a:solidFill>
                  <a:srgbClr val="50706D"/>
                </a:solidFill>
                <a:latin typeface="Arial Unicode MS" panose="020B0604020202020204" charset="-122"/>
                <a:ea typeface="Arial Unicode MS" panose="020B0604020202020204" charset="-122"/>
              </a:endParaRPr>
            </a:p>
            <a:p>
              <a:pPr algn="l" fontAlgn="auto">
                <a:lnSpc>
                  <a:spcPct val="150000"/>
                </a:lnSpc>
              </a:pPr>
              <a:r>
                <a:rPr lang="zh-CN" altLang="en-US" sz="1400">
                  <a:solidFill>
                    <a:srgbClr val="50706D"/>
                  </a:solidFill>
                  <a:latin typeface="Arial Unicode MS" panose="020B0604020202020204" charset="-122"/>
                  <a:ea typeface="Arial Unicode MS" panose="020B0604020202020204" charset="-122"/>
                </a:rPr>
                <a:t>①快递公司丢件</a:t>
              </a:r>
              <a:endParaRPr lang="zh-CN" altLang="en-US" sz="1400">
                <a:solidFill>
                  <a:srgbClr val="50706D"/>
                </a:solidFill>
                <a:latin typeface="Arial Unicode MS" panose="020B0604020202020204" charset="-122"/>
                <a:ea typeface="Arial Unicode MS" panose="020B0604020202020204" charset="-122"/>
              </a:endParaRPr>
            </a:p>
            <a:p>
              <a:pPr algn="l" fontAlgn="auto">
                <a:lnSpc>
                  <a:spcPct val="150000"/>
                </a:lnSpc>
              </a:pPr>
              <a:r>
                <a:rPr lang="zh-CN" altLang="en-US" sz="1400">
                  <a:solidFill>
                    <a:srgbClr val="50706D"/>
                  </a:solidFill>
                  <a:latin typeface="Arial Unicode MS" panose="020B0604020202020204" charset="-122"/>
                  <a:ea typeface="Arial Unicode MS" panose="020B0604020202020204" charset="-122"/>
                </a:rPr>
                <a:t>②快递面单脱落</a:t>
              </a:r>
              <a:endParaRPr lang="zh-CN" altLang="en-US" sz="1400">
                <a:solidFill>
                  <a:srgbClr val="50706D"/>
                </a:solidFill>
                <a:latin typeface="Arial Unicode MS" panose="020B0604020202020204" charset="-122"/>
                <a:ea typeface="Arial Unicode MS" panose="020B0604020202020204" charset="-122"/>
              </a:endParaRPr>
            </a:p>
            <a:p>
              <a:pPr algn="l" fontAlgn="auto">
                <a:lnSpc>
                  <a:spcPct val="150000"/>
                </a:lnSpc>
              </a:pPr>
              <a:r>
                <a:rPr lang="zh-CN" altLang="en-US" sz="1400">
                  <a:solidFill>
                    <a:srgbClr val="50706D"/>
                  </a:solidFill>
                  <a:latin typeface="Arial Unicode MS" panose="020B0604020202020204" charset="-122"/>
                  <a:ea typeface="Arial Unicode MS" panose="020B0604020202020204" charset="-122"/>
                </a:rPr>
                <a:t>③快递反馈产品的外包装破损</a:t>
              </a:r>
              <a:endParaRPr lang="zh-CN" altLang="en-US" sz="1400">
                <a:solidFill>
                  <a:srgbClr val="50706D"/>
                </a:solidFill>
                <a:latin typeface="Arial Unicode MS" panose="020B0604020202020204" charset="-122"/>
                <a:ea typeface="Arial Unicode MS" panose="020B0604020202020204" charset="-122"/>
              </a:endParaRPr>
            </a:p>
          </p:txBody>
        </p:sp>
      </p:grpSp>
      <p:sp>
        <p:nvSpPr>
          <p:cNvPr id="25" name="Title 1"/>
          <p:cNvSpPr txBox="1"/>
          <p:nvPr/>
        </p:nvSpPr>
        <p:spPr>
          <a:xfrm>
            <a:off x="657860" y="185420"/>
            <a:ext cx="3746500"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sz="180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sym typeface="+mn-ea"/>
              </a:rPr>
              <a:t>2</a:t>
            </a:r>
            <a:r>
              <a:rPr lang="zh-CN" sz="180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sz="1800" dirty="0">
                <a:solidFill>
                  <a:schemeClr val="tx1">
                    <a:lumMod val="65000"/>
                    <a:lumOff val="35000"/>
                  </a:schemeClr>
                </a:solidFill>
                <a:latin typeface="微软雅黑" panose="020B0503020204020204" pitchFamily="34" charset="-122"/>
                <a:ea typeface="微软雅黑" panose="020B0503020204020204" pitchFamily="34" charset="-122"/>
                <a:sym typeface="+mn-ea"/>
              </a:rPr>
              <a:t>对象是快递公司</a:t>
            </a:r>
            <a:endParaRPr sz="18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6048664a-32dc-45f0-8894-22a0bafdb272"/>
          <p:cNvGrpSpPr>
            <a:grpSpLocks noChangeAspect="1"/>
          </p:cNvGrpSpPr>
          <p:nvPr/>
        </p:nvGrpSpPr>
        <p:grpSpPr>
          <a:xfrm>
            <a:off x="1180233" y="1210583"/>
            <a:ext cx="7365365" cy="2525844"/>
            <a:chOff x="1622751" y="1891819"/>
            <a:chExt cx="9820486" cy="3367792"/>
          </a:xfrm>
        </p:grpSpPr>
        <p:sp>
          <p:nvSpPr>
            <p:cNvPr id="4" name="Oval 5"/>
            <p:cNvSpPr/>
            <p:nvPr/>
          </p:nvSpPr>
          <p:spPr>
            <a:xfrm>
              <a:off x="5093439" y="2574906"/>
              <a:ext cx="2005124" cy="2005124"/>
            </a:xfrm>
            <a:prstGeom prst="ellipse">
              <a:avLst/>
            </a:prstGeom>
            <a:noFill/>
            <a:ln w="28575">
              <a:solidFill>
                <a:schemeClr val="bg1">
                  <a:lumMod val="7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nchorCtr="0">
              <a:noAutofit/>
            </a:bodyPr>
            <a:lstStyle/>
            <a:p>
              <a:pPr algn="l"/>
              <a:r>
                <a:rPr lang="en-US" sz="200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sz="2000" dirty="0">
                  <a:solidFill>
                    <a:schemeClr val="tx1">
                      <a:lumMod val="65000"/>
                      <a:lumOff val="35000"/>
                    </a:schemeClr>
                  </a:solidFill>
                  <a:latin typeface="微软雅黑" panose="020B0503020204020204" pitchFamily="34" charset="-122"/>
                  <a:ea typeface="微软雅黑" panose="020B0503020204020204" pitchFamily="34" charset="-122"/>
                  <a:sym typeface="+mn-ea"/>
                </a:rPr>
                <a:t>仓库</a:t>
              </a:r>
              <a:endParaRPr lang="zh-CN" altLang="en-US" sz="2000">
                <a:solidFill>
                  <a:srgbClr val="50706D"/>
                </a:solidFill>
                <a:latin typeface="Arial Unicode MS" panose="020B0604020202020204" charset="-122"/>
                <a:ea typeface="Arial Unicode MS" panose="020B0604020202020204" charset="-122"/>
              </a:endParaRPr>
            </a:p>
          </p:txBody>
        </p:sp>
        <p:sp>
          <p:nvSpPr>
            <p:cNvPr id="5" name="Isosceles Triangle 7"/>
            <p:cNvSpPr/>
            <p:nvPr/>
          </p:nvSpPr>
          <p:spPr>
            <a:xfrm rot="14400000" flipH="1" flipV="1">
              <a:off x="5319689" y="1936839"/>
              <a:ext cx="652791" cy="56275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nvGrpSpPr>
            <p:cNvPr id="6" name="Group 2"/>
            <p:cNvGrpSpPr/>
            <p:nvPr/>
          </p:nvGrpSpPr>
          <p:grpSpPr>
            <a:xfrm>
              <a:off x="4507373" y="1988840"/>
              <a:ext cx="3177256" cy="3177256"/>
              <a:chOff x="4711001" y="1988840"/>
              <a:chExt cx="3177256" cy="3177256"/>
            </a:xfrm>
          </p:grpSpPr>
          <p:sp>
            <p:nvSpPr>
              <p:cNvPr id="23" name="Block Arc 6"/>
              <p:cNvSpPr/>
              <p:nvPr/>
            </p:nvSpPr>
            <p:spPr>
              <a:xfrm rot="17100000" flipH="1" flipV="1">
                <a:off x="4711001" y="1988840"/>
                <a:ext cx="3177256" cy="3177256"/>
              </a:xfrm>
              <a:prstGeom prst="blockArc">
                <a:avLst>
                  <a:gd name="adj1" fmla="val 21599999"/>
                  <a:gd name="adj2" fmla="val 8180671"/>
                  <a:gd name="adj3" fmla="val 11913"/>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4" name="Block Arc 8"/>
              <p:cNvSpPr/>
              <p:nvPr/>
            </p:nvSpPr>
            <p:spPr>
              <a:xfrm rot="17100000">
                <a:off x="4711001" y="1988840"/>
                <a:ext cx="3177256" cy="3177256"/>
              </a:xfrm>
              <a:prstGeom prst="blockArc">
                <a:avLst>
                  <a:gd name="adj1" fmla="val 21599999"/>
                  <a:gd name="adj2" fmla="val 8180671"/>
                  <a:gd name="adj3" fmla="val 11913"/>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sp>
          <p:nvSpPr>
            <p:cNvPr id="7" name="Isosceles Triangle 9"/>
            <p:cNvSpPr/>
            <p:nvPr/>
          </p:nvSpPr>
          <p:spPr>
            <a:xfrm rot="3600000" flipV="1">
              <a:off x="6237385" y="4651840"/>
              <a:ext cx="652791" cy="562751"/>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2" name="Freeform: Shape 20"/>
            <p:cNvSpPr/>
            <p:nvPr/>
          </p:nvSpPr>
          <p:spPr bwMode="auto">
            <a:xfrm>
              <a:off x="2264906" y="4139028"/>
              <a:ext cx="548999" cy="548007"/>
            </a:xfrm>
            <a:custGeom>
              <a:avLst/>
              <a:gdLst>
                <a:gd name="T0" fmla="*/ 616 w 1108"/>
                <a:gd name="T1" fmla="*/ 812 h 1105"/>
                <a:gd name="T2" fmla="*/ 660 w 1108"/>
                <a:gd name="T3" fmla="*/ 767 h 1105"/>
                <a:gd name="T4" fmla="*/ 766 w 1108"/>
                <a:gd name="T5" fmla="*/ 654 h 1105"/>
                <a:gd name="T6" fmla="*/ 879 w 1108"/>
                <a:gd name="T7" fmla="*/ 449 h 1105"/>
                <a:gd name="T8" fmla="*/ 856 w 1108"/>
                <a:gd name="T9" fmla="*/ 277 h 1105"/>
                <a:gd name="T10" fmla="*/ 749 w 1108"/>
                <a:gd name="T11" fmla="*/ 142 h 1105"/>
                <a:gd name="T12" fmla="*/ 588 w 1108"/>
                <a:gd name="T13" fmla="*/ 80 h 1105"/>
                <a:gd name="T14" fmla="*/ 427 w 1108"/>
                <a:gd name="T15" fmla="*/ 104 h 1105"/>
                <a:gd name="T16" fmla="*/ 292 w 1108"/>
                <a:gd name="T17" fmla="*/ 209 h 1105"/>
                <a:gd name="T18" fmla="*/ 229 w 1108"/>
                <a:gd name="T19" fmla="*/ 371 h 1105"/>
                <a:gd name="T20" fmla="*/ 273 w 1108"/>
                <a:gd name="T21" fmla="*/ 571 h 1105"/>
                <a:gd name="T22" fmla="*/ 420 w 1108"/>
                <a:gd name="T23" fmla="*/ 708 h 1105"/>
                <a:gd name="T24" fmla="*/ 623 w 1108"/>
                <a:gd name="T25" fmla="*/ 1079 h 1105"/>
                <a:gd name="T26" fmla="*/ 506 w 1108"/>
                <a:gd name="T27" fmla="*/ 1098 h 1105"/>
                <a:gd name="T28" fmla="*/ 424 w 1108"/>
                <a:gd name="T29" fmla="*/ 1055 h 1105"/>
                <a:gd name="T30" fmla="*/ 373 w 1108"/>
                <a:gd name="T31" fmla="*/ 989 h 1105"/>
                <a:gd name="T32" fmla="*/ 292 w 1108"/>
                <a:gd name="T33" fmla="*/ 714 h 1105"/>
                <a:gd name="T34" fmla="*/ 153 w 1108"/>
                <a:gd name="T35" fmla="*/ 459 h 1105"/>
                <a:gd name="T36" fmla="*/ 181 w 1108"/>
                <a:gd name="T37" fmla="*/ 247 h 1105"/>
                <a:gd name="T38" fmla="*/ 312 w 1108"/>
                <a:gd name="T39" fmla="*/ 81 h 1105"/>
                <a:gd name="T40" fmla="*/ 513 w 1108"/>
                <a:gd name="T41" fmla="*/ 2 h 1105"/>
                <a:gd name="T42" fmla="*/ 712 w 1108"/>
                <a:gd name="T43" fmla="*/ 32 h 1105"/>
                <a:gd name="T44" fmla="*/ 879 w 1108"/>
                <a:gd name="T45" fmla="*/ 163 h 1105"/>
                <a:gd name="T46" fmla="*/ 956 w 1108"/>
                <a:gd name="T47" fmla="*/ 363 h 1105"/>
                <a:gd name="T48" fmla="*/ 903 w 1108"/>
                <a:gd name="T49" fmla="*/ 611 h 1105"/>
                <a:gd name="T50" fmla="*/ 739 w 1108"/>
                <a:gd name="T51" fmla="*/ 770 h 1105"/>
                <a:gd name="T52" fmla="*/ 716 w 1108"/>
                <a:gd name="T53" fmla="*/ 1032 h 1105"/>
                <a:gd name="T54" fmla="*/ 631 w 1108"/>
                <a:gd name="T55" fmla="*/ 1062 h 1105"/>
                <a:gd name="T56" fmla="*/ 939 w 1108"/>
                <a:gd name="T57" fmla="*/ 623 h 1105"/>
                <a:gd name="T58" fmla="*/ 1029 w 1108"/>
                <a:gd name="T59" fmla="*/ 646 h 1105"/>
                <a:gd name="T60" fmla="*/ 1023 w 1108"/>
                <a:gd name="T61" fmla="*/ 688 h 1105"/>
                <a:gd name="T62" fmla="*/ 965 w 1108"/>
                <a:gd name="T63" fmla="*/ 191 h 1105"/>
                <a:gd name="T64" fmla="*/ 937 w 1108"/>
                <a:gd name="T65" fmla="*/ 159 h 1105"/>
                <a:gd name="T66" fmla="*/ 1023 w 1108"/>
                <a:gd name="T67" fmla="*/ 113 h 1105"/>
                <a:gd name="T68" fmla="*/ 1029 w 1108"/>
                <a:gd name="T69" fmla="*/ 156 h 1105"/>
                <a:gd name="T70" fmla="*/ 1002 w 1108"/>
                <a:gd name="T71" fmla="*/ 411 h 1105"/>
                <a:gd name="T72" fmla="*/ 1025 w 1108"/>
                <a:gd name="T73" fmla="*/ 375 h 1105"/>
                <a:gd name="T74" fmla="*/ 1108 w 1108"/>
                <a:gd name="T75" fmla="*/ 401 h 1105"/>
                <a:gd name="T76" fmla="*/ 160 w 1108"/>
                <a:gd name="T77" fmla="*/ 143 h 1105"/>
                <a:gd name="T78" fmla="*/ 166 w 1108"/>
                <a:gd name="T79" fmla="*/ 182 h 1105"/>
                <a:gd name="T80" fmla="*/ 76 w 1108"/>
                <a:gd name="T81" fmla="*/ 152 h 1105"/>
                <a:gd name="T82" fmla="*/ 90 w 1108"/>
                <a:gd name="T83" fmla="*/ 112 h 1105"/>
                <a:gd name="T84" fmla="*/ 148 w 1108"/>
                <a:gd name="T85" fmla="*/ 610 h 1105"/>
                <a:gd name="T86" fmla="*/ 169 w 1108"/>
                <a:gd name="T87" fmla="*/ 648 h 1105"/>
                <a:gd name="T88" fmla="*/ 81 w 1108"/>
                <a:gd name="T89" fmla="*/ 686 h 1105"/>
                <a:gd name="T90" fmla="*/ 84 w 1108"/>
                <a:gd name="T91" fmla="*/ 643 h 1105"/>
                <a:gd name="T92" fmla="*/ 109 w 1108"/>
                <a:gd name="T93" fmla="*/ 396 h 1105"/>
                <a:gd name="T94" fmla="*/ 26 w 1108"/>
                <a:gd name="T95" fmla="*/ 427 h 1105"/>
                <a:gd name="T96" fmla="*/ 0 w 1108"/>
                <a:gd name="T97" fmla="*/ 396 h 1105"/>
                <a:gd name="T98" fmla="*/ 359 w 1108"/>
                <a:gd name="T99" fmla="*/ 286 h 1105"/>
                <a:gd name="T100" fmla="*/ 387 w 1108"/>
                <a:gd name="T101" fmla="*/ 253 h 1105"/>
                <a:gd name="T102" fmla="*/ 479 w 1108"/>
                <a:gd name="T103" fmla="*/ 306 h 1105"/>
                <a:gd name="T104" fmla="*/ 540 w 1108"/>
                <a:gd name="T105" fmla="*/ 238 h 1105"/>
                <a:gd name="T106" fmla="*/ 579 w 1108"/>
                <a:gd name="T107" fmla="*/ 254 h 1105"/>
                <a:gd name="T108" fmla="*/ 700 w 1108"/>
                <a:gd name="T109" fmla="*/ 272 h 1105"/>
                <a:gd name="T110" fmla="*/ 737 w 1108"/>
                <a:gd name="T111" fmla="*/ 256 h 1105"/>
                <a:gd name="T112" fmla="*/ 649 w 1108"/>
                <a:gd name="T113" fmla="*/ 620 h 1105"/>
                <a:gd name="T114" fmla="*/ 607 w 1108"/>
                <a:gd name="T115" fmla="*/ 616 h 1105"/>
                <a:gd name="T116" fmla="*/ 600 w 1108"/>
                <a:gd name="T117" fmla="*/ 353 h 1105"/>
                <a:gd name="T118" fmla="*/ 554 w 1108"/>
                <a:gd name="T119" fmla="*/ 440 h 1105"/>
                <a:gd name="T120" fmla="*/ 528 w 1108"/>
                <a:gd name="T121" fmla="*/ 350 h 1105"/>
                <a:gd name="T122" fmla="*/ 505 w 1108"/>
                <a:gd name="T123" fmla="*/ 607 h 1105"/>
                <a:gd name="T124" fmla="*/ 467 w 1108"/>
                <a:gd name="T125" fmla="*/ 626 h 1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08" h="1105">
                  <a:moveTo>
                    <a:pt x="451" y="781"/>
                  </a:moveTo>
                  <a:lnTo>
                    <a:pt x="451" y="781"/>
                  </a:lnTo>
                  <a:lnTo>
                    <a:pt x="453" y="787"/>
                  </a:lnTo>
                  <a:lnTo>
                    <a:pt x="455" y="794"/>
                  </a:lnTo>
                  <a:lnTo>
                    <a:pt x="459" y="799"/>
                  </a:lnTo>
                  <a:lnTo>
                    <a:pt x="465" y="803"/>
                  </a:lnTo>
                  <a:lnTo>
                    <a:pt x="471" y="808"/>
                  </a:lnTo>
                  <a:lnTo>
                    <a:pt x="478" y="810"/>
                  </a:lnTo>
                  <a:lnTo>
                    <a:pt x="485" y="812"/>
                  </a:lnTo>
                  <a:lnTo>
                    <a:pt x="493" y="812"/>
                  </a:lnTo>
                  <a:lnTo>
                    <a:pt x="616" y="812"/>
                  </a:lnTo>
                  <a:lnTo>
                    <a:pt x="616" y="812"/>
                  </a:lnTo>
                  <a:lnTo>
                    <a:pt x="623" y="812"/>
                  </a:lnTo>
                  <a:lnTo>
                    <a:pt x="631" y="810"/>
                  </a:lnTo>
                  <a:lnTo>
                    <a:pt x="637" y="806"/>
                  </a:lnTo>
                  <a:lnTo>
                    <a:pt x="644" y="803"/>
                  </a:lnTo>
                  <a:lnTo>
                    <a:pt x="649" y="799"/>
                  </a:lnTo>
                  <a:lnTo>
                    <a:pt x="654" y="794"/>
                  </a:lnTo>
                  <a:lnTo>
                    <a:pt x="656" y="787"/>
                  </a:lnTo>
                  <a:lnTo>
                    <a:pt x="658" y="781"/>
                  </a:lnTo>
                  <a:lnTo>
                    <a:pt x="658" y="781"/>
                  </a:lnTo>
                  <a:lnTo>
                    <a:pt x="660" y="767"/>
                  </a:lnTo>
                  <a:lnTo>
                    <a:pt x="663" y="754"/>
                  </a:lnTo>
                  <a:lnTo>
                    <a:pt x="668" y="741"/>
                  </a:lnTo>
                  <a:lnTo>
                    <a:pt x="674" y="729"/>
                  </a:lnTo>
                  <a:lnTo>
                    <a:pt x="680" y="718"/>
                  </a:lnTo>
                  <a:lnTo>
                    <a:pt x="689" y="708"/>
                  </a:lnTo>
                  <a:lnTo>
                    <a:pt x="700" y="700"/>
                  </a:lnTo>
                  <a:lnTo>
                    <a:pt x="712" y="692"/>
                  </a:lnTo>
                  <a:lnTo>
                    <a:pt x="712" y="692"/>
                  </a:lnTo>
                  <a:lnTo>
                    <a:pt x="731" y="680"/>
                  </a:lnTo>
                  <a:lnTo>
                    <a:pt x="748" y="668"/>
                  </a:lnTo>
                  <a:lnTo>
                    <a:pt x="766" y="654"/>
                  </a:lnTo>
                  <a:lnTo>
                    <a:pt x="782" y="639"/>
                  </a:lnTo>
                  <a:lnTo>
                    <a:pt x="797" y="624"/>
                  </a:lnTo>
                  <a:lnTo>
                    <a:pt x="811" y="607"/>
                  </a:lnTo>
                  <a:lnTo>
                    <a:pt x="824" y="590"/>
                  </a:lnTo>
                  <a:lnTo>
                    <a:pt x="836" y="571"/>
                  </a:lnTo>
                  <a:lnTo>
                    <a:pt x="846" y="553"/>
                  </a:lnTo>
                  <a:lnTo>
                    <a:pt x="855" y="533"/>
                  </a:lnTo>
                  <a:lnTo>
                    <a:pt x="863" y="513"/>
                  </a:lnTo>
                  <a:lnTo>
                    <a:pt x="869" y="492"/>
                  </a:lnTo>
                  <a:lnTo>
                    <a:pt x="875" y="471"/>
                  </a:lnTo>
                  <a:lnTo>
                    <a:pt x="879" y="449"/>
                  </a:lnTo>
                  <a:lnTo>
                    <a:pt x="881" y="427"/>
                  </a:lnTo>
                  <a:lnTo>
                    <a:pt x="881" y="404"/>
                  </a:lnTo>
                  <a:lnTo>
                    <a:pt x="881" y="404"/>
                  </a:lnTo>
                  <a:lnTo>
                    <a:pt x="881" y="388"/>
                  </a:lnTo>
                  <a:lnTo>
                    <a:pt x="880" y="371"/>
                  </a:lnTo>
                  <a:lnTo>
                    <a:pt x="878" y="355"/>
                  </a:lnTo>
                  <a:lnTo>
                    <a:pt x="875" y="339"/>
                  </a:lnTo>
                  <a:lnTo>
                    <a:pt x="871" y="323"/>
                  </a:lnTo>
                  <a:lnTo>
                    <a:pt x="867" y="307"/>
                  </a:lnTo>
                  <a:lnTo>
                    <a:pt x="862" y="292"/>
                  </a:lnTo>
                  <a:lnTo>
                    <a:pt x="856" y="277"/>
                  </a:lnTo>
                  <a:lnTo>
                    <a:pt x="849" y="263"/>
                  </a:lnTo>
                  <a:lnTo>
                    <a:pt x="842" y="249"/>
                  </a:lnTo>
                  <a:lnTo>
                    <a:pt x="834" y="235"/>
                  </a:lnTo>
                  <a:lnTo>
                    <a:pt x="826" y="222"/>
                  </a:lnTo>
                  <a:lnTo>
                    <a:pt x="816" y="209"/>
                  </a:lnTo>
                  <a:lnTo>
                    <a:pt x="807" y="196"/>
                  </a:lnTo>
                  <a:lnTo>
                    <a:pt x="797" y="184"/>
                  </a:lnTo>
                  <a:lnTo>
                    <a:pt x="785" y="174"/>
                  </a:lnTo>
                  <a:lnTo>
                    <a:pt x="774" y="163"/>
                  </a:lnTo>
                  <a:lnTo>
                    <a:pt x="762" y="152"/>
                  </a:lnTo>
                  <a:lnTo>
                    <a:pt x="749" y="142"/>
                  </a:lnTo>
                  <a:lnTo>
                    <a:pt x="738" y="134"/>
                  </a:lnTo>
                  <a:lnTo>
                    <a:pt x="724" y="125"/>
                  </a:lnTo>
                  <a:lnTo>
                    <a:pt x="711" y="118"/>
                  </a:lnTo>
                  <a:lnTo>
                    <a:pt x="697" y="110"/>
                  </a:lnTo>
                  <a:lnTo>
                    <a:pt x="682" y="104"/>
                  </a:lnTo>
                  <a:lnTo>
                    <a:pt x="666" y="97"/>
                  </a:lnTo>
                  <a:lnTo>
                    <a:pt x="651" y="93"/>
                  </a:lnTo>
                  <a:lnTo>
                    <a:pt x="636" y="88"/>
                  </a:lnTo>
                  <a:lnTo>
                    <a:pt x="620" y="84"/>
                  </a:lnTo>
                  <a:lnTo>
                    <a:pt x="604" y="82"/>
                  </a:lnTo>
                  <a:lnTo>
                    <a:pt x="588" y="80"/>
                  </a:lnTo>
                  <a:lnTo>
                    <a:pt x="572" y="78"/>
                  </a:lnTo>
                  <a:lnTo>
                    <a:pt x="554" y="78"/>
                  </a:lnTo>
                  <a:lnTo>
                    <a:pt x="554" y="78"/>
                  </a:lnTo>
                  <a:lnTo>
                    <a:pt x="537" y="78"/>
                  </a:lnTo>
                  <a:lnTo>
                    <a:pt x="521" y="80"/>
                  </a:lnTo>
                  <a:lnTo>
                    <a:pt x="505" y="82"/>
                  </a:lnTo>
                  <a:lnTo>
                    <a:pt x="489" y="84"/>
                  </a:lnTo>
                  <a:lnTo>
                    <a:pt x="472" y="88"/>
                  </a:lnTo>
                  <a:lnTo>
                    <a:pt x="457" y="93"/>
                  </a:lnTo>
                  <a:lnTo>
                    <a:pt x="442" y="97"/>
                  </a:lnTo>
                  <a:lnTo>
                    <a:pt x="427" y="104"/>
                  </a:lnTo>
                  <a:lnTo>
                    <a:pt x="412" y="110"/>
                  </a:lnTo>
                  <a:lnTo>
                    <a:pt x="398" y="118"/>
                  </a:lnTo>
                  <a:lnTo>
                    <a:pt x="385" y="125"/>
                  </a:lnTo>
                  <a:lnTo>
                    <a:pt x="371" y="134"/>
                  </a:lnTo>
                  <a:lnTo>
                    <a:pt x="359" y="142"/>
                  </a:lnTo>
                  <a:lnTo>
                    <a:pt x="346" y="152"/>
                  </a:lnTo>
                  <a:lnTo>
                    <a:pt x="334" y="163"/>
                  </a:lnTo>
                  <a:lnTo>
                    <a:pt x="324" y="174"/>
                  </a:lnTo>
                  <a:lnTo>
                    <a:pt x="312" y="184"/>
                  </a:lnTo>
                  <a:lnTo>
                    <a:pt x="302" y="196"/>
                  </a:lnTo>
                  <a:lnTo>
                    <a:pt x="292" y="209"/>
                  </a:lnTo>
                  <a:lnTo>
                    <a:pt x="283" y="222"/>
                  </a:lnTo>
                  <a:lnTo>
                    <a:pt x="275" y="235"/>
                  </a:lnTo>
                  <a:lnTo>
                    <a:pt x="266" y="249"/>
                  </a:lnTo>
                  <a:lnTo>
                    <a:pt x="260" y="263"/>
                  </a:lnTo>
                  <a:lnTo>
                    <a:pt x="252" y="277"/>
                  </a:lnTo>
                  <a:lnTo>
                    <a:pt x="247" y="292"/>
                  </a:lnTo>
                  <a:lnTo>
                    <a:pt x="242" y="307"/>
                  </a:lnTo>
                  <a:lnTo>
                    <a:pt x="237" y="323"/>
                  </a:lnTo>
                  <a:lnTo>
                    <a:pt x="234" y="339"/>
                  </a:lnTo>
                  <a:lnTo>
                    <a:pt x="231" y="355"/>
                  </a:lnTo>
                  <a:lnTo>
                    <a:pt x="229" y="371"/>
                  </a:lnTo>
                  <a:lnTo>
                    <a:pt x="228" y="388"/>
                  </a:lnTo>
                  <a:lnTo>
                    <a:pt x="228" y="404"/>
                  </a:lnTo>
                  <a:lnTo>
                    <a:pt x="228" y="404"/>
                  </a:lnTo>
                  <a:lnTo>
                    <a:pt x="228" y="427"/>
                  </a:lnTo>
                  <a:lnTo>
                    <a:pt x="230" y="449"/>
                  </a:lnTo>
                  <a:lnTo>
                    <a:pt x="234" y="471"/>
                  </a:lnTo>
                  <a:lnTo>
                    <a:pt x="240" y="492"/>
                  </a:lnTo>
                  <a:lnTo>
                    <a:pt x="246" y="513"/>
                  </a:lnTo>
                  <a:lnTo>
                    <a:pt x="254" y="533"/>
                  </a:lnTo>
                  <a:lnTo>
                    <a:pt x="262" y="553"/>
                  </a:lnTo>
                  <a:lnTo>
                    <a:pt x="273" y="571"/>
                  </a:lnTo>
                  <a:lnTo>
                    <a:pt x="285" y="590"/>
                  </a:lnTo>
                  <a:lnTo>
                    <a:pt x="298" y="607"/>
                  </a:lnTo>
                  <a:lnTo>
                    <a:pt x="312" y="624"/>
                  </a:lnTo>
                  <a:lnTo>
                    <a:pt x="327" y="639"/>
                  </a:lnTo>
                  <a:lnTo>
                    <a:pt x="343" y="654"/>
                  </a:lnTo>
                  <a:lnTo>
                    <a:pt x="360" y="668"/>
                  </a:lnTo>
                  <a:lnTo>
                    <a:pt x="379" y="680"/>
                  </a:lnTo>
                  <a:lnTo>
                    <a:pt x="397" y="692"/>
                  </a:lnTo>
                  <a:lnTo>
                    <a:pt x="397" y="692"/>
                  </a:lnTo>
                  <a:lnTo>
                    <a:pt x="409" y="700"/>
                  </a:lnTo>
                  <a:lnTo>
                    <a:pt x="420" y="708"/>
                  </a:lnTo>
                  <a:lnTo>
                    <a:pt x="428" y="718"/>
                  </a:lnTo>
                  <a:lnTo>
                    <a:pt x="435" y="729"/>
                  </a:lnTo>
                  <a:lnTo>
                    <a:pt x="441" y="741"/>
                  </a:lnTo>
                  <a:lnTo>
                    <a:pt x="445" y="754"/>
                  </a:lnTo>
                  <a:lnTo>
                    <a:pt x="449" y="767"/>
                  </a:lnTo>
                  <a:lnTo>
                    <a:pt x="451" y="781"/>
                  </a:lnTo>
                  <a:lnTo>
                    <a:pt x="451" y="781"/>
                  </a:lnTo>
                  <a:close/>
                  <a:moveTo>
                    <a:pt x="631" y="1062"/>
                  </a:moveTo>
                  <a:lnTo>
                    <a:pt x="631" y="1062"/>
                  </a:lnTo>
                  <a:lnTo>
                    <a:pt x="628" y="1071"/>
                  </a:lnTo>
                  <a:lnTo>
                    <a:pt x="623" y="1079"/>
                  </a:lnTo>
                  <a:lnTo>
                    <a:pt x="618" y="1087"/>
                  </a:lnTo>
                  <a:lnTo>
                    <a:pt x="610" y="1093"/>
                  </a:lnTo>
                  <a:lnTo>
                    <a:pt x="603" y="1098"/>
                  </a:lnTo>
                  <a:lnTo>
                    <a:pt x="594" y="1102"/>
                  </a:lnTo>
                  <a:lnTo>
                    <a:pt x="586" y="1104"/>
                  </a:lnTo>
                  <a:lnTo>
                    <a:pt x="576" y="1105"/>
                  </a:lnTo>
                  <a:lnTo>
                    <a:pt x="533" y="1105"/>
                  </a:lnTo>
                  <a:lnTo>
                    <a:pt x="533" y="1105"/>
                  </a:lnTo>
                  <a:lnTo>
                    <a:pt x="523" y="1104"/>
                  </a:lnTo>
                  <a:lnTo>
                    <a:pt x="513" y="1102"/>
                  </a:lnTo>
                  <a:lnTo>
                    <a:pt x="506" y="1098"/>
                  </a:lnTo>
                  <a:lnTo>
                    <a:pt x="497" y="1093"/>
                  </a:lnTo>
                  <a:lnTo>
                    <a:pt x="491" y="1087"/>
                  </a:lnTo>
                  <a:lnTo>
                    <a:pt x="485" y="1079"/>
                  </a:lnTo>
                  <a:lnTo>
                    <a:pt x="481" y="1071"/>
                  </a:lnTo>
                  <a:lnTo>
                    <a:pt x="478" y="1062"/>
                  </a:lnTo>
                  <a:lnTo>
                    <a:pt x="456" y="1062"/>
                  </a:lnTo>
                  <a:lnTo>
                    <a:pt x="456" y="1062"/>
                  </a:lnTo>
                  <a:lnTo>
                    <a:pt x="448" y="1062"/>
                  </a:lnTo>
                  <a:lnTo>
                    <a:pt x="439" y="1060"/>
                  </a:lnTo>
                  <a:lnTo>
                    <a:pt x="431" y="1059"/>
                  </a:lnTo>
                  <a:lnTo>
                    <a:pt x="424" y="1055"/>
                  </a:lnTo>
                  <a:lnTo>
                    <a:pt x="416" y="1052"/>
                  </a:lnTo>
                  <a:lnTo>
                    <a:pt x="410" y="1048"/>
                  </a:lnTo>
                  <a:lnTo>
                    <a:pt x="403" y="1044"/>
                  </a:lnTo>
                  <a:lnTo>
                    <a:pt x="398" y="1038"/>
                  </a:lnTo>
                  <a:lnTo>
                    <a:pt x="393" y="1032"/>
                  </a:lnTo>
                  <a:lnTo>
                    <a:pt x="387" y="1025"/>
                  </a:lnTo>
                  <a:lnTo>
                    <a:pt x="383" y="1019"/>
                  </a:lnTo>
                  <a:lnTo>
                    <a:pt x="380" y="1012"/>
                  </a:lnTo>
                  <a:lnTo>
                    <a:pt x="378" y="1005"/>
                  </a:lnTo>
                  <a:lnTo>
                    <a:pt x="375" y="996"/>
                  </a:lnTo>
                  <a:lnTo>
                    <a:pt x="373" y="989"/>
                  </a:lnTo>
                  <a:lnTo>
                    <a:pt x="373" y="980"/>
                  </a:lnTo>
                  <a:lnTo>
                    <a:pt x="374" y="783"/>
                  </a:lnTo>
                  <a:lnTo>
                    <a:pt x="374" y="783"/>
                  </a:lnTo>
                  <a:lnTo>
                    <a:pt x="373" y="775"/>
                  </a:lnTo>
                  <a:lnTo>
                    <a:pt x="370" y="770"/>
                  </a:lnTo>
                  <a:lnTo>
                    <a:pt x="366" y="764"/>
                  </a:lnTo>
                  <a:lnTo>
                    <a:pt x="360" y="760"/>
                  </a:lnTo>
                  <a:lnTo>
                    <a:pt x="360" y="760"/>
                  </a:lnTo>
                  <a:lnTo>
                    <a:pt x="337" y="746"/>
                  </a:lnTo>
                  <a:lnTo>
                    <a:pt x="314" y="730"/>
                  </a:lnTo>
                  <a:lnTo>
                    <a:pt x="292" y="714"/>
                  </a:lnTo>
                  <a:lnTo>
                    <a:pt x="273" y="695"/>
                  </a:lnTo>
                  <a:lnTo>
                    <a:pt x="254" y="676"/>
                  </a:lnTo>
                  <a:lnTo>
                    <a:pt x="236" y="656"/>
                  </a:lnTo>
                  <a:lnTo>
                    <a:pt x="221" y="634"/>
                  </a:lnTo>
                  <a:lnTo>
                    <a:pt x="206" y="611"/>
                  </a:lnTo>
                  <a:lnTo>
                    <a:pt x="193" y="588"/>
                  </a:lnTo>
                  <a:lnTo>
                    <a:pt x="182" y="564"/>
                  </a:lnTo>
                  <a:lnTo>
                    <a:pt x="173" y="538"/>
                  </a:lnTo>
                  <a:lnTo>
                    <a:pt x="164" y="512"/>
                  </a:lnTo>
                  <a:lnTo>
                    <a:pt x="158" y="486"/>
                  </a:lnTo>
                  <a:lnTo>
                    <a:pt x="153" y="459"/>
                  </a:lnTo>
                  <a:lnTo>
                    <a:pt x="151" y="432"/>
                  </a:lnTo>
                  <a:lnTo>
                    <a:pt x="150" y="404"/>
                  </a:lnTo>
                  <a:lnTo>
                    <a:pt x="150" y="404"/>
                  </a:lnTo>
                  <a:lnTo>
                    <a:pt x="150" y="384"/>
                  </a:lnTo>
                  <a:lnTo>
                    <a:pt x="152" y="363"/>
                  </a:lnTo>
                  <a:lnTo>
                    <a:pt x="154" y="343"/>
                  </a:lnTo>
                  <a:lnTo>
                    <a:pt x="158" y="323"/>
                  </a:lnTo>
                  <a:lnTo>
                    <a:pt x="162" y="304"/>
                  </a:lnTo>
                  <a:lnTo>
                    <a:pt x="168" y="285"/>
                  </a:lnTo>
                  <a:lnTo>
                    <a:pt x="174" y="265"/>
                  </a:lnTo>
                  <a:lnTo>
                    <a:pt x="181" y="247"/>
                  </a:lnTo>
                  <a:lnTo>
                    <a:pt x="190" y="230"/>
                  </a:lnTo>
                  <a:lnTo>
                    <a:pt x="199" y="211"/>
                  </a:lnTo>
                  <a:lnTo>
                    <a:pt x="208" y="195"/>
                  </a:lnTo>
                  <a:lnTo>
                    <a:pt x="219" y="179"/>
                  </a:lnTo>
                  <a:lnTo>
                    <a:pt x="230" y="163"/>
                  </a:lnTo>
                  <a:lnTo>
                    <a:pt x="242" y="148"/>
                  </a:lnTo>
                  <a:lnTo>
                    <a:pt x="255" y="133"/>
                  </a:lnTo>
                  <a:lnTo>
                    <a:pt x="269" y="119"/>
                  </a:lnTo>
                  <a:lnTo>
                    <a:pt x="283" y="106"/>
                  </a:lnTo>
                  <a:lnTo>
                    <a:pt x="297" y="93"/>
                  </a:lnTo>
                  <a:lnTo>
                    <a:pt x="312" y="81"/>
                  </a:lnTo>
                  <a:lnTo>
                    <a:pt x="328" y="69"/>
                  </a:lnTo>
                  <a:lnTo>
                    <a:pt x="344" y="58"/>
                  </a:lnTo>
                  <a:lnTo>
                    <a:pt x="361" y="49"/>
                  </a:lnTo>
                  <a:lnTo>
                    <a:pt x="379" y="40"/>
                  </a:lnTo>
                  <a:lnTo>
                    <a:pt x="397" y="32"/>
                  </a:lnTo>
                  <a:lnTo>
                    <a:pt x="415" y="25"/>
                  </a:lnTo>
                  <a:lnTo>
                    <a:pt x="434" y="18"/>
                  </a:lnTo>
                  <a:lnTo>
                    <a:pt x="453" y="13"/>
                  </a:lnTo>
                  <a:lnTo>
                    <a:pt x="472" y="9"/>
                  </a:lnTo>
                  <a:lnTo>
                    <a:pt x="493" y="4"/>
                  </a:lnTo>
                  <a:lnTo>
                    <a:pt x="513" y="2"/>
                  </a:lnTo>
                  <a:lnTo>
                    <a:pt x="534" y="1"/>
                  </a:lnTo>
                  <a:lnTo>
                    <a:pt x="554" y="0"/>
                  </a:lnTo>
                  <a:lnTo>
                    <a:pt x="554" y="0"/>
                  </a:lnTo>
                  <a:lnTo>
                    <a:pt x="575" y="1"/>
                  </a:lnTo>
                  <a:lnTo>
                    <a:pt x="595" y="2"/>
                  </a:lnTo>
                  <a:lnTo>
                    <a:pt x="616" y="4"/>
                  </a:lnTo>
                  <a:lnTo>
                    <a:pt x="636" y="9"/>
                  </a:lnTo>
                  <a:lnTo>
                    <a:pt x="656" y="13"/>
                  </a:lnTo>
                  <a:lnTo>
                    <a:pt x="675" y="18"/>
                  </a:lnTo>
                  <a:lnTo>
                    <a:pt x="693" y="25"/>
                  </a:lnTo>
                  <a:lnTo>
                    <a:pt x="712" y="32"/>
                  </a:lnTo>
                  <a:lnTo>
                    <a:pt x="730" y="40"/>
                  </a:lnTo>
                  <a:lnTo>
                    <a:pt x="747" y="49"/>
                  </a:lnTo>
                  <a:lnTo>
                    <a:pt x="765" y="58"/>
                  </a:lnTo>
                  <a:lnTo>
                    <a:pt x="781" y="69"/>
                  </a:lnTo>
                  <a:lnTo>
                    <a:pt x="797" y="81"/>
                  </a:lnTo>
                  <a:lnTo>
                    <a:pt x="812" y="93"/>
                  </a:lnTo>
                  <a:lnTo>
                    <a:pt x="826" y="106"/>
                  </a:lnTo>
                  <a:lnTo>
                    <a:pt x="840" y="119"/>
                  </a:lnTo>
                  <a:lnTo>
                    <a:pt x="854" y="133"/>
                  </a:lnTo>
                  <a:lnTo>
                    <a:pt x="867" y="148"/>
                  </a:lnTo>
                  <a:lnTo>
                    <a:pt x="879" y="163"/>
                  </a:lnTo>
                  <a:lnTo>
                    <a:pt x="890" y="179"/>
                  </a:lnTo>
                  <a:lnTo>
                    <a:pt x="900" y="195"/>
                  </a:lnTo>
                  <a:lnTo>
                    <a:pt x="910" y="211"/>
                  </a:lnTo>
                  <a:lnTo>
                    <a:pt x="919" y="230"/>
                  </a:lnTo>
                  <a:lnTo>
                    <a:pt x="927" y="247"/>
                  </a:lnTo>
                  <a:lnTo>
                    <a:pt x="935" y="265"/>
                  </a:lnTo>
                  <a:lnTo>
                    <a:pt x="940" y="285"/>
                  </a:lnTo>
                  <a:lnTo>
                    <a:pt x="947" y="304"/>
                  </a:lnTo>
                  <a:lnTo>
                    <a:pt x="951" y="323"/>
                  </a:lnTo>
                  <a:lnTo>
                    <a:pt x="954" y="343"/>
                  </a:lnTo>
                  <a:lnTo>
                    <a:pt x="956" y="363"/>
                  </a:lnTo>
                  <a:lnTo>
                    <a:pt x="959" y="384"/>
                  </a:lnTo>
                  <a:lnTo>
                    <a:pt x="959" y="404"/>
                  </a:lnTo>
                  <a:lnTo>
                    <a:pt x="959" y="404"/>
                  </a:lnTo>
                  <a:lnTo>
                    <a:pt x="958" y="432"/>
                  </a:lnTo>
                  <a:lnTo>
                    <a:pt x="955" y="459"/>
                  </a:lnTo>
                  <a:lnTo>
                    <a:pt x="951" y="486"/>
                  </a:lnTo>
                  <a:lnTo>
                    <a:pt x="945" y="512"/>
                  </a:lnTo>
                  <a:lnTo>
                    <a:pt x="936" y="538"/>
                  </a:lnTo>
                  <a:lnTo>
                    <a:pt x="926" y="564"/>
                  </a:lnTo>
                  <a:lnTo>
                    <a:pt x="915" y="588"/>
                  </a:lnTo>
                  <a:lnTo>
                    <a:pt x="903" y="611"/>
                  </a:lnTo>
                  <a:lnTo>
                    <a:pt x="887" y="634"/>
                  </a:lnTo>
                  <a:lnTo>
                    <a:pt x="872" y="656"/>
                  </a:lnTo>
                  <a:lnTo>
                    <a:pt x="855" y="676"/>
                  </a:lnTo>
                  <a:lnTo>
                    <a:pt x="836" y="695"/>
                  </a:lnTo>
                  <a:lnTo>
                    <a:pt x="816" y="714"/>
                  </a:lnTo>
                  <a:lnTo>
                    <a:pt x="795" y="730"/>
                  </a:lnTo>
                  <a:lnTo>
                    <a:pt x="772" y="746"/>
                  </a:lnTo>
                  <a:lnTo>
                    <a:pt x="748" y="760"/>
                  </a:lnTo>
                  <a:lnTo>
                    <a:pt x="748" y="760"/>
                  </a:lnTo>
                  <a:lnTo>
                    <a:pt x="743" y="764"/>
                  </a:lnTo>
                  <a:lnTo>
                    <a:pt x="739" y="770"/>
                  </a:lnTo>
                  <a:lnTo>
                    <a:pt x="735" y="775"/>
                  </a:lnTo>
                  <a:lnTo>
                    <a:pt x="735" y="783"/>
                  </a:lnTo>
                  <a:lnTo>
                    <a:pt x="735" y="980"/>
                  </a:lnTo>
                  <a:lnTo>
                    <a:pt x="735" y="980"/>
                  </a:lnTo>
                  <a:lnTo>
                    <a:pt x="735" y="989"/>
                  </a:lnTo>
                  <a:lnTo>
                    <a:pt x="733" y="996"/>
                  </a:lnTo>
                  <a:lnTo>
                    <a:pt x="732" y="1005"/>
                  </a:lnTo>
                  <a:lnTo>
                    <a:pt x="729" y="1012"/>
                  </a:lnTo>
                  <a:lnTo>
                    <a:pt x="726" y="1019"/>
                  </a:lnTo>
                  <a:lnTo>
                    <a:pt x="721" y="1025"/>
                  </a:lnTo>
                  <a:lnTo>
                    <a:pt x="716" y="1032"/>
                  </a:lnTo>
                  <a:lnTo>
                    <a:pt x="711" y="1038"/>
                  </a:lnTo>
                  <a:lnTo>
                    <a:pt x="705" y="1044"/>
                  </a:lnTo>
                  <a:lnTo>
                    <a:pt x="699" y="1048"/>
                  </a:lnTo>
                  <a:lnTo>
                    <a:pt x="692" y="1052"/>
                  </a:lnTo>
                  <a:lnTo>
                    <a:pt x="685" y="1055"/>
                  </a:lnTo>
                  <a:lnTo>
                    <a:pt x="677" y="1059"/>
                  </a:lnTo>
                  <a:lnTo>
                    <a:pt x="670" y="1060"/>
                  </a:lnTo>
                  <a:lnTo>
                    <a:pt x="661" y="1062"/>
                  </a:lnTo>
                  <a:lnTo>
                    <a:pt x="652" y="1062"/>
                  </a:lnTo>
                  <a:lnTo>
                    <a:pt x="631" y="1062"/>
                  </a:lnTo>
                  <a:lnTo>
                    <a:pt x="631" y="1062"/>
                  </a:lnTo>
                  <a:close/>
                  <a:moveTo>
                    <a:pt x="949" y="659"/>
                  </a:moveTo>
                  <a:lnTo>
                    <a:pt x="949" y="659"/>
                  </a:lnTo>
                  <a:lnTo>
                    <a:pt x="945" y="656"/>
                  </a:lnTo>
                  <a:lnTo>
                    <a:pt x="941" y="651"/>
                  </a:lnTo>
                  <a:lnTo>
                    <a:pt x="939" y="648"/>
                  </a:lnTo>
                  <a:lnTo>
                    <a:pt x="937" y="643"/>
                  </a:lnTo>
                  <a:lnTo>
                    <a:pt x="936" y="638"/>
                  </a:lnTo>
                  <a:lnTo>
                    <a:pt x="936" y="633"/>
                  </a:lnTo>
                  <a:lnTo>
                    <a:pt x="937" y="627"/>
                  </a:lnTo>
                  <a:lnTo>
                    <a:pt x="939" y="623"/>
                  </a:lnTo>
                  <a:lnTo>
                    <a:pt x="939" y="623"/>
                  </a:lnTo>
                  <a:lnTo>
                    <a:pt x="942" y="619"/>
                  </a:lnTo>
                  <a:lnTo>
                    <a:pt x="947" y="616"/>
                  </a:lnTo>
                  <a:lnTo>
                    <a:pt x="951" y="613"/>
                  </a:lnTo>
                  <a:lnTo>
                    <a:pt x="955" y="611"/>
                  </a:lnTo>
                  <a:lnTo>
                    <a:pt x="961" y="610"/>
                  </a:lnTo>
                  <a:lnTo>
                    <a:pt x="965" y="610"/>
                  </a:lnTo>
                  <a:lnTo>
                    <a:pt x="970" y="611"/>
                  </a:lnTo>
                  <a:lnTo>
                    <a:pt x="975" y="613"/>
                  </a:lnTo>
                  <a:lnTo>
                    <a:pt x="1024" y="643"/>
                  </a:lnTo>
                  <a:lnTo>
                    <a:pt x="1024" y="643"/>
                  </a:lnTo>
                  <a:lnTo>
                    <a:pt x="1029" y="646"/>
                  </a:lnTo>
                  <a:lnTo>
                    <a:pt x="1033" y="649"/>
                  </a:lnTo>
                  <a:lnTo>
                    <a:pt x="1035" y="653"/>
                  </a:lnTo>
                  <a:lnTo>
                    <a:pt x="1037" y="659"/>
                  </a:lnTo>
                  <a:lnTo>
                    <a:pt x="1037" y="663"/>
                  </a:lnTo>
                  <a:lnTo>
                    <a:pt x="1037" y="668"/>
                  </a:lnTo>
                  <a:lnTo>
                    <a:pt x="1036" y="673"/>
                  </a:lnTo>
                  <a:lnTo>
                    <a:pt x="1034" y="678"/>
                  </a:lnTo>
                  <a:lnTo>
                    <a:pt x="1034" y="678"/>
                  </a:lnTo>
                  <a:lnTo>
                    <a:pt x="1031" y="682"/>
                  </a:lnTo>
                  <a:lnTo>
                    <a:pt x="1028" y="686"/>
                  </a:lnTo>
                  <a:lnTo>
                    <a:pt x="1023" y="688"/>
                  </a:lnTo>
                  <a:lnTo>
                    <a:pt x="1019" y="690"/>
                  </a:lnTo>
                  <a:lnTo>
                    <a:pt x="1014" y="691"/>
                  </a:lnTo>
                  <a:lnTo>
                    <a:pt x="1008" y="691"/>
                  </a:lnTo>
                  <a:lnTo>
                    <a:pt x="1004" y="690"/>
                  </a:lnTo>
                  <a:lnTo>
                    <a:pt x="999" y="688"/>
                  </a:lnTo>
                  <a:lnTo>
                    <a:pt x="949" y="659"/>
                  </a:lnTo>
                  <a:lnTo>
                    <a:pt x="949" y="659"/>
                  </a:lnTo>
                  <a:close/>
                  <a:moveTo>
                    <a:pt x="975" y="188"/>
                  </a:moveTo>
                  <a:lnTo>
                    <a:pt x="975" y="188"/>
                  </a:lnTo>
                  <a:lnTo>
                    <a:pt x="970" y="190"/>
                  </a:lnTo>
                  <a:lnTo>
                    <a:pt x="965" y="191"/>
                  </a:lnTo>
                  <a:lnTo>
                    <a:pt x="961" y="191"/>
                  </a:lnTo>
                  <a:lnTo>
                    <a:pt x="955" y="191"/>
                  </a:lnTo>
                  <a:lnTo>
                    <a:pt x="951" y="189"/>
                  </a:lnTo>
                  <a:lnTo>
                    <a:pt x="947" y="187"/>
                  </a:lnTo>
                  <a:lnTo>
                    <a:pt x="942" y="182"/>
                  </a:lnTo>
                  <a:lnTo>
                    <a:pt x="939" y="178"/>
                  </a:lnTo>
                  <a:lnTo>
                    <a:pt x="939" y="178"/>
                  </a:lnTo>
                  <a:lnTo>
                    <a:pt x="937" y="174"/>
                  </a:lnTo>
                  <a:lnTo>
                    <a:pt x="936" y="168"/>
                  </a:lnTo>
                  <a:lnTo>
                    <a:pt x="936" y="164"/>
                  </a:lnTo>
                  <a:lnTo>
                    <a:pt x="937" y="159"/>
                  </a:lnTo>
                  <a:lnTo>
                    <a:pt x="939" y="154"/>
                  </a:lnTo>
                  <a:lnTo>
                    <a:pt x="941" y="150"/>
                  </a:lnTo>
                  <a:lnTo>
                    <a:pt x="945" y="147"/>
                  </a:lnTo>
                  <a:lnTo>
                    <a:pt x="949" y="143"/>
                  </a:lnTo>
                  <a:lnTo>
                    <a:pt x="999" y="114"/>
                  </a:lnTo>
                  <a:lnTo>
                    <a:pt x="999" y="114"/>
                  </a:lnTo>
                  <a:lnTo>
                    <a:pt x="1004" y="112"/>
                  </a:lnTo>
                  <a:lnTo>
                    <a:pt x="1008" y="111"/>
                  </a:lnTo>
                  <a:lnTo>
                    <a:pt x="1014" y="111"/>
                  </a:lnTo>
                  <a:lnTo>
                    <a:pt x="1019" y="112"/>
                  </a:lnTo>
                  <a:lnTo>
                    <a:pt x="1023" y="113"/>
                  </a:lnTo>
                  <a:lnTo>
                    <a:pt x="1028" y="116"/>
                  </a:lnTo>
                  <a:lnTo>
                    <a:pt x="1031" y="120"/>
                  </a:lnTo>
                  <a:lnTo>
                    <a:pt x="1034" y="124"/>
                  </a:lnTo>
                  <a:lnTo>
                    <a:pt x="1034" y="124"/>
                  </a:lnTo>
                  <a:lnTo>
                    <a:pt x="1036" y="128"/>
                  </a:lnTo>
                  <a:lnTo>
                    <a:pt x="1037" y="134"/>
                  </a:lnTo>
                  <a:lnTo>
                    <a:pt x="1037" y="138"/>
                  </a:lnTo>
                  <a:lnTo>
                    <a:pt x="1037" y="143"/>
                  </a:lnTo>
                  <a:lnTo>
                    <a:pt x="1035" y="148"/>
                  </a:lnTo>
                  <a:lnTo>
                    <a:pt x="1033" y="152"/>
                  </a:lnTo>
                  <a:lnTo>
                    <a:pt x="1029" y="156"/>
                  </a:lnTo>
                  <a:lnTo>
                    <a:pt x="1024" y="159"/>
                  </a:lnTo>
                  <a:lnTo>
                    <a:pt x="975" y="188"/>
                  </a:lnTo>
                  <a:lnTo>
                    <a:pt x="975" y="188"/>
                  </a:lnTo>
                  <a:close/>
                  <a:moveTo>
                    <a:pt x="1025" y="427"/>
                  </a:moveTo>
                  <a:lnTo>
                    <a:pt x="1025" y="427"/>
                  </a:lnTo>
                  <a:lnTo>
                    <a:pt x="1020" y="426"/>
                  </a:lnTo>
                  <a:lnTo>
                    <a:pt x="1015" y="425"/>
                  </a:lnTo>
                  <a:lnTo>
                    <a:pt x="1010" y="423"/>
                  </a:lnTo>
                  <a:lnTo>
                    <a:pt x="1007" y="419"/>
                  </a:lnTo>
                  <a:lnTo>
                    <a:pt x="1004" y="415"/>
                  </a:lnTo>
                  <a:lnTo>
                    <a:pt x="1002" y="411"/>
                  </a:lnTo>
                  <a:lnTo>
                    <a:pt x="1000" y="406"/>
                  </a:lnTo>
                  <a:lnTo>
                    <a:pt x="1000" y="401"/>
                  </a:lnTo>
                  <a:lnTo>
                    <a:pt x="1000" y="401"/>
                  </a:lnTo>
                  <a:lnTo>
                    <a:pt x="1000" y="396"/>
                  </a:lnTo>
                  <a:lnTo>
                    <a:pt x="1002" y="390"/>
                  </a:lnTo>
                  <a:lnTo>
                    <a:pt x="1004" y="386"/>
                  </a:lnTo>
                  <a:lnTo>
                    <a:pt x="1007" y="383"/>
                  </a:lnTo>
                  <a:lnTo>
                    <a:pt x="1010" y="380"/>
                  </a:lnTo>
                  <a:lnTo>
                    <a:pt x="1015" y="377"/>
                  </a:lnTo>
                  <a:lnTo>
                    <a:pt x="1020" y="375"/>
                  </a:lnTo>
                  <a:lnTo>
                    <a:pt x="1025" y="375"/>
                  </a:lnTo>
                  <a:lnTo>
                    <a:pt x="1083" y="375"/>
                  </a:lnTo>
                  <a:lnTo>
                    <a:pt x="1083" y="375"/>
                  </a:lnTo>
                  <a:lnTo>
                    <a:pt x="1088" y="375"/>
                  </a:lnTo>
                  <a:lnTo>
                    <a:pt x="1092" y="377"/>
                  </a:lnTo>
                  <a:lnTo>
                    <a:pt x="1097" y="380"/>
                  </a:lnTo>
                  <a:lnTo>
                    <a:pt x="1101" y="383"/>
                  </a:lnTo>
                  <a:lnTo>
                    <a:pt x="1104" y="386"/>
                  </a:lnTo>
                  <a:lnTo>
                    <a:pt x="1106" y="390"/>
                  </a:lnTo>
                  <a:lnTo>
                    <a:pt x="1108" y="396"/>
                  </a:lnTo>
                  <a:lnTo>
                    <a:pt x="1108" y="401"/>
                  </a:lnTo>
                  <a:lnTo>
                    <a:pt x="1108" y="401"/>
                  </a:lnTo>
                  <a:lnTo>
                    <a:pt x="1108" y="406"/>
                  </a:lnTo>
                  <a:lnTo>
                    <a:pt x="1106" y="411"/>
                  </a:lnTo>
                  <a:lnTo>
                    <a:pt x="1104" y="415"/>
                  </a:lnTo>
                  <a:lnTo>
                    <a:pt x="1101" y="419"/>
                  </a:lnTo>
                  <a:lnTo>
                    <a:pt x="1097" y="423"/>
                  </a:lnTo>
                  <a:lnTo>
                    <a:pt x="1092" y="425"/>
                  </a:lnTo>
                  <a:lnTo>
                    <a:pt x="1088" y="426"/>
                  </a:lnTo>
                  <a:lnTo>
                    <a:pt x="1083" y="427"/>
                  </a:lnTo>
                  <a:lnTo>
                    <a:pt x="1025" y="427"/>
                  </a:lnTo>
                  <a:lnTo>
                    <a:pt x="1025" y="427"/>
                  </a:lnTo>
                  <a:close/>
                  <a:moveTo>
                    <a:pt x="160" y="143"/>
                  </a:moveTo>
                  <a:lnTo>
                    <a:pt x="160" y="143"/>
                  </a:lnTo>
                  <a:lnTo>
                    <a:pt x="164" y="147"/>
                  </a:lnTo>
                  <a:lnTo>
                    <a:pt x="167" y="150"/>
                  </a:lnTo>
                  <a:lnTo>
                    <a:pt x="169" y="154"/>
                  </a:lnTo>
                  <a:lnTo>
                    <a:pt x="172" y="159"/>
                  </a:lnTo>
                  <a:lnTo>
                    <a:pt x="173" y="164"/>
                  </a:lnTo>
                  <a:lnTo>
                    <a:pt x="173" y="168"/>
                  </a:lnTo>
                  <a:lnTo>
                    <a:pt x="172" y="174"/>
                  </a:lnTo>
                  <a:lnTo>
                    <a:pt x="169" y="178"/>
                  </a:lnTo>
                  <a:lnTo>
                    <a:pt x="169" y="178"/>
                  </a:lnTo>
                  <a:lnTo>
                    <a:pt x="166" y="182"/>
                  </a:lnTo>
                  <a:lnTo>
                    <a:pt x="162" y="187"/>
                  </a:lnTo>
                  <a:lnTo>
                    <a:pt x="158" y="189"/>
                  </a:lnTo>
                  <a:lnTo>
                    <a:pt x="153" y="191"/>
                  </a:lnTo>
                  <a:lnTo>
                    <a:pt x="148" y="191"/>
                  </a:lnTo>
                  <a:lnTo>
                    <a:pt x="144" y="191"/>
                  </a:lnTo>
                  <a:lnTo>
                    <a:pt x="138" y="190"/>
                  </a:lnTo>
                  <a:lnTo>
                    <a:pt x="134" y="188"/>
                  </a:lnTo>
                  <a:lnTo>
                    <a:pt x="84" y="159"/>
                  </a:lnTo>
                  <a:lnTo>
                    <a:pt x="84" y="159"/>
                  </a:lnTo>
                  <a:lnTo>
                    <a:pt x="80" y="156"/>
                  </a:lnTo>
                  <a:lnTo>
                    <a:pt x="76" y="152"/>
                  </a:lnTo>
                  <a:lnTo>
                    <a:pt x="74" y="148"/>
                  </a:lnTo>
                  <a:lnTo>
                    <a:pt x="71" y="143"/>
                  </a:lnTo>
                  <a:lnTo>
                    <a:pt x="71" y="138"/>
                  </a:lnTo>
                  <a:lnTo>
                    <a:pt x="71" y="134"/>
                  </a:lnTo>
                  <a:lnTo>
                    <a:pt x="72" y="128"/>
                  </a:lnTo>
                  <a:lnTo>
                    <a:pt x="75" y="124"/>
                  </a:lnTo>
                  <a:lnTo>
                    <a:pt x="75" y="124"/>
                  </a:lnTo>
                  <a:lnTo>
                    <a:pt x="78" y="120"/>
                  </a:lnTo>
                  <a:lnTo>
                    <a:pt x="81" y="116"/>
                  </a:lnTo>
                  <a:lnTo>
                    <a:pt x="85" y="113"/>
                  </a:lnTo>
                  <a:lnTo>
                    <a:pt x="90" y="112"/>
                  </a:lnTo>
                  <a:lnTo>
                    <a:pt x="95" y="111"/>
                  </a:lnTo>
                  <a:lnTo>
                    <a:pt x="100" y="111"/>
                  </a:lnTo>
                  <a:lnTo>
                    <a:pt x="105" y="112"/>
                  </a:lnTo>
                  <a:lnTo>
                    <a:pt x="110" y="114"/>
                  </a:lnTo>
                  <a:lnTo>
                    <a:pt x="160" y="143"/>
                  </a:lnTo>
                  <a:lnTo>
                    <a:pt x="160" y="143"/>
                  </a:lnTo>
                  <a:close/>
                  <a:moveTo>
                    <a:pt x="134" y="613"/>
                  </a:moveTo>
                  <a:lnTo>
                    <a:pt x="134" y="613"/>
                  </a:lnTo>
                  <a:lnTo>
                    <a:pt x="138" y="611"/>
                  </a:lnTo>
                  <a:lnTo>
                    <a:pt x="144" y="610"/>
                  </a:lnTo>
                  <a:lnTo>
                    <a:pt x="148" y="610"/>
                  </a:lnTo>
                  <a:lnTo>
                    <a:pt x="153" y="611"/>
                  </a:lnTo>
                  <a:lnTo>
                    <a:pt x="158" y="613"/>
                  </a:lnTo>
                  <a:lnTo>
                    <a:pt x="162" y="616"/>
                  </a:lnTo>
                  <a:lnTo>
                    <a:pt x="166" y="619"/>
                  </a:lnTo>
                  <a:lnTo>
                    <a:pt x="169" y="623"/>
                  </a:lnTo>
                  <a:lnTo>
                    <a:pt x="169" y="623"/>
                  </a:lnTo>
                  <a:lnTo>
                    <a:pt x="172" y="627"/>
                  </a:lnTo>
                  <a:lnTo>
                    <a:pt x="173" y="633"/>
                  </a:lnTo>
                  <a:lnTo>
                    <a:pt x="173" y="638"/>
                  </a:lnTo>
                  <a:lnTo>
                    <a:pt x="172" y="643"/>
                  </a:lnTo>
                  <a:lnTo>
                    <a:pt x="169" y="648"/>
                  </a:lnTo>
                  <a:lnTo>
                    <a:pt x="167" y="651"/>
                  </a:lnTo>
                  <a:lnTo>
                    <a:pt x="164" y="656"/>
                  </a:lnTo>
                  <a:lnTo>
                    <a:pt x="160" y="659"/>
                  </a:lnTo>
                  <a:lnTo>
                    <a:pt x="110" y="688"/>
                  </a:lnTo>
                  <a:lnTo>
                    <a:pt x="110" y="688"/>
                  </a:lnTo>
                  <a:lnTo>
                    <a:pt x="105" y="690"/>
                  </a:lnTo>
                  <a:lnTo>
                    <a:pt x="100" y="691"/>
                  </a:lnTo>
                  <a:lnTo>
                    <a:pt x="95" y="691"/>
                  </a:lnTo>
                  <a:lnTo>
                    <a:pt x="90" y="690"/>
                  </a:lnTo>
                  <a:lnTo>
                    <a:pt x="85" y="688"/>
                  </a:lnTo>
                  <a:lnTo>
                    <a:pt x="81" y="686"/>
                  </a:lnTo>
                  <a:lnTo>
                    <a:pt x="78" y="682"/>
                  </a:lnTo>
                  <a:lnTo>
                    <a:pt x="75" y="678"/>
                  </a:lnTo>
                  <a:lnTo>
                    <a:pt x="75" y="678"/>
                  </a:lnTo>
                  <a:lnTo>
                    <a:pt x="72" y="673"/>
                  </a:lnTo>
                  <a:lnTo>
                    <a:pt x="71" y="668"/>
                  </a:lnTo>
                  <a:lnTo>
                    <a:pt x="71" y="663"/>
                  </a:lnTo>
                  <a:lnTo>
                    <a:pt x="71" y="659"/>
                  </a:lnTo>
                  <a:lnTo>
                    <a:pt x="74" y="653"/>
                  </a:lnTo>
                  <a:lnTo>
                    <a:pt x="76" y="649"/>
                  </a:lnTo>
                  <a:lnTo>
                    <a:pt x="80" y="646"/>
                  </a:lnTo>
                  <a:lnTo>
                    <a:pt x="84" y="643"/>
                  </a:lnTo>
                  <a:lnTo>
                    <a:pt x="134" y="613"/>
                  </a:lnTo>
                  <a:lnTo>
                    <a:pt x="134" y="613"/>
                  </a:lnTo>
                  <a:close/>
                  <a:moveTo>
                    <a:pt x="83" y="375"/>
                  </a:moveTo>
                  <a:lnTo>
                    <a:pt x="83" y="375"/>
                  </a:lnTo>
                  <a:lnTo>
                    <a:pt x="89" y="375"/>
                  </a:lnTo>
                  <a:lnTo>
                    <a:pt x="94" y="377"/>
                  </a:lnTo>
                  <a:lnTo>
                    <a:pt x="98" y="380"/>
                  </a:lnTo>
                  <a:lnTo>
                    <a:pt x="102" y="383"/>
                  </a:lnTo>
                  <a:lnTo>
                    <a:pt x="105" y="386"/>
                  </a:lnTo>
                  <a:lnTo>
                    <a:pt x="107" y="390"/>
                  </a:lnTo>
                  <a:lnTo>
                    <a:pt x="109" y="396"/>
                  </a:lnTo>
                  <a:lnTo>
                    <a:pt x="109" y="401"/>
                  </a:lnTo>
                  <a:lnTo>
                    <a:pt x="109" y="401"/>
                  </a:lnTo>
                  <a:lnTo>
                    <a:pt x="109" y="406"/>
                  </a:lnTo>
                  <a:lnTo>
                    <a:pt x="107" y="411"/>
                  </a:lnTo>
                  <a:lnTo>
                    <a:pt x="105" y="415"/>
                  </a:lnTo>
                  <a:lnTo>
                    <a:pt x="102" y="419"/>
                  </a:lnTo>
                  <a:lnTo>
                    <a:pt x="98" y="423"/>
                  </a:lnTo>
                  <a:lnTo>
                    <a:pt x="94" y="425"/>
                  </a:lnTo>
                  <a:lnTo>
                    <a:pt x="89" y="426"/>
                  </a:lnTo>
                  <a:lnTo>
                    <a:pt x="83" y="427"/>
                  </a:lnTo>
                  <a:lnTo>
                    <a:pt x="26" y="427"/>
                  </a:lnTo>
                  <a:lnTo>
                    <a:pt x="26" y="427"/>
                  </a:lnTo>
                  <a:lnTo>
                    <a:pt x="21" y="426"/>
                  </a:lnTo>
                  <a:lnTo>
                    <a:pt x="16" y="425"/>
                  </a:lnTo>
                  <a:lnTo>
                    <a:pt x="12" y="423"/>
                  </a:lnTo>
                  <a:lnTo>
                    <a:pt x="8" y="419"/>
                  </a:lnTo>
                  <a:lnTo>
                    <a:pt x="5" y="415"/>
                  </a:lnTo>
                  <a:lnTo>
                    <a:pt x="2" y="411"/>
                  </a:lnTo>
                  <a:lnTo>
                    <a:pt x="0" y="406"/>
                  </a:lnTo>
                  <a:lnTo>
                    <a:pt x="0" y="401"/>
                  </a:lnTo>
                  <a:lnTo>
                    <a:pt x="0" y="401"/>
                  </a:lnTo>
                  <a:lnTo>
                    <a:pt x="0" y="396"/>
                  </a:lnTo>
                  <a:lnTo>
                    <a:pt x="2" y="390"/>
                  </a:lnTo>
                  <a:lnTo>
                    <a:pt x="5" y="386"/>
                  </a:lnTo>
                  <a:lnTo>
                    <a:pt x="8" y="383"/>
                  </a:lnTo>
                  <a:lnTo>
                    <a:pt x="12" y="380"/>
                  </a:lnTo>
                  <a:lnTo>
                    <a:pt x="16" y="377"/>
                  </a:lnTo>
                  <a:lnTo>
                    <a:pt x="21" y="375"/>
                  </a:lnTo>
                  <a:lnTo>
                    <a:pt x="26" y="375"/>
                  </a:lnTo>
                  <a:lnTo>
                    <a:pt x="83" y="375"/>
                  </a:lnTo>
                  <a:lnTo>
                    <a:pt x="83" y="375"/>
                  </a:lnTo>
                  <a:close/>
                  <a:moveTo>
                    <a:pt x="359" y="286"/>
                  </a:moveTo>
                  <a:lnTo>
                    <a:pt x="359" y="286"/>
                  </a:lnTo>
                  <a:lnTo>
                    <a:pt x="359" y="280"/>
                  </a:lnTo>
                  <a:lnTo>
                    <a:pt x="359" y="276"/>
                  </a:lnTo>
                  <a:lnTo>
                    <a:pt x="360" y="271"/>
                  </a:lnTo>
                  <a:lnTo>
                    <a:pt x="361" y="266"/>
                  </a:lnTo>
                  <a:lnTo>
                    <a:pt x="365" y="262"/>
                  </a:lnTo>
                  <a:lnTo>
                    <a:pt x="368" y="259"/>
                  </a:lnTo>
                  <a:lnTo>
                    <a:pt x="372" y="256"/>
                  </a:lnTo>
                  <a:lnTo>
                    <a:pt x="378" y="253"/>
                  </a:lnTo>
                  <a:lnTo>
                    <a:pt x="378" y="253"/>
                  </a:lnTo>
                  <a:lnTo>
                    <a:pt x="383" y="253"/>
                  </a:lnTo>
                  <a:lnTo>
                    <a:pt x="387" y="253"/>
                  </a:lnTo>
                  <a:lnTo>
                    <a:pt x="393" y="254"/>
                  </a:lnTo>
                  <a:lnTo>
                    <a:pt x="397" y="256"/>
                  </a:lnTo>
                  <a:lnTo>
                    <a:pt x="401" y="259"/>
                  </a:lnTo>
                  <a:lnTo>
                    <a:pt x="404" y="262"/>
                  </a:lnTo>
                  <a:lnTo>
                    <a:pt x="408" y="266"/>
                  </a:lnTo>
                  <a:lnTo>
                    <a:pt x="409" y="272"/>
                  </a:lnTo>
                  <a:lnTo>
                    <a:pt x="424" y="322"/>
                  </a:lnTo>
                  <a:lnTo>
                    <a:pt x="424" y="322"/>
                  </a:lnTo>
                  <a:lnTo>
                    <a:pt x="451" y="313"/>
                  </a:lnTo>
                  <a:lnTo>
                    <a:pt x="479" y="306"/>
                  </a:lnTo>
                  <a:lnTo>
                    <a:pt x="479" y="306"/>
                  </a:lnTo>
                  <a:lnTo>
                    <a:pt x="480" y="305"/>
                  </a:lnTo>
                  <a:lnTo>
                    <a:pt x="480" y="305"/>
                  </a:lnTo>
                  <a:lnTo>
                    <a:pt x="504" y="301"/>
                  </a:lnTo>
                  <a:lnTo>
                    <a:pt x="528" y="299"/>
                  </a:lnTo>
                  <a:lnTo>
                    <a:pt x="528" y="260"/>
                  </a:lnTo>
                  <a:lnTo>
                    <a:pt x="528" y="260"/>
                  </a:lnTo>
                  <a:lnTo>
                    <a:pt x="528" y="254"/>
                  </a:lnTo>
                  <a:lnTo>
                    <a:pt x="531" y="249"/>
                  </a:lnTo>
                  <a:lnTo>
                    <a:pt x="533" y="245"/>
                  </a:lnTo>
                  <a:lnTo>
                    <a:pt x="536" y="242"/>
                  </a:lnTo>
                  <a:lnTo>
                    <a:pt x="540" y="238"/>
                  </a:lnTo>
                  <a:lnTo>
                    <a:pt x="545" y="236"/>
                  </a:lnTo>
                  <a:lnTo>
                    <a:pt x="549" y="234"/>
                  </a:lnTo>
                  <a:lnTo>
                    <a:pt x="554" y="234"/>
                  </a:lnTo>
                  <a:lnTo>
                    <a:pt x="554" y="234"/>
                  </a:lnTo>
                  <a:lnTo>
                    <a:pt x="560" y="234"/>
                  </a:lnTo>
                  <a:lnTo>
                    <a:pt x="564" y="236"/>
                  </a:lnTo>
                  <a:lnTo>
                    <a:pt x="568" y="238"/>
                  </a:lnTo>
                  <a:lnTo>
                    <a:pt x="573" y="242"/>
                  </a:lnTo>
                  <a:lnTo>
                    <a:pt x="576" y="245"/>
                  </a:lnTo>
                  <a:lnTo>
                    <a:pt x="578" y="249"/>
                  </a:lnTo>
                  <a:lnTo>
                    <a:pt x="579" y="254"/>
                  </a:lnTo>
                  <a:lnTo>
                    <a:pt x="580" y="260"/>
                  </a:lnTo>
                  <a:lnTo>
                    <a:pt x="580" y="299"/>
                  </a:lnTo>
                  <a:lnTo>
                    <a:pt x="580" y="299"/>
                  </a:lnTo>
                  <a:lnTo>
                    <a:pt x="605" y="301"/>
                  </a:lnTo>
                  <a:lnTo>
                    <a:pt x="630" y="306"/>
                  </a:lnTo>
                  <a:lnTo>
                    <a:pt x="630" y="306"/>
                  </a:lnTo>
                  <a:lnTo>
                    <a:pt x="630" y="306"/>
                  </a:lnTo>
                  <a:lnTo>
                    <a:pt x="630" y="306"/>
                  </a:lnTo>
                  <a:lnTo>
                    <a:pt x="658" y="313"/>
                  </a:lnTo>
                  <a:lnTo>
                    <a:pt x="685" y="322"/>
                  </a:lnTo>
                  <a:lnTo>
                    <a:pt x="700" y="272"/>
                  </a:lnTo>
                  <a:lnTo>
                    <a:pt x="700" y="272"/>
                  </a:lnTo>
                  <a:lnTo>
                    <a:pt x="701" y="266"/>
                  </a:lnTo>
                  <a:lnTo>
                    <a:pt x="704" y="262"/>
                  </a:lnTo>
                  <a:lnTo>
                    <a:pt x="707" y="259"/>
                  </a:lnTo>
                  <a:lnTo>
                    <a:pt x="712" y="256"/>
                  </a:lnTo>
                  <a:lnTo>
                    <a:pt x="716" y="254"/>
                  </a:lnTo>
                  <a:lnTo>
                    <a:pt x="721" y="253"/>
                  </a:lnTo>
                  <a:lnTo>
                    <a:pt x="726" y="253"/>
                  </a:lnTo>
                  <a:lnTo>
                    <a:pt x="731" y="253"/>
                  </a:lnTo>
                  <a:lnTo>
                    <a:pt x="731" y="253"/>
                  </a:lnTo>
                  <a:lnTo>
                    <a:pt x="737" y="256"/>
                  </a:lnTo>
                  <a:lnTo>
                    <a:pt x="741" y="259"/>
                  </a:lnTo>
                  <a:lnTo>
                    <a:pt x="744" y="262"/>
                  </a:lnTo>
                  <a:lnTo>
                    <a:pt x="746" y="266"/>
                  </a:lnTo>
                  <a:lnTo>
                    <a:pt x="748" y="271"/>
                  </a:lnTo>
                  <a:lnTo>
                    <a:pt x="749" y="276"/>
                  </a:lnTo>
                  <a:lnTo>
                    <a:pt x="749" y="280"/>
                  </a:lnTo>
                  <a:lnTo>
                    <a:pt x="748" y="286"/>
                  </a:lnTo>
                  <a:lnTo>
                    <a:pt x="655" y="610"/>
                  </a:lnTo>
                  <a:lnTo>
                    <a:pt x="655" y="610"/>
                  </a:lnTo>
                  <a:lnTo>
                    <a:pt x="652" y="616"/>
                  </a:lnTo>
                  <a:lnTo>
                    <a:pt x="649" y="620"/>
                  </a:lnTo>
                  <a:lnTo>
                    <a:pt x="646" y="623"/>
                  </a:lnTo>
                  <a:lnTo>
                    <a:pt x="642" y="626"/>
                  </a:lnTo>
                  <a:lnTo>
                    <a:pt x="637" y="627"/>
                  </a:lnTo>
                  <a:lnTo>
                    <a:pt x="632" y="629"/>
                  </a:lnTo>
                  <a:lnTo>
                    <a:pt x="628" y="630"/>
                  </a:lnTo>
                  <a:lnTo>
                    <a:pt x="622" y="629"/>
                  </a:lnTo>
                  <a:lnTo>
                    <a:pt x="622" y="629"/>
                  </a:lnTo>
                  <a:lnTo>
                    <a:pt x="617" y="626"/>
                  </a:lnTo>
                  <a:lnTo>
                    <a:pt x="613" y="623"/>
                  </a:lnTo>
                  <a:lnTo>
                    <a:pt x="609" y="620"/>
                  </a:lnTo>
                  <a:lnTo>
                    <a:pt x="607" y="616"/>
                  </a:lnTo>
                  <a:lnTo>
                    <a:pt x="605" y="611"/>
                  </a:lnTo>
                  <a:lnTo>
                    <a:pt x="604" y="607"/>
                  </a:lnTo>
                  <a:lnTo>
                    <a:pt x="604" y="602"/>
                  </a:lnTo>
                  <a:lnTo>
                    <a:pt x="605" y="596"/>
                  </a:lnTo>
                  <a:lnTo>
                    <a:pt x="670" y="372"/>
                  </a:lnTo>
                  <a:lnTo>
                    <a:pt x="670" y="372"/>
                  </a:lnTo>
                  <a:lnTo>
                    <a:pt x="645" y="363"/>
                  </a:lnTo>
                  <a:lnTo>
                    <a:pt x="619" y="356"/>
                  </a:lnTo>
                  <a:lnTo>
                    <a:pt x="619" y="356"/>
                  </a:lnTo>
                  <a:lnTo>
                    <a:pt x="619" y="356"/>
                  </a:lnTo>
                  <a:lnTo>
                    <a:pt x="600" y="353"/>
                  </a:lnTo>
                  <a:lnTo>
                    <a:pt x="580" y="350"/>
                  </a:lnTo>
                  <a:lnTo>
                    <a:pt x="580" y="414"/>
                  </a:lnTo>
                  <a:lnTo>
                    <a:pt x="580" y="414"/>
                  </a:lnTo>
                  <a:lnTo>
                    <a:pt x="579" y="418"/>
                  </a:lnTo>
                  <a:lnTo>
                    <a:pt x="578" y="424"/>
                  </a:lnTo>
                  <a:lnTo>
                    <a:pt x="576" y="428"/>
                  </a:lnTo>
                  <a:lnTo>
                    <a:pt x="573" y="431"/>
                  </a:lnTo>
                  <a:lnTo>
                    <a:pt x="568" y="434"/>
                  </a:lnTo>
                  <a:lnTo>
                    <a:pt x="564" y="438"/>
                  </a:lnTo>
                  <a:lnTo>
                    <a:pt x="560" y="439"/>
                  </a:lnTo>
                  <a:lnTo>
                    <a:pt x="554" y="440"/>
                  </a:lnTo>
                  <a:lnTo>
                    <a:pt x="554" y="440"/>
                  </a:lnTo>
                  <a:lnTo>
                    <a:pt x="549" y="439"/>
                  </a:lnTo>
                  <a:lnTo>
                    <a:pt x="545" y="438"/>
                  </a:lnTo>
                  <a:lnTo>
                    <a:pt x="540" y="434"/>
                  </a:lnTo>
                  <a:lnTo>
                    <a:pt x="536" y="431"/>
                  </a:lnTo>
                  <a:lnTo>
                    <a:pt x="533" y="428"/>
                  </a:lnTo>
                  <a:lnTo>
                    <a:pt x="531" y="424"/>
                  </a:lnTo>
                  <a:lnTo>
                    <a:pt x="528" y="418"/>
                  </a:lnTo>
                  <a:lnTo>
                    <a:pt x="528" y="414"/>
                  </a:lnTo>
                  <a:lnTo>
                    <a:pt x="528" y="350"/>
                  </a:lnTo>
                  <a:lnTo>
                    <a:pt x="528" y="350"/>
                  </a:lnTo>
                  <a:lnTo>
                    <a:pt x="509" y="353"/>
                  </a:lnTo>
                  <a:lnTo>
                    <a:pt x="491" y="356"/>
                  </a:lnTo>
                  <a:lnTo>
                    <a:pt x="491" y="356"/>
                  </a:lnTo>
                  <a:lnTo>
                    <a:pt x="490" y="356"/>
                  </a:lnTo>
                  <a:lnTo>
                    <a:pt x="490" y="356"/>
                  </a:lnTo>
                  <a:lnTo>
                    <a:pt x="464" y="363"/>
                  </a:lnTo>
                  <a:lnTo>
                    <a:pt x="439" y="372"/>
                  </a:lnTo>
                  <a:lnTo>
                    <a:pt x="504" y="596"/>
                  </a:lnTo>
                  <a:lnTo>
                    <a:pt x="504" y="596"/>
                  </a:lnTo>
                  <a:lnTo>
                    <a:pt x="505" y="602"/>
                  </a:lnTo>
                  <a:lnTo>
                    <a:pt x="505" y="607"/>
                  </a:lnTo>
                  <a:lnTo>
                    <a:pt x="504" y="611"/>
                  </a:lnTo>
                  <a:lnTo>
                    <a:pt x="502" y="616"/>
                  </a:lnTo>
                  <a:lnTo>
                    <a:pt x="499" y="620"/>
                  </a:lnTo>
                  <a:lnTo>
                    <a:pt x="495" y="623"/>
                  </a:lnTo>
                  <a:lnTo>
                    <a:pt x="492" y="626"/>
                  </a:lnTo>
                  <a:lnTo>
                    <a:pt x="486" y="629"/>
                  </a:lnTo>
                  <a:lnTo>
                    <a:pt x="486" y="629"/>
                  </a:lnTo>
                  <a:lnTo>
                    <a:pt x="481" y="630"/>
                  </a:lnTo>
                  <a:lnTo>
                    <a:pt x="477" y="629"/>
                  </a:lnTo>
                  <a:lnTo>
                    <a:pt x="471" y="627"/>
                  </a:lnTo>
                  <a:lnTo>
                    <a:pt x="467" y="626"/>
                  </a:lnTo>
                  <a:lnTo>
                    <a:pt x="463" y="623"/>
                  </a:lnTo>
                  <a:lnTo>
                    <a:pt x="459" y="620"/>
                  </a:lnTo>
                  <a:lnTo>
                    <a:pt x="456" y="616"/>
                  </a:lnTo>
                  <a:lnTo>
                    <a:pt x="454" y="610"/>
                  </a:lnTo>
                  <a:lnTo>
                    <a:pt x="359" y="286"/>
                  </a:lnTo>
                  <a:lnTo>
                    <a:pt x="359" y="28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 name="Freeform: Shape 21"/>
            <p:cNvSpPr/>
            <p:nvPr/>
          </p:nvSpPr>
          <p:spPr bwMode="auto">
            <a:xfrm>
              <a:off x="3459135" y="4139524"/>
              <a:ext cx="547015" cy="547015"/>
            </a:xfrm>
            <a:custGeom>
              <a:avLst/>
              <a:gdLst>
                <a:gd name="T0" fmla="*/ 1040 w 1104"/>
                <a:gd name="T1" fmla="*/ 3 h 1104"/>
                <a:gd name="T2" fmla="*/ 800 w 1104"/>
                <a:gd name="T3" fmla="*/ 51 h 1104"/>
                <a:gd name="T4" fmla="*/ 817 w 1104"/>
                <a:gd name="T5" fmla="*/ 333 h 1104"/>
                <a:gd name="T6" fmla="*/ 1001 w 1104"/>
                <a:gd name="T7" fmla="*/ 207 h 1104"/>
                <a:gd name="T8" fmla="*/ 1048 w 1104"/>
                <a:gd name="T9" fmla="*/ 372 h 1104"/>
                <a:gd name="T10" fmla="*/ 695 w 1104"/>
                <a:gd name="T11" fmla="*/ 383 h 1104"/>
                <a:gd name="T12" fmla="*/ 673 w 1104"/>
                <a:gd name="T13" fmla="*/ 372 h 1104"/>
                <a:gd name="T14" fmla="*/ 670 w 1104"/>
                <a:gd name="T15" fmla="*/ 20 h 1104"/>
                <a:gd name="T16" fmla="*/ 689 w 1104"/>
                <a:gd name="T17" fmla="*/ 1 h 1104"/>
                <a:gd name="T18" fmla="*/ 332 w 1104"/>
                <a:gd name="T19" fmla="*/ 1063 h 1104"/>
                <a:gd name="T20" fmla="*/ 288 w 1104"/>
                <a:gd name="T21" fmla="*/ 1102 h 1104"/>
                <a:gd name="T22" fmla="*/ 239 w 1104"/>
                <a:gd name="T23" fmla="*/ 1093 h 1104"/>
                <a:gd name="T24" fmla="*/ 219 w 1104"/>
                <a:gd name="T25" fmla="*/ 1081 h 1104"/>
                <a:gd name="T26" fmla="*/ 201 w 1104"/>
                <a:gd name="T27" fmla="*/ 1093 h 1104"/>
                <a:gd name="T28" fmla="*/ 151 w 1104"/>
                <a:gd name="T29" fmla="*/ 1102 h 1104"/>
                <a:gd name="T30" fmla="*/ 107 w 1104"/>
                <a:gd name="T31" fmla="*/ 1063 h 1104"/>
                <a:gd name="T32" fmla="*/ 61 w 1104"/>
                <a:gd name="T33" fmla="*/ 690 h 1104"/>
                <a:gd name="T34" fmla="*/ 20 w 1104"/>
                <a:gd name="T35" fmla="*/ 650 h 1104"/>
                <a:gd name="T36" fmla="*/ 2 w 1104"/>
                <a:gd name="T37" fmla="*/ 471 h 1104"/>
                <a:gd name="T38" fmla="*/ 25 w 1104"/>
                <a:gd name="T39" fmla="*/ 331 h 1104"/>
                <a:gd name="T40" fmla="*/ 156 w 1104"/>
                <a:gd name="T41" fmla="*/ 300 h 1104"/>
                <a:gd name="T42" fmla="*/ 219 w 1104"/>
                <a:gd name="T43" fmla="*/ 380 h 1104"/>
                <a:gd name="T44" fmla="*/ 284 w 1104"/>
                <a:gd name="T45" fmla="*/ 300 h 1104"/>
                <a:gd name="T46" fmla="*/ 377 w 1104"/>
                <a:gd name="T47" fmla="*/ 318 h 1104"/>
                <a:gd name="T48" fmla="*/ 440 w 1104"/>
                <a:gd name="T49" fmla="*/ 392 h 1104"/>
                <a:gd name="T50" fmla="*/ 474 w 1104"/>
                <a:gd name="T51" fmla="*/ 405 h 1104"/>
                <a:gd name="T52" fmla="*/ 542 w 1104"/>
                <a:gd name="T53" fmla="*/ 354 h 1104"/>
                <a:gd name="T54" fmla="*/ 597 w 1104"/>
                <a:gd name="T55" fmla="*/ 353 h 1104"/>
                <a:gd name="T56" fmla="*/ 624 w 1104"/>
                <a:gd name="T57" fmla="*/ 402 h 1104"/>
                <a:gd name="T58" fmla="*/ 573 w 1104"/>
                <a:gd name="T59" fmla="*/ 461 h 1104"/>
                <a:gd name="T60" fmla="*/ 476 w 1104"/>
                <a:gd name="T61" fmla="*/ 521 h 1104"/>
                <a:gd name="T62" fmla="*/ 446 w 1104"/>
                <a:gd name="T63" fmla="*/ 525 h 1104"/>
                <a:gd name="T64" fmla="*/ 396 w 1104"/>
                <a:gd name="T65" fmla="*/ 493 h 1104"/>
                <a:gd name="T66" fmla="*/ 334 w 1104"/>
                <a:gd name="T67" fmla="*/ 1052 h 1104"/>
                <a:gd name="T68" fmla="*/ 257 w 1104"/>
                <a:gd name="T69" fmla="*/ 61 h 1104"/>
                <a:gd name="T70" fmla="*/ 297 w 1104"/>
                <a:gd name="T71" fmla="*/ 97 h 1104"/>
                <a:gd name="T72" fmla="*/ 312 w 1104"/>
                <a:gd name="T73" fmla="*/ 152 h 1104"/>
                <a:gd name="T74" fmla="*/ 300 w 1104"/>
                <a:gd name="T75" fmla="*/ 202 h 1104"/>
                <a:gd name="T76" fmla="*/ 261 w 1104"/>
                <a:gd name="T77" fmla="*/ 252 h 1104"/>
                <a:gd name="T78" fmla="*/ 217 w 1104"/>
                <a:gd name="T79" fmla="*/ 268 h 1104"/>
                <a:gd name="T80" fmla="*/ 166 w 1104"/>
                <a:gd name="T81" fmla="*/ 243 h 1104"/>
                <a:gd name="T82" fmla="*/ 134 w 1104"/>
                <a:gd name="T83" fmla="*/ 188 h 1104"/>
                <a:gd name="T84" fmla="*/ 129 w 1104"/>
                <a:gd name="T85" fmla="*/ 138 h 1104"/>
                <a:gd name="T86" fmla="*/ 150 w 1104"/>
                <a:gd name="T87" fmla="*/ 87 h 1104"/>
                <a:gd name="T88" fmla="*/ 195 w 1104"/>
                <a:gd name="T89" fmla="*/ 57 h 1104"/>
                <a:gd name="T90" fmla="*/ 817 w 1104"/>
                <a:gd name="T91" fmla="*/ 106 h 1104"/>
                <a:gd name="T92" fmla="*/ 791 w 1104"/>
                <a:gd name="T93" fmla="*/ 94 h 1104"/>
                <a:gd name="T94" fmla="*/ 769 w 1104"/>
                <a:gd name="T95" fmla="*/ 113 h 1104"/>
                <a:gd name="T96" fmla="*/ 784 w 1104"/>
                <a:gd name="T97" fmla="*/ 255 h 1104"/>
                <a:gd name="T98" fmla="*/ 821 w 1104"/>
                <a:gd name="T99" fmla="*/ 291 h 1104"/>
                <a:gd name="T100" fmla="*/ 875 w 1104"/>
                <a:gd name="T101" fmla="*/ 258 h 1104"/>
                <a:gd name="T102" fmla="*/ 1099 w 1104"/>
                <a:gd name="T103" fmla="*/ 50 h 1104"/>
                <a:gd name="T104" fmla="*/ 1097 w 1104"/>
                <a:gd name="T105" fmla="*/ 30 h 1104"/>
                <a:gd name="T106" fmla="*/ 1016 w 1104"/>
                <a:gd name="T107" fmla="*/ 75 h 1104"/>
                <a:gd name="T108" fmla="*/ 825 w 1104"/>
                <a:gd name="T109" fmla="*/ 142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04" h="1104">
                  <a:moveTo>
                    <a:pt x="695" y="0"/>
                  </a:moveTo>
                  <a:lnTo>
                    <a:pt x="1027" y="0"/>
                  </a:lnTo>
                  <a:lnTo>
                    <a:pt x="1027" y="0"/>
                  </a:lnTo>
                  <a:lnTo>
                    <a:pt x="1031" y="0"/>
                  </a:lnTo>
                  <a:lnTo>
                    <a:pt x="1035" y="2"/>
                  </a:lnTo>
                  <a:lnTo>
                    <a:pt x="1040" y="3"/>
                  </a:lnTo>
                  <a:lnTo>
                    <a:pt x="1043" y="6"/>
                  </a:lnTo>
                  <a:lnTo>
                    <a:pt x="1043" y="6"/>
                  </a:lnTo>
                  <a:lnTo>
                    <a:pt x="1008" y="29"/>
                  </a:lnTo>
                  <a:lnTo>
                    <a:pt x="973" y="51"/>
                  </a:lnTo>
                  <a:lnTo>
                    <a:pt x="800" y="51"/>
                  </a:lnTo>
                  <a:lnTo>
                    <a:pt x="800" y="51"/>
                  </a:lnTo>
                  <a:lnTo>
                    <a:pt x="791" y="51"/>
                  </a:lnTo>
                  <a:lnTo>
                    <a:pt x="721" y="51"/>
                  </a:lnTo>
                  <a:lnTo>
                    <a:pt x="721" y="332"/>
                  </a:lnTo>
                  <a:lnTo>
                    <a:pt x="808" y="332"/>
                  </a:lnTo>
                  <a:lnTo>
                    <a:pt x="808" y="332"/>
                  </a:lnTo>
                  <a:lnTo>
                    <a:pt x="817" y="333"/>
                  </a:lnTo>
                  <a:lnTo>
                    <a:pt x="825" y="334"/>
                  </a:lnTo>
                  <a:lnTo>
                    <a:pt x="833" y="334"/>
                  </a:lnTo>
                  <a:lnTo>
                    <a:pt x="841" y="332"/>
                  </a:lnTo>
                  <a:lnTo>
                    <a:pt x="1001" y="332"/>
                  </a:lnTo>
                  <a:lnTo>
                    <a:pt x="1001" y="207"/>
                  </a:lnTo>
                  <a:lnTo>
                    <a:pt x="1001" y="207"/>
                  </a:lnTo>
                  <a:lnTo>
                    <a:pt x="1053" y="156"/>
                  </a:lnTo>
                  <a:lnTo>
                    <a:pt x="1053" y="357"/>
                  </a:lnTo>
                  <a:lnTo>
                    <a:pt x="1053" y="357"/>
                  </a:lnTo>
                  <a:lnTo>
                    <a:pt x="1053" y="363"/>
                  </a:lnTo>
                  <a:lnTo>
                    <a:pt x="1050" y="367"/>
                  </a:lnTo>
                  <a:lnTo>
                    <a:pt x="1048" y="372"/>
                  </a:lnTo>
                  <a:lnTo>
                    <a:pt x="1045" y="376"/>
                  </a:lnTo>
                  <a:lnTo>
                    <a:pt x="1041" y="379"/>
                  </a:lnTo>
                  <a:lnTo>
                    <a:pt x="1036" y="381"/>
                  </a:lnTo>
                  <a:lnTo>
                    <a:pt x="1032" y="382"/>
                  </a:lnTo>
                  <a:lnTo>
                    <a:pt x="1027" y="383"/>
                  </a:lnTo>
                  <a:lnTo>
                    <a:pt x="695" y="383"/>
                  </a:lnTo>
                  <a:lnTo>
                    <a:pt x="695" y="383"/>
                  </a:lnTo>
                  <a:lnTo>
                    <a:pt x="689" y="382"/>
                  </a:lnTo>
                  <a:lnTo>
                    <a:pt x="685" y="381"/>
                  </a:lnTo>
                  <a:lnTo>
                    <a:pt x="681" y="379"/>
                  </a:lnTo>
                  <a:lnTo>
                    <a:pt x="676" y="376"/>
                  </a:lnTo>
                  <a:lnTo>
                    <a:pt x="673" y="372"/>
                  </a:lnTo>
                  <a:lnTo>
                    <a:pt x="671" y="367"/>
                  </a:lnTo>
                  <a:lnTo>
                    <a:pt x="670" y="363"/>
                  </a:lnTo>
                  <a:lnTo>
                    <a:pt x="669" y="357"/>
                  </a:lnTo>
                  <a:lnTo>
                    <a:pt x="669" y="25"/>
                  </a:lnTo>
                  <a:lnTo>
                    <a:pt x="669" y="25"/>
                  </a:lnTo>
                  <a:lnTo>
                    <a:pt x="670" y="20"/>
                  </a:lnTo>
                  <a:lnTo>
                    <a:pt x="671" y="16"/>
                  </a:lnTo>
                  <a:lnTo>
                    <a:pt x="673" y="11"/>
                  </a:lnTo>
                  <a:lnTo>
                    <a:pt x="676" y="7"/>
                  </a:lnTo>
                  <a:lnTo>
                    <a:pt x="681" y="4"/>
                  </a:lnTo>
                  <a:lnTo>
                    <a:pt x="685" y="2"/>
                  </a:lnTo>
                  <a:lnTo>
                    <a:pt x="689" y="1"/>
                  </a:lnTo>
                  <a:lnTo>
                    <a:pt x="695" y="0"/>
                  </a:lnTo>
                  <a:lnTo>
                    <a:pt x="695" y="0"/>
                  </a:lnTo>
                  <a:close/>
                  <a:moveTo>
                    <a:pt x="334" y="1052"/>
                  </a:moveTo>
                  <a:lnTo>
                    <a:pt x="334" y="1052"/>
                  </a:lnTo>
                  <a:lnTo>
                    <a:pt x="334" y="1057"/>
                  </a:lnTo>
                  <a:lnTo>
                    <a:pt x="332" y="1063"/>
                  </a:lnTo>
                  <a:lnTo>
                    <a:pt x="328" y="1072"/>
                  </a:lnTo>
                  <a:lnTo>
                    <a:pt x="323" y="1081"/>
                  </a:lnTo>
                  <a:lnTo>
                    <a:pt x="315" y="1088"/>
                  </a:lnTo>
                  <a:lnTo>
                    <a:pt x="307" y="1095"/>
                  </a:lnTo>
                  <a:lnTo>
                    <a:pt x="298" y="1099"/>
                  </a:lnTo>
                  <a:lnTo>
                    <a:pt x="288" y="1102"/>
                  </a:lnTo>
                  <a:lnTo>
                    <a:pt x="278" y="1104"/>
                  </a:lnTo>
                  <a:lnTo>
                    <a:pt x="278" y="1104"/>
                  </a:lnTo>
                  <a:lnTo>
                    <a:pt x="265" y="1102"/>
                  </a:lnTo>
                  <a:lnTo>
                    <a:pt x="251" y="1098"/>
                  </a:lnTo>
                  <a:lnTo>
                    <a:pt x="244" y="1096"/>
                  </a:lnTo>
                  <a:lnTo>
                    <a:pt x="239" y="1093"/>
                  </a:lnTo>
                  <a:lnTo>
                    <a:pt x="233" y="1090"/>
                  </a:lnTo>
                  <a:lnTo>
                    <a:pt x="229" y="1085"/>
                  </a:lnTo>
                  <a:lnTo>
                    <a:pt x="229" y="1085"/>
                  </a:lnTo>
                  <a:lnTo>
                    <a:pt x="228" y="1083"/>
                  </a:lnTo>
                  <a:lnTo>
                    <a:pt x="225" y="1082"/>
                  </a:lnTo>
                  <a:lnTo>
                    <a:pt x="219" y="1081"/>
                  </a:lnTo>
                  <a:lnTo>
                    <a:pt x="215" y="1082"/>
                  </a:lnTo>
                  <a:lnTo>
                    <a:pt x="212" y="1083"/>
                  </a:lnTo>
                  <a:lnTo>
                    <a:pt x="210" y="1085"/>
                  </a:lnTo>
                  <a:lnTo>
                    <a:pt x="210" y="1085"/>
                  </a:lnTo>
                  <a:lnTo>
                    <a:pt x="206" y="1090"/>
                  </a:lnTo>
                  <a:lnTo>
                    <a:pt x="201" y="1093"/>
                  </a:lnTo>
                  <a:lnTo>
                    <a:pt x="196" y="1096"/>
                  </a:lnTo>
                  <a:lnTo>
                    <a:pt x="189" y="1098"/>
                  </a:lnTo>
                  <a:lnTo>
                    <a:pt x="175" y="1102"/>
                  </a:lnTo>
                  <a:lnTo>
                    <a:pt x="161" y="1104"/>
                  </a:lnTo>
                  <a:lnTo>
                    <a:pt x="161" y="1104"/>
                  </a:lnTo>
                  <a:lnTo>
                    <a:pt x="151" y="1102"/>
                  </a:lnTo>
                  <a:lnTo>
                    <a:pt x="142" y="1099"/>
                  </a:lnTo>
                  <a:lnTo>
                    <a:pt x="133" y="1095"/>
                  </a:lnTo>
                  <a:lnTo>
                    <a:pt x="124" y="1088"/>
                  </a:lnTo>
                  <a:lnTo>
                    <a:pt x="117" y="1081"/>
                  </a:lnTo>
                  <a:lnTo>
                    <a:pt x="111" y="1072"/>
                  </a:lnTo>
                  <a:lnTo>
                    <a:pt x="107" y="1063"/>
                  </a:lnTo>
                  <a:lnTo>
                    <a:pt x="105" y="1052"/>
                  </a:lnTo>
                  <a:lnTo>
                    <a:pt x="94" y="696"/>
                  </a:lnTo>
                  <a:lnTo>
                    <a:pt x="80" y="695"/>
                  </a:lnTo>
                  <a:lnTo>
                    <a:pt x="80" y="695"/>
                  </a:lnTo>
                  <a:lnTo>
                    <a:pt x="71" y="693"/>
                  </a:lnTo>
                  <a:lnTo>
                    <a:pt x="61" y="690"/>
                  </a:lnTo>
                  <a:lnTo>
                    <a:pt x="51" y="685"/>
                  </a:lnTo>
                  <a:lnTo>
                    <a:pt x="42" y="680"/>
                  </a:lnTo>
                  <a:lnTo>
                    <a:pt x="34" y="674"/>
                  </a:lnTo>
                  <a:lnTo>
                    <a:pt x="27" y="667"/>
                  </a:lnTo>
                  <a:lnTo>
                    <a:pt x="23" y="658"/>
                  </a:lnTo>
                  <a:lnTo>
                    <a:pt x="20" y="650"/>
                  </a:lnTo>
                  <a:lnTo>
                    <a:pt x="20" y="650"/>
                  </a:lnTo>
                  <a:lnTo>
                    <a:pt x="10" y="600"/>
                  </a:lnTo>
                  <a:lnTo>
                    <a:pt x="5" y="561"/>
                  </a:lnTo>
                  <a:lnTo>
                    <a:pt x="2" y="529"/>
                  </a:lnTo>
                  <a:lnTo>
                    <a:pt x="0" y="500"/>
                  </a:lnTo>
                  <a:lnTo>
                    <a:pt x="2" y="471"/>
                  </a:lnTo>
                  <a:lnTo>
                    <a:pt x="6" y="438"/>
                  </a:lnTo>
                  <a:lnTo>
                    <a:pt x="18" y="346"/>
                  </a:lnTo>
                  <a:lnTo>
                    <a:pt x="18" y="346"/>
                  </a:lnTo>
                  <a:lnTo>
                    <a:pt x="19" y="341"/>
                  </a:lnTo>
                  <a:lnTo>
                    <a:pt x="22" y="336"/>
                  </a:lnTo>
                  <a:lnTo>
                    <a:pt x="25" y="331"/>
                  </a:lnTo>
                  <a:lnTo>
                    <a:pt x="30" y="325"/>
                  </a:lnTo>
                  <a:lnTo>
                    <a:pt x="35" y="321"/>
                  </a:lnTo>
                  <a:lnTo>
                    <a:pt x="41" y="317"/>
                  </a:lnTo>
                  <a:lnTo>
                    <a:pt x="48" y="313"/>
                  </a:lnTo>
                  <a:lnTo>
                    <a:pt x="57" y="312"/>
                  </a:lnTo>
                  <a:lnTo>
                    <a:pt x="156" y="300"/>
                  </a:lnTo>
                  <a:lnTo>
                    <a:pt x="156" y="300"/>
                  </a:lnTo>
                  <a:lnTo>
                    <a:pt x="160" y="300"/>
                  </a:lnTo>
                  <a:lnTo>
                    <a:pt x="164" y="301"/>
                  </a:lnTo>
                  <a:lnTo>
                    <a:pt x="168" y="304"/>
                  </a:lnTo>
                  <a:lnTo>
                    <a:pt x="171" y="307"/>
                  </a:lnTo>
                  <a:lnTo>
                    <a:pt x="219" y="380"/>
                  </a:lnTo>
                  <a:lnTo>
                    <a:pt x="269" y="307"/>
                  </a:lnTo>
                  <a:lnTo>
                    <a:pt x="269" y="307"/>
                  </a:lnTo>
                  <a:lnTo>
                    <a:pt x="271" y="304"/>
                  </a:lnTo>
                  <a:lnTo>
                    <a:pt x="275" y="301"/>
                  </a:lnTo>
                  <a:lnTo>
                    <a:pt x="280" y="300"/>
                  </a:lnTo>
                  <a:lnTo>
                    <a:pt x="284" y="300"/>
                  </a:lnTo>
                  <a:lnTo>
                    <a:pt x="340" y="307"/>
                  </a:lnTo>
                  <a:lnTo>
                    <a:pt x="340" y="307"/>
                  </a:lnTo>
                  <a:lnTo>
                    <a:pt x="358" y="310"/>
                  </a:lnTo>
                  <a:lnTo>
                    <a:pt x="366" y="312"/>
                  </a:lnTo>
                  <a:lnTo>
                    <a:pt x="371" y="314"/>
                  </a:lnTo>
                  <a:lnTo>
                    <a:pt x="377" y="318"/>
                  </a:lnTo>
                  <a:lnTo>
                    <a:pt x="381" y="321"/>
                  </a:lnTo>
                  <a:lnTo>
                    <a:pt x="389" y="329"/>
                  </a:lnTo>
                  <a:lnTo>
                    <a:pt x="389" y="329"/>
                  </a:lnTo>
                  <a:lnTo>
                    <a:pt x="417" y="364"/>
                  </a:lnTo>
                  <a:lnTo>
                    <a:pt x="440" y="392"/>
                  </a:lnTo>
                  <a:lnTo>
                    <a:pt x="440" y="392"/>
                  </a:lnTo>
                  <a:lnTo>
                    <a:pt x="451" y="403"/>
                  </a:lnTo>
                  <a:lnTo>
                    <a:pt x="451" y="403"/>
                  </a:lnTo>
                  <a:lnTo>
                    <a:pt x="456" y="406"/>
                  </a:lnTo>
                  <a:lnTo>
                    <a:pt x="462" y="408"/>
                  </a:lnTo>
                  <a:lnTo>
                    <a:pt x="467" y="407"/>
                  </a:lnTo>
                  <a:lnTo>
                    <a:pt x="474" y="405"/>
                  </a:lnTo>
                  <a:lnTo>
                    <a:pt x="474" y="405"/>
                  </a:lnTo>
                  <a:lnTo>
                    <a:pt x="482" y="398"/>
                  </a:lnTo>
                  <a:lnTo>
                    <a:pt x="482" y="398"/>
                  </a:lnTo>
                  <a:lnTo>
                    <a:pt x="511" y="378"/>
                  </a:lnTo>
                  <a:lnTo>
                    <a:pt x="542" y="354"/>
                  </a:lnTo>
                  <a:lnTo>
                    <a:pt x="542" y="354"/>
                  </a:lnTo>
                  <a:lnTo>
                    <a:pt x="551" y="349"/>
                  </a:lnTo>
                  <a:lnTo>
                    <a:pt x="561" y="346"/>
                  </a:lnTo>
                  <a:lnTo>
                    <a:pt x="571" y="345"/>
                  </a:lnTo>
                  <a:lnTo>
                    <a:pt x="579" y="346"/>
                  </a:lnTo>
                  <a:lnTo>
                    <a:pt x="589" y="349"/>
                  </a:lnTo>
                  <a:lnTo>
                    <a:pt x="597" y="353"/>
                  </a:lnTo>
                  <a:lnTo>
                    <a:pt x="604" y="360"/>
                  </a:lnTo>
                  <a:lnTo>
                    <a:pt x="612" y="366"/>
                  </a:lnTo>
                  <a:lnTo>
                    <a:pt x="616" y="375"/>
                  </a:lnTo>
                  <a:lnTo>
                    <a:pt x="620" y="383"/>
                  </a:lnTo>
                  <a:lnTo>
                    <a:pt x="623" y="392"/>
                  </a:lnTo>
                  <a:lnTo>
                    <a:pt x="624" y="402"/>
                  </a:lnTo>
                  <a:lnTo>
                    <a:pt x="623" y="410"/>
                  </a:lnTo>
                  <a:lnTo>
                    <a:pt x="619" y="420"/>
                  </a:lnTo>
                  <a:lnTo>
                    <a:pt x="613" y="429"/>
                  </a:lnTo>
                  <a:lnTo>
                    <a:pt x="605" y="436"/>
                  </a:lnTo>
                  <a:lnTo>
                    <a:pt x="605" y="436"/>
                  </a:lnTo>
                  <a:lnTo>
                    <a:pt x="573" y="461"/>
                  </a:lnTo>
                  <a:lnTo>
                    <a:pt x="542" y="484"/>
                  </a:lnTo>
                  <a:lnTo>
                    <a:pt x="542" y="484"/>
                  </a:lnTo>
                  <a:lnTo>
                    <a:pt x="522" y="495"/>
                  </a:lnTo>
                  <a:lnTo>
                    <a:pt x="505" y="506"/>
                  </a:lnTo>
                  <a:lnTo>
                    <a:pt x="490" y="515"/>
                  </a:lnTo>
                  <a:lnTo>
                    <a:pt x="476" y="521"/>
                  </a:lnTo>
                  <a:lnTo>
                    <a:pt x="476" y="521"/>
                  </a:lnTo>
                  <a:lnTo>
                    <a:pt x="470" y="524"/>
                  </a:lnTo>
                  <a:lnTo>
                    <a:pt x="464" y="525"/>
                  </a:lnTo>
                  <a:lnTo>
                    <a:pt x="458" y="526"/>
                  </a:lnTo>
                  <a:lnTo>
                    <a:pt x="452" y="526"/>
                  </a:lnTo>
                  <a:lnTo>
                    <a:pt x="446" y="525"/>
                  </a:lnTo>
                  <a:lnTo>
                    <a:pt x="439" y="524"/>
                  </a:lnTo>
                  <a:lnTo>
                    <a:pt x="433" y="520"/>
                  </a:lnTo>
                  <a:lnTo>
                    <a:pt x="427" y="517"/>
                  </a:lnTo>
                  <a:lnTo>
                    <a:pt x="427" y="517"/>
                  </a:lnTo>
                  <a:lnTo>
                    <a:pt x="411" y="506"/>
                  </a:lnTo>
                  <a:lnTo>
                    <a:pt x="396" y="493"/>
                  </a:lnTo>
                  <a:lnTo>
                    <a:pt x="380" y="478"/>
                  </a:lnTo>
                  <a:lnTo>
                    <a:pt x="365" y="461"/>
                  </a:lnTo>
                  <a:lnTo>
                    <a:pt x="365" y="461"/>
                  </a:lnTo>
                  <a:lnTo>
                    <a:pt x="352" y="447"/>
                  </a:lnTo>
                  <a:lnTo>
                    <a:pt x="334" y="1052"/>
                  </a:lnTo>
                  <a:lnTo>
                    <a:pt x="334" y="1052"/>
                  </a:lnTo>
                  <a:close/>
                  <a:moveTo>
                    <a:pt x="221" y="52"/>
                  </a:moveTo>
                  <a:lnTo>
                    <a:pt x="221" y="52"/>
                  </a:lnTo>
                  <a:lnTo>
                    <a:pt x="231" y="53"/>
                  </a:lnTo>
                  <a:lnTo>
                    <a:pt x="240" y="55"/>
                  </a:lnTo>
                  <a:lnTo>
                    <a:pt x="248" y="58"/>
                  </a:lnTo>
                  <a:lnTo>
                    <a:pt x="257" y="61"/>
                  </a:lnTo>
                  <a:lnTo>
                    <a:pt x="266" y="65"/>
                  </a:lnTo>
                  <a:lnTo>
                    <a:pt x="273" y="70"/>
                  </a:lnTo>
                  <a:lnTo>
                    <a:pt x="280" y="76"/>
                  </a:lnTo>
                  <a:lnTo>
                    <a:pt x="286" y="83"/>
                  </a:lnTo>
                  <a:lnTo>
                    <a:pt x="292" y="89"/>
                  </a:lnTo>
                  <a:lnTo>
                    <a:pt x="297" y="97"/>
                  </a:lnTo>
                  <a:lnTo>
                    <a:pt x="301" y="105"/>
                  </a:lnTo>
                  <a:lnTo>
                    <a:pt x="306" y="114"/>
                  </a:lnTo>
                  <a:lnTo>
                    <a:pt x="309" y="122"/>
                  </a:lnTo>
                  <a:lnTo>
                    <a:pt x="310" y="132"/>
                  </a:lnTo>
                  <a:lnTo>
                    <a:pt x="312" y="141"/>
                  </a:lnTo>
                  <a:lnTo>
                    <a:pt x="312" y="152"/>
                  </a:lnTo>
                  <a:lnTo>
                    <a:pt x="312" y="152"/>
                  </a:lnTo>
                  <a:lnTo>
                    <a:pt x="311" y="161"/>
                  </a:lnTo>
                  <a:lnTo>
                    <a:pt x="310" y="172"/>
                  </a:lnTo>
                  <a:lnTo>
                    <a:pt x="308" y="182"/>
                  </a:lnTo>
                  <a:lnTo>
                    <a:pt x="303" y="193"/>
                  </a:lnTo>
                  <a:lnTo>
                    <a:pt x="300" y="202"/>
                  </a:lnTo>
                  <a:lnTo>
                    <a:pt x="295" y="212"/>
                  </a:lnTo>
                  <a:lnTo>
                    <a:pt x="289" y="221"/>
                  </a:lnTo>
                  <a:lnTo>
                    <a:pt x="284" y="230"/>
                  </a:lnTo>
                  <a:lnTo>
                    <a:pt x="276" y="238"/>
                  </a:lnTo>
                  <a:lnTo>
                    <a:pt x="270" y="245"/>
                  </a:lnTo>
                  <a:lnTo>
                    <a:pt x="261" y="252"/>
                  </a:lnTo>
                  <a:lnTo>
                    <a:pt x="254" y="257"/>
                  </a:lnTo>
                  <a:lnTo>
                    <a:pt x="245" y="262"/>
                  </a:lnTo>
                  <a:lnTo>
                    <a:pt x="237" y="265"/>
                  </a:lnTo>
                  <a:lnTo>
                    <a:pt x="227" y="267"/>
                  </a:lnTo>
                  <a:lnTo>
                    <a:pt x="217" y="268"/>
                  </a:lnTo>
                  <a:lnTo>
                    <a:pt x="217" y="268"/>
                  </a:lnTo>
                  <a:lnTo>
                    <a:pt x="209" y="267"/>
                  </a:lnTo>
                  <a:lnTo>
                    <a:pt x="199" y="265"/>
                  </a:lnTo>
                  <a:lnTo>
                    <a:pt x="190" y="260"/>
                  </a:lnTo>
                  <a:lnTo>
                    <a:pt x="182" y="256"/>
                  </a:lnTo>
                  <a:lnTo>
                    <a:pt x="174" y="250"/>
                  </a:lnTo>
                  <a:lnTo>
                    <a:pt x="166" y="243"/>
                  </a:lnTo>
                  <a:lnTo>
                    <a:pt x="160" y="236"/>
                  </a:lnTo>
                  <a:lnTo>
                    <a:pt x="154" y="227"/>
                  </a:lnTo>
                  <a:lnTo>
                    <a:pt x="147" y="218"/>
                  </a:lnTo>
                  <a:lnTo>
                    <a:pt x="143" y="209"/>
                  </a:lnTo>
                  <a:lnTo>
                    <a:pt x="137" y="199"/>
                  </a:lnTo>
                  <a:lnTo>
                    <a:pt x="134" y="188"/>
                  </a:lnTo>
                  <a:lnTo>
                    <a:pt x="131" y="179"/>
                  </a:lnTo>
                  <a:lnTo>
                    <a:pt x="129" y="168"/>
                  </a:lnTo>
                  <a:lnTo>
                    <a:pt x="128" y="158"/>
                  </a:lnTo>
                  <a:lnTo>
                    <a:pt x="128" y="147"/>
                  </a:lnTo>
                  <a:lnTo>
                    <a:pt x="128" y="147"/>
                  </a:lnTo>
                  <a:lnTo>
                    <a:pt x="129" y="138"/>
                  </a:lnTo>
                  <a:lnTo>
                    <a:pt x="130" y="128"/>
                  </a:lnTo>
                  <a:lnTo>
                    <a:pt x="132" y="119"/>
                  </a:lnTo>
                  <a:lnTo>
                    <a:pt x="135" y="110"/>
                  </a:lnTo>
                  <a:lnTo>
                    <a:pt x="140" y="102"/>
                  </a:lnTo>
                  <a:lnTo>
                    <a:pt x="144" y="93"/>
                  </a:lnTo>
                  <a:lnTo>
                    <a:pt x="150" y="87"/>
                  </a:lnTo>
                  <a:lnTo>
                    <a:pt x="156" y="79"/>
                  </a:lnTo>
                  <a:lnTo>
                    <a:pt x="162" y="74"/>
                  </a:lnTo>
                  <a:lnTo>
                    <a:pt x="170" y="69"/>
                  </a:lnTo>
                  <a:lnTo>
                    <a:pt x="177" y="63"/>
                  </a:lnTo>
                  <a:lnTo>
                    <a:pt x="186" y="60"/>
                  </a:lnTo>
                  <a:lnTo>
                    <a:pt x="195" y="57"/>
                  </a:lnTo>
                  <a:lnTo>
                    <a:pt x="203" y="55"/>
                  </a:lnTo>
                  <a:lnTo>
                    <a:pt x="212" y="52"/>
                  </a:lnTo>
                  <a:lnTo>
                    <a:pt x="221" y="52"/>
                  </a:lnTo>
                  <a:lnTo>
                    <a:pt x="221" y="52"/>
                  </a:lnTo>
                  <a:close/>
                  <a:moveTo>
                    <a:pt x="817" y="106"/>
                  </a:moveTo>
                  <a:lnTo>
                    <a:pt x="817" y="106"/>
                  </a:lnTo>
                  <a:lnTo>
                    <a:pt x="814" y="103"/>
                  </a:lnTo>
                  <a:lnTo>
                    <a:pt x="812" y="101"/>
                  </a:lnTo>
                  <a:lnTo>
                    <a:pt x="810" y="98"/>
                  </a:lnTo>
                  <a:lnTo>
                    <a:pt x="807" y="97"/>
                  </a:lnTo>
                  <a:lnTo>
                    <a:pt x="799" y="94"/>
                  </a:lnTo>
                  <a:lnTo>
                    <a:pt x="791" y="94"/>
                  </a:lnTo>
                  <a:lnTo>
                    <a:pt x="783" y="97"/>
                  </a:lnTo>
                  <a:lnTo>
                    <a:pt x="776" y="100"/>
                  </a:lnTo>
                  <a:lnTo>
                    <a:pt x="773" y="102"/>
                  </a:lnTo>
                  <a:lnTo>
                    <a:pt x="771" y="105"/>
                  </a:lnTo>
                  <a:lnTo>
                    <a:pt x="770" y="108"/>
                  </a:lnTo>
                  <a:lnTo>
                    <a:pt x="769" y="113"/>
                  </a:lnTo>
                  <a:lnTo>
                    <a:pt x="769" y="113"/>
                  </a:lnTo>
                  <a:lnTo>
                    <a:pt x="770" y="154"/>
                  </a:lnTo>
                  <a:lnTo>
                    <a:pt x="773" y="186"/>
                  </a:lnTo>
                  <a:lnTo>
                    <a:pt x="778" y="218"/>
                  </a:lnTo>
                  <a:lnTo>
                    <a:pt x="784" y="255"/>
                  </a:lnTo>
                  <a:lnTo>
                    <a:pt x="784" y="255"/>
                  </a:lnTo>
                  <a:lnTo>
                    <a:pt x="787" y="263"/>
                  </a:lnTo>
                  <a:lnTo>
                    <a:pt x="792" y="270"/>
                  </a:lnTo>
                  <a:lnTo>
                    <a:pt x="797" y="278"/>
                  </a:lnTo>
                  <a:lnTo>
                    <a:pt x="805" y="283"/>
                  </a:lnTo>
                  <a:lnTo>
                    <a:pt x="812" y="287"/>
                  </a:lnTo>
                  <a:lnTo>
                    <a:pt x="821" y="291"/>
                  </a:lnTo>
                  <a:lnTo>
                    <a:pt x="824" y="291"/>
                  </a:lnTo>
                  <a:lnTo>
                    <a:pt x="828" y="291"/>
                  </a:lnTo>
                  <a:lnTo>
                    <a:pt x="832" y="290"/>
                  </a:lnTo>
                  <a:lnTo>
                    <a:pt x="835" y="287"/>
                  </a:lnTo>
                  <a:lnTo>
                    <a:pt x="835" y="287"/>
                  </a:lnTo>
                  <a:lnTo>
                    <a:pt x="875" y="258"/>
                  </a:lnTo>
                  <a:lnTo>
                    <a:pt x="910" y="230"/>
                  </a:lnTo>
                  <a:lnTo>
                    <a:pt x="942" y="202"/>
                  </a:lnTo>
                  <a:lnTo>
                    <a:pt x="972" y="175"/>
                  </a:lnTo>
                  <a:lnTo>
                    <a:pt x="1001" y="146"/>
                  </a:lnTo>
                  <a:lnTo>
                    <a:pt x="1031" y="117"/>
                  </a:lnTo>
                  <a:lnTo>
                    <a:pt x="1099" y="50"/>
                  </a:lnTo>
                  <a:lnTo>
                    <a:pt x="1099" y="50"/>
                  </a:lnTo>
                  <a:lnTo>
                    <a:pt x="1103" y="45"/>
                  </a:lnTo>
                  <a:lnTo>
                    <a:pt x="1104" y="39"/>
                  </a:lnTo>
                  <a:lnTo>
                    <a:pt x="1103" y="35"/>
                  </a:lnTo>
                  <a:lnTo>
                    <a:pt x="1101" y="32"/>
                  </a:lnTo>
                  <a:lnTo>
                    <a:pt x="1097" y="30"/>
                  </a:lnTo>
                  <a:lnTo>
                    <a:pt x="1093" y="29"/>
                  </a:lnTo>
                  <a:lnTo>
                    <a:pt x="1087" y="29"/>
                  </a:lnTo>
                  <a:lnTo>
                    <a:pt x="1082" y="32"/>
                  </a:lnTo>
                  <a:lnTo>
                    <a:pt x="1082" y="32"/>
                  </a:lnTo>
                  <a:lnTo>
                    <a:pt x="1047" y="55"/>
                  </a:lnTo>
                  <a:lnTo>
                    <a:pt x="1016" y="75"/>
                  </a:lnTo>
                  <a:lnTo>
                    <a:pt x="960" y="110"/>
                  </a:lnTo>
                  <a:lnTo>
                    <a:pt x="905" y="142"/>
                  </a:lnTo>
                  <a:lnTo>
                    <a:pt x="841" y="181"/>
                  </a:lnTo>
                  <a:lnTo>
                    <a:pt x="841" y="181"/>
                  </a:lnTo>
                  <a:lnTo>
                    <a:pt x="832" y="160"/>
                  </a:lnTo>
                  <a:lnTo>
                    <a:pt x="825" y="142"/>
                  </a:lnTo>
                  <a:lnTo>
                    <a:pt x="817" y="106"/>
                  </a:lnTo>
                  <a:lnTo>
                    <a:pt x="817" y="10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 name="Freeform: Shape 22"/>
            <p:cNvSpPr/>
            <p:nvPr/>
          </p:nvSpPr>
          <p:spPr bwMode="auto">
            <a:xfrm>
              <a:off x="8308843" y="4139524"/>
              <a:ext cx="547015" cy="547015"/>
            </a:xfrm>
            <a:custGeom>
              <a:avLst/>
              <a:gdLst>
                <a:gd name="T0" fmla="*/ 497 w 1104"/>
                <a:gd name="T1" fmla="*/ 19 h 1104"/>
                <a:gd name="T2" fmla="*/ 458 w 1104"/>
                <a:gd name="T3" fmla="*/ 82 h 1104"/>
                <a:gd name="T4" fmla="*/ 469 w 1104"/>
                <a:gd name="T5" fmla="*/ 155 h 1104"/>
                <a:gd name="T6" fmla="*/ 526 w 1104"/>
                <a:gd name="T7" fmla="*/ 217 h 1104"/>
                <a:gd name="T8" fmla="*/ 591 w 1104"/>
                <a:gd name="T9" fmla="*/ 212 h 1104"/>
                <a:gd name="T10" fmla="*/ 640 w 1104"/>
                <a:gd name="T11" fmla="*/ 141 h 1104"/>
                <a:gd name="T12" fmla="*/ 642 w 1104"/>
                <a:gd name="T13" fmla="*/ 69 h 1104"/>
                <a:gd name="T14" fmla="*/ 596 w 1104"/>
                <a:gd name="T15" fmla="*/ 11 h 1104"/>
                <a:gd name="T16" fmla="*/ 615 w 1104"/>
                <a:gd name="T17" fmla="*/ 264 h 1104"/>
                <a:gd name="T18" fmla="*/ 708 w 1104"/>
                <a:gd name="T19" fmla="*/ 272 h 1104"/>
                <a:gd name="T20" fmla="*/ 741 w 1104"/>
                <a:gd name="T21" fmla="*/ 304 h 1104"/>
                <a:gd name="T22" fmla="*/ 749 w 1104"/>
                <a:gd name="T23" fmla="*/ 469 h 1104"/>
                <a:gd name="T24" fmla="*/ 371 w 1104"/>
                <a:gd name="T25" fmla="*/ 478 h 1104"/>
                <a:gd name="T26" fmla="*/ 347 w 1104"/>
                <a:gd name="T27" fmla="*/ 447 h 1104"/>
                <a:gd name="T28" fmla="*/ 372 w 1104"/>
                <a:gd name="T29" fmla="*/ 289 h 1104"/>
                <a:gd name="T30" fmla="*/ 476 w 1104"/>
                <a:gd name="T31" fmla="*/ 257 h 1104"/>
                <a:gd name="T32" fmla="*/ 194 w 1104"/>
                <a:gd name="T33" fmla="*/ 557 h 1104"/>
                <a:gd name="T34" fmla="*/ 131 w 1104"/>
                <a:gd name="T35" fmla="*/ 594 h 1104"/>
                <a:gd name="T36" fmla="*/ 110 w 1104"/>
                <a:gd name="T37" fmla="*/ 658 h 1104"/>
                <a:gd name="T38" fmla="*/ 140 w 1104"/>
                <a:gd name="T39" fmla="*/ 740 h 1104"/>
                <a:gd name="T40" fmla="*/ 208 w 1104"/>
                <a:gd name="T41" fmla="*/ 779 h 1104"/>
                <a:gd name="T42" fmla="*/ 268 w 1104"/>
                <a:gd name="T43" fmla="*/ 746 h 1104"/>
                <a:gd name="T44" fmla="*/ 301 w 1104"/>
                <a:gd name="T45" fmla="*/ 665 h 1104"/>
                <a:gd name="T46" fmla="*/ 285 w 1104"/>
                <a:gd name="T47" fmla="*/ 599 h 1104"/>
                <a:gd name="T48" fmla="*/ 223 w 1104"/>
                <a:gd name="T49" fmla="*/ 558 h 1104"/>
                <a:gd name="T50" fmla="*/ 277 w 1104"/>
                <a:gd name="T51" fmla="*/ 814 h 1104"/>
                <a:gd name="T52" fmla="*/ 382 w 1104"/>
                <a:gd name="T53" fmla="*/ 840 h 1104"/>
                <a:gd name="T54" fmla="*/ 412 w 1104"/>
                <a:gd name="T55" fmla="*/ 1009 h 1104"/>
                <a:gd name="T56" fmla="*/ 400 w 1104"/>
                <a:gd name="T57" fmla="*/ 1097 h 1104"/>
                <a:gd name="T58" fmla="*/ 21 w 1104"/>
                <a:gd name="T59" fmla="*/ 1102 h 1104"/>
                <a:gd name="T60" fmla="*/ 1 w 1104"/>
                <a:gd name="T61" fmla="*/ 1054 h 1104"/>
                <a:gd name="T62" fmla="*/ 21 w 1104"/>
                <a:gd name="T63" fmla="*/ 851 h 1104"/>
                <a:gd name="T64" fmla="*/ 126 w 1104"/>
                <a:gd name="T65" fmla="*/ 813 h 1104"/>
                <a:gd name="T66" fmla="*/ 526 w 1104"/>
                <a:gd name="T67" fmla="*/ 557 h 1104"/>
                <a:gd name="T68" fmla="*/ 552 w 1104"/>
                <a:gd name="T69" fmla="*/ 531 h 1104"/>
                <a:gd name="T70" fmla="*/ 578 w 1104"/>
                <a:gd name="T71" fmla="*/ 551 h 1104"/>
                <a:gd name="T72" fmla="*/ 689 w 1104"/>
                <a:gd name="T73" fmla="*/ 738 h 1104"/>
                <a:gd name="T74" fmla="*/ 676 w 1104"/>
                <a:gd name="T75" fmla="*/ 768 h 1104"/>
                <a:gd name="T76" fmla="*/ 453 w 1104"/>
                <a:gd name="T77" fmla="*/ 767 h 1104"/>
                <a:gd name="T78" fmla="*/ 417 w 1104"/>
                <a:gd name="T79" fmla="*/ 757 h 1104"/>
                <a:gd name="T80" fmla="*/ 423 w 1104"/>
                <a:gd name="T81" fmla="*/ 725 h 1104"/>
                <a:gd name="T82" fmla="*/ 876 w 1104"/>
                <a:gd name="T83" fmla="*/ 559 h 1104"/>
                <a:gd name="T84" fmla="*/ 817 w 1104"/>
                <a:gd name="T85" fmla="*/ 602 h 1104"/>
                <a:gd name="T86" fmla="*/ 803 w 1104"/>
                <a:gd name="T87" fmla="*/ 669 h 1104"/>
                <a:gd name="T88" fmla="*/ 839 w 1104"/>
                <a:gd name="T89" fmla="*/ 748 h 1104"/>
                <a:gd name="T90" fmla="*/ 900 w 1104"/>
                <a:gd name="T91" fmla="*/ 779 h 1104"/>
                <a:gd name="T92" fmla="*/ 967 w 1104"/>
                <a:gd name="T93" fmla="*/ 738 h 1104"/>
                <a:gd name="T94" fmla="*/ 994 w 1104"/>
                <a:gd name="T95" fmla="*/ 655 h 1104"/>
                <a:gd name="T96" fmla="*/ 970 w 1104"/>
                <a:gd name="T97" fmla="*/ 591 h 1104"/>
                <a:gd name="T98" fmla="*/ 905 w 1104"/>
                <a:gd name="T99" fmla="*/ 557 h 1104"/>
                <a:gd name="T100" fmla="*/ 973 w 1104"/>
                <a:gd name="T101" fmla="*/ 813 h 1104"/>
                <a:gd name="T102" fmla="*/ 1078 w 1104"/>
                <a:gd name="T103" fmla="*/ 845 h 1104"/>
                <a:gd name="T104" fmla="*/ 1104 w 1104"/>
                <a:gd name="T105" fmla="*/ 1032 h 1104"/>
                <a:gd name="T106" fmla="*/ 1087 w 1104"/>
                <a:gd name="T107" fmla="*/ 1100 h 1104"/>
                <a:gd name="T108" fmla="*/ 708 w 1104"/>
                <a:gd name="T109" fmla="*/ 1100 h 1104"/>
                <a:gd name="T110" fmla="*/ 692 w 1104"/>
                <a:gd name="T111" fmla="*/ 1032 h 1104"/>
                <a:gd name="T112" fmla="*/ 717 w 1104"/>
                <a:gd name="T113" fmla="*/ 845 h 1104"/>
                <a:gd name="T114" fmla="*/ 822 w 1104"/>
                <a:gd name="T115" fmla="*/ 813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04" h="1104">
                  <a:moveTo>
                    <a:pt x="550" y="0"/>
                  </a:moveTo>
                  <a:lnTo>
                    <a:pt x="550" y="0"/>
                  </a:lnTo>
                  <a:lnTo>
                    <a:pt x="540" y="1"/>
                  </a:lnTo>
                  <a:lnTo>
                    <a:pt x="530" y="2"/>
                  </a:lnTo>
                  <a:lnTo>
                    <a:pt x="522" y="6"/>
                  </a:lnTo>
                  <a:lnTo>
                    <a:pt x="513" y="9"/>
                  </a:lnTo>
                  <a:lnTo>
                    <a:pt x="504" y="13"/>
                  </a:lnTo>
                  <a:lnTo>
                    <a:pt x="497" y="19"/>
                  </a:lnTo>
                  <a:lnTo>
                    <a:pt x="489" y="24"/>
                  </a:lnTo>
                  <a:lnTo>
                    <a:pt x="483" y="31"/>
                  </a:lnTo>
                  <a:lnTo>
                    <a:pt x="478" y="38"/>
                  </a:lnTo>
                  <a:lnTo>
                    <a:pt x="472" y="47"/>
                  </a:lnTo>
                  <a:lnTo>
                    <a:pt x="467" y="54"/>
                  </a:lnTo>
                  <a:lnTo>
                    <a:pt x="463" y="64"/>
                  </a:lnTo>
                  <a:lnTo>
                    <a:pt x="460" y="72"/>
                  </a:lnTo>
                  <a:lnTo>
                    <a:pt x="458" y="82"/>
                  </a:lnTo>
                  <a:lnTo>
                    <a:pt x="457" y="92"/>
                  </a:lnTo>
                  <a:lnTo>
                    <a:pt x="456" y="103"/>
                  </a:lnTo>
                  <a:lnTo>
                    <a:pt x="456" y="103"/>
                  </a:lnTo>
                  <a:lnTo>
                    <a:pt x="457" y="113"/>
                  </a:lnTo>
                  <a:lnTo>
                    <a:pt x="458" y="124"/>
                  </a:lnTo>
                  <a:lnTo>
                    <a:pt x="461" y="134"/>
                  </a:lnTo>
                  <a:lnTo>
                    <a:pt x="465" y="145"/>
                  </a:lnTo>
                  <a:lnTo>
                    <a:pt x="469" y="155"/>
                  </a:lnTo>
                  <a:lnTo>
                    <a:pt x="474" y="165"/>
                  </a:lnTo>
                  <a:lnTo>
                    <a:pt x="480" y="175"/>
                  </a:lnTo>
                  <a:lnTo>
                    <a:pt x="486" y="185"/>
                  </a:lnTo>
                  <a:lnTo>
                    <a:pt x="493" y="192"/>
                  </a:lnTo>
                  <a:lnTo>
                    <a:pt x="500" y="200"/>
                  </a:lnTo>
                  <a:lnTo>
                    <a:pt x="508" y="207"/>
                  </a:lnTo>
                  <a:lnTo>
                    <a:pt x="516" y="213"/>
                  </a:lnTo>
                  <a:lnTo>
                    <a:pt x="526" y="217"/>
                  </a:lnTo>
                  <a:lnTo>
                    <a:pt x="535" y="220"/>
                  </a:lnTo>
                  <a:lnTo>
                    <a:pt x="544" y="222"/>
                  </a:lnTo>
                  <a:lnTo>
                    <a:pt x="554" y="223"/>
                  </a:lnTo>
                  <a:lnTo>
                    <a:pt x="554" y="223"/>
                  </a:lnTo>
                  <a:lnTo>
                    <a:pt x="564" y="222"/>
                  </a:lnTo>
                  <a:lnTo>
                    <a:pt x="573" y="220"/>
                  </a:lnTo>
                  <a:lnTo>
                    <a:pt x="582" y="216"/>
                  </a:lnTo>
                  <a:lnTo>
                    <a:pt x="591" y="212"/>
                  </a:lnTo>
                  <a:lnTo>
                    <a:pt x="599" y="205"/>
                  </a:lnTo>
                  <a:lnTo>
                    <a:pt x="607" y="198"/>
                  </a:lnTo>
                  <a:lnTo>
                    <a:pt x="614" y="190"/>
                  </a:lnTo>
                  <a:lnTo>
                    <a:pt x="621" y="181"/>
                  </a:lnTo>
                  <a:lnTo>
                    <a:pt x="627" y="172"/>
                  </a:lnTo>
                  <a:lnTo>
                    <a:pt x="633" y="162"/>
                  </a:lnTo>
                  <a:lnTo>
                    <a:pt x="637" y="152"/>
                  </a:lnTo>
                  <a:lnTo>
                    <a:pt x="640" y="141"/>
                  </a:lnTo>
                  <a:lnTo>
                    <a:pt x="644" y="131"/>
                  </a:lnTo>
                  <a:lnTo>
                    <a:pt x="646" y="120"/>
                  </a:lnTo>
                  <a:lnTo>
                    <a:pt x="647" y="109"/>
                  </a:lnTo>
                  <a:lnTo>
                    <a:pt x="648" y="98"/>
                  </a:lnTo>
                  <a:lnTo>
                    <a:pt x="648" y="98"/>
                  </a:lnTo>
                  <a:lnTo>
                    <a:pt x="647" y="89"/>
                  </a:lnTo>
                  <a:lnTo>
                    <a:pt x="646" y="79"/>
                  </a:lnTo>
                  <a:lnTo>
                    <a:pt x="642" y="69"/>
                  </a:lnTo>
                  <a:lnTo>
                    <a:pt x="639" y="60"/>
                  </a:lnTo>
                  <a:lnTo>
                    <a:pt x="635" y="51"/>
                  </a:lnTo>
                  <a:lnTo>
                    <a:pt x="631" y="43"/>
                  </a:lnTo>
                  <a:lnTo>
                    <a:pt x="624" y="36"/>
                  </a:lnTo>
                  <a:lnTo>
                    <a:pt x="619" y="28"/>
                  </a:lnTo>
                  <a:lnTo>
                    <a:pt x="611" y="22"/>
                  </a:lnTo>
                  <a:lnTo>
                    <a:pt x="604" y="16"/>
                  </a:lnTo>
                  <a:lnTo>
                    <a:pt x="596" y="11"/>
                  </a:lnTo>
                  <a:lnTo>
                    <a:pt x="587" y="8"/>
                  </a:lnTo>
                  <a:lnTo>
                    <a:pt x="579" y="5"/>
                  </a:lnTo>
                  <a:lnTo>
                    <a:pt x="569" y="2"/>
                  </a:lnTo>
                  <a:lnTo>
                    <a:pt x="559" y="0"/>
                  </a:lnTo>
                  <a:lnTo>
                    <a:pt x="550" y="0"/>
                  </a:lnTo>
                  <a:lnTo>
                    <a:pt x="550" y="0"/>
                  </a:lnTo>
                  <a:close/>
                  <a:moveTo>
                    <a:pt x="552" y="354"/>
                  </a:moveTo>
                  <a:lnTo>
                    <a:pt x="615" y="264"/>
                  </a:lnTo>
                  <a:lnTo>
                    <a:pt x="615" y="264"/>
                  </a:lnTo>
                  <a:lnTo>
                    <a:pt x="619" y="261"/>
                  </a:lnTo>
                  <a:lnTo>
                    <a:pt x="623" y="258"/>
                  </a:lnTo>
                  <a:lnTo>
                    <a:pt x="627" y="257"/>
                  </a:lnTo>
                  <a:lnTo>
                    <a:pt x="632" y="257"/>
                  </a:lnTo>
                  <a:lnTo>
                    <a:pt x="700" y="270"/>
                  </a:lnTo>
                  <a:lnTo>
                    <a:pt x="700" y="270"/>
                  </a:lnTo>
                  <a:lnTo>
                    <a:pt x="708" y="272"/>
                  </a:lnTo>
                  <a:lnTo>
                    <a:pt x="716" y="275"/>
                  </a:lnTo>
                  <a:lnTo>
                    <a:pt x="722" y="279"/>
                  </a:lnTo>
                  <a:lnTo>
                    <a:pt x="728" y="284"/>
                  </a:lnTo>
                  <a:lnTo>
                    <a:pt x="732" y="289"/>
                  </a:lnTo>
                  <a:lnTo>
                    <a:pt x="736" y="295"/>
                  </a:lnTo>
                  <a:lnTo>
                    <a:pt x="738" y="300"/>
                  </a:lnTo>
                  <a:lnTo>
                    <a:pt x="741" y="304"/>
                  </a:lnTo>
                  <a:lnTo>
                    <a:pt x="741" y="304"/>
                  </a:lnTo>
                  <a:lnTo>
                    <a:pt x="751" y="387"/>
                  </a:lnTo>
                  <a:lnTo>
                    <a:pt x="755" y="419"/>
                  </a:lnTo>
                  <a:lnTo>
                    <a:pt x="757" y="447"/>
                  </a:lnTo>
                  <a:lnTo>
                    <a:pt x="757" y="447"/>
                  </a:lnTo>
                  <a:lnTo>
                    <a:pt x="757" y="453"/>
                  </a:lnTo>
                  <a:lnTo>
                    <a:pt x="756" y="458"/>
                  </a:lnTo>
                  <a:lnTo>
                    <a:pt x="752" y="465"/>
                  </a:lnTo>
                  <a:lnTo>
                    <a:pt x="749" y="469"/>
                  </a:lnTo>
                  <a:lnTo>
                    <a:pt x="749" y="469"/>
                  </a:lnTo>
                  <a:lnTo>
                    <a:pt x="744" y="474"/>
                  </a:lnTo>
                  <a:lnTo>
                    <a:pt x="738" y="477"/>
                  </a:lnTo>
                  <a:lnTo>
                    <a:pt x="733" y="478"/>
                  </a:lnTo>
                  <a:lnTo>
                    <a:pt x="727" y="479"/>
                  </a:lnTo>
                  <a:lnTo>
                    <a:pt x="377" y="479"/>
                  </a:lnTo>
                  <a:lnTo>
                    <a:pt x="377" y="479"/>
                  </a:lnTo>
                  <a:lnTo>
                    <a:pt x="371" y="478"/>
                  </a:lnTo>
                  <a:lnTo>
                    <a:pt x="365" y="477"/>
                  </a:lnTo>
                  <a:lnTo>
                    <a:pt x="360" y="474"/>
                  </a:lnTo>
                  <a:lnTo>
                    <a:pt x="355" y="469"/>
                  </a:lnTo>
                  <a:lnTo>
                    <a:pt x="355" y="469"/>
                  </a:lnTo>
                  <a:lnTo>
                    <a:pt x="351" y="465"/>
                  </a:lnTo>
                  <a:lnTo>
                    <a:pt x="348" y="458"/>
                  </a:lnTo>
                  <a:lnTo>
                    <a:pt x="347" y="453"/>
                  </a:lnTo>
                  <a:lnTo>
                    <a:pt x="347" y="447"/>
                  </a:lnTo>
                  <a:lnTo>
                    <a:pt x="347" y="447"/>
                  </a:lnTo>
                  <a:lnTo>
                    <a:pt x="349" y="419"/>
                  </a:lnTo>
                  <a:lnTo>
                    <a:pt x="352" y="387"/>
                  </a:lnTo>
                  <a:lnTo>
                    <a:pt x="363" y="304"/>
                  </a:lnTo>
                  <a:lnTo>
                    <a:pt x="363" y="304"/>
                  </a:lnTo>
                  <a:lnTo>
                    <a:pt x="365" y="300"/>
                  </a:lnTo>
                  <a:lnTo>
                    <a:pt x="368" y="295"/>
                  </a:lnTo>
                  <a:lnTo>
                    <a:pt x="372" y="289"/>
                  </a:lnTo>
                  <a:lnTo>
                    <a:pt x="376" y="284"/>
                  </a:lnTo>
                  <a:lnTo>
                    <a:pt x="382" y="279"/>
                  </a:lnTo>
                  <a:lnTo>
                    <a:pt x="388" y="275"/>
                  </a:lnTo>
                  <a:lnTo>
                    <a:pt x="396" y="272"/>
                  </a:lnTo>
                  <a:lnTo>
                    <a:pt x="404" y="270"/>
                  </a:lnTo>
                  <a:lnTo>
                    <a:pt x="472" y="257"/>
                  </a:lnTo>
                  <a:lnTo>
                    <a:pt x="472" y="257"/>
                  </a:lnTo>
                  <a:lnTo>
                    <a:pt x="476" y="257"/>
                  </a:lnTo>
                  <a:lnTo>
                    <a:pt x="481" y="258"/>
                  </a:lnTo>
                  <a:lnTo>
                    <a:pt x="485" y="261"/>
                  </a:lnTo>
                  <a:lnTo>
                    <a:pt x="488" y="264"/>
                  </a:lnTo>
                  <a:lnTo>
                    <a:pt x="552" y="354"/>
                  </a:lnTo>
                  <a:lnTo>
                    <a:pt x="552" y="354"/>
                  </a:lnTo>
                  <a:close/>
                  <a:moveTo>
                    <a:pt x="204" y="557"/>
                  </a:moveTo>
                  <a:lnTo>
                    <a:pt x="204" y="557"/>
                  </a:lnTo>
                  <a:lnTo>
                    <a:pt x="194" y="557"/>
                  </a:lnTo>
                  <a:lnTo>
                    <a:pt x="185" y="559"/>
                  </a:lnTo>
                  <a:lnTo>
                    <a:pt x="176" y="561"/>
                  </a:lnTo>
                  <a:lnTo>
                    <a:pt x="167" y="565"/>
                  </a:lnTo>
                  <a:lnTo>
                    <a:pt x="158" y="569"/>
                  </a:lnTo>
                  <a:lnTo>
                    <a:pt x="151" y="574"/>
                  </a:lnTo>
                  <a:lnTo>
                    <a:pt x="143" y="580"/>
                  </a:lnTo>
                  <a:lnTo>
                    <a:pt x="137" y="587"/>
                  </a:lnTo>
                  <a:lnTo>
                    <a:pt x="131" y="594"/>
                  </a:lnTo>
                  <a:lnTo>
                    <a:pt x="126" y="602"/>
                  </a:lnTo>
                  <a:lnTo>
                    <a:pt x="121" y="610"/>
                  </a:lnTo>
                  <a:lnTo>
                    <a:pt x="117" y="619"/>
                  </a:lnTo>
                  <a:lnTo>
                    <a:pt x="114" y="629"/>
                  </a:lnTo>
                  <a:lnTo>
                    <a:pt x="112" y="638"/>
                  </a:lnTo>
                  <a:lnTo>
                    <a:pt x="111" y="648"/>
                  </a:lnTo>
                  <a:lnTo>
                    <a:pt x="110" y="658"/>
                  </a:lnTo>
                  <a:lnTo>
                    <a:pt x="110" y="658"/>
                  </a:lnTo>
                  <a:lnTo>
                    <a:pt x="111" y="669"/>
                  </a:lnTo>
                  <a:lnTo>
                    <a:pt x="113" y="679"/>
                  </a:lnTo>
                  <a:lnTo>
                    <a:pt x="115" y="690"/>
                  </a:lnTo>
                  <a:lnTo>
                    <a:pt x="119" y="701"/>
                  </a:lnTo>
                  <a:lnTo>
                    <a:pt x="123" y="711"/>
                  </a:lnTo>
                  <a:lnTo>
                    <a:pt x="128" y="721"/>
                  </a:lnTo>
                  <a:lnTo>
                    <a:pt x="134" y="731"/>
                  </a:lnTo>
                  <a:lnTo>
                    <a:pt x="140" y="740"/>
                  </a:lnTo>
                  <a:lnTo>
                    <a:pt x="147" y="748"/>
                  </a:lnTo>
                  <a:lnTo>
                    <a:pt x="154" y="756"/>
                  </a:lnTo>
                  <a:lnTo>
                    <a:pt x="163" y="762"/>
                  </a:lnTo>
                  <a:lnTo>
                    <a:pt x="170" y="769"/>
                  </a:lnTo>
                  <a:lnTo>
                    <a:pt x="180" y="773"/>
                  </a:lnTo>
                  <a:lnTo>
                    <a:pt x="189" y="776"/>
                  </a:lnTo>
                  <a:lnTo>
                    <a:pt x="198" y="779"/>
                  </a:lnTo>
                  <a:lnTo>
                    <a:pt x="208" y="779"/>
                  </a:lnTo>
                  <a:lnTo>
                    <a:pt x="208" y="779"/>
                  </a:lnTo>
                  <a:lnTo>
                    <a:pt x="218" y="779"/>
                  </a:lnTo>
                  <a:lnTo>
                    <a:pt x="227" y="775"/>
                  </a:lnTo>
                  <a:lnTo>
                    <a:pt x="236" y="772"/>
                  </a:lnTo>
                  <a:lnTo>
                    <a:pt x="245" y="767"/>
                  </a:lnTo>
                  <a:lnTo>
                    <a:pt x="253" y="761"/>
                  </a:lnTo>
                  <a:lnTo>
                    <a:pt x="261" y="754"/>
                  </a:lnTo>
                  <a:lnTo>
                    <a:pt x="268" y="746"/>
                  </a:lnTo>
                  <a:lnTo>
                    <a:pt x="275" y="738"/>
                  </a:lnTo>
                  <a:lnTo>
                    <a:pt x="281" y="728"/>
                  </a:lnTo>
                  <a:lnTo>
                    <a:pt x="287" y="718"/>
                  </a:lnTo>
                  <a:lnTo>
                    <a:pt x="291" y="707"/>
                  </a:lnTo>
                  <a:lnTo>
                    <a:pt x="294" y="698"/>
                  </a:lnTo>
                  <a:lnTo>
                    <a:pt x="297" y="687"/>
                  </a:lnTo>
                  <a:lnTo>
                    <a:pt x="300" y="676"/>
                  </a:lnTo>
                  <a:lnTo>
                    <a:pt x="301" y="665"/>
                  </a:lnTo>
                  <a:lnTo>
                    <a:pt x="302" y="655"/>
                  </a:lnTo>
                  <a:lnTo>
                    <a:pt x="302" y="655"/>
                  </a:lnTo>
                  <a:lnTo>
                    <a:pt x="301" y="644"/>
                  </a:lnTo>
                  <a:lnTo>
                    <a:pt x="300" y="634"/>
                  </a:lnTo>
                  <a:lnTo>
                    <a:pt x="296" y="624"/>
                  </a:lnTo>
                  <a:lnTo>
                    <a:pt x="293" y="616"/>
                  </a:lnTo>
                  <a:lnTo>
                    <a:pt x="289" y="607"/>
                  </a:lnTo>
                  <a:lnTo>
                    <a:pt x="285" y="599"/>
                  </a:lnTo>
                  <a:lnTo>
                    <a:pt x="278" y="591"/>
                  </a:lnTo>
                  <a:lnTo>
                    <a:pt x="273" y="585"/>
                  </a:lnTo>
                  <a:lnTo>
                    <a:pt x="265" y="578"/>
                  </a:lnTo>
                  <a:lnTo>
                    <a:pt x="258" y="572"/>
                  </a:lnTo>
                  <a:lnTo>
                    <a:pt x="250" y="567"/>
                  </a:lnTo>
                  <a:lnTo>
                    <a:pt x="241" y="563"/>
                  </a:lnTo>
                  <a:lnTo>
                    <a:pt x="233" y="560"/>
                  </a:lnTo>
                  <a:lnTo>
                    <a:pt x="223" y="558"/>
                  </a:lnTo>
                  <a:lnTo>
                    <a:pt x="213" y="557"/>
                  </a:lnTo>
                  <a:lnTo>
                    <a:pt x="204" y="557"/>
                  </a:lnTo>
                  <a:lnTo>
                    <a:pt x="204" y="557"/>
                  </a:lnTo>
                  <a:close/>
                  <a:moveTo>
                    <a:pt x="206" y="909"/>
                  </a:moveTo>
                  <a:lnTo>
                    <a:pt x="269" y="821"/>
                  </a:lnTo>
                  <a:lnTo>
                    <a:pt x="269" y="821"/>
                  </a:lnTo>
                  <a:lnTo>
                    <a:pt x="273" y="816"/>
                  </a:lnTo>
                  <a:lnTo>
                    <a:pt x="277" y="814"/>
                  </a:lnTo>
                  <a:lnTo>
                    <a:pt x="281" y="813"/>
                  </a:lnTo>
                  <a:lnTo>
                    <a:pt x="286" y="813"/>
                  </a:lnTo>
                  <a:lnTo>
                    <a:pt x="354" y="825"/>
                  </a:lnTo>
                  <a:lnTo>
                    <a:pt x="354" y="825"/>
                  </a:lnTo>
                  <a:lnTo>
                    <a:pt x="362" y="827"/>
                  </a:lnTo>
                  <a:lnTo>
                    <a:pt x="370" y="830"/>
                  </a:lnTo>
                  <a:lnTo>
                    <a:pt x="376" y="835"/>
                  </a:lnTo>
                  <a:lnTo>
                    <a:pt x="382" y="840"/>
                  </a:lnTo>
                  <a:lnTo>
                    <a:pt x="387" y="845"/>
                  </a:lnTo>
                  <a:lnTo>
                    <a:pt x="390" y="851"/>
                  </a:lnTo>
                  <a:lnTo>
                    <a:pt x="392" y="855"/>
                  </a:lnTo>
                  <a:lnTo>
                    <a:pt x="394" y="861"/>
                  </a:lnTo>
                  <a:lnTo>
                    <a:pt x="394" y="861"/>
                  </a:lnTo>
                  <a:lnTo>
                    <a:pt x="404" y="933"/>
                  </a:lnTo>
                  <a:lnTo>
                    <a:pt x="410" y="987"/>
                  </a:lnTo>
                  <a:lnTo>
                    <a:pt x="412" y="1009"/>
                  </a:lnTo>
                  <a:lnTo>
                    <a:pt x="412" y="1032"/>
                  </a:lnTo>
                  <a:lnTo>
                    <a:pt x="411" y="1054"/>
                  </a:lnTo>
                  <a:lnTo>
                    <a:pt x="410" y="1077"/>
                  </a:lnTo>
                  <a:lnTo>
                    <a:pt x="410" y="1077"/>
                  </a:lnTo>
                  <a:lnTo>
                    <a:pt x="409" y="1083"/>
                  </a:lnTo>
                  <a:lnTo>
                    <a:pt x="406" y="1088"/>
                  </a:lnTo>
                  <a:lnTo>
                    <a:pt x="403" y="1092"/>
                  </a:lnTo>
                  <a:lnTo>
                    <a:pt x="400" y="1097"/>
                  </a:lnTo>
                  <a:lnTo>
                    <a:pt x="396" y="1100"/>
                  </a:lnTo>
                  <a:lnTo>
                    <a:pt x="390" y="1102"/>
                  </a:lnTo>
                  <a:lnTo>
                    <a:pt x="385" y="1104"/>
                  </a:lnTo>
                  <a:lnTo>
                    <a:pt x="379" y="1104"/>
                  </a:lnTo>
                  <a:lnTo>
                    <a:pt x="32" y="1104"/>
                  </a:lnTo>
                  <a:lnTo>
                    <a:pt x="32" y="1104"/>
                  </a:lnTo>
                  <a:lnTo>
                    <a:pt x="27" y="1104"/>
                  </a:lnTo>
                  <a:lnTo>
                    <a:pt x="21" y="1102"/>
                  </a:lnTo>
                  <a:lnTo>
                    <a:pt x="17" y="1100"/>
                  </a:lnTo>
                  <a:lnTo>
                    <a:pt x="13" y="1097"/>
                  </a:lnTo>
                  <a:lnTo>
                    <a:pt x="9" y="1092"/>
                  </a:lnTo>
                  <a:lnTo>
                    <a:pt x="5" y="1088"/>
                  </a:lnTo>
                  <a:lnTo>
                    <a:pt x="4" y="1083"/>
                  </a:lnTo>
                  <a:lnTo>
                    <a:pt x="2" y="1077"/>
                  </a:lnTo>
                  <a:lnTo>
                    <a:pt x="2" y="1077"/>
                  </a:lnTo>
                  <a:lnTo>
                    <a:pt x="1" y="1054"/>
                  </a:lnTo>
                  <a:lnTo>
                    <a:pt x="0" y="1032"/>
                  </a:lnTo>
                  <a:lnTo>
                    <a:pt x="0" y="1009"/>
                  </a:lnTo>
                  <a:lnTo>
                    <a:pt x="2" y="987"/>
                  </a:lnTo>
                  <a:lnTo>
                    <a:pt x="9" y="933"/>
                  </a:lnTo>
                  <a:lnTo>
                    <a:pt x="17" y="861"/>
                  </a:lnTo>
                  <a:lnTo>
                    <a:pt x="17" y="861"/>
                  </a:lnTo>
                  <a:lnTo>
                    <a:pt x="19" y="855"/>
                  </a:lnTo>
                  <a:lnTo>
                    <a:pt x="21" y="851"/>
                  </a:lnTo>
                  <a:lnTo>
                    <a:pt x="26" y="845"/>
                  </a:lnTo>
                  <a:lnTo>
                    <a:pt x="30" y="840"/>
                  </a:lnTo>
                  <a:lnTo>
                    <a:pt x="35" y="835"/>
                  </a:lnTo>
                  <a:lnTo>
                    <a:pt x="42" y="830"/>
                  </a:lnTo>
                  <a:lnTo>
                    <a:pt x="50" y="827"/>
                  </a:lnTo>
                  <a:lnTo>
                    <a:pt x="58" y="825"/>
                  </a:lnTo>
                  <a:lnTo>
                    <a:pt x="126" y="813"/>
                  </a:lnTo>
                  <a:lnTo>
                    <a:pt x="126" y="813"/>
                  </a:lnTo>
                  <a:lnTo>
                    <a:pt x="130" y="813"/>
                  </a:lnTo>
                  <a:lnTo>
                    <a:pt x="136" y="814"/>
                  </a:lnTo>
                  <a:lnTo>
                    <a:pt x="139" y="816"/>
                  </a:lnTo>
                  <a:lnTo>
                    <a:pt x="142" y="821"/>
                  </a:lnTo>
                  <a:lnTo>
                    <a:pt x="206" y="909"/>
                  </a:lnTo>
                  <a:lnTo>
                    <a:pt x="206" y="909"/>
                  </a:lnTo>
                  <a:close/>
                  <a:moveTo>
                    <a:pt x="526" y="557"/>
                  </a:moveTo>
                  <a:lnTo>
                    <a:pt x="526" y="557"/>
                  </a:lnTo>
                  <a:lnTo>
                    <a:pt x="526" y="551"/>
                  </a:lnTo>
                  <a:lnTo>
                    <a:pt x="528" y="546"/>
                  </a:lnTo>
                  <a:lnTo>
                    <a:pt x="530" y="541"/>
                  </a:lnTo>
                  <a:lnTo>
                    <a:pt x="534" y="538"/>
                  </a:lnTo>
                  <a:lnTo>
                    <a:pt x="538" y="535"/>
                  </a:lnTo>
                  <a:lnTo>
                    <a:pt x="542" y="532"/>
                  </a:lnTo>
                  <a:lnTo>
                    <a:pt x="546" y="531"/>
                  </a:lnTo>
                  <a:lnTo>
                    <a:pt x="552" y="531"/>
                  </a:lnTo>
                  <a:lnTo>
                    <a:pt x="552" y="531"/>
                  </a:lnTo>
                  <a:lnTo>
                    <a:pt x="557" y="531"/>
                  </a:lnTo>
                  <a:lnTo>
                    <a:pt x="562" y="532"/>
                  </a:lnTo>
                  <a:lnTo>
                    <a:pt x="566" y="535"/>
                  </a:lnTo>
                  <a:lnTo>
                    <a:pt x="570" y="538"/>
                  </a:lnTo>
                  <a:lnTo>
                    <a:pt x="573" y="541"/>
                  </a:lnTo>
                  <a:lnTo>
                    <a:pt x="576" y="546"/>
                  </a:lnTo>
                  <a:lnTo>
                    <a:pt x="578" y="551"/>
                  </a:lnTo>
                  <a:lnTo>
                    <a:pt x="578" y="557"/>
                  </a:lnTo>
                  <a:lnTo>
                    <a:pt x="578" y="664"/>
                  </a:lnTo>
                  <a:lnTo>
                    <a:pt x="677" y="721"/>
                  </a:lnTo>
                  <a:lnTo>
                    <a:pt x="677" y="721"/>
                  </a:lnTo>
                  <a:lnTo>
                    <a:pt x="681" y="725"/>
                  </a:lnTo>
                  <a:lnTo>
                    <a:pt x="684" y="729"/>
                  </a:lnTo>
                  <a:lnTo>
                    <a:pt x="688" y="733"/>
                  </a:lnTo>
                  <a:lnTo>
                    <a:pt x="689" y="738"/>
                  </a:lnTo>
                  <a:lnTo>
                    <a:pt x="690" y="742"/>
                  </a:lnTo>
                  <a:lnTo>
                    <a:pt x="690" y="747"/>
                  </a:lnTo>
                  <a:lnTo>
                    <a:pt x="689" y="753"/>
                  </a:lnTo>
                  <a:lnTo>
                    <a:pt x="687" y="757"/>
                  </a:lnTo>
                  <a:lnTo>
                    <a:pt x="687" y="757"/>
                  </a:lnTo>
                  <a:lnTo>
                    <a:pt x="683" y="761"/>
                  </a:lnTo>
                  <a:lnTo>
                    <a:pt x="680" y="765"/>
                  </a:lnTo>
                  <a:lnTo>
                    <a:pt x="676" y="768"/>
                  </a:lnTo>
                  <a:lnTo>
                    <a:pt x="670" y="769"/>
                  </a:lnTo>
                  <a:lnTo>
                    <a:pt x="666" y="770"/>
                  </a:lnTo>
                  <a:lnTo>
                    <a:pt x="661" y="770"/>
                  </a:lnTo>
                  <a:lnTo>
                    <a:pt x="656" y="769"/>
                  </a:lnTo>
                  <a:lnTo>
                    <a:pt x="651" y="767"/>
                  </a:lnTo>
                  <a:lnTo>
                    <a:pt x="552" y="710"/>
                  </a:lnTo>
                  <a:lnTo>
                    <a:pt x="453" y="767"/>
                  </a:lnTo>
                  <a:lnTo>
                    <a:pt x="453" y="767"/>
                  </a:lnTo>
                  <a:lnTo>
                    <a:pt x="447" y="769"/>
                  </a:lnTo>
                  <a:lnTo>
                    <a:pt x="443" y="770"/>
                  </a:lnTo>
                  <a:lnTo>
                    <a:pt x="438" y="770"/>
                  </a:lnTo>
                  <a:lnTo>
                    <a:pt x="433" y="769"/>
                  </a:lnTo>
                  <a:lnTo>
                    <a:pt x="428" y="768"/>
                  </a:lnTo>
                  <a:lnTo>
                    <a:pt x="424" y="765"/>
                  </a:lnTo>
                  <a:lnTo>
                    <a:pt x="420" y="761"/>
                  </a:lnTo>
                  <a:lnTo>
                    <a:pt x="417" y="757"/>
                  </a:lnTo>
                  <a:lnTo>
                    <a:pt x="417" y="757"/>
                  </a:lnTo>
                  <a:lnTo>
                    <a:pt x="415" y="753"/>
                  </a:lnTo>
                  <a:lnTo>
                    <a:pt x="414" y="747"/>
                  </a:lnTo>
                  <a:lnTo>
                    <a:pt x="414" y="742"/>
                  </a:lnTo>
                  <a:lnTo>
                    <a:pt x="415" y="738"/>
                  </a:lnTo>
                  <a:lnTo>
                    <a:pt x="416" y="733"/>
                  </a:lnTo>
                  <a:lnTo>
                    <a:pt x="419" y="729"/>
                  </a:lnTo>
                  <a:lnTo>
                    <a:pt x="423" y="725"/>
                  </a:lnTo>
                  <a:lnTo>
                    <a:pt x="427" y="721"/>
                  </a:lnTo>
                  <a:lnTo>
                    <a:pt x="526" y="664"/>
                  </a:lnTo>
                  <a:lnTo>
                    <a:pt x="526" y="557"/>
                  </a:lnTo>
                  <a:lnTo>
                    <a:pt x="526" y="557"/>
                  </a:lnTo>
                  <a:close/>
                  <a:moveTo>
                    <a:pt x="896" y="557"/>
                  </a:moveTo>
                  <a:lnTo>
                    <a:pt x="896" y="557"/>
                  </a:lnTo>
                  <a:lnTo>
                    <a:pt x="886" y="557"/>
                  </a:lnTo>
                  <a:lnTo>
                    <a:pt x="876" y="559"/>
                  </a:lnTo>
                  <a:lnTo>
                    <a:pt x="868" y="561"/>
                  </a:lnTo>
                  <a:lnTo>
                    <a:pt x="859" y="565"/>
                  </a:lnTo>
                  <a:lnTo>
                    <a:pt x="851" y="569"/>
                  </a:lnTo>
                  <a:lnTo>
                    <a:pt x="843" y="574"/>
                  </a:lnTo>
                  <a:lnTo>
                    <a:pt x="835" y="580"/>
                  </a:lnTo>
                  <a:lnTo>
                    <a:pt x="829" y="587"/>
                  </a:lnTo>
                  <a:lnTo>
                    <a:pt x="822" y="594"/>
                  </a:lnTo>
                  <a:lnTo>
                    <a:pt x="817" y="602"/>
                  </a:lnTo>
                  <a:lnTo>
                    <a:pt x="813" y="610"/>
                  </a:lnTo>
                  <a:lnTo>
                    <a:pt x="810" y="619"/>
                  </a:lnTo>
                  <a:lnTo>
                    <a:pt x="806" y="629"/>
                  </a:lnTo>
                  <a:lnTo>
                    <a:pt x="804" y="638"/>
                  </a:lnTo>
                  <a:lnTo>
                    <a:pt x="803" y="648"/>
                  </a:lnTo>
                  <a:lnTo>
                    <a:pt x="802" y="658"/>
                  </a:lnTo>
                  <a:lnTo>
                    <a:pt x="802" y="658"/>
                  </a:lnTo>
                  <a:lnTo>
                    <a:pt x="803" y="669"/>
                  </a:lnTo>
                  <a:lnTo>
                    <a:pt x="804" y="679"/>
                  </a:lnTo>
                  <a:lnTo>
                    <a:pt x="807" y="690"/>
                  </a:lnTo>
                  <a:lnTo>
                    <a:pt x="811" y="701"/>
                  </a:lnTo>
                  <a:lnTo>
                    <a:pt x="815" y="711"/>
                  </a:lnTo>
                  <a:lnTo>
                    <a:pt x="819" y="721"/>
                  </a:lnTo>
                  <a:lnTo>
                    <a:pt x="826" y="731"/>
                  </a:lnTo>
                  <a:lnTo>
                    <a:pt x="832" y="740"/>
                  </a:lnTo>
                  <a:lnTo>
                    <a:pt x="839" y="748"/>
                  </a:lnTo>
                  <a:lnTo>
                    <a:pt x="846" y="756"/>
                  </a:lnTo>
                  <a:lnTo>
                    <a:pt x="854" y="762"/>
                  </a:lnTo>
                  <a:lnTo>
                    <a:pt x="862" y="769"/>
                  </a:lnTo>
                  <a:lnTo>
                    <a:pt x="872" y="773"/>
                  </a:lnTo>
                  <a:lnTo>
                    <a:pt x="881" y="776"/>
                  </a:lnTo>
                  <a:lnTo>
                    <a:pt x="890" y="779"/>
                  </a:lnTo>
                  <a:lnTo>
                    <a:pt x="900" y="779"/>
                  </a:lnTo>
                  <a:lnTo>
                    <a:pt x="900" y="779"/>
                  </a:lnTo>
                  <a:lnTo>
                    <a:pt x="910" y="779"/>
                  </a:lnTo>
                  <a:lnTo>
                    <a:pt x="920" y="775"/>
                  </a:lnTo>
                  <a:lnTo>
                    <a:pt x="928" y="772"/>
                  </a:lnTo>
                  <a:lnTo>
                    <a:pt x="937" y="767"/>
                  </a:lnTo>
                  <a:lnTo>
                    <a:pt x="945" y="761"/>
                  </a:lnTo>
                  <a:lnTo>
                    <a:pt x="953" y="754"/>
                  </a:lnTo>
                  <a:lnTo>
                    <a:pt x="960" y="746"/>
                  </a:lnTo>
                  <a:lnTo>
                    <a:pt x="967" y="738"/>
                  </a:lnTo>
                  <a:lnTo>
                    <a:pt x="973" y="728"/>
                  </a:lnTo>
                  <a:lnTo>
                    <a:pt x="979" y="718"/>
                  </a:lnTo>
                  <a:lnTo>
                    <a:pt x="983" y="707"/>
                  </a:lnTo>
                  <a:lnTo>
                    <a:pt x="986" y="698"/>
                  </a:lnTo>
                  <a:lnTo>
                    <a:pt x="990" y="687"/>
                  </a:lnTo>
                  <a:lnTo>
                    <a:pt x="992" y="676"/>
                  </a:lnTo>
                  <a:lnTo>
                    <a:pt x="993" y="665"/>
                  </a:lnTo>
                  <a:lnTo>
                    <a:pt x="994" y="655"/>
                  </a:lnTo>
                  <a:lnTo>
                    <a:pt x="994" y="655"/>
                  </a:lnTo>
                  <a:lnTo>
                    <a:pt x="993" y="644"/>
                  </a:lnTo>
                  <a:lnTo>
                    <a:pt x="991" y="634"/>
                  </a:lnTo>
                  <a:lnTo>
                    <a:pt x="989" y="624"/>
                  </a:lnTo>
                  <a:lnTo>
                    <a:pt x="985" y="616"/>
                  </a:lnTo>
                  <a:lnTo>
                    <a:pt x="981" y="607"/>
                  </a:lnTo>
                  <a:lnTo>
                    <a:pt x="977" y="599"/>
                  </a:lnTo>
                  <a:lnTo>
                    <a:pt x="970" y="591"/>
                  </a:lnTo>
                  <a:lnTo>
                    <a:pt x="964" y="585"/>
                  </a:lnTo>
                  <a:lnTo>
                    <a:pt x="957" y="578"/>
                  </a:lnTo>
                  <a:lnTo>
                    <a:pt x="950" y="572"/>
                  </a:lnTo>
                  <a:lnTo>
                    <a:pt x="942" y="567"/>
                  </a:lnTo>
                  <a:lnTo>
                    <a:pt x="934" y="563"/>
                  </a:lnTo>
                  <a:lnTo>
                    <a:pt x="925" y="560"/>
                  </a:lnTo>
                  <a:lnTo>
                    <a:pt x="915" y="558"/>
                  </a:lnTo>
                  <a:lnTo>
                    <a:pt x="905" y="557"/>
                  </a:lnTo>
                  <a:lnTo>
                    <a:pt x="896" y="557"/>
                  </a:lnTo>
                  <a:lnTo>
                    <a:pt x="896" y="557"/>
                  </a:lnTo>
                  <a:close/>
                  <a:moveTo>
                    <a:pt x="898" y="909"/>
                  </a:moveTo>
                  <a:lnTo>
                    <a:pt x="962" y="821"/>
                  </a:lnTo>
                  <a:lnTo>
                    <a:pt x="962" y="821"/>
                  </a:lnTo>
                  <a:lnTo>
                    <a:pt x="965" y="816"/>
                  </a:lnTo>
                  <a:lnTo>
                    <a:pt x="968" y="814"/>
                  </a:lnTo>
                  <a:lnTo>
                    <a:pt x="973" y="813"/>
                  </a:lnTo>
                  <a:lnTo>
                    <a:pt x="978" y="813"/>
                  </a:lnTo>
                  <a:lnTo>
                    <a:pt x="1046" y="825"/>
                  </a:lnTo>
                  <a:lnTo>
                    <a:pt x="1046" y="825"/>
                  </a:lnTo>
                  <a:lnTo>
                    <a:pt x="1054" y="827"/>
                  </a:lnTo>
                  <a:lnTo>
                    <a:pt x="1062" y="830"/>
                  </a:lnTo>
                  <a:lnTo>
                    <a:pt x="1068" y="835"/>
                  </a:lnTo>
                  <a:lnTo>
                    <a:pt x="1074" y="840"/>
                  </a:lnTo>
                  <a:lnTo>
                    <a:pt x="1078" y="845"/>
                  </a:lnTo>
                  <a:lnTo>
                    <a:pt x="1082" y="851"/>
                  </a:lnTo>
                  <a:lnTo>
                    <a:pt x="1084" y="855"/>
                  </a:lnTo>
                  <a:lnTo>
                    <a:pt x="1087" y="861"/>
                  </a:lnTo>
                  <a:lnTo>
                    <a:pt x="1087" y="861"/>
                  </a:lnTo>
                  <a:lnTo>
                    <a:pt x="1095" y="933"/>
                  </a:lnTo>
                  <a:lnTo>
                    <a:pt x="1102" y="987"/>
                  </a:lnTo>
                  <a:lnTo>
                    <a:pt x="1104" y="1009"/>
                  </a:lnTo>
                  <a:lnTo>
                    <a:pt x="1104" y="1032"/>
                  </a:lnTo>
                  <a:lnTo>
                    <a:pt x="1103" y="1054"/>
                  </a:lnTo>
                  <a:lnTo>
                    <a:pt x="1102" y="1077"/>
                  </a:lnTo>
                  <a:lnTo>
                    <a:pt x="1102" y="1077"/>
                  </a:lnTo>
                  <a:lnTo>
                    <a:pt x="1100" y="1083"/>
                  </a:lnTo>
                  <a:lnTo>
                    <a:pt x="1098" y="1088"/>
                  </a:lnTo>
                  <a:lnTo>
                    <a:pt x="1095" y="1092"/>
                  </a:lnTo>
                  <a:lnTo>
                    <a:pt x="1091" y="1097"/>
                  </a:lnTo>
                  <a:lnTo>
                    <a:pt x="1087" y="1100"/>
                  </a:lnTo>
                  <a:lnTo>
                    <a:pt x="1082" y="1102"/>
                  </a:lnTo>
                  <a:lnTo>
                    <a:pt x="1077" y="1104"/>
                  </a:lnTo>
                  <a:lnTo>
                    <a:pt x="1072" y="1104"/>
                  </a:lnTo>
                  <a:lnTo>
                    <a:pt x="724" y="1104"/>
                  </a:lnTo>
                  <a:lnTo>
                    <a:pt x="724" y="1104"/>
                  </a:lnTo>
                  <a:lnTo>
                    <a:pt x="719" y="1104"/>
                  </a:lnTo>
                  <a:lnTo>
                    <a:pt x="714" y="1102"/>
                  </a:lnTo>
                  <a:lnTo>
                    <a:pt x="708" y="1100"/>
                  </a:lnTo>
                  <a:lnTo>
                    <a:pt x="704" y="1097"/>
                  </a:lnTo>
                  <a:lnTo>
                    <a:pt x="701" y="1092"/>
                  </a:lnTo>
                  <a:lnTo>
                    <a:pt x="697" y="1088"/>
                  </a:lnTo>
                  <a:lnTo>
                    <a:pt x="695" y="1083"/>
                  </a:lnTo>
                  <a:lnTo>
                    <a:pt x="694" y="1077"/>
                  </a:lnTo>
                  <a:lnTo>
                    <a:pt x="694" y="1077"/>
                  </a:lnTo>
                  <a:lnTo>
                    <a:pt x="693" y="1054"/>
                  </a:lnTo>
                  <a:lnTo>
                    <a:pt x="692" y="1032"/>
                  </a:lnTo>
                  <a:lnTo>
                    <a:pt x="692" y="1009"/>
                  </a:lnTo>
                  <a:lnTo>
                    <a:pt x="694" y="987"/>
                  </a:lnTo>
                  <a:lnTo>
                    <a:pt x="700" y="933"/>
                  </a:lnTo>
                  <a:lnTo>
                    <a:pt x="709" y="861"/>
                  </a:lnTo>
                  <a:lnTo>
                    <a:pt x="709" y="861"/>
                  </a:lnTo>
                  <a:lnTo>
                    <a:pt x="711" y="855"/>
                  </a:lnTo>
                  <a:lnTo>
                    <a:pt x="714" y="851"/>
                  </a:lnTo>
                  <a:lnTo>
                    <a:pt x="717" y="845"/>
                  </a:lnTo>
                  <a:lnTo>
                    <a:pt x="722" y="840"/>
                  </a:lnTo>
                  <a:lnTo>
                    <a:pt x="728" y="835"/>
                  </a:lnTo>
                  <a:lnTo>
                    <a:pt x="734" y="830"/>
                  </a:lnTo>
                  <a:lnTo>
                    <a:pt x="742" y="827"/>
                  </a:lnTo>
                  <a:lnTo>
                    <a:pt x="750" y="825"/>
                  </a:lnTo>
                  <a:lnTo>
                    <a:pt x="818" y="813"/>
                  </a:lnTo>
                  <a:lnTo>
                    <a:pt x="818" y="813"/>
                  </a:lnTo>
                  <a:lnTo>
                    <a:pt x="822" y="813"/>
                  </a:lnTo>
                  <a:lnTo>
                    <a:pt x="827" y="814"/>
                  </a:lnTo>
                  <a:lnTo>
                    <a:pt x="831" y="816"/>
                  </a:lnTo>
                  <a:lnTo>
                    <a:pt x="834" y="821"/>
                  </a:lnTo>
                  <a:lnTo>
                    <a:pt x="898" y="909"/>
                  </a:lnTo>
                  <a:lnTo>
                    <a:pt x="898" y="90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 name="Freeform: Shape 23"/>
            <p:cNvSpPr/>
            <p:nvPr/>
          </p:nvSpPr>
          <p:spPr bwMode="auto">
            <a:xfrm>
              <a:off x="9502577" y="4139524"/>
              <a:ext cx="546024" cy="547015"/>
            </a:xfrm>
            <a:custGeom>
              <a:avLst/>
              <a:gdLst>
                <a:gd name="T0" fmla="*/ 600 w 1102"/>
                <a:gd name="T1" fmla="*/ 929 h 1104"/>
                <a:gd name="T2" fmla="*/ 809 w 1102"/>
                <a:gd name="T3" fmla="*/ 836 h 1104"/>
                <a:gd name="T4" fmla="*/ 830 w 1102"/>
                <a:gd name="T5" fmla="*/ 805 h 1104"/>
                <a:gd name="T6" fmla="*/ 1099 w 1102"/>
                <a:gd name="T7" fmla="*/ 858 h 1104"/>
                <a:gd name="T8" fmla="*/ 886 w 1102"/>
                <a:gd name="T9" fmla="*/ 879 h 1104"/>
                <a:gd name="T10" fmla="*/ 871 w 1102"/>
                <a:gd name="T11" fmla="*/ 986 h 1104"/>
                <a:gd name="T12" fmla="*/ 670 w 1102"/>
                <a:gd name="T13" fmla="*/ 1076 h 1104"/>
                <a:gd name="T14" fmla="*/ 636 w 1102"/>
                <a:gd name="T15" fmla="*/ 1104 h 1104"/>
                <a:gd name="T16" fmla="*/ 388 w 1102"/>
                <a:gd name="T17" fmla="*/ 1036 h 1104"/>
                <a:gd name="T18" fmla="*/ 199 w 1102"/>
                <a:gd name="T19" fmla="*/ 690 h 1104"/>
                <a:gd name="T20" fmla="*/ 236 w 1102"/>
                <a:gd name="T21" fmla="*/ 669 h 1104"/>
                <a:gd name="T22" fmla="*/ 244 w 1102"/>
                <a:gd name="T23" fmla="*/ 543 h 1104"/>
                <a:gd name="T24" fmla="*/ 50 w 1102"/>
                <a:gd name="T25" fmla="*/ 510 h 1104"/>
                <a:gd name="T26" fmla="*/ 10 w 1102"/>
                <a:gd name="T27" fmla="*/ 536 h 1104"/>
                <a:gd name="T28" fmla="*/ 10 w 1102"/>
                <a:gd name="T29" fmla="*/ 662 h 1104"/>
                <a:gd name="T30" fmla="*/ 211 w 1102"/>
                <a:gd name="T31" fmla="*/ 900 h 1104"/>
                <a:gd name="T32" fmla="*/ 315 w 1102"/>
                <a:gd name="T33" fmla="*/ 753 h 1104"/>
                <a:gd name="T34" fmla="*/ 463 w 1102"/>
                <a:gd name="T35" fmla="*/ 691 h 1104"/>
                <a:gd name="T36" fmla="*/ 398 w 1102"/>
                <a:gd name="T37" fmla="*/ 848 h 1104"/>
                <a:gd name="T38" fmla="*/ 282 w 1102"/>
                <a:gd name="T39" fmla="*/ 979 h 1104"/>
                <a:gd name="T40" fmla="*/ 216 w 1102"/>
                <a:gd name="T41" fmla="*/ 974 h 1104"/>
                <a:gd name="T42" fmla="*/ 204 w 1102"/>
                <a:gd name="T43" fmla="*/ 910 h 1104"/>
                <a:gd name="T44" fmla="*/ 536 w 1102"/>
                <a:gd name="T45" fmla="*/ 10 h 1104"/>
                <a:gd name="T46" fmla="*/ 573 w 1102"/>
                <a:gd name="T47" fmla="*/ 55 h 1104"/>
                <a:gd name="T48" fmla="*/ 577 w 1102"/>
                <a:gd name="T49" fmla="*/ 106 h 1104"/>
                <a:gd name="T50" fmla="*/ 545 w 1102"/>
                <a:gd name="T51" fmla="*/ 166 h 1104"/>
                <a:gd name="T52" fmla="*/ 489 w 1102"/>
                <a:gd name="T53" fmla="*/ 196 h 1104"/>
                <a:gd name="T54" fmla="*/ 441 w 1102"/>
                <a:gd name="T55" fmla="*/ 179 h 1104"/>
                <a:gd name="T56" fmla="*/ 412 w 1102"/>
                <a:gd name="T57" fmla="*/ 119 h 1104"/>
                <a:gd name="T58" fmla="*/ 413 w 1102"/>
                <a:gd name="T59" fmla="*/ 62 h 1104"/>
                <a:gd name="T60" fmla="*/ 449 w 1102"/>
                <a:gd name="T61" fmla="*/ 15 h 1104"/>
                <a:gd name="T62" fmla="*/ 504 w 1102"/>
                <a:gd name="T63" fmla="*/ 1 h 1104"/>
                <a:gd name="T64" fmla="*/ 534 w 1102"/>
                <a:gd name="T65" fmla="*/ 253 h 1104"/>
                <a:gd name="T66" fmla="*/ 647 w 1102"/>
                <a:gd name="T67" fmla="*/ 356 h 1104"/>
                <a:gd name="T68" fmla="*/ 778 w 1102"/>
                <a:gd name="T69" fmla="*/ 369 h 1104"/>
                <a:gd name="T70" fmla="*/ 813 w 1102"/>
                <a:gd name="T71" fmla="*/ 394 h 1104"/>
                <a:gd name="T72" fmla="*/ 805 w 1102"/>
                <a:gd name="T73" fmla="*/ 445 h 1104"/>
                <a:gd name="T74" fmla="*/ 686 w 1102"/>
                <a:gd name="T75" fmla="*/ 462 h 1104"/>
                <a:gd name="T76" fmla="*/ 599 w 1102"/>
                <a:gd name="T77" fmla="*/ 441 h 1104"/>
                <a:gd name="T78" fmla="*/ 518 w 1102"/>
                <a:gd name="T79" fmla="*/ 528 h 1104"/>
                <a:gd name="T80" fmla="*/ 646 w 1102"/>
                <a:gd name="T81" fmla="*/ 595 h 1104"/>
                <a:gd name="T82" fmla="*/ 727 w 1102"/>
                <a:gd name="T83" fmla="*/ 705 h 1104"/>
                <a:gd name="T84" fmla="*/ 761 w 1102"/>
                <a:gd name="T85" fmla="*/ 829 h 1104"/>
                <a:gd name="T86" fmla="*/ 712 w 1102"/>
                <a:gd name="T87" fmla="*/ 869 h 1104"/>
                <a:gd name="T88" fmla="*/ 662 w 1102"/>
                <a:gd name="T89" fmla="*/ 841 h 1104"/>
                <a:gd name="T90" fmla="*/ 556 w 1102"/>
                <a:gd name="T91" fmla="*/ 687 h 1104"/>
                <a:gd name="T92" fmla="*/ 314 w 1102"/>
                <a:gd name="T93" fmla="*/ 598 h 1104"/>
                <a:gd name="T94" fmla="*/ 276 w 1102"/>
                <a:gd name="T95" fmla="*/ 547 h 1104"/>
                <a:gd name="T96" fmla="*/ 253 w 1102"/>
                <a:gd name="T97" fmla="*/ 338 h 1104"/>
                <a:gd name="T98" fmla="*/ 222 w 1102"/>
                <a:gd name="T99" fmla="*/ 391 h 1104"/>
                <a:gd name="T100" fmla="*/ 193 w 1102"/>
                <a:gd name="T101" fmla="*/ 482 h 1104"/>
                <a:gd name="T102" fmla="*/ 143 w 1102"/>
                <a:gd name="T103" fmla="*/ 479 h 1104"/>
                <a:gd name="T104" fmla="*/ 130 w 1102"/>
                <a:gd name="T105" fmla="*/ 413 h 1104"/>
                <a:gd name="T106" fmla="*/ 175 w 1102"/>
                <a:gd name="T107" fmla="*/ 281 h 1104"/>
                <a:gd name="T108" fmla="*/ 333 w 1102"/>
                <a:gd name="T109" fmla="*/ 201 h 1104"/>
                <a:gd name="T110" fmla="*/ 423 w 1102"/>
                <a:gd name="T111" fmla="*/ 213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02" h="1104">
                  <a:moveTo>
                    <a:pt x="412" y="1026"/>
                  </a:moveTo>
                  <a:lnTo>
                    <a:pt x="593" y="1026"/>
                  </a:lnTo>
                  <a:lnTo>
                    <a:pt x="593" y="948"/>
                  </a:lnTo>
                  <a:lnTo>
                    <a:pt x="593" y="948"/>
                  </a:lnTo>
                  <a:lnTo>
                    <a:pt x="594" y="942"/>
                  </a:lnTo>
                  <a:lnTo>
                    <a:pt x="596" y="935"/>
                  </a:lnTo>
                  <a:lnTo>
                    <a:pt x="600" y="929"/>
                  </a:lnTo>
                  <a:lnTo>
                    <a:pt x="603" y="924"/>
                  </a:lnTo>
                  <a:lnTo>
                    <a:pt x="608" y="919"/>
                  </a:lnTo>
                  <a:lnTo>
                    <a:pt x="615" y="917"/>
                  </a:lnTo>
                  <a:lnTo>
                    <a:pt x="621" y="915"/>
                  </a:lnTo>
                  <a:lnTo>
                    <a:pt x="628" y="914"/>
                  </a:lnTo>
                  <a:lnTo>
                    <a:pt x="809" y="914"/>
                  </a:lnTo>
                  <a:lnTo>
                    <a:pt x="809" y="836"/>
                  </a:lnTo>
                  <a:lnTo>
                    <a:pt x="809" y="836"/>
                  </a:lnTo>
                  <a:lnTo>
                    <a:pt x="810" y="830"/>
                  </a:lnTo>
                  <a:lnTo>
                    <a:pt x="812" y="823"/>
                  </a:lnTo>
                  <a:lnTo>
                    <a:pt x="815" y="817"/>
                  </a:lnTo>
                  <a:lnTo>
                    <a:pt x="819" y="811"/>
                  </a:lnTo>
                  <a:lnTo>
                    <a:pt x="824" y="807"/>
                  </a:lnTo>
                  <a:lnTo>
                    <a:pt x="830" y="805"/>
                  </a:lnTo>
                  <a:lnTo>
                    <a:pt x="837" y="803"/>
                  </a:lnTo>
                  <a:lnTo>
                    <a:pt x="843" y="802"/>
                  </a:lnTo>
                  <a:lnTo>
                    <a:pt x="1102" y="802"/>
                  </a:lnTo>
                  <a:lnTo>
                    <a:pt x="1102" y="845"/>
                  </a:lnTo>
                  <a:lnTo>
                    <a:pt x="1102" y="845"/>
                  </a:lnTo>
                  <a:lnTo>
                    <a:pt x="1101" y="851"/>
                  </a:lnTo>
                  <a:lnTo>
                    <a:pt x="1099" y="858"/>
                  </a:lnTo>
                  <a:lnTo>
                    <a:pt x="1096" y="864"/>
                  </a:lnTo>
                  <a:lnTo>
                    <a:pt x="1092" y="870"/>
                  </a:lnTo>
                  <a:lnTo>
                    <a:pt x="1087" y="874"/>
                  </a:lnTo>
                  <a:lnTo>
                    <a:pt x="1081" y="876"/>
                  </a:lnTo>
                  <a:lnTo>
                    <a:pt x="1074" y="878"/>
                  </a:lnTo>
                  <a:lnTo>
                    <a:pt x="1068" y="879"/>
                  </a:lnTo>
                  <a:lnTo>
                    <a:pt x="886" y="879"/>
                  </a:lnTo>
                  <a:lnTo>
                    <a:pt x="886" y="957"/>
                  </a:lnTo>
                  <a:lnTo>
                    <a:pt x="886" y="957"/>
                  </a:lnTo>
                  <a:lnTo>
                    <a:pt x="885" y="963"/>
                  </a:lnTo>
                  <a:lnTo>
                    <a:pt x="883" y="970"/>
                  </a:lnTo>
                  <a:lnTo>
                    <a:pt x="881" y="976"/>
                  </a:lnTo>
                  <a:lnTo>
                    <a:pt x="877" y="982"/>
                  </a:lnTo>
                  <a:lnTo>
                    <a:pt x="871" y="986"/>
                  </a:lnTo>
                  <a:lnTo>
                    <a:pt x="865" y="988"/>
                  </a:lnTo>
                  <a:lnTo>
                    <a:pt x="858" y="990"/>
                  </a:lnTo>
                  <a:lnTo>
                    <a:pt x="852" y="991"/>
                  </a:lnTo>
                  <a:lnTo>
                    <a:pt x="671" y="991"/>
                  </a:lnTo>
                  <a:lnTo>
                    <a:pt x="671" y="1069"/>
                  </a:lnTo>
                  <a:lnTo>
                    <a:pt x="671" y="1069"/>
                  </a:lnTo>
                  <a:lnTo>
                    <a:pt x="670" y="1076"/>
                  </a:lnTo>
                  <a:lnTo>
                    <a:pt x="668" y="1082"/>
                  </a:lnTo>
                  <a:lnTo>
                    <a:pt x="664" y="1088"/>
                  </a:lnTo>
                  <a:lnTo>
                    <a:pt x="661" y="1094"/>
                  </a:lnTo>
                  <a:lnTo>
                    <a:pt x="656" y="1098"/>
                  </a:lnTo>
                  <a:lnTo>
                    <a:pt x="649" y="1100"/>
                  </a:lnTo>
                  <a:lnTo>
                    <a:pt x="643" y="1103"/>
                  </a:lnTo>
                  <a:lnTo>
                    <a:pt x="636" y="1104"/>
                  </a:lnTo>
                  <a:lnTo>
                    <a:pt x="378" y="1104"/>
                  </a:lnTo>
                  <a:lnTo>
                    <a:pt x="378" y="1060"/>
                  </a:lnTo>
                  <a:lnTo>
                    <a:pt x="378" y="1060"/>
                  </a:lnTo>
                  <a:lnTo>
                    <a:pt x="379" y="1054"/>
                  </a:lnTo>
                  <a:lnTo>
                    <a:pt x="381" y="1048"/>
                  </a:lnTo>
                  <a:lnTo>
                    <a:pt x="384" y="1041"/>
                  </a:lnTo>
                  <a:lnTo>
                    <a:pt x="388" y="1036"/>
                  </a:lnTo>
                  <a:lnTo>
                    <a:pt x="393" y="1031"/>
                  </a:lnTo>
                  <a:lnTo>
                    <a:pt x="399" y="1029"/>
                  </a:lnTo>
                  <a:lnTo>
                    <a:pt x="406" y="1027"/>
                  </a:lnTo>
                  <a:lnTo>
                    <a:pt x="412" y="1026"/>
                  </a:lnTo>
                  <a:lnTo>
                    <a:pt x="412" y="1026"/>
                  </a:lnTo>
                  <a:close/>
                  <a:moveTo>
                    <a:pt x="36" y="676"/>
                  </a:moveTo>
                  <a:lnTo>
                    <a:pt x="199" y="690"/>
                  </a:lnTo>
                  <a:lnTo>
                    <a:pt x="199" y="690"/>
                  </a:lnTo>
                  <a:lnTo>
                    <a:pt x="206" y="690"/>
                  </a:lnTo>
                  <a:lnTo>
                    <a:pt x="214" y="687"/>
                  </a:lnTo>
                  <a:lnTo>
                    <a:pt x="221" y="684"/>
                  </a:lnTo>
                  <a:lnTo>
                    <a:pt x="227" y="681"/>
                  </a:lnTo>
                  <a:lnTo>
                    <a:pt x="232" y="676"/>
                  </a:lnTo>
                  <a:lnTo>
                    <a:pt x="236" y="669"/>
                  </a:lnTo>
                  <a:lnTo>
                    <a:pt x="240" y="662"/>
                  </a:lnTo>
                  <a:lnTo>
                    <a:pt x="241" y="654"/>
                  </a:lnTo>
                  <a:lnTo>
                    <a:pt x="248" y="566"/>
                  </a:lnTo>
                  <a:lnTo>
                    <a:pt x="248" y="566"/>
                  </a:lnTo>
                  <a:lnTo>
                    <a:pt x="248" y="557"/>
                  </a:lnTo>
                  <a:lnTo>
                    <a:pt x="247" y="549"/>
                  </a:lnTo>
                  <a:lnTo>
                    <a:pt x="244" y="543"/>
                  </a:lnTo>
                  <a:lnTo>
                    <a:pt x="240" y="536"/>
                  </a:lnTo>
                  <a:lnTo>
                    <a:pt x="234" y="531"/>
                  </a:lnTo>
                  <a:lnTo>
                    <a:pt x="228" y="528"/>
                  </a:lnTo>
                  <a:lnTo>
                    <a:pt x="221" y="525"/>
                  </a:lnTo>
                  <a:lnTo>
                    <a:pt x="213" y="524"/>
                  </a:lnTo>
                  <a:lnTo>
                    <a:pt x="50" y="510"/>
                  </a:lnTo>
                  <a:lnTo>
                    <a:pt x="50" y="510"/>
                  </a:lnTo>
                  <a:lnTo>
                    <a:pt x="42" y="510"/>
                  </a:lnTo>
                  <a:lnTo>
                    <a:pt x="35" y="511"/>
                  </a:lnTo>
                  <a:lnTo>
                    <a:pt x="28" y="514"/>
                  </a:lnTo>
                  <a:lnTo>
                    <a:pt x="22" y="518"/>
                  </a:lnTo>
                  <a:lnTo>
                    <a:pt x="16" y="524"/>
                  </a:lnTo>
                  <a:lnTo>
                    <a:pt x="12" y="530"/>
                  </a:lnTo>
                  <a:lnTo>
                    <a:pt x="10" y="536"/>
                  </a:lnTo>
                  <a:lnTo>
                    <a:pt x="8" y="544"/>
                  </a:lnTo>
                  <a:lnTo>
                    <a:pt x="0" y="634"/>
                  </a:lnTo>
                  <a:lnTo>
                    <a:pt x="0" y="634"/>
                  </a:lnTo>
                  <a:lnTo>
                    <a:pt x="0" y="641"/>
                  </a:lnTo>
                  <a:lnTo>
                    <a:pt x="2" y="649"/>
                  </a:lnTo>
                  <a:lnTo>
                    <a:pt x="6" y="655"/>
                  </a:lnTo>
                  <a:lnTo>
                    <a:pt x="10" y="662"/>
                  </a:lnTo>
                  <a:lnTo>
                    <a:pt x="15" y="667"/>
                  </a:lnTo>
                  <a:lnTo>
                    <a:pt x="21" y="671"/>
                  </a:lnTo>
                  <a:lnTo>
                    <a:pt x="28" y="674"/>
                  </a:lnTo>
                  <a:lnTo>
                    <a:pt x="36" y="676"/>
                  </a:lnTo>
                  <a:lnTo>
                    <a:pt x="36" y="676"/>
                  </a:lnTo>
                  <a:close/>
                  <a:moveTo>
                    <a:pt x="211" y="900"/>
                  </a:moveTo>
                  <a:lnTo>
                    <a:pt x="211" y="900"/>
                  </a:lnTo>
                  <a:lnTo>
                    <a:pt x="263" y="839"/>
                  </a:lnTo>
                  <a:lnTo>
                    <a:pt x="282" y="815"/>
                  </a:lnTo>
                  <a:lnTo>
                    <a:pt x="289" y="804"/>
                  </a:lnTo>
                  <a:lnTo>
                    <a:pt x="297" y="792"/>
                  </a:lnTo>
                  <a:lnTo>
                    <a:pt x="303" y="780"/>
                  </a:lnTo>
                  <a:lnTo>
                    <a:pt x="310" y="767"/>
                  </a:lnTo>
                  <a:lnTo>
                    <a:pt x="315" y="753"/>
                  </a:lnTo>
                  <a:lnTo>
                    <a:pt x="320" y="737"/>
                  </a:lnTo>
                  <a:lnTo>
                    <a:pt x="331" y="700"/>
                  </a:lnTo>
                  <a:lnTo>
                    <a:pt x="342" y="653"/>
                  </a:lnTo>
                  <a:lnTo>
                    <a:pt x="342" y="653"/>
                  </a:lnTo>
                  <a:lnTo>
                    <a:pt x="451" y="687"/>
                  </a:lnTo>
                  <a:lnTo>
                    <a:pt x="451" y="687"/>
                  </a:lnTo>
                  <a:lnTo>
                    <a:pt x="463" y="691"/>
                  </a:lnTo>
                  <a:lnTo>
                    <a:pt x="463" y="691"/>
                  </a:lnTo>
                  <a:lnTo>
                    <a:pt x="444" y="745"/>
                  </a:lnTo>
                  <a:lnTo>
                    <a:pt x="428" y="786"/>
                  </a:lnTo>
                  <a:lnTo>
                    <a:pt x="421" y="804"/>
                  </a:lnTo>
                  <a:lnTo>
                    <a:pt x="413" y="820"/>
                  </a:lnTo>
                  <a:lnTo>
                    <a:pt x="406" y="834"/>
                  </a:lnTo>
                  <a:lnTo>
                    <a:pt x="398" y="848"/>
                  </a:lnTo>
                  <a:lnTo>
                    <a:pt x="388" y="861"/>
                  </a:lnTo>
                  <a:lnTo>
                    <a:pt x="379" y="874"/>
                  </a:lnTo>
                  <a:lnTo>
                    <a:pt x="356" y="901"/>
                  </a:lnTo>
                  <a:lnTo>
                    <a:pt x="328" y="932"/>
                  </a:lnTo>
                  <a:lnTo>
                    <a:pt x="291" y="971"/>
                  </a:lnTo>
                  <a:lnTo>
                    <a:pt x="291" y="971"/>
                  </a:lnTo>
                  <a:lnTo>
                    <a:pt x="282" y="979"/>
                  </a:lnTo>
                  <a:lnTo>
                    <a:pt x="272" y="985"/>
                  </a:lnTo>
                  <a:lnTo>
                    <a:pt x="262" y="988"/>
                  </a:lnTo>
                  <a:lnTo>
                    <a:pt x="251" y="988"/>
                  </a:lnTo>
                  <a:lnTo>
                    <a:pt x="242" y="988"/>
                  </a:lnTo>
                  <a:lnTo>
                    <a:pt x="232" y="985"/>
                  </a:lnTo>
                  <a:lnTo>
                    <a:pt x="223" y="981"/>
                  </a:lnTo>
                  <a:lnTo>
                    <a:pt x="216" y="974"/>
                  </a:lnTo>
                  <a:lnTo>
                    <a:pt x="208" y="968"/>
                  </a:lnTo>
                  <a:lnTo>
                    <a:pt x="203" y="959"/>
                  </a:lnTo>
                  <a:lnTo>
                    <a:pt x="199" y="950"/>
                  </a:lnTo>
                  <a:lnTo>
                    <a:pt x="198" y="941"/>
                  </a:lnTo>
                  <a:lnTo>
                    <a:pt x="197" y="931"/>
                  </a:lnTo>
                  <a:lnTo>
                    <a:pt x="199" y="920"/>
                  </a:lnTo>
                  <a:lnTo>
                    <a:pt x="204" y="910"/>
                  </a:lnTo>
                  <a:lnTo>
                    <a:pt x="211" y="900"/>
                  </a:lnTo>
                  <a:lnTo>
                    <a:pt x="211" y="900"/>
                  </a:lnTo>
                  <a:close/>
                  <a:moveTo>
                    <a:pt x="512" y="2"/>
                  </a:moveTo>
                  <a:lnTo>
                    <a:pt x="512" y="2"/>
                  </a:lnTo>
                  <a:lnTo>
                    <a:pt x="521" y="4"/>
                  </a:lnTo>
                  <a:lnTo>
                    <a:pt x="529" y="7"/>
                  </a:lnTo>
                  <a:lnTo>
                    <a:pt x="536" y="10"/>
                  </a:lnTo>
                  <a:lnTo>
                    <a:pt x="544" y="16"/>
                  </a:lnTo>
                  <a:lnTo>
                    <a:pt x="550" y="20"/>
                  </a:lnTo>
                  <a:lnTo>
                    <a:pt x="556" y="27"/>
                  </a:lnTo>
                  <a:lnTo>
                    <a:pt x="561" y="33"/>
                  </a:lnTo>
                  <a:lnTo>
                    <a:pt x="565" y="39"/>
                  </a:lnTo>
                  <a:lnTo>
                    <a:pt x="570" y="47"/>
                  </a:lnTo>
                  <a:lnTo>
                    <a:pt x="573" y="55"/>
                  </a:lnTo>
                  <a:lnTo>
                    <a:pt x="576" y="62"/>
                  </a:lnTo>
                  <a:lnTo>
                    <a:pt x="577" y="71"/>
                  </a:lnTo>
                  <a:lnTo>
                    <a:pt x="578" y="79"/>
                  </a:lnTo>
                  <a:lnTo>
                    <a:pt x="579" y="88"/>
                  </a:lnTo>
                  <a:lnTo>
                    <a:pt x="578" y="98"/>
                  </a:lnTo>
                  <a:lnTo>
                    <a:pt x="577" y="106"/>
                  </a:lnTo>
                  <a:lnTo>
                    <a:pt x="577" y="106"/>
                  </a:lnTo>
                  <a:lnTo>
                    <a:pt x="575" y="115"/>
                  </a:lnTo>
                  <a:lnTo>
                    <a:pt x="572" y="125"/>
                  </a:lnTo>
                  <a:lnTo>
                    <a:pt x="567" y="133"/>
                  </a:lnTo>
                  <a:lnTo>
                    <a:pt x="563" y="142"/>
                  </a:lnTo>
                  <a:lnTo>
                    <a:pt x="558" y="149"/>
                  </a:lnTo>
                  <a:lnTo>
                    <a:pt x="551" y="158"/>
                  </a:lnTo>
                  <a:lnTo>
                    <a:pt x="545" y="166"/>
                  </a:lnTo>
                  <a:lnTo>
                    <a:pt x="538" y="172"/>
                  </a:lnTo>
                  <a:lnTo>
                    <a:pt x="531" y="179"/>
                  </a:lnTo>
                  <a:lnTo>
                    <a:pt x="522" y="184"/>
                  </a:lnTo>
                  <a:lnTo>
                    <a:pt x="515" y="188"/>
                  </a:lnTo>
                  <a:lnTo>
                    <a:pt x="506" y="192"/>
                  </a:lnTo>
                  <a:lnTo>
                    <a:pt x="497" y="195"/>
                  </a:lnTo>
                  <a:lnTo>
                    <a:pt x="489" y="196"/>
                  </a:lnTo>
                  <a:lnTo>
                    <a:pt x="480" y="196"/>
                  </a:lnTo>
                  <a:lnTo>
                    <a:pt x="471" y="195"/>
                  </a:lnTo>
                  <a:lnTo>
                    <a:pt x="471" y="195"/>
                  </a:lnTo>
                  <a:lnTo>
                    <a:pt x="464" y="193"/>
                  </a:lnTo>
                  <a:lnTo>
                    <a:pt x="455" y="188"/>
                  </a:lnTo>
                  <a:lnTo>
                    <a:pt x="449" y="184"/>
                  </a:lnTo>
                  <a:lnTo>
                    <a:pt x="441" y="179"/>
                  </a:lnTo>
                  <a:lnTo>
                    <a:pt x="436" y="171"/>
                  </a:lnTo>
                  <a:lnTo>
                    <a:pt x="430" y="165"/>
                  </a:lnTo>
                  <a:lnTo>
                    <a:pt x="425" y="156"/>
                  </a:lnTo>
                  <a:lnTo>
                    <a:pt x="421" y="147"/>
                  </a:lnTo>
                  <a:lnTo>
                    <a:pt x="418" y="139"/>
                  </a:lnTo>
                  <a:lnTo>
                    <a:pt x="414" y="129"/>
                  </a:lnTo>
                  <a:lnTo>
                    <a:pt x="412" y="119"/>
                  </a:lnTo>
                  <a:lnTo>
                    <a:pt x="410" y="110"/>
                  </a:lnTo>
                  <a:lnTo>
                    <a:pt x="409" y="100"/>
                  </a:lnTo>
                  <a:lnTo>
                    <a:pt x="409" y="90"/>
                  </a:lnTo>
                  <a:lnTo>
                    <a:pt x="410" y="80"/>
                  </a:lnTo>
                  <a:lnTo>
                    <a:pt x="411" y="71"/>
                  </a:lnTo>
                  <a:lnTo>
                    <a:pt x="411" y="71"/>
                  </a:lnTo>
                  <a:lnTo>
                    <a:pt x="413" y="62"/>
                  </a:lnTo>
                  <a:lnTo>
                    <a:pt x="416" y="54"/>
                  </a:lnTo>
                  <a:lnTo>
                    <a:pt x="421" y="46"/>
                  </a:lnTo>
                  <a:lnTo>
                    <a:pt x="425" y="38"/>
                  </a:lnTo>
                  <a:lnTo>
                    <a:pt x="430" y="32"/>
                  </a:lnTo>
                  <a:lnTo>
                    <a:pt x="436" y="25"/>
                  </a:lnTo>
                  <a:lnTo>
                    <a:pt x="442" y="20"/>
                  </a:lnTo>
                  <a:lnTo>
                    <a:pt x="449" y="15"/>
                  </a:lnTo>
                  <a:lnTo>
                    <a:pt x="455" y="10"/>
                  </a:lnTo>
                  <a:lnTo>
                    <a:pt x="463" y="7"/>
                  </a:lnTo>
                  <a:lnTo>
                    <a:pt x="470" y="4"/>
                  </a:lnTo>
                  <a:lnTo>
                    <a:pt x="479" y="2"/>
                  </a:lnTo>
                  <a:lnTo>
                    <a:pt x="487" y="1"/>
                  </a:lnTo>
                  <a:lnTo>
                    <a:pt x="495" y="0"/>
                  </a:lnTo>
                  <a:lnTo>
                    <a:pt x="504" y="1"/>
                  </a:lnTo>
                  <a:lnTo>
                    <a:pt x="512" y="2"/>
                  </a:lnTo>
                  <a:lnTo>
                    <a:pt x="512" y="2"/>
                  </a:lnTo>
                  <a:close/>
                  <a:moveTo>
                    <a:pt x="503" y="239"/>
                  </a:moveTo>
                  <a:lnTo>
                    <a:pt x="503" y="239"/>
                  </a:lnTo>
                  <a:lnTo>
                    <a:pt x="510" y="242"/>
                  </a:lnTo>
                  <a:lnTo>
                    <a:pt x="522" y="246"/>
                  </a:lnTo>
                  <a:lnTo>
                    <a:pt x="534" y="253"/>
                  </a:lnTo>
                  <a:lnTo>
                    <a:pt x="539" y="257"/>
                  </a:lnTo>
                  <a:lnTo>
                    <a:pt x="545" y="262"/>
                  </a:lnTo>
                  <a:lnTo>
                    <a:pt x="545" y="262"/>
                  </a:lnTo>
                  <a:lnTo>
                    <a:pt x="614" y="330"/>
                  </a:lnTo>
                  <a:lnTo>
                    <a:pt x="627" y="340"/>
                  </a:lnTo>
                  <a:lnTo>
                    <a:pt x="637" y="349"/>
                  </a:lnTo>
                  <a:lnTo>
                    <a:pt x="647" y="356"/>
                  </a:lnTo>
                  <a:lnTo>
                    <a:pt x="657" y="362"/>
                  </a:lnTo>
                  <a:lnTo>
                    <a:pt x="667" y="366"/>
                  </a:lnTo>
                  <a:lnTo>
                    <a:pt x="677" y="368"/>
                  </a:lnTo>
                  <a:lnTo>
                    <a:pt x="688" y="370"/>
                  </a:lnTo>
                  <a:lnTo>
                    <a:pt x="701" y="372"/>
                  </a:lnTo>
                  <a:lnTo>
                    <a:pt x="733" y="372"/>
                  </a:lnTo>
                  <a:lnTo>
                    <a:pt x="778" y="369"/>
                  </a:lnTo>
                  <a:lnTo>
                    <a:pt x="778" y="369"/>
                  </a:lnTo>
                  <a:lnTo>
                    <a:pt x="786" y="370"/>
                  </a:lnTo>
                  <a:lnTo>
                    <a:pt x="794" y="373"/>
                  </a:lnTo>
                  <a:lnTo>
                    <a:pt x="800" y="376"/>
                  </a:lnTo>
                  <a:lnTo>
                    <a:pt x="807" y="381"/>
                  </a:lnTo>
                  <a:lnTo>
                    <a:pt x="810" y="388"/>
                  </a:lnTo>
                  <a:lnTo>
                    <a:pt x="813" y="394"/>
                  </a:lnTo>
                  <a:lnTo>
                    <a:pt x="815" y="402"/>
                  </a:lnTo>
                  <a:lnTo>
                    <a:pt x="816" y="409"/>
                  </a:lnTo>
                  <a:lnTo>
                    <a:pt x="816" y="418"/>
                  </a:lnTo>
                  <a:lnTo>
                    <a:pt x="814" y="425"/>
                  </a:lnTo>
                  <a:lnTo>
                    <a:pt x="812" y="432"/>
                  </a:lnTo>
                  <a:lnTo>
                    <a:pt x="809" y="438"/>
                  </a:lnTo>
                  <a:lnTo>
                    <a:pt x="805" y="445"/>
                  </a:lnTo>
                  <a:lnTo>
                    <a:pt x="798" y="449"/>
                  </a:lnTo>
                  <a:lnTo>
                    <a:pt x="792" y="452"/>
                  </a:lnTo>
                  <a:lnTo>
                    <a:pt x="784" y="453"/>
                  </a:lnTo>
                  <a:lnTo>
                    <a:pt x="784" y="453"/>
                  </a:lnTo>
                  <a:lnTo>
                    <a:pt x="738" y="459"/>
                  </a:lnTo>
                  <a:lnTo>
                    <a:pt x="701" y="462"/>
                  </a:lnTo>
                  <a:lnTo>
                    <a:pt x="686" y="462"/>
                  </a:lnTo>
                  <a:lnTo>
                    <a:pt x="671" y="462"/>
                  </a:lnTo>
                  <a:lnTo>
                    <a:pt x="658" y="462"/>
                  </a:lnTo>
                  <a:lnTo>
                    <a:pt x="646" y="460"/>
                  </a:lnTo>
                  <a:lnTo>
                    <a:pt x="634" y="457"/>
                  </a:lnTo>
                  <a:lnTo>
                    <a:pt x="622" y="452"/>
                  </a:lnTo>
                  <a:lnTo>
                    <a:pt x="610" y="447"/>
                  </a:lnTo>
                  <a:lnTo>
                    <a:pt x="599" y="441"/>
                  </a:lnTo>
                  <a:lnTo>
                    <a:pt x="586" y="431"/>
                  </a:lnTo>
                  <a:lnTo>
                    <a:pt x="571" y="421"/>
                  </a:lnTo>
                  <a:lnTo>
                    <a:pt x="538" y="393"/>
                  </a:lnTo>
                  <a:lnTo>
                    <a:pt x="516" y="514"/>
                  </a:lnTo>
                  <a:lnTo>
                    <a:pt x="516" y="514"/>
                  </a:lnTo>
                  <a:lnTo>
                    <a:pt x="516" y="521"/>
                  </a:lnTo>
                  <a:lnTo>
                    <a:pt x="518" y="528"/>
                  </a:lnTo>
                  <a:lnTo>
                    <a:pt x="521" y="533"/>
                  </a:lnTo>
                  <a:lnTo>
                    <a:pt x="526" y="538"/>
                  </a:lnTo>
                  <a:lnTo>
                    <a:pt x="526" y="538"/>
                  </a:lnTo>
                  <a:lnTo>
                    <a:pt x="575" y="558"/>
                  </a:lnTo>
                  <a:lnTo>
                    <a:pt x="614" y="576"/>
                  </a:lnTo>
                  <a:lnTo>
                    <a:pt x="631" y="585"/>
                  </a:lnTo>
                  <a:lnTo>
                    <a:pt x="646" y="595"/>
                  </a:lnTo>
                  <a:lnTo>
                    <a:pt x="660" y="604"/>
                  </a:lnTo>
                  <a:lnTo>
                    <a:pt x="673" y="616"/>
                  </a:lnTo>
                  <a:lnTo>
                    <a:pt x="685" y="629"/>
                  </a:lnTo>
                  <a:lnTo>
                    <a:pt x="696" y="644"/>
                  </a:lnTo>
                  <a:lnTo>
                    <a:pt x="706" y="662"/>
                  </a:lnTo>
                  <a:lnTo>
                    <a:pt x="716" y="682"/>
                  </a:lnTo>
                  <a:lnTo>
                    <a:pt x="727" y="705"/>
                  </a:lnTo>
                  <a:lnTo>
                    <a:pt x="738" y="732"/>
                  </a:lnTo>
                  <a:lnTo>
                    <a:pt x="748" y="762"/>
                  </a:lnTo>
                  <a:lnTo>
                    <a:pt x="759" y="796"/>
                  </a:lnTo>
                  <a:lnTo>
                    <a:pt x="759" y="796"/>
                  </a:lnTo>
                  <a:lnTo>
                    <a:pt x="762" y="808"/>
                  </a:lnTo>
                  <a:lnTo>
                    <a:pt x="764" y="819"/>
                  </a:lnTo>
                  <a:lnTo>
                    <a:pt x="761" y="829"/>
                  </a:lnTo>
                  <a:lnTo>
                    <a:pt x="758" y="837"/>
                  </a:lnTo>
                  <a:lnTo>
                    <a:pt x="753" y="846"/>
                  </a:lnTo>
                  <a:lnTo>
                    <a:pt x="746" y="852"/>
                  </a:lnTo>
                  <a:lnTo>
                    <a:pt x="739" y="859"/>
                  </a:lnTo>
                  <a:lnTo>
                    <a:pt x="730" y="863"/>
                  </a:lnTo>
                  <a:lnTo>
                    <a:pt x="722" y="866"/>
                  </a:lnTo>
                  <a:lnTo>
                    <a:pt x="712" y="869"/>
                  </a:lnTo>
                  <a:lnTo>
                    <a:pt x="702" y="869"/>
                  </a:lnTo>
                  <a:lnTo>
                    <a:pt x="692" y="866"/>
                  </a:lnTo>
                  <a:lnTo>
                    <a:pt x="684" y="863"/>
                  </a:lnTo>
                  <a:lnTo>
                    <a:pt x="675" y="858"/>
                  </a:lnTo>
                  <a:lnTo>
                    <a:pt x="669" y="850"/>
                  </a:lnTo>
                  <a:lnTo>
                    <a:pt x="662" y="841"/>
                  </a:lnTo>
                  <a:lnTo>
                    <a:pt x="662" y="841"/>
                  </a:lnTo>
                  <a:lnTo>
                    <a:pt x="645" y="807"/>
                  </a:lnTo>
                  <a:lnTo>
                    <a:pt x="629" y="778"/>
                  </a:lnTo>
                  <a:lnTo>
                    <a:pt x="614" y="754"/>
                  </a:lnTo>
                  <a:lnTo>
                    <a:pt x="600" y="733"/>
                  </a:lnTo>
                  <a:lnTo>
                    <a:pt x="586" y="715"/>
                  </a:lnTo>
                  <a:lnTo>
                    <a:pt x="571" y="700"/>
                  </a:lnTo>
                  <a:lnTo>
                    <a:pt x="556" y="687"/>
                  </a:lnTo>
                  <a:lnTo>
                    <a:pt x="539" y="677"/>
                  </a:lnTo>
                  <a:lnTo>
                    <a:pt x="521" y="668"/>
                  </a:lnTo>
                  <a:lnTo>
                    <a:pt x="502" y="659"/>
                  </a:lnTo>
                  <a:lnTo>
                    <a:pt x="479" y="651"/>
                  </a:lnTo>
                  <a:lnTo>
                    <a:pt x="453" y="642"/>
                  </a:lnTo>
                  <a:lnTo>
                    <a:pt x="393" y="624"/>
                  </a:lnTo>
                  <a:lnTo>
                    <a:pt x="314" y="598"/>
                  </a:lnTo>
                  <a:lnTo>
                    <a:pt x="314" y="598"/>
                  </a:lnTo>
                  <a:lnTo>
                    <a:pt x="303" y="591"/>
                  </a:lnTo>
                  <a:lnTo>
                    <a:pt x="296" y="584"/>
                  </a:lnTo>
                  <a:lnTo>
                    <a:pt x="288" y="576"/>
                  </a:lnTo>
                  <a:lnTo>
                    <a:pt x="283" y="567"/>
                  </a:lnTo>
                  <a:lnTo>
                    <a:pt x="278" y="557"/>
                  </a:lnTo>
                  <a:lnTo>
                    <a:pt x="276" y="547"/>
                  </a:lnTo>
                  <a:lnTo>
                    <a:pt x="274" y="535"/>
                  </a:lnTo>
                  <a:lnTo>
                    <a:pt x="274" y="525"/>
                  </a:lnTo>
                  <a:lnTo>
                    <a:pt x="312" y="317"/>
                  </a:lnTo>
                  <a:lnTo>
                    <a:pt x="312" y="317"/>
                  </a:lnTo>
                  <a:lnTo>
                    <a:pt x="283" y="326"/>
                  </a:lnTo>
                  <a:lnTo>
                    <a:pt x="261" y="334"/>
                  </a:lnTo>
                  <a:lnTo>
                    <a:pt x="253" y="338"/>
                  </a:lnTo>
                  <a:lnTo>
                    <a:pt x="245" y="344"/>
                  </a:lnTo>
                  <a:lnTo>
                    <a:pt x="240" y="349"/>
                  </a:lnTo>
                  <a:lnTo>
                    <a:pt x="235" y="354"/>
                  </a:lnTo>
                  <a:lnTo>
                    <a:pt x="231" y="362"/>
                  </a:lnTo>
                  <a:lnTo>
                    <a:pt x="228" y="370"/>
                  </a:lnTo>
                  <a:lnTo>
                    <a:pt x="225" y="380"/>
                  </a:lnTo>
                  <a:lnTo>
                    <a:pt x="222" y="391"/>
                  </a:lnTo>
                  <a:lnTo>
                    <a:pt x="217" y="420"/>
                  </a:lnTo>
                  <a:lnTo>
                    <a:pt x="211" y="458"/>
                  </a:lnTo>
                  <a:lnTo>
                    <a:pt x="211" y="458"/>
                  </a:lnTo>
                  <a:lnTo>
                    <a:pt x="208" y="465"/>
                  </a:lnTo>
                  <a:lnTo>
                    <a:pt x="205" y="472"/>
                  </a:lnTo>
                  <a:lnTo>
                    <a:pt x="200" y="477"/>
                  </a:lnTo>
                  <a:lnTo>
                    <a:pt x="193" y="482"/>
                  </a:lnTo>
                  <a:lnTo>
                    <a:pt x="187" y="485"/>
                  </a:lnTo>
                  <a:lnTo>
                    <a:pt x="179" y="487"/>
                  </a:lnTo>
                  <a:lnTo>
                    <a:pt x="172" y="488"/>
                  </a:lnTo>
                  <a:lnTo>
                    <a:pt x="164" y="487"/>
                  </a:lnTo>
                  <a:lnTo>
                    <a:pt x="157" y="486"/>
                  </a:lnTo>
                  <a:lnTo>
                    <a:pt x="149" y="483"/>
                  </a:lnTo>
                  <a:lnTo>
                    <a:pt x="143" y="479"/>
                  </a:lnTo>
                  <a:lnTo>
                    <a:pt x="136" y="474"/>
                  </a:lnTo>
                  <a:lnTo>
                    <a:pt x="132" y="467"/>
                  </a:lnTo>
                  <a:lnTo>
                    <a:pt x="129" y="461"/>
                  </a:lnTo>
                  <a:lnTo>
                    <a:pt x="126" y="452"/>
                  </a:lnTo>
                  <a:lnTo>
                    <a:pt x="126" y="443"/>
                  </a:lnTo>
                  <a:lnTo>
                    <a:pt x="126" y="443"/>
                  </a:lnTo>
                  <a:lnTo>
                    <a:pt x="130" y="413"/>
                  </a:lnTo>
                  <a:lnTo>
                    <a:pt x="134" y="386"/>
                  </a:lnTo>
                  <a:lnTo>
                    <a:pt x="138" y="362"/>
                  </a:lnTo>
                  <a:lnTo>
                    <a:pt x="143" y="341"/>
                  </a:lnTo>
                  <a:lnTo>
                    <a:pt x="149" y="323"/>
                  </a:lnTo>
                  <a:lnTo>
                    <a:pt x="157" y="307"/>
                  </a:lnTo>
                  <a:lnTo>
                    <a:pt x="165" y="293"/>
                  </a:lnTo>
                  <a:lnTo>
                    <a:pt x="175" y="281"/>
                  </a:lnTo>
                  <a:lnTo>
                    <a:pt x="187" y="269"/>
                  </a:lnTo>
                  <a:lnTo>
                    <a:pt x="201" y="259"/>
                  </a:lnTo>
                  <a:lnTo>
                    <a:pt x="216" y="250"/>
                  </a:lnTo>
                  <a:lnTo>
                    <a:pt x="234" y="241"/>
                  </a:lnTo>
                  <a:lnTo>
                    <a:pt x="255" y="231"/>
                  </a:lnTo>
                  <a:lnTo>
                    <a:pt x="278" y="223"/>
                  </a:lnTo>
                  <a:lnTo>
                    <a:pt x="333" y="201"/>
                  </a:lnTo>
                  <a:lnTo>
                    <a:pt x="333" y="201"/>
                  </a:lnTo>
                  <a:lnTo>
                    <a:pt x="343" y="199"/>
                  </a:lnTo>
                  <a:lnTo>
                    <a:pt x="355" y="199"/>
                  </a:lnTo>
                  <a:lnTo>
                    <a:pt x="369" y="200"/>
                  </a:lnTo>
                  <a:lnTo>
                    <a:pt x="382" y="202"/>
                  </a:lnTo>
                  <a:lnTo>
                    <a:pt x="407" y="208"/>
                  </a:lnTo>
                  <a:lnTo>
                    <a:pt x="423" y="213"/>
                  </a:lnTo>
                  <a:lnTo>
                    <a:pt x="472" y="300"/>
                  </a:lnTo>
                  <a:lnTo>
                    <a:pt x="503" y="239"/>
                  </a:lnTo>
                  <a:lnTo>
                    <a:pt x="503" y="23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 name="TextBox 33"/>
            <p:cNvSpPr txBox="1"/>
            <p:nvPr/>
          </p:nvSpPr>
          <p:spPr>
            <a:xfrm>
              <a:off x="1622751" y="2470939"/>
              <a:ext cx="3303693" cy="2212340"/>
            </a:xfrm>
            <a:prstGeom prst="rect">
              <a:avLst/>
            </a:prstGeom>
          </p:spPr>
          <p:txBody>
            <a:bodyPr vert="horz" wrap="square" lIns="0" tIns="0" rIns="360000" bIns="0" anchor="t" anchorCtr="0">
              <a:noAutofit/>
            </a:bodyPr>
            <a:lstStyle/>
            <a:p>
              <a:pPr algn="l" fontAlgn="auto">
                <a:lnSpc>
                  <a:spcPct val="150000"/>
                </a:lnSpc>
              </a:pPr>
              <a:r>
                <a:rPr lang="zh-CN" altLang="en-US" sz="1600">
                  <a:solidFill>
                    <a:srgbClr val="50706D"/>
                  </a:solidFill>
                  <a:latin typeface="Arial Unicode MS" panose="020B0604020202020204" charset="-122"/>
                  <a:ea typeface="Arial Unicode MS" panose="020B0604020202020204" charset="-122"/>
                </a:rPr>
                <a:t>客服需要接受仓库反馈的退换货表格</a:t>
              </a:r>
              <a:endParaRPr lang="zh-CN" altLang="en-US" sz="1400">
                <a:solidFill>
                  <a:srgbClr val="50706D"/>
                </a:solidFill>
                <a:latin typeface="Arial Unicode MS" panose="020B0604020202020204" charset="-122"/>
                <a:ea typeface="Arial Unicode MS" panose="020B0604020202020204" charset="-122"/>
              </a:endParaRPr>
            </a:p>
          </p:txBody>
        </p:sp>
        <p:sp>
          <p:nvSpPr>
            <p:cNvPr id="20" name="TextBox 36"/>
            <p:cNvSpPr txBox="1"/>
            <p:nvPr/>
          </p:nvSpPr>
          <p:spPr>
            <a:xfrm>
              <a:off x="7640857" y="2503113"/>
              <a:ext cx="3802380" cy="2407920"/>
            </a:xfrm>
            <a:prstGeom prst="rect">
              <a:avLst/>
            </a:prstGeom>
          </p:spPr>
          <p:txBody>
            <a:bodyPr vert="horz" wrap="square" lIns="360000" tIns="0" rIns="0" bIns="0" anchor="t" anchorCtr="0">
              <a:normAutofit lnSpcReduction="10000"/>
            </a:bodyPr>
            <a:lstStyle/>
            <a:p>
              <a:pPr algn="l" fontAlgn="auto">
                <a:lnSpc>
                  <a:spcPct val="150000"/>
                </a:lnSpc>
              </a:pPr>
              <a:r>
                <a:rPr lang="zh-CN" altLang="en-US" sz="1600">
                  <a:solidFill>
                    <a:srgbClr val="50706D"/>
                  </a:solidFill>
                  <a:latin typeface="Arial Unicode MS" panose="020B0604020202020204" charset="-122"/>
                  <a:ea typeface="Arial Unicode MS" panose="020B0604020202020204" charset="-122"/>
                </a:rPr>
                <a:t>顾客反馈少发产品的件，客服需要与仓库核实重量，判断是否少发货</a:t>
              </a:r>
              <a:endParaRPr lang="zh-CN" altLang="en-US" sz="1600">
                <a:solidFill>
                  <a:srgbClr val="50706D"/>
                </a:solidFill>
                <a:latin typeface="Arial Unicode MS" panose="020B0604020202020204" charset="-122"/>
                <a:ea typeface="Arial Unicode MS" panose="020B0604020202020204" charset="-122"/>
              </a:endParaRPr>
            </a:p>
          </p:txBody>
        </p:sp>
      </p:grpSp>
      <p:sp>
        <p:nvSpPr>
          <p:cNvPr id="25" name="Title 1"/>
          <p:cNvSpPr txBox="1"/>
          <p:nvPr/>
        </p:nvSpPr>
        <p:spPr>
          <a:xfrm>
            <a:off x="657860" y="185420"/>
            <a:ext cx="3746500"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sz="1800" dirty="0">
                <a:solidFill>
                  <a:schemeClr val="tx1">
                    <a:lumMod val="65000"/>
                    <a:lumOff val="35000"/>
                  </a:schemeClr>
                </a:solidFill>
                <a:latin typeface="微软雅黑" panose="020B0503020204020204" pitchFamily="34" charset="-122"/>
                <a:ea typeface="微软雅黑" panose="020B0503020204020204" pitchFamily="34" charset="-122"/>
                <a:sym typeface="+mn-ea"/>
              </a:rPr>
              <a:t>（3）对象</a:t>
            </a:r>
            <a:r>
              <a:rPr lang="zh-CN" sz="1800" dirty="0">
                <a:solidFill>
                  <a:schemeClr val="tx1">
                    <a:lumMod val="65000"/>
                    <a:lumOff val="35000"/>
                  </a:schemeClr>
                </a:solidFill>
                <a:latin typeface="微软雅黑" panose="020B0503020204020204" pitchFamily="34" charset="-122"/>
                <a:ea typeface="微软雅黑" panose="020B0503020204020204" pitchFamily="34" charset="-122"/>
                <a:sym typeface="+mn-ea"/>
              </a:rPr>
              <a:t>是</a:t>
            </a:r>
            <a:r>
              <a:rPr sz="1800" dirty="0">
                <a:solidFill>
                  <a:schemeClr val="tx1">
                    <a:lumMod val="65000"/>
                    <a:lumOff val="35000"/>
                  </a:schemeClr>
                </a:solidFill>
                <a:latin typeface="微软雅黑" panose="020B0503020204020204" pitchFamily="34" charset="-122"/>
                <a:ea typeface="微软雅黑" panose="020B0503020204020204" pitchFamily="34" charset="-122"/>
                <a:sym typeface="+mn-ea"/>
              </a:rPr>
              <a:t>仓库</a:t>
            </a:r>
            <a:endParaRPr sz="18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66924" y="959121"/>
            <a:ext cx="3191742" cy="1745114"/>
            <a:chOff x="1366924" y="959121"/>
            <a:chExt cx="3191742" cy="1745114"/>
          </a:xfrm>
        </p:grpSpPr>
        <p:sp>
          <p:nvSpPr>
            <p:cNvPr id="4" name="Rectangle: Rounded Corners 48"/>
            <p:cNvSpPr/>
            <p:nvPr/>
          </p:nvSpPr>
          <p:spPr>
            <a:xfrm>
              <a:off x="1366924" y="959121"/>
              <a:ext cx="2832637" cy="1486486"/>
            </a:xfrm>
            <a:prstGeom prst="roundRect">
              <a:avLst>
                <a:gd name="adj" fmla="val 3410"/>
              </a:avLst>
            </a:prstGeom>
            <a:solidFill>
              <a:schemeClr val="bg1"/>
            </a:solidFill>
            <a:ln w="6350">
              <a:solidFill>
                <a:schemeClr val="accent3"/>
              </a:solidFill>
            </a:ln>
          </p:spPr>
          <p:style>
            <a:lnRef idx="2">
              <a:schemeClr val="dk1"/>
            </a:lnRef>
            <a:fillRef idx="1">
              <a:schemeClr val="lt1"/>
            </a:fillRef>
            <a:effectRef idx="0">
              <a:schemeClr val="dk1"/>
            </a:effectRef>
            <a:fontRef idx="minor">
              <a:schemeClr val="dk1"/>
            </a:fontRef>
          </p:style>
          <p:txBody>
            <a:bodyPr anchor="ctr"/>
            <a:lstStyle/>
            <a:p>
              <a:pPr algn="ctr"/>
            </a:p>
          </p:txBody>
        </p:sp>
        <p:grpSp>
          <p:nvGrpSpPr>
            <p:cNvPr id="5" name="Group 50"/>
            <p:cNvGrpSpPr/>
            <p:nvPr/>
          </p:nvGrpSpPr>
          <p:grpSpPr>
            <a:xfrm rot="16200000">
              <a:off x="3227163" y="1372732"/>
              <a:ext cx="1332139" cy="1330866"/>
              <a:chOff x="5284598" y="1127125"/>
              <a:chExt cx="1663890" cy="1662301"/>
            </a:xfrm>
          </p:grpSpPr>
          <p:sp>
            <p:nvSpPr>
              <p:cNvPr id="38" name="Freeform: Shape 54"/>
              <p:cNvSpPr/>
              <p:nvPr/>
            </p:nvSpPr>
            <p:spPr bwMode="auto">
              <a:xfrm>
                <a:off x="5284598" y="1136839"/>
                <a:ext cx="1649414" cy="1652587"/>
              </a:xfrm>
              <a:custGeom>
                <a:avLst/>
                <a:gdLst>
                  <a:gd name="T0" fmla="*/ 604 w 604"/>
                  <a:gd name="T1" fmla="*/ 605 h 605"/>
                  <a:gd name="T2" fmla="*/ 56 w 604"/>
                  <a:gd name="T3" fmla="*/ 550 h 605"/>
                  <a:gd name="T4" fmla="*/ 0 w 604"/>
                  <a:gd name="T5" fmla="*/ 0 h 605"/>
                  <a:gd name="T6" fmla="*/ 604 w 604"/>
                  <a:gd name="T7" fmla="*/ 605 h 605"/>
                </a:gdLst>
                <a:ahLst/>
                <a:cxnLst>
                  <a:cxn ang="0">
                    <a:pos x="T0" y="T1"/>
                  </a:cxn>
                  <a:cxn ang="0">
                    <a:pos x="T2" y="T3"/>
                  </a:cxn>
                  <a:cxn ang="0">
                    <a:pos x="T4" y="T5"/>
                  </a:cxn>
                  <a:cxn ang="0">
                    <a:pos x="T6" y="T7"/>
                  </a:cxn>
                </a:cxnLst>
                <a:rect l="0" t="0" r="r" b="b"/>
                <a:pathLst>
                  <a:path w="604" h="605">
                    <a:moveTo>
                      <a:pt x="604" y="605"/>
                    </a:moveTo>
                    <a:cubicBezTo>
                      <a:pt x="56" y="550"/>
                      <a:pt x="56" y="550"/>
                      <a:pt x="56" y="550"/>
                    </a:cubicBezTo>
                    <a:cubicBezTo>
                      <a:pt x="0" y="0"/>
                      <a:pt x="0" y="0"/>
                      <a:pt x="0" y="0"/>
                    </a:cubicBezTo>
                    <a:cubicBezTo>
                      <a:pt x="328" y="14"/>
                      <a:pt x="591" y="277"/>
                      <a:pt x="604" y="605"/>
                    </a:cubicBezTo>
                    <a:close/>
                  </a:path>
                </a:pathLst>
              </a:custGeom>
              <a:blipFill dpi="0" rotWithShape="1">
                <a:blip r:embed="rId1">
                  <a:extLst>
                    <a:ext uri="{28A0092B-C50C-407E-A947-70E740481C1C}">
                      <a14:useLocalDpi xmlns:a14="http://schemas.microsoft.com/office/drawing/2010/main" val="0"/>
                    </a:ext>
                  </a:extLst>
                </a:blip>
                <a:srcRect/>
                <a:stretch>
                  <a:fillRect/>
                </a:stretch>
              </a:blipFill>
              <a:ln w="6350" cap="rnd"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39" name="Freeform: Shape 55"/>
              <p:cNvSpPr/>
              <p:nvPr/>
            </p:nvSpPr>
            <p:spPr bwMode="auto">
              <a:xfrm>
                <a:off x="5294313" y="2630488"/>
                <a:ext cx="1654175" cy="149225"/>
              </a:xfrm>
              <a:custGeom>
                <a:avLst/>
                <a:gdLst>
                  <a:gd name="T0" fmla="*/ 96 w 1042"/>
                  <a:gd name="T1" fmla="*/ 0 h 94"/>
                  <a:gd name="T2" fmla="*/ 1042 w 1042"/>
                  <a:gd name="T3" fmla="*/ 94 h 94"/>
                  <a:gd name="T4" fmla="*/ 0 w 1042"/>
                  <a:gd name="T5" fmla="*/ 94 h 94"/>
                  <a:gd name="T6" fmla="*/ 96 w 1042"/>
                  <a:gd name="T7" fmla="*/ 0 h 94"/>
                </a:gdLst>
                <a:ahLst/>
                <a:cxnLst>
                  <a:cxn ang="0">
                    <a:pos x="T0" y="T1"/>
                  </a:cxn>
                  <a:cxn ang="0">
                    <a:pos x="T2" y="T3"/>
                  </a:cxn>
                  <a:cxn ang="0">
                    <a:pos x="T4" y="T5"/>
                  </a:cxn>
                  <a:cxn ang="0">
                    <a:pos x="T6" y="T7"/>
                  </a:cxn>
                </a:cxnLst>
                <a:rect l="0" t="0" r="r" b="b"/>
                <a:pathLst>
                  <a:path w="1042" h="94">
                    <a:moveTo>
                      <a:pt x="96" y="0"/>
                    </a:moveTo>
                    <a:lnTo>
                      <a:pt x="1042" y="94"/>
                    </a:lnTo>
                    <a:lnTo>
                      <a:pt x="0" y="94"/>
                    </a:lnTo>
                    <a:lnTo>
                      <a:pt x="96" y="0"/>
                    </a:lnTo>
                    <a:close/>
                  </a:path>
                </a:pathLst>
              </a:custGeom>
              <a:solidFill>
                <a:schemeClr val="accent3">
                  <a:lumMod val="75000"/>
                </a:schemeClr>
              </a:solidFill>
              <a:ln w="6350" cap="rnd"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40" name="Freeform: Shape 63"/>
              <p:cNvSpPr/>
              <p:nvPr/>
            </p:nvSpPr>
            <p:spPr bwMode="auto">
              <a:xfrm>
                <a:off x="5294313" y="1127125"/>
                <a:ext cx="152400" cy="1652588"/>
              </a:xfrm>
              <a:custGeom>
                <a:avLst/>
                <a:gdLst>
                  <a:gd name="T0" fmla="*/ 0 w 96"/>
                  <a:gd name="T1" fmla="*/ 1041 h 1041"/>
                  <a:gd name="T2" fmla="*/ 0 w 96"/>
                  <a:gd name="T3" fmla="*/ 0 h 1041"/>
                  <a:gd name="T4" fmla="*/ 96 w 96"/>
                  <a:gd name="T5" fmla="*/ 947 h 1041"/>
                  <a:gd name="T6" fmla="*/ 0 w 96"/>
                  <a:gd name="T7" fmla="*/ 1041 h 1041"/>
                  <a:gd name="T8" fmla="*/ 0 w 96"/>
                  <a:gd name="T9" fmla="*/ 1041 h 1041"/>
                </a:gdLst>
                <a:ahLst/>
                <a:cxnLst>
                  <a:cxn ang="0">
                    <a:pos x="T0" y="T1"/>
                  </a:cxn>
                  <a:cxn ang="0">
                    <a:pos x="T2" y="T3"/>
                  </a:cxn>
                  <a:cxn ang="0">
                    <a:pos x="T4" y="T5"/>
                  </a:cxn>
                  <a:cxn ang="0">
                    <a:pos x="T6" y="T7"/>
                  </a:cxn>
                  <a:cxn ang="0">
                    <a:pos x="T8" y="T9"/>
                  </a:cxn>
                </a:cxnLst>
                <a:rect l="0" t="0" r="r" b="b"/>
                <a:pathLst>
                  <a:path w="96" h="1041">
                    <a:moveTo>
                      <a:pt x="0" y="1041"/>
                    </a:moveTo>
                    <a:lnTo>
                      <a:pt x="0" y="0"/>
                    </a:lnTo>
                    <a:lnTo>
                      <a:pt x="96" y="947"/>
                    </a:lnTo>
                    <a:lnTo>
                      <a:pt x="0" y="1041"/>
                    </a:lnTo>
                    <a:lnTo>
                      <a:pt x="0" y="1041"/>
                    </a:lnTo>
                    <a:close/>
                  </a:path>
                </a:pathLst>
              </a:custGeom>
              <a:solidFill>
                <a:schemeClr val="accent3">
                  <a:lumMod val="75000"/>
                </a:schemeClr>
              </a:solidFill>
              <a:ln w="6350" cap="rnd"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sp>
          <p:nvSpPr>
            <p:cNvPr id="8" name="TextBox 53"/>
            <p:cNvSpPr txBox="1"/>
            <p:nvPr/>
          </p:nvSpPr>
          <p:spPr>
            <a:xfrm>
              <a:off x="1616479" y="1157241"/>
              <a:ext cx="2334260" cy="1272540"/>
            </a:xfrm>
            <a:prstGeom prst="rect">
              <a:avLst/>
            </a:prstGeom>
            <a:noFill/>
          </p:spPr>
          <p:txBody>
            <a:bodyPr wrap="square" lIns="0" tIns="0" rIns="0" bIns="0" anchor="t" anchorCtr="0">
              <a:normAutofit/>
            </a:bodyPr>
            <a:lstStyle/>
            <a:p>
              <a:pPr algn="l" fontAlgn="auto">
                <a:lnSpc>
                  <a:spcPct val="150000"/>
                </a:lnSpc>
                <a:buClr>
                  <a:schemeClr val="accent3"/>
                </a:buClr>
              </a:pPr>
              <a:r>
                <a:rPr lang="zh-CN" altLang="en-US" sz="1600">
                  <a:solidFill>
                    <a:srgbClr val="50706D"/>
                  </a:solidFill>
                  <a:latin typeface="Arial Unicode MS" panose="020B0604020202020204" charset="-122"/>
                  <a:ea typeface="Arial Unicode MS" panose="020B0604020202020204" charset="-122"/>
                </a:rPr>
                <a:t>对于主管下达的工作任务要及时的完成</a:t>
              </a:r>
              <a:endParaRPr lang="zh-CN" altLang="en-US" sz="1600">
                <a:solidFill>
                  <a:srgbClr val="50706D"/>
                </a:solidFill>
                <a:latin typeface="Arial Unicode MS" panose="020B0604020202020204" charset="-122"/>
                <a:ea typeface="Arial Unicode MS" panose="020B0604020202020204" charset="-122"/>
              </a:endParaRPr>
            </a:p>
          </p:txBody>
        </p:sp>
      </p:grpSp>
      <p:grpSp>
        <p:nvGrpSpPr>
          <p:cNvPr id="42" name="组合 41"/>
          <p:cNvGrpSpPr/>
          <p:nvPr/>
        </p:nvGrpSpPr>
        <p:grpSpPr>
          <a:xfrm>
            <a:off x="4587987" y="959119"/>
            <a:ext cx="3189605" cy="1739809"/>
            <a:chOff x="4587987" y="959119"/>
            <a:chExt cx="3189605" cy="1739809"/>
          </a:xfrm>
        </p:grpSpPr>
        <p:sp>
          <p:nvSpPr>
            <p:cNvPr id="9" name="Rectangle: Rounded Corners 68"/>
            <p:cNvSpPr/>
            <p:nvPr/>
          </p:nvSpPr>
          <p:spPr>
            <a:xfrm>
              <a:off x="4944440" y="959119"/>
              <a:ext cx="2832637" cy="1486486"/>
            </a:xfrm>
            <a:prstGeom prst="roundRect">
              <a:avLst>
                <a:gd name="adj" fmla="val 3410"/>
              </a:avLst>
            </a:prstGeom>
            <a:solidFill>
              <a:schemeClr val="bg1"/>
            </a:solidFill>
            <a:ln w="6350">
              <a:solidFill>
                <a:schemeClr val="accent5"/>
              </a:solidFill>
            </a:ln>
          </p:spPr>
          <p:style>
            <a:lnRef idx="2">
              <a:schemeClr val="dk1"/>
            </a:lnRef>
            <a:fillRef idx="1">
              <a:schemeClr val="lt1"/>
            </a:fillRef>
            <a:effectRef idx="0">
              <a:schemeClr val="dk1"/>
            </a:effectRef>
            <a:fontRef idx="minor">
              <a:schemeClr val="dk1"/>
            </a:fontRef>
          </p:style>
          <p:txBody>
            <a:bodyPr anchor="ctr"/>
            <a:lstStyle/>
            <a:p>
              <a:pPr algn="ctr"/>
            </a:p>
          </p:txBody>
        </p:sp>
        <p:grpSp>
          <p:nvGrpSpPr>
            <p:cNvPr id="10" name="Group 69"/>
            <p:cNvGrpSpPr/>
            <p:nvPr/>
          </p:nvGrpSpPr>
          <p:grpSpPr>
            <a:xfrm>
              <a:off x="4587987" y="1374567"/>
              <a:ext cx="1337852" cy="1324361"/>
              <a:chOff x="4394375" y="1716349"/>
              <a:chExt cx="1092291" cy="1081276"/>
            </a:xfrm>
          </p:grpSpPr>
          <p:sp>
            <p:nvSpPr>
              <p:cNvPr id="35" name="Freeform: Shape 86"/>
              <p:cNvSpPr/>
              <p:nvPr/>
            </p:nvSpPr>
            <p:spPr bwMode="auto">
              <a:xfrm rot="16200000">
                <a:off x="4395412" y="1716995"/>
                <a:ext cx="1078164" cy="1080239"/>
              </a:xfrm>
              <a:custGeom>
                <a:avLst/>
                <a:gdLst>
                  <a:gd name="T0" fmla="*/ 604 w 604"/>
                  <a:gd name="T1" fmla="*/ 0 h 605"/>
                  <a:gd name="T2" fmla="*/ 0 w 604"/>
                  <a:gd name="T3" fmla="*/ 605 h 605"/>
                  <a:gd name="T4" fmla="*/ 56 w 604"/>
                  <a:gd name="T5" fmla="*/ 56 h 605"/>
                  <a:gd name="T6" fmla="*/ 604 w 604"/>
                  <a:gd name="T7" fmla="*/ 0 h 605"/>
                </a:gdLst>
                <a:ahLst/>
                <a:cxnLst>
                  <a:cxn ang="0">
                    <a:pos x="T0" y="T1"/>
                  </a:cxn>
                  <a:cxn ang="0">
                    <a:pos x="T2" y="T3"/>
                  </a:cxn>
                  <a:cxn ang="0">
                    <a:pos x="T4" y="T5"/>
                  </a:cxn>
                  <a:cxn ang="0">
                    <a:pos x="T6" y="T7"/>
                  </a:cxn>
                </a:cxnLst>
                <a:rect l="0" t="0" r="r" b="b"/>
                <a:pathLst>
                  <a:path w="604" h="605">
                    <a:moveTo>
                      <a:pt x="604" y="0"/>
                    </a:moveTo>
                    <a:cubicBezTo>
                      <a:pt x="591" y="328"/>
                      <a:pt x="328" y="591"/>
                      <a:pt x="0" y="605"/>
                    </a:cubicBezTo>
                    <a:cubicBezTo>
                      <a:pt x="56" y="56"/>
                      <a:pt x="56" y="56"/>
                      <a:pt x="56" y="56"/>
                    </a:cubicBezTo>
                    <a:lnTo>
                      <a:pt x="604" y="0"/>
                    </a:lnTo>
                    <a:close/>
                  </a:path>
                </a:pathLst>
              </a:custGeom>
              <a:blipFill dpi="0" rotWithShape="1">
                <a:blip r:embed="rId2">
                  <a:extLst>
                    <a:ext uri="{28A0092B-C50C-407E-A947-70E740481C1C}">
                      <a14:useLocalDpi xmlns:a14="http://schemas.microsoft.com/office/drawing/2010/main" val="0"/>
                    </a:ext>
                  </a:extLst>
                </a:blip>
                <a:srcRect/>
                <a:stretch>
                  <a:fillRect/>
                </a:stretch>
              </a:blipFill>
              <a:ln w="6350" cap="rnd"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36" name="Freeform: Shape 87"/>
              <p:cNvSpPr/>
              <p:nvPr/>
            </p:nvSpPr>
            <p:spPr bwMode="auto">
              <a:xfrm rot="16200000">
                <a:off x="3915598" y="2207177"/>
                <a:ext cx="1081276" cy="99619"/>
              </a:xfrm>
              <a:custGeom>
                <a:avLst/>
                <a:gdLst>
                  <a:gd name="T0" fmla="*/ 96 w 1042"/>
                  <a:gd name="T1" fmla="*/ 96 h 96"/>
                  <a:gd name="T2" fmla="*/ 1042 w 1042"/>
                  <a:gd name="T3" fmla="*/ 0 h 96"/>
                  <a:gd name="T4" fmla="*/ 0 w 1042"/>
                  <a:gd name="T5" fmla="*/ 0 h 96"/>
                  <a:gd name="T6" fmla="*/ 96 w 1042"/>
                  <a:gd name="T7" fmla="*/ 96 h 96"/>
                </a:gdLst>
                <a:ahLst/>
                <a:cxnLst>
                  <a:cxn ang="0">
                    <a:pos x="T0" y="T1"/>
                  </a:cxn>
                  <a:cxn ang="0">
                    <a:pos x="T2" y="T3"/>
                  </a:cxn>
                  <a:cxn ang="0">
                    <a:pos x="T4" y="T5"/>
                  </a:cxn>
                  <a:cxn ang="0">
                    <a:pos x="T6" y="T7"/>
                  </a:cxn>
                </a:cxnLst>
                <a:rect l="0" t="0" r="r" b="b"/>
                <a:pathLst>
                  <a:path w="1042" h="96">
                    <a:moveTo>
                      <a:pt x="96" y="96"/>
                    </a:moveTo>
                    <a:lnTo>
                      <a:pt x="1042" y="0"/>
                    </a:lnTo>
                    <a:lnTo>
                      <a:pt x="0" y="0"/>
                    </a:lnTo>
                    <a:lnTo>
                      <a:pt x="96" y="96"/>
                    </a:lnTo>
                    <a:close/>
                  </a:path>
                </a:pathLst>
              </a:custGeom>
              <a:solidFill>
                <a:schemeClr val="tx2">
                  <a:lumMod val="75000"/>
                </a:schemeClr>
              </a:solidFill>
              <a:ln w="6350" cap="rnd">
                <a:noFill/>
                <a:prstDash val="solid"/>
                <a:round/>
              </a:ln>
              <a:effectLst/>
            </p:spPr>
            <p:txBody>
              <a:bodyPr anchor="ctr"/>
              <a:lstStyle/>
              <a:p>
                <a:pPr algn="ctr"/>
              </a:p>
            </p:txBody>
          </p:sp>
          <p:sp>
            <p:nvSpPr>
              <p:cNvPr id="37" name="Freeform: Shape 88"/>
              <p:cNvSpPr/>
              <p:nvPr/>
            </p:nvSpPr>
            <p:spPr bwMode="auto">
              <a:xfrm rot="16200000">
                <a:off x="4896737" y="2207694"/>
                <a:ext cx="99619" cy="1080239"/>
              </a:xfrm>
              <a:custGeom>
                <a:avLst/>
                <a:gdLst>
                  <a:gd name="T0" fmla="*/ 0 w 96"/>
                  <a:gd name="T1" fmla="*/ 0 h 1041"/>
                  <a:gd name="T2" fmla="*/ 0 w 96"/>
                  <a:gd name="T3" fmla="*/ 1041 h 1041"/>
                  <a:gd name="T4" fmla="*/ 96 w 96"/>
                  <a:gd name="T5" fmla="*/ 96 h 1041"/>
                  <a:gd name="T6" fmla="*/ 0 w 96"/>
                  <a:gd name="T7" fmla="*/ 0 h 1041"/>
                  <a:gd name="T8" fmla="*/ 0 w 96"/>
                  <a:gd name="T9" fmla="*/ 0 h 1041"/>
                </a:gdLst>
                <a:ahLst/>
                <a:cxnLst>
                  <a:cxn ang="0">
                    <a:pos x="T0" y="T1"/>
                  </a:cxn>
                  <a:cxn ang="0">
                    <a:pos x="T2" y="T3"/>
                  </a:cxn>
                  <a:cxn ang="0">
                    <a:pos x="T4" y="T5"/>
                  </a:cxn>
                  <a:cxn ang="0">
                    <a:pos x="T6" y="T7"/>
                  </a:cxn>
                  <a:cxn ang="0">
                    <a:pos x="T8" y="T9"/>
                  </a:cxn>
                </a:cxnLst>
                <a:rect l="0" t="0" r="r" b="b"/>
                <a:pathLst>
                  <a:path w="96" h="1041">
                    <a:moveTo>
                      <a:pt x="0" y="0"/>
                    </a:moveTo>
                    <a:lnTo>
                      <a:pt x="0" y="1041"/>
                    </a:lnTo>
                    <a:lnTo>
                      <a:pt x="96" y="96"/>
                    </a:lnTo>
                    <a:lnTo>
                      <a:pt x="0" y="0"/>
                    </a:lnTo>
                    <a:lnTo>
                      <a:pt x="0" y="0"/>
                    </a:lnTo>
                    <a:close/>
                  </a:path>
                </a:pathLst>
              </a:custGeom>
              <a:solidFill>
                <a:schemeClr val="tx2">
                  <a:lumMod val="75000"/>
                </a:schemeClr>
              </a:solidFill>
              <a:ln w="6350" cap="rnd">
                <a:noFill/>
                <a:round/>
              </a:ln>
              <a:effectLst/>
            </p:spPr>
            <p:txBody>
              <a:bodyPr anchor="ctr"/>
              <a:lstStyle/>
              <a:p>
                <a:pPr algn="ctr"/>
              </a:p>
            </p:txBody>
          </p:sp>
        </p:grpSp>
        <p:sp>
          <p:nvSpPr>
            <p:cNvPr id="13" name="TextBox 77"/>
            <p:cNvSpPr txBox="1"/>
            <p:nvPr/>
          </p:nvSpPr>
          <p:spPr>
            <a:xfrm>
              <a:off x="5038202" y="1157239"/>
              <a:ext cx="2739390" cy="1090295"/>
            </a:xfrm>
            <a:prstGeom prst="rect">
              <a:avLst/>
            </a:prstGeom>
            <a:noFill/>
          </p:spPr>
          <p:txBody>
            <a:bodyPr wrap="square" lIns="0" tIns="0" rIns="0" bIns="0" anchor="t" anchorCtr="0">
              <a:noAutofit/>
            </a:bodyPr>
            <a:lstStyle/>
            <a:p>
              <a:pPr indent="0" algn="l">
                <a:lnSpc>
                  <a:spcPct val="150000"/>
                </a:lnSpc>
                <a:buClr>
                  <a:srgbClr val="256C81"/>
                </a:buClr>
                <a:buFont typeface="+mj-ea"/>
                <a:buNone/>
              </a:pPr>
              <a:r>
                <a:rPr lang="zh-CN" altLang="en-US" sz="1600">
                  <a:solidFill>
                    <a:srgbClr val="50706D"/>
                  </a:solidFill>
                  <a:latin typeface="Arial Unicode MS" panose="020B0604020202020204" charset="-122"/>
                  <a:ea typeface="Arial Unicode MS" panose="020B0604020202020204" charset="-122"/>
                </a:rPr>
                <a:t>对于少发货的顾客且无法通过仓库核实的，需要通过主管同意，才可以给顾客安排补发</a:t>
              </a:r>
              <a:endParaRPr lang="zh-CN" altLang="en-US" sz="1600">
                <a:solidFill>
                  <a:srgbClr val="50706D"/>
                </a:solidFill>
                <a:latin typeface="Arial Unicode MS" panose="020B0604020202020204" charset="-122"/>
                <a:ea typeface="Arial Unicode MS" panose="020B0604020202020204" charset="-122"/>
              </a:endParaRPr>
            </a:p>
          </p:txBody>
        </p:sp>
      </p:grpSp>
      <p:grpSp>
        <p:nvGrpSpPr>
          <p:cNvPr id="43" name="组合 42"/>
          <p:cNvGrpSpPr/>
          <p:nvPr/>
        </p:nvGrpSpPr>
        <p:grpSpPr>
          <a:xfrm>
            <a:off x="4607477" y="2749452"/>
            <a:ext cx="3169920" cy="1737564"/>
            <a:chOff x="4607477" y="2749452"/>
            <a:chExt cx="3169920" cy="1737564"/>
          </a:xfrm>
        </p:grpSpPr>
        <p:sp>
          <p:nvSpPr>
            <p:cNvPr id="14" name="Rectangle: Rounded Corners 90"/>
            <p:cNvSpPr/>
            <p:nvPr/>
          </p:nvSpPr>
          <p:spPr>
            <a:xfrm>
              <a:off x="4944441" y="3013369"/>
              <a:ext cx="2832636" cy="1473647"/>
            </a:xfrm>
            <a:prstGeom prst="roundRect">
              <a:avLst>
                <a:gd name="adj" fmla="val 3410"/>
              </a:avLst>
            </a:prstGeom>
            <a:solidFill>
              <a:schemeClr val="bg1"/>
            </a:solidFill>
            <a:ln w="6350">
              <a:solidFill>
                <a:schemeClr val="accent1"/>
              </a:solidFill>
            </a:ln>
          </p:spPr>
          <p:style>
            <a:lnRef idx="2">
              <a:schemeClr val="dk1"/>
            </a:lnRef>
            <a:fillRef idx="1">
              <a:schemeClr val="lt1"/>
            </a:fillRef>
            <a:effectRef idx="0">
              <a:schemeClr val="dk1"/>
            </a:effectRef>
            <a:fontRef idx="minor">
              <a:schemeClr val="dk1"/>
            </a:fontRef>
          </p:style>
          <p:txBody>
            <a:bodyPr anchor="ctr"/>
            <a:lstStyle/>
            <a:p>
              <a:pPr algn="ctr"/>
            </a:p>
          </p:txBody>
        </p:sp>
        <p:grpSp>
          <p:nvGrpSpPr>
            <p:cNvPr id="15" name="Group 92"/>
            <p:cNvGrpSpPr/>
            <p:nvPr/>
          </p:nvGrpSpPr>
          <p:grpSpPr>
            <a:xfrm rot="16200000">
              <a:off x="4607769" y="2749160"/>
              <a:ext cx="1326685" cy="1327269"/>
              <a:chOff x="3571044" y="2850399"/>
              <a:chExt cx="1657078" cy="1657810"/>
            </a:xfrm>
          </p:grpSpPr>
          <p:sp>
            <p:nvSpPr>
              <p:cNvPr id="29" name="Freeform: Shape 104"/>
              <p:cNvSpPr/>
              <p:nvPr/>
            </p:nvSpPr>
            <p:spPr bwMode="auto">
              <a:xfrm>
                <a:off x="3571044" y="2850399"/>
                <a:ext cx="1652588" cy="1652587"/>
              </a:xfrm>
              <a:custGeom>
                <a:avLst/>
                <a:gdLst>
                  <a:gd name="T0" fmla="*/ 605 w 605"/>
                  <a:gd name="T1" fmla="*/ 605 h 605"/>
                  <a:gd name="T2" fmla="*/ 0 w 605"/>
                  <a:gd name="T3" fmla="*/ 0 h 605"/>
                  <a:gd name="T4" fmla="*/ 550 w 605"/>
                  <a:gd name="T5" fmla="*/ 56 h 605"/>
                  <a:gd name="T6" fmla="*/ 605 w 605"/>
                  <a:gd name="T7" fmla="*/ 605 h 605"/>
                </a:gdLst>
                <a:ahLst/>
                <a:cxnLst>
                  <a:cxn ang="0">
                    <a:pos x="T0" y="T1"/>
                  </a:cxn>
                  <a:cxn ang="0">
                    <a:pos x="T2" y="T3"/>
                  </a:cxn>
                  <a:cxn ang="0">
                    <a:pos x="T4" y="T5"/>
                  </a:cxn>
                  <a:cxn ang="0">
                    <a:pos x="T6" y="T7"/>
                  </a:cxn>
                </a:cxnLst>
                <a:rect l="0" t="0" r="r" b="b"/>
                <a:pathLst>
                  <a:path w="605" h="605">
                    <a:moveTo>
                      <a:pt x="605" y="605"/>
                    </a:moveTo>
                    <a:cubicBezTo>
                      <a:pt x="277" y="592"/>
                      <a:pt x="13" y="329"/>
                      <a:pt x="0" y="0"/>
                    </a:cubicBezTo>
                    <a:cubicBezTo>
                      <a:pt x="550" y="56"/>
                      <a:pt x="550" y="56"/>
                      <a:pt x="550" y="56"/>
                    </a:cubicBezTo>
                    <a:lnTo>
                      <a:pt x="605" y="605"/>
                    </a:lnTo>
                    <a:close/>
                  </a:path>
                </a:pathLst>
              </a:custGeom>
              <a:blipFill dpi="0" rotWithShape="1">
                <a:blip r:embed="rId3">
                  <a:extLst>
                    <a:ext uri="{28A0092B-C50C-407E-A947-70E740481C1C}">
                      <a14:useLocalDpi xmlns:a14="http://schemas.microsoft.com/office/drawing/2010/main" val="0"/>
                    </a:ext>
                  </a:extLst>
                </a:blip>
                <a:srcRect/>
                <a:stretch>
                  <a:fillRect/>
                </a:stretch>
              </a:blipFill>
              <a:ln w="6350" cap="rnd"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30" name="Freeform: Shape 108"/>
              <p:cNvSpPr/>
              <p:nvPr/>
            </p:nvSpPr>
            <p:spPr bwMode="auto">
              <a:xfrm>
                <a:off x="3575533" y="2855622"/>
                <a:ext cx="1652589" cy="152399"/>
              </a:xfrm>
              <a:custGeom>
                <a:avLst/>
                <a:gdLst>
                  <a:gd name="T0" fmla="*/ 946 w 1041"/>
                  <a:gd name="T1" fmla="*/ 96 h 96"/>
                  <a:gd name="T2" fmla="*/ 0 w 1041"/>
                  <a:gd name="T3" fmla="*/ 0 h 96"/>
                  <a:gd name="T4" fmla="*/ 1041 w 1041"/>
                  <a:gd name="T5" fmla="*/ 0 h 96"/>
                  <a:gd name="T6" fmla="*/ 946 w 1041"/>
                  <a:gd name="T7" fmla="*/ 96 h 96"/>
                </a:gdLst>
                <a:ahLst/>
                <a:cxnLst>
                  <a:cxn ang="0">
                    <a:pos x="T0" y="T1"/>
                  </a:cxn>
                  <a:cxn ang="0">
                    <a:pos x="T2" y="T3"/>
                  </a:cxn>
                  <a:cxn ang="0">
                    <a:pos x="T4" y="T5"/>
                  </a:cxn>
                  <a:cxn ang="0">
                    <a:pos x="T6" y="T7"/>
                  </a:cxn>
                </a:cxnLst>
                <a:rect l="0" t="0" r="r" b="b"/>
                <a:pathLst>
                  <a:path w="1041" h="96">
                    <a:moveTo>
                      <a:pt x="946" y="96"/>
                    </a:moveTo>
                    <a:lnTo>
                      <a:pt x="0" y="0"/>
                    </a:lnTo>
                    <a:lnTo>
                      <a:pt x="1041" y="0"/>
                    </a:lnTo>
                    <a:lnTo>
                      <a:pt x="946" y="96"/>
                    </a:lnTo>
                    <a:close/>
                  </a:path>
                </a:pathLst>
              </a:custGeom>
              <a:solidFill>
                <a:schemeClr val="accent1">
                  <a:lumMod val="75000"/>
                </a:schemeClr>
              </a:solidFill>
              <a:ln w="6350" cap="rnd">
                <a:noFill/>
                <a:prstDash val="solid"/>
                <a:round/>
              </a:ln>
              <a:effectLst/>
            </p:spPr>
            <p:txBody>
              <a:bodyPr anchor="ctr"/>
              <a:lstStyle/>
              <a:p>
                <a:pPr algn="ctr"/>
              </a:p>
            </p:txBody>
          </p:sp>
          <p:sp>
            <p:nvSpPr>
              <p:cNvPr id="31" name="Freeform: Shape 109"/>
              <p:cNvSpPr/>
              <p:nvPr/>
            </p:nvSpPr>
            <p:spPr bwMode="auto">
              <a:xfrm>
                <a:off x="5067593" y="2855621"/>
                <a:ext cx="150813" cy="1652588"/>
              </a:xfrm>
              <a:custGeom>
                <a:avLst/>
                <a:gdLst>
                  <a:gd name="T0" fmla="*/ 95 w 95"/>
                  <a:gd name="T1" fmla="*/ 0 h 1041"/>
                  <a:gd name="T2" fmla="*/ 95 w 95"/>
                  <a:gd name="T3" fmla="*/ 1041 h 1041"/>
                  <a:gd name="T4" fmla="*/ 0 w 95"/>
                  <a:gd name="T5" fmla="*/ 96 h 1041"/>
                  <a:gd name="T6" fmla="*/ 95 w 95"/>
                  <a:gd name="T7" fmla="*/ 0 h 1041"/>
                  <a:gd name="T8" fmla="*/ 95 w 95"/>
                  <a:gd name="T9" fmla="*/ 0 h 1041"/>
                </a:gdLst>
                <a:ahLst/>
                <a:cxnLst>
                  <a:cxn ang="0">
                    <a:pos x="T0" y="T1"/>
                  </a:cxn>
                  <a:cxn ang="0">
                    <a:pos x="T2" y="T3"/>
                  </a:cxn>
                  <a:cxn ang="0">
                    <a:pos x="T4" y="T5"/>
                  </a:cxn>
                  <a:cxn ang="0">
                    <a:pos x="T6" y="T7"/>
                  </a:cxn>
                  <a:cxn ang="0">
                    <a:pos x="T8" y="T9"/>
                  </a:cxn>
                </a:cxnLst>
                <a:rect l="0" t="0" r="r" b="b"/>
                <a:pathLst>
                  <a:path w="95" h="1041">
                    <a:moveTo>
                      <a:pt x="95" y="0"/>
                    </a:moveTo>
                    <a:lnTo>
                      <a:pt x="95" y="1041"/>
                    </a:lnTo>
                    <a:lnTo>
                      <a:pt x="0" y="96"/>
                    </a:lnTo>
                    <a:lnTo>
                      <a:pt x="95" y="0"/>
                    </a:lnTo>
                    <a:lnTo>
                      <a:pt x="95" y="0"/>
                    </a:lnTo>
                    <a:close/>
                  </a:path>
                </a:pathLst>
              </a:custGeom>
              <a:solidFill>
                <a:schemeClr val="accent1">
                  <a:lumMod val="75000"/>
                </a:schemeClr>
              </a:solidFill>
              <a:ln w="6350" cap="rnd">
                <a:noFill/>
                <a:round/>
              </a:ln>
              <a:effectLst/>
            </p:spPr>
            <p:txBody>
              <a:bodyPr anchor="ctr"/>
              <a:lstStyle/>
              <a:p>
                <a:pPr algn="ctr"/>
              </a:p>
            </p:txBody>
          </p:sp>
        </p:grpSp>
        <p:sp>
          <p:nvSpPr>
            <p:cNvPr id="18" name="TextBox 96"/>
            <p:cNvSpPr txBox="1"/>
            <p:nvPr/>
          </p:nvSpPr>
          <p:spPr>
            <a:xfrm>
              <a:off x="5037372" y="3159027"/>
              <a:ext cx="2740025" cy="1181735"/>
            </a:xfrm>
            <a:prstGeom prst="rect">
              <a:avLst/>
            </a:prstGeom>
            <a:noFill/>
          </p:spPr>
          <p:txBody>
            <a:bodyPr wrap="square" lIns="0" tIns="0" rIns="0" bIns="0" anchor="t" anchorCtr="0">
              <a:normAutofit/>
            </a:bodyPr>
            <a:lstStyle/>
            <a:p>
              <a:pPr algn="l">
                <a:lnSpc>
                  <a:spcPct val="150000"/>
                </a:lnSpc>
                <a:buClr>
                  <a:srgbClr val="256C81"/>
                </a:buClr>
                <a:buFont typeface="+mj-ea"/>
              </a:pPr>
              <a:r>
                <a:rPr lang="zh-CN" altLang="en-US" sz="1600">
                  <a:solidFill>
                    <a:srgbClr val="50706D"/>
                  </a:solidFill>
                  <a:latin typeface="Arial Unicode MS" panose="020B0604020202020204" charset="-122"/>
                  <a:ea typeface="Arial Unicode MS" panose="020B0604020202020204" charset="-122"/>
                </a:rPr>
                <a:t>在不知道或者是不确定自己处理的售后问题的方法是否正确的时候，需要询问主管的意见</a:t>
              </a:r>
              <a:endParaRPr lang="zh-CN" altLang="en-US" sz="1600">
                <a:solidFill>
                  <a:srgbClr val="50706D"/>
                </a:solidFill>
                <a:latin typeface="Arial Unicode MS" panose="020B0604020202020204" charset="-122"/>
                <a:ea typeface="Arial Unicode MS" panose="020B0604020202020204" charset="-122"/>
              </a:endParaRPr>
            </a:p>
          </p:txBody>
        </p:sp>
      </p:grpSp>
      <p:grpSp>
        <p:nvGrpSpPr>
          <p:cNvPr id="44" name="组合 43"/>
          <p:cNvGrpSpPr/>
          <p:nvPr/>
        </p:nvGrpSpPr>
        <p:grpSpPr>
          <a:xfrm>
            <a:off x="1366926" y="2742280"/>
            <a:ext cx="3192466" cy="1744736"/>
            <a:chOff x="1366926" y="2742280"/>
            <a:chExt cx="3192466" cy="1744736"/>
          </a:xfrm>
        </p:grpSpPr>
        <p:sp>
          <p:nvSpPr>
            <p:cNvPr id="19" name="Rectangle: Rounded Corners 111"/>
            <p:cNvSpPr/>
            <p:nvPr/>
          </p:nvSpPr>
          <p:spPr>
            <a:xfrm>
              <a:off x="1366926" y="3013369"/>
              <a:ext cx="2832636" cy="1473647"/>
            </a:xfrm>
            <a:prstGeom prst="roundRect">
              <a:avLst>
                <a:gd name="adj" fmla="val 3410"/>
              </a:avLst>
            </a:prstGeom>
            <a:solidFill>
              <a:schemeClr val="bg1"/>
            </a:solidFill>
            <a:ln w="6350">
              <a:solidFill>
                <a:schemeClr val="accent2"/>
              </a:solidFill>
            </a:ln>
          </p:spPr>
          <p:style>
            <a:lnRef idx="2">
              <a:schemeClr val="dk1"/>
            </a:lnRef>
            <a:fillRef idx="1">
              <a:schemeClr val="lt1"/>
            </a:fillRef>
            <a:effectRef idx="0">
              <a:schemeClr val="dk1"/>
            </a:effectRef>
            <a:fontRef idx="minor">
              <a:schemeClr val="dk1"/>
            </a:fontRef>
          </p:style>
          <p:txBody>
            <a:bodyPr anchor="ctr"/>
            <a:lstStyle/>
            <a:p>
              <a:pPr algn="ctr"/>
            </a:p>
          </p:txBody>
        </p:sp>
        <p:grpSp>
          <p:nvGrpSpPr>
            <p:cNvPr id="20" name="Group 113"/>
            <p:cNvGrpSpPr/>
            <p:nvPr/>
          </p:nvGrpSpPr>
          <p:grpSpPr>
            <a:xfrm>
              <a:off x="3227890" y="2742280"/>
              <a:ext cx="1331502" cy="1330868"/>
              <a:chOff x="3283921" y="2833020"/>
              <a:chExt cx="1087107" cy="1086589"/>
            </a:xfrm>
          </p:grpSpPr>
          <p:sp>
            <p:nvSpPr>
              <p:cNvPr id="24" name="Freeform: Shape 121"/>
              <p:cNvSpPr/>
              <p:nvPr/>
            </p:nvSpPr>
            <p:spPr bwMode="auto">
              <a:xfrm flipH="1">
                <a:off x="3292865" y="2833020"/>
                <a:ext cx="1078163" cy="1080239"/>
              </a:xfrm>
              <a:custGeom>
                <a:avLst/>
                <a:gdLst>
                  <a:gd name="T0" fmla="*/ 604 w 604"/>
                  <a:gd name="T1" fmla="*/ 0 h 605"/>
                  <a:gd name="T2" fmla="*/ 0 w 604"/>
                  <a:gd name="T3" fmla="*/ 605 h 605"/>
                  <a:gd name="T4" fmla="*/ 56 w 604"/>
                  <a:gd name="T5" fmla="*/ 56 h 605"/>
                  <a:gd name="T6" fmla="*/ 604 w 604"/>
                  <a:gd name="T7" fmla="*/ 0 h 605"/>
                </a:gdLst>
                <a:ahLst/>
                <a:cxnLst>
                  <a:cxn ang="0">
                    <a:pos x="T0" y="T1"/>
                  </a:cxn>
                  <a:cxn ang="0">
                    <a:pos x="T2" y="T3"/>
                  </a:cxn>
                  <a:cxn ang="0">
                    <a:pos x="T4" y="T5"/>
                  </a:cxn>
                  <a:cxn ang="0">
                    <a:pos x="T6" y="T7"/>
                  </a:cxn>
                </a:cxnLst>
                <a:rect l="0" t="0" r="r" b="b"/>
                <a:pathLst>
                  <a:path w="604" h="605">
                    <a:moveTo>
                      <a:pt x="604" y="0"/>
                    </a:moveTo>
                    <a:cubicBezTo>
                      <a:pt x="591" y="328"/>
                      <a:pt x="328" y="591"/>
                      <a:pt x="0" y="605"/>
                    </a:cubicBezTo>
                    <a:cubicBezTo>
                      <a:pt x="56" y="56"/>
                      <a:pt x="56" y="56"/>
                      <a:pt x="56" y="56"/>
                    </a:cubicBezTo>
                    <a:lnTo>
                      <a:pt x="604" y="0"/>
                    </a:lnTo>
                    <a:close/>
                  </a:path>
                </a:pathLst>
              </a:custGeom>
              <a:blipFill dpi="0" rotWithShape="1">
                <a:blip r:embed="rId2">
                  <a:extLst>
                    <a:ext uri="{28A0092B-C50C-407E-A947-70E740481C1C}">
                      <a14:useLocalDpi xmlns:a14="http://schemas.microsoft.com/office/drawing/2010/main" val="0"/>
                    </a:ext>
                  </a:extLst>
                </a:blip>
                <a:srcRect/>
                <a:stretch>
                  <a:fillRect/>
                </a:stretch>
              </a:blipFill>
              <a:ln w="6350" cap="rnd"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5" name="Freeform: Shape 122"/>
              <p:cNvSpPr/>
              <p:nvPr/>
            </p:nvSpPr>
            <p:spPr bwMode="auto">
              <a:xfrm flipH="1">
                <a:off x="3283921" y="2838853"/>
                <a:ext cx="1081276" cy="99619"/>
              </a:xfrm>
              <a:custGeom>
                <a:avLst/>
                <a:gdLst>
                  <a:gd name="T0" fmla="*/ 96 w 1042"/>
                  <a:gd name="T1" fmla="*/ 96 h 96"/>
                  <a:gd name="T2" fmla="*/ 1042 w 1042"/>
                  <a:gd name="T3" fmla="*/ 0 h 96"/>
                  <a:gd name="T4" fmla="*/ 0 w 1042"/>
                  <a:gd name="T5" fmla="*/ 0 h 96"/>
                  <a:gd name="T6" fmla="*/ 96 w 1042"/>
                  <a:gd name="T7" fmla="*/ 96 h 96"/>
                </a:gdLst>
                <a:ahLst/>
                <a:cxnLst>
                  <a:cxn ang="0">
                    <a:pos x="T0" y="T1"/>
                  </a:cxn>
                  <a:cxn ang="0">
                    <a:pos x="T2" y="T3"/>
                  </a:cxn>
                  <a:cxn ang="0">
                    <a:pos x="T4" y="T5"/>
                  </a:cxn>
                  <a:cxn ang="0">
                    <a:pos x="T6" y="T7"/>
                  </a:cxn>
                </a:cxnLst>
                <a:rect l="0" t="0" r="r" b="b"/>
                <a:pathLst>
                  <a:path w="1042" h="96">
                    <a:moveTo>
                      <a:pt x="96" y="96"/>
                    </a:moveTo>
                    <a:lnTo>
                      <a:pt x="1042" y="0"/>
                    </a:lnTo>
                    <a:lnTo>
                      <a:pt x="0" y="0"/>
                    </a:lnTo>
                    <a:lnTo>
                      <a:pt x="96" y="96"/>
                    </a:lnTo>
                    <a:close/>
                  </a:path>
                </a:pathLst>
              </a:custGeom>
              <a:solidFill>
                <a:schemeClr val="accent2">
                  <a:lumMod val="75000"/>
                </a:schemeClr>
              </a:solidFill>
              <a:ln w="6350" cap="rnd">
                <a:noFill/>
                <a:prstDash val="solid"/>
                <a:round/>
              </a:ln>
              <a:effectLst/>
            </p:spPr>
            <p:txBody>
              <a:bodyPr anchor="ctr"/>
              <a:lstStyle/>
              <a:p>
                <a:pPr algn="ctr"/>
              </a:p>
            </p:txBody>
          </p:sp>
          <p:sp>
            <p:nvSpPr>
              <p:cNvPr id="26" name="Freeform: Shape 124"/>
              <p:cNvSpPr/>
              <p:nvPr/>
            </p:nvSpPr>
            <p:spPr bwMode="auto">
              <a:xfrm flipH="1">
                <a:off x="4265061" y="2839370"/>
                <a:ext cx="99619" cy="1080239"/>
              </a:xfrm>
              <a:custGeom>
                <a:avLst/>
                <a:gdLst>
                  <a:gd name="T0" fmla="*/ 0 w 96"/>
                  <a:gd name="T1" fmla="*/ 0 h 1041"/>
                  <a:gd name="T2" fmla="*/ 0 w 96"/>
                  <a:gd name="T3" fmla="*/ 1041 h 1041"/>
                  <a:gd name="T4" fmla="*/ 96 w 96"/>
                  <a:gd name="T5" fmla="*/ 96 h 1041"/>
                  <a:gd name="T6" fmla="*/ 0 w 96"/>
                  <a:gd name="T7" fmla="*/ 0 h 1041"/>
                  <a:gd name="T8" fmla="*/ 0 w 96"/>
                  <a:gd name="T9" fmla="*/ 0 h 1041"/>
                </a:gdLst>
                <a:ahLst/>
                <a:cxnLst>
                  <a:cxn ang="0">
                    <a:pos x="T0" y="T1"/>
                  </a:cxn>
                  <a:cxn ang="0">
                    <a:pos x="T2" y="T3"/>
                  </a:cxn>
                  <a:cxn ang="0">
                    <a:pos x="T4" y="T5"/>
                  </a:cxn>
                  <a:cxn ang="0">
                    <a:pos x="T6" y="T7"/>
                  </a:cxn>
                  <a:cxn ang="0">
                    <a:pos x="T8" y="T9"/>
                  </a:cxn>
                </a:cxnLst>
                <a:rect l="0" t="0" r="r" b="b"/>
                <a:pathLst>
                  <a:path w="96" h="1041">
                    <a:moveTo>
                      <a:pt x="0" y="0"/>
                    </a:moveTo>
                    <a:lnTo>
                      <a:pt x="0" y="1041"/>
                    </a:lnTo>
                    <a:lnTo>
                      <a:pt x="96" y="96"/>
                    </a:lnTo>
                    <a:lnTo>
                      <a:pt x="0" y="0"/>
                    </a:lnTo>
                    <a:lnTo>
                      <a:pt x="0" y="0"/>
                    </a:lnTo>
                    <a:close/>
                  </a:path>
                </a:pathLst>
              </a:custGeom>
              <a:solidFill>
                <a:schemeClr val="accent2">
                  <a:lumMod val="75000"/>
                </a:schemeClr>
              </a:solidFill>
              <a:ln w="6350" cap="rnd">
                <a:noFill/>
                <a:round/>
              </a:ln>
              <a:effectLst/>
            </p:spPr>
            <p:txBody>
              <a:bodyPr anchor="ctr"/>
              <a:lstStyle/>
              <a:p>
                <a:pPr algn="ctr"/>
              </a:p>
            </p:txBody>
          </p:sp>
        </p:grpSp>
        <p:sp>
          <p:nvSpPr>
            <p:cNvPr id="23" name="TextBox 118"/>
            <p:cNvSpPr txBox="1"/>
            <p:nvPr/>
          </p:nvSpPr>
          <p:spPr>
            <a:xfrm>
              <a:off x="1616481" y="3250280"/>
              <a:ext cx="2333625" cy="1181735"/>
            </a:xfrm>
            <a:prstGeom prst="rect">
              <a:avLst/>
            </a:prstGeom>
            <a:noFill/>
          </p:spPr>
          <p:txBody>
            <a:bodyPr wrap="square" lIns="0" tIns="0" rIns="0" bIns="0" anchor="t" anchorCtr="0">
              <a:normAutofit/>
            </a:bodyPr>
            <a:lstStyle/>
            <a:p>
              <a:pPr algn="l">
                <a:lnSpc>
                  <a:spcPct val="150000"/>
                </a:lnSpc>
                <a:buClr>
                  <a:schemeClr val="accent3"/>
                </a:buClr>
              </a:pPr>
              <a:r>
                <a:rPr lang="zh-CN" altLang="en-US" sz="1600">
                  <a:solidFill>
                    <a:srgbClr val="50706D"/>
                  </a:solidFill>
                  <a:latin typeface="Arial Unicode MS" panose="020B0604020202020204" charset="-122"/>
                  <a:ea typeface="Arial Unicode MS" panose="020B0604020202020204" charset="-122"/>
                </a:rPr>
                <a:t>需要向主管申请，是否可以答应顾客的要求</a:t>
              </a:r>
              <a:endParaRPr lang="zh-CN" altLang="en-US" sz="1600">
                <a:solidFill>
                  <a:srgbClr val="50706D"/>
                </a:solidFill>
                <a:latin typeface="Arial Unicode MS" panose="020B0604020202020204" charset="-122"/>
                <a:ea typeface="Arial Unicode MS" panose="020B0604020202020204" charset="-122"/>
              </a:endParaRPr>
            </a:p>
          </p:txBody>
        </p:sp>
      </p:grpSp>
      <p:sp>
        <p:nvSpPr>
          <p:cNvPr id="41" name="Title 1"/>
          <p:cNvSpPr txBox="1"/>
          <p:nvPr/>
        </p:nvSpPr>
        <p:spPr>
          <a:xfrm>
            <a:off x="611560" y="175643"/>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（4）对象主管</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14:presetBounceEnd="62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62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62000">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62000">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14:bounceEnd="62000">
                                          <p:cBhvr additive="base">
                                            <p:cTn id="11" dur="500" fill="hold"/>
                                            <p:tgtEl>
                                              <p:spTgt spid="42"/>
                                            </p:tgtEl>
                                            <p:attrNameLst>
                                              <p:attrName>ppt_x</p:attrName>
                                            </p:attrNameLst>
                                          </p:cBhvr>
                                          <p:tavLst>
                                            <p:tav tm="0">
                                              <p:val>
                                                <p:strVal val="1+#ppt_w/2"/>
                                              </p:val>
                                            </p:tav>
                                            <p:tav tm="100000">
                                              <p:val>
                                                <p:strVal val="#ppt_x"/>
                                              </p:val>
                                            </p:tav>
                                          </p:tavLst>
                                        </p:anim>
                                        <p:anim calcmode="lin" valueType="num" p14:bounceEnd="62000">
                                          <p:cBhvr additive="base">
                                            <p:cTn id="12" dur="500" fill="hold"/>
                                            <p:tgtEl>
                                              <p:spTgt spid="42"/>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62000">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14:bounceEnd="62000">
                                          <p:cBhvr additive="base">
                                            <p:cTn id="15" dur="500" fill="hold"/>
                                            <p:tgtEl>
                                              <p:spTgt spid="43"/>
                                            </p:tgtEl>
                                            <p:attrNameLst>
                                              <p:attrName>ppt_x</p:attrName>
                                            </p:attrNameLst>
                                          </p:cBhvr>
                                          <p:tavLst>
                                            <p:tav tm="0">
                                              <p:val>
                                                <p:strVal val="1+#ppt_w/2"/>
                                              </p:val>
                                            </p:tav>
                                            <p:tav tm="100000">
                                              <p:val>
                                                <p:strVal val="#ppt_x"/>
                                              </p:val>
                                            </p:tav>
                                          </p:tavLst>
                                        </p:anim>
                                        <p:anim calcmode="lin" valueType="num" p14:bounceEnd="62000">
                                          <p:cBhvr additive="base">
                                            <p:cTn id="16" dur="500" fill="hold"/>
                                            <p:tgtEl>
                                              <p:spTgt spid="43"/>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14:presetBounceEnd="62000">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14:bounceEnd="62000">
                                          <p:cBhvr additive="base">
                                            <p:cTn id="19" dur="500" fill="hold"/>
                                            <p:tgtEl>
                                              <p:spTgt spid="44"/>
                                            </p:tgtEl>
                                            <p:attrNameLst>
                                              <p:attrName>ppt_x</p:attrName>
                                            </p:attrNameLst>
                                          </p:cBhvr>
                                          <p:tavLst>
                                            <p:tav tm="0">
                                              <p:val>
                                                <p:strVal val="0-#ppt_w/2"/>
                                              </p:val>
                                            </p:tav>
                                            <p:tav tm="100000">
                                              <p:val>
                                                <p:strVal val="#ppt_x"/>
                                              </p:val>
                                            </p:tav>
                                          </p:tavLst>
                                        </p:anim>
                                        <p:anim calcmode="lin" valueType="num" p14:bounceEnd="62000">
                                          <p:cBhvr additive="base">
                                            <p:cTn id="20"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additive="base">
                                            <p:cTn id="11" dur="500" fill="hold"/>
                                            <p:tgtEl>
                                              <p:spTgt spid="42"/>
                                            </p:tgtEl>
                                            <p:attrNameLst>
                                              <p:attrName>ppt_x</p:attrName>
                                            </p:attrNameLst>
                                          </p:cBhvr>
                                          <p:tavLst>
                                            <p:tav tm="0">
                                              <p:val>
                                                <p:strVal val="1+#ppt_w/2"/>
                                              </p:val>
                                            </p:tav>
                                            <p:tav tm="100000">
                                              <p:val>
                                                <p:strVal val="#ppt_x"/>
                                              </p:val>
                                            </p:tav>
                                          </p:tavLst>
                                        </p:anim>
                                        <p:anim calcmode="lin" valueType="num">
                                          <p:cBhvr additive="base">
                                            <p:cTn id="12" dur="500" fill="hold"/>
                                            <p:tgtEl>
                                              <p:spTgt spid="42"/>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500" fill="hold"/>
                                            <p:tgtEl>
                                              <p:spTgt spid="43"/>
                                            </p:tgtEl>
                                            <p:attrNameLst>
                                              <p:attrName>ppt_x</p:attrName>
                                            </p:attrNameLst>
                                          </p:cBhvr>
                                          <p:tavLst>
                                            <p:tav tm="0">
                                              <p:val>
                                                <p:strVal val="1+#ppt_w/2"/>
                                              </p:val>
                                            </p:tav>
                                            <p:tav tm="100000">
                                              <p:val>
                                                <p:strVal val="#ppt_x"/>
                                              </p:val>
                                            </p:tav>
                                          </p:tavLst>
                                        </p:anim>
                                        <p:anim calcmode="lin" valueType="num">
                                          <p:cBhvr additive="base">
                                            <p:cTn id="16" dur="500" fill="hold"/>
                                            <p:tgtEl>
                                              <p:spTgt spid="43"/>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cBhvr additive="base">
                                            <p:cTn id="19" dur="500" fill="hold"/>
                                            <p:tgtEl>
                                              <p:spTgt spid="44"/>
                                            </p:tgtEl>
                                            <p:attrNameLst>
                                              <p:attrName>ppt_x</p:attrName>
                                            </p:attrNameLst>
                                          </p:cBhvr>
                                          <p:tavLst>
                                            <p:tav tm="0">
                                              <p:val>
                                                <p:strVal val="0-#ppt_w/2"/>
                                              </p:val>
                                            </p:tav>
                                            <p:tav tm="100000">
                                              <p:val>
                                                <p:strVal val="#ppt_x"/>
                                              </p:val>
                                            </p:tav>
                                          </p:tavLst>
                                        </p:anim>
                                        <p:anim calcmode="lin" valueType="num">
                                          <p:cBhvr additive="base">
                                            <p:cTn id="20"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55461" y="80060"/>
            <a:ext cx="2356443" cy="2118950"/>
          </a:xfrm>
          <a:prstGeom prst="rect">
            <a:avLst/>
          </a:prstGeom>
        </p:spPr>
      </p:pic>
      <p:grpSp>
        <p:nvGrpSpPr>
          <p:cNvPr id="6" name="组合 5"/>
          <p:cNvGrpSpPr/>
          <p:nvPr/>
        </p:nvGrpSpPr>
        <p:grpSpPr>
          <a:xfrm rot="0">
            <a:off x="3491230" y="818515"/>
            <a:ext cx="3201035" cy="545465"/>
            <a:chOff x="1487488" y="2204864"/>
            <a:chExt cx="3864766" cy="658233"/>
          </a:xfrm>
        </p:grpSpPr>
        <p:sp>
          <p:nvSpPr>
            <p:cNvPr id="28" name="矩形: 圆角 27"/>
            <p:cNvSpPr/>
            <p:nvPr/>
          </p:nvSpPr>
          <p:spPr>
            <a:xfrm>
              <a:off x="1487488" y="2312964"/>
              <a:ext cx="3864766" cy="442367"/>
            </a:xfrm>
            <a:prstGeom prst="roundRect">
              <a:avLst>
                <a:gd name="adj" fmla="val 21525"/>
              </a:avLst>
            </a:prstGeom>
            <a:blipFill dpi="0" rotWithShape="1">
              <a:blip r:embed="rId2">
                <a:extLst>
                  <a:ext uri="{28A0092B-C50C-407E-A947-70E740481C1C}">
                    <a14:useLocalDpi xmlns:a14="http://schemas.microsoft.com/office/drawing/2010/main" val="0"/>
                  </a:ext>
                </a:extLst>
              </a:blip>
              <a:srcRect/>
              <a:stretch>
                <a:fillRect/>
              </a:stretch>
            </a:blipFill>
            <a:ln w="12700" cap="flat">
              <a:noFill/>
              <a:miter lim="400000"/>
            </a:ln>
            <a:effectLst/>
          </p:spPr>
          <p:txBody>
            <a:bodyPr anchor="ctr"/>
            <a:lstStyle/>
            <a:p>
              <a:pPr algn="ctr"/>
              <a:endParaRPr>
                <a:solidFill>
                  <a:schemeClr val="tx2"/>
                </a:solidFill>
                <a:latin typeface="Arial Unicode MS" panose="020B0604020202020204" charset="-122"/>
                <a:ea typeface="Arial Unicode MS" panose="020B0604020202020204" charset="-122"/>
              </a:endParaRPr>
            </a:p>
          </p:txBody>
        </p:sp>
        <p:sp>
          <p:nvSpPr>
            <p:cNvPr id="29" name="任意多边形: 形状 28"/>
            <p:cNvSpPr/>
            <p:nvPr/>
          </p:nvSpPr>
          <p:spPr>
            <a:xfrm>
              <a:off x="1769354" y="2204864"/>
              <a:ext cx="658232" cy="65823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lstStyle/>
            <a:p>
              <a:pPr algn="ctr"/>
              <a:r>
                <a:rPr lang="en-US">
                  <a:solidFill>
                    <a:schemeClr val="tx2"/>
                  </a:solidFill>
                  <a:latin typeface="Arial Unicode MS" panose="020B0604020202020204" charset="-122"/>
                  <a:ea typeface="Arial Unicode MS" panose="020B0604020202020204" charset="-122"/>
                </a:rPr>
                <a:t>1</a:t>
              </a:r>
              <a:endParaRPr lang="en-US">
                <a:solidFill>
                  <a:schemeClr val="tx2"/>
                </a:solidFill>
                <a:latin typeface="Arial Unicode MS" panose="020B0604020202020204" charset="-122"/>
                <a:ea typeface="Arial Unicode MS" panose="020B0604020202020204" charset="-122"/>
              </a:endParaRPr>
            </a:p>
          </p:txBody>
        </p:sp>
        <p:sp>
          <p:nvSpPr>
            <p:cNvPr id="30" name="矩形 29"/>
            <p:cNvSpPr/>
            <p:nvPr/>
          </p:nvSpPr>
          <p:spPr>
            <a:xfrm>
              <a:off x="2427422" y="2300697"/>
              <a:ext cx="2718600" cy="419367"/>
            </a:xfrm>
            <a:prstGeom prst="rect">
              <a:avLst/>
            </a:prstGeom>
            <a:noFill/>
            <a:ln w="12700" cap="flat">
              <a:noFill/>
              <a:miter lim="400000"/>
            </a:ln>
            <a:effectLst/>
          </p:spPr>
          <p:txBody>
            <a:bodyPr wrap="none" lIns="0" tIns="0" rIns="0" bIns="0" anchor="ctr">
              <a:noAutofit/>
            </a:bodyPr>
            <a:lstStyle/>
            <a:p>
              <a:pPr algn="ctr" fontAlgn="auto">
                <a:lnSpc>
                  <a:spcPct val="150000"/>
                </a:lnSpc>
              </a:pPr>
              <a:r>
                <a:rPr lang="zh-CN" altLang="en-US" sz="1600" b="1" dirty="0">
                  <a:solidFill>
                    <a:schemeClr val="tx2"/>
                  </a:solidFill>
                  <a:latin typeface="Arial Unicode MS" panose="020B0604020202020204" charset="-122"/>
                  <a:ea typeface="Arial Unicode MS" panose="020B0604020202020204" charset="-122"/>
                  <a:cs typeface="+mn-ea"/>
                  <a:sym typeface="+mn-lt"/>
                </a:rPr>
                <a:t>指导顾客下单的基本流程</a:t>
              </a:r>
              <a:endParaRPr lang="zh-CN" altLang="en-US" sz="1600" b="1" dirty="0">
                <a:solidFill>
                  <a:schemeClr val="tx2"/>
                </a:solidFill>
                <a:latin typeface="Arial Unicode MS" panose="020B0604020202020204" charset="-122"/>
                <a:ea typeface="Arial Unicode MS" panose="020B0604020202020204" charset="-122"/>
                <a:cs typeface="+mn-ea"/>
                <a:sym typeface="+mn-lt"/>
              </a:endParaRPr>
            </a:p>
          </p:txBody>
        </p:sp>
        <p:sp>
          <p:nvSpPr>
            <p:cNvPr id="32" name="任意多边形: 形状 31"/>
            <p:cNvSpPr/>
            <p:nvPr/>
          </p:nvSpPr>
          <p:spPr>
            <a:xfrm>
              <a:off x="1877220" y="2312730"/>
              <a:ext cx="442502" cy="4425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0" cap="flat">
              <a:solidFill>
                <a:schemeClr val="accent4"/>
              </a:solidFill>
              <a:prstDash val="solid"/>
              <a:miter lim="400000"/>
            </a:ln>
            <a:effectLst/>
          </p:spPr>
          <p:txBody>
            <a:bodyPr anchor="ctr"/>
            <a:lstStyle/>
            <a:p>
              <a:pPr algn="ctr"/>
              <a:endParaRPr>
                <a:solidFill>
                  <a:schemeClr val="tx2"/>
                </a:solidFill>
                <a:latin typeface="Arial Unicode MS" panose="020B0604020202020204" charset="-122"/>
                <a:ea typeface="Arial Unicode MS" panose="020B0604020202020204" charset="-122"/>
              </a:endParaRPr>
            </a:p>
          </p:txBody>
        </p:sp>
      </p:grpSp>
      <p:grpSp>
        <p:nvGrpSpPr>
          <p:cNvPr id="8" name="组合 7"/>
          <p:cNvGrpSpPr/>
          <p:nvPr/>
        </p:nvGrpSpPr>
        <p:grpSpPr>
          <a:xfrm rot="0">
            <a:off x="3491230" y="1656715"/>
            <a:ext cx="3201035" cy="545465"/>
            <a:chOff x="1487488" y="3110284"/>
            <a:chExt cx="3864766" cy="658233"/>
          </a:xfrm>
        </p:grpSpPr>
        <p:sp>
          <p:nvSpPr>
            <p:cNvPr id="16" name="矩形: 圆角 15"/>
            <p:cNvSpPr/>
            <p:nvPr/>
          </p:nvSpPr>
          <p:spPr>
            <a:xfrm>
              <a:off x="1487488" y="3218384"/>
              <a:ext cx="3864766" cy="442367"/>
            </a:xfrm>
            <a:prstGeom prst="roundRect">
              <a:avLst>
                <a:gd name="adj" fmla="val 21525"/>
              </a:avLst>
            </a:prstGeom>
            <a:blipFill dpi="0" rotWithShape="1">
              <a:blip r:embed="rId3">
                <a:extLst>
                  <a:ext uri="{28A0092B-C50C-407E-A947-70E740481C1C}">
                    <a14:useLocalDpi xmlns:a14="http://schemas.microsoft.com/office/drawing/2010/main" val="0"/>
                  </a:ext>
                </a:extLst>
              </a:blip>
              <a:srcRect/>
              <a:stretch>
                <a:fillRect/>
              </a:stretch>
            </a:blipFill>
            <a:ln w="12700" cap="flat">
              <a:noFill/>
              <a:miter lim="400000"/>
            </a:ln>
            <a:effectLst/>
          </p:spPr>
          <p:txBody>
            <a:bodyPr anchor="ctr"/>
            <a:lstStyle/>
            <a:p>
              <a:pPr algn="ctr"/>
              <a:endParaRPr>
                <a:solidFill>
                  <a:schemeClr val="tx2"/>
                </a:solidFill>
                <a:latin typeface="Arial Unicode MS" panose="020B0604020202020204" charset="-122"/>
                <a:ea typeface="Arial Unicode MS" panose="020B0604020202020204" charset="-122"/>
              </a:endParaRPr>
            </a:p>
          </p:txBody>
        </p:sp>
        <p:sp>
          <p:nvSpPr>
            <p:cNvPr id="17" name="任意多边形: 形状 16"/>
            <p:cNvSpPr/>
            <p:nvPr/>
          </p:nvSpPr>
          <p:spPr>
            <a:xfrm>
              <a:off x="1754787" y="3110284"/>
              <a:ext cx="658232" cy="65823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lstStyle/>
            <a:p>
              <a:pPr algn="ctr"/>
              <a:r>
                <a:rPr lang="en-US">
                  <a:solidFill>
                    <a:schemeClr val="accent2"/>
                  </a:solidFill>
                  <a:latin typeface="Arial Unicode MS" panose="020B0604020202020204" charset="-122"/>
                  <a:ea typeface="Arial Unicode MS" panose="020B0604020202020204" charset="-122"/>
                </a:rPr>
                <a:t>2</a:t>
              </a:r>
              <a:endParaRPr lang="en-US">
                <a:solidFill>
                  <a:schemeClr val="accent2"/>
                </a:solidFill>
                <a:latin typeface="Arial Unicode MS" panose="020B0604020202020204" charset="-122"/>
                <a:ea typeface="Arial Unicode MS" panose="020B0604020202020204" charset="-122"/>
              </a:endParaRPr>
            </a:p>
          </p:txBody>
        </p:sp>
        <p:sp>
          <p:nvSpPr>
            <p:cNvPr id="18" name="矩形 17"/>
            <p:cNvSpPr/>
            <p:nvPr/>
          </p:nvSpPr>
          <p:spPr>
            <a:xfrm>
              <a:off x="2427421" y="3268218"/>
              <a:ext cx="2718599" cy="343467"/>
            </a:xfrm>
            <a:prstGeom prst="rect">
              <a:avLst/>
            </a:prstGeom>
            <a:noFill/>
            <a:ln w="12700" cap="flat">
              <a:noFill/>
              <a:miter lim="400000"/>
            </a:ln>
            <a:effectLst/>
          </p:spPr>
          <p:txBody>
            <a:bodyPr wrap="none" lIns="0" tIns="0" rIns="0" bIns="0" anchor="ctr">
              <a:normAutofit/>
            </a:bodyPr>
            <a:lstStyle/>
            <a:p>
              <a:pPr lvl="0" algn="ctr">
                <a:defRPr sz="1800">
                  <a:solidFill>
                    <a:srgbClr val="000000"/>
                  </a:solidFill>
                </a:defRPr>
              </a:pPr>
              <a:r>
                <a:rPr lang="zh-CN" altLang="en-US" sz="1600" b="1">
                  <a:solidFill>
                    <a:schemeClr val="tx2"/>
                  </a:solidFill>
                  <a:latin typeface="Arial Unicode MS" panose="020B0604020202020204" charset="-122"/>
                  <a:ea typeface="Arial Unicode MS" panose="020B0604020202020204" charset="-122"/>
                </a:rPr>
                <a:t>手动下单的基本流程</a:t>
              </a:r>
              <a:endParaRPr lang="zh-CN" altLang="en-US" sz="1600" b="1">
                <a:solidFill>
                  <a:schemeClr val="tx2"/>
                </a:solidFill>
                <a:latin typeface="Arial Unicode MS" panose="020B0604020202020204" charset="-122"/>
                <a:ea typeface="Arial Unicode MS" panose="020B0604020202020204" charset="-122"/>
              </a:endParaRPr>
            </a:p>
          </p:txBody>
        </p:sp>
        <p:sp>
          <p:nvSpPr>
            <p:cNvPr id="20" name="任意多边形: 形状 19"/>
            <p:cNvSpPr/>
            <p:nvPr/>
          </p:nvSpPr>
          <p:spPr>
            <a:xfrm>
              <a:off x="1862653" y="3218148"/>
              <a:ext cx="442502" cy="44250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0" cap="flat">
              <a:solidFill>
                <a:schemeClr val="accent2"/>
              </a:solidFill>
              <a:prstDash val="solid"/>
              <a:miter lim="400000"/>
            </a:ln>
            <a:effectLst/>
          </p:spPr>
          <p:txBody>
            <a:bodyPr anchor="ctr"/>
            <a:lstStyle/>
            <a:p>
              <a:pPr algn="ctr"/>
              <a:endParaRPr>
                <a:solidFill>
                  <a:schemeClr val="tx2"/>
                </a:solidFill>
                <a:latin typeface="Arial Unicode MS" panose="020B0604020202020204" charset="-122"/>
                <a:ea typeface="Arial Unicode MS" panose="020B0604020202020204" charset="-122"/>
              </a:endParaRPr>
            </a:p>
          </p:txBody>
        </p:sp>
      </p:grpSp>
      <p:grpSp>
        <p:nvGrpSpPr>
          <p:cNvPr id="9" name="组合 8"/>
          <p:cNvGrpSpPr/>
          <p:nvPr/>
        </p:nvGrpSpPr>
        <p:grpSpPr>
          <a:xfrm rot="0">
            <a:off x="3491230" y="2471420"/>
            <a:ext cx="3201035" cy="545465"/>
            <a:chOff x="1487488" y="4229610"/>
            <a:chExt cx="3864766" cy="658233"/>
          </a:xfrm>
        </p:grpSpPr>
        <p:sp>
          <p:nvSpPr>
            <p:cNvPr id="10" name="矩形: 圆角 9"/>
            <p:cNvSpPr/>
            <p:nvPr/>
          </p:nvSpPr>
          <p:spPr>
            <a:xfrm>
              <a:off x="1487488" y="4338476"/>
              <a:ext cx="3864766" cy="442367"/>
            </a:xfrm>
            <a:prstGeom prst="roundRect">
              <a:avLst>
                <a:gd name="adj" fmla="val 21525"/>
              </a:avLst>
            </a:prstGeom>
            <a:blipFill dpi="0" rotWithShape="1">
              <a:blip r:embed="rId4">
                <a:extLst>
                  <a:ext uri="{28A0092B-C50C-407E-A947-70E740481C1C}">
                    <a14:useLocalDpi xmlns:a14="http://schemas.microsoft.com/office/drawing/2010/main" val="0"/>
                  </a:ext>
                </a:extLst>
              </a:blip>
              <a:srcRect/>
              <a:stretch>
                <a:fillRect/>
              </a:stretch>
            </a:blipFill>
            <a:ln w="12700" cap="flat">
              <a:noFill/>
              <a:miter lim="400000"/>
            </a:ln>
            <a:effectLst/>
          </p:spPr>
          <p:txBody>
            <a:bodyPr anchor="ctr"/>
            <a:lstStyle/>
            <a:p>
              <a:pPr algn="ctr"/>
              <a:endParaRPr>
                <a:solidFill>
                  <a:schemeClr val="tx2"/>
                </a:solidFill>
                <a:latin typeface="Arial Unicode MS" panose="020B0604020202020204" charset="-122"/>
                <a:ea typeface="Arial Unicode MS" panose="020B0604020202020204" charset="-122"/>
              </a:endParaRPr>
            </a:p>
          </p:txBody>
        </p:sp>
        <p:sp>
          <p:nvSpPr>
            <p:cNvPr id="11" name="任意多边形: 形状 10"/>
            <p:cNvSpPr/>
            <p:nvPr/>
          </p:nvSpPr>
          <p:spPr>
            <a:xfrm>
              <a:off x="1754787" y="4229610"/>
              <a:ext cx="658232" cy="65823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lstStyle/>
            <a:p>
              <a:pPr algn="ctr"/>
              <a:r>
                <a:rPr lang="en-US">
                  <a:solidFill>
                    <a:schemeClr val="accent3"/>
                  </a:solidFill>
                  <a:latin typeface="Arial Unicode MS" panose="020B0604020202020204" charset="-122"/>
                  <a:ea typeface="Arial Unicode MS" panose="020B0604020202020204" charset="-122"/>
                </a:rPr>
                <a:t>3</a:t>
              </a:r>
              <a:endParaRPr lang="en-US">
                <a:solidFill>
                  <a:schemeClr val="accent3"/>
                </a:solidFill>
                <a:latin typeface="Arial Unicode MS" panose="020B0604020202020204" charset="-122"/>
                <a:ea typeface="Arial Unicode MS" panose="020B0604020202020204" charset="-122"/>
              </a:endParaRPr>
            </a:p>
          </p:txBody>
        </p:sp>
        <p:sp>
          <p:nvSpPr>
            <p:cNvPr id="12" name="矩形 11"/>
            <p:cNvSpPr/>
            <p:nvPr/>
          </p:nvSpPr>
          <p:spPr>
            <a:xfrm>
              <a:off x="2427421" y="4382944"/>
              <a:ext cx="2796033" cy="352667"/>
            </a:xfrm>
            <a:prstGeom prst="rect">
              <a:avLst/>
            </a:prstGeom>
            <a:noFill/>
            <a:ln w="12700" cap="flat">
              <a:noFill/>
              <a:miter lim="400000"/>
            </a:ln>
            <a:effectLst/>
          </p:spPr>
          <p:txBody>
            <a:bodyPr wrap="none" lIns="0" tIns="0" rIns="0" bIns="0" anchor="ctr">
              <a:normAutofit/>
            </a:bodyPr>
            <a:lstStyle/>
            <a:p>
              <a:pPr lvl="0" algn="ctr">
                <a:defRPr sz="1800">
                  <a:solidFill>
                    <a:srgbClr val="000000"/>
                  </a:solidFill>
                </a:defRPr>
              </a:pPr>
              <a:r>
                <a:rPr lang="zh-CN" altLang="en-US" sz="1600" b="1">
                  <a:solidFill>
                    <a:schemeClr val="tx2"/>
                  </a:solidFill>
                  <a:latin typeface="Arial Unicode MS" panose="020B0604020202020204" charset="-122"/>
                  <a:ea typeface="Arial Unicode MS" panose="020B0604020202020204" charset="-122"/>
                </a:rPr>
                <a:t>售后客服的岗位认知</a:t>
              </a:r>
              <a:endParaRPr lang="zh-CN" altLang="en-US" sz="1600" b="1">
                <a:solidFill>
                  <a:schemeClr val="tx2"/>
                </a:solidFill>
                <a:latin typeface="Arial Unicode MS" panose="020B0604020202020204" charset="-122"/>
                <a:ea typeface="Arial Unicode MS" panose="020B0604020202020204" charset="-122"/>
              </a:endParaRPr>
            </a:p>
          </p:txBody>
        </p:sp>
        <p:sp>
          <p:nvSpPr>
            <p:cNvPr id="14" name="任意多边形: 形状 13"/>
            <p:cNvSpPr/>
            <p:nvPr/>
          </p:nvSpPr>
          <p:spPr>
            <a:xfrm>
              <a:off x="1862653" y="4337475"/>
              <a:ext cx="442502" cy="44250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0" cap="flat">
              <a:solidFill>
                <a:schemeClr val="accent3"/>
              </a:solidFill>
              <a:prstDash val="solid"/>
              <a:miter lim="400000"/>
            </a:ln>
            <a:effectLst/>
          </p:spPr>
          <p:txBody>
            <a:bodyPr anchor="ctr"/>
            <a:lstStyle/>
            <a:p>
              <a:pPr algn="ctr"/>
              <a:endParaRPr>
                <a:solidFill>
                  <a:schemeClr val="tx2"/>
                </a:solidFill>
                <a:latin typeface="Arial Unicode MS" panose="020B0604020202020204" charset="-122"/>
                <a:ea typeface="Arial Unicode MS" panose="020B0604020202020204" charset="-122"/>
              </a:endParaRPr>
            </a:p>
          </p:txBody>
        </p:sp>
      </p:grpSp>
      <p:sp>
        <p:nvSpPr>
          <p:cNvPr id="2" name="Arrow: Pentagon 2"/>
          <p:cNvSpPr/>
          <p:nvPr/>
        </p:nvSpPr>
        <p:spPr bwMode="auto">
          <a:xfrm>
            <a:off x="722392" y="45767"/>
            <a:ext cx="1689368" cy="1584176"/>
          </a:xfrm>
          <a:prstGeom prst="homePlate">
            <a:avLst>
              <a:gd name="adj" fmla="val 0"/>
            </a:avLst>
          </a:prstGeom>
          <a:noFill/>
          <a:ln w="19050">
            <a:noFill/>
            <a:round/>
          </a:ln>
        </p:spPr>
        <p:txBody>
          <a:bodyPr rot="0" spcFirstLastPara="0" vert="horz" wrap="square" lIns="91440" tIns="45720" rIns="91440" bIns="45720" anchor="ctr" anchorCtr="1" forceAA="0" compatLnSpc="1">
            <a:normAutofit/>
          </a:bodyPr>
          <a:p>
            <a:pPr algn="ctr"/>
            <a:r>
              <a:rPr lang="zh-CN" altLang="en-US" sz="3200" b="1" dirty="0">
                <a:solidFill>
                  <a:schemeClr val="bg1"/>
                </a:solidFill>
                <a:latin typeface="微软雅黑" panose="020B0503020204020204" pitchFamily="34" charset="-122"/>
                <a:ea typeface="微软雅黑" panose="020B0503020204020204" pitchFamily="34" charset="-122"/>
              </a:rPr>
              <a:t>目录</a:t>
            </a:r>
            <a:r>
              <a:rPr lang="en-US" altLang="zh-CN" b="1" dirty="0">
                <a:solidFill>
                  <a:schemeClr val="bg1"/>
                </a:solidFill>
                <a:latin typeface="微软雅黑" panose="020B0503020204020204" pitchFamily="34" charset="-122"/>
                <a:ea typeface="微软雅黑" panose="020B0503020204020204" pitchFamily="34" charset="-122"/>
              </a:rPr>
              <a:t>CONTENT</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rot="0">
            <a:off x="3491230" y="3303270"/>
            <a:ext cx="3201035" cy="545465"/>
            <a:chOff x="1487488" y="2204864"/>
            <a:chExt cx="3864766" cy="658233"/>
          </a:xfrm>
        </p:grpSpPr>
        <p:sp>
          <p:nvSpPr>
            <p:cNvPr id="5" name="矩形: 圆角 27"/>
            <p:cNvSpPr/>
            <p:nvPr/>
          </p:nvSpPr>
          <p:spPr>
            <a:xfrm>
              <a:off x="1487488" y="2312964"/>
              <a:ext cx="3864766" cy="442367"/>
            </a:xfrm>
            <a:prstGeom prst="roundRect">
              <a:avLst>
                <a:gd name="adj" fmla="val 21525"/>
              </a:avLst>
            </a:prstGeom>
            <a:blipFill dpi="0" rotWithShape="1">
              <a:blip r:embed="rId2">
                <a:extLst>
                  <a:ext uri="{28A0092B-C50C-407E-A947-70E740481C1C}">
                    <a14:useLocalDpi xmlns:a14="http://schemas.microsoft.com/office/drawing/2010/main" val="0"/>
                  </a:ext>
                </a:extLst>
              </a:blip>
              <a:srcRect/>
              <a:stretch>
                <a:fillRect/>
              </a:stretch>
            </a:blipFill>
            <a:ln w="12700" cap="flat">
              <a:noFill/>
              <a:miter lim="400000"/>
            </a:ln>
            <a:effectLst/>
          </p:spPr>
          <p:txBody>
            <a:bodyPr anchor="ctr"/>
            <a:p>
              <a:pPr algn="ctr"/>
              <a:endParaRPr>
                <a:solidFill>
                  <a:schemeClr val="tx2"/>
                </a:solidFill>
                <a:latin typeface="Arial Unicode MS" panose="020B0604020202020204" charset="-122"/>
                <a:ea typeface="Arial Unicode MS" panose="020B0604020202020204" charset="-122"/>
              </a:endParaRPr>
            </a:p>
          </p:txBody>
        </p:sp>
        <p:sp>
          <p:nvSpPr>
            <p:cNvPr id="7" name="任意多边形: 形状 28"/>
            <p:cNvSpPr/>
            <p:nvPr/>
          </p:nvSpPr>
          <p:spPr>
            <a:xfrm>
              <a:off x="1769354" y="2204864"/>
              <a:ext cx="658232" cy="65823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p>
              <a:pPr algn="ctr"/>
              <a:r>
                <a:rPr lang="en-US">
                  <a:solidFill>
                    <a:schemeClr val="tx2"/>
                  </a:solidFill>
                  <a:latin typeface="Arial Unicode MS" panose="020B0604020202020204" charset="-122"/>
                  <a:ea typeface="Arial Unicode MS" panose="020B0604020202020204" charset="-122"/>
                </a:rPr>
                <a:t>4</a:t>
              </a:r>
              <a:endParaRPr lang="en-US">
                <a:solidFill>
                  <a:schemeClr val="tx2"/>
                </a:solidFill>
                <a:latin typeface="Arial Unicode MS" panose="020B0604020202020204" charset="-122"/>
                <a:ea typeface="Arial Unicode MS" panose="020B0604020202020204" charset="-122"/>
              </a:endParaRPr>
            </a:p>
          </p:txBody>
        </p:sp>
        <p:sp>
          <p:nvSpPr>
            <p:cNvPr id="13" name="矩形 12"/>
            <p:cNvSpPr/>
            <p:nvPr/>
          </p:nvSpPr>
          <p:spPr>
            <a:xfrm>
              <a:off x="2427422" y="2300697"/>
              <a:ext cx="2718600" cy="419367"/>
            </a:xfrm>
            <a:prstGeom prst="rect">
              <a:avLst/>
            </a:prstGeom>
            <a:noFill/>
            <a:ln w="12700" cap="flat">
              <a:noFill/>
              <a:miter lim="400000"/>
            </a:ln>
            <a:effectLst/>
          </p:spPr>
          <p:txBody>
            <a:bodyPr wrap="none" lIns="0" tIns="0" rIns="0" bIns="0" anchor="ctr">
              <a:noAutofit/>
            </a:bodyPr>
            <a:p>
              <a:pPr algn="ctr" fontAlgn="auto">
                <a:lnSpc>
                  <a:spcPct val="150000"/>
                </a:lnSpc>
              </a:pPr>
              <a:r>
                <a:rPr lang="zh-CN" altLang="en-US" sz="1600" b="1" dirty="0">
                  <a:solidFill>
                    <a:schemeClr val="tx2"/>
                  </a:solidFill>
                  <a:latin typeface="Arial Unicode MS" panose="020B0604020202020204" charset="-122"/>
                  <a:ea typeface="Arial Unicode MS" panose="020B0604020202020204" charset="-122"/>
                  <a:cs typeface="+mn-ea"/>
                  <a:sym typeface="+mn-lt"/>
                </a:rPr>
                <a:t>售后客服的能力要求</a:t>
              </a:r>
              <a:endParaRPr lang="zh-CN" altLang="en-US" sz="1600" b="1" dirty="0">
                <a:solidFill>
                  <a:schemeClr val="tx2"/>
                </a:solidFill>
                <a:latin typeface="Arial Unicode MS" panose="020B0604020202020204" charset="-122"/>
                <a:ea typeface="Arial Unicode MS" panose="020B0604020202020204" charset="-122"/>
                <a:cs typeface="+mn-ea"/>
                <a:sym typeface="+mn-lt"/>
              </a:endParaRPr>
            </a:p>
          </p:txBody>
        </p:sp>
        <p:sp>
          <p:nvSpPr>
            <p:cNvPr id="15" name="任意多边形: 形状 31"/>
            <p:cNvSpPr/>
            <p:nvPr/>
          </p:nvSpPr>
          <p:spPr>
            <a:xfrm>
              <a:off x="1877220" y="2312730"/>
              <a:ext cx="442502" cy="4425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0" cap="flat">
              <a:solidFill>
                <a:schemeClr val="accent4"/>
              </a:solidFill>
              <a:prstDash val="solid"/>
              <a:miter lim="400000"/>
            </a:ln>
            <a:effectLst/>
          </p:spPr>
          <p:txBody>
            <a:bodyPr anchor="ctr"/>
            <a:p>
              <a:pPr algn="ctr"/>
              <a:endParaRPr>
                <a:solidFill>
                  <a:schemeClr val="tx2"/>
                </a:solidFill>
                <a:latin typeface="Arial Unicode MS" panose="020B0604020202020204" charset="-122"/>
                <a:ea typeface="Arial Unicode MS" panose="020B0604020202020204" charset="-122"/>
              </a:endParaRPr>
            </a:p>
          </p:txBody>
        </p:sp>
      </p:grpSp>
      <p:grpSp>
        <p:nvGrpSpPr>
          <p:cNvPr id="26" name="组合 25"/>
          <p:cNvGrpSpPr/>
          <p:nvPr/>
        </p:nvGrpSpPr>
        <p:grpSpPr>
          <a:xfrm rot="0">
            <a:off x="3491230" y="4135120"/>
            <a:ext cx="3201035" cy="545465"/>
            <a:chOff x="1487488" y="3110284"/>
            <a:chExt cx="3864766" cy="658233"/>
          </a:xfrm>
        </p:grpSpPr>
        <p:sp>
          <p:nvSpPr>
            <p:cNvPr id="27" name="矩形: 圆角 15"/>
            <p:cNvSpPr/>
            <p:nvPr/>
          </p:nvSpPr>
          <p:spPr>
            <a:xfrm>
              <a:off x="1487488" y="3218384"/>
              <a:ext cx="3864766" cy="442367"/>
            </a:xfrm>
            <a:prstGeom prst="roundRect">
              <a:avLst>
                <a:gd name="adj" fmla="val 21525"/>
              </a:avLst>
            </a:prstGeom>
            <a:blipFill dpi="0" rotWithShape="1">
              <a:blip r:embed="rId3">
                <a:extLst>
                  <a:ext uri="{28A0092B-C50C-407E-A947-70E740481C1C}">
                    <a14:useLocalDpi xmlns:a14="http://schemas.microsoft.com/office/drawing/2010/main" val="0"/>
                  </a:ext>
                </a:extLst>
              </a:blip>
              <a:srcRect/>
              <a:stretch>
                <a:fillRect/>
              </a:stretch>
            </a:blipFill>
            <a:ln w="12700" cap="flat">
              <a:noFill/>
              <a:miter lim="400000"/>
            </a:ln>
            <a:effectLst/>
          </p:spPr>
          <p:txBody>
            <a:bodyPr anchor="ctr"/>
            <a:p>
              <a:pPr algn="ctr"/>
              <a:endParaRPr>
                <a:solidFill>
                  <a:schemeClr val="tx2"/>
                </a:solidFill>
                <a:latin typeface="Arial Unicode MS" panose="020B0604020202020204" charset="-122"/>
                <a:ea typeface="Arial Unicode MS" panose="020B0604020202020204" charset="-122"/>
              </a:endParaRPr>
            </a:p>
          </p:txBody>
        </p:sp>
        <p:sp>
          <p:nvSpPr>
            <p:cNvPr id="31" name="任意多边形: 形状 16"/>
            <p:cNvSpPr/>
            <p:nvPr/>
          </p:nvSpPr>
          <p:spPr>
            <a:xfrm>
              <a:off x="1754787" y="3110284"/>
              <a:ext cx="658232" cy="65823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p>
              <a:pPr algn="ctr"/>
              <a:r>
                <a:rPr lang="en-US">
                  <a:solidFill>
                    <a:schemeClr val="accent2"/>
                  </a:solidFill>
                  <a:latin typeface="Arial Unicode MS" panose="020B0604020202020204" charset="-122"/>
                  <a:ea typeface="Arial Unicode MS" panose="020B0604020202020204" charset="-122"/>
                </a:rPr>
                <a:t>5</a:t>
              </a:r>
              <a:endParaRPr lang="en-US">
                <a:solidFill>
                  <a:schemeClr val="accent2"/>
                </a:solidFill>
                <a:latin typeface="Arial Unicode MS" panose="020B0604020202020204" charset="-122"/>
                <a:ea typeface="Arial Unicode MS" panose="020B0604020202020204" charset="-122"/>
              </a:endParaRPr>
            </a:p>
          </p:txBody>
        </p:sp>
        <p:sp>
          <p:nvSpPr>
            <p:cNvPr id="33" name="矩形 32"/>
            <p:cNvSpPr/>
            <p:nvPr/>
          </p:nvSpPr>
          <p:spPr>
            <a:xfrm>
              <a:off x="2427421" y="3268218"/>
              <a:ext cx="2718599" cy="343467"/>
            </a:xfrm>
            <a:prstGeom prst="rect">
              <a:avLst/>
            </a:prstGeom>
            <a:noFill/>
            <a:ln w="12700" cap="flat">
              <a:noFill/>
              <a:miter lim="400000"/>
            </a:ln>
            <a:effectLst/>
          </p:spPr>
          <p:txBody>
            <a:bodyPr wrap="none" lIns="0" tIns="0" rIns="0" bIns="0" anchor="ctr">
              <a:normAutofit/>
            </a:bodyPr>
            <a:p>
              <a:pPr lvl="0" algn="ctr">
                <a:defRPr sz="1800">
                  <a:solidFill>
                    <a:srgbClr val="000000"/>
                  </a:solidFill>
                </a:defRPr>
              </a:pPr>
              <a:r>
                <a:rPr lang="zh-CN" altLang="en-US" sz="1600" b="1">
                  <a:solidFill>
                    <a:schemeClr val="tx2"/>
                  </a:solidFill>
                  <a:latin typeface="Arial Unicode MS" panose="020B0604020202020204" charset="-122"/>
                  <a:ea typeface="Arial Unicode MS" panose="020B0604020202020204" charset="-122"/>
                </a:rPr>
                <a:t>售后客服的工作要求</a:t>
              </a:r>
              <a:endParaRPr lang="zh-CN" altLang="en-US" sz="1600" b="1">
                <a:solidFill>
                  <a:schemeClr val="tx2"/>
                </a:solidFill>
                <a:latin typeface="Arial Unicode MS" panose="020B0604020202020204" charset="-122"/>
                <a:ea typeface="Arial Unicode MS" panose="020B0604020202020204" charset="-122"/>
              </a:endParaRPr>
            </a:p>
          </p:txBody>
        </p:sp>
        <p:sp>
          <p:nvSpPr>
            <p:cNvPr id="34" name="任意多边形: 形状 19"/>
            <p:cNvSpPr/>
            <p:nvPr/>
          </p:nvSpPr>
          <p:spPr>
            <a:xfrm>
              <a:off x="1862653" y="3218148"/>
              <a:ext cx="442502" cy="44250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0" cap="flat">
              <a:solidFill>
                <a:schemeClr val="accent2"/>
              </a:solidFill>
              <a:prstDash val="solid"/>
              <a:miter lim="400000"/>
            </a:ln>
            <a:effectLst/>
          </p:spPr>
          <p:txBody>
            <a:bodyPr anchor="ctr"/>
            <a:p>
              <a:pPr algn="ctr"/>
              <a:endParaRPr>
                <a:solidFill>
                  <a:schemeClr val="tx2"/>
                </a:solidFill>
                <a:latin typeface="Arial Unicode MS" panose="020B0604020202020204" charset="-122"/>
                <a:ea typeface="Arial Unicode MS" panose="020B0604020202020204"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500"/>
                            </p:stCondLst>
                            <p:childTnLst>
                              <p:par>
                                <p:cTn id="16" presetID="3" presetClass="entr" presetSubtype="1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1000"/>
                                        <p:tgtEl>
                                          <p:spTgt spid="6"/>
                                        </p:tgtEl>
                                      </p:cBhvr>
                                    </p:animEffect>
                                  </p:childTnLst>
                                </p:cTn>
                              </p:par>
                            </p:childTnLst>
                          </p:cTn>
                        </p:par>
                        <p:par>
                          <p:cTn id="19" fill="hold">
                            <p:stCondLst>
                              <p:cond delay="1500"/>
                            </p:stCondLst>
                            <p:childTnLst>
                              <p:par>
                                <p:cTn id="20" presetID="3" presetClass="entr" presetSubtype="10"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1000"/>
                                        <p:tgtEl>
                                          <p:spTgt spid="8"/>
                                        </p:tgtEl>
                                      </p:cBhvr>
                                    </p:animEffect>
                                  </p:childTnLst>
                                </p:cTn>
                              </p:par>
                            </p:childTnLst>
                          </p:cTn>
                        </p:par>
                        <p:par>
                          <p:cTn id="23" fill="hold">
                            <p:stCondLst>
                              <p:cond delay="2500"/>
                            </p:stCondLst>
                            <p:childTnLst>
                              <p:par>
                                <p:cTn id="24" presetID="3" presetClass="entr" presetSubtype="10"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linds(horizontal)">
                                      <p:cBhvr>
                                        <p:cTn id="26" dur="1000"/>
                                        <p:tgtEl>
                                          <p:spTgt spid="9"/>
                                        </p:tgtEl>
                                      </p:cBhvr>
                                    </p:animEffect>
                                  </p:childTnLst>
                                </p:cTn>
                              </p:par>
                            </p:childTnLst>
                          </p:cTn>
                        </p:par>
                        <p:par>
                          <p:cTn id="27" fill="hold">
                            <p:stCondLst>
                              <p:cond delay="3500"/>
                            </p:stCondLst>
                            <p:childTnLst>
                              <p:par>
                                <p:cTn id="28" presetID="3" presetClass="entr" presetSubtype="10"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blinds(horizontal)">
                                      <p:cBhvr>
                                        <p:cTn id="30" dur="1000"/>
                                        <p:tgtEl>
                                          <p:spTgt spid="3"/>
                                        </p:tgtEl>
                                      </p:cBhvr>
                                    </p:animEffect>
                                  </p:childTnLst>
                                </p:cTn>
                              </p:par>
                            </p:childTnLst>
                          </p:cTn>
                        </p:par>
                        <p:par>
                          <p:cTn id="31" fill="hold">
                            <p:stCondLst>
                              <p:cond delay="4500"/>
                            </p:stCondLst>
                            <p:childTnLst>
                              <p:par>
                                <p:cTn id="32" presetID="3" presetClass="entr" presetSubtype="10" fill="hold" nodeType="after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blinds(horizontal)">
                                      <p:cBhvr>
                                        <p:cTn id="34"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6048664a-32dc-45f0-8894-22a0bafdb272"/>
          <p:cNvGrpSpPr>
            <a:grpSpLocks noChangeAspect="1"/>
          </p:cNvGrpSpPr>
          <p:nvPr/>
        </p:nvGrpSpPr>
        <p:grpSpPr>
          <a:xfrm>
            <a:off x="1208173" y="1210583"/>
            <a:ext cx="7355840" cy="2525844"/>
            <a:chOff x="1660004" y="1891819"/>
            <a:chExt cx="9807786" cy="3367792"/>
          </a:xfrm>
        </p:grpSpPr>
        <p:sp>
          <p:nvSpPr>
            <p:cNvPr id="4" name="Oval 5"/>
            <p:cNvSpPr/>
            <p:nvPr/>
          </p:nvSpPr>
          <p:spPr>
            <a:xfrm>
              <a:off x="5093439" y="2574906"/>
              <a:ext cx="2005124" cy="2005124"/>
            </a:xfrm>
            <a:prstGeom prst="ellipse">
              <a:avLst/>
            </a:prstGeom>
            <a:noFill/>
            <a:ln w="28575">
              <a:solidFill>
                <a:schemeClr val="bg1">
                  <a:lumMod val="7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nchorCtr="0">
              <a:noAutofit/>
            </a:bodyPr>
            <a:lstStyle/>
            <a:p>
              <a:pPr algn="l"/>
              <a:r>
                <a:rPr lang="en-US" sz="200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sz="2000" dirty="0">
                  <a:solidFill>
                    <a:schemeClr val="tx1">
                      <a:lumMod val="65000"/>
                      <a:lumOff val="35000"/>
                    </a:schemeClr>
                  </a:solidFill>
                  <a:latin typeface="微软雅黑" panose="020B0503020204020204" pitchFamily="34" charset="-122"/>
                  <a:ea typeface="微软雅黑" panose="020B0503020204020204" pitchFamily="34" charset="-122"/>
                  <a:sym typeface="+mn-ea"/>
                </a:rPr>
                <a:t>同事</a:t>
              </a:r>
              <a:endParaRPr sz="20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5" name="Isosceles Triangle 7"/>
            <p:cNvSpPr/>
            <p:nvPr/>
          </p:nvSpPr>
          <p:spPr>
            <a:xfrm rot="14400000" flipH="1" flipV="1">
              <a:off x="5319689" y="1936839"/>
              <a:ext cx="652791" cy="56275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nvGrpSpPr>
            <p:cNvPr id="6" name="Group 2"/>
            <p:cNvGrpSpPr/>
            <p:nvPr/>
          </p:nvGrpSpPr>
          <p:grpSpPr>
            <a:xfrm>
              <a:off x="4507373" y="1988840"/>
              <a:ext cx="3177256" cy="3177256"/>
              <a:chOff x="4711001" y="1988840"/>
              <a:chExt cx="3177256" cy="3177256"/>
            </a:xfrm>
          </p:grpSpPr>
          <p:sp>
            <p:nvSpPr>
              <p:cNvPr id="23" name="Block Arc 6"/>
              <p:cNvSpPr/>
              <p:nvPr/>
            </p:nvSpPr>
            <p:spPr>
              <a:xfrm rot="17100000" flipH="1" flipV="1">
                <a:off x="4711001" y="1988840"/>
                <a:ext cx="3177256" cy="3177256"/>
              </a:xfrm>
              <a:prstGeom prst="blockArc">
                <a:avLst>
                  <a:gd name="adj1" fmla="val 21599999"/>
                  <a:gd name="adj2" fmla="val 8180671"/>
                  <a:gd name="adj3" fmla="val 11913"/>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4" name="Block Arc 8"/>
              <p:cNvSpPr/>
              <p:nvPr/>
            </p:nvSpPr>
            <p:spPr>
              <a:xfrm rot="17100000">
                <a:off x="4711001" y="1988840"/>
                <a:ext cx="3177256" cy="3177256"/>
              </a:xfrm>
              <a:prstGeom prst="blockArc">
                <a:avLst>
                  <a:gd name="adj1" fmla="val 21599999"/>
                  <a:gd name="adj2" fmla="val 8180671"/>
                  <a:gd name="adj3" fmla="val 11913"/>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sp>
          <p:nvSpPr>
            <p:cNvPr id="7" name="Isosceles Triangle 9"/>
            <p:cNvSpPr/>
            <p:nvPr/>
          </p:nvSpPr>
          <p:spPr>
            <a:xfrm rot="3600000" flipV="1">
              <a:off x="6237385" y="4651840"/>
              <a:ext cx="652791" cy="562751"/>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2" name="Freeform: Shape 20"/>
            <p:cNvSpPr/>
            <p:nvPr/>
          </p:nvSpPr>
          <p:spPr bwMode="auto">
            <a:xfrm>
              <a:off x="2264906" y="4139028"/>
              <a:ext cx="548999" cy="548007"/>
            </a:xfrm>
            <a:custGeom>
              <a:avLst/>
              <a:gdLst>
                <a:gd name="T0" fmla="*/ 616 w 1108"/>
                <a:gd name="T1" fmla="*/ 812 h 1105"/>
                <a:gd name="T2" fmla="*/ 660 w 1108"/>
                <a:gd name="T3" fmla="*/ 767 h 1105"/>
                <a:gd name="T4" fmla="*/ 766 w 1108"/>
                <a:gd name="T5" fmla="*/ 654 h 1105"/>
                <a:gd name="T6" fmla="*/ 879 w 1108"/>
                <a:gd name="T7" fmla="*/ 449 h 1105"/>
                <a:gd name="T8" fmla="*/ 856 w 1108"/>
                <a:gd name="T9" fmla="*/ 277 h 1105"/>
                <a:gd name="T10" fmla="*/ 749 w 1108"/>
                <a:gd name="T11" fmla="*/ 142 h 1105"/>
                <a:gd name="T12" fmla="*/ 588 w 1108"/>
                <a:gd name="T13" fmla="*/ 80 h 1105"/>
                <a:gd name="T14" fmla="*/ 427 w 1108"/>
                <a:gd name="T15" fmla="*/ 104 h 1105"/>
                <a:gd name="T16" fmla="*/ 292 w 1108"/>
                <a:gd name="T17" fmla="*/ 209 h 1105"/>
                <a:gd name="T18" fmla="*/ 229 w 1108"/>
                <a:gd name="T19" fmla="*/ 371 h 1105"/>
                <a:gd name="T20" fmla="*/ 273 w 1108"/>
                <a:gd name="T21" fmla="*/ 571 h 1105"/>
                <a:gd name="T22" fmla="*/ 420 w 1108"/>
                <a:gd name="T23" fmla="*/ 708 h 1105"/>
                <a:gd name="T24" fmla="*/ 623 w 1108"/>
                <a:gd name="T25" fmla="*/ 1079 h 1105"/>
                <a:gd name="T26" fmla="*/ 506 w 1108"/>
                <a:gd name="T27" fmla="*/ 1098 h 1105"/>
                <a:gd name="T28" fmla="*/ 424 w 1108"/>
                <a:gd name="T29" fmla="*/ 1055 h 1105"/>
                <a:gd name="T30" fmla="*/ 373 w 1108"/>
                <a:gd name="T31" fmla="*/ 989 h 1105"/>
                <a:gd name="T32" fmla="*/ 292 w 1108"/>
                <a:gd name="T33" fmla="*/ 714 h 1105"/>
                <a:gd name="T34" fmla="*/ 153 w 1108"/>
                <a:gd name="T35" fmla="*/ 459 h 1105"/>
                <a:gd name="T36" fmla="*/ 181 w 1108"/>
                <a:gd name="T37" fmla="*/ 247 h 1105"/>
                <a:gd name="T38" fmla="*/ 312 w 1108"/>
                <a:gd name="T39" fmla="*/ 81 h 1105"/>
                <a:gd name="T40" fmla="*/ 513 w 1108"/>
                <a:gd name="T41" fmla="*/ 2 h 1105"/>
                <a:gd name="T42" fmla="*/ 712 w 1108"/>
                <a:gd name="T43" fmla="*/ 32 h 1105"/>
                <a:gd name="T44" fmla="*/ 879 w 1108"/>
                <a:gd name="T45" fmla="*/ 163 h 1105"/>
                <a:gd name="T46" fmla="*/ 956 w 1108"/>
                <a:gd name="T47" fmla="*/ 363 h 1105"/>
                <a:gd name="T48" fmla="*/ 903 w 1108"/>
                <a:gd name="T49" fmla="*/ 611 h 1105"/>
                <a:gd name="T50" fmla="*/ 739 w 1108"/>
                <a:gd name="T51" fmla="*/ 770 h 1105"/>
                <a:gd name="T52" fmla="*/ 716 w 1108"/>
                <a:gd name="T53" fmla="*/ 1032 h 1105"/>
                <a:gd name="T54" fmla="*/ 631 w 1108"/>
                <a:gd name="T55" fmla="*/ 1062 h 1105"/>
                <a:gd name="T56" fmla="*/ 939 w 1108"/>
                <a:gd name="T57" fmla="*/ 623 h 1105"/>
                <a:gd name="T58" fmla="*/ 1029 w 1108"/>
                <a:gd name="T59" fmla="*/ 646 h 1105"/>
                <a:gd name="T60" fmla="*/ 1023 w 1108"/>
                <a:gd name="T61" fmla="*/ 688 h 1105"/>
                <a:gd name="T62" fmla="*/ 965 w 1108"/>
                <a:gd name="T63" fmla="*/ 191 h 1105"/>
                <a:gd name="T64" fmla="*/ 937 w 1108"/>
                <a:gd name="T65" fmla="*/ 159 h 1105"/>
                <a:gd name="T66" fmla="*/ 1023 w 1108"/>
                <a:gd name="T67" fmla="*/ 113 h 1105"/>
                <a:gd name="T68" fmla="*/ 1029 w 1108"/>
                <a:gd name="T69" fmla="*/ 156 h 1105"/>
                <a:gd name="T70" fmla="*/ 1002 w 1108"/>
                <a:gd name="T71" fmla="*/ 411 h 1105"/>
                <a:gd name="T72" fmla="*/ 1025 w 1108"/>
                <a:gd name="T73" fmla="*/ 375 h 1105"/>
                <a:gd name="T74" fmla="*/ 1108 w 1108"/>
                <a:gd name="T75" fmla="*/ 401 h 1105"/>
                <a:gd name="T76" fmla="*/ 160 w 1108"/>
                <a:gd name="T77" fmla="*/ 143 h 1105"/>
                <a:gd name="T78" fmla="*/ 166 w 1108"/>
                <a:gd name="T79" fmla="*/ 182 h 1105"/>
                <a:gd name="T80" fmla="*/ 76 w 1108"/>
                <a:gd name="T81" fmla="*/ 152 h 1105"/>
                <a:gd name="T82" fmla="*/ 90 w 1108"/>
                <a:gd name="T83" fmla="*/ 112 h 1105"/>
                <a:gd name="T84" fmla="*/ 148 w 1108"/>
                <a:gd name="T85" fmla="*/ 610 h 1105"/>
                <a:gd name="T86" fmla="*/ 169 w 1108"/>
                <a:gd name="T87" fmla="*/ 648 h 1105"/>
                <a:gd name="T88" fmla="*/ 81 w 1108"/>
                <a:gd name="T89" fmla="*/ 686 h 1105"/>
                <a:gd name="T90" fmla="*/ 84 w 1108"/>
                <a:gd name="T91" fmla="*/ 643 h 1105"/>
                <a:gd name="T92" fmla="*/ 109 w 1108"/>
                <a:gd name="T93" fmla="*/ 396 h 1105"/>
                <a:gd name="T94" fmla="*/ 26 w 1108"/>
                <a:gd name="T95" fmla="*/ 427 h 1105"/>
                <a:gd name="T96" fmla="*/ 0 w 1108"/>
                <a:gd name="T97" fmla="*/ 396 h 1105"/>
                <a:gd name="T98" fmla="*/ 359 w 1108"/>
                <a:gd name="T99" fmla="*/ 286 h 1105"/>
                <a:gd name="T100" fmla="*/ 387 w 1108"/>
                <a:gd name="T101" fmla="*/ 253 h 1105"/>
                <a:gd name="T102" fmla="*/ 479 w 1108"/>
                <a:gd name="T103" fmla="*/ 306 h 1105"/>
                <a:gd name="T104" fmla="*/ 540 w 1108"/>
                <a:gd name="T105" fmla="*/ 238 h 1105"/>
                <a:gd name="T106" fmla="*/ 579 w 1108"/>
                <a:gd name="T107" fmla="*/ 254 h 1105"/>
                <a:gd name="T108" fmla="*/ 700 w 1108"/>
                <a:gd name="T109" fmla="*/ 272 h 1105"/>
                <a:gd name="T110" fmla="*/ 737 w 1108"/>
                <a:gd name="T111" fmla="*/ 256 h 1105"/>
                <a:gd name="T112" fmla="*/ 649 w 1108"/>
                <a:gd name="T113" fmla="*/ 620 h 1105"/>
                <a:gd name="T114" fmla="*/ 607 w 1108"/>
                <a:gd name="T115" fmla="*/ 616 h 1105"/>
                <a:gd name="T116" fmla="*/ 600 w 1108"/>
                <a:gd name="T117" fmla="*/ 353 h 1105"/>
                <a:gd name="T118" fmla="*/ 554 w 1108"/>
                <a:gd name="T119" fmla="*/ 440 h 1105"/>
                <a:gd name="T120" fmla="*/ 528 w 1108"/>
                <a:gd name="T121" fmla="*/ 350 h 1105"/>
                <a:gd name="T122" fmla="*/ 505 w 1108"/>
                <a:gd name="T123" fmla="*/ 607 h 1105"/>
                <a:gd name="T124" fmla="*/ 467 w 1108"/>
                <a:gd name="T125" fmla="*/ 626 h 1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08" h="1105">
                  <a:moveTo>
                    <a:pt x="451" y="781"/>
                  </a:moveTo>
                  <a:lnTo>
                    <a:pt x="451" y="781"/>
                  </a:lnTo>
                  <a:lnTo>
                    <a:pt x="453" y="787"/>
                  </a:lnTo>
                  <a:lnTo>
                    <a:pt x="455" y="794"/>
                  </a:lnTo>
                  <a:lnTo>
                    <a:pt x="459" y="799"/>
                  </a:lnTo>
                  <a:lnTo>
                    <a:pt x="465" y="803"/>
                  </a:lnTo>
                  <a:lnTo>
                    <a:pt x="471" y="808"/>
                  </a:lnTo>
                  <a:lnTo>
                    <a:pt x="478" y="810"/>
                  </a:lnTo>
                  <a:lnTo>
                    <a:pt x="485" y="812"/>
                  </a:lnTo>
                  <a:lnTo>
                    <a:pt x="493" y="812"/>
                  </a:lnTo>
                  <a:lnTo>
                    <a:pt x="616" y="812"/>
                  </a:lnTo>
                  <a:lnTo>
                    <a:pt x="616" y="812"/>
                  </a:lnTo>
                  <a:lnTo>
                    <a:pt x="623" y="812"/>
                  </a:lnTo>
                  <a:lnTo>
                    <a:pt x="631" y="810"/>
                  </a:lnTo>
                  <a:lnTo>
                    <a:pt x="637" y="806"/>
                  </a:lnTo>
                  <a:lnTo>
                    <a:pt x="644" y="803"/>
                  </a:lnTo>
                  <a:lnTo>
                    <a:pt x="649" y="799"/>
                  </a:lnTo>
                  <a:lnTo>
                    <a:pt x="654" y="794"/>
                  </a:lnTo>
                  <a:lnTo>
                    <a:pt x="656" y="787"/>
                  </a:lnTo>
                  <a:lnTo>
                    <a:pt x="658" y="781"/>
                  </a:lnTo>
                  <a:lnTo>
                    <a:pt x="658" y="781"/>
                  </a:lnTo>
                  <a:lnTo>
                    <a:pt x="660" y="767"/>
                  </a:lnTo>
                  <a:lnTo>
                    <a:pt x="663" y="754"/>
                  </a:lnTo>
                  <a:lnTo>
                    <a:pt x="668" y="741"/>
                  </a:lnTo>
                  <a:lnTo>
                    <a:pt x="674" y="729"/>
                  </a:lnTo>
                  <a:lnTo>
                    <a:pt x="680" y="718"/>
                  </a:lnTo>
                  <a:lnTo>
                    <a:pt x="689" y="708"/>
                  </a:lnTo>
                  <a:lnTo>
                    <a:pt x="700" y="700"/>
                  </a:lnTo>
                  <a:lnTo>
                    <a:pt x="712" y="692"/>
                  </a:lnTo>
                  <a:lnTo>
                    <a:pt x="712" y="692"/>
                  </a:lnTo>
                  <a:lnTo>
                    <a:pt x="731" y="680"/>
                  </a:lnTo>
                  <a:lnTo>
                    <a:pt x="748" y="668"/>
                  </a:lnTo>
                  <a:lnTo>
                    <a:pt x="766" y="654"/>
                  </a:lnTo>
                  <a:lnTo>
                    <a:pt x="782" y="639"/>
                  </a:lnTo>
                  <a:lnTo>
                    <a:pt x="797" y="624"/>
                  </a:lnTo>
                  <a:lnTo>
                    <a:pt x="811" y="607"/>
                  </a:lnTo>
                  <a:lnTo>
                    <a:pt x="824" y="590"/>
                  </a:lnTo>
                  <a:lnTo>
                    <a:pt x="836" y="571"/>
                  </a:lnTo>
                  <a:lnTo>
                    <a:pt x="846" y="553"/>
                  </a:lnTo>
                  <a:lnTo>
                    <a:pt x="855" y="533"/>
                  </a:lnTo>
                  <a:lnTo>
                    <a:pt x="863" y="513"/>
                  </a:lnTo>
                  <a:lnTo>
                    <a:pt x="869" y="492"/>
                  </a:lnTo>
                  <a:lnTo>
                    <a:pt x="875" y="471"/>
                  </a:lnTo>
                  <a:lnTo>
                    <a:pt x="879" y="449"/>
                  </a:lnTo>
                  <a:lnTo>
                    <a:pt x="881" y="427"/>
                  </a:lnTo>
                  <a:lnTo>
                    <a:pt x="881" y="404"/>
                  </a:lnTo>
                  <a:lnTo>
                    <a:pt x="881" y="404"/>
                  </a:lnTo>
                  <a:lnTo>
                    <a:pt x="881" y="388"/>
                  </a:lnTo>
                  <a:lnTo>
                    <a:pt x="880" y="371"/>
                  </a:lnTo>
                  <a:lnTo>
                    <a:pt x="878" y="355"/>
                  </a:lnTo>
                  <a:lnTo>
                    <a:pt x="875" y="339"/>
                  </a:lnTo>
                  <a:lnTo>
                    <a:pt x="871" y="323"/>
                  </a:lnTo>
                  <a:lnTo>
                    <a:pt x="867" y="307"/>
                  </a:lnTo>
                  <a:lnTo>
                    <a:pt x="862" y="292"/>
                  </a:lnTo>
                  <a:lnTo>
                    <a:pt x="856" y="277"/>
                  </a:lnTo>
                  <a:lnTo>
                    <a:pt x="849" y="263"/>
                  </a:lnTo>
                  <a:lnTo>
                    <a:pt x="842" y="249"/>
                  </a:lnTo>
                  <a:lnTo>
                    <a:pt x="834" y="235"/>
                  </a:lnTo>
                  <a:lnTo>
                    <a:pt x="826" y="222"/>
                  </a:lnTo>
                  <a:lnTo>
                    <a:pt x="816" y="209"/>
                  </a:lnTo>
                  <a:lnTo>
                    <a:pt x="807" y="196"/>
                  </a:lnTo>
                  <a:lnTo>
                    <a:pt x="797" y="184"/>
                  </a:lnTo>
                  <a:lnTo>
                    <a:pt x="785" y="174"/>
                  </a:lnTo>
                  <a:lnTo>
                    <a:pt x="774" y="163"/>
                  </a:lnTo>
                  <a:lnTo>
                    <a:pt x="762" y="152"/>
                  </a:lnTo>
                  <a:lnTo>
                    <a:pt x="749" y="142"/>
                  </a:lnTo>
                  <a:lnTo>
                    <a:pt x="738" y="134"/>
                  </a:lnTo>
                  <a:lnTo>
                    <a:pt x="724" y="125"/>
                  </a:lnTo>
                  <a:lnTo>
                    <a:pt x="711" y="118"/>
                  </a:lnTo>
                  <a:lnTo>
                    <a:pt x="697" y="110"/>
                  </a:lnTo>
                  <a:lnTo>
                    <a:pt x="682" y="104"/>
                  </a:lnTo>
                  <a:lnTo>
                    <a:pt x="666" y="97"/>
                  </a:lnTo>
                  <a:lnTo>
                    <a:pt x="651" y="93"/>
                  </a:lnTo>
                  <a:lnTo>
                    <a:pt x="636" y="88"/>
                  </a:lnTo>
                  <a:lnTo>
                    <a:pt x="620" y="84"/>
                  </a:lnTo>
                  <a:lnTo>
                    <a:pt x="604" y="82"/>
                  </a:lnTo>
                  <a:lnTo>
                    <a:pt x="588" y="80"/>
                  </a:lnTo>
                  <a:lnTo>
                    <a:pt x="572" y="78"/>
                  </a:lnTo>
                  <a:lnTo>
                    <a:pt x="554" y="78"/>
                  </a:lnTo>
                  <a:lnTo>
                    <a:pt x="554" y="78"/>
                  </a:lnTo>
                  <a:lnTo>
                    <a:pt x="537" y="78"/>
                  </a:lnTo>
                  <a:lnTo>
                    <a:pt x="521" y="80"/>
                  </a:lnTo>
                  <a:lnTo>
                    <a:pt x="505" y="82"/>
                  </a:lnTo>
                  <a:lnTo>
                    <a:pt x="489" y="84"/>
                  </a:lnTo>
                  <a:lnTo>
                    <a:pt x="472" y="88"/>
                  </a:lnTo>
                  <a:lnTo>
                    <a:pt x="457" y="93"/>
                  </a:lnTo>
                  <a:lnTo>
                    <a:pt x="442" y="97"/>
                  </a:lnTo>
                  <a:lnTo>
                    <a:pt x="427" y="104"/>
                  </a:lnTo>
                  <a:lnTo>
                    <a:pt x="412" y="110"/>
                  </a:lnTo>
                  <a:lnTo>
                    <a:pt x="398" y="118"/>
                  </a:lnTo>
                  <a:lnTo>
                    <a:pt x="385" y="125"/>
                  </a:lnTo>
                  <a:lnTo>
                    <a:pt x="371" y="134"/>
                  </a:lnTo>
                  <a:lnTo>
                    <a:pt x="359" y="142"/>
                  </a:lnTo>
                  <a:lnTo>
                    <a:pt x="346" y="152"/>
                  </a:lnTo>
                  <a:lnTo>
                    <a:pt x="334" y="163"/>
                  </a:lnTo>
                  <a:lnTo>
                    <a:pt x="324" y="174"/>
                  </a:lnTo>
                  <a:lnTo>
                    <a:pt x="312" y="184"/>
                  </a:lnTo>
                  <a:lnTo>
                    <a:pt x="302" y="196"/>
                  </a:lnTo>
                  <a:lnTo>
                    <a:pt x="292" y="209"/>
                  </a:lnTo>
                  <a:lnTo>
                    <a:pt x="283" y="222"/>
                  </a:lnTo>
                  <a:lnTo>
                    <a:pt x="275" y="235"/>
                  </a:lnTo>
                  <a:lnTo>
                    <a:pt x="266" y="249"/>
                  </a:lnTo>
                  <a:lnTo>
                    <a:pt x="260" y="263"/>
                  </a:lnTo>
                  <a:lnTo>
                    <a:pt x="252" y="277"/>
                  </a:lnTo>
                  <a:lnTo>
                    <a:pt x="247" y="292"/>
                  </a:lnTo>
                  <a:lnTo>
                    <a:pt x="242" y="307"/>
                  </a:lnTo>
                  <a:lnTo>
                    <a:pt x="237" y="323"/>
                  </a:lnTo>
                  <a:lnTo>
                    <a:pt x="234" y="339"/>
                  </a:lnTo>
                  <a:lnTo>
                    <a:pt x="231" y="355"/>
                  </a:lnTo>
                  <a:lnTo>
                    <a:pt x="229" y="371"/>
                  </a:lnTo>
                  <a:lnTo>
                    <a:pt x="228" y="388"/>
                  </a:lnTo>
                  <a:lnTo>
                    <a:pt x="228" y="404"/>
                  </a:lnTo>
                  <a:lnTo>
                    <a:pt x="228" y="404"/>
                  </a:lnTo>
                  <a:lnTo>
                    <a:pt x="228" y="427"/>
                  </a:lnTo>
                  <a:lnTo>
                    <a:pt x="230" y="449"/>
                  </a:lnTo>
                  <a:lnTo>
                    <a:pt x="234" y="471"/>
                  </a:lnTo>
                  <a:lnTo>
                    <a:pt x="240" y="492"/>
                  </a:lnTo>
                  <a:lnTo>
                    <a:pt x="246" y="513"/>
                  </a:lnTo>
                  <a:lnTo>
                    <a:pt x="254" y="533"/>
                  </a:lnTo>
                  <a:lnTo>
                    <a:pt x="262" y="553"/>
                  </a:lnTo>
                  <a:lnTo>
                    <a:pt x="273" y="571"/>
                  </a:lnTo>
                  <a:lnTo>
                    <a:pt x="285" y="590"/>
                  </a:lnTo>
                  <a:lnTo>
                    <a:pt x="298" y="607"/>
                  </a:lnTo>
                  <a:lnTo>
                    <a:pt x="312" y="624"/>
                  </a:lnTo>
                  <a:lnTo>
                    <a:pt x="327" y="639"/>
                  </a:lnTo>
                  <a:lnTo>
                    <a:pt x="343" y="654"/>
                  </a:lnTo>
                  <a:lnTo>
                    <a:pt x="360" y="668"/>
                  </a:lnTo>
                  <a:lnTo>
                    <a:pt x="379" y="680"/>
                  </a:lnTo>
                  <a:lnTo>
                    <a:pt x="397" y="692"/>
                  </a:lnTo>
                  <a:lnTo>
                    <a:pt x="397" y="692"/>
                  </a:lnTo>
                  <a:lnTo>
                    <a:pt x="409" y="700"/>
                  </a:lnTo>
                  <a:lnTo>
                    <a:pt x="420" y="708"/>
                  </a:lnTo>
                  <a:lnTo>
                    <a:pt x="428" y="718"/>
                  </a:lnTo>
                  <a:lnTo>
                    <a:pt x="435" y="729"/>
                  </a:lnTo>
                  <a:lnTo>
                    <a:pt x="441" y="741"/>
                  </a:lnTo>
                  <a:lnTo>
                    <a:pt x="445" y="754"/>
                  </a:lnTo>
                  <a:lnTo>
                    <a:pt x="449" y="767"/>
                  </a:lnTo>
                  <a:lnTo>
                    <a:pt x="451" y="781"/>
                  </a:lnTo>
                  <a:lnTo>
                    <a:pt x="451" y="781"/>
                  </a:lnTo>
                  <a:close/>
                  <a:moveTo>
                    <a:pt x="631" y="1062"/>
                  </a:moveTo>
                  <a:lnTo>
                    <a:pt x="631" y="1062"/>
                  </a:lnTo>
                  <a:lnTo>
                    <a:pt x="628" y="1071"/>
                  </a:lnTo>
                  <a:lnTo>
                    <a:pt x="623" y="1079"/>
                  </a:lnTo>
                  <a:lnTo>
                    <a:pt x="618" y="1087"/>
                  </a:lnTo>
                  <a:lnTo>
                    <a:pt x="610" y="1093"/>
                  </a:lnTo>
                  <a:lnTo>
                    <a:pt x="603" y="1098"/>
                  </a:lnTo>
                  <a:lnTo>
                    <a:pt x="594" y="1102"/>
                  </a:lnTo>
                  <a:lnTo>
                    <a:pt x="586" y="1104"/>
                  </a:lnTo>
                  <a:lnTo>
                    <a:pt x="576" y="1105"/>
                  </a:lnTo>
                  <a:lnTo>
                    <a:pt x="533" y="1105"/>
                  </a:lnTo>
                  <a:lnTo>
                    <a:pt x="533" y="1105"/>
                  </a:lnTo>
                  <a:lnTo>
                    <a:pt x="523" y="1104"/>
                  </a:lnTo>
                  <a:lnTo>
                    <a:pt x="513" y="1102"/>
                  </a:lnTo>
                  <a:lnTo>
                    <a:pt x="506" y="1098"/>
                  </a:lnTo>
                  <a:lnTo>
                    <a:pt x="497" y="1093"/>
                  </a:lnTo>
                  <a:lnTo>
                    <a:pt x="491" y="1087"/>
                  </a:lnTo>
                  <a:lnTo>
                    <a:pt x="485" y="1079"/>
                  </a:lnTo>
                  <a:lnTo>
                    <a:pt x="481" y="1071"/>
                  </a:lnTo>
                  <a:lnTo>
                    <a:pt x="478" y="1062"/>
                  </a:lnTo>
                  <a:lnTo>
                    <a:pt x="456" y="1062"/>
                  </a:lnTo>
                  <a:lnTo>
                    <a:pt x="456" y="1062"/>
                  </a:lnTo>
                  <a:lnTo>
                    <a:pt x="448" y="1062"/>
                  </a:lnTo>
                  <a:lnTo>
                    <a:pt x="439" y="1060"/>
                  </a:lnTo>
                  <a:lnTo>
                    <a:pt x="431" y="1059"/>
                  </a:lnTo>
                  <a:lnTo>
                    <a:pt x="424" y="1055"/>
                  </a:lnTo>
                  <a:lnTo>
                    <a:pt x="416" y="1052"/>
                  </a:lnTo>
                  <a:lnTo>
                    <a:pt x="410" y="1048"/>
                  </a:lnTo>
                  <a:lnTo>
                    <a:pt x="403" y="1044"/>
                  </a:lnTo>
                  <a:lnTo>
                    <a:pt x="398" y="1038"/>
                  </a:lnTo>
                  <a:lnTo>
                    <a:pt x="393" y="1032"/>
                  </a:lnTo>
                  <a:lnTo>
                    <a:pt x="387" y="1025"/>
                  </a:lnTo>
                  <a:lnTo>
                    <a:pt x="383" y="1019"/>
                  </a:lnTo>
                  <a:lnTo>
                    <a:pt x="380" y="1012"/>
                  </a:lnTo>
                  <a:lnTo>
                    <a:pt x="378" y="1005"/>
                  </a:lnTo>
                  <a:lnTo>
                    <a:pt x="375" y="996"/>
                  </a:lnTo>
                  <a:lnTo>
                    <a:pt x="373" y="989"/>
                  </a:lnTo>
                  <a:lnTo>
                    <a:pt x="373" y="980"/>
                  </a:lnTo>
                  <a:lnTo>
                    <a:pt x="374" y="783"/>
                  </a:lnTo>
                  <a:lnTo>
                    <a:pt x="374" y="783"/>
                  </a:lnTo>
                  <a:lnTo>
                    <a:pt x="373" y="775"/>
                  </a:lnTo>
                  <a:lnTo>
                    <a:pt x="370" y="770"/>
                  </a:lnTo>
                  <a:lnTo>
                    <a:pt x="366" y="764"/>
                  </a:lnTo>
                  <a:lnTo>
                    <a:pt x="360" y="760"/>
                  </a:lnTo>
                  <a:lnTo>
                    <a:pt x="360" y="760"/>
                  </a:lnTo>
                  <a:lnTo>
                    <a:pt x="337" y="746"/>
                  </a:lnTo>
                  <a:lnTo>
                    <a:pt x="314" y="730"/>
                  </a:lnTo>
                  <a:lnTo>
                    <a:pt x="292" y="714"/>
                  </a:lnTo>
                  <a:lnTo>
                    <a:pt x="273" y="695"/>
                  </a:lnTo>
                  <a:lnTo>
                    <a:pt x="254" y="676"/>
                  </a:lnTo>
                  <a:lnTo>
                    <a:pt x="236" y="656"/>
                  </a:lnTo>
                  <a:lnTo>
                    <a:pt x="221" y="634"/>
                  </a:lnTo>
                  <a:lnTo>
                    <a:pt x="206" y="611"/>
                  </a:lnTo>
                  <a:lnTo>
                    <a:pt x="193" y="588"/>
                  </a:lnTo>
                  <a:lnTo>
                    <a:pt x="182" y="564"/>
                  </a:lnTo>
                  <a:lnTo>
                    <a:pt x="173" y="538"/>
                  </a:lnTo>
                  <a:lnTo>
                    <a:pt x="164" y="512"/>
                  </a:lnTo>
                  <a:lnTo>
                    <a:pt x="158" y="486"/>
                  </a:lnTo>
                  <a:lnTo>
                    <a:pt x="153" y="459"/>
                  </a:lnTo>
                  <a:lnTo>
                    <a:pt x="151" y="432"/>
                  </a:lnTo>
                  <a:lnTo>
                    <a:pt x="150" y="404"/>
                  </a:lnTo>
                  <a:lnTo>
                    <a:pt x="150" y="404"/>
                  </a:lnTo>
                  <a:lnTo>
                    <a:pt x="150" y="384"/>
                  </a:lnTo>
                  <a:lnTo>
                    <a:pt x="152" y="363"/>
                  </a:lnTo>
                  <a:lnTo>
                    <a:pt x="154" y="343"/>
                  </a:lnTo>
                  <a:lnTo>
                    <a:pt x="158" y="323"/>
                  </a:lnTo>
                  <a:lnTo>
                    <a:pt x="162" y="304"/>
                  </a:lnTo>
                  <a:lnTo>
                    <a:pt x="168" y="285"/>
                  </a:lnTo>
                  <a:lnTo>
                    <a:pt x="174" y="265"/>
                  </a:lnTo>
                  <a:lnTo>
                    <a:pt x="181" y="247"/>
                  </a:lnTo>
                  <a:lnTo>
                    <a:pt x="190" y="230"/>
                  </a:lnTo>
                  <a:lnTo>
                    <a:pt x="199" y="211"/>
                  </a:lnTo>
                  <a:lnTo>
                    <a:pt x="208" y="195"/>
                  </a:lnTo>
                  <a:lnTo>
                    <a:pt x="219" y="179"/>
                  </a:lnTo>
                  <a:lnTo>
                    <a:pt x="230" y="163"/>
                  </a:lnTo>
                  <a:lnTo>
                    <a:pt x="242" y="148"/>
                  </a:lnTo>
                  <a:lnTo>
                    <a:pt x="255" y="133"/>
                  </a:lnTo>
                  <a:lnTo>
                    <a:pt x="269" y="119"/>
                  </a:lnTo>
                  <a:lnTo>
                    <a:pt x="283" y="106"/>
                  </a:lnTo>
                  <a:lnTo>
                    <a:pt x="297" y="93"/>
                  </a:lnTo>
                  <a:lnTo>
                    <a:pt x="312" y="81"/>
                  </a:lnTo>
                  <a:lnTo>
                    <a:pt x="328" y="69"/>
                  </a:lnTo>
                  <a:lnTo>
                    <a:pt x="344" y="58"/>
                  </a:lnTo>
                  <a:lnTo>
                    <a:pt x="361" y="49"/>
                  </a:lnTo>
                  <a:lnTo>
                    <a:pt x="379" y="40"/>
                  </a:lnTo>
                  <a:lnTo>
                    <a:pt x="397" y="32"/>
                  </a:lnTo>
                  <a:lnTo>
                    <a:pt x="415" y="25"/>
                  </a:lnTo>
                  <a:lnTo>
                    <a:pt x="434" y="18"/>
                  </a:lnTo>
                  <a:lnTo>
                    <a:pt x="453" y="13"/>
                  </a:lnTo>
                  <a:lnTo>
                    <a:pt x="472" y="9"/>
                  </a:lnTo>
                  <a:lnTo>
                    <a:pt x="493" y="4"/>
                  </a:lnTo>
                  <a:lnTo>
                    <a:pt x="513" y="2"/>
                  </a:lnTo>
                  <a:lnTo>
                    <a:pt x="534" y="1"/>
                  </a:lnTo>
                  <a:lnTo>
                    <a:pt x="554" y="0"/>
                  </a:lnTo>
                  <a:lnTo>
                    <a:pt x="554" y="0"/>
                  </a:lnTo>
                  <a:lnTo>
                    <a:pt x="575" y="1"/>
                  </a:lnTo>
                  <a:lnTo>
                    <a:pt x="595" y="2"/>
                  </a:lnTo>
                  <a:lnTo>
                    <a:pt x="616" y="4"/>
                  </a:lnTo>
                  <a:lnTo>
                    <a:pt x="636" y="9"/>
                  </a:lnTo>
                  <a:lnTo>
                    <a:pt x="656" y="13"/>
                  </a:lnTo>
                  <a:lnTo>
                    <a:pt x="675" y="18"/>
                  </a:lnTo>
                  <a:lnTo>
                    <a:pt x="693" y="25"/>
                  </a:lnTo>
                  <a:lnTo>
                    <a:pt x="712" y="32"/>
                  </a:lnTo>
                  <a:lnTo>
                    <a:pt x="730" y="40"/>
                  </a:lnTo>
                  <a:lnTo>
                    <a:pt x="747" y="49"/>
                  </a:lnTo>
                  <a:lnTo>
                    <a:pt x="765" y="58"/>
                  </a:lnTo>
                  <a:lnTo>
                    <a:pt x="781" y="69"/>
                  </a:lnTo>
                  <a:lnTo>
                    <a:pt x="797" y="81"/>
                  </a:lnTo>
                  <a:lnTo>
                    <a:pt x="812" y="93"/>
                  </a:lnTo>
                  <a:lnTo>
                    <a:pt x="826" y="106"/>
                  </a:lnTo>
                  <a:lnTo>
                    <a:pt x="840" y="119"/>
                  </a:lnTo>
                  <a:lnTo>
                    <a:pt x="854" y="133"/>
                  </a:lnTo>
                  <a:lnTo>
                    <a:pt x="867" y="148"/>
                  </a:lnTo>
                  <a:lnTo>
                    <a:pt x="879" y="163"/>
                  </a:lnTo>
                  <a:lnTo>
                    <a:pt x="890" y="179"/>
                  </a:lnTo>
                  <a:lnTo>
                    <a:pt x="900" y="195"/>
                  </a:lnTo>
                  <a:lnTo>
                    <a:pt x="910" y="211"/>
                  </a:lnTo>
                  <a:lnTo>
                    <a:pt x="919" y="230"/>
                  </a:lnTo>
                  <a:lnTo>
                    <a:pt x="927" y="247"/>
                  </a:lnTo>
                  <a:lnTo>
                    <a:pt x="935" y="265"/>
                  </a:lnTo>
                  <a:lnTo>
                    <a:pt x="940" y="285"/>
                  </a:lnTo>
                  <a:lnTo>
                    <a:pt x="947" y="304"/>
                  </a:lnTo>
                  <a:lnTo>
                    <a:pt x="951" y="323"/>
                  </a:lnTo>
                  <a:lnTo>
                    <a:pt x="954" y="343"/>
                  </a:lnTo>
                  <a:lnTo>
                    <a:pt x="956" y="363"/>
                  </a:lnTo>
                  <a:lnTo>
                    <a:pt x="959" y="384"/>
                  </a:lnTo>
                  <a:lnTo>
                    <a:pt x="959" y="404"/>
                  </a:lnTo>
                  <a:lnTo>
                    <a:pt x="959" y="404"/>
                  </a:lnTo>
                  <a:lnTo>
                    <a:pt x="958" y="432"/>
                  </a:lnTo>
                  <a:lnTo>
                    <a:pt x="955" y="459"/>
                  </a:lnTo>
                  <a:lnTo>
                    <a:pt x="951" y="486"/>
                  </a:lnTo>
                  <a:lnTo>
                    <a:pt x="945" y="512"/>
                  </a:lnTo>
                  <a:lnTo>
                    <a:pt x="936" y="538"/>
                  </a:lnTo>
                  <a:lnTo>
                    <a:pt x="926" y="564"/>
                  </a:lnTo>
                  <a:lnTo>
                    <a:pt x="915" y="588"/>
                  </a:lnTo>
                  <a:lnTo>
                    <a:pt x="903" y="611"/>
                  </a:lnTo>
                  <a:lnTo>
                    <a:pt x="887" y="634"/>
                  </a:lnTo>
                  <a:lnTo>
                    <a:pt x="872" y="656"/>
                  </a:lnTo>
                  <a:lnTo>
                    <a:pt x="855" y="676"/>
                  </a:lnTo>
                  <a:lnTo>
                    <a:pt x="836" y="695"/>
                  </a:lnTo>
                  <a:lnTo>
                    <a:pt x="816" y="714"/>
                  </a:lnTo>
                  <a:lnTo>
                    <a:pt x="795" y="730"/>
                  </a:lnTo>
                  <a:lnTo>
                    <a:pt x="772" y="746"/>
                  </a:lnTo>
                  <a:lnTo>
                    <a:pt x="748" y="760"/>
                  </a:lnTo>
                  <a:lnTo>
                    <a:pt x="748" y="760"/>
                  </a:lnTo>
                  <a:lnTo>
                    <a:pt x="743" y="764"/>
                  </a:lnTo>
                  <a:lnTo>
                    <a:pt x="739" y="770"/>
                  </a:lnTo>
                  <a:lnTo>
                    <a:pt x="735" y="775"/>
                  </a:lnTo>
                  <a:lnTo>
                    <a:pt x="735" y="783"/>
                  </a:lnTo>
                  <a:lnTo>
                    <a:pt x="735" y="980"/>
                  </a:lnTo>
                  <a:lnTo>
                    <a:pt x="735" y="980"/>
                  </a:lnTo>
                  <a:lnTo>
                    <a:pt x="735" y="989"/>
                  </a:lnTo>
                  <a:lnTo>
                    <a:pt x="733" y="996"/>
                  </a:lnTo>
                  <a:lnTo>
                    <a:pt x="732" y="1005"/>
                  </a:lnTo>
                  <a:lnTo>
                    <a:pt x="729" y="1012"/>
                  </a:lnTo>
                  <a:lnTo>
                    <a:pt x="726" y="1019"/>
                  </a:lnTo>
                  <a:lnTo>
                    <a:pt x="721" y="1025"/>
                  </a:lnTo>
                  <a:lnTo>
                    <a:pt x="716" y="1032"/>
                  </a:lnTo>
                  <a:lnTo>
                    <a:pt x="711" y="1038"/>
                  </a:lnTo>
                  <a:lnTo>
                    <a:pt x="705" y="1044"/>
                  </a:lnTo>
                  <a:lnTo>
                    <a:pt x="699" y="1048"/>
                  </a:lnTo>
                  <a:lnTo>
                    <a:pt x="692" y="1052"/>
                  </a:lnTo>
                  <a:lnTo>
                    <a:pt x="685" y="1055"/>
                  </a:lnTo>
                  <a:lnTo>
                    <a:pt x="677" y="1059"/>
                  </a:lnTo>
                  <a:lnTo>
                    <a:pt x="670" y="1060"/>
                  </a:lnTo>
                  <a:lnTo>
                    <a:pt x="661" y="1062"/>
                  </a:lnTo>
                  <a:lnTo>
                    <a:pt x="652" y="1062"/>
                  </a:lnTo>
                  <a:lnTo>
                    <a:pt x="631" y="1062"/>
                  </a:lnTo>
                  <a:lnTo>
                    <a:pt x="631" y="1062"/>
                  </a:lnTo>
                  <a:close/>
                  <a:moveTo>
                    <a:pt x="949" y="659"/>
                  </a:moveTo>
                  <a:lnTo>
                    <a:pt x="949" y="659"/>
                  </a:lnTo>
                  <a:lnTo>
                    <a:pt x="945" y="656"/>
                  </a:lnTo>
                  <a:lnTo>
                    <a:pt x="941" y="651"/>
                  </a:lnTo>
                  <a:lnTo>
                    <a:pt x="939" y="648"/>
                  </a:lnTo>
                  <a:lnTo>
                    <a:pt x="937" y="643"/>
                  </a:lnTo>
                  <a:lnTo>
                    <a:pt x="936" y="638"/>
                  </a:lnTo>
                  <a:lnTo>
                    <a:pt x="936" y="633"/>
                  </a:lnTo>
                  <a:lnTo>
                    <a:pt x="937" y="627"/>
                  </a:lnTo>
                  <a:lnTo>
                    <a:pt x="939" y="623"/>
                  </a:lnTo>
                  <a:lnTo>
                    <a:pt x="939" y="623"/>
                  </a:lnTo>
                  <a:lnTo>
                    <a:pt x="942" y="619"/>
                  </a:lnTo>
                  <a:lnTo>
                    <a:pt x="947" y="616"/>
                  </a:lnTo>
                  <a:lnTo>
                    <a:pt x="951" y="613"/>
                  </a:lnTo>
                  <a:lnTo>
                    <a:pt x="955" y="611"/>
                  </a:lnTo>
                  <a:lnTo>
                    <a:pt x="961" y="610"/>
                  </a:lnTo>
                  <a:lnTo>
                    <a:pt x="965" y="610"/>
                  </a:lnTo>
                  <a:lnTo>
                    <a:pt x="970" y="611"/>
                  </a:lnTo>
                  <a:lnTo>
                    <a:pt x="975" y="613"/>
                  </a:lnTo>
                  <a:lnTo>
                    <a:pt x="1024" y="643"/>
                  </a:lnTo>
                  <a:lnTo>
                    <a:pt x="1024" y="643"/>
                  </a:lnTo>
                  <a:lnTo>
                    <a:pt x="1029" y="646"/>
                  </a:lnTo>
                  <a:lnTo>
                    <a:pt x="1033" y="649"/>
                  </a:lnTo>
                  <a:lnTo>
                    <a:pt x="1035" y="653"/>
                  </a:lnTo>
                  <a:lnTo>
                    <a:pt x="1037" y="659"/>
                  </a:lnTo>
                  <a:lnTo>
                    <a:pt x="1037" y="663"/>
                  </a:lnTo>
                  <a:lnTo>
                    <a:pt x="1037" y="668"/>
                  </a:lnTo>
                  <a:lnTo>
                    <a:pt x="1036" y="673"/>
                  </a:lnTo>
                  <a:lnTo>
                    <a:pt x="1034" y="678"/>
                  </a:lnTo>
                  <a:lnTo>
                    <a:pt x="1034" y="678"/>
                  </a:lnTo>
                  <a:lnTo>
                    <a:pt x="1031" y="682"/>
                  </a:lnTo>
                  <a:lnTo>
                    <a:pt x="1028" y="686"/>
                  </a:lnTo>
                  <a:lnTo>
                    <a:pt x="1023" y="688"/>
                  </a:lnTo>
                  <a:lnTo>
                    <a:pt x="1019" y="690"/>
                  </a:lnTo>
                  <a:lnTo>
                    <a:pt x="1014" y="691"/>
                  </a:lnTo>
                  <a:lnTo>
                    <a:pt x="1008" y="691"/>
                  </a:lnTo>
                  <a:lnTo>
                    <a:pt x="1004" y="690"/>
                  </a:lnTo>
                  <a:lnTo>
                    <a:pt x="999" y="688"/>
                  </a:lnTo>
                  <a:lnTo>
                    <a:pt x="949" y="659"/>
                  </a:lnTo>
                  <a:lnTo>
                    <a:pt x="949" y="659"/>
                  </a:lnTo>
                  <a:close/>
                  <a:moveTo>
                    <a:pt x="975" y="188"/>
                  </a:moveTo>
                  <a:lnTo>
                    <a:pt x="975" y="188"/>
                  </a:lnTo>
                  <a:lnTo>
                    <a:pt x="970" y="190"/>
                  </a:lnTo>
                  <a:lnTo>
                    <a:pt x="965" y="191"/>
                  </a:lnTo>
                  <a:lnTo>
                    <a:pt x="961" y="191"/>
                  </a:lnTo>
                  <a:lnTo>
                    <a:pt x="955" y="191"/>
                  </a:lnTo>
                  <a:lnTo>
                    <a:pt x="951" y="189"/>
                  </a:lnTo>
                  <a:lnTo>
                    <a:pt x="947" y="187"/>
                  </a:lnTo>
                  <a:lnTo>
                    <a:pt x="942" y="182"/>
                  </a:lnTo>
                  <a:lnTo>
                    <a:pt x="939" y="178"/>
                  </a:lnTo>
                  <a:lnTo>
                    <a:pt x="939" y="178"/>
                  </a:lnTo>
                  <a:lnTo>
                    <a:pt x="937" y="174"/>
                  </a:lnTo>
                  <a:lnTo>
                    <a:pt x="936" y="168"/>
                  </a:lnTo>
                  <a:lnTo>
                    <a:pt x="936" y="164"/>
                  </a:lnTo>
                  <a:lnTo>
                    <a:pt x="937" y="159"/>
                  </a:lnTo>
                  <a:lnTo>
                    <a:pt x="939" y="154"/>
                  </a:lnTo>
                  <a:lnTo>
                    <a:pt x="941" y="150"/>
                  </a:lnTo>
                  <a:lnTo>
                    <a:pt x="945" y="147"/>
                  </a:lnTo>
                  <a:lnTo>
                    <a:pt x="949" y="143"/>
                  </a:lnTo>
                  <a:lnTo>
                    <a:pt x="999" y="114"/>
                  </a:lnTo>
                  <a:lnTo>
                    <a:pt x="999" y="114"/>
                  </a:lnTo>
                  <a:lnTo>
                    <a:pt x="1004" y="112"/>
                  </a:lnTo>
                  <a:lnTo>
                    <a:pt x="1008" y="111"/>
                  </a:lnTo>
                  <a:lnTo>
                    <a:pt x="1014" y="111"/>
                  </a:lnTo>
                  <a:lnTo>
                    <a:pt x="1019" y="112"/>
                  </a:lnTo>
                  <a:lnTo>
                    <a:pt x="1023" y="113"/>
                  </a:lnTo>
                  <a:lnTo>
                    <a:pt x="1028" y="116"/>
                  </a:lnTo>
                  <a:lnTo>
                    <a:pt x="1031" y="120"/>
                  </a:lnTo>
                  <a:lnTo>
                    <a:pt x="1034" y="124"/>
                  </a:lnTo>
                  <a:lnTo>
                    <a:pt x="1034" y="124"/>
                  </a:lnTo>
                  <a:lnTo>
                    <a:pt x="1036" y="128"/>
                  </a:lnTo>
                  <a:lnTo>
                    <a:pt x="1037" y="134"/>
                  </a:lnTo>
                  <a:lnTo>
                    <a:pt x="1037" y="138"/>
                  </a:lnTo>
                  <a:lnTo>
                    <a:pt x="1037" y="143"/>
                  </a:lnTo>
                  <a:lnTo>
                    <a:pt x="1035" y="148"/>
                  </a:lnTo>
                  <a:lnTo>
                    <a:pt x="1033" y="152"/>
                  </a:lnTo>
                  <a:lnTo>
                    <a:pt x="1029" y="156"/>
                  </a:lnTo>
                  <a:lnTo>
                    <a:pt x="1024" y="159"/>
                  </a:lnTo>
                  <a:lnTo>
                    <a:pt x="975" y="188"/>
                  </a:lnTo>
                  <a:lnTo>
                    <a:pt x="975" y="188"/>
                  </a:lnTo>
                  <a:close/>
                  <a:moveTo>
                    <a:pt x="1025" y="427"/>
                  </a:moveTo>
                  <a:lnTo>
                    <a:pt x="1025" y="427"/>
                  </a:lnTo>
                  <a:lnTo>
                    <a:pt x="1020" y="426"/>
                  </a:lnTo>
                  <a:lnTo>
                    <a:pt x="1015" y="425"/>
                  </a:lnTo>
                  <a:lnTo>
                    <a:pt x="1010" y="423"/>
                  </a:lnTo>
                  <a:lnTo>
                    <a:pt x="1007" y="419"/>
                  </a:lnTo>
                  <a:lnTo>
                    <a:pt x="1004" y="415"/>
                  </a:lnTo>
                  <a:lnTo>
                    <a:pt x="1002" y="411"/>
                  </a:lnTo>
                  <a:lnTo>
                    <a:pt x="1000" y="406"/>
                  </a:lnTo>
                  <a:lnTo>
                    <a:pt x="1000" y="401"/>
                  </a:lnTo>
                  <a:lnTo>
                    <a:pt x="1000" y="401"/>
                  </a:lnTo>
                  <a:lnTo>
                    <a:pt x="1000" y="396"/>
                  </a:lnTo>
                  <a:lnTo>
                    <a:pt x="1002" y="390"/>
                  </a:lnTo>
                  <a:lnTo>
                    <a:pt x="1004" y="386"/>
                  </a:lnTo>
                  <a:lnTo>
                    <a:pt x="1007" y="383"/>
                  </a:lnTo>
                  <a:lnTo>
                    <a:pt x="1010" y="380"/>
                  </a:lnTo>
                  <a:lnTo>
                    <a:pt x="1015" y="377"/>
                  </a:lnTo>
                  <a:lnTo>
                    <a:pt x="1020" y="375"/>
                  </a:lnTo>
                  <a:lnTo>
                    <a:pt x="1025" y="375"/>
                  </a:lnTo>
                  <a:lnTo>
                    <a:pt x="1083" y="375"/>
                  </a:lnTo>
                  <a:lnTo>
                    <a:pt x="1083" y="375"/>
                  </a:lnTo>
                  <a:lnTo>
                    <a:pt x="1088" y="375"/>
                  </a:lnTo>
                  <a:lnTo>
                    <a:pt x="1092" y="377"/>
                  </a:lnTo>
                  <a:lnTo>
                    <a:pt x="1097" y="380"/>
                  </a:lnTo>
                  <a:lnTo>
                    <a:pt x="1101" y="383"/>
                  </a:lnTo>
                  <a:lnTo>
                    <a:pt x="1104" y="386"/>
                  </a:lnTo>
                  <a:lnTo>
                    <a:pt x="1106" y="390"/>
                  </a:lnTo>
                  <a:lnTo>
                    <a:pt x="1108" y="396"/>
                  </a:lnTo>
                  <a:lnTo>
                    <a:pt x="1108" y="401"/>
                  </a:lnTo>
                  <a:lnTo>
                    <a:pt x="1108" y="401"/>
                  </a:lnTo>
                  <a:lnTo>
                    <a:pt x="1108" y="406"/>
                  </a:lnTo>
                  <a:lnTo>
                    <a:pt x="1106" y="411"/>
                  </a:lnTo>
                  <a:lnTo>
                    <a:pt x="1104" y="415"/>
                  </a:lnTo>
                  <a:lnTo>
                    <a:pt x="1101" y="419"/>
                  </a:lnTo>
                  <a:lnTo>
                    <a:pt x="1097" y="423"/>
                  </a:lnTo>
                  <a:lnTo>
                    <a:pt x="1092" y="425"/>
                  </a:lnTo>
                  <a:lnTo>
                    <a:pt x="1088" y="426"/>
                  </a:lnTo>
                  <a:lnTo>
                    <a:pt x="1083" y="427"/>
                  </a:lnTo>
                  <a:lnTo>
                    <a:pt x="1025" y="427"/>
                  </a:lnTo>
                  <a:lnTo>
                    <a:pt x="1025" y="427"/>
                  </a:lnTo>
                  <a:close/>
                  <a:moveTo>
                    <a:pt x="160" y="143"/>
                  </a:moveTo>
                  <a:lnTo>
                    <a:pt x="160" y="143"/>
                  </a:lnTo>
                  <a:lnTo>
                    <a:pt x="164" y="147"/>
                  </a:lnTo>
                  <a:lnTo>
                    <a:pt x="167" y="150"/>
                  </a:lnTo>
                  <a:lnTo>
                    <a:pt x="169" y="154"/>
                  </a:lnTo>
                  <a:lnTo>
                    <a:pt x="172" y="159"/>
                  </a:lnTo>
                  <a:lnTo>
                    <a:pt x="173" y="164"/>
                  </a:lnTo>
                  <a:lnTo>
                    <a:pt x="173" y="168"/>
                  </a:lnTo>
                  <a:lnTo>
                    <a:pt x="172" y="174"/>
                  </a:lnTo>
                  <a:lnTo>
                    <a:pt x="169" y="178"/>
                  </a:lnTo>
                  <a:lnTo>
                    <a:pt x="169" y="178"/>
                  </a:lnTo>
                  <a:lnTo>
                    <a:pt x="166" y="182"/>
                  </a:lnTo>
                  <a:lnTo>
                    <a:pt x="162" y="187"/>
                  </a:lnTo>
                  <a:lnTo>
                    <a:pt x="158" y="189"/>
                  </a:lnTo>
                  <a:lnTo>
                    <a:pt x="153" y="191"/>
                  </a:lnTo>
                  <a:lnTo>
                    <a:pt x="148" y="191"/>
                  </a:lnTo>
                  <a:lnTo>
                    <a:pt x="144" y="191"/>
                  </a:lnTo>
                  <a:lnTo>
                    <a:pt x="138" y="190"/>
                  </a:lnTo>
                  <a:lnTo>
                    <a:pt x="134" y="188"/>
                  </a:lnTo>
                  <a:lnTo>
                    <a:pt x="84" y="159"/>
                  </a:lnTo>
                  <a:lnTo>
                    <a:pt x="84" y="159"/>
                  </a:lnTo>
                  <a:lnTo>
                    <a:pt x="80" y="156"/>
                  </a:lnTo>
                  <a:lnTo>
                    <a:pt x="76" y="152"/>
                  </a:lnTo>
                  <a:lnTo>
                    <a:pt x="74" y="148"/>
                  </a:lnTo>
                  <a:lnTo>
                    <a:pt x="71" y="143"/>
                  </a:lnTo>
                  <a:lnTo>
                    <a:pt x="71" y="138"/>
                  </a:lnTo>
                  <a:lnTo>
                    <a:pt x="71" y="134"/>
                  </a:lnTo>
                  <a:lnTo>
                    <a:pt x="72" y="128"/>
                  </a:lnTo>
                  <a:lnTo>
                    <a:pt x="75" y="124"/>
                  </a:lnTo>
                  <a:lnTo>
                    <a:pt x="75" y="124"/>
                  </a:lnTo>
                  <a:lnTo>
                    <a:pt x="78" y="120"/>
                  </a:lnTo>
                  <a:lnTo>
                    <a:pt x="81" y="116"/>
                  </a:lnTo>
                  <a:lnTo>
                    <a:pt x="85" y="113"/>
                  </a:lnTo>
                  <a:lnTo>
                    <a:pt x="90" y="112"/>
                  </a:lnTo>
                  <a:lnTo>
                    <a:pt x="95" y="111"/>
                  </a:lnTo>
                  <a:lnTo>
                    <a:pt x="100" y="111"/>
                  </a:lnTo>
                  <a:lnTo>
                    <a:pt x="105" y="112"/>
                  </a:lnTo>
                  <a:lnTo>
                    <a:pt x="110" y="114"/>
                  </a:lnTo>
                  <a:lnTo>
                    <a:pt x="160" y="143"/>
                  </a:lnTo>
                  <a:lnTo>
                    <a:pt x="160" y="143"/>
                  </a:lnTo>
                  <a:close/>
                  <a:moveTo>
                    <a:pt x="134" y="613"/>
                  </a:moveTo>
                  <a:lnTo>
                    <a:pt x="134" y="613"/>
                  </a:lnTo>
                  <a:lnTo>
                    <a:pt x="138" y="611"/>
                  </a:lnTo>
                  <a:lnTo>
                    <a:pt x="144" y="610"/>
                  </a:lnTo>
                  <a:lnTo>
                    <a:pt x="148" y="610"/>
                  </a:lnTo>
                  <a:lnTo>
                    <a:pt x="153" y="611"/>
                  </a:lnTo>
                  <a:lnTo>
                    <a:pt x="158" y="613"/>
                  </a:lnTo>
                  <a:lnTo>
                    <a:pt x="162" y="616"/>
                  </a:lnTo>
                  <a:lnTo>
                    <a:pt x="166" y="619"/>
                  </a:lnTo>
                  <a:lnTo>
                    <a:pt x="169" y="623"/>
                  </a:lnTo>
                  <a:lnTo>
                    <a:pt x="169" y="623"/>
                  </a:lnTo>
                  <a:lnTo>
                    <a:pt x="172" y="627"/>
                  </a:lnTo>
                  <a:lnTo>
                    <a:pt x="173" y="633"/>
                  </a:lnTo>
                  <a:lnTo>
                    <a:pt x="173" y="638"/>
                  </a:lnTo>
                  <a:lnTo>
                    <a:pt x="172" y="643"/>
                  </a:lnTo>
                  <a:lnTo>
                    <a:pt x="169" y="648"/>
                  </a:lnTo>
                  <a:lnTo>
                    <a:pt x="167" y="651"/>
                  </a:lnTo>
                  <a:lnTo>
                    <a:pt x="164" y="656"/>
                  </a:lnTo>
                  <a:lnTo>
                    <a:pt x="160" y="659"/>
                  </a:lnTo>
                  <a:lnTo>
                    <a:pt x="110" y="688"/>
                  </a:lnTo>
                  <a:lnTo>
                    <a:pt x="110" y="688"/>
                  </a:lnTo>
                  <a:lnTo>
                    <a:pt x="105" y="690"/>
                  </a:lnTo>
                  <a:lnTo>
                    <a:pt x="100" y="691"/>
                  </a:lnTo>
                  <a:lnTo>
                    <a:pt x="95" y="691"/>
                  </a:lnTo>
                  <a:lnTo>
                    <a:pt x="90" y="690"/>
                  </a:lnTo>
                  <a:lnTo>
                    <a:pt x="85" y="688"/>
                  </a:lnTo>
                  <a:lnTo>
                    <a:pt x="81" y="686"/>
                  </a:lnTo>
                  <a:lnTo>
                    <a:pt x="78" y="682"/>
                  </a:lnTo>
                  <a:lnTo>
                    <a:pt x="75" y="678"/>
                  </a:lnTo>
                  <a:lnTo>
                    <a:pt x="75" y="678"/>
                  </a:lnTo>
                  <a:lnTo>
                    <a:pt x="72" y="673"/>
                  </a:lnTo>
                  <a:lnTo>
                    <a:pt x="71" y="668"/>
                  </a:lnTo>
                  <a:lnTo>
                    <a:pt x="71" y="663"/>
                  </a:lnTo>
                  <a:lnTo>
                    <a:pt x="71" y="659"/>
                  </a:lnTo>
                  <a:lnTo>
                    <a:pt x="74" y="653"/>
                  </a:lnTo>
                  <a:lnTo>
                    <a:pt x="76" y="649"/>
                  </a:lnTo>
                  <a:lnTo>
                    <a:pt x="80" y="646"/>
                  </a:lnTo>
                  <a:lnTo>
                    <a:pt x="84" y="643"/>
                  </a:lnTo>
                  <a:lnTo>
                    <a:pt x="134" y="613"/>
                  </a:lnTo>
                  <a:lnTo>
                    <a:pt x="134" y="613"/>
                  </a:lnTo>
                  <a:close/>
                  <a:moveTo>
                    <a:pt x="83" y="375"/>
                  </a:moveTo>
                  <a:lnTo>
                    <a:pt x="83" y="375"/>
                  </a:lnTo>
                  <a:lnTo>
                    <a:pt x="89" y="375"/>
                  </a:lnTo>
                  <a:lnTo>
                    <a:pt x="94" y="377"/>
                  </a:lnTo>
                  <a:lnTo>
                    <a:pt x="98" y="380"/>
                  </a:lnTo>
                  <a:lnTo>
                    <a:pt x="102" y="383"/>
                  </a:lnTo>
                  <a:lnTo>
                    <a:pt x="105" y="386"/>
                  </a:lnTo>
                  <a:lnTo>
                    <a:pt x="107" y="390"/>
                  </a:lnTo>
                  <a:lnTo>
                    <a:pt x="109" y="396"/>
                  </a:lnTo>
                  <a:lnTo>
                    <a:pt x="109" y="401"/>
                  </a:lnTo>
                  <a:lnTo>
                    <a:pt x="109" y="401"/>
                  </a:lnTo>
                  <a:lnTo>
                    <a:pt x="109" y="406"/>
                  </a:lnTo>
                  <a:lnTo>
                    <a:pt x="107" y="411"/>
                  </a:lnTo>
                  <a:lnTo>
                    <a:pt x="105" y="415"/>
                  </a:lnTo>
                  <a:lnTo>
                    <a:pt x="102" y="419"/>
                  </a:lnTo>
                  <a:lnTo>
                    <a:pt x="98" y="423"/>
                  </a:lnTo>
                  <a:lnTo>
                    <a:pt x="94" y="425"/>
                  </a:lnTo>
                  <a:lnTo>
                    <a:pt x="89" y="426"/>
                  </a:lnTo>
                  <a:lnTo>
                    <a:pt x="83" y="427"/>
                  </a:lnTo>
                  <a:lnTo>
                    <a:pt x="26" y="427"/>
                  </a:lnTo>
                  <a:lnTo>
                    <a:pt x="26" y="427"/>
                  </a:lnTo>
                  <a:lnTo>
                    <a:pt x="21" y="426"/>
                  </a:lnTo>
                  <a:lnTo>
                    <a:pt x="16" y="425"/>
                  </a:lnTo>
                  <a:lnTo>
                    <a:pt x="12" y="423"/>
                  </a:lnTo>
                  <a:lnTo>
                    <a:pt x="8" y="419"/>
                  </a:lnTo>
                  <a:lnTo>
                    <a:pt x="5" y="415"/>
                  </a:lnTo>
                  <a:lnTo>
                    <a:pt x="2" y="411"/>
                  </a:lnTo>
                  <a:lnTo>
                    <a:pt x="0" y="406"/>
                  </a:lnTo>
                  <a:lnTo>
                    <a:pt x="0" y="401"/>
                  </a:lnTo>
                  <a:lnTo>
                    <a:pt x="0" y="401"/>
                  </a:lnTo>
                  <a:lnTo>
                    <a:pt x="0" y="396"/>
                  </a:lnTo>
                  <a:lnTo>
                    <a:pt x="2" y="390"/>
                  </a:lnTo>
                  <a:lnTo>
                    <a:pt x="5" y="386"/>
                  </a:lnTo>
                  <a:lnTo>
                    <a:pt x="8" y="383"/>
                  </a:lnTo>
                  <a:lnTo>
                    <a:pt x="12" y="380"/>
                  </a:lnTo>
                  <a:lnTo>
                    <a:pt x="16" y="377"/>
                  </a:lnTo>
                  <a:lnTo>
                    <a:pt x="21" y="375"/>
                  </a:lnTo>
                  <a:lnTo>
                    <a:pt x="26" y="375"/>
                  </a:lnTo>
                  <a:lnTo>
                    <a:pt x="83" y="375"/>
                  </a:lnTo>
                  <a:lnTo>
                    <a:pt x="83" y="375"/>
                  </a:lnTo>
                  <a:close/>
                  <a:moveTo>
                    <a:pt x="359" y="286"/>
                  </a:moveTo>
                  <a:lnTo>
                    <a:pt x="359" y="286"/>
                  </a:lnTo>
                  <a:lnTo>
                    <a:pt x="359" y="280"/>
                  </a:lnTo>
                  <a:lnTo>
                    <a:pt x="359" y="276"/>
                  </a:lnTo>
                  <a:lnTo>
                    <a:pt x="360" y="271"/>
                  </a:lnTo>
                  <a:lnTo>
                    <a:pt x="361" y="266"/>
                  </a:lnTo>
                  <a:lnTo>
                    <a:pt x="365" y="262"/>
                  </a:lnTo>
                  <a:lnTo>
                    <a:pt x="368" y="259"/>
                  </a:lnTo>
                  <a:lnTo>
                    <a:pt x="372" y="256"/>
                  </a:lnTo>
                  <a:lnTo>
                    <a:pt x="378" y="253"/>
                  </a:lnTo>
                  <a:lnTo>
                    <a:pt x="378" y="253"/>
                  </a:lnTo>
                  <a:lnTo>
                    <a:pt x="383" y="253"/>
                  </a:lnTo>
                  <a:lnTo>
                    <a:pt x="387" y="253"/>
                  </a:lnTo>
                  <a:lnTo>
                    <a:pt x="393" y="254"/>
                  </a:lnTo>
                  <a:lnTo>
                    <a:pt x="397" y="256"/>
                  </a:lnTo>
                  <a:lnTo>
                    <a:pt x="401" y="259"/>
                  </a:lnTo>
                  <a:lnTo>
                    <a:pt x="404" y="262"/>
                  </a:lnTo>
                  <a:lnTo>
                    <a:pt x="408" y="266"/>
                  </a:lnTo>
                  <a:lnTo>
                    <a:pt x="409" y="272"/>
                  </a:lnTo>
                  <a:lnTo>
                    <a:pt x="424" y="322"/>
                  </a:lnTo>
                  <a:lnTo>
                    <a:pt x="424" y="322"/>
                  </a:lnTo>
                  <a:lnTo>
                    <a:pt x="451" y="313"/>
                  </a:lnTo>
                  <a:lnTo>
                    <a:pt x="479" y="306"/>
                  </a:lnTo>
                  <a:lnTo>
                    <a:pt x="479" y="306"/>
                  </a:lnTo>
                  <a:lnTo>
                    <a:pt x="480" y="305"/>
                  </a:lnTo>
                  <a:lnTo>
                    <a:pt x="480" y="305"/>
                  </a:lnTo>
                  <a:lnTo>
                    <a:pt x="504" y="301"/>
                  </a:lnTo>
                  <a:lnTo>
                    <a:pt x="528" y="299"/>
                  </a:lnTo>
                  <a:lnTo>
                    <a:pt x="528" y="260"/>
                  </a:lnTo>
                  <a:lnTo>
                    <a:pt x="528" y="260"/>
                  </a:lnTo>
                  <a:lnTo>
                    <a:pt x="528" y="254"/>
                  </a:lnTo>
                  <a:lnTo>
                    <a:pt x="531" y="249"/>
                  </a:lnTo>
                  <a:lnTo>
                    <a:pt x="533" y="245"/>
                  </a:lnTo>
                  <a:lnTo>
                    <a:pt x="536" y="242"/>
                  </a:lnTo>
                  <a:lnTo>
                    <a:pt x="540" y="238"/>
                  </a:lnTo>
                  <a:lnTo>
                    <a:pt x="545" y="236"/>
                  </a:lnTo>
                  <a:lnTo>
                    <a:pt x="549" y="234"/>
                  </a:lnTo>
                  <a:lnTo>
                    <a:pt x="554" y="234"/>
                  </a:lnTo>
                  <a:lnTo>
                    <a:pt x="554" y="234"/>
                  </a:lnTo>
                  <a:lnTo>
                    <a:pt x="560" y="234"/>
                  </a:lnTo>
                  <a:lnTo>
                    <a:pt x="564" y="236"/>
                  </a:lnTo>
                  <a:lnTo>
                    <a:pt x="568" y="238"/>
                  </a:lnTo>
                  <a:lnTo>
                    <a:pt x="573" y="242"/>
                  </a:lnTo>
                  <a:lnTo>
                    <a:pt x="576" y="245"/>
                  </a:lnTo>
                  <a:lnTo>
                    <a:pt x="578" y="249"/>
                  </a:lnTo>
                  <a:lnTo>
                    <a:pt x="579" y="254"/>
                  </a:lnTo>
                  <a:lnTo>
                    <a:pt x="580" y="260"/>
                  </a:lnTo>
                  <a:lnTo>
                    <a:pt x="580" y="299"/>
                  </a:lnTo>
                  <a:lnTo>
                    <a:pt x="580" y="299"/>
                  </a:lnTo>
                  <a:lnTo>
                    <a:pt x="605" y="301"/>
                  </a:lnTo>
                  <a:lnTo>
                    <a:pt x="630" y="306"/>
                  </a:lnTo>
                  <a:lnTo>
                    <a:pt x="630" y="306"/>
                  </a:lnTo>
                  <a:lnTo>
                    <a:pt x="630" y="306"/>
                  </a:lnTo>
                  <a:lnTo>
                    <a:pt x="630" y="306"/>
                  </a:lnTo>
                  <a:lnTo>
                    <a:pt x="658" y="313"/>
                  </a:lnTo>
                  <a:lnTo>
                    <a:pt x="685" y="322"/>
                  </a:lnTo>
                  <a:lnTo>
                    <a:pt x="700" y="272"/>
                  </a:lnTo>
                  <a:lnTo>
                    <a:pt x="700" y="272"/>
                  </a:lnTo>
                  <a:lnTo>
                    <a:pt x="701" y="266"/>
                  </a:lnTo>
                  <a:lnTo>
                    <a:pt x="704" y="262"/>
                  </a:lnTo>
                  <a:lnTo>
                    <a:pt x="707" y="259"/>
                  </a:lnTo>
                  <a:lnTo>
                    <a:pt x="712" y="256"/>
                  </a:lnTo>
                  <a:lnTo>
                    <a:pt x="716" y="254"/>
                  </a:lnTo>
                  <a:lnTo>
                    <a:pt x="721" y="253"/>
                  </a:lnTo>
                  <a:lnTo>
                    <a:pt x="726" y="253"/>
                  </a:lnTo>
                  <a:lnTo>
                    <a:pt x="731" y="253"/>
                  </a:lnTo>
                  <a:lnTo>
                    <a:pt x="731" y="253"/>
                  </a:lnTo>
                  <a:lnTo>
                    <a:pt x="737" y="256"/>
                  </a:lnTo>
                  <a:lnTo>
                    <a:pt x="741" y="259"/>
                  </a:lnTo>
                  <a:lnTo>
                    <a:pt x="744" y="262"/>
                  </a:lnTo>
                  <a:lnTo>
                    <a:pt x="746" y="266"/>
                  </a:lnTo>
                  <a:lnTo>
                    <a:pt x="748" y="271"/>
                  </a:lnTo>
                  <a:lnTo>
                    <a:pt x="749" y="276"/>
                  </a:lnTo>
                  <a:lnTo>
                    <a:pt x="749" y="280"/>
                  </a:lnTo>
                  <a:lnTo>
                    <a:pt x="748" y="286"/>
                  </a:lnTo>
                  <a:lnTo>
                    <a:pt x="655" y="610"/>
                  </a:lnTo>
                  <a:lnTo>
                    <a:pt x="655" y="610"/>
                  </a:lnTo>
                  <a:lnTo>
                    <a:pt x="652" y="616"/>
                  </a:lnTo>
                  <a:lnTo>
                    <a:pt x="649" y="620"/>
                  </a:lnTo>
                  <a:lnTo>
                    <a:pt x="646" y="623"/>
                  </a:lnTo>
                  <a:lnTo>
                    <a:pt x="642" y="626"/>
                  </a:lnTo>
                  <a:lnTo>
                    <a:pt x="637" y="627"/>
                  </a:lnTo>
                  <a:lnTo>
                    <a:pt x="632" y="629"/>
                  </a:lnTo>
                  <a:lnTo>
                    <a:pt x="628" y="630"/>
                  </a:lnTo>
                  <a:lnTo>
                    <a:pt x="622" y="629"/>
                  </a:lnTo>
                  <a:lnTo>
                    <a:pt x="622" y="629"/>
                  </a:lnTo>
                  <a:lnTo>
                    <a:pt x="617" y="626"/>
                  </a:lnTo>
                  <a:lnTo>
                    <a:pt x="613" y="623"/>
                  </a:lnTo>
                  <a:lnTo>
                    <a:pt x="609" y="620"/>
                  </a:lnTo>
                  <a:lnTo>
                    <a:pt x="607" y="616"/>
                  </a:lnTo>
                  <a:lnTo>
                    <a:pt x="605" y="611"/>
                  </a:lnTo>
                  <a:lnTo>
                    <a:pt x="604" y="607"/>
                  </a:lnTo>
                  <a:lnTo>
                    <a:pt x="604" y="602"/>
                  </a:lnTo>
                  <a:lnTo>
                    <a:pt x="605" y="596"/>
                  </a:lnTo>
                  <a:lnTo>
                    <a:pt x="670" y="372"/>
                  </a:lnTo>
                  <a:lnTo>
                    <a:pt x="670" y="372"/>
                  </a:lnTo>
                  <a:lnTo>
                    <a:pt x="645" y="363"/>
                  </a:lnTo>
                  <a:lnTo>
                    <a:pt x="619" y="356"/>
                  </a:lnTo>
                  <a:lnTo>
                    <a:pt x="619" y="356"/>
                  </a:lnTo>
                  <a:lnTo>
                    <a:pt x="619" y="356"/>
                  </a:lnTo>
                  <a:lnTo>
                    <a:pt x="600" y="353"/>
                  </a:lnTo>
                  <a:lnTo>
                    <a:pt x="580" y="350"/>
                  </a:lnTo>
                  <a:lnTo>
                    <a:pt x="580" y="414"/>
                  </a:lnTo>
                  <a:lnTo>
                    <a:pt x="580" y="414"/>
                  </a:lnTo>
                  <a:lnTo>
                    <a:pt x="579" y="418"/>
                  </a:lnTo>
                  <a:lnTo>
                    <a:pt x="578" y="424"/>
                  </a:lnTo>
                  <a:lnTo>
                    <a:pt x="576" y="428"/>
                  </a:lnTo>
                  <a:lnTo>
                    <a:pt x="573" y="431"/>
                  </a:lnTo>
                  <a:lnTo>
                    <a:pt x="568" y="434"/>
                  </a:lnTo>
                  <a:lnTo>
                    <a:pt x="564" y="438"/>
                  </a:lnTo>
                  <a:lnTo>
                    <a:pt x="560" y="439"/>
                  </a:lnTo>
                  <a:lnTo>
                    <a:pt x="554" y="440"/>
                  </a:lnTo>
                  <a:lnTo>
                    <a:pt x="554" y="440"/>
                  </a:lnTo>
                  <a:lnTo>
                    <a:pt x="549" y="439"/>
                  </a:lnTo>
                  <a:lnTo>
                    <a:pt x="545" y="438"/>
                  </a:lnTo>
                  <a:lnTo>
                    <a:pt x="540" y="434"/>
                  </a:lnTo>
                  <a:lnTo>
                    <a:pt x="536" y="431"/>
                  </a:lnTo>
                  <a:lnTo>
                    <a:pt x="533" y="428"/>
                  </a:lnTo>
                  <a:lnTo>
                    <a:pt x="531" y="424"/>
                  </a:lnTo>
                  <a:lnTo>
                    <a:pt x="528" y="418"/>
                  </a:lnTo>
                  <a:lnTo>
                    <a:pt x="528" y="414"/>
                  </a:lnTo>
                  <a:lnTo>
                    <a:pt x="528" y="350"/>
                  </a:lnTo>
                  <a:lnTo>
                    <a:pt x="528" y="350"/>
                  </a:lnTo>
                  <a:lnTo>
                    <a:pt x="509" y="353"/>
                  </a:lnTo>
                  <a:lnTo>
                    <a:pt x="491" y="356"/>
                  </a:lnTo>
                  <a:lnTo>
                    <a:pt x="491" y="356"/>
                  </a:lnTo>
                  <a:lnTo>
                    <a:pt x="490" y="356"/>
                  </a:lnTo>
                  <a:lnTo>
                    <a:pt x="490" y="356"/>
                  </a:lnTo>
                  <a:lnTo>
                    <a:pt x="464" y="363"/>
                  </a:lnTo>
                  <a:lnTo>
                    <a:pt x="439" y="372"/>
                  </a:lnTo>
                  <a:lnTo>
                    <a:pt x="504" y="596"/>
                  </a:lnTo>
                  <a:lnTo>
                    <a:pt x="504" y="596"/>
                  </a:lnTo>
                  <a:lnTo>
                    <a:pt x="505" y="602"/>
                  </a:lnTo>
                  <a:lnTo>
                    <a:pt x="505" y="607"/>
                  </a:lnTo>
                  <a:lnTo>
                    <a:pt x="504" y="611"/>
                  </a:lnTo>
                  <a:lnTo>
                    <a:pt x="502" y="616"/>
                  </a:lnTo>
                  <a:lnTo>
                    <a:pt x="499" y="620"/>
                  </a:lnTo>
                  <a:lnTo>
                    <a:pt x="495" y="623"/>
                  </a:lnTo>
                  <a:lnTo>
                    <a:pt x="492" y="626"/>
                  </a:lnTo>
                  <a:lnTo>
                    <a:pt x="486" y="629"/>
                  </a:lnTo>
                  <a:lnTo>
                    <a:pt x="486" y="629"/>
                  </a:lnTo>
                  <a:lnTo>
                    <a:pt x="481" y="630"/>
                  </a:lnTo>
                  <a:lnTo>
                    <a:pt x="477" y="629"/>
                  </a:lnTo>
                  <a:lnTo>
                    <a:pt x="471" y="627"/>
                  </a:lnTo>
                  <a:lnTo>
                    <a:pt x="467" y="626"/>
                  </a:lnTo>
                  <a:lnTo>
                    <a:pt x="463" y="623"/>
                  </a:lnTo>
                  <a:lnTo>
                    <a:pt x="459" y="620"/>
                  </a:lnTo>
                  <a:lnTo>
                    <a:pt x="456" y="616"/>
                  </a:lnTo>
                  <a:lnTo>
                    <a:pt x="454" y="610"/>
                  </a:lnTo>
                  <a:lnTo>
                    <a:pt x="359" y="286"/>
                  </a:lnTo>
                  <a:lnTo>
                    <a:pt x="359" y="28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 name="Freeform: Shape 21"/>
            <p:cNvSpPr/>
            <p:nvPr/>
          </p:nvSpPr>
          <p:spPr bwMode="auto">
            <a:xfrm>
              <a:off x="3459135" y="4139524"/>
              <a:ext cx="547015" cy="547015"/>
            </a:xfrm>
            <a:custGeom>
              <a:avLst/>
              <a:gdLst>
                <a:gd name="T0" fmla="*/ 1040 w 1104"/>
                <a:gd name="T1" fmla="*/ 3 h 1104"/>
                <a:gd name="T2" fmla="*/ 800 w 1104"/>
                <a:gd name="T3" fmla="*/ 51 h 1104"/>
                <a:gd name="T4" fmla="*/ 817 w 1104"/>
                <a:gd name="T5" fmla="*/ 333 h 1104"/>
                <a:gd name="T6" fmla="*/ 1001 w 1104"/>
                <a:gd name="T7" fmla="*/ 207 h 1104"/>
                <a:gd name="T8" fmla="*/ 1048 w 1104"/>
                <a:gd name="T9" fmla="*/ 372 h 1104"/>
                <a:gd name="T10" fmla="*/ 695 w 1104"/>
                <a:gd name="T11" fmla="*/ 383 h 1104"/>
                <a:gd name="T12" fmla="*/ 673 w 1104"/>
                <a:gd name="T13" fmla="*/ 372 h 1104"/>
                <a:gd name="T14" fmla="*/ 670 w 1104"/>
                <a:gd name="T15" fmla="*/ 20 h 1104"/>
                <a:gd name="T16" fmla="*/ 689 w 1104"/>
                <a:gd name="T17" fmla="*/ 1 h 1104"/>
                <a:gd name="T18" fmla="*/ 332 w 1104"/>
                <a:gd name="T19" fmla="*/ 1063 h 1104"/>
                <a:gd name="T20" fmla="*/ 288 w 1104"/>
                <a:gd name="T21" fmla="*/ 1102 h 1104"/>
                <a:gd name="T22" fmla="*/ 239 w 1104"/>
                <a:gd name="T23" fmla="*/ 1093 h 1104"/>
                <a:gd name="T24" fmla="*/ 219 w 1104"/>
                <a:gd name="T25" fmla="*/ 1081 h 1104"/>
                <a:gd name="T26" fmla="*/ 201 w 1104"/>
                <a:gd name="T27" fmla="*/ 1093 h 1104"/>
                <a:gd name="T28" fmla="*/ 151 w 1104"/>
                <a:gd name="T29" fmla="*/ 1102 h 1104"/>
                <a:gd name="T30" fmla="*/ 107 w 1104"/>
                <a:gd name="T31" fmla="*/ 1063 h 1104"/>
                <a:gd name="T32" fmla="*/ 61 w 1104"/>
                <a:gd name="T33" fmla="*/ 690 h 1104"/>
                <a:gd name="T34" fmla="*/ 20 w 1104"/>
                <a:gd name="T35" fmla="*/ 650 h 1104"/>
                <a:gd name="T36" fmla="*/ 2 w 1104"/>
                <a:gd name="T37" fmla="*/ 471 h 1104"/>
                <a:gd name="T38" fmla="*/ 25 w 1104"/>
                <a:gd name="T39" fmla="*/ 331 h 1104"/>
                <a:gd name="T40" fmla="*/ 156 w 1104"/>
                <a:gd name="T41" fmla="*/ 300 h 1104"/>
                <a:gd name="T42" fmla="*/ 219 w 1104"/>
                <a:gd name="T43" fmla="*/ 380 h 1104"/>
                <a:gd name="T44" fmla="*/ 284 w 1104"/>
                <a:gd name="T45" fmla="*/ 300 h 1104"/>
                <a:gd name="T46" fmla="*/ 377 w 1104"/>
                <a:gd name="T47" fmla="*/ 318 h 1104"/>
                <a:gd name="T48" fmla="*/ 440 w 1104"/>
                <a:gd name="T49" fmla="*/ 392 h 1104"/>
                <a:gd name="T50" fmla="*/ 474 w 1104"/>
                <a:gd name="T51" fmla="*/ 405 h 1104"/>
                <a:gd name="T52" fmla="*/ 542 w 1104"/>
                <a:gd name="T53" fmla="*/ 354 h 1104"/>
                <a:gd name="T54" fmla="*/ 597 w 1104"/>
                <a:gd name="T55" fmla="*/ 353 h 1104"/>
                <a:gd name="T56" fmla="*/ 624 w 1104"/>
                <a:gd name="T57" fmla="*/ 402 h 1104"/>
                <a:gd name="T58" fmla="*/ 573 w 1104"/>
                <a:gd name="T59" fmla="*/ 461 h 1104"/>
                <a:gd name="T60" fmla="*/ 476 w 1104"/>
                <a:gd name="T61" fmla="*/ 521 h 1104"/>
                <a:gd name="T62" fmla="*/ 446 w 1104"/>
                <a:gd name="T63" fmla="*/ 525 h 1104"/>
                <a:gd name="T64" fmla="*/ 396 w 1104"/>
                <a:gd name="T65" fmla="*/ 493 h 1104"/>
                <a:gd name="T66" fmla="*/ 334 w 1104"/>
                <a:gd name="T67" fmla="*/ 1052 h 1104"/>
                <a:gd name="T68" fmla="*/ 257 w 1104"/>
                <a:gd name="T69" fmla="*/ 61 h 1104"/>
                <a:gd name="T70" fmla="*/ 297 w 1104"/>
                <a:gd name="T71" fmla="*/ 97 h 1104"/>
                <a:gd name="T72" fmla="*/ 312 w 1104"/>
                <a:gd name="T73" fmla="*/ 152 h 1104"/>
                <a:gd name="T74" fmla="*/ 300 w 1104"/>
                <a:gd name="T75" fmla="*/ 202 h 1104"/>
                <a:gd name="T76" fmla="*/ 261 w 1104"/>
                <a:gd name="T77" fmla="*/ 252 h 1104"/>
                <a:gd name="T78" fmla="*/ 217 w 1104"/>
                <a:gd name="T79" fmla="*/ 268 h 1104"/>
                <a:gd name="T80" fmla="*/ 166 w 1104"/>
                <a:gd name="T81" fmla="*/ 243 h 1104"/>
                <a:gd name="T82" fmla="*/ 134 w 1104"/>
                <a:gd name="T83" fmla="*/ 188 h 1104"/>
                <a:gd name="T84" fmla="*/ 129 w 1104"/>
                <a:gd name="T85" fmla="*/ 138 h 1104"/>
                <a:gd name="T86" fmla="*/ 150 w 1104"/>
                <a:gd name="T87" fmla="*/ 87 h 1104"/>
                <a:gd name="T88" fmla="*/ 195 w 1104"/>
                <a:gd name="T89" fmla="*/ 57 h 1104"/>
                <a:gd name="T90" fmla="*/ 817 w 1104"/>
                <a:gd name="T91" fmla="*/ 106 h 1104"/>
                <a:gd name="T92" fmla="*/ 791 w 1104"/>
                <a:gd name="T93" fmla="*/ 94 h 1104"/>
                <a:gd name="T94" fmla="*/ 769 w 1104"/>
                <a:gd name="T95" fmla="*/ 113 h 1104"/>
                <a:gd name="T96" fmla="*/ 784 w 1104"/>
                <a:gd name="T97" fmla="*/ 255 h 1104"/>
                <a:gd name="T98" fmla="*/ 821 w 1104"/>
                <a:gd name="T99" fmla="*/ 291 h 1104"/>
                <a:gd name="T100" fmla="*/ 875 w 1104"/>
                <a:gd name="T101" fmla="*/ 258 h 1104"/>
                <a:gd name="T102" fmla="*/ 1099 w 1104"/>
                <a:gd name="T103" fmla="*/ 50 h 1104"/>
                <a:gd name="T104" fmla="*/ 1097 w 1104"/>
                <a:gd name="T105" fmla="*/ 30 h 1104"/>
                <a:gd name="T106" fmla="*/ 1016 w 1104"/>
                <a:gd name="T107" fmla="*/ 75 h 1104"/>
                <a:gd name="T108" fmla="*/ 825 w 1104"/>
                <a:gd name="T109" fmla="*/ 142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04" h="1104">
                  <a:moveTo>
                    <a:pt x="695" y="0"/>
                  </a:moveTo>
                  <a:lnTo>
                    <a:pt x="1027" y="0"/>
                  </a:lnTo>
                  <a:lnTo>
                    <a:pt x="1027" y="0"/>
                  </a:lnTo>
                  <a:lnTo>
                    <a:pt x="1031" y="0"/>
                  </a:lnTo>
                  <a:lnTo>
                    <a:pt x="1035" y="2"/>
                  </a:lnTo>
                  <a:lnTo>
                    <a:pt x="1040" y="3"/>
                  </a:lnTo>
                  <a:lnTo>
                    <a:pt x="1043" y="6"/>
                  </a:lnTo>
                  <a:lnTo>
                    <a:pt x="1043" y="6"/>
                  </a:lnTo>
                  <a:lnTo>
                    <a:pt x="1008" y="29"/>
                  </a:lnTo>
                  <a:lnTo>
                    <a:pt x="973" y="51"/>
                  </a:lnTo>
                  <a:lnTo>
                    <a:pt x="800" y="51"/>
                  </a:lnTo>
                  <a:lnTo>
                    <a:pt x="800" y="51"/>
                  </a:lnTo>
                  <a:lnTo>
                    <a:pt x="791" y="51"/>
                  </a:lnTo>
                  <a:lnTo>
                    <a:pt x="721" y="51"/>
                  </a:lnTo>
                  <a:lnTo>
                    <a:pt x="721" y="332"/>
                  </a:lnTo>
                  <a:lnTo>
                    <a:pt x="808" y="332"/>
                  </a:lnTo>
                  <a:lnTo>
                    <a:pt x="808" y="332"/>
                  </a:lnTo>
                  <a:lnTo>
                    <a:pt x="817" y="333"/>
                  </a:lnTo>
                  <a:lnTo>
                    <a:pt x="825" y="334"/>
                  </a:lnTo>
                  <a:lnTo>
                    <a:pt x="833" y="334"/>
                  </a:lnTo>
                  <a:lnTo>
                    <a:pt x="841" y="332"/>
                  </a:lnTo>
                  <a:lnTo>
                    <a:pt x="1001" y="332"/>
                  </a:lnTo>
                  <a:lnTo>
                    <a:pt x="1001" y="207"/>
                  </a:lnTo>
                  <a:lnTo>
                    <a:pt x="1001" y="207"/>
                  </a:lnTo>
                  <a:lnTo>
                    <a:pt x="1053" y="156"/>
                  </a:lnTo>
                  <a:lnTo>
                    <a:pt x="1053" y="357"/>
                  </a:lnTo>
                  <a:lnTo>
                    <a:pt x="1053" y="357"/>
                  </a:lnTo>
                  <a:lnTo>
                    <a:pt x="1053" y="363"/>
                  </a:lnTo>
                  <a:lnTo>
                    <a:pt x="1050" y="367"/>
                  </a:lnTo>
                  <a:lnTo>
                    <a:pt x="1048" y="372"/>
                  </a:lnTo>
                  <a:lnTo>
                    <a:pt x="1045" y="376"/>
                  </a:lnTo>
                  <a:lnTo>
                    <a:pt x="1041" y="379"/>
                  </a:lnTo>
                  <a:lnTo>
                    <a:pt x="1036" y="381"/>
                  </a:lnTo>
                  <a:lnTo>
                    <a:pt x="1032" y="382"/>
                  </a:lnTo>
                  <a:lnTo>
                    <a:pt x="1027" y="383"/>
                  </a:lnTo>
                  <a:lnTo>
                    <a:pt x="695" y="383"/>
                  </a:lnTo>
                  <a:lnTo>
                    <a:pt x="695" y="383"/>
                  </a:lnTo>
                  <a:lnTo>
                    <a:pt x="689" y="382"/>
                  </a:lnTo>
                  <a:lnTo>
                    <a:pt x="685" y="381"/>
                  </a:lnTo>
                  <a:lnTo>
                    <a:pt x="681" y="379"/>
                  </a:lnTo>
                  <a:lnTo>
                    <a:pt x="676" y="376"/>
                  </a:lnTo>
                  <a:lnTo>
                    <a:pt x="673" y="372"/>
                  </a:lnTo>
                  <a:lnTo>
                    <a:pt x="671" y="367"/>
                  </a:lnTo>
                  <a:lnTo>
                    <a:pt x="670" y="363"/>
                  </a:lnTo>
                  <a:lnTo>
                    <a:pt x="669" y="357"/>
                  </a:lnTo>
                  <a:lnTo>
                    <a:pt x="669" y="25"/>
                  </a:lnTo>
                  <a:lnTo>
                    <a:pt x="669" y="25"/>
                  </a:lnTo>
                  <a:lnTo>
                    <a:pt x="670" y="20"/>
                  </a:lnTo>
                  <a:lnTo>
                    <a:pt x="671" y="16"/>
                  </a:lnTo>
                  <a:lnTo>
                    <a:pt x="673" y="11"/>
                  </a:lnTo>
                  <a:lnTo>
                    <a:pt x="676" y="7"/>
                  </a:lnTo>
                  <a:lnTo>
                    <a:pt x="681" y="4"/>
                  </a:lnTo>
                  <a:lnTo>
                    <a:pt x="685" y="2"/>
                  </a:lnTo>
                  <a:lnTo>
                    <a:pt x="689" y="1"/>
                  </a:lnTo>
                  <a:lnTo>
                    <a:pt x="695" y="0"/>
                  </a:lnTo>
                  <a:lnTo>
                    <a:pt x="695" y="0"/>
                  </a:lnTo>
                  <a:close/>
                  <a:moveTo>
                    <a:pt x="334" y="1052"/>
                  </a:moveTo>
                  <a:lnTo>
                    <a:pt x="334" y="1052"/>
                  </a:lnTo>
                  <a:lnTo>
                    <a:pt x="334" y="1057"/>
                  </a:lnTo>
                  <a:lnTo>
                    <a:pt x="332" y="1063"/>
                  </a:lnTo>
                  <a:lnTo>
                    <a:pt x="328" y="1072"/>
                  </a:lnTo>
                  <a:lnTo>
                    <a:pt x="323" y="1081"/>
                  </a:lnTo>
                  <a:lnTo>
                    <a:pt x="315" y="1088"/>
                  </a:lnTo>
                  <a:lnTo>
                    <a:pt x="307" y="1095"/>
                  </a:lnTo>
                  <a:lnTo>
                    <a:pt x="298" y="1099"/>
                  </a:lnTo>
                  <a:lnTo>
                    <a:pt x="288" y="1102"/>
                  </a:lnTo>
                  <a:lnTo>
                    <a:pt x="278" y="1104"/>
                  </a:lnTo>
                  <a:lnTo>
                    <a:pt x="278" y="1104"/>
                  </a:lnTo>
                  <a:lnTo>
                    <a:pt x="265" y="1102"/>
                  </a:lnTo>
                  <a:lnTo>
                    <a:pt x="251" y="1098"/>
                  </a:lnTo>
                  <a:lnTo>
                    <a:pt x="244" y="1096"/>
                  </a:lnTo>
                  <a:lnTo>
                    <a:pt x="239" y="1093"/>
                  </a:lnTo>
                  <a:lnTo>
                    <a:pt x="233" y="1090"/>
                  </a:lnTo>
                  <a:lnTo>
                    <a:pt x="229" y="1085"/>
                  </a:lnTo>
                  <a:lnTo>
                    <a:pt x="229" y="1085"/>
                  </a:lnTo>
                  <a:lnTo>
                    <a:pt x="228" y="1083"/>
                  </a:lnTo>
                  <a:lnTo>
                    <a:pt x="225" y="1082"/>
                  </a:lnTo>
                  <a:lnTo>
                    <a:pt x="219" y="1081"/>
                  </a:lnTo>
                  <a:lnTo>
                    <a:pt x="215" y="1082"/>
                  </a:lnTo>
                  <a:lnTo>
                    <a:pt x="212" y="1083"/>
                  </a:lnTo>
                  <a:lnTo>
                    <a:pt x="210" y="1085"/>
                  </a:lnTo>
                  <a:lnTo>
                    <a:pt x="210" y="1085"/>
                  </a:lnTo>
                  <a:lnTo>
                    <a:pt x="206" y="1090"/>
                  </a:lnTo>
                  <a:lnTo>
                    <a:pt x="201" y="1093"/>
                  </a:lnTo>
                  <a:lnTo>
                    <a:pt x="196" y="1096"/>
                  </a:lnTo>
                  <a:lnTo>
                    <a:pt x="189" y="1098"/>
                  </a:lnTo>
                  <a:lnTo>
                    <a:pt x="175" y="1102"/>
                  </a:lnTo>
                  <a:lnTo>
                    <a:pt x="161" y="1104"/>
                  </a:lnTo>
                  <a:lnTo>
                    <a:pt x="161" y="1104"/>
                  </a:lnTo>
                  <a:lnTo>
                    <a:pt x="151" y="1102"/>
                  </a:lnTo>
                  <a:lnTo>
                    <a:pt x="142" y="1099"/>
                  </a:lnTo>
                  <a:lnTo>
                    <a:pt x="133" y="1095"/>
                  </a:lnTo>
                  <a:lnTo>
                    <a:pt x="124" y="1088"/>
                  </a:lnTo>
                  <a:lnTo>
                    <a:pt x="117" y="1081"/>
                  </a:lnTo>
                  <a:lnTo>
                    <a:pt x="111" y="1072"/>
                  </a:lnTo>
                  <a:lnTo>
                    <a:pt x="107" y="1063"/>
                  </a:lnTo>
                  <a:lnTo>
                    <a:pt x="105" y="1052"/>
                  </a:lnTo>
                  <a:lnTo>
                    <a:pt x="94" y="696"/>
                  </a:lnTo>
                  <a:lnTo>
                    <a:pt x="80" y="695"/>
                  </a:lnTo>
                  <a:lnTo>
                    <a:pt x="80" y="695"/>
                  </a:lnTo>
                  <a:lnTo>
                    <a:pt x="71" y="693"/>
                  </a:lnTo>
                  <a:lnTo>
                    <a:pt x="61" y="690"/>
                  </a:lnTo>
                  <a:lnTo>
                    <a:pt x="51" y="685"/>
                  </a:lnTo>
                  <a:lnTo>
                    <a:pt x="42" y="680"/>
                  </a:lnTo>
                  <a:lnTo>
                    <a:pt x="34" y="674"/>
                  </a:lnTo>
                  <a:lnTo>
                    <a:pt x="27" y="667"/>
                  </a:lnTo>
                  <a:lnTo>
                    <a:pt x="23" y="658"/>
                  </a:lnTo>
                  <a:lnTo>
                    <a:pt x="20" y="650"/>
                  </a:lnTo>
                  <a:lnTo>
                    <a:pt x="20" y="650"/>
                  </a:lnTo>
                  <a:lnTo>
                    <a:pt x="10" y="600"/>
                  </a:lnTo>
                  <a:lnTo>
                    <a:pt x="5" y="561"/>
                  </a:lnTo>
                  <a:lnTo>
                    <a:pt x="2" y="529"/>
                  </a:lnTo>
                  <a:lnTo>
                    <a:pt x="0" y="500"/>
                  </a:lnTo>
                  <a:lnTo>
                    <a:pt x="2" y="471"/>
                  </a:lnTo>
                  <a:lnTo>
                    <a:pt x="6" y="438"/>
                  </a:lnTo>
                  <a:lnTo>
                    <a:pt x="18" y="346"/>
                  </a:lnTo>
                  <a:lnTo>
                    <a:pt x="18" y="346"/>
                  </a:lnTo>
                  <a:lnTo>
                    <a:pt x="19" y="341"/>
                  </a:lnTo>
                  <a:lnTo>
                    <a:pt x="22" y="336"/>
                  </a:lnTo>
                  <a:lnTo>
                    <a:pt x="25" y="331"/>
                  </a:lnTo>
                  <a:lnTo>
                    <a:pt x="30" y="325"/>
                  </a:lnTo>
                  <a:lnTo>
                    <a:pt x="35" y="321"/>
                  </a:lnTo>
                  <a:lnTo>
                    <a:pt x="41" y="317"/>
                  </a:lnTo>
                  <a:lnTo>
                    <a:pt x="48" y="313"/>
                  </a:lnTo>
                  <a:lnTo>
                    <a:pt x="57" y="312"/>
                  </a:lnTo>
                  <a:lnTo>
                    <a:pt x="156" y="300"/>
                  </a:lnTo>
                  <a:lnTo>
                    <a:pt x="156" y="300"/>
                  </a:lnTo>
                  <a:lnTo>
                    <a:pt x="160" y="300"/>
                  </a:lnTo>
                  <a:lnTo>
                    <a:pt x="164" y="301"/>
                  </a:lnTo>
                  <a:lnTo>
                    <a:pt x="168" y="304"/>
                  </a:lnTo>
                  <a:lnTo>
                    <a:pt x="171" y="307"/>
                  </a:lnTo>
                  <a:lnTo>
                    <a:pt x="219" y="380"/>
                  </a:lnTo>
                  <a:lnTo>
                    <a:pt x="269" y="307"/>
                  </a:lnTo>
                  <a:lnTo>
                    <a:pt x="269" y="307"/>
                  </a:lnTo>
                  <a:lnTo>
                    <a:pt x="271" y="304"/>
                  </a:lnTo>
                  <a:lnTo>
                    <a:pt x="275" y="301"/>
                  </a:lnTo>
                  <a:lnTo>
                    <a:pt x="280" y="300"/>
                  </a:lnTo>
                  <a:lnTo>
                    <a:pt x="284" y="300"/>
                  </a:lnTo>
                  <a:lnTo>
                    <a:pt x="340" y="307"/>
                  </a:lnTo>
                  <a:lnTo>
                    <a:pt x="340" y="307"/>
                  </a:lnTo>
                  <a:lnTo>
                    <a:pt x="358" y="310"/>
                  </a:lnTo>
                  <a:lnTo>
                    <a:pt x="366" y="312"/>
                  </a:lnTo>
                  <a:lnTo>
                    <a:pt x="371" y="314"/>
                  </a:lnTo>
                  <a:lnTo>
                    <a:pt x="377" y="318"/>
                  </a:lnTo>
                  <a:lnTo>
                    <a:pt x="381" y="321"/>
                  </a:lnTo>
                  <a:lnTo>
                    <a:pt x="389" y="329"/>
                  </a:lnTo>
                  <a:lnTo>
                    <a:pt x="389" y="329"/>
                  </a:lnTo>
                  <a:lnTo>
                    <a:pt x="417" y="364"/>
                  </a:lnTo>
                  <a:lnTo>
                    <a:pt x="440" y="392"/>
                  </a:lnTo>
                  <a:lnTo>
                    <a:pt x="440" y="392"/>
                  </a:lnTo>
                  <a:lnTo>
                    <a:pt x="451" y="403"/>
                  </a:lnTo>
                  <a:lnTo>
                    <a:pt x="451" y="403"/>
                  </a:lnTo>
                  <a:lnTo>
                    <a:pt x="456" y="406"/>
                  </a:lnTo>
                  <a:lnTo>
                    <a:pt x="462" y="408"/>
                  </a:lnTo>
                  <a:lnTo>
                    <a:pt x="467" y="407"/>
                  </a:lnTo>
                  <a:lnTo>
                    <a:pt x="474" y="405"/>
                  </a:lnTo>
                  <a:lnTo>
                    <a:pt x="474" y="405"/>
                  </a:lnTo>
                  <a:lnTo>
                    <a:pt x="482" y="398"/>
                  </a:lnTo>
                  <a:lnTo>
                    <a:pt x="482" y="398"/>
                  </a:lnTo>
                  <a:lnTo>
                    <a:pt x="511" y="378"/>
                  </a:lnTo>
                  <a:lnTo>
                    <a:pt x="542" y="354"/>
                  </a:lnTo>
                  <a:lnTo>
                    <a:pt x="542" y="354"/>
                  </a:lnTo>
                  <a:lnTo>
                    <a:pt x="551" y="349"/>
                  </a:lnTo>
                  <a:lnTo>
                    <a:pt x="561" y="346"/>
                  </a:lnTo>
                  <a:lnTo>
                    <a:pt x="571" y="345"/>
                  </a:lnTo>
                  <a:lnTo>
                    <a:pt x="579" y="346"/>
                  </a:lnTo>
                  <a:lnTo>
                    <a:pt x="589" y="349"/>
                  </a:lnTo>
                  <a:lnTo>
                    <a:pt x="597" y="353"/>
                  </a:lnTo>
                  <a:lnTo>
                    <a:pt x="604" y="360"/>
                  </a:lnTo>
                  <a:lnTo>
                    <a:pt x="612" y="366"/>
                  </a:lnTo>
                  <a:lnTo>
                    <a:pt x="616" y="375"/>
                  </a:lnTo>
                  <a:lnTo>
                    <a:pt x="620" y="383"/>
                  </a:lnTo>
                  <a:lnTo>
                    <a:pt x="623" y="392"/>
                  </a:lnTo>
                  <a:lnTo>
                    <a:pt x="624" y="402"/>
                  </a:lnTo>
                  <a:lnTo>
                    <a:pt x="623" y="410"/>
                  </a:lnTo>
                  <a:lnTo>
                    <a:pt x="619" y="420"/>
                  </a:lnTo>
                  <a:lnTo>
                    <a:pt x="613" y="429"/>
                  </a:lnTo>
                  <a:lnTo>
                    <a:pt x="605" y="436"/>
                  </a:lnTo>
                  <a:lnTo>
                    <a:pt x="605" y="436"/>
                  </a:lnTo>
                  <a:lnTo>
                    <a:pt x="573" y="461"/>
                  </a:lnTo>
                  <a:lnTo>
                    <a:pt x="542" y="484"/>
                  </a:lnTo>
                  <a:lnTo>
                    <a:pt x="542" y="484"/>
                  </a:lnTo>
                  <a:lnTo>
                    <a:pt x="522" y="495"/>
                  </a:lnTo>
                  <a:lnTo>
                    <a:pt x="505" y="506"/>
                  </a:lnTo>
                  <a:lnTo>
                    <a:pt x="490" y="515"/>
                  </a:lnTo>
                  <a:lnTo>
                    <a:pt x="476" y="521"/>
                  </a:lnTo>
                  <a:lnTo>
                    <a:pt x="476" y="521"/>
                  </a:lnTo>
                  <a:lnTo>
                    <a:pt x="470" y="524"/>
                  </a:lnTo>
                  <a:lnTo>
                    <a:pt x="464" y="525"/>
                  </a:lnTo>
                  <a:lnTo>
                    <a:pt x="458" y="526"/>
                  </a:lnTo>
                  <a:lnTo>
                    <a:pt x="452" y="526"/>
                  </a:lnTo>
                  <a:lnTo>
                    <a:pt x="446" y="525"/>
                  </a:lnTo>
                  <a:lnTo>
                    <a:pt x="439" y="524"/>
                  </a:lnTo>
                  <a:lnTo>
                    <a:pt x="433" y="520"/>
                  </a:lnTo>
                  <a:lnTo>
                    <a:pt x="427" y="517"/>
                  </a:lnTo>
                  <a:lnTo>
                    <a:pt x="427" y="517"/>
                  </a:lnTo>
                  <a:lnTo>
                    <a:pt x="411" y="506"/>
                  </a:lnTo>
                  <a:lnTo>
                    <a:pt x="396" y="493"/>
                  </a:lnTo>
                  <a:lnTo>
                    <a:pt x="380" y="478"/>
                  </a:lnTo>
                  <a:lnTo>
                    <a:pt x="365" y="461"/>
                  </a:lnTo>
                  <a:lnTo>
                    <a:pt x="365" y="461"/>
                  </a:lnTo>
                  <a:lnTo>
                    <a:pt x="352" y="447"/>
                  </a:lnTo>
                  <a:lnTo>
                    <a:pt x="334" y="1052"/>
                  </a:lnTo>
                  <a:lnTo>
                    <a:pt x="334" y="1052"/>
                  </a:lnTo>
                  <a:close/>
                  <a:moveTo>
                    <a:pt x="221" y="52"/>
                  </a:moveTo>
                  <a:lnTo>
                    <a:pt x="221" y="52"/>
                  </a:lnTo>
                  <a:lnTo>
                    <a:pt x="231" y="53"/>
                  </a:lnTo>
                  <a:lnTo>
                    <a:pt x="240" y="55"/>
                  </a:lnTo>
                  <a:lnTo>
                    <a:pt x="248" y="58"/>
                  </a:lnTo>
                  <a:lnTo>
                    <a:pt x="257" y="61"/>
                  </a:lnTo>
                  <a:lnTo>
                    <a:pt x="266" y="65"/>
                  </a:lnTo>
                  <a:lnTo>
                    <a:pt x="273" y="70"/>
                  </a:lnTo>
                  <a:lnTo>
                    <a:pt x="280" y="76"/>
                  </a:lnTo>
                  <a:lnTo>
                    <a:pt x="286" y="83"/>
                  </a:lnTo>
                  <a:lnTo>
                    <a:pt x="292" y="89"/>
                  </a:lnTo>
                  <a:lnTo>
                    <a:pt x="297" y="97"/>
                  </a:lnTo>
                  <a:lnTo>
                    <a:pt x="301" y="105"/>
                  </a:lnTo>
                  <a:lnTo>
                    <a:pt x="306" y="114"/>
                  </a:lnTo>
                  <a:lnTo>
                    <a:pt x="309" y="122"/>
                  </a:lnTo>
                  <a:lnTo>
                    <a:pt x="310" y="132"/>
                  </a:lnTo>
                  <a:lnTo>
                    <a:pt x="312" y="141"/>
                  </a:lnTo>
                  <a:lnTo>
                    <a:pt x="312" y="152"/>
                  </a:lnTo>
                  <a:lnTo>
                    <a:pt x="312" y="152"/>
                  </a:lnTo>
                  <a:lnTo>
                    <a:pt x="311" y="161"/>
                  </a:lnTo>
                  <a:lnTo>
                    <a:pt x="310" y="172"/>
                  </a:lnTo>
                  <a:lnTo>
                    <a:pt x="308" y="182"/>
                  </a:lnTo>
                  <a:lnTo>
                    <a:pt x="303" y="193"/>
                  </a:lnTo>
                  <a:lnTo>
                    <a:pt x="300" y="202"/>
                  </a:lnTo>
                  <a:lnTo>
                    <a:pt x="295" y="212"/>
                  </a:lnTo>
                  <a:lnTo>
                    <a:pt x="289" y="221"/>
                  </a:lnTo>
                  <a:lnTo>
                    <a:pt x="284" y="230"/>
                  </a:lnTo>
                  <a:lnTo>
                    <a:pt x="276" y="238"/>
                  </a:lnTo>
                  <a:lnTo>
                    <a:pt x="270" y="245"/>
                  </a:lnTo>
                  <a:lnTo>
                    <a:pt x="261" y="252"/>
                  </a:lnTo>
                  <a:lnTo>
                    <a:pt x="254" y="257"/>
                  </a:lnTo>
                  <a:lnTo>
                    <a:pt x="245" y="262"/>
                  </a:lnTo>
                  <a:lnTo>
                    <a:pt x="237" y="265"/>
                  </a:lnTo>
                  <a:lnTo>
                    <a:pt x="227" y="267"/>
                  </a:lnTo>
                  <a:lnTo>
                    <a:pt x="217" y="268"/>
                  </a:lnTo>
                  <a:lnTo>
                    <a:pt x="217" y="268"/>
                  </a:lnTo>
                  <a:lnTo>
                    <a:pt x="209" y="267"/>
                  </a:lnTo>
                  <a:lnTo>
                    <a:pt x="199" y="265"/>
                  </a:lnTo>
                  <a:lnTo>
                    <a:pt x="190" y="260"/>
                  </a:lnTo>
                  <a:lnTo>
                    <a:pt x="182" y="256"/>
                  </a:lnTo>
                  <a:lnTo>
                    <a:pt x="174" y="250"/>
                  </a:lnTo>
                  <a:lnTo>
                    <a:pt x="166" y="243"/>
                  </a:lnTo>
                  <a:lnTo>
                    <a:pt x="160" y="236"/>
                  </a:lnTo>
                  <a:lnTo>
                    <a:pt x="154" y="227"/>
                  </a:lnTo>
                  <a:lnTo>
                    <a:pt x="147" y="218"/>
                  </a:lnTo>
                  <a:lnTo>
                    <a:pt x="143" y="209"/>
                  </a:lnTo>
                  <a:lnTo>
                    <a:pt x="137" y="199"/>
                  </a:lnTo>
                  <a:lnTo>
                    <a:pt x="134" y="188"/>
                  </a:lnTo>
                  <a:lnTo>
                    <a:pt x="131" y="179"/>
                  </a:lnTo>
                  <a:lnTo>
                    <a:pt x="129" y="168"/>
                  </a:lnTo>
                  <a:lnTo>
                    <a:pt x="128" y="158"/>
                  </a:lnTo>
                  <a:lnTo>
                    <a:pt x="128" y="147"/>
                  </a:lnTo>
                  <a:lnTo>
                    <a:pt x="128" y="147"/>
                  </a:lnTo>
                  <a:lnTo>
                    <a:pt x="129" y="138"/>
                  </a:lnTo>
                  <a:lnTo>
                    <a:pt x="130" y="128"/>
                  </a:lnTo>
                  <a:lnTo>
                    <a:pt x="132" y="119"/>
                  </a:lnTo>
                  <a:lnTo>
                    <a:pt x="135" y="110"/>
                  </a:lnTo>
                  <a:lnTo>
                    <a:pt x="140" y="102"/>
                  </a:lnTo>
                  <a:lnTo>
                    <a:pt x="144" y="93"/>
                  </a:lnTo>
                  <a:lnTo>
                    <a:pt x="150" y="87"/>
                  </a:lnTo>
                  <a:lnTo>
                    <a:pt x="156" y="79"/>
                  </a:lnTo>
                  <a:lnTo>
                    <a:pt x="162" y="74"/>
                  </a:lnTo>
                  <a:lnTo>
                    <a:pt x="170" y="69"/>
                  </a:lnTo>
                  <a:lnTo>
                    <a:pt x="177" y="63"/>
                  </a:lnTo>
                  <a:lnTo>
                    <a:pt x="186" y="60"/>
                  </a:lnTo>
                  <a:lnTo>
                    <a:pt x="195" y="57"/>
                  </a:lnTo>
                  <a:lnTo>
                    <a:pt x="203" y="55"/>
                  </a:lnTo>
                  <a:lnTo>
                    <a:pt x="212" y="52"/>
                  </a:lnTo>
                  <a:lnTo>
                    <a:pt x="221" y="52"/>
                  </a:lnTo>
                  <a:lnTo>
                    <a:pt x="221" y="52"/>
                  </a:lnTo>
                  <a:close/>
                  <a:moveTo>
                    <a:pt x="817" y="106"/>
                  </a:moveTo>
                  <a:lnTo>
                    <a:pt x="817" y="106"/>
                  </a:lnTo>
                  <a:lnTo>
                    <a:pt x="814" y="103"/>
                  </a:lnTo>
                  <a:lnTo>
                    <a:pt x="812" y="101"/>
                  </a:lnTo>
                  <a:lnTo>
                    <a:pt x="810" y="98"/>
                  </a:lnTo>
                  <a:lnTo>
                    <a:pt x="807" y="97"/>
                  </a:lnTo>
                  <a:lnTo>
                    <a:pt x="799" y="94"/>
                  </a:lnTo>
                  <a:lnTo>
                    <a:pt x="791" y="94"/>
                  </a:lnTo>
                  <a:lnTo>
                    <a:pt x="783" y="97"/>
                  </a:lnTo>
                  <a:lnTo>
                    <a:pt x="776" y="100"/>
                  </a:lnTo>
                  <a:lnTo>
                    <a:pt x="773" y="102"/>
                  </a:lnTo>
                  <a:lnTo>
                    <a:pt x="771" y="105"/>
                  </a:lnTo>
                  <a:lnTo>
                    <a:pt x="770" y="108"/>
                  </a:lnTo>
                  <a:lnTo>
                    <a:pt x="769" y="113"/>
                  </a:lnTo>
                  <a:lnTo>
                    <a:pt x="769" y="113"/>
                  </a:lnTo>
                  <a:lnTo>
                    <a:pt x="770" y="154"/>
                  </a:lnTo>
                  <a:lnTo>
                    <a:pt x="773" y="186"/>
                  </a:lnTo>
                  <a:lnTo>
                    <a:pt x="778" y="218"/>
                  </a:lnTo>
                  <a:lnTo>
                    <a:pt x="784" y="255"/>
                  </a:lnTo>
                  <a:lnTo>
                    <a:pt x="784" y="255"/>
                  </a:lnTo>
                  <a:lnTo>
                    <a:pt x="787" y="263"/>
                  </a:lnTo>
                  <a:lnTo>
                    <a:pt x="792" y="270"/>
                  </a:lnTo>
                  <a:lnTo>
                    <a:pt x="797" y="278"/>
                  </a:lnTo>
                  <a:lnTo>
                    <a:pt x="805" y="283"/>
                  </a:lnTo>
                  <a:lnTo>
                    <a:pt x="812" y="287"/>
                  </a:lnTo>
                  <a:lnTo>
                    <a:pt x="821" y="291"/>
                  </a:lnTo>
                  <a:lnTo>
                    <a:pt x="824" y="291"/>
                  </a:lnTo>
                  <a:lnTo>
                    <a:pt x="828" y="291"/>
                  </a:lnTo>
                  <a:lnTo>
                    <a:pt x="832" y="290"/>
                  </a:lnTo>
                  <a:lnTo>
                    <a:pt x="835" y="287"/>
                  </a:lnTo>
                  <a:lnTo>
                    <a:pt x="835" y="287"/>
                  </a:lnTo>
                  <a:lnTo>
                    <a:pt x="875" y="258"/>
                  </a:lnTo>
                  <a:lnTo>
                    <a:pt x="910" y="230"/>
                  </a:lnTo>
                  <a:lnTo>
                    <a:pt x="942" y="202"/>
                  </a:lnTo>
                  <a:lnTo>
                    <a:pt x="972" y="175"/>
                  </a:lnTo>
                  <a:lnTo>
                    <a:pt x="1001" y="146"/>
                  </a:lnTo>
                  <a:lnTo>
                    <a:pt x="1031" y="117"/>
                  </a:lnTo>
                  <a:lnTo>
                    <a:pt x="1099" y="50"/>
                  </a:lnTo>
                  <a:lnTo>
                    <a:pt x="1099" y="50"/>
                  </a:lnTo>
                  <a:lnTo>
                    <a:pt x="1103" y="45"/>
                  </a:lnTo>
                  <a:lnTo>
                    <a:pt x="1104" y="39"/>
                  </a:lnTo>
                  <a:lnTo>
                    <a:pt x="1103" y="35"/>
                  </a:lnTo>
                  <a:lnTo>
                    <a:pt x="1101" y="32"/>
                  </a:lnTo>
                  <a:lnTo>
                    <a:pt x="1097" y="30"/>
                  </a:lnTo>
                  <a:lnTo>
                    <a:pt x="1093" y="29"/>
                  </a:lnTo>
                  <a:lnTo>
                    <a:pt x="1087" y="29"/>
                  </a:lnTo>
                  <a:lnTo>
                    <a:pt x="1082" y="32"/>
                  </a:lnTo>
                  <a:lnTo>
                    <a:pt x="1082" y="32"/>
                  </a:lnTo>
                  <a:lnTo>
                    <a:pt x="1047" y="55"/>
                  </a:lnTo>
                  <a:lnTo>
                    <a:pt x="1016" y="75"/>
                  </a:lnTo>
                  <a:lnTo>
                    <a:pt x="960" y="110"/>
                  </a:lnTo>
                  <a:lnTo>
                    <a:pt x="905" y="142"/>
                  </a:lnTo>
                  <a:lnTo>
                    <a:pt x="841" y="181"/>
                  </a:lnTo>
                  <a:lnTo>
                    <a:pt x="841" y="181"/>
                  </a:lnTo>
                  <a:lnTo>
                    <a:pt x="832" y="160"/>
                  </a:lnTo>
                  <a:lnTo>
                    <a:pt x="825" y="142"/>
                  </a:lnTo>
                  <a:lnTo>
                    <a:pt x="817" y="106"/>
                  </a:lnTo>
                  <a:lnTo>
                    <a:pt x="817" y="10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 name="Freeform: Shape 22"/>
            <p:cNvSpPr/>
            <p:nvPr/>
          </p:nvSpPr>
          <p:spPr bwMode="auto">
            <a:xfrm>
              <a:off x="8308843" y="4139524"/>
              <a:ext cx="547015" cy="547015"/>
            </a:xfrm>
            <a:custGeom>
              <a:avLst/>
              <a:gdLst>
                <a:gd name="T0" fmla="*/ 497 w 1104"/>
                <a:gd name="T1" fmla="*/ 19 h 1104"/>
                <a:gd name="T2" fmla="*/ 458 w 1104"/>
                <a:gd name="T3" fmla="*/ 82 h 1104"/>
                <a:gd name="T4" fmla="*/ 469 w 1104"/>
                <a:gd name="T5" fmla="*/ 155 h 1104"/>
                <a:gd name="T6" fmla="*/ 526 w 1104"/>
                <a:gd name="T7" fmla="*/ 217 h 1104"/>
                <a:gd name="T8" fmla="*/ 591 w 1104"/>
                <a:gd name="T9" fmla="*/ 212 h 1104"/>
                <a:gd name="T10" fmla="*/ 640 w 1104"/>
                <a:gd name="T11" fmla="*/ 141 h 1104"/>
                <a:gd name="T12" fmla="*/ 642 w 1104"/>
                <a:gd name="T13" fmla="*/ 69 h 1104"/>
                <a:gd name="T14" fmla="*/ 596 w 1104"/>
                <a:gd name="T15" fmla="*/ 11 h 1104"/>
                <a:gd name="T16" fmla="*/ 615 w 1104"/>
                <a:gd name="T17" fmla="*/ 264 h 1104"/>
                <a:gd name="T18" fmla="*/ 708 w 1104"/>
                <a:gd name="T19" fmla="*/ 272 h 1104"/>
                <a:gd name="T20" fmla="*/ 741 w 1104"/>
                <a:gd name="T21" fmla="*/ 304 h 1104"/>
                <a:gd name="T22" fmla="*/ 749 w 1104"/>
                <a:gd name="T23" fmla="*/ 469 h 1104"/>
                <a:gd name="T24" fmla="*/ 371 w 1104"/>
                <a:gd name="T25" fmla="*/ 478 h 1104"/>
                <a:gd name="T26" fmla="*/ 347 w 1104"/>
                <a:gd name="T27" fmla="*/ 447 h 1104"/>
                <a:gd name="T28" fmla="*/ 372 w 1104"/>
                <a:gd name="T29" fmla="*/ 289 h 1104"/>
                <a:gd name="T30" fmla="*/ 476 w 1104"/>
                <a:gd name="T31" fmla="*/ 257 h 1104"/>
                <a:gd name="T32" fmla="*/ 194 w 1104"/>
                <a:gd name="T33" fmla="*/ 557 h 1104"/>
                <a:gd name="T34" fmla="*/ 131 w 1104"/>
                <a:gd name="T35" fmla="*/ 594 h 1104"/>
                <a:gd name="T36" fmla="*/ 110 w 1104"/>
                <a:gd name="T37" fmla="*/ 658 h 1104"/>
                <a:gd name="T38" fmla="*/ 140 w 1104"/>
                <a:gd name="T39" fmla="*/ 740 h 1104"/>
                <a:gd name="T40" fmla="*/ 208 w 1104"/>
                <a:gd name="T41" fmla="*/ 779 h 1104"/>
                <a:gd name="T42" fmla="*/ 268 w 1104"/>
                <a:gd name="T43" fmla="*/ 746 h 1104"/>
                <a:gd name="T44" fmla="*/ 301 w 1104"/>
                <a:gd name="T45" fmla="*/ 665 h 1104"/>
                <a:gd name="T46" fmla="*/ 285 w 1104"/>
                <a:gd name="T47" fmla="*/ 599 h 1104"/>
                <a:gd name="T48" fmla="*/ 223 w 1104"/>
                <a:gd name="T49" fmla="*/ 558 h 1104"/>
                <a:gd name="T50" fmla="*/ 277 w 1104"/>
                <a:gd name="T51" fmla="*/ 814 h 1104"/>
                <a:gd name="T52" fmla="*/ 382 w 1104"/>
                <a:gd name="T53" fmla="*/ 840 h 1104"/>
                <a:gd name="T54" fmla="*/ 412 w 1104"/>
                <a:gd name="T55" fmla="*/ 1009 h 1104"/>
                <a:gd name="T56" fmla="*/ 400 w 1104"/>
                <a:gd name="T57" fmla="*/ 1097 h 1104"/>
                <a:gd name="T58" fmla="*/ 21 w 1104"/>
                <a:gd name="T59" fmla="*/ 1102 h 1104"/>
                <a:gd name="T60" fmla="*/ 1 w 1104"/>
                <a:gd name="T61" fmla="*/ 1054 h 1104"/>
                <a:gd name="T62" fmla="*/ 21 w 1104"/>
                <a:gd name="T63" fmla="*/ 851 h 1104"/>
                <a:gd name="T64" fmla="*/ 126 w 1104"/>
                <a:gd name="T65" fmla="*/ 813 h 1104"/>
                <a:gd name="T66" fmla="*/ 526 w 1104"/>
                <a:gd name="T67" fmla="*/ 557 h 1104"/>
                <a:gd name="T68" fmla="*/ 552 w 1104"/>
                <a:gd name="T69" fmla="*/ 531 h 1104"/>
                <a:gd name="T70" fmla="*/ 578 w 1104"/>
                <a:gd name="T71" fmla="*/ 551 h 1104"/>
                <a:gd name="T72" fmla="*/ 689 w 1104"/>
                <a:gd name="T73" fmla="*/ 738 h 1104"/>
                <a:gd name="T74" fmla="*/ 676 w 1104"/>
                <a:gd name="T75" fmla="*/ 768 h 1104"/>
                <a:gd name="T76" fmla="*/ 453 w 1104"/>
                <a:gd name="T77" fmla="*/ 767 h 1104"/>
                <a:gd name="T78" fmla="*/ 417 w 1104"/>
                <a:gd name="T79" fmla="*/ 757 h 1104"/>
                <a:gd name="T80" fmla="*/ 423 w 1104"/>
                <a:gd name="T81" fmla="*/ 725 h 1104"/>
                <a:gd name="T82" fmla="*/ 876 w 1104"/>
                <a:gd name="T83" fmla="*/ 559 h 1104"/>
                <a:gd name="T84" fmla="*/ 817 w 1104"/>
                <a:gd name="T85" fmla="*/ 602 h 1104"/>
                <a:gd name="T86" fmla="*/ 803 w 1104"/>
                <a:gd name="T87" fmla="*/ 669 h 1104"/>
                <a:gd name="T88" fmla="*/ 839 w 1104"/>
                <a:gd name="T89" fmla="*/ 748 h 1104"/>
                <a:gd name="T90" fmla="*/ 900 w 1104"/>
                <a:gd name="T91" fmla="*/ 779 h 1104"/>
                <a:gd name="T92" fmla="*/ 967 w 1104"/>
                <a:gd name="T93" fmla="*/ 738 h 1104"/>
                <a:gd name="T94" fmla="*/ 994 w 1104"/>
                <a:gd name="T95" fmla="*/ 655 h 1104"/>
                <a:gd name="T96" fmla="*/ 970 w 1104"/>
                <a:gd name="T97" fmla="*/ 591 h 1104"/>
                <a:gd name="T98" fmla="*/ 905 w 1104"/>
                <a:gd name="T99" fmla="*/ 557 h 1104"/>
                <a:gd name="T100" fmla="*/ 973 w 1104"/>
                <a:gd name="T101" fmla="*/ 813 h 1104"/>
                <a:gd name="T102" fmla="*/ 1078 w 1104"/>
                <a:gd name="T103" fmla="*/ 845 h 1104"/>
                <a:gd name="T104" fmla="*/ 1104 w 1104"/>
                <a:gd name="T105" fmla="*/ 1032 h 1104"/>
                <a:gd name="T106" fmla="*/ 1087 w 1104"/>
                <a:gd name="T107" fmla="*/ 1100 h 1104"/>
                <a:gd name="T108" fmla="*/ 708 w 1104"/>
                <a:gd name="T109" fmla="*/ 1100 h 1104"/>
                <a:gd name="T110" fmla="*/ 692 w 1104"/>
                <a:gd name="T111" fmla="*/ 1032 h 1104"/>
                <a:gd name="T112" fmla="*/ 717 w 1104"/>
                <a:gd name="T113" fmla="*/ 845 h 1104"/>
                <a:gd name="T114" fmla="*/ 822 w 1104"/>
                <a:gd name="T115" fmla="*/ 813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04" h="1104">
                  <a:moveTo>
                    <a:pt x="550" y="0"/>
                  </a:moveTo>
                  <a:lnTo>
                    <a:pt x="550" y="0"/>
                  </a:lnTo>
                  <a:lnTo>
                    <a:pt x="540" y="1"/>
                  </a:lnTo>
                  <a:lnTo>
                    <a:pt x="530" y="2"/>
                  </a:lnTo>
                  <a:lnTo>
                    <a:pt x="522" y="6"/>
                  </a:lnTo>
                  <a:lnTo>
                    <a:pt x="513" y="9"/>
                  </a:lnTo>
                  <a:lnTo>
                    <a:pt x="504" y="13"/>
                  </a:lnTo>
                  <a:lnTo>
                    <a:pt x="497" y="19"/>
                  </a:lnTo>
                  <a:lnTo>
                    <a:pt x="489" y="24"/>
                  </a:lnTo>
                  <a:lnTo>
                    <a:pt x="483" y="31"/>
                  </a:lnTo>
                  <a:lnTo>
                    <a:pt x="478" y="38"/>
                  </a:lnTo>
                  <a:lnTo>
                    <a:pt x="472" y="47"/>
                  </a:lnTo>
                  <a:lnTo>
                    <a:pt x="467" y="54"/>
                  </a:lnTo>
                  <a:lnTo>
                    <a:pt x="463" y="64"/>
                  </a:lnTo>
                  <a:lnTo>
                    <a:pt x="460" y="72"/>
                  </a:lnTo>
                  <a:lnTo>
                    <a:pt x="458" y="82"/>
                  </a:lnTo>
                  <a:lnTo>
                    <a:pt x="457" y="92"/>
                  </a:lnTo>
                  <a:lnTo>
                    <a:pt x="456" y="103"/>
                  </a:lnTo>
                  <a:lnTo>
                    <a:pt x="456" y="103"/>
                  </a:lnTo>
                  <a:lnTo>
                    <a:pt x="457" y="113"/>
                  </a:lnTo>
                  <a:lnTo>
                    <a:pt x="458" y="124"/>
                  </a:lnTo>
                  <a:lnTo>
                    <a:pt x="461" y="134"/>
                  </a:lnTo>
                  <a:lnTo>
                    <a:pt x="465" y="145"/>
                  </a:lnTo>
                  <a:lnTo>
                    <a:pt x="469" y="155"/>
                  </a:lnTo>
                  <a:lnTo>
                    <a:pt x="474" y="165"/>
                  </a:lnTo>
                  <a:lnTo>
                    <a:pt x="480" y="175"/>
                  </a:lnTo>
                  <a:lnTo>
                    <a:pt x="486" y="185"/>
                  </a:lnTo>
                  <a:lnTo>
                    <a:pt x="493" y="192"/>
                  </a:lnTo>
                  <a:lnTo>
                    <a:pt x="500" y="200"/>
                  </a:lnTo>
                  <a:lnTo>
                    <a:pt x="508" y="207"/>
                  </a:lnTo>
                  <a:lnTo>
                    <a:pt x="516" y="213"/>
                  </a:lnTo>
                  <a:lnTo>
                    <a:pt x="526" y="217"/>
                  </a:lnTo>
                  <a:lnTo>
                    <a:pt x="535" y="220"/>
                  </a:lnTo>
                  <a:lnTo>
                    <a:pt x="544" y="222"/>
                  </a:lnTo>
                  <a:lnTo>
                    <a:pt x="554" y="223"/>
                  </a:lnTo>
                  <a:lnTo>
                    <a:pt x="554" y="223"/>
                  </a:lnTo>
                  <a:lnTo>
                    <a:pt x="564" y="222"/>
                  </a:lnTo>
                  <a:lnTo>
                    <a:pt x="573" y="220"/>
                  </a:lnTo>
                  <a:lnTo>
                    <a:pt x="582" y="216"/>
                  </a:lnTo>
                  <a:lnTo>
                    <a:pt x="591" y="212"/>
                  </a:lnTo>
                  <a:lnTo>
                    <a:pt x="599" y="205"/>
                  </a:lnTo>
                  <a:lnTo>
                    <a:pt x="607" y="198"/>
                  </a:lnTo>
                  <a:lnTo>
                    <a:pt x="614" y="190"/>
                  </a:lnTo>
                  <a:lnTo>
                    <a:pt x="621" y="181"/>
                  </a:lnTo>
                  <a:lnTo>
                    <a:pt x="627" y="172"/>
                  </a:lnTo>
                  <a:lnTo>
                    <a:pt x="633" y="162"/>
                  </a:lnTo>
                  <a:lnTo>
                    <a:pt x="637" y="152"/>
                  </a:lnTo>
                  <a:lnTo>
                    <a:pt x="640" y="141"/>
                  </a:lnTo>
                  <a:lnTo>
                    <a:pt x="644" y="131"/>
                  </a:lnTo>
                  <a:lnTo>
                    <a:pt x="646" y="120"/>
                  </a:lnTo>
                  <a:lnTo>
                    <a:pt x="647" y="109"/>
                  </a:lnTo>
                  <a:lnTo>
                    <a:pt x="648" y="98"/>
                  </a:lnTo>
                  <a:lnTo>
                    <a:pt x="648" y="98"/>
                  </a:lnTo>
                  <a:lnTo>
                    <a:pt x="647" y="89"/>
                  </a:lnTo>
                  <a:lnTo>
                    <a:pt x="646" y="79"/>
                  </a:lnTo>
                  <a:lnTo>
                    <a:pt x="642" y="69"/>
                  </a:lnTo>
                  <a:lnTo>
                    <a:pt x="639" y="60"/>
                  </a:lnTo>
                  <a:lnTo>
                    <a:pt x="635" y="51"/>
                  </a:lnTo>
                  <a:lnTo>
                    <a:pt x="631" y="43"/>
                  </a:lnTo>
                  <a:lnTo>
                    <a:pt x="624" y="36"/>
                  </a:lnTo>
                  <a:lnTo>
                    <a:pt x="619" y="28"/>
                  </a:lnTo>
                  <a:lnTo>
                    <a:pt x="611" y="22"/>
                  </a:lnTo>
                  <a:lnTo>
                    <a:pt x="604" y="16"/>
                  </a:lnTo>
                  <a:lnTo>
                    <a:pt x="596" y="11"/>
                  </a:lnTo>
                  <a:lnTo>
                    <a:pt x="587" y="8"/>
                  </a:lnTo>
                  <a:lnTo>
                    <a:pt x="579" y="5"/>
                  </a:lnTo>
                  <a:lnTo>
                    <a:pt x="569" y="2"/>
                  </a:lnTo>
                  <a:lnTo>
                    <a:pt x="559" y="0"/>
                  </a:lnTo>
                  <a:lnTo>
                    <a:pt x="550" y="0"/>
                  </a:lnTo>
                  <a:lnTo>
                    <a:pt x="550" y="0"/>
                  </a:lnTo>
                  <a:close/>
                  <a:moveTo>
                    <a:pt x="552" y="354"/>
                  </a:moveTo>
                  <a:lnTo>
                    <a:pt x="615" y="264"/>
                  </a:lnTo>
                  <a:lnTo>
                    <a:pt x="615" y="264"/>
                  </a:lnTo>
                  <a:lnTo>
                    <a:pt x="619" y="261"/>
                  </a:lnTo>
                  <a:lnTo>
                    <a:pt x="623" y="258"/>
                  </a:lnTo>
                  <a:lnTo>
                    <a:pt x="627" y="257"/>
                  </a:lnTo>
                  <a:lnTo>
                    <a:pt x="632" y="257"/>
                  </a:lnTo>
                  <a:lnTo>
                    <a:pt x="700" y="270"/>
                  </a:lnTo>
                  <a:lnTo>
                    <a:pt x="700" y="270"/>
                  </a:lnTo>
                  <a:lnTo>
                    <a:pt x="708" y="272"/>
                  </a:lnTo>
                  <a:lnTo>
                    <a:pt x="716" y="275"/>
                  </a:lnTo>
                  <a:lnTo>
                    <a:pt x="722" y="279"/>
                  </a:lnTo>
                  <a:lnTo>
                    <a:pt x="728" y="284"/>
                  </a:lnTo>
                  <a:lnTo>
                    <a:pt x="732" y="289"/>
                  </a:lnTo>
                  <a:lnTo>
                    <a:pt x="736" y="295"/>
                  </a:lnTo>
                  <a:lnTo>
                    <a:pt x="738" y="300"/>
                  </a:lnTo>
                  <a:lnTo>
                    <a:pt x="741" y="304"/>
                  </a:lnTo>
                  <a:lnTo>
                    <a:pt x="741" y="304"/>
                  </a:lnTo>
                  <a:lnTo>
                    <a:pt x="751" y="387"/>
                  </a:lnTo>
                  <a:lnTo>
                    <a:pt x="755" y="419"/>
                  </a:lnTo>
                  <a:lnTo>
                    <a:pt x="757" y="447"/>
                  </a:lnTo>
                  <a:lnTo>
                    <a:pt x="757" y="447"/>
                  </a:lnTo>
                  <a:lnTo>
                    <a:pt x="757" y="453"/>
                  </a:lnTo>
                  <a:lnTo>
                    <a:pt x="756" y="458"/>
                  </a:lnTo>
                  <a:lnTo>
                    <a:pt x="752" y="465"/>
                  </a:lnTo>
                  <a:lnTo>
                    <a:pt x="749" y="469"/>
                  </a:lnTo>
                  <a:lnTo>
                    <a:pt x="749" y="469"/>
                  </a:lnTo>
                  <a:lnTo>
                    <a:pt x="744" y="474"/>
                  </a:lnTo>
                  <a:lnTo>
                    <a:pt x="738" y="477"/>
                  </a:lnTo>
                  <a:lnTo>
                    <a:pt x="733" y="478"/>
                  </a:lnTo>
                  <a:lnTo>
                    <a:pt x="727" y="479"/>
                  </a:lnTo>
                  <a:lnTo>
                    <a:pt x="377" y="479"/>
                  </a:lnTo>
                  <a:lnTo>
                    <a:pt x="377" y="479"/>
                  </a:lnTo>
                  <a:lnTo>
                    <a:pt x="371" y="478"/>
                  </a:lnTo>
                  <a:lnTo>
                    <a:pt x="365" y="477"/>
                  </a:lnTo>
                  <a:lnTo>
                    <a:pt x="360" y="474"/>
                  </a:lnTo>
                  <a:lnTo>
                    <a:pt x="355" y="469"/>
                  </a:lnTo>
                  <a:lnTo>
                    <a:pt x="355" y="469"/>
                  </a:lnTo>
                  <a:lnTo>
                    <a:pt x="351" y="465"/>
                  </a:lnTo>
                  <a:lnTo>
                    <a:pt x="348" y="458"/>
                  </a:lnTo>
                  <a:lnTo>
                    <a:pt x="347" y="453"/>
                  </a:lnTo>
                  <a:lnTo>
                    <a:pt x="347" y="447"/>
                  </a:lnTo>
                  <a:lnTo>
                    <a:pt x="347" y="447"/>
                  </a:lnTo>
                  <a:lnTo>
                    <a:pt x="349" y="419"/>
                  </a:lnTo>
                  <a:lnTo>
                    <a:pt x="352" y="387"/>
                  </a:lnTo>
                  <a:lnTo>
                    <a:pt x="363" y="304"/>
                  </a:lnTo>
                  <a:lnTo>
                    <a:pt x="363" y="304"/>
                  </a:lnTo>
                  <a:lnTo>
                    <a:pt x="365" y="300"/>
                  </a:lnTo>
                  <a:lnTo>
                    <a:pt x="368" y="295"/>
                  </a:lnTo>
                  <a:lnTo>
                    <a:pt x="372" y="289"/>
                  </a:lnTo>
                  <a:lnTo>
                    <a:pt x="376" y="284"/>
                  </a:lnTo>
                  <a:lnTo>
                    <a:pt x="382" y="279"/>
                  </a:lnTo>
                  <a:lnTo>
                    <a:pt x="388" y="275"/>
                  </a:lnTo>
                  <a:lnTo>
                    <a:pt x="396" y="272"/>
                  </a:lnTo>
                  <a:lnTo>
                    <a:pt x="404" y="270"/>
                  </a:lnTo>
                  <a:lnTo>
                    <a:pt x="472" y="257"/>
                  </a:lnTo>
                  <a:lnTo>
                    <a:pt x="472" y="257"/>
                  </a:lnTo>
                  <a:lnTo>
                    <a:pt x="476" y="257"/>
                  </a:lnTo>
                  <a:lnTo>
                    <a:pt x="481" y="258"/>
                  </a:lnTo>
                  <a:lnTo>
                    <a:pt x="485" y="261"/>
                  </a:lnTo>
                  <a:lnTo>
                    <a:pt x="488" y="264"/>
                  </a:lnTo>
                  <a:lnTo>
                    <a:pt x="552" y="354"/>
                  </a:lnTo>
                  <a:lnTo>
                    <a:pt x="552" y="354"/>
                  </a:lnTo>
                  <a:close/>
                  <a:moveTo>
                    <a:pt x="204" y="557"/>
                  </a:moveTo>
                  <a:lnTo>
                    <a:pt x="204" y="557"/>
                  </a:lnTo>
                  <a:lnTo>
                    <a:pt x="194" y="557"/>
                  </a:lnTo>
                  <a:lnTo>
                    <a:pt x="185" y="559"/>
                  </a:lnTo>
                  <a:lnTo>
                    <a:pt x="176" y="561"/>
                  </a:lnTo>
                  <a:lnTo>
                    <a:pt x="167" y="565"/>
                  </a:lnTo>
                  <a:lnTo>
                    <a:pt x="158" y="569"/>
                  </a:lnTo>
                  <a:lnTo>
                    <a:pt x="151" y="574"/>
                  </a:lnTo>
                  <a:lnTo>
                    <a:pt x="143" y="580"/>
                  </a:lnTo>
                  <a:lnTo>
                    <a:pt x="137" y="587"/>
                  </a:lnTo>
                  <a:lnTo>
                    <a:pt x="131" y="594"/>
                  </a:lnTo>
                  <a:lnTo>
                    <a:pt x="126" y="602"/>
                  </a:lnTo>
                  <a:lnTo>
                    <a:pt x="121" y="610"/>
                  </a:lnTo>
                  <a:lnTo>
                    <a:pt x="117" y="619"/>
                  </a:lnTo>
                  <a:lnTo>
                    <a:pt x="114" y="629"/>
                  </a:lnTo>
                  <a:lnTo>
                    <a:pt x="112" y="638"/>
                  </a:lnTo>
                  <a:lnTo>
                    <a:pt x="111" y="648"/>
                  </a:lnTo>
                  <a:lnTo>
                    <a:pt x="110" y="658"/>
                  </a:lnTo>
                  <a:lnTo>
                    <a:pt x="110" y="658"/>
                  </a:lnTo>
                  <a:lnTo>
                    <a:pt x="111" y="669"/>
                  </a:lnTo>
                  <a:lnTo>
                    <a:pt x="113" y="679"/>
                  </a:lnTo>
                  <a:lnTo>
                    <a:pt x="115" y="690"/>
                  </a:lnTo>
                  <a:lnTo>
                    <a:pt x="119" y="701"/>
                  </a:lnTo>
                  <a:lnTo>
                    <a:pt x="123" y="711"/>
                  </a:lnTo>
                  <a:lnTo>
                    <a:pt x="128" y="721"/>
                  </a:lnTo>
                  <a:lnTo>
                    <a:pt x="134" y="731"/>
                  </a:lnTo>
                  <a:lnTo>
                    <a:pt x="140" y="740"/>
                  </a:lnTo>
                  <a:lnTo>
                    <a:pt x="147" y="748"/>
                  </a:lnTo>
                  <a:lnTo>
                    <a:pt x="154" y="756"/>
                  </a:lnTo>
                  <a:lnTo>
                    <a:pt x="163" y="762"/>
                  </a:lnTo>
                  <a:lnTo>
                    <a:pt x="170" y="769"/>
                  </a:lnTo>
                  <a:lnTo>
                    <a:pt x="180" y="773"/>
                  </a:lnTo>
                  <a:lnTo>
                    <a:pt x="189" y="776"/>
                  </a:lnTo>
                  <a:lnTo>
                    <a:pt x="198" y="779"/>
                  </a:lnTo>
                  <a:lnTo>
                    <a:pt x="208" y="779"/>
                  </a:lnTo>
                  <a:lnTo>
                    <a:pt x="208" y="779"/>
                  </a:lnTo>
                  <a:lnTo>
                    <a:pt x="218" y="779"/>
                  </a:lnTo>
                  <a:lnTo>
                    <a:pt x="227" y="775"/>
                  </a:lnTo>
                  <a:lnTo>
                    <a:pt x="236" y="772"/>
                  </a:lnTo>
                  <a:lnTo>
                    <a:pt x="245" y="767"/>
                  </a:lnTo>
                  <a:lnTo>
                    <a:pt x="253" y="761"/>
                  </a:lnTo>
                  <a:lnTo>
                    <a:pt x="261" y="754"/>
                  </a:lnTo>
                  <a:lnTo>
                    <a:pt x="268" y="746"/>
                  </a:lnTo>
                  <a:lnTo>
                    <a:pt x="275" y="738"/>
                  </a:lnTo>
                  <a:lnTo>
                    <a:pt x="281" y="728"/>
                  </a:lnTo>
                  <a:lnTo>
                    <a:pt x="287" y="718"/>
                  </a:lnTo>
                  <a:lnTo>
                    <a:pt x="291" y="707"/>
                  </a:lnTo>
                  <a:lnTo>
                    <a:pt x="294" y="698"/>
                  </a:lnTo>
                  <a:lnTo>
                    <a:pt x="297" y="687"/>
                  </a:lnTo>
                  <a:lnTo>
                    <a:pt x="300" y="676"/>
                  </a:lnTo>
                  <a:lnTo>
                    <a:pt x="301" y="665"/>
                  </a:lnTo>
                  <a:lnTo>
                    <a:pt x="302" y="655"/>
                  </a:lnTo>
                  <a:lnTo>
                    <a:pt x="302" y="655"/>
                  </a:lnTo>
                  <a:lnTo>
                    <a:pt x="301" y="644"/>
                  </a:lnTo>
                  <a:lnTo>
                    <a:pt x="300" y="634"/>
                  </a:lnTo>
                  <a:lnTo>
                    <a:pt x="296" y="624"/>
                  </a:lnTo>
                  <a:lnTo>
                    <a:pt x="293" y="616"/>
                  </a:lnTo>
                  <a:lnTo>
                    <a:pt x="289" y="607"/>
                  </a:lnTo>
                  <a:lnTo>
                    <a:pt x="285" y="599"/>
                  </a:lnTo>
                  <a:lnTo>
                    <a:pt x="278" y="591"/>
                  </a:lnTo>
                  <a:lnTo>
                    <a:pt x="273" y="585"/>
                  </a:lnTo>
                  <a:lnTo>
                    <a:pt x="265" y="578"/>
                  </a:lnTo>
                  <a:lnTo>
                    <a:pt x="258" y="572"/>
                  </a:lnTo>
                  <a:lnTo>
                    <a:pt x="250" y="567"/>
                  </a:lnTo>
                  <a:lnTo>
                    <a:pt x="241" y="563"/>
                  </a:lnTo>
                  <a:lnTo>
                    <a:pt x="233" y="560"/>
                  </a:lnTo>
                  <a:lnTo>
                    <a:pt x="223" y="558"/>
                  </a:lnTo>
                  <a:lnTo>
                    <a:pt x="213" y="557"/>
                  </a:lnTo>
                  <a:lnTo>
                    <a:pt x="204" y="557"/>
                  </a:lnTo>
                  <a:lnTo>
                    <a:pt x="204" y="557"/>
                  </a:lnTo>
                  <a:close/>
                  <a:moveTo>
                    <a:pt x="206" y="909"/>
                  </a:moveTo>
                  <a:lnTo>
                    <a:pt x="269" y="821"/>
                  </a:lnTo>
                  <a:lnTo>
                    <a:pt x="269" y="821"/>
                  </a:lnTo>
                  <a:lnTo>
                    <a:pt x="273" y="816"/>
                  </a:lnTo>
                  <a:lnTo>
                    <a:pt x="277" y="814"/>
                  </a:lnTo>
                  <a:lnTo>
                    <a:pt x="281" y="813"/>
                  </a:lnTo>
                  <a:lnTo>
                    <a:pt x="286" y="813"/>
                  </a:lnTo>
                  <a:lnTo>
                    <a:pt x="354" y="825"/>
                  </a:lnTo>
                  <a:lnTo>
                    <a:pt x="354" y="825"/>
                  </a:lnTo>
                  <a:lnTo>
                    <a:pt x="362" y="827"/>
                  </a:lnTo>
                  <a:lnTo>
                    <a:pt x="370" y="830"/>
                  </a:lnTo>
                  <a:lnTo>
                    <a:pt x="376" y="835"/>
                  </a:lnTo>
                  <a:lnTo>
                    <a:pt x="382" y="840"/>
                  </a:lnTo>
                  <a:lnTo>
                    <a:pt x="387" y="845"/>
                  </a:lnTo>
                  <a:lnTo>
                    <a:pt x="390" y="851"/>
                  </a:lnTo>
                  <a:lnTo>
                    <a:pt x="392" y="855"/>
                  </a:lnTo>
                  <a:lnTo>
                    <a:pt x="394" y="861"/>
                  </a:lnTo>
                  <a:lnTo>
                    <a:pt x="394" y="861"/>
                  </a:lnTo>
                  <a:lnTo>
                    <a:pt x="404" y="933"/>
                  </a:lnTo>
                  <a:lnTo>
                    <a:pt x="410" y="987"/>
                  </a:lnTo>
                  <a:lnTo>
                    <a:pt x="412" y="1009"/>
                  </a:lnTo>
                  <a:lnTo>
                    <a:pt x="412" y="1032"/>
                  </a:lnTo>
                  <a:lnTo>
                    <a:pt x="411" y="1054"/>
                  </a:lnTo>
                  <a:lnTo>
                    <a:pt x="410" y="1077"/>
                  </a:lnTo>
                  <a:lnTo>
                    <a:pt x="410" y="1077"/>
                  </a:lnTo>
                  <a:lnTo>
                    <a:pt x="409" y="1083"/>
                  </a:lnTo>
                  <a:lnTo>
                    <a:pt x="406" y="1088"/>
                  </a:lnTo>
                  <a:lnTo>
                    <a:pt x="403" y="1092"/>
                  </a:lnTo>
                  <a:lnTo>
                    <a:pt x="400" y="1097"/>
                  </a:lnTo>
                  <a:lnTo>
                    <a:pt x="396" y="1100"/>
                  </a:lnTo>
                  <a:lnTo>
                    <a:pt x="390" y="1102"/>
                  </a:lnTo>
                  <a:lnTo>
                    <a:pt x="385" y="1104"/>
                  </a:lnTo>
                  <a:lnTo>
                    <a:pt x="379" y="1104"/>
                  </a:lnTo>
                  <a:lnTo>
                    <a:pt x="32" y="1104"/>
                  </a:lnTo>
                  <a:lnTo>
                    <a:pt x="32" y="1104"/>
                  </a:lnTo>
                  <a:lnTo>
                    <a:pt x="27" y="1104"/>
                  </a:lnTo>
                  <a:lnTo>
                    <a:pt x="21" y="1102"/>
                  </a:lnTo>
                  <a:lnTo>
                    <a:pt x="17" y="1100"/>
                  </a:lnTo>
                  <a:lnTo>
                    <a:pt x="13" y="1097"/>
                  </a:lnTo>
                  <a:lnTo>
                    <a:pt x="9" y="1092"/>
                  </a:lnTo>
                  <a:lnTo>
                    <a:pt x="5" y="1088"/>
                  </a:lnTo>
                  <a:lnTo>
                    <a:pt x="4" y="1083"/>
                  </a:lnTo>
                  <a:lnTo>
                    <a:pt x="2" y="1077"/>
                  </a:lnTo>
                  <a:lnTo>
                    <a:pt x="2" y="1077"/>
                  </a:lnTo>
                  <a:lnTo>
                    <a:pt x="1" y="1054"/>
                  </a:lnTo>
                  <a:lnTo>
                    <a:pt x="0" y="1032"/>
                  </a:lnTo>
                  <a:lnTo>
                    <a:pt x="0" y="1009"/>
                  </a:lnTo>
                  <a:lnTo>
                    <a:pt x="2" y="987"/>
                  </a:lnTo>
                  <a:lnTo>
                    <a:pt x="9" y="933"/>
                  </a:lnTo>
                  <a:lnTo>
                    <a:pt x="17" y="861"/>
                  </a:lnTo>
                  <a:lnTo>
                    <a:pt x="17" y="861"/>
                  </a:lnTo>
                  <a:lnTo>
                    <a:pt x="19" y="855"/>
                  </a:lnTo>
                  <a:lnTo>
                    <a:pt x="21" y="851"/>
                  </a:lnTo>
                  <a:lnTo>
                    <a:pt x="26" y="845"/>
                  </a:lnTo>
                  <a:lnTo>
                    <a:pt x="30" y="840"/>
                  </a:lnTo>
                  <a:lnTo>
                    <a:pt x="35" y="835"/>
                  </a:lnTo>
                  <a:lnTo>
                    <a:pt x="42" y="830"/>
                  </a:lnTo>
                  <a:lnTo>
                    <a:pt x="50" y="827"/>
                  </a:lnTo>
                  <a:lnTo>
                    <a:pt x="58" y="825"/>
                  </a:lnTo>
                  <a:lnTo>
                    <a:pt x="126" y="813"/>
                  </a:lnTo>
                  <a:lnTo>
                    <a:pt x="126" y="813"/>
                  </a:lnTo>
                  <a:lnTo>
                    <a:pt x="130" y="813"/>
                  </a:lnTo>
                  <a:lnTo>
                    <a:pt x="136" y="814"/>
                  </a:lnTo>
                  <a:lnTo>
                    <a:pt x="139" y="816"/>
                  </a:lnTo>
                  <a:lnTo>
                    <a:pt x="142" y="821"/>
                  </a:lnTo>
                  <a:lnTo>
                    <a:pt x="206" y="909"/>
                  </a:lnTo>
                  <a:lnTo>
                    <a:pt x="206" y="909"/>
                  </a:lnTo>
                  <a:close/>
                  <a:moveTo>
                    <a:pt x="526" y="557"/>
                  </a:moveTo>
                  <a:lnTo>
                    <a:pt x="526" y="557"/>
                  </a:lnTo>
                  <a:lnTo>
                    <a:pt x="526" y="551"/>
                  </a:lnTo>
                  <a:lnTo>
                    <a:pt x="528" y="546"/>
                  </a:lnTo>
                  <a:lnTo>
                    <a:pt x="530" y="541"/>
                  </a:lnTo>
                  <a:lnTo>
                    <a:pt x="534" y="538"/>
                  </a:lnTo>
                  <a:lnTo>
                    <a:pt x="538" y="535"/>
                  </a:lnTo>
                  <a:lnTo>
                    <a:pt x="542" y="532"/>
                  </a:lnTo>
                  <a:lnTo>
                    <a:pt x="546" y="531"/>
                  </a:lnTo>
                  <a:lnTo>
                    <a:pt x="552" y="531"/>
                  </a:lnTo>
                  <a:lnTo>
                    <a:pt x="552" y="531"/>
                  </a:lnTo>
                  <a:lnTo>
                    <a:pt x="557" y="531"/>
                  </a:lnTo>
                  <a:lnTo>
                    <a:pt x="562" y="532"/>
                  </a:lnTo>
                  <a:lnTo>
                    <a:pt x="566" y="535"/>
                  </a:lnTo>
                  <a:lnTo>
                    <a:pt x="570" y="538"/>
                  </a:lnTo>
                  <a:lnTo>
                    <a:pt x="573" y="541"/>
                  </a:lnTo>
                  <a:lnTo>
                    <a:pt x="576" y="546"/>
                  </a:lnTo>
                  <a:lnTo>
                    <a:pt x="578" y="551"/>
                  </a:lnTo>
                  <a:lnTo>
                    <a:pt x="578" y="557"/>
                  </a:lnTo>
                  <a:lnTo>
                    <a:pt x="578" y="664"/>
                  </a:lnTo>
                  <a:lnTo>
                    <a:pt x="677" y="721"/>
                  </a:lnTo>
                  <a:lnTo>
                    <a:pt x="677" y="721"/>
                  </a:lnTo>
                  <a:lnTo>
                    <a:pt x="681" y="725"/>
                  </a:lnTo>
                  <a:lnTo>
                    <a:pt x="684" y="729"/>
                  </a:lnTo>
                  <a:lnTo>
                    <a:pt x="688" y="733"/>
                  </a:lnTo>
                  <a:lnTo>
                    <a:pt x="689" y="738"/>
                  </a:lnTo>
                  <a:lnTo>
                    <a:pt x="690" y="742"/>
                  </a:lnTo>
                  <a:lnTo>
                    <a:pt x="690" y="747"/>
                  </a:lnTo>
                  <a:lnTo>
                    <a:pt x="689" y="753"/>
                  </a:lnTo>
                  <a:lnTo>
                    <a:pt x="687" y="757"/>
                  </a:lnTo>
                  <a:lnTo>
                    <a:pt x="687" y="757"/>
                  </a:lnTo>
                  <a:lnTo>
                    <a:pt x="683" y="761"/>
                  </a:lnTo>
                  <a:lnTo>
                    <a:pt x="680" y="765"/>
                  </a:lnTo>
                  <a:lnTo>
                    <a:pt x="676" y="768"/>
                  </a:lnTo>
                  <a:lnTo>
                    <a:pt x="670" y="769"/>
                  </a:lnTo>
                  <a:lnTo>
                    <a:pt x="666" y="770"/>
                  </a:lnTo>
                  <a:lnTo>
                    <a:pt x="661" y="770"/>
                  </a:lnTo>
                  <a:lnTo>
                    <a:pt x="656" y="769"/>
                  </a:lnTo>
                  <a:lnTo>
                    <a:pt x="651" y="767"/>
                  </a:lnTo>
                  <a:lnTo>
                    <a:pt x="552" y="710"/>
                  </a:lnTo>
                  <a:lnTo>
                    <a:pt x="453" y="767"/>
                  </a:lnTo>
                  <a:lnTo>
                    <a:pt x="453" y="767"/>
                  </a:lnTo>
                  <a:lnTo>
                    <a:pt x="447" y="769"/>
                  </a:lnTo>
                  <a:lnTo>
                    <a:pt x="443" y="770"/>
                  </a:lnTo>
                  <a:lnTo>
                    <a:pt x="438" y="770"/>
                  </a:lnTo>
                  <a:lnTo>
                    <a:pt x="433" y="769"/>
                  </a:lnTo>
                  <a:lnTo>
                    <a:pt x="428" y="768"/>
                  </a:lnTo>
                  <a:lnTo>
                    <a:pt x="424" y="765"/>
                  </a:lnTo>
                  <a:lnTo>
                    <a:pt x="420" y="761"/>
                  </a:lnTo>
                  <a:lnTo>
                    <a:pt x="417" y="757"/>
                  </a:lnTo>
                  <a:lnTo>
                    <a:pt x="417" y="757"/>
                  </a:lnTo>
                  <a:lnTo>
                    <a:pt x="415" y="753"/>
                  </a:lnTo>
                  <a:lnTo>
                    <a:pt x="414" y="747"/>
                  </a:lnTo>
                  <a:lnTo>
                    <a:pt x="414" y="742"/>
                  </a:lnTo>
                  <a:lnTo>
                    <a:pt x="415" y="738"/>
                  </a:lnTo>
                  <a:lnTo>
                    <a:pt x="416" y="733"/>
                  </a:lnTo>
                  <a:lnTo>
                    <a:pt x="419" y="729"/>
                  </a:lnTo>
                  <a:lnTo>
                    <a:pt x="423" y="725"/>
                  </a:lnTo>
                  <a:lnTo>
                    <a:pt x="427" y="721"/>
                  </a:lnTo>
                  <a:lnTo>
                    <a:pt x="526" y="664"/>
                  </a:lnTo>
                  <a:lnTo>
                    <a:pt x="526" y="557"/>
                  </a:lnTo>
                  <a:lnTo>
                    <a:pt x="526" y="557"/>
                  </a:lnTo>
                  <a:close/>
                  <a:moveTo>
                    <a:pt x="896" y="557"/>
                  </a:moveTo>
                  <a:lnTo>
                    <a:pt x="896" y="557"/>
                  </a:lnTo>
                  <a:lnTo>
                    <a:pt x="886" y="557"/>
                  </a:lnTo>
                  <a:lnTo>
                    <a:pt x="876" y="559"/>
                  </a:lnTo>
                  <a:lnTo>
                    <a:pt x="868" y="561"/>
                  </a:lnTo>
                  <a:lnTo>
                    <a:pt x="859" y="565"/>
                  </a:lnTo>
                  <a:lnTo>
                    <a:pt x="851" y="569"/>
                  </a:lnTo>
                  <a:lnTo>
                    <a:pt x="843" y="574"/>
                  </a:lnTo>
                  <a:lnTo>
                    <a:pt x="835" y="580"/>
                  </a:lnTo>
                  <a:lnTo>
                    <a:pt x="829" y="587"/>
                  </a:lnTo>
                  <a:lnTo>
                    <a:pt x="822" y="594"/>
                  </a:lnTo>
                  <a:lnTo>
                    <a:pt x="817" y="602"/>
                  </a:lnTo>
                  <a:lnTo>
                    <a:pt x="813" y="610"/>
                  </a:lnTo>
                  <a:lnTo>
                    <a:pt x="810" y="619"/>
                  </a:lnTo>
                  <a:lnTo>
                    <a:pt x="806" y="629"/>
                  </a:lnTo>
                  <a:lnTo>
                    <a:pt x="804" y="638"/>
                  </a:lnTo>
                  <a:lnTo>
                    <a:pt x="803" y="648"/>
                  </a:lnTo>
                  <a:lnTo>
                    <a:pt x="802" y="658"/>
                  </a:lnTo>
                  <a:lnTo>
                    <a:pt x="802" y="658"/>
                  </a:lnTo>
                  <a:lnTo>
                    <a:pt x="803" y="669"/>
                  </a:lnTo>
                  <a:lnTo>
                    <a:pt x="804" y="679"/>
                  </a:lnTo>
                  <a:lnTo>
                    <a:pt x="807" y="690"/>
                  </a:lnTo>
                  <a:lnTo>
                    <a:pt x="811" y="701"/>
                  </a:lnTo>
                  <a:lnTo>
                    <a:pt x="815" y="711"/>
                  </a:lnTo>
                  <a:lnTo>
                    <a:pt x="819" y="721"/>
                  </a:lnTo>
                  <a:lnTo>
                    <a:pt x="826" y="731"/>
                  </a:lnTo>
                  <a:lnTo>
                    <a:pt x="832" y="740"/>
                  </a:lnTo>
                  <a:lnTo>
                    <a:pt x="839" y="748"/>
                  </a:lnTo>
                  <a:lnTo>
                    <a:pt x="846" y="756"/>
                  </a:lnTo>
                  <a:lnTo>
                    <a:pt x="854" y="762"/>
                  </a:lnTo>
                  <a:lnTo>
                    <a:pt x="862" y="769"/>
                  </a:lnTo>
                  <a:lnTo>
                    <a:pt x="872" y="773"/>
                  </a:lnTo>
                  <a:lnTo>
                    <a:pt x="881" y="776"/>
                  </a:lnTo>
                  <a:lnTo>
                    <a:pt x="890" y="779"/>
                  </a:lnTo>
                  <a:lnTo>
                    <a:pt x="900" y="779"/>
                  </a:lnTo>
                  <a:lnTo>
                    <a:pt x="900" y="779"/>
                  </a:lnTo>
                  <a:lnTo>
                    <a:pt x="910" y="779"/>
                  </a:lnTo>
                  <a:lnTo>
                    <a:pt x="920" y="775"/>
                  </a:lnTo>
                  <a:lnTo>
                    <a:pt x="928" y="772"/>
                  </a:lnTo>
                  <a:lnTo>
                    <a:pt x="937" y="767"/>
                  </a:lnTo>
                  <a:lnTo>
                    <a:pt x="945" y="761"/>
                  </a:lnTo>
                  <a:lnTo>
                    <a:pt x="953" y="754"/>
                  </a:lnTo>
                  <a:lnTo>
                    <a:pt x="960" y="746"/>
                  </a:lnTo>
                  <a:lnTo>
                    <a:pt x="967" y="738"/>
                  </a:lnTo>
                  <a:lnTo>
                    <a:pt x="973" y="728"/>
                  </a:lnTo>
                  <a:lnTo>
                    <a:pt x="979" y="718"/>
                  </a:lnTo>
                  <a:lnTo>
                    <a:pt x="983" y="707"/>
                  </a:lnTo>
                  <a:lnTo>
                    <a:pt x="986" y="698"/>
                  </a:lnTo>
                  <a:lnTo>
                    <a:pt x="990" y="687"/>
                  </a:lnTo>
                  <a:lnTo>
                    <a:pt x="992" y="676"/>
                  </a:lnTo>
                  <a:lnTo>
                    <a:pt x="993" y="665"/>
                  </a:lnTo>
                  <a:lnTo>
                    <a:pt x="994" y="655"/>
                  </a:lnTo>
                  <a:lnTo>
                    <a:pt x="994" y="655"/>
                  </a:lnTo>
                  <a:lnTo>
                    <a:pt x="993" y="644"/>
                  </a:lnTo>
                  <a:lnTo>
                    <a:pt x="991" y="634"/>
                  </a:lnTo>
                  <a:lnTo>
                    <a:pt x="989" y="624"/>
                  </a:lnTo>
                  <a:lnTo>
                    <a:pt x="985" y="616"/>
                  </a:lnTo>
                  <a:lnTo>
                    <a:pt x="981" y="607"/>
                  </a:lnTo>
                  <a:lnTo>
                    <a:pt x="977" y="599"/>
                  </a:lnTo>
                  <a:lnTo>
                    <a:pt x="970" y="591"/>
                  </a:lnTo>
                  <a:lnTo>
                    <a:pt x="964" y="585"/>
                  </a:lnTo>
                  <a:lnTo>
                    <a:pt x="957" y="578"/>
                  </a:lnTo>
                  <a:lnTo>
                    <a:pt x="950" y="572"/>
                  </a:lnTo>
                  <a:lnTo>
                    <a:pt x="942" y="567"/>
                  </a:lnTo>
                  <a:lnTo>
                    <a:pt x="934" y="563"/>
                  </a:lnTo>
                  <a:lnTo>
                    <a:pt x="925" y="560"/>
                  </a:lnTo>
                  <a:lnTo>
                    <a:pt x="915" y="558"/>
                  </a:lnTo>
                  <a:lnTo>
                    <a:pt x="905" y="557"/>
                  </a:lnTo>
                  <a:lnTo>
                    <a:pt x="896" y="557"/>
                  </a:lnTo>
                  <a:lnTo>
                    <a:pt x="896" y="557"/>
                  </a:lnTo>
                  <a:close/>
                  <a:moveTo>
                    <a:pt x="898" y="909"/>
                  </a:moveTo>
                  <a:lnTo>
                    <a:pt x="962" y="821"/>
                  </a:lnTo>
                  <a:lnTo>
                    <a:pt x="962" y="821"/>
                  </a:lnTo>
                  <a:lnTo>
                    <a:pt x="965" y="816"/>
                  </a:lnTo>
                  <a:lnTo>
                    <a:pt x="968" y="814"/>
                  </a:lnTo>
                  <a:lnTo>
                    <a:pt x="973" y="813"/>
                  </a:lnTo>
                  <a:lnTo>
                    <a:pt x="978" y="813"/>
                  </a:lnTo>
                  <a:lnTo>
                    <a:pt x="1046" y="825"/>
                  </a:lnTo>
                  <a:lnTo>
                    <a:pt x="1046" y="825"/>
                  </a:lnTo>
                  <a:lnTo>
                    <a:pt x="1054" y="827"/>
                  </a:lnTo>
                  <a:lnTo>
                    <a:pt x="1062" y="830"/>
                  </a:lnTo>
                  <a:lnTo>
                    <a:pt x="1068" y="835"/>
                  </a:lnTo>
                  <a:lnTo>
                    <a:pt x="1074" y="840"/>
                  </a:lnTo>
                  <a:lnTo>
                    <a:pt x="1078" y="845"/>
                  </a:lnTo>
                  <a:lnTo>
                    <a:pt x="1082" y="851"/>
                  </a:lnTo>
                  <a:lnTo>
                    <a:pt x="1084" y="855"/>
                  </a:lnTo>
                  <a:lnTo>
                    <a:pt x="1087" y="861"/>
                  </a:lnTo>
                  <a:lnTo>
                    <a:pt x="1087" y="861"/>
                  </a:lnTo>
                  <a:lnTo>
                    <a:pt x="1095" y="933"/>
                  </a:lnTo>
                  <a:lnTo>
                    <a:pt x="1102" y="987"/>
                  </a:lnTo>
                  <a:lnTo>
                    <a:pt x="1104" y="1009"/>
                  </a:lnTo>
                  <a:lnTo>
                    <a:pt x="1104" y="1032"/>
                  </a:lnTo>
                  <a:lnTo>
                    <a:pt x="1103" y="1054"/>
                  </a:lnTo>
                  <a:lnTo>
                    <a:pt x="1102" y="1077"/>
                  </a:lnTo>
                  <a:lnTo>
                    <a:pt x="1102" y="1077"/>
                  </a:lnTo>
                  <a:lnTo>
                    <a:pt x="1100" y="1083"/>
                  </a:lnTo>
                  <a:lnTo>
                    <a:pt x="1098" y="1088"/>
                  </a:lnTo>
                  <a:lnTo>
                    <a:pt x="1095" y="1092"/>
                  </a:lnTo>
                  <a:lnTo>
                    <a:pt x="1091" y="1097"/>
                  </a:lnTo>
                  <a:lnTo>
                    <a:pt x="1087" y="1100"/>
                  </a:lnTo>
                  <a:lnTo>
                    <a:pt x="1082" y="1102"/>
                  </a:lnTo>
                  <a:lnTo>
                    <a:pt x="1077" y="1104"/>
                  </a:lnTo>
                  <a:lnTo>
                    <a:pt x="1072" y="1104"/>
                  </a:lnTo>
                  <a:lnTo>
                    <a:pt x="724" y="1104"/>
                  </a:lnTo>
                  <a:lnTo>
                    <a:pt x="724" y="1104"/>
                  </a:lnTo>
                  <a:lnTo>
                    <a:pt x="719" y="1104"/>
                  </a:lnTo>
                  <a:lnTo>
                    <a:pt x="714" y="1102"/>
                  </a:lnTo>
                  <a:lnTo>
                    <a:pt x="708" y="1100"/>
                  </a:lnTo>
                  <a:lnTo>
                    <a:pt x="704" y="1097"/>
                  </a:lnTo>
                  <a:lnTo>
                    <a:pt x="701" y="1092"/>
                  </a:lnTo>
                  <a:lnTo>
                    <a:pt x="697" y="1088"/>
                  </a:lnTo>
                  <a:lnTo>
                    <a:pt x="695" y="1083"/>
                  </a:lnTo>
                  <a:lnTo>
                    <a:pt x="694" y="1077"/>
                  </a:lnTo>
                  <a:lnTo>
                    <a:pt x="694" y="1077"/>
                  </a:lnTo>
                  <a:lnTo>
                    <a:pt x="693" y="1054"/>
                  </a:lnTo>
                  <a:lnTo>
                    <a:pt x="692" y="1032"/>
                  </a:lnTo>
                  <a:lnTo>
                    <a:pt x="692" y="1009"/>
                  </a:lnTo>
                  <a:lnTo>
                    <a:pt x="694" y="987"/>
                  </a:lnTo>
                  <a:lnTo>
                    <a:pt x="700" y="933"/>
                  </a:lnTo>
                  <a:lnTo>
                    <a:pt x="709" y="861"/>
                  </a:lnTo>
                  <a:lnTo>
                    <a:pt x="709" y="861"/>
                  </a:lnTo>
                  <a:lnTo>
                    <a:pt x="711" y="855"/>
                  </a:lnTo>
                  <a:lnTo>
                    <a:pt x="714" y="851"/>
                  </a:lnTo>
                  <a:lnTo>
                    <a:pt x="717" y="845"/>
                  </a:lnTo>
                  <a:lnTo>
                    <a:pt x="722" y="840"/>
                  </a:lnTo>
                  <a:lnTo>
                    <a:pt x="728" y="835"/>
                  </a:lnTo>
                  <a:lnTo>
                    <a:pt x="734" y="830"/>
                  </a:lnTo>
                  <a:lnTo>
                    <a:pt x="742" y="827"/>
                  </a:lnTo>
                  <a:lnTo>
                    <a:pt x="750" y="825"/>
                  </a:lnTo>
                  <a:lnTo>
                    <a:pt x="818" y="813"/>
                  </a:lnTo>
                  <a:lnTo>
                    <a:pt x="818" y="813"/>
                  </a:lnTo>
                  <a:lnTo>
                    <a:pt x="822" y="813"/>
                  </a:lnTo>
                  <a:lnTo>
                    <a:pt x="827" y="814"/>
                  </a:lnTo>
                  <a:lnTo>
                    <a:pt x="831" y="816"/>
                  </a:lnTo>
                  <a:lnTo>
                    <a:pt x="834" y="821"/>
                  </a:lnTo>
                  <a:lnTo>
                    <a:pt x="898" y="909"/>
                  </a:lnTo>
                  <a:lnTo>
                    <a:pt x="898" y="90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 name="Freeform: Shape 23"/>
            <p:cNvSpPr/>
            <p:nvPr/>
          </p:nvSpPr>
          <p:spPr bwMode="auto">
            <a:xfrm>
              <a:off x="9502577" y="4139524"/>
              <a:ext cx="546024" cy="547015"/>
            </a:xfrm>
            <a:custGeom>
              <a:avLst/>
              <a:gdLst>
                <a:gd name="T0" fmla="*/ 600 w 1102"/>
                <a:gd name="T1" fmla="*/ 929 h 1104"/>
                <a:gd name="T2" fmla="*/ 809 w 1102"/>
                <a:gd name="T3" fmla="*/ 836 h 1104"/>
                <a:gd name="T4" fmla="*/ 830 w 1102"/>
                <a:gd name="T5" fmla="*/ 805 h 1104"/>
                <a:gd name="T6" fmla="*/ 1099 w 1102"/>
                <a:gd name="T7" fmla="*/ 858 h 1104"/>
                <a:gd name="T8" fmla="*/ 886 w 1102"/>
                <a:gd name="T9" fmla="*/ 879 h 1104"/>
                <a:gd name="T10" fmla="*/ 871 w 1102"/>
                <a:gd name="T11" fmla="*/ 986 h 1104"/>
                <a:gd name="T12" fmla="*/ 670 w 1102"/>
                <a:gd name="T13" fmla="*/ 1076 h 1104"/>
                <a:gd name="T14" fmla="*/ 636 w 1102"/>
                <a:gd name="T15" fmla="*/ 1104 h 1104"/>
                <a:gd name="T16" fmla="*/ 388 w 1102"/>
                <a:gd name="T17" fmla="*/ 1036 h 1104"/>
                <a:gd name="T18" fmla="*/ 199 w 1102"/>
                <a:gd name="T19" fmla="*/ 690 h 1104"/>
                <a:gd name="T20" fmla="*/ 236 w 1102"/>
                <a:gd name="T21" fmla="*/ 669 h 1104"/>
                <a:gd name="T22" fmla="*/ 244 w 1102"/>
                <a:gd name="T23" fmla="*/ 543 h 1104"/>
                <a:gd name="T24" fmla="*/ 50 w 1102"/>
                <a:gd name="T25" fmla="*/ 510 h 1104"/>
                <a:gd name="T26" fmla="*/ 10 w 1102"/>
                <a:gd name="T27" fmla="*/ 536 h 1104"/>
                <a:gd name="T28" fmla="*/ 10 w 1102"/>
                <a:gd name="T29" fmla="*/ 662 h 1104"/>
                <a:gd name="T30" fmla="*/ 211 w 1102"/>
                <a:gd name="T31" fmla="*/ 900 h 1104"/>
                <a:gd name="T32" fmla="*/ 315 w 1102"/>
                <a:gd name="T33" fmla="*/ 753 h 1104"/>
                <a:gd name="T34" fmla="*/ 463 w 1102"/>
                <a:gd name="T35" fmla="*/ 691 h 1104"/>
                <a:gd name="T36" fmla="*/ 398 w 1102"/>
                <a:gd name="T37" fmla="*/ 848 h 1104"/>
                <a:gd name="T38" fmla="*/ 282 w 1102"/>
                <a:gd name="T39" fmla="*/ 979 h 1104"/>
                <a:gd name="T40" fmla="*/ 216 w 1102"/>
                <a:gd name="T41" fmla="*/ 974 h 1104"/>
                <a:gd name="T42" fmla="*/ 204 w 1102"/>
                <a:gd name="T43" fmla="*/ 910 h 1104"/>
                <a:gd name="T44" fmla="*/ 536 w 1102"/>
                <a:gd name="T45" fmla="*/ 10 h 1104"/>
                <a:gd name="T46" fmla="*/ 573 w 1102"/>
                <a:gd name="T47" fmla="*/ 55 h 1104"/>
                <a:gd name="T48" fmla="*/ 577 w 1102"/>
                <a:gd name="T49" fmla="*/ 106 h 1104"/>
                <a:gd name="T50" fmla="*/ 545 w 1102"/>
                <a:gd name="T51" fmla="*/ 166 h 1104"/>
                <a:gd name="T52" fmla="*/ 489 w 1102"/>
                <a:gd name="T53" fmla="*/ 196 h 1104"/>
                <a:gd name="T54" fmla="*/ 441 w 1102"/>
                <a:gd name="T55" fmla="*/ 179 h 1104"/>
                <a:gd name="T56" fmla="*/ 412 w 1102"/>
                <a:gd name="T57" fmla="*/ 119 h 1104"/>
                <a:gd name="T58" fmla="*/ 413 w 1102"/>
                <a:gd name="T59" fmla="*/ 62 h 1104"/>
                <a:gd name="T60" fmla="*/ 449 w 1102"/>
                <a:gd name="T61" fmla="*/ 15 h 1104"/>
                <a:gd name="T62" fmla="*/ 504 w 1102"/>
                <a:gd name="T63" fmla="*/ 1 h 1104"/>
                <a:gd name="T64" fmla="*/ 534 w 1102"/>
                <a:gd name="T65" fmla="*/ 253 h 1104"/>
                <a:gd name="T66" fmla="*/ 647 w 1102"/>
                <a:gd name="T67" fmla="*/ 356 h 1104"/>
                <a:gd name="T68" fmla="*/ 778 w 1102"/>
                <a:gd name="T69" fmla="*/ 369 h 1104"/>
                <a:gd name="T70" fmla="*/ 813 w 1102"/>
                <a:gd name="T71" fmla="*/ 394 h 1104"/>
                <a:gd name="T72" fmla="*/ 805 w 1102"/>
                <a:gd name="T73" fmla="*/ 445 h 1104"/>
                <a:gd name="T74" fmla="*/ 686 w 1102"/>
                <a:gd name="T75" fmla="*/ 462 h 1104"/>
                <a:gd name="T76" fmla="*/ 599 w 1102"/>
                <a:gd name="T77" fmla="*/ 441 h 1104"/>
                <a:gd name="T78" fmla="*/ 518 w 1102"/>
                <a:gd name="T79" fmla="*/ 528 h 1104"/>
                <a:gd name="T80" fmla="*/ 646 w 1102"/>
                <a:gd name="T81" fmla="*/ 595 h 1104"/>
                <a:gd name="T82" fmla="*/ 727 w 1102"/>
                <a:gd name="T83" fmla="*/ 705 h 1104"/>
                <a:gd name="T84" fmla="*/ 761 w 1102"/>
                <a:gd name="T85" fmla="*/ 829 h 1104"/>
                <a:gd name="T86" fmla="*/ 712 w 1102"/>
                <a:gd name="T87" fmla="*/ 869 h 1104"/>
                <a:gd name="T88" fmla="*/ 662 w 1102"/>
                <a:gd name="T89" fmla="*/ 841 h 1104"/>
                <a:gd name="T90" fmla="*/ 556 w 1102"/>
                <a:gd name="T91" fmla="*/ 687 h 1104"/>
                <a:gd name="T92" fmla="*/ 314 w 1102"/>
                <a:gd name="T93" fmla="*/ 598 h 1104"/>
                <a:gd name="T94" fmla="*/ 276 w 1102"/>
                <a:gd name="T95" fmla="*/ 547 h 1104"/>
                <a:gd name="T96" fmla="*/ 253 w 1102"/>
                <a:gd name="T97" fmla="*/ 338 h 1104"/>
                <a:gd name="T98" fmla="*/ 222 w 1102"/>
                <a:gd name="T99" fmla="*/ 391 h 1104"/>
                <a:gd name="T100" fmla="*/ 193 w 1102"/>
                <a:gd name="T101" fmla="*/ 482 h 1104"/>
                <a:gd name="T102" fmla="*/ 143 w 1102"/>
                <a:gd name="T103" fmla="*/ 479 h 1104"/>
                <a:gd name="T104" fmla="*/ 130 w 1102"/>
                <a:gd name="T105" fmla="*/ 413 h 1104"/>
                <a:gd name="T106" fmla="*/ 175 w 1102"/>
                <a:gd name="T107" fmla="*/ 281 h 1104"/>
                <a:gd name="T108" fmla="*/ 333 w 1102"/>
                <a:gd name="T109" fmla="*/ 201 h 1104"/>
                <a:gd name="T110" fmla="*/ 423 w 1102"/>
                <a:gd name="T111" fmla="*/ 213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02" h="1104">
                  <a:moveTo>
                    <a:pt x="412" y="1026"/>
                  </a:moveTo>
                  <a:lnTo>
                    <a:pt x="593" y="1026"/>
                  </a:lnTo>
                  <a:lnTo>
                    <a:pt x="593" y="948"/>
                  </a:lnTo>
                  <a:lnTo>
                    <a:pt x="593" y="948"/>
                  </a:lnTo>
                  <a:lnTo>
                    <a:pt x="594" y="942"/>
                  </a:lnTo>
                  <a:lnTo>
                    <a:pt x="596" y="935"/>
                  </a:lnTo>
                  <a:lnTo>
                    <a:pt x="600" y="929"/>
                  </a:lnTo>
                  <a:lnTo>
                    <a:pt x="603" y="924"/>
                  </a:lnTo>
                  <a:lnTo>
                    <a:pt x="608" y="919"/>
                  </a:lnTo>
                  <a:lnTo>
                    <a:pt x="615" y="917"/>
                  </a:lnTo>
                  <a:lnTo>
                    <a:pt x="621" y="915"/>
                  </a:lnTo>
                  <a:lnTo>
                    <a:pt x="628" y="914"/>
                  </a:lnTo>
                  <a:lnTo>
                    <a:pt x="809" y="914"/>
                  </a:lnTo>
                  <a:lnTo>
                    <a:pt x="809" y="836"/>
                  </a:lnTo>
                  <a:lnTo>
                    <a:pt x="809" y="836"/>
                  </a:lnTo>
                  <a:lnTo>
                    <a:pt x="810" y="830"/>
                  </a:lnTo>
                  <a:lnTo>
                    <a:pt x="812" y="823"/>
                  </a:lnTo>
                  <a:lnTo>
                    <a:pt x="815" y="817"/>
                  </a:lnTo>
                  <a:lnTo>
                    <a:pt x="819" y="811"/>
                  </a:lnTo>
                  <a:lnTo>
                    <a:pt x="824" y="807"/>
                  </a:lnTo>
                  <a:lnTo>
                    <a:pt x="830" y="805"/>
                  </a:lnTo>
                  <a:lnTo>
                    <a:pt x="837" y="803"/>
                  </a:lnTo>
                  <a:lnTo>
                    <a:pt x="843" y="802"/>
                  </a:lnTo>
                  <a:lnTo>
                    <a:pt x="1102" y="802"/>
                  </a:lnTo>
                  <a:lnTo>
                    <a:pt x="1102" y="845"/>
                  </a:lnTo>
                  <a:lnTo>
                    <a:pt x="1102" y="845"/>
                  </a:lnTo>
                  <a:lnTo>
                    <a:pt x="1101" y="851"/>
                  </a:lnTo>
                  <a:lnTo>
                    <a:pt x="1099" y="858"/>
                  </a:lnTo>
                  <a:lnTo>
                    <a:pt x="1096" y="864"/>
                  </a:lnTo>
                  <a:lnTo>
                    <a:pt x="1092" y="870"/>
                  </a:lnTo>
                  <a:lnTo>
                    <a:pt x="1087" y="874"/>
                  </a:lnTo>
                  <a:lnTo>
                    <a:pt x="1081" y="876"/>
                  </a:lnTo>
                  <a:lnTo>
                    <a:pt x="1074" y="878"/>
                  </a:lnTo>
                  <a:lnTo>
                    <a:pt x="1068" y="879"/>
                  </a:lnTo>
                  <a:lnTo>
                    <a:pt x="886" y="879"/>
                  </a:lnTo>
                  <a:lnTo>
                    <a:pt x="886" y="957"/>
                  </a:lnTo>
                  <a:lnTo>
                    <a:pt x="886" y="957"/>
                  </a:lnTo>
                  <a:lnTo>
                    <a:pt x="885" y="963"/>
                  </a:lnTo>
                  <a:lnTo>
                    <a:pt x="883" y="970"/>
                  </a:lnTo>
                  <a:lnTo>
                    <a:pt x="881" y="976"/>
                  </a:lnTo>
                  <a:lnTo>
                    <a:pt x="877" y="982"/>
                  </a:lnTo>
                  <a:lnTo>
                    <a:pt x="871" y="986"/>
                  </a:lnTo>
                  <a:lnTo>
                    <a:pt x="865" y="988"/>
                  </a:lnTo>
                  <a:lnTo>
                    <a:pt x="858" y="990"/>
                  </a:lnTo>
                  <a:lnTo>
                    <a:pt x="852" y="991"/>
                  </a:lnTo>
                  <a:lnTo>
                    <a:pt x="671" y="991"/>
                  </a:lnTo>
                  <a:lnTo>
                    <a:pt x="671" y="1069"/>
                  </a:lnTo>
                  <a:lnTo>
                    <a:pt x="671" y="1069"/>
                  </a:lnTo>
                  <a:lnTo>
                    <a:pt x="670" y="1076"/>
                  </a:lnTo>
                  <a:lnTo>
                    <a:pt x="668" y="1082"/>
                  </a:lnTo>
                  <a:lnTo>
                    <a:pt x="664" y="1088"/>
                  </a:lnTo>
                  <a:lnTo>
                    <a:pt x="661" y="1094"/>
                  </a:lnTo>
                  <a:lnTo>
                    <a:pt x="656" y="1098"/>
                  </a:lnTo>
                  <a:lnTo>
                    <a:pt x="649" y="1100"/>
                  </a:lnTo>
                  <a:lnTo>
                    <a:pt x="643" y="1103"/>
                  </a:lnTo>
                  <a:lnTo>
                    <a:pt x="636" y="1104"/>
                  </a:lnTo>
                  <a:lnTo>
                    <a:pt x="378" y="1104"/>
                  </a:lnTo>
                  <a:lnTo>
                    <a:pt x="378" y="1060"/>
                  </a:lnTo>
                  <a:lnTo>
                    <a:pt x="378" y="1060"/>
                  </a:lnTo>
                  <a:lnTo>
                    <a:pt x="379" y="1054"/>
                  </a:lnTo>
                  <a:lnTo>
                    <a:pt x="381" y="1048"/>
                  </a:lnTo>
                  <a:lnTo>
                    <a:pt x="384" y="1041"/>
                  </a:lnTo>
                  <a:lnTo>
                    <a:pt x="388" y="1036"/>
                  </a:lnTo>
                  <a:lnTo>
                    <a:pt x="393" y="1031"/>
                  </a:lnTo>
                  <a:lnTo>
                    <a:pt x="399" y="1029"/>
                  </a:lnTo>
                  <a:lnTo>
                    <a:pt x="406" y="1027"/>
                  </a:lnTo>
                  <a:lnTo>
                    <a:pt x="412" y="1026"/>
                  </a:lnTo>
                  <a:lnTo>
                    <a:pt x="412" y="1026"/>
                  </a:lnTo>
                  <a:close/>
                  <a:moveTo>
                    <a:pt x="36" y="676"/>
                  </a:moveTo>
                  <a:lnTo>
                    <a:pt x="199" y="690"/>
                  </a:lnTo>
                  <a:lnTo>
                    <a:pt x="199" y="690"/>
                  </a:lnTo>
                  <a:lnTo>
                    <a:pt x="206" y="690"/>
                  </a:lnTo>
                  <a:lnTo>
                    <a:pt x="214" y="687"/>
                  </a:lnTo>
                  <a:lnTo>
                    <a:pt x="221" y="684"/>
                  </a:lnTo>
                  <a:lnTo>
                    <a:pt x="227" y="681"/>
                  </a:lnTo>
                  <a:lnTo>
                    <a:pt x="232" y="676"/>
                  </a:lnTo>
                  <a:lnTo>
                    <a:pt x="236" y="669"/>
                  </a:lnTo>
                  <a:lnTo>
                    <a:pt x="240" y="662"/>
                  </a:lnTo>
                  <a:lnTo>
                    <a:pt x="241" y="654"/>
                  </a:lnTo>
                  <a:lnTo>
                    <a:pt x="248" y="566"/>
                  </a:lnTo>
                  <a:lnTo>
                    <a:pt x="248" y="566"/>
                  </a:lnTo>
                  <a:lnTo>
                    <a:pt x="248" y="557"/>
                  </a:lnTo>
                  <a:lnTo>
                    <a:pt x="247" y="549"/>
                  </a:lnTo>
                  <a:lnTo>
                    <a:pt x="244" y="543"/>
                  </a:lnTo>
                  <a:lnTo>
                    <a:pt x="240" y="536"/>
                  </a:lnTo>
                  <a:lnTo>
                    <a:pt x="234" y="531"/>
                  </a:lnTo>
                  <a:lnTo>
                    <a:pt x="228" y="528"/>
                  </a:lnTo>
                  <a:lnTo>
                    <a:pt x="221" y="525"/>
                  </a:lnTo>
                  <a:lnTo>
                    <a:pt x="213" y="524"/>
                  </a:lnTo>
                  <a:lnTo>
                    <a:pt x="50" y="510"/>
                  </a:lnTo>
                  <a:lnTo>
                    <a:pt x="50" y="510"/>
                  </a:lnTo>
                  <a:lnTo>
                    <a:pt x="42" y="510"/>
                  </a:lnTo>
                  <a:lnTo>
                    <a:pt x="35" y="511"/>
                  </a:lnTo>
                  <a:lnTo>
                    <a:pt x="28" y="514"/>
                  </a:lnTo>
                  <a:lnTo>
                    <a:pt x="22" y="518"/>
                  </a:lnTo>
                  <a:lnTo>
                    <a:pt x="16" y="524"/>
                  </a:lnTo>
                  <a:lnTo>
                    <a:pt x="12" y="530"/>
                  </a:lnTo>
                  <a:lnTo>
                    <a:pt x="10" y="536"/>
                  </a:lnTo>
                  <a:lnTo>
                    <a:pt x="8" y="544"/>
                  </a:lnTo>
                  <a:lnTo>
                    <a:pt x="0" y="634"/>
                  </a:lnTo>
                  <a:lnTo>
                    <a:pt x="0" y="634"/>
                  </a:lnTo>
                  <a:lnTo>
                    <a:pt x="0" y="641"/>
                  </a:lnTo>
                  <a:lnTo>
                    <a:pt x="2" y="649"/>
                  </a:lnTo>
                  <a:lnTo>
                    <a:pt x="6" y="655"/>
                  </a:lnTo>
                  <a:lnTo>
                    <a:pt x="10" y="662"/>
                  </a:lnTo>
                  <a:lnTo>
                    <a:pt x="15" y="667"/>
                  </a:lnTo>
                  <a:lnTo>
                    <a:pt x="21" y="671"/>
                  </a:lnTo>
                  <a:lnTo>
                    <a:pt x="28" y="674"/>
                  </a:lnTo>
                  <a:lnTo>
                    <a:pt x="36" y="676"/>
                  </a:lnTo>
                  <a:lnTo>
                    <a:pt x="36" y="676"/>
                  </a:lnTo>
                  <a:close/>
                  <a:moveTo>
                    <a:pt x="211" y="900"/>
                  </a:moveTo>
                  <a:lnTo>
                    <a:pt x="211" y="900"/>
                  </a:lnTo>
                  <a:lnTo>
                    <a:pt x="263" y="839"/>
                  </a:lnTo>
                  <a:lnTo>
                    <a:pt x="282" y="815"/>
                  </a:lnTo>
                  <a:lnTo>
                    <a:pt x="289" y="804"/>
                  </a:lnTo>
                  <a:lnTo>
                    <a:pt x="297" y="792"/>
                  </a:lnTo>
                  <a:lnTo>
                    <a:pt x="303" y="780"/>
                  </a:lnTo>
                  <a:lnTo>
                    <a:pt x="310" y="767"/>
                  </a:lnTo>
                  <a:lnTo>
                    <a:pt x="315" y="753"/>
                  </a:lnTo>
                  <a:lnTo>
                    <a:pt x="320" y="737"/>
                  </a:lnTo>
                  <a:lnTo>
                    <a:pt x="331" y="700"/>
                  </a:lnTo>
                  <a:lnTo>
                    <a:pt x="342" y="653"/>
                  </a:lnTo>
                  <a:lnTo>
                    <a:pt x="342" y="653"/>
                  </a:lnTo>
                  <a:lnTo>
                    <a:pt x="451" y="687"/>
                  </a:lnTo>
                  <a:lnTo>
                    <a:pt x="451" y="687"/>
                  </a:lnTo>
                  <a:lnTo>
                    <a:pt x="463" y="691"/>
                  </a:lnTo>
                  <a:lnTo>
                    <a:pt x="463" y="691"/>
                  </a:lnTo>
                  <a:lnTo>
                    <a:pt x="444" y="745"/>
                  </a:lnTo>
                  <a:lnTo>
                    <a:pt x="428" y="786"/>
                  </a:lnTo>
                  <a:lnTo>
                    <a:pt x="421" y="804"/>
                  </a:lnTo>
                  <a:lnTo>
                    <a:pt x="413" y="820"/>
                  </a:lnTo>
                  <a:lnTo>
                    <a:pt x="406" y="834"/>
                  </a:lnTo>
                  <a:lnTo>
                    <a:pt x="398" y="848"/>
                  </a:lnTo>
                  <a:lnTo>
                    <a:pt x="388" y="861"/>
                  </a:lnTo>
                  <a:lnTo>
                    <a:pt x="379" y="874"/>
                  </a:lnTo>
                  <a:lnTo>
                    <a:pt x="356" y="901"/>
                  </a:lnTo>
                  <a:lnTo>
                    <a:pt x="328" y="932"/>
                  </a:lnTo>
                  <a:lnTo>
                    <a:pt x="291" y="971"/>
                  </a:lnTo>
                  <a:lnTo>
                    <a:pt x="291" y="971"/>
                  </a:lnTo>
                  <a:lnTo>
                    <a:pt x="282" y="979"/>
                  </a:lnTo>
                  <a:lnTo>
                    <a:pt x="272" y="985"/>
                  </a:lnTo>
                  <a:lnTo>
                    <a:pt x="262" y="988"/>
                  </a:lnTo>
                  <a:lnTo>
                    <a:pt x="251" y="988"/>
                  </a:lnTo>
                  <a:lnTo>
                    <a:pt x="242" y="988"/>
                  </a:lnTo>
                  <a:lnTo>
                    <a:pt x="232" y="985"/>
                  </a:lnTo>
                  <a:lnTo>
                    <a:pt x="223" y="981"/>
                  </a:lnTo>
                  <a:lnTo>
                    <a:pt x="216" y="974"/>
                  </a:lnTo>
                  <a:lnTo>
                    <a:pt x="208" y="968"/>
                  </a:lnTo>
                  <a:lnTo>
                    <a:pt x="203" y="959"/>
                  </a:lnTo>
                  <a:lnTo>
                    <a:pt x="199" y="950"/>
                  </a:lnTo>
                  <a:lnTo>
                    <a:pt x="198" y="941"/>
                  </a:lnTo>
                  <a:lnTo>
                    <a:pt x="197" y="931"/>
                  </a:lnTo>
                  <a:lnTo>
                    <a:pt x="199" y="920"/>
                  </a:lnTo>
                  <a:lnTo>
                    <a:pt x="204" y="910"/>
                  </a:lnTo>
                  <a:lnTo>
                    <a:pt x="211" y="900"/>
                  </a:lnTo>
                  <a:lnTo>
                    <a:pt x="211" y="900"/>
                  </a:lnTo>
                  <a:close/>
                  <a:moveTo>
                    <a:pt x="512" y="2"/>
                  </a:moveTo>
                  <a:lnTo>
                    <a:pt x="512" y="2"/>
                  </a:lnTo>
                  <a:lnTo>
                    <a:pt x="521" y="4"/>
                  </a:lnTo>
                  <a:lnTo>
                    <a:pt x="529" y="7"/>
                  </a:lnTo>
                  <a:lnTo>
                    <a:pt x="536" y="10"/>
                  </a:lnTo>
                  <a:lnTo>
                    <a:pt x="544" y="16"/>
                  </a:lnTo>
                  <a:lnTo>
                    <a:pt x="550" y="20"/>
                  </a:lnTo>
                  <a:lnTo>
                    <a:pt x="556" y="27"/>
                  </a:lnTo>
                  <a:lnTo>
                    <a:pt x="561" y="33"/>
                  </a:lnTo>
                  <a:lnTo>
                    <a:pt x="565" y="39"/>
                  </a:lnTo>
                  <a:lnTo>
                    <a:pt x="570" y="47"/>
                  </a:lnTo>
                  <a:lnTo>
                    <a:pt x="573" y="55"/>
                  </a:lnTo>
                  <a:lnTo>
                    <a:pt x="576" y="62"/>
                  </a:lnTo>
                  <a:lnTo>
                    <a:pt x="577" y="71"/>
                  </a:lnTo>
                  <a:lnTo>
                    <a:pt x="578" y="79"/>
                  </a:lnTo>
                  <a:lnTo>
                    <a:pt x="579" y="88"/>
                  </a:lnTo>
                  <a:lnTo>
                    <a:pt x="578" y="98"/>
                  </a:lnTo>
                  <a:lnTo>
                    <a:pt x="577" y="106"/>
                  </a:lnTo>
                  <a:lnTo>
                    <a:pt x="577" y="106"/>
                  </a:lnTo>
                  <a:lnTo>
                    <a:pt x="575" y="115"/>
                  </a:lnTo>
                  <a:lnTo>
                    <a:pt x="572" y="125"/>
                  </a:lnTo>
                  <a:lnTo>
                    <a:pt x="567" y="133"/>
                  </a:lnTo>
                  <a:lnTo>
                    <a:pt x="563" y="142"/>
                  </a:lnTo>
                  <a:lnTo>
                    <a:pt x="558" y="149"/>
                  </a:lnTo>
                  <a:lnTo>
                    <a:pt x="551" y="158"/>
                  </a:lnTo>
                  <a:lnTo>
                    <a:pt x="545" y="166"/>
                  </a:lnTo>
                  <a:lnTo>
                    <a:pt x="538" y="172"/>
                  </a:lnTo>
                  <a:lnTo>
                    <a:pt x="531" y="179"/>
                  </a:lnTo>
                  <a:lnTo>
                    <a:pt x="522" y="184"/>
                  </a:lnTo>
                  <a:lnTo>
                    <a:pt x="515" y="188"/>
                  </a:lnTo>
                  <a:lnTo>
                    <a:pt x="506" y="192"/>
                  </a:lnTo>
                  <a:lnTo>
                    <a:pt x="497" y="195"/>
                  </a:lnTo>
                  <a:lnTo>
                    <a:pt x="489" y="196"/>
                  </a:lnTo>
                  <a:lnTo>
                    <a:pt x="480" y="196"/>
                  </a:lnTo>
                  <a:lnTo>
                    <a:pt x="471" y="195"/>
                  </a:lnTo>
                  <a:lnTo>
                    <a:pt x="471" y="195"/>
                  </a:lnTo>
                  <a:lnTo>
                    <a:pt x="464" y="193"/>
                  </a:lnTo>
                  <a:lnTo>
                    <a:pt x="455" y="188"/>
                  </a:lnTo>
                  <a:lnTo>
                    <a:pt x="449" y="184"/>
                  </a:lnTo>
                  <a:lnTo>
                    <a:pt x="441" y="179"/>
                  </a:lnTo>
                  <a:lnTo>
                    <a:pt x="436" y="171"/>
                  </a:lnTo>
                  <a:lnTo>
                    <a:pt x="430" y="165"/>
                  </a:lnTo>
                  <a:lnTo>
                    <a:pt x="425" y="156"/>
                  </a:lnTo>
                  <a:lnTo>
                    <a:pt x="421" y="147"/>
                  </a:lnTo>
                  <a:lnTo>
                    <a:pt x="418" y="139"/>
                  </a:lnTo>
                  <a:lnTo>
                    <a:pt x="414" y="129"/>
                  </a:lnTo>
                  <a:lnTo>
                    <a:pt x="412" y="119"/>
                  </a:lnTo>
                  <a:lnTo>
                    <a:pt x="410" y="110"/>
                  </a:lnTo>
                  <a:lnTo>
                    <a:pt x="409" y="100"/>
                  </a:lnTo>
                  <a:lnTo>
                    <a:pt x="409" y="90"/>
                  </a:lnTo>
                  <a:lnTo>
                    <a:pt x="410" y="80"/>
                  </a:lnTo>
                  <a:lnTo>
                    <a:pt x="411" y="71"/>
                  </a:lnTo>
                  <a:lnTo>
                    <a:pt x="411" y="71"/>
                  </a:lnTo>
                  <a:lnTo>
                    <a:pt x="413" y="62"/>
                  </a:lnTo>
                  <a:lnTo>
                    <a:pt x="416" y="54"/>
                  </a:lnTo>
                  <a:lnTo>
                    <a:pt x="421" y="46"/>
                  </a:lnTo>
                  <a:lnTo>
                    <a:pt x="425" y="38"/>
                  </a:lnTo>
                  <a:lnTo>
                    <a:pt x="430" y="32"/>
                  </a:lnTo>
                  <a:lnTo>
                    <a:pt x="436" y="25"/>
                  </a:lnTo>
                  <a:lnTo>
                    <a:pt x="442" y="20"/>
                  </a:lnTo>
                  <a:lnTo>
                    <a:pt x="449" y="15"/>
                  </a:lnTo>
                  <a:lnTo>
                    <a:pt x="455" y="10"/>
                  </a:lnTo>
                  <a:lnTo>
                    <a:pt x="463" y="7"/>
                  </a:lnTo>
                  <a:lnTo>
                    <a:pt x="470" y="4"/>
                  </a:lnTo>
                  <a:lnTo>
                    <a:pt x="479" y="2"/>
                  </a:lnTo>
                  <a:lnTo>
                    <a:pt x="487" y="1"/>
                  </a:lnTo>
                  <a:lnTo>
                    <a:pt x="495" y="0"/>
                  </a:lnTo>
                  <a:lnTo>
                    <a:pt x="504" y="1"/>
                  </a:lnTo>
                  <a:lnTo>
                    <a:pt x="512" y="2"/>
                  </a:lnTo>
                  <a:lnTo>
                    <a:pt x="512" y="2"/>
                  </a:lnTo>
                  <a:close/>
                  <a:moveTo>
                    <a:pt x="503" y="239"/>
                  </a:moveTo>
                  <a:lnTo>
                    <a:pt x="503" y="239"/>
                  </a:lnTo>
                  <a:lnTo>
                    <a:pt x="510" y="242"/>
                  </a:lnTo>
                  <a:lnTo>
                    <a:pt x="522" y="246"/>
                  </a:lnTo>
                  <a:lnTo>
                    <a:pt x="534" y="253"/>
                  </a:lnTo>
                  <a:lnTo>
                    <a:pt x="539" y="257"/>
                  </a:lnTo>
                  <a:lnTo>
                    <a:pt x="545" y="262"/>
                  </a:lnTo>
                  <a:lnTo>
                    <a:pt x="545" y="262"/>
                  </a:lnTo>
                  <a:lnTo>
                    <a:pt x="614" y="330"/>
                  </a:lnTo>
                  <a:lnTo>
                    <a:pt x="627" y="340"/>
                  </a:lnTo>
                  <a:lnTo>
                    <a:pt x="637" y="349"/>
                  </a:lnTo>
                  <a:lnTo>
                    <a:pt x="647" y="356"/>
                  </a:lnTo>
                  <a:lnTo>
                    <a:pt x="657" y="362"/>
                  </a:lnTo>
                  <a:lnTo>
                    <a:pt x="667" y="366"/>
                  </a:lnTo>
                  <a:lnTo>
                    <a:pt x="677" y="368"/>
                  </a:lnTo>
                  <a:lnTo>
                    <a:pt x="688" y="370"/>
                  </a:lnTo>
                  <a:lnTo>
                    <a:pt x="701" y="372"/>
                  </a:lnTo>
                  <a:lnTo>
                    <a:pt x="733" y="372"/>
                  </a:lnTo>
                  <a:lnTo>
                    <a:pt x="778" y="369"/>
                  </a:lnTo>
                  <a:lnTo>
                    <a:pt x="778" y="369"/>
                  </a:lnTo>
                  <a:lnTo>
                    <a:pt x="786" y="370"/>
                  </a:lnTo>
                  <a:lnTo>
                    <a:pt x="794" y="373"/>
                  </a:lnTo>
                  <a:lnTo>
                    <a:pt x="800" y="376"/>
                  </a:lnTo>
                  <a:lnTo>
                    <a:pt x="807" y="381"/>
                  </a:lnTo>
                  <a:lnTo>
                    <a:pt x="810" y="388"/>
                  </a:lnTo>
                  <a:lnTo>
                    <a:pt x="813" y="394"/>
                  </a:lnTo>
                  <a:lnTo>
                    <a:pt x="815" y="402"/>
                  </a:lnTo>
                  <a:lnTo>
                    <a:pt x="816" y="409"/>
                  </a:lnTo>
                  <a:lnTo>
                    <a:pt x="816" y="418"/>
                  </a:lnTo>
                  <a:lnTo>
                    <a:pt x="814" y="425"/>
                  </a:lnTo>
                  <a:lnTo>
                    <a:pt x="812" y="432"/>
                  </a:lnTo>
                  <a:lnTo>
                    <a:pt x="809" y="438"/>
                  </a:lnTo>
                  <a:lnTo>
                    <a:pt x="805" y="445"/>
                  </a:lnTo>
                  <a:lnTo>
                    <a:pt x="798" y="449"/>
                  </a:lnTo>
                  <a:lnTo>
                    <a:pt x="792" y="452"/>
                  </a:lnTo>
                  <a:lnTo>
                    <a:pt x="784" y="453"/>
                  </a:lnTo>
                  <a:lnTo>
                    <a:pt x="784" y="453"/>
                  </a:lnTo>
                  <a:lnTo>
                    <a:pt x="738" y="459"/>
                  </a:lnTo>
                  <a:lnTo>
                    <a:pt x="701" y="462"/>
                  </a:lnTo>
                  <a:lnTo>
                    <a:pt x="686" y="462"/>
                  </a:lnTo>
                  <a:lnTo>
                    <a:pt x="671" y="462"/>
                  </a:lnTo>
                  <a:lnTo>
                    <a:pt x="658" y="462"/>
                  </a:lnTo>
                  <a:lnTo>
                    <a:pt x="646" y="460"/>
                  </a:lnTo>
                  <a:lnTo>
                    <a:pt x="634" y="457"/>
                  </a:lnTo>
                  <a:lnTo>
                    <a:pt x="622" y="452"/>
                  </a:lnTo>
                  <a:lnTo>
                    <a:pt x="610" y="447"/>
                  </a:lnTo>
                  <a:lnTo>
                    <a:pt x="599" y="441"/>
                  </a:lnTo>
                  <a:lnTo>
                    <a:pt x="586" y="431"/>
                  </a:lnTo>
                  <a:lnTo>
                    <a:pt x="571" y="421"/>
                  </a:lnTo>
                  <a:lnTo>
                    <a:pt x="538" y="393"/>
                  </a:lnTo>
                  <a:lnTo>
                    <a:pt x="516" y="514"/>
                  </a:lnTo>
                  <a:lnTo>
                    <a:pt x="516" y="514"/>
                  </a:lnTo>
                  <a:lnTo>
                    <a:pt x="516" y="521"/>
                  </a:lnTo>
                  <a:lnTo>
                    <a:pt x="518" y="528"/>
                  </a:lnTo>
                  <a:lnTo>
                    <a:pt x="521" y="533"/>
                  </a:lnTo>
                  <a:lnTo>
                    <a:pt x="526" y="538"/>
                  </a:lnTo>
                  <a:lnTo>
                    <a:pt x="526" y="538"/>
                  </a:lnTo>
                  <a:lnTo>
                    <a:pt x="575" y="558"/>
                  </a:lnTo>
                  <a:lnTo>
                    <a:pt x="614" y="576"/>
                  </a:lnTo>
                  <a:lnTo>
                    <a:pt x="631" y="585"/>
                  </a:lnTo>
                  <a:lnTo>
                    <a:pt x="646" y="595"/>
                  </a:lnTo>
                  <a:lnTo>
                    <a:pt x="660" y="604"/>
                  </a:lnTo>
                  <a:lnTo>
                    <a:pt x="673" y="616"/>
                  </a:lnTo>
                  <a:lnTo>
                    <a:pt x="685" y="629"/>
                  </a:lnTo>
                  <a:lnTo>
                    <a:pt x="696" y="644"/>
                  </a:lnTo>
                  <a:lnTo>
                    <a:pt x="706" y="662"/>
                  </a:lnTo>
                  <a:lnTo>
                    <a:pt x="716" y="682"/>
                  </a:lnTo>
                  <a:lnTo>
                    <a:pt x="727" y="705"/>
                  </a:lnTo>
                  <a:lnTo>
                    <a:pt x="738" y="732"/>
                  </a:lnTo>
                  <a:lnTo>
                    <a:pt x="748" y="762"/>
                  </a:lnTo>
                  <a:lnTo>
                    <a:pt x="759" y="796"/>
                  </a:lnTo>
                  <a:lnTo>
                    <a:pt x="759" y="796"/>
                  </a:lnTo>
                  <a:lnTo>
                    <a:pt x="762" y="808"/>
                  </a:lnTo>
                  <a:lnTo>
                    <a:pt x="764" y="819"/>
                  </a:lnTo>
                  <a:lnTo>
                    <a:pt x="761" y="829"/>
                  </a:lnTo>
                  <a:lnTo>
                    <a:pt x="758" y="837"/>
                  </a:lnTo>
                  <a:lnTo>
                    <a:pt x="753" y="846"/>
                  </a:lnTo>
                  <a:lnTo>
                    <a:pt x="746" y="852"/>
                  </a:lnTo>
                  <a:lnTo>
                    <a:pt x="739" y="859"/>
                  </a:lnTo>
                  <a:lnTo>
                    <a:pt x="730" y="863"/>
                  </a:lnTo>
                  <a:lnTo>
                    <a:pt x="722" y="866"/>
                  </a:lnTo>
                  <a:lnTo>
                    <a:pt x="712" y="869"/>
                  </a:lnTo>
                  <a:lnTo>
                    <a:pt x="702" y="869"/>
                  </a:lnTo>
                  <a:lnTo>
                    <a:pt x="692" y="866"/>
                  </a:lnTo>
                  <a:lnTo>
                    <a:pt x="684" y="863"/>
                  </a:lnTo>
                  <a:lnTo>
                    <a:pt x="675" y="858"/>
                  </a:lnTo>
                  <a:lnTo>
                    <a:pt x="669" y="850"/>
                  </a:lnTo>
                  <a:lnTo>
                    <a:pt x="662" y="841"/>
                  </a:lnTo>
                  <a:lnTo>
                    <a:pt x="662" y="841"/>
                  </a:lnTo>
                  <a:lnTo>
                    <a:pt x="645" y="807"/>
                  </a:lnTo>
                  <a:lnTo>
                    <a:pt x="629" y="778"/>
                  </a:lnTo>
                  <a:lnTo>
                    <a:pt x="614" y="754"/>
                  </a:lnTo>
                  <a:lnTo>
                    <a:pt x="600" y="733"/>
                  </a:lnTo>
                  <a:lnTo>
                    <a:pt x="586" y="715"/>
                  </a:lnTo>
                  <a:lnTo>
                    <a:pt x="571" y="700"/>
                  </a:lnTo>
                  <a:lnTo>
                    <a:pt x="556" y="687"/>
                  </a:lnTo>
                  <a:lnTo>
                    <a:pt x="539" y="677"/>
                  </a:lnTo>
                  <a:lnTo>
                    <a:pt x="521" y="668"/>
                  </a:lnTo>
                  <a:lnTo>
                    <a:pt x="502" y="659"/>
                  </a:lnTo>
                  <a:lnTo>
                    <a:pt x="479" y="651"/>
                  </a:lnTo>
                  <a:lnTo>
                    <a:pt x="453" y="642"/>
                  </a:lnTo>
                  <a:lnTo>
                    <a:pt x="393" y="624"/>
                  </a:lnTo>
                  <a:lnTo>
                    <a:pt x="314" y="598"/>
                  </a:lnTo>
                  <a:lnTo>
                    <a:pt x="314" y="598"/>
                  </a:lnTo>
                  <a:lnTo>
                    <a:pt x="303" y="591"/>
                  </a:lnTo>
                  <a:lnTo>
                    <a:pt x="296" y="584"/>
                  </a:lnTo>
                  <a:lnTo>
                    <a:pt x="288" y="576"/>
                  </a:lnTo>
                  <a:lnTo>
                    <a:pt x="283" y="567"/>
                  </a:lnTo>
                  <a:lnTo>
                    <a:pt x="278" y="557"/>
                  </a:lnTo>
                  <a:lnTo>
                    <a:pt x="276" y="547"/>
                  </a:lnTo>
                  <a:lnTo>
                    <a:pt x="274" y="535"/>
                  </a:lnTo>
                  <a:lnTo>
                    <a:pt x="274" y="525"/>
                  </a:lnTo>
                  <a:lnTo>
                    <a:pt x="312" y="317"/>
                  </a:lnTo>
                  <a:lnTo>
                    <a:pt x="312" y="317"/>
                  </a:lnTo>
                  <a:lnTo>
                    <a:pt x="283" y="326"/>
                  </a:lnTo>
                  <a:lnTo>
                    <a:pt x="261" y="334"/>
                  </a:lnTo>
                  <a:lnTo>
                    <a:pt x="253" y="338"/>
                  </a:lnTo>
                  <a:lnTo>
                    <a:pt x="245" y="344"/>
                  </a:lnTo>
                  <a:lnTo>
                    <a:pt x="240" y="349"/>
                  </a:lnTo>
                  <a:lnTo>
                    <a:pt x="235" y="354"/>
                  </a:lnTo>
                  <a:lnTo>
                    <a:pt x="231" y="362"/>
                  </a:lnTo>
                  <a:lnTo>
                    <a:pt x="228" y="370"/>
                  </a:lnTo>
                  <a:lnTo>
                    <a:pt x="225" y="380"/>
                  </a:lnTo>
                  <a:lnTo>
                    <a:pt x="222" y="391"/>
                  </a:lnTo>
                  <a:lnTo>
                    <a:pt x="217" y="420"/>
                  </a:lnTo>
                  <a:lnTo>
                    <a:pt x="211" y="458"/>
                  </a:lnTo>
                  <a:lnTo>
                    <a:pt x="211" y="458"/>
                  </a:lnTo>
                  <a:lnTo>
                    <a:pt x="208" y="465"/>
                  </a:lnTo>
                  <a:lnTo>
                    <a:pt x="205" y="472"/>
                  </a:lnTo>
                  <a:lnTo>
                    <a:pt x="200" y="477"/>
                  </a:lnTo>
                  <a:lnTo>
                    <a:pt x="193" y="482"/>
                  </a:lnTo>
                  <a:lnTo>
                    <a:pt x="187" y="485"/>
                  </a:lnTo>
                  <a:lnTo>
                    <a:pt x="179" y="487"/>
                  </a:lnTo>
                  <a:lnTo>
                    <a:pt x="172" y="488"/>
                  </a:lnTo>
                  <a:lnTo>
                    <a:pt x="164" y="487"/>
                  </a:lnTo>
                  <a:lnTo>
                    <a:pt x="157" y="486"/>
                  </a:lnTo>
                  <a:lnTo>
                    <a:pt x="149" y="483"/>
                  </a:lnTo>
                  <a:lnTo>
                    <a:pt x="143" y="479"/>
                  </a:lnTo>
                  <a:lnTo>
                    <a:pt x="136" y="474"/>
                  </a:lnTo>
                  <a:lnTo>
                    <a:pt x="132" y="467"/>
                  </a:lnTo>
                  <a:lnTo>
                    <a:pt x="129" y="461"/>
                  </a:lnTo>
                  <a:lnTo>
                    <a:pt x="126" y="452"/>
                  </a:lnTo>
                  <a:lnTo>
                    <a:pt x="126" y="443"/>
                  </a:lnTo>
                  <a:lnTo>
                    <a:pt x="126" y="443"/>
                  </a:lnTo>
                  <a:lnTo>
                    <a:pt x="130" y="413"/>
                  </a:lnTo>
                  <a:lnTo>
                    <a:pt x="134" y="386"/>
                  </a:lnTo>
                  <a:lnTo>
                    <a:pt x="138" y="362"/>
                  </a:lnTo>
                  <a:lnTo>
                    <a:pt x="143" y="341"/>
                  </a:lnTo>
                  <a:lnTo>
                    <a:pt x="149" y="323"/>
                  </a:lnTo>
                  <a:lnTo>
                    <a:pt x="157" y="307"/>
                  </a:lnTo>
                  <a:lnTo>
                    <a:pt x="165" y="293"/>
                  </a:lnTo>
                  <a:lnTo>
                    <a:pt x="175" y="281"/>
                  </a:lnTo>
                  <a:lnTo>
                    <a:pt x="187" y="269"/>
                  </a:lnTo>
                  <a:lnTo>
                    <a:pt x="201" y="259"/>
                  </a:lnTo>
                  <a:lnTo>
                    <a:pt x="216" y="250"/>
                  </a:lnTo>
                  <a:lnTo>
                    <a:pt x="234" y="241"/>
                  </a:lnTo>
                  <a:lnTo>
                    <a:pt x="255" y="231"/>
                  </a:lnTo>
                  <a:lnTo>
                    <a:pt x="278" y="223"/>
                  </a:lnTo>
                  <a:lnTo>
                    <a:pt x="333" y="201"/>
                  </a:lnTo>
                  <a:lnTo>
                    <a:pt x="333" y="201"/>
                  </a:lnTo>
                  <a:lnTo>
                    <a:pt x="343" y="199"/>
                  </a:lnTo>
                  <a:lnTo>
                    <a:pt x="355" y="199"/>
                  </a:lnTo>
                  <a:lnTo>
                    <a:pt x="369" y="200"/>
                  </a:lnTo>
                  <a:lnTo>
                    <a:pt x="382" y="202"/>
                  </a:lnTo>
                  <a:lnTo>
                    <a:pt x="407" y="208"/>
                  </a:lnTo>
                  <a:lnTo>
                    <a:pt x="423" y="213"/>
                  </a:lnTo>
                  <a:lnTo>
                    <a:pt x="472" y="300"/>
                  </a:lnTo>
                  <a:lnTo>
                    <a:pt x="503" y="239"/>
                  </a:lnTo>
                  <a:lnTo>
                    <a:pt x="503" y="23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 name="TextBox 33"/>
            <p:cNvSpPr txBox="1"/>
            <p:nvPr/>
          </p:nvSpPr>
          <p:spPr>
            <a:xfrm>
              <a:off x="1660004" y="2181379"/>
              <a:ext cx="3303693" cy="3051387"/>
            </a:xfrm>
            <a:prstGeom prst="rect">
              <a:avLst/>
            </a:prstGeom>
          </p:spPr>
          <p:txBody>
            <a:bodyPr vert="horz" wrap="square" lIns="0" tIns="0" rIns="360000" bIns="0" anchor="t" anchorCtr="0">
              <a:noAutofit/>
            </a:bodyPr>
            <a:lstStyle/>
            <a:p>
              <a:pPr algn="l" fontAlgn="auto">
                <a:lnSpc>
                  <a:spcPct val="150000"/>
                </a:lnSpc>
              </a:pPr>
              <a:r>
                <a:rPr lang="zh-CN" altLang="en-US" sz="1600">
                  <a:solidFill>
                    <a:srgbClr val="50706D"/>
                  </a:solidFill>
                  <a:latin typeface="Arial Unicode MS" panose="020B0604020202020204" charset="-122"/>
                  <a:ea typeface="Arial Unicode MS" panose="020B0604020202020204" charset="-122"/>
                </a:rPr>
                <a:t>售前客服遇到了售后问题（没有转接之前），售后客服可以通过售前客服直接与顾客沟通，帮助售前解决遇到的售后问题</a:t>
              </a:r>
              <a:endParaRPr lang="zh-CN" altLang="en-US" sz="1600">
                <a:solidFill>
                  <a:srgbClr val="50706D"/>
                </a:solidFill>
                <a:latin typeface="Arial Unicode MS" panose="020B0604020202020204" charset="-122"/>
                <a:ea typeface="Arial Unicode MS" panose="020B0604020202020204" charset="-122"/>
              </a:endParaRPr>
            </a:p>
          </p:txBody>
        </p:sp>
        <p:sp>
          <p:nvSpPr>
            <p:cNvPr id="20" name="TextBox 36"/>
            <p:cNvSpPr txBox="1"/>
            <p:nvPr/>
          </p:nvSpPr>
          <p:spPr>
            <a:xfrm>
              <a:off x="7665410" y="3059373"/>
              <a:ext cx="3802380" cy="1036320"/>
            </a:xfrm>
            <a:prstGeom prst="rect">
              <a:avLst/>
            </a:prstGeom>
          </p:spPr>
          <p:txBody>
            <a:bodyPr vert="horz" wrap="square" lIns="360000" tIns="0" rIns="0" bIns="0" anchor="t" anchorCtr="0">
              <a:normAutofit lnSpcReduction="10000"/>
            </a:bodyPr>
            <a:lstStyle/>
            <a:p>
              <a:pPr algn="l" fontAlgn="auto">
                <a:lnSpc>
                  <a:spcPct val="150000"/>
                </a:lnSpc>
              </a:pPr>
              <a:r>
                <a:rPr lang="zh-CN" altLang="en-US" sz="1600">
                  <a:solidFill>
                    <a:srgbClr val="50706D"/>
                  </a:solidFill>
                  <a:latin typeface="Arial Unicode MS" panose="020B0604020202020204" charset="-122"/>
                  <a:ea typeface="Arial Unicode MS" panose="020B0604020202020204" charset="-122"/>
                </a:rPr>
                <a:t>对于店铺活动，需要及时的与售前客服沟通</a:t>
              </a:r>
              <a:endParaRPr lang="zh-CN" altLang="en-US" sz="1600">
                <a:solidFill>
                  <a:srgbClr val="50706D"/>
                </a:solidFill>
                <a:latin typeface="Arial Unicode MS" panose="020B0604020202020204" charset="-122"/>
                <a:ea typeface="Arial Unicode MS" panose="020B0604020202020204" charset="-122"/>
              </a:endParaRPr>
            </a:p>
          </p:txBody>
        </p:sp>
      </p:grpSp>
      <p:sp>
        <p:nvSpPr>
          <p:cNvPr id="25" name="Title 1"/>
          <p:cNvSpPr txBox="1"/>
          <p:nvPr/>
        </p:nvSpPr>
        <p:spPr>
          <a:xfrm>
            <a:off x="657860" y="185420"/>
            <a:ext cx="3746500"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sz="1800" dirty="0">
                <a:solidFill>
                  <a:schemeClr val="tx1">
                    <a:lumMod val="65000"/>
                    <a:lumOff val="35000"/>
                  </a:schemeClr>
                </a:solidFill>
                <a:latin typeface="微软雅黑" panose="020B0503020204020204" pitchFamily="34" charset="-122"/>
                <a:ea typeface="微软雅黑" panose="020B0503020204020204" pitchFamily="34" charset="-122"/>
                <a:sym typeface="+mn-ea"/>
              </a:rPr>
              <a:t>（5）对象</a:t>
            </a:r>
            <a:r>
              <a:rPr lang="zh-CN" sz="1800" dirty="0">
                <a:solidFill>
                  <a:schemeClr val="tx1">
                    <a:lumMod val="65000"/>
                    <a:lumOff val="35000"/>
                  </a:schemeClr>
                </a:solidFill>
                <a:latin typeface="微软雅黑" panose="020B0503020204020204" pitchFamily="34" charset="-122"/>
                <a:ea typeface="微软雅黑" panose="020B0503020204020204" pitchFamily="34" charset="-122"/>
                <a:sym typeface="+mn-ea"/>
              </a:rPr>
              <a:t>是</a:t>
            </a:r>
            <a:r>
              <a:rPr sz="1800" dirty="0">
                <a:solidFill>
                  <a:schemeClr val="tx1">
                    <a:lumMod val="65000"/>
                    <a:lumOff val="35000"/>
                  </a:schemeClr>
                </a:solidFill>
                <a:latin typeface="微软雅黑" panose="020B0503020204020204" pitchFamily="34" charset="-122"/>
                <a:ea typeface="微软雅黑" panose="020B0503020204020204" pitchFamily="34" charset="-122"/>
                <a:sym typeface="+mn-ea"/>
              </a:rPr>
              <a:t>同事</a:t>
            </a:r>
            <a:endParaRPr sz="18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139952" y="1653760"/>
            <a:ext cx="1080120" cy="768350"/>
          </a:xfrm>
          <a:prstGeom prst="rect">
            <a:avLst/>
          </a:prstGeom>
        </p:spPr>
        <p:txBody>
          <a:bodyPr wrap="square">
            <a:spAutoFit/>
          </a:bodyPr>
          <a:lstStyle/>
          <a:p>
            <a:pPr fontAlgn="auto">
              <a:spcBef>
                <a:spcPts val="0"/>
              </a:spcBef>
              <a:spcAft>
                <a:spcPts val="0"/>
              </a:spcAft>
              <a:defRPr/>
            </a:pPr>
            <a:r>
              <a:rPr lang="en-US" altLang="zh-CN" sz="4400" spc="300" dirty="0">
                <a:solidFill>
                  <a:schemeClr val="tx2"/>
                </a:solidFill>
                <a:latin typeface="Arial Unicode MS" panose="020B0604020202020204" charset="-122"/>
                <a:ea typeface="Arial Unicode MS" panose="020B0604020202020204" charset="-122"/>
                <a:sym typeface="微软雅黑" panose="020B0503020204020204" pitchFamily="34" charset="-122"/>
              </a:rPr>
              <a:t>04</a:t>
            </a:r>
            <a:endParaRPr lang="en-US" altLang="zh-CN" sz="4400" spc="300" dirty="0">
              <a:solidFill>
                <a:schemeClr val="tx2"/>
              </a:solidFill>
              <a:latin typeface="Arial Unicode MS" panose="020B0604020202020204" charset="-122"/>
              <a:ea typeface="Arial Unicode MS" panose="020B0604020202020204" charset="-122"/>
              <a:sym typeface="微软雅黑" panose="020B0503020204020204" pitchFamily="34" charset="-122"/>
            </a:endParaRPr>
          </a:p>
        </p:txBody>
      </p:sp>
      <p:sp>
        <p:nvSpPr>
          <p:cNvPr id="12" name="TextBox 71"/>
          <p:cNvSpPr txBox="1"/>
          <p:nvPr/>
        </p:nvSpPr>
        <p:spPr>
          <a:xfrm>
            <a:off x="2423309" y="2421646"/>
            <a:ext cx="4297680" cy="645160"/>
          </a:xfrm>
          <a:prstGeom prst="rect">
            <a:avLst/>
          </a:prstGeom>
          <a:noFill/>
        </p:spPr>
        <p:txBody>
          <a:bodyPr wrap="none" rtlCol="0">
            <a:spAutoFit/>
          </a:bodyPr>
          <a:lstStyle/>
          <a:p>
            <a:pPr algn="ctr"/>
            <a:r>
              <a:rPr lang="zh-CN" altLang="en-US" sz="3600" dirty="0">
                <a:solidFill>
                  <a:schemeClr val="tx2"/>
                </a:solidFill>
                <a:latin typeface="Arial Unicode MS" panose="020B0604020202020204" charset="-122"/>
                <a:ea typeface="Arial Unicode MS" panose="020B0604020202020204" charset="-122"/>
              </a:rPr>
              <a:t>售后客服的能力要求</a:t>
            </a:r>
            <a:endParaRPr lang="zh-CN" altLang="en-US" sz="3600" dirty="0">
              <a:solidFill>
                <a:schemeClr val="tx2"/>
              </a:solidFill>
              <a:latin typeface="Arial Unicode MS" panose="020B0604020202020204" charset="-122"/>
              <a:ea typeface="Arial Unicode MS" panose="020B0604020202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heckerboard(across)">
                                      <p:cBhvr>
                                        <p:cTn id="7" dur="500"/>
                                        <p:tgtEl>
                                          <p:spTgt spid="11"/>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6048664a-32dc-45f0-8894-22a0bafdb272"/>
          <p:cNvGrpSpPr>
            <a:grpSpLocks noChangeAspect="1"/>
          </p:cNvGrpSpPr>
          <p:nvPr/>
        </p:nvGrpSpPr>
        <p:grpSpPr>
          <a:xfrm>
            <a:off x="931948" y="1425848"/>
            <a:ext cx="7722870" cy="2525844"/>
            <a:chOff x="1291704" y="1891819"/>
            <a:chExt cx="10297159" cy="3367792"/>
          </a:xfrm>
        </p:grpSpPr>
        <p:sp>
          <p:nvSpPr>
            <p:cNvPr id="4" name="Oval 5"/>
            <p:cNvSpPr/>
            <p:nvPr/>
          </p:nvSpPr>
          <p:spPr>
            <a:xfrm>
              <a:off x="5093439" y="2574906"/>
              <a:ext cx="2005124" cy="2005124"/>
            </a:xfrm>
            <a:prstGeom prst="ellipse">
              <a:avLst/>
            </a:prstGeom>
            <a:noFill/>
            <a:ln w="28575">
              <a:solidFill>
                <a:schemeClr val="bg1">
                  <a:lumMod val="7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nchorCtr="0">
              <a:noAutofit/>
            </a:bodyPr>
            <a:lstStyle/>
            <a:p>
              <a:pPr algn="l" fontAlgn="auto">
                <a:lnSpc>
                  <a:spcPct val="150000"/>
                </a:lnSpc>
              </a:pPr>
              <a:r>
                <a:rPr sz="2000" dirty="0">
                  <a:solidFill>
                    <a:schemeClr val="tx1">
                      <a:lumMod val="65000"/>
                      <a:lumOff val="35000"/>
                    </a:schemeClr>
                  </a:solidFill>
                  <a:latin typeface="微软雅黑" panose="020B0503020204020204" pitchFamily="34" charset="-122"/>
                  <a:ea typeface="微软雅黑" panose="020B0503020204020204" pitchFamily="34" charset="-122"/>
                  <a:sym typeface="+mn-ea"/>
                </a:rPr>
                <a:t>能力要求</a:t>
              </a:r>
              <a:endParaRPr sz="20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algn="l"/>
              <a:endParaRPr sz="20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5" name="Isosceles Triangle 7"/>
            <p:cNvSpPr/>
            <p:nvPr/>
          </p:nvSpPr>
          <p:spPr>
            <a:xfrm rot="14400000" flipH="1" flipV="1">
              <a:off x="5319689" y="1936839"/>
              <a:ext cx="652791" cy="56275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nvGrpSpPr>
            <p:cNvPr id="6" name="Group 2"/>
            <p:cNvGrpSpPr/>
            <p:nvPr/>
          </p:nvGrpSpPr>
          <p:grpSpPr>
            <a:xfrm>
              <a:off x="4507373" y="1988840"/>
              <a:ext cx="3177256" cy="3177256"/>
              <a:chOff x="4711001" y="1988840"/>
              <a:chExt cx="3177256" cy="3177256"/>
            </a:xfrm>
          </p:grpSpPr>
          <p:sp>
            <p:nvSpPr>
              <p:cNvPr id="23" name="Block Arc 6"/>
              <p:cNvSpPr/>
              <p:nvPr/>
            </p:nvSpPr>
            <p:spPr>
              <a:xfrm rot="17100000" flipH="1" flipV="1">
                <a:off x="4711001" y="1988840"/>
                <a:ext cx="3177256" cy="3177256"/>
              </a:xfrm>
              <a:prstGeom prst="blockArc">
                <a:avLst>
                  <a:gd name="adj1" fmla="val 21599999"/>
                  <a:gd name="adj2" fmla="val 8180671"/>
                  <a:gd name="adj3" fmla="val 11913"/>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4" name="Block Arc 8"/>
              <p:cNvSpPr/>
              <p:nvPr/>
            </p:nvSpPr>
            <p:spPr>
              <a:xfrm rot="17100000">
                <a:off x="4711001" y="1988840"/>
                <a:ext cx="3177256" cy="3177256"/>
              </a:xfrm>
              <a:prstGeom prst="blockArc">
                <a:avLst>
                  <a:gd name="adj1" fmla="val 21599999"/>
                  <a:gd name="adj2" fmla="val 8180671"/>
                  <a:gd name="adj3" fmla="val 11913"/>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sp>
          <p:nvSpPr>
            <p:cNvPr id="7" name="Isosceles Triangle 9"/>
            <p:cNvSpPr/>
            <p:nvPr/>
          </p:nvSpPr>
          <p:spPr>
            <a:xfrm rot="3600000" flipV="1">
              <a:off x="6237385" y="4651840"/>
              <a:ext cx="652791" cy="562751"/>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2" name="Freeform: Shape 20"/>
            <p:cNvSpPr/>
            <p:nvPr/>
          </p:nvSpPr>
          <p:spPr bwMode="auto">
            <a:xfrm>
              <a:off x="2264906" y="4139028"/>
              <a:ext cx="548999" cy="548007"/>
            </a:xfrm>
            <a:custGeom>
              <a:avLst/>
              <a:gdLst>
                <a:gd name="T0" fmla="*/ 616 w 1108"/>
                <a:gd name="T1" fmla="*/ 812 h 1105"/>
                <a:gd name="T2" fmla="*/ 660 w 1108"/>
                <a:gd name="T3" fmla="*/ 767 h 1105"/>
                <a:gd name="T4" fmla="*/ 766 w 1108"/>
                <a:gd name="T5" fmla="*/ 654 h 1105"/>
                <a:gd name="T6" fmla="*/ 879 w 1108"/>
                <a:gd name="T7" fmla="*/ 449 h 1105"/>
                <a:gd name="T8" fmla="*/ 856 w 1108"/>
                <a:gd name="T9" fmla="*/ 277 h 1105"/>
                <a:gd name="T10" fmla="*/ 749 w 1108"/>
                <a:gd name="T11" fmla="*/ 142 h 1105"/>
                <a:gd name="T12" fmla="*/ 588 w 1108"/>
                <a:gd name="T13" fmla="*/ 80 h 1105"/>
                <a:gd name="T14" fmla="*/ 427 w 1108"/>
                <a:gd name="T15" fmla="*/ 104 h 1105"/>
                <a:gd name="T16" fmla="*/ 292 w 1108"/>
                <a:gd name="T17" fmla="*/ 209 h 1105"/>
                <a:gd name="T18" fmla="*/ 229 w 1108"/>
                <a:gd name="T19" fmla="*/ 371 h 1105"/>
                <a:gd name="T20" fmla="*/ 273 w 1108"/>
                <a:gd name="T21" fmla="*/ 571 h 1105"/>
                <a:gd name="T22" fmla="*/ 420 w 1108"/>
                <a:gd name="T23" fmla="*/ 708 h 1105"/>
                <a:gd name="T24" fmla="*/ 623 w 1108"/>
                <a:gd name="T25" fmla="*/ 1079 h 1105"/>
                <a:gd name="T26" fmla="*/ 506 w 1108"/>
                <a:gd name="T27" fmla="*/ 1098 h 1105"/>
                <a:gd name="T28" fmla="*/ 424 w 1108"/>
                <a:gd name="T29" fmla="*/ 1055 h 1105"/>
                <a:gd name="T30" fmla="*/ 373 w 1108"/>
                <a:gd name="T31" fmla="*/ 989 h 1105"/>
                <a:gd name="T32" fmla="*/ 292 w 1108"/>
                <a:gd name="T33" fmla="*/ 714 h 1105"/>
                <a:gd name="T34" fmla="*/ 153 w 1108"/>
                <a:gd name="T35" fmla="*/ 459 h 1105"/>
                <a:gd name="T36" fmla="*/ 181 w 1108"/>
                <a:gd name="T37" fmla="*/ 247 h 1105"/>
                <a:gd name="T38" fmla="*/ 312 w 1108"/>
                <a:gd name="T39" fmla="*/ 81 h 1105"/>
                <a:gd name="T40" fmla="*/ 513 w 1108"/>
                <a:gd name="T41" fmla="*/ 2 h 1105"/>
                <a:gd name="T42" fmla="*/ 712 w 1108"/>
                <a:gd name="T43" fmla="*/ 32 h 1105"/>
                <a:gd name="T44" fmla="*/ 879 w 1108"/>
                <a:gd name="T45" fmla="*/ 163 h 1105"/>
                <a:gd name="T46" fmla="*/ 956 w 1108"/>
                <a:gd name="T47" fmla="*/ 363 h 1105"/>
                <a:gd name="T48" fmla="*/ 903 w 1108"/>
                <a:gd name="T49" fmla="*/ 611 h 1105"/>
                <a:gd name="T50" fmla="*/ 739 w 1108"/>
                <a:gd name="T51" fmla="*/ 770 h 1105"/>
                <a:gd name="T52" fmla="*/ 716 w 1108"/>
                <a:gd name="T53" fmla="*/ 1032 h 1105"/>
                <a:gd name="T54" fmla="*/ 631 w 1108"/>
                <a:gd name="T55" fmla="*/ 1062 h 1105"/>
                <a:gd name="T56" fmla="*/ 939 w 1108"/>
                <a:gd name="T57" fmla="*/ 623 h 1105"/>
                <a:gd name="T58" fmla="*/ 1029 w 1108"/>
                <a:gd name="T59" fmla="*/ 646 h 1105"/>
                <a:gd name="T60" fmla="*/ 1023 w 1108"/>
                <a:gd name="T61" fmla="*/ 688 h 1105"/>
                <a:gd name="T62" fmla="*/ 965 w 1108"/>
                <a:gd name="T63" fmla="*/ 191 h 1105"/>
                <a:gd name="T64" fmla="*/ 937 w 1108"/>
                <a:gd name="T65" fmla="*/ 159 h 1105"/>
                <a:gd name="T66" fmla="*/ 1023 w 1108"/>
                <a:gd name="T67" fmla="*/ 113 h 1105"/>
                <a:gd name="T68" fmla="*/ 1029 w 1108"/>
                <a:gd name="T69" fmla="*/ 156 h 1105"/>
                <a:gd name="T70" fmla="*/ 1002 w 1108"/>
                <a:gd name="T71" fmla="*/ 411 h 1105"/>
                <a:gd name="T72" fmla="*/ 1025 w 1108"/>
                <a:gd name="T73" fmla="*/ 375 h 1105"/>
                <a:gd name="T74" fmla="*/ 1108 w 1108"/>
                <a:gd name="T75" fmla="*/ 401 h 1105"/>
                <a:gd name="T76" fmla="*/ 160 w 1108"/>
                <a:gd name="T77" fmla="*/ 143 h 1105"/>
                <a:gd name="T78" fmla="*/ 166 w 1108"/>
                <a:gd name="T79" fmla="*/ 182 h 1105"/>
                <a:gd name="T80" fmla="*/ 76 w 1108"/>
                <a:gd name="T81" fmla="*/ 152 h 1105"/>
                <a:gd name="T82" fmla="*/ 90 w 1108"/>
                <a:gd name="T83" fmla="*/ 112 h 1105"/>
                <a:gd name="T84" fmla="*/ 148 w 1108"/>
                <a:gd name="T85" fmla="*/ 610 h 1105"/>
                <a:gd name="T86" fmla="*/ 169 w 1108"/>
                <a:gd name="T87" fmla="*/ 648 h 1105"/>
                <a:gd name="T88" fmla="*/ 81 w 1108"/>
                <a:gd name="T89" fmla="*/ 686 h 1105"/>
                <a:gd name="T90" fmla="*/ 84 w 1108"/>
                <a:gd name="T91" fmla="*/ 643 h 1105"/>
                <a:gd name="T92" fmla="*/ 109 w 1108"/>
                <a:gd name="T93" fmla="*/ 396 h 1105"/>
                <a:gd name="T94" fmla="*/ 26 w 1108"/>
                <a:gd name="T95" fmla="*/ 427 h 1105"/>
                <a:gd name="T96" fmla="*/ 0 w 1108"/>
                <a:gd name="T97" fmla="*/ 396 h 1105"/>
                <a:gd name="T98" fmla="*/ 359 w 1108"/>
                <a:gd name="T99" fmla="*/ 286 h 1105"/>
                <a:gd name="T100" fmla="*/ 387 w 1108"/>
                <a:gd name="T101" fmla="*/ 253 h 1105"/>
                <a:gd name="T102" fmla="*/ 479 w 1108"/>
                <a:gd name="T103" fmla="*/ 306 h 1105"/>
                <a:gd name="T104" fmla="*/ 540 w 1108"/>
                <a:gd name="T105" fmla="*/ 238 h 1105"/>
                <a:gd name="T106" fmla="*/ 579 w 1108"/>
                <a:gd name="T107" fmla="*/ 254 h 1105"/>
                <a:gd name="T108" fmla="*/ 700 w 1108"/>
                <a:gd name="T109" fmla="*/ 272 h 1105"/>
                <a:gd name="T110" fmla="*/ 737 w 1108"/>
                <a:gd name="T111" fmla="*/ 256 h 1105"/>
                <a:gd name="T112" fmla="*/ 649 w 1108"/>
                <a:gd name="T113" fmla="*/ 620 h 1105"/>
                <a:gd name="T114" fmla="*/ 607 w 1108"/>
                <a:gd name="T115" fmla="*/ 616 h 1105"/>
                <a:gd name="T116" fmla="*/ 600 w 1108"/>
                <a:gd name="T117" fmla="*/ 353 h 1105"/>
                <a:gd name="T118" fmla="*/ 554 w 1108"/>
                <a:gd name="T119" fmla="*/ 440 h 1105"/>
                <a:gd name="T120" fmla="*/ 528 w 1108"/>
                <a:gd name="T121" fmla="*/ 350 h 1105"/>
                <a:gd name="T122" fmla="*/ 505 w 1108"/>
                <a:gd name="T123" fmla="*/ 607 h 1105"/>
                <a:gd name="T124" fmla="*/ 467 w 1108"/>
                <a:gd name="T125" fmla="*/ 626 h 1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08" h="1105">
                  <a:moveTo>
                    <a:pt x="451" y="781"/>
                  </a:moveTo>
                  <a:lnTo>
                    <a:pt x="451" y="781"/>
                  </a:lnTo>
                  <a:lnTo>
                    <a:pt x="453" y="787"/>
                  </a:lnTo>
                  <a:lnTo>
                    <a:pt x="455" y="794"/>
                  </a:lnTo>
                  <a:lnTo>
                    <a:pt x="459" y="799"/>
                  </a:lnTo>
                  <a:lnTo>
                    <a:pt x="465" y="803"/>
                  </a:lnTo>
                  <a:lnTo>
                    <a:pt x="471" y="808"/>
                  </a:lnTo>
                  <a:lnTo>
                    <a:pt x="478" y="810"/>
                  </a:lnTo>
                  <a:lnTo>
                    <a:pt x="485" y="812"/>
                  </a:lnTo>
                  <a:lnTo>
                    <a:pt x="493" y="812"/>
                  </a:lnTo>
                  <a:lnTo>
                    <a:pt x="616" y="812"/>
                  </a:lnTo>
                  <a:lnTo>
                    <a:pt x="616" y="812"/>
                  </a:lnTo>
                  <a:lnTo>
                    <a:pt x="623" y="812"/>
                  </a:lnTo>
                  <a:lnTo>
                    <a:pt x="631" y="810"/>
                  </a:lnTo>
                  <a:lnTo>
                    <a:pt x="637" y="806"/>
                  </a:lnTo>
                  <a:lnTo>
                    <a:pt x="644" y="803"/>
                  </a:lnTo>
                  <a:lnTo>
                    <a:pt x="649" y="799"/>
                  </a:lnTo>
                  <a:lnTo>
                    <a:pt x="654" y="794"/>
                  </a:lnTo>
                  <a:lnTo>
                    <a:pt x="656" y="787"/>
                  </a:lnTo>
                  <a:lnTo>
                    <a:pt x="658" y="781"/>
                  </a:lnTo>
                  <a:lnTo>
                    <a:pt x="658" y="781"/>
                  </a:lnTo>
                  <a:lnTo>
                    <a:pt x="660" y="767"/>
                  </a:lnTo>
                  <a:lnTo>
                    <a:pt x="663" y="754"/>
                  </a:lnTo>
                  <a:lnTo>
                    <a:pt x="668" y="741"/>
                  </a:lnTo>
                  <a:lnTo>
                    <a:pt x="674" y="729"/>
                  </a:lnTo>
                  <a:lnTo>
                    <a:pt x="680" y="718"/>
                  </a:lnTo>
                  <a:lnTo>
                    <a:pt x="689" y="708"/>
                  </a:lnTo>
                  <a:lnTo>
                    <a:pt x="700" y="700"/>
                  </a:lnTo>
                  <a:lnTo>
                    <a:pt x="712" y="692"/>
                  </a:lnTo>
                  <a:lnTo>
                    <a:pt x="712" y="692"/>
                  </a:lnTo>
                  <a:lnTo>
                    <a:pt x="731" y="680"/>
                  </a:lnTo>
                  <a:lnTo>
                    <a:pt x="748" y="668"/>
                  </a:lnTo>
                  <a:lnTo>
                    <a:pt x="766" y="654"/>
                  </a:lnTo>
                  <a:lnTo>
                    <a:pt x="782" y="639"/>
                  </a:lnTo>
                  <a:lnTo>
                    <a:pt x="797" y="624"/>
                  </a:lnTo>
                  <a:lnTo>
                    <a:pt x="811" y="607"/>
                  </a:lnTo>
                  <a:lnTo>
                    <a:pt x="824" y="590"/>
                  </a:lnTo>
                  <a:lnTo>
                    <a:pt x="836" y="571"/>
                  </a:lnTo>
                  <a:lnTo>
                    <a:pt x="846" y="553"/>
                  </a:lnTo>
                  <a:lnTo>
                    <a:pt x="855" y="533"/>
                  </a:lnTo>
                  <a:lnTo>
                    <a:pt x="863" y="513"/>
                  </a:lnTo>
                  <a:lnTo>
                    <a:pt x="869" y="492"/>
                  </a:lnTo>
                  <a:lnTo>
                    <a:pt x="875" y="471"/>
                  </a:lnTo>
                  <a:lnTo>
                    <a:pt x="879" y="449"/>
                  </a:lnTo>
                  <a:lnTo>
                    <a:pt x="881" y="427"/>
                  </a:lnTo>
                  <a:lnTo>
                    <a:pt x="881" y="404"/>
                  </a:lnTo>
                  <a:lnTo>
                    <a:pt x="881" y="404"/>
                  </a:lnTo>
                  <a:lnTo>
                    <a:pt x="881" y="388"/>
                  </a:lnTo>
                  <a:lnTo>
                    <a:pt x="880" y="371"/>
                  </a:lnTo>
                  <a:lnTo>
                    <a:pt x="878" y="355"/>
                  </a:lnTo>
                  <a:lnTo>
                    <a:pt x="875" y="339"/>
                  </a:lnTo>
                  <a:lnTo>
                    <a:pt x="871" y="323"/>
                  </a:lnTo>
                  <a:lnTo>
                    <a:pt x="867" y="307"/>
                  </a:lnTo>
                  <a:lnTo>
                    <a:pt x="862" y="292"/>
                  </a:lnTo>
                  <a:lnTo>
                    <a:pt x="856" y="277"/>
                  </a:lnTo>
                  <a:lnTo>
                    <a:pt x="849" y="263"/>
                  </a:lnTo>
                  <a:lnTo>
                    <a:pt x="842" y="249"/>
                  </a:lnTo>
                  <a:lnTo>
                    <a:pt x="834" y="235"/>
                  </a:lnTo>
                  <a:lnTo>
                    <a:pt x="826" y="222"/>
                  </a:lnTo>
                  <a:lnTo>
                    <a:pt x="816" y="209"/>
                  </a:lnTo>
                  <a:lnTo>
                    <a:pt x="807" y="196"/>
                  </a:lnTo>
                  <a:lnTo>
                    <a:pt x="797" y="184"/>
                  </a:lnTo>
                  <a:lnTo>
                    <a:pt x="785" y="174"/>
                  </a:lnTo>
                  <a:lnTo>
                    <a:pt x="774" y="163"/>
                  </a:lnTo>
                  <a:lnTo>
                    <a:pt x="762" y="152"/>
                  </a:lnTo>
                  <a:lnTo>
                    <a:pt x="749" y="142"/>
                  </a:lnTo>
                  <a:lnTo>
                    <a:pt x="738" y="134"/>
                  </a:lnTo>
                  <a:lnTo>
                    <a:pt x="724" y="125"/>
                  </a:lnTo>
                  <a:lnTo>
                    <a:pt x="711" y="118"/>
                  </a:lnTo>
                  <a:lnTo>
                    <a:pt x="697" y="110"/>
                  </a:lnTo>
                  <a:lnTo>
                    <a:pt x="682" y="104"/>
                  </a:lnTo>
                  <a:lnTo>
                    <a:pt x="666" y="97"/>
                  </a:lnTo>
                  <a:lnTo>
                    <a:pt x="651" y="93"/>
                  </a:lnTo>
                  <a:lnTo>
                    <a:pt x="636" y="88"/>
                  </a:lnTo>
                  <a:lnTo>
                    <a:pt x="620" y="84"/>
                  </a:lnTo>
                  <a:lnTo>
                    <a:pt x="604" y="82"/>
                  </a:lnTo>
                  <a:lnTo>
                    <a:pt x="588" y="80"/>
                  </a:lnTo>
                  <a:lnTo>
                    <a:pt x="572" y="78"/>
                  </a:lnTo>
                  <a:lnTo>
                    <a:pt x="554" y="78"/>
                  </a:lnTo>
                  <a:lnTo>
                    <a:pt x="554" y="78"/>
                  </a:lnTo>
                  <a:lnTo>
                    <a:pt x="537" y="78"/>
                  </a:lnTo>
                  <a:lnTo>
                    <a:pt x="521" y="80"/>
                  </a:lnTo>
                  <a:lnTo>
                    <a:pt x="505" y="82"/>
                  </a:lnTo>
                  <a:lnTo>
                    <a:pt x="489" y="84"/>
                  </a:lnTo>
                  <a:lnTo>
                    <a:pt x="472" y="88"/>
                  </a:lnTo>
                  <a:lnTo>
                    <a:pt x="457" y="93"/>
                  </a:lnTo>
                  <a:lnTo>
                    <a:pt x="442" y="97"/>
                  </a:lnTo>
                  <a:lnTo>
                    <a:pt x="427" y="104"/>
                  </a:lnTo>
                  <a:lnTo>
                    <a:pt x="412" y="110"/>
                  </a:lnTo>
                  <a:lnTo>
                    <a:pt x="398" y="118"/>
                  </a:lnTo>
                  <a:lnTo>
                    <a:pt x="385" y="125"/>
                  </a:lnTo>
                  <a:lnTo>
                    <a:pt x="371" y="134"/>
                  </a:lnTo>
                  <a:lnTo>
                    <a:pt x="359" y="142"/>
                  </a:lnTo>
                  <a:lnTo>
                    <a:pt x="346" y="152"/>
                  </a:lnTo>
                  <a:lnTo>
                    <a:pt x="334" y="163"/>
                  </a:lnTo>
                  <a:lnTo>
                    <a:pt x="324" y="174"/>
                  </a:lnTo>
                  <a:lnTo>
                    <a:pt x="312" y="184"/>
                  </a:lnTo>
                  <a:lnTo>
                    <a:pt x="302" y="196"/>
                  </a:lnTo>
                  <a:lnTo>
                    <a:pt x="292" y="209"/>
                  </a:lnTo>
                  <a:lnTo>
                    <a:pt x="283" y="222"/>
                  </a:lnTo>
                  <a:lnTo>
                    <a:pt x="275" y="235"/>
                  </a:lnTo>
                  <a:lnTo>
                    <a:pt x="266" y="249"/>
                  </a:lnTo>
                  <a:lnTo>
                    <a:pt x="260" y="263"/>
                  </a:lnTo>
                  <a:lnTo>
                    <a:pt x="252" y="277"/>
                  </a:lnTo>
                  <a:lnTo>
                    <a:pt x="247" y="292"/>
                  </a:lnTo>
                  <a:lnTo>
                    <a:pt x="242" y="307"/>
                  </a:lnTo>
                  <a:lnTo>
                    <a:pt x="237" y="323"/>
                  </a:lnTo>
                  <a:lnTo>
                    <a:pt x="234" y="339"/>
                  </a:lnTo>
                  <a:lnTo>
                    <a:pt x="231" y="355"/>
                  </a:lnTo>
                  <a:lnTo>
                    <a:pt x="229" y="371"/>
                  </a:lnTo>
                  <a:lnTo>
                    <a:pt x="228" y="388"/>
                  </a:lnTo>
                  <a:lnTo>
                    <a:pt x="228" y="404"/>
                  </a:lnTo>
                  <a:lnTo>
                    <a:pt x="228" y="404"/>
                  </a:lnTo>
                  <a:lnTo>
                    <a:pt x="228" y="427"/>
                  </a:lnTo>
                  <a:lnTo>
                    <a:pt x="230" y="449"/>
                  </a:lnTo>
                  <a:lnTo>
                    <a:pt x="234" y="471"/>
                  </a:lnTo>
                  <a:lnTo>
                    <a:pt x="240" y="492"/>
                  </a:lnTo>
                  <a:lnTo>
                    <a:pt x="246" y="513"/>
                  </a:lnTo>
                  <a:lnTo>
                    <a:pt x="254" y="533"/>
                  </a:lnTo>
                  <a:lnTo>
                    <a:pt x="262" y="553"/>
                  </a:lnTo>
                  <a:lnTo>
                    <a:pt x="273" y="571"/>
                  </a:lnTo>
                  <a:lnTo>
                    <a:pt x="285" y="590"/>
                  </a:lnTo>
                  <a:lnTo>
                    <a:pt x="298" y="607"/>
                  </a:lnTo>
                  <a:lnTo>
                    <a:pt x="312" y="624"/>
                  </a:lnTo>
                  <a:lnTo>
                    <a:pt x="327" y="639"/>
                  </a:lnTo>
                  <a:lnTo>
                    <a:pt x="343" y="654"/>
                  </a:lnTo>
                  <a:lnTo>
                    <a:pt x="360" y="668"/>
                  </a:lnTo>
                  <a:lnTo>
                    <a:pt x="379" y="680"/>
                  </a:lnTo>
                  <a:lnTo>
                    <a:pt x="397" y="692"/>
                  </a:lnTo>
                  <a:lnTo>
                    <a:pt x="397" y="692"/>
                  </a:lnTo>
                  <a:lnTo>
                    <a:pt x="409" y="700"/>
                  </a:lnTo>
                  <a:lnTo>
                    <a:pt x="420" y="708"/>
                  </a:lnTo>
                  <a:lnTo>
                    <a:pt x="428" y="718"/>
                  </a:lnTo>
                  <a:lnTo>
                    <a:pt x="435" y="729"/>
                  </a:lnTo>
                  <a:lnTo>
                    <a:pt x="441" y="741"/>
                  </a:lnTo>
                  <a:lnTo>
                    <a:pt x="445" y="754"/>
                  </a:lnTo>
                  <a:lnTo>
                    <a:pt x="449" y="767"/>
                  </a:lnTo>
                  <a:lnTo>
                    <a:pt x="451" y="781"/>
                  </a:lnTo>
                  <a:lnTo>
                    <a:pt x="451" y="781"/>
                  </a:lnTo>
                  <a:close/>
                  <a:moveTo>
                    <a:pt x="631" y="1062"/>
                  </a:moveTo>
                  <a:lnTo>
                    <a:pt x="631" y="1062"/>
                  </a:lnTo>
                  <a:lnTo>
                    <a:pt x="628" y="1071"/>
                  </a:lnTo>
                  <a:lnTo>
                    <a:pt x="623" y="1079"/>
                  </a:lnTo>
                  <a:lnTo>
                    <a:pt x="618" y="1087"/>
                  </a:lnTo>
                  <a:lnTo>
                    <a:pt x="610" y="1093"/>
                  </a:lnTo>
                  <a:lnTo>
                    <a:pt x="603" y="1098"/>
                  </a:lnTo>
                  <a:lnTo>
                    <a:pt x="594" y="1102"/>
                  </a:lnTo>
                  <a:lnTo>
                    <a:pt x="586" y="1104"/>
                  </a:lnTo>
                  <a:lnTo>
                    <a:pt x="576" y="1105"/>
                  </a:lnTo>
                  <a:lnTo>
                    <a:pt x="533" y="1105"/>
                  </a:lnTo>
                  <a:lnTo>
                    <a:pt x="533" y="1105"/>
                  </a:lnTo>
                  <a:lnTo>
                    <a:pt x="523" y="1104"/>
                  </a:lnTo>
                  <a:lnTo>
                    <a:pt x="513" y="1102"/>
                  </a:lnTo>
                  <a:lnTo>
                    <a:pt x="506" y="1098"/>
                  </a:lnTo>
                  <a:lnTo>
                    <a:pt x="497" y="1093"/>
                  </a:lnTo>
                  <a:lnTo>
                    <a:pt x="491" y="1087"/>
                  </a:lnTo>
                  <a:lnTo>
                    <a:pt x="485" y="1079"/>
                  </a:lnTo>
                  <a:lnTo>
                    <a:pt x="481" y="1071"/>
                  </a:lnTo>
                  <a:lnTo>
                    <a:pt x="478" y="1062"/>
                  </a:lnTo>
                  <a:lnTo>
                    <a:pt x="456" y="1062"/>
                  </a:lnTo>
                  <a:lnTo>
                    <a:pt x="456" y="1062"/>
                  </a:lnTo>
                  <a:lnTo>
                    <a:pt x="448" y="1062"/>
                  </a:lnTo>
                  <a:lnTo>
                    <a:pt x="439" y="1060"/>
                  </a:lnTo>
                  <a:lnTo>
                    <a:pt x="431" y="1059"/>
                  </a:lnTo>
                  <a:lnTo>
                    <a:pt x="424" y="1055"/>
                  </a:lnTo>
                  <a:lnTo>
                    <a:pt x="416" y="1052"/>
                  </a:lnTo>
                  <a:lnTo>
                    <a:pt x="410" y="1048"/>
                  </a:lnTo>
                  <a:lnTo>
                    <a:pt x="403" y="1044"/>
                  </a:lnTo>
                  <a:lnTo>
                    <a:pt x="398" y="1038"/>
                  </a:lnTo>
                  <a:lnTo>
                    <a:pt x="393" y="1032"/>
                  </a:lnTo>
                  <a:lnTo>
                    <a:pt x="387" y="1025"/>
                  </a:lnTo>
                  <a:lnTo>
                    <a:pt x="383" y="1019"/>
                  </a:lnTo>
                  <a:lnTo>
                    <a:pt x="380" y="1012"/>
                  </a:lnTo>
                  <a:lnTo>
                    <a:pt x="378" y="1005"/>
                  </a:lnTo>
                  <a:lnTo>
                    <a:pt x="375" y="996"/>
                  </a:lnTo>
                  <a:lnTo>
                    <a:pt x="373" y="989"/>
                  </a:lnTo>
                  <a:lnTo>
                    <a:pt x="373" y="980"/>
                  </a:lnTo>
                  <a:lnTo>
                    <a:pt x="374" y="783"/>
                  </a:lnTo>
                  <a:lnTo>
                    <a:pt x="374" y="783"/>
                  </a:lnTo>
                  <a:lnTo>
                    <a:pt x="373" y="775"/>
                  </a:lnTo>
                  <a:lnTo>
                    <a:pt x="370" y="770"/>
                  </a:lnTo>
                  <a:lnTo>
                    <a:pt x="366" y="764"/>
                  </a:lnTo>
                  <a:lnTo>
                    <a:pt x="360" y="760"/>
                  </a:lnTo>
                  <a:lnTo>
                    <a:pt x="360" y="760"/>
                  </a:lnTo>
                  <a:lnTo>
                    <a:pt x="337" y="746"/>
                  </a:lnTo>
                  <a:lnTo>
                    <a:pt x="314" y="730"/>
                  </a:lnTo>
                  <a:lnTo>
                    <a:pt x="292" y="714"/>
                  </a:lnTo>
                  <a:lnTo>
                    <a:pt x="273" y="695"/>
                  </a:lnTo>
                  <a:lnTo>
                    <a:pt x="254" y="676"/>
                  </a:lnTo>
                  <a:lnTo>
                    <a:pt x="236" y="656"/>
                  </a:lnTo>
                  <a:lnTo>
                    <a:pt x="221" y="634"/>
                  </a:lnTo>
                  <a:lnTo>
                    <a:pt x="206" y="611"/>
                  </a:lnTo>
                  <a:lnTo>
                    <a:pt x="193" y="588"/>
                  </a:lnTo>
                  <a:lnTo>
                    <a:pt x="182" y="564"/>
                  </a:lnTo>
                  <a:lnTo>
                    <a:pt x="173" y="538"/>
                  </a:lnTo>
                  <a:lnTo>
                    <a:pt x="164" y="512"/>
                  </a:lnTo>
                  <a:lnTo>
                    <a:pt x="158" y="486"/>
                  </a:lnTo>
                  <a:lnTo>
                    <a:pt x="153" y="459"/>
                  </a:lnTo>
                  <a:lnTo>
                    <a:pt x="151" y="432"/>
                  </a:lnTo>
                  <a:lnTo>
                    <a:pt x="150" y="404"/>
                  </a:lnTo>
                  <a:lnTo>
                    <a:pt x="150" y="404"/>
                  </a:lnTo>
                  <a:lnTo>
                    <a:pt x="150" y="384"/>
                  </a:lnTo>
                  <a:lnTo>
                    <a:pt x="152" y="363"/>
                  </a:lnTo>
                  <a:lnTo>
                    <a:pt x="154" y="343"/>
                  </a:lnTo>
                  <a:lnTo>
                    <a:pt x="158" y="323"/>
                  </a:lnTo>
                  <a:lnTo>
                    <a:pt x="162" y="304"/>
                  </a:lnTo>
                  <a:lnTo>
                    <a:pt x="168" y="285"/>
                  </a:lnTo>
                  <a:lnTo>
                    <a:pt x="174" y="265"/>
                  </a:lnTo>
                  <a:lnTo>
                    <a:pt x="181" y="247"/>
                  </a:lnTo>
                  <a:lnTo>
                    <a:pt x="190" y="230"/>
                  </a:lnTo>
                  <a:lnTo>
                    <a:pt x="199" y="211"/>
                  </a:lnTo>
                  <a:lnTo>
                    <a:pt x="208" y="195"/>
                  </a:lnTo>
                  <a:lnTo>
                    <a:pt x="219" y="179"/>
                  </a:lnTo>
                  <a:lnTo>
                    <a:pt x="230" y="163"/>
                  </a:lnTo>
                  <a:lnTo>
                    <a:pt x="242" y="148"/>
                  </a:lnTo>
                  <a:lnTo>
                    <a:pt x="255" y="133"/>
                  </a:lnTo>
                  <a:lnTo>
                    <a:pt x="269" y="119"/>
                  </a:lnTo>
                  <a:lnTo>
                    <a:pt x="283" y="106"/>
                  </a:lnTo>
                  <a:lnTo>
                    <a:pt x="297" y="93"/>
                  </a:lnTo>
                  <a:lnTo>
                    <a:pt x="312" y="81"/>
                  </a:lnTo>
                  <a:lnTo>
                    <a:pt x="328" y="69"/>
                  </a:lnTo>
                  <a:lnTo>
                    <a:pt x="344" y="58"/>
                  </a:lnTo>
                  <a:lnTo>
                    <a:pt x="361" y="49"/>
                  </a:lnTo>
                  <a:lnTo>
                    <a:pt x="379" y="40"/>
                  </a:lnTo>
                  <a:lnTo>
                    <a:pt x="397" y="32"/>
                  </a:lnTo>
                  <a:lnTo>
                    <a:pt x="415" y="25"/>
                  </a:lnTo>
                  <a:lnTo>
                    <a:pt x="434" y="18"/>
                  </a:lnTo>
                  <a:lnTo>
                    <a:pt x="453" y="13"/>
                  </a:lnTo>
                  <a:lnTo>
                    <a:pt x="472" y="9"/>
                  </a:lnTo>
                  <a:lnTo>
                    <a:pt x="493" y="4"/>
                  </a:lnTo>
                  <a:lnTo>
                    <a:pt x="513" y="2"/>
                  </a:lnTo>
                  <a:lnTo>
                    <a:pt x="534" y="1"/>
                  </a:lnTo>
                  <a:lnTo>
                    <a:pt x="554" y="0"/>
                  </a:lnTo>
                  <a:lnTo>
                    <a:pt x="554" y="0"/>
                  </a:lnTo>
                  <a:lnTo>
                    <a:pt x="575" y="1"/>
                  </a:lnTo>
                  <a:lnTo>
                    <a:pt x="595" y="2"/>
                  </a:lnTo>
                  <a:lnTo>
                    <a:pt x="616" y="4"/>
                  </a:lnTo>
                  <a:lnTo>
                    <a:pt x="636" y="9"/>
                  </a:lnTo>
                  <a:lnTo>
                    <a:pt x="656" y="13"/>
                  </a:lnTo>
                  <a:lnTo>
                    <a:pt x="675" y="18"/>
                  </a:lnTo>
                  <a:lnTo>
                    <a:pt x="693" y="25"/>
                  </a:lnTo>
                  <a:lnTo>
                    <a:pt x="712" y="32"/>
                  </a:lnTo>
                  <a:lnTo>
                    <a:pt x="730" y="40"/>
                  </a:lnTo>
                  <a:lnTo>
                    <a:pt x="747" y="49"/>
                  </a:lnTo>
                  <a:lnTo>
                    <a:pt x="765" y="58"/>
                  </a:lnTo>
                  <a:lnTo>
                    <a:pt x="781" y="69"/>
                  </a:lnTo>
                  <a:lnTo>
                    <a:pt x="797" y="81"/>
                  </a:lnTo>
                  <a:lnTo>
                    <a:pt x="812" y="93"/>
                  </a:lnTo>
                  <a:lnTo>
                    <a:pt x="826" y="106"/>
                  </a:lnTo>
                  <a:lnTo>
                    <a:pt x="840" y="119"/>
                  </a:lnTo>
                  <a:lnTo>
                    <a:pt x="854" y="133"/>
                  </a:lnTo>
                  <a:lnTo>
                    <a:pt x="867" y="148"/>
                  </a:lnTo>
                  <a:lnTo>
                    <a:pt x="879" y="163"/>
                  </a:lnTo>
                  <a:lnTo>
                    <a:pt x="890" y="179"/>
                  </a:lnTo>
                  <a:lnTo>
                    <a:pt x="900" y="195"/>
                  </a:lnTo>
                  <a:lnTo>
                    <a:pt x="910" y="211"/>
                  </a:lnTo>
                  <a:lnTo>
                    <a:pt x="919" y="230"/>
                  </a:lnTo>
                  <a:lnTo>
                    <a:pt x="927" y="247"/>
                  </a:lnTo>
                  <a:lnTo>
                    <a:pt x="935" y="265"/>
                  </a:lnTo>
                  <a:lnTo>
                    <a:pt x="940" y="285"/>
                  </a:lnTo>
                  <a:lnTo>
                    <a:pt x="947" y="304"/>
                  </a:lnTo>
                  <a:lnTo>
                    <a:pt x="951" y="323"/>
                  </a:lnTo>
                  <a:lnTo>
                    <a:pt x="954" y="343"/>
                  </a:lnTo>
                  <a:lnTo>
                    <a:pt x="956" y="363"/>
                  </a:lnTo>
                  <a:lnTo>
                    <a:pt x="959" y="384"/>
                  </a:lnTo>
                  <a:lnTo>
                    <a:pt x="959" y="404"/>
                  </a:lnTo>
                  <a:lnTo>
                    <a:pt x="959" y="404"/>
                  </a:lnTo>
                  <a:lnTo>
                    <a:pt x="958" y="432"/>
                  </a:lnTo>
                  <a:lnTo>
                    <a:pt x="955" y="459"/>
                  </a:lnTo>
                  <a:lnTo>
                    <a:pt x="951" y="486"/>
                  </a:lnTo>
                  <a:lnTo>
                    <a:pt x="945" y="512"/>
                  </a:lnTo>
                  <a:lnTo>
                    <a:pt x="936" y="538"/>
                  </a:lnTo>
                  <a:lnTo>
                    <a:pt x="926" y="564"/>
                  </a:lnTo>
                  <a:lnTo>
                    <a:pt x="915" y="588"/>
                  </a:lnTo>
                  <a:lnTo>
                    <a:pt x="903" y="611"/>
                  </a:lnTo>
                  <a:lnTo>
                    <a:pt x="887" y="634"/>
                  </a:lnTo>
                  <a:lnTo>
                    <a:pt x="872" y="656"/>
                  </a:lnTo>
                  <a:lnTo>
                    <a:pt x="855" y="676"/>
                  </a:lnTo>
                  <a:lnTo>
                    <a:pt x="836" y="695"/>
                  </a:lnTo>
                  <a:lnTo>
                    <a:pt x="816" y="714"/>
                  </a:lnTo>
                  <a:lnTo>
                    <a:pt x="795" y="730"/>
                  </a:lnTo>
                  <a:lnTo>
                    <a:pt x="772" y="746"/>
                  </a:lnTo>
                  <a:lnTo>
                    <a:pt x="748" y="760"/>
                  </a:lnTo>
                  <a:lnTo>
                    <a:pt x="748" y="760"/>
                  </a:lnTo>
                  <a:lnTo>
                    <a:pt x="743" y="764"/>
                  </a:lnTo>
                  <a:lnTo>
                    <a:pt x="739" y="770"/>
                  </a:lnTo>
                  <a:lnTo>
                    <a:pt x="735" y="775"/>
                  </a:lnTo>
                  <a:lnTo>
                    <a:pt x="735" y="783"/>
                  </a:lnTo>
                  <a:lnTo>
                    <a:pt x="735" y="980"/>
                  </a:lnTo>
                  <a:lnTo>
                    <a:pt x="735" y="980"/>
                  </a:lnTo>
                  <a:lnTo>
                    <a:pt x="735" y="989"/>
                  </a:lnTo>
                  <a:lnTo>
                    <a:pt x="733" y="996"/>
                  </a:lnTo>
                  <a:lnTo>
                    <a:pt x="732" y="1005"/>
                  </a:lnTo>
                  <a:lnTo>
                    <a:pt x="729" y="1012"/>
                  </a:lnTo>
                  <a:lnTo>
                    <a:pt x="726" y="1019"/>
                  </a:lnTo>
                  <a:lnTo>
                    <a:pt x="721" y="1025"/>
                  </a:lnTo>
                  <a:lnTo>
                    <a:pt x="716" y="1032"/>
                  </a:lnTo>
                  <a:lnTo>
                    <a:pt x="711" y="1038"/>
                  </a:lnTo>
                  <a:lnTo>
                    <a:pt x="705" y="1044"/>
                  </a:lnTo>
                  <a:lnTo>
                    <a:pt x="699" y="1048"/>
                  </a:lnTo>
                  <a:lnTo>
                    <a:pt x="692" y="1052"/>
                  </a:lnTo>
                  <a:lnTo>
                    <a:pt x="685" y="1055"/>
                  </a:lnTo>
                  <a:lnTo>
                    <a:pt x="677" y="1059"/>
                  </a:lnTo>
                  <a:lnTo>
                    <a:pt x="670" y="1060"/>
                  </a:lnTo>
                  <a:lnTo>
                    <a:pt x="661" y="1062"/>
                  </a:lnTo>
                  <a:lnTo>
                    <a:pt x="652" y="1062"/>
                  </a:lnTo>
                  <a:lnTo>
                    <a:pt x="631" y="1062"/>
                  </a:lnTo>
                  <a:lnTo>
                    <a:pt x="631" y="1062"/>
                  </a:lnTo>
                  <a:close/>
                  <a:moveTo>
                    <a:pt x="949" y="659"/>
                  </a:moveTo>
                  <a:lnTo>
                    <a:pt x="949" y="659"/>
                  </a:lnTo>
                  <a:lnTo>
                    <a:pt x="945" y="656"/>
                  </a:lnTo>
                  <a:lnTo>
                    <a:pt x="941" y="651"/>
                  </a:lnTo>
                  <a:lnTo>
                    <a:pt x="939" y="648"/>
                  </a:lnTo>
                  <a:lnTo>
                    <a:pt x="937" y="643"/>
                  </a:lnTo>
                  <a:lnTo>
                    <a:pt x="936" y="638"/>
                  </a:lnTo>
                  <a:lnTo>
                    <a:pt x="936" y="633"/>
                  </a:lnTo>
                  <a:lnTo>
                    <a:pt x="937" y="627"/>
                  </a:lnTo>
                  <a:lnTo>
                    <a:pt x="939" y="623"/>
                  </a:lnTo>
                  <a:lnTo>
                    <a:pt x="939" y="623"/>
                  </a:lnTo>
                  <a:lnTo>
                    <a:pt x="942" y="619"/>
                  </a:lnTo>
                  <a:lnTo>
                    <a:pt x="947" y="616"/>
                  </a:lnTo>
                  <a:lnTo>
                    <a:pt x="951" y="613"/>
                  </a:lnTo>
                  <a:lnTo>
                    <a:pt x="955" y="611"/>
                  </a:lnTo>
                  <a:lnTo>
                    <a:pt x="961" y="610"/>
                  </a:lnTo>
                  <a:lnTo>
                    <a:pt x="965" y="610"/>
                  </a:lnTo>
                  <a:lnTo>
                    <a:pt x="970" y="611"/>
                  </a:lnTo>
                  <a:lnTo>
                    <a:pt x="975" y="613"/>
                  </a:lnTo>
                  <a:lnTo>
                    <a:pt x="1024" y="643"/>
                  </a:lnTo>
                  <a:lnTo>
                    <a:pt x="1024" y="643"/>
                  </a:lnTo>
                  <a:lnTo>
                    <a:pt x="1029" y="646"/>
                  </a:lnTo>
                  <a:lnTo>
                    <a:pt x="1033" y="649"/>
                  </a:lnTo>
                  <a:lnTo>
                    <a:pt x="1035" y="653"/>
                  </a:lnTo>
                  <a:lnTo>
                    <a:pt x="1037" y="659"/>
                  </a:lnTo>
                  <a:lnTo>
                    <a:pt x="1037" y="663"/>
                  </a:lnTo>
                  <a:lnTo>
                    <a:pt x="1037" y="668"/>
                  </a:lnTo>
                  <a:lnTo>
                    <a:pt x="1036" y="673"/>
                  </a:lnTo>
                  <a:lnTo>
                    <a:pt x="1034" y="678"/>
                  </a:lnTo>
                  <a:lnTo>
                    <a:pt x="1034" y="678"/>
                  </a:lnTo>
                  <a:lnTo>
                    <a:pt x="1031" y="682"/>
                  </a:lnTo>
                  <a:lnTo>
                    <a:pt x="1028" y="686"/>
                  </a:lnTo>
                  <a:lnTo>
                    <a:pt x="1023" y="688"/>
                  </a:lnTo>
                  <a:lnTo>
                    <a:pt x="1019" y="690"/>
                  </a:lnTo>
                  <a:lnTo>
                    <a:pt x="1014" y="691"/>
                  </a:lnTo>
                  <a:lnTo>
                    <a:pt x="1008" y="691"/>
                  </a:lnTo>
                  <a:lnTo>
                    <a:pt x="1004" y="690"/>
                  </a:lnTo>
                  <a:lnTo>
                    <a:pt x="999" y="688"/>
                  </a:lnTo>
                  <a:lnTo>
                    <a:pt x="949" y="659"/>
                  </a:lnTo>
                  <a:lnTo>
                    <a:pt x="949" y="659"/>
                  </a:lnTo>
                  <a:close/>
                  <a:moveTo>
                    <a:pt x="975" y="188"/>
                  </a:moveTo>
                  <a:lnTo>
                    <a:pt x="975" y="188"/>
                  </a:lnTo>
                  <a:lnTo>
                    <a:pt x="970" y="190"/>
                  </a:lnTo>
                  <a:lnTo>
                    <a:pt x="965" y="191"/>
                  </a:lnTo>
                  <a:lnTo>
                    <a:pt x="961" y="191"/>
                  </a:lnTo>
                  <a:lnTo>
                    <a:pt x="955" y="191"/>
                  </a:lnTo>
                  <a:lnTo>
                    <a:pt x="951" y="189"/>
                  </a:lnTo>
                  <a:lnTo>
                    <a:pt x="947" y="187"/>
                  </a:lnTo>
                  <a:lnTo>
                    <a:pt x="942" y="182"/>
                  </a:lnTo>
                  <a:lnTo>
                    <a:pt x="939" y="178"/>
                  </a:lnTo>
                  <a:lnTo>
                    <a:pt x="939" y="178"/>
                  </a:lnTo>
                  <a:lnTo>
                    <a:pt x="937" y="174"/>
                  </a:lnTo>
                  <a:lnTo>
                    <a:pt x="936" y="168"/>
                  </a:lnTo>
                  <a:lnTo>
                    <a:pt x="936" y="164"/>
                  </a:lnTo>
                  <a:lnTo>
                    <a:pt x="937" y="159"/>
                  </a:lnTo>
                  <a:lnTo>
                    <a:pt x="939" y="154"/>
                  </a:lnTo>
                  <a:lnTo>
                    <a:pt x="941" y="150"/>
                  </a:lnTo>
                  <a:lnTo>
                    <a:pt x="945" y="147"/>
                  </a:lnTo>
                  <a:lnTo>
                    <a:pt x="949" y="143"/>
                  </a:lnTo>
                  <a:lnTo>
                    <a:pt x="999" y="114"/>
                  </a:lnTo>
                  <a:lnTo>
                    <a:pt x="999" y="114"/>
                  </a:lnTo>
                  <a:lnTo>
                    <a:pt x="1004" y="112"/>
                  </a:lnTo>
                  <a:lnTo>
                    <a:pt x="1008" y="111"/>
                  </a:lnTo>
                  <a:lnTo>
                    <a:pt x="1014" y="111"/>
                  </a:lnTo>
                  <a:lnTo>
                    <a:pt x="1019" y="112"/>
                  </a:lnTo>
                  <a:lnTo>
                    <a:pt x="1023" y="113"/>
                  </a:lnTo>
                  <a:lnTo>
                    <a:pt x="1028" y="116"/>
                  </a:lnTo>
                  <a:lnTo>
                    <a:pt x="1031" y="120"/>
                  </a:lnTo>
                  <a:lnTo>
                    <a:pt x="1034" y="124"/>
                  </a:lnTo>
                  <a:lnTo>
                    <a:pt x="1034" y="124"/>
                  </a:lnTo>
                  <a:lnTo>
                    <a:pt x="1036" y="128"/>
                  </a:lnTo>
                  <a:lnTo>
                    <a:pt x="1037" y="134"/>
                  </a:lnTo>
                  <a:lnTo>
                    <a:pt x="1037" y="138"/>
                  </a:lnTo>
                  <a:lnTo>
                    <a:pt x="1037" y="143"/>
                  </a:lnTo>
                  <a:lnTo>
                    <a:pt x="1035" y="148"/>
                  </a:lnTo>
                  <a:lnTo>
                    <a:pt x="1033" y="152"/>
                  </a:lnTo>
                  <a:lnTo>
                    <a:pt x="1029" y="156"/>
                  </a:lnTo>
                  <a:lnTo>
                    <a:pt x="1024" y="159"/>
                  </a:lnTo>
                  <a:lnTo>
                    <a:pt x="975" y="188"/>
                  </a:lnTo>
                  <a:lnTo>
                    <a:pt x="975" y="188"/>
                  </a:lnTo>
                  <a:close/>
                  <a:moveTo>
                    <a:pt x="1025" y="427"/>
                  </a:moveTo>
                  <a:lnTo>
                    <a:pt x="1025" y="427"/>
                  </a:lnTo>
                  <a:lnTo>
                    <a:pt x="1020" y="426"/>
                  </a:lnTo>
                  <a:lnTo>
                    <a:pt x="1015" y="425"/>
                  </a:lnTo>
                  <a:lnTo>
                    <a:pt x="1010" y="423"/>
                  </a:lnTo>
                  <a:lnTo>
                    <a:pt x="1007" y="419"/>
                  </a:lnTo>
                  <a:lnTo>
                    <a:pt x="1004" y="415"/>
                  </a:lnTo>
                  <a:lnTo>
                    <a:pt x="1002" y="411"/>
                  </a:lnTo>
                  <a:lnTo>
                    <a:pt x="1000" y="406"/>
                  </a:lnTo>
                  <a:lnTo>
                    <a:pt x="1000" y="401"/>
                  </a:lnTo>
                  <a:lnTo>
                    <a:pt x="1000" y="401"/>
                  </a:lnTo>
                  <a:lnTo>
                    <a:pt x="1000" y="396"/>
                  </a:lnTo>
                  <a:lnTo>
                    <a:pt x="1002" y="390"/>
                  </a:lnTo>
                  <a:lnTo>
                    <a:pt x="1004" y="386"/>
                  </a:lnTo>
                  <a:lnTo>
                    <a:pt x="1007" y="383"/>
                  </a:lnTo>
                  <a:lnTo>
                    <a:pt x="1010" y="380"/>
                  </a:lnTo>
                  <a:lnTo>
                    <a:pt x="1015" y="377"/>
                  </a:lnTo>
                  <a:lnTo>
                    <a:pt x="1020" y="375"/>
                  </a:lnTo>
                  <a:lnTo>
                    <a:pt x="1025" y="375"/>
                  </a:lnTo>
                  <a:lnTo>
                    <a:pt x="1083" y="375"/>
                  </a:lnTo>
                  <a:lnTo>
                    <a:pt x="1083" y="375"/>
                  </a:lnTo>
                  <a:lnTo>
                    <a:pt x="1088" y="375"/>
                  </a:lnTo>
                  <a:lnTo>
                    <a:pt x="1092" y="377"/>
                  </a:lnTo>
                  <a:lnTo>
                    <a:pt x="1097" y="380"/>
                  </a:lnTo>
                  <a:lnTo>
                    <a:pt x="1101" y="383"/>
                  </a:lnTo>
                  <a:lnTo>
                    <a:pt x="1104" y="386"/>
                  </a:lnTo>
                  <a:lnTo>
                    <a:pt x="1106" y="390"/>
                  </a:lnTo>
                  <a:lnTo>
                    <a:pt x="1108" y="396"/>
                  </a:lnTo>
                  <a:lnTo>
                    <a:pt x="1108" y="401"/>
                  </a:lnTo>
                  <a:lnTo>
                    <a:pt x="1108" y="401"/>
                  </a:lnTo>
                  <a:lnTo>
                    <a:pt x="1108" y="406"/>
                  </a:lnTo>
                  <a:lnTo>
                    <a:pt x="1106" y="411"/>
                  </a:lnTo>
                  <a:lnTo>
                    <a:pt x="1104" y="415"/>
                  </a:lnTo>
                  <a:lnTo>
                    <a:pt x="1101" y="419"/>
                  </a:lnTo>
                  <a:lnTo>
                    <a:pt x="1097" y="423"/>
                  </a:lnTo>
                  <a:lnTo>
                    <a:pt x="1092" y="425"/>
                  </a:lnTo>
                  <a:lnTo>
                    <a:pt x="1088" y="426"/>
                  </a:lnTo>
                  <a:lnTo>
                    <a:pt x="1083" y="427"/>
                  </a:lnTo>
                  <a:lnTo>
                    <a:pt x="1025" y="427"/>
                  </a:lnTo>
                  <a:lnTo>
                    <a:pt x="1025" y="427"/>
                  </a:lnTo>
                  <a:close/>
                  <a:moveTo>
                    <a:pt x="160" y="143"/>
                  </a:moveTo>
                  <a:lnTo>
                    <a:pt x="160" y="143"/>
                  </a:lnTo>
                  <a:lnTo>
                    <a:pt x="164" y="147"/>
                  </a:lnTo>
                  <a:lnTo>
                    <a:pt x="167" y="150"/>
                  </a:lnTo>
                  <a:lnTo>
                    <a:pt x="169" y="154"/>
                  </a:lnTo>
                  <a:lnTo>
                    <a:pt x="172" y="159"/>
                  </a:lnTo>
                  <a:lnTo>
                    <a:pt x="173" y="164"/>
                  </a:lnTo>
                  <a:lnTo>
                    <a:pt x="173" y="168"/>
                  </a:lnTo>
                  <a:lnTo>
                    <a:pt x="172" y="174"/>
                  </a:lnTo>
                  <a:lnTo>
                    <a:pt x="169" y="178"/>
                  </a:lnTo>
                  <a:lnTo>
                    <a:pt x="169" y="178"/>
                  </a:lnTo>
                  <a:lnTo>
                    <a:pt x="166" y="182"/>
                  </a:lnTo>
                  <a:lnTo>
                    <a:pt x="162" y="187"/>
                  </a:lnTo>
                  <a:lnTo>
                    <a:pt x="158" y="189"/>
                  </a:lnTo>
                  <a:lnTo>
                    <a:pt x="153" y="191"/>
                  </a:lnTo>
                  <a:lnTo>
                    <a:pt x="148" y="191"/>
                  </a:lnTo>
                  <a:lnTo>
                    <a:pt x="144" y="191"/>
                  </a:lnTo>
                  <a:lnTo>
                    <a:pt x="138" y="190"/>
                  </a:lnTo>
                  <a:lnTo>
                    <a:pt x="134" y="188"/>
                  </a:lnTo>
                  <a:lnTo>
                    <a:pt x="84" y="159"/>
                  </a:lnTo>
                  <a:lnTo>
                    <a:pt x="84" y="159"/>
                  </a:lnTo>
                  <a:lnTo>
                    <a:pt x="80" y="156"/>
                  </a:lnTo>
                  <a:lnTo>
                    <a:pt x="76" y="152"/>
                  </a:lnTo>
                  <a:lnTo>
                    <a:pt x="74" y="148"/>
                  </a:lnTo>
                  <a:lnTo>
                    <a:pt x="71" y="143"/>
                  </a:lnTo>
                  <a:lnTo>
                    <a:pt x="71" y="138"/>
                  </a:lnTo>
                  <a:lnTo>
                    <a:pt x="71" y="134"/>
                  </a:lnTo>
                  <a:lnTo>
                    <a:pt x="72" y="128"/>
                  </a:lnTo>
                  <a:lnTo>
                    <a:pt x="75" y="124"/>
                  </a:lnTo>
                  <a:lnTo>
                    <a:pt x="75" y="124"/>
                  </a:lnTo>
                  <a:lnTo>
                    <a:pt x="78" y="120"/>
                  </a:lnTo>
                  <a:lnTo>
                    <a:pt x="81" y="116"/>
                  </a:lnTo>
                  <a:lnTo>
                    <a:pt x="85" y="113"/>
                  </a:lnTo>
                  <a:lnTo>
                    <a:pt x="90" y="112"/>
                  </a:lnTo>
                  <a:lnTo>
                    <a:pt x="95" y="111"/>
                  </a:lnTo>
                  <a:lnTo>
                    <a:pt x="100" y="111"/>
                  </a:lnTo>
                  <a:lnTo>
                    <a:pt x="105" y="112"/>
                  </a:lnTo>
                  <a:lnTo>
                    <a:pt x="110" y="114"/>
                  </a:lnTo>
                  <a:lnTo>
                    <a:pt x="160" y="143"/>
                  </a:lnTo>
                  <a:lnTo>
                    <a:pt x="160" y="143"/>
                  </a:lnTo>
                  <a:close/>
                  <a:moveTo>
                    <a:pt x="134" y="613"/>
                  </a:moveTo>
                  <a:lnTo>
                    <a:pt x="134" y="613"/>
                  </a:lnTo>
                  <a:lnTo>
                    <a:pt x="138" y="611"/>
                  </a:lnTo>
                  <a:lnTo>
                    <a:pt x="144" y="610"/>
                  </a:lnTo>
                  <a:lnTo>
                    <a:pt x="148" y="610"/>
                  </a:lnTo>
                  <a:lnTo>
                    <a:pt x="153" y="611"/>
                  </a:lnTo>
                  <a:lnTo>
                    <a:pt x="158" y="613"/>
                  </a:lnTo>
                  <a:lnTo>
                    <a:pt x="162" y="616"/>
                  </a:lnTo>
                  <a:lnTo>
                    <a:pt x="166" y="619"/>
                  </a:lnTo>
                  <a:lnTo>
                    <a:pt x="169" y="623"/>
                  </a:lnTo>
                  <a:lnTo>
                    <a:pt x="169" y="623"/>
                  </a:lnTo>
                  <a:lnTo>
                    <a:pt x="172" y="627"/>
                  </a:lnTo>
                  <a:lnTo>
                    <a:pt x="173" y="633"/>
                  </a:lnTo>
                  <a:lnTo>
                    <a:pt x="173" y="638"/>
                  </a:lnTo>
                  <a:lnTo>
                    <a:pt x="172" y="643"/>
                  </a:lnTo>
                  <a:lnTo>
                    <a:pt x="169" y="648"/>
                  </a:lnTo>
                  <a:lnTo>
                    <a:pt x="167" y="651"/>
                  </a:lnTo>
                  <a:lnTo>
                    <a:pt x="164" y="656"/>
                  </a:lnTo>
                  <a:lnTo>
                    <a:pt x="160" y="659"/>
                  </a:lnTo>
                  <a:lnTo>
                    <a:pt x="110" y="688"/>
                  </a:lnTo>
                  <a:lnTo>
                    <a:pt x="110" y="688"/>
                  </a:lnTo>
                  <a:lnTo>
                    <a:pt x="105" y="690"/>
                  </a:lnTo>
                  <a:lnTo>
                    <a:pt x="100" y="691"/>
                  </a:lnTo>
                  <a:lnTo>
                    <a:pt x="95" y="691"/>
                  </a:lnTo>
                  <a:lnTo>
                    <a:pt x="90" y="690"/>
                  </a:lnTo>
                  <a:lnTo>
                    <a:pt x="85" y="688"/>
                  </a:lnTo>
                  <a:lnTo>
                    <a:pt x="81" y="686"/>
                  </a:lnTo>
                  <a:lnTo>
                    <a:pt x="78" y="682"/>
                  </a:lnTo>
                  <a:lnTo>
                    <a:pt x="75" y="678"/>
                  </a:lnTo>
                  <a:lnTo>
                    <a:pt x="75" y="678"/>
                  </a:lnTo>
                  <a:lnTo>
                    <a:pt x="72" y="673"/>
                  </a:lnTo>
                  <a:lnTo>
                    <a:pt x="71" y="668"/>
                  </a:lnTo>
                  <a:lnTo>
                    <a:pt x="71" y="663"/>
                  </a:lnTo>
                  <a:lnTo>
                    <a:pt x="71" y="659"/>
                  </a:lnTo>
                  <a:lnTo>
                    <a:pt x="74" y="653"/>
                  </a:lnTo>
                  <a:lnTo>
                    <a:pt x="76" y="649"/>
                  </a:lnTo>
                  <a:lnTo>
                    <a:pt x="80" y="646"/>
                  </a:lnTo>
                  <a:lnTo>
                    <a:pt x="84" y="643"/>
                  </a:lnTo>
                  <a:lnTo>
                    <a:pt x="134" y="613"/>
                  </a:lnTo>
                  <a:lnTo>
                    <a:pt x="134" y="613"/>
                  </a:lnTo>
                  <a:close/>
                  <a:moveTo>
                    <a:pt x="83" y="375"/>
                  </a:moveTo>
                  <a:lnTo>
                    <a:pt x="83" y="375"/>
                  </a:lnTo>
                  <a:lnTo>
                    <a:pt x="89" y="375"/>
                  </a:lnTo>
                  <a:lnTo>
                    <a:pt x="94" y="377"/>
                  </a:lnTo>
                  <a:lnTo>
                    <a:pt x="98" y="380"/>
                  </a:lnTo>
                  <a:lnTo>
                    <a:pt x="102" y="383"/>
                  </a:lnTo>
                  <a:lnTo>
                    <a:pt x="105" y="386"/>
                  </a:lnTo>
                  <a:lnTo>
                    <a:pt x="107" y="390"/>
                  </a:lnTo>
                  <a:lnTo>
                    <a:pt x="109" y="396"/>
                  </a:lnTo>
                  <a:lnTo>
                    <a:pt x="109" y="401"/>
                  </a:lnTo>
                  <a:lnTo>
                    <a:pt x="109" y="401"/>
                  </a:lnTo>
                  <a:lnTo>
                    <a:pt x="109" y="406"/>
                  </a:lnTo>
                  <a:lnTo>
                    <a:pt x="107" y="411"/>
                  </a:lnTo>
                  <a:lnTo>
                    <a:pt x="105" y="415"/>
                  </a:lnTo>
                  <a:lnTo>
                    <a:pt x="102" y="419"/>
                  </a:lnTo>
                  <a:lnTo>
                    <a:pt x="98" y="423"/>
                  </a:lnTo>
                  <a:lnTo>
                    <a:pt x="94" y="425"/>
                  </a:lnTo>
                  <a:lnTo>
                    <a:pt x="89" y="426"/>
                  </a:lnTo>
                  <a:lnTo>
                    <a:pt x="83" y="427"/>
                  </a:lnTo>
                  <a:lnTo>
                    <a:pt x="26" y="427"/>
                  </a:lnTo>
                  <a:lnTo>
                    <a:pt x="26" y="427"/>
                  </a:lnTo>
                  <a:lnTo>
                    <a:pt x="21" y="426"/>
                  </a:lnTo>
                  <a:lnTo>
                    <a:pt x="16" y="425"/>
                  </a:lnTo>
                  <a:lnTo>
                    <a:pt x="12" y="423"/>
                  </a:lnTo>
                  <a:lnTo>
                    <a:pt x="8" y="419"/>
                  </a:lnTo>
                  <a:lnTo>
                    <a:pt x="5" y="415"/>
                  </a:lnTo>
                  <a:lnTo>
                    <a:pt x="2" y="411"/>
                  </a:lnTo>
                  <a:lnTo>
                    <a:pt x="0" y="406"/>
                  </a:lnTo>
                  <a:lnTo>
                    <a:pt x="0" y="401"/>
                  </a:lnTo>
                  <a:lnTo>
                    <a:pt x="0" y="401"/>
                  </a:lnTo>
                  <a:lnTo>
                    <a:pt x="0" y="396"/>
                  </a:lnTo>
                  <a:lnTo>
                    <a:pt x="2" y="390"/>
                  </a:lnTo>
                  <a:lnTo>
                    <a:pt x="5" y="386"/>
                  </a:lnTo>
                  <a:lnTo>
                    <a:pt x="8" y="383"/>
                  </a:lnTo>
                  <a:lnTo>
                    <a:pt x="12" y="380"/>
                  </a:lnTo>
                  <a:lnTo>
                    <a:pt x="16" y="377"/>
                  </a:lnTo>
                  <a:lnTo>
                    <a:pt x="21" y="375"/>
                  </a:lnTo>
                  <a:lnTo>
                    <a:pt x="26" y="375"/>
                  </a:lnTo>
                  <a:lnTo>
                    <a:pt x="83" y="375"/>
                  </a:lnTo>
                  <a:lnTo>
                    <a:pt x="83" y="375"/>
                  </a:lnTo>
                  <a:close/>
                  <a:moveTo>
                    <a:pt x="359" y="286"/>
                  </a:moveTo>
                  <a:lnTo>
                    <a:pt x="359" y="286"/>
                  </a:lnTo>
                  <a:lnTo>
                    <a:pt x="359" y="280"/>
                  </a:lnTo>
                  <a:lnTo>
                    <a:pt x="359" y="276"/>
                  </a:lnTo>
                  <a:lnTo>
                    <a:pt x="360" y="271"/>
                  </a:lnTo>
                  <a:lnTo>
                    <a:pt x="361" y="266"/>
                  </a:lnTo>
                  <a:lnTo>
                    <a:pt x="365" y="262"/>
                  </a:lnTo>
                  <a:lnTo>
                    <a:pt x="368" y="259"/>
                  </a:lnTo>
                  <a:lnTo>
                    <a:pt x="372" y="256"/>
                  </a:lnTo>
                  <a:lnTo>
                    <a:pt x="378" y="253"/>
                  </a:lnTo>
                  <a:lnTo>
                    <a:pt x="378" y="253"/>
                  </a:lnTo>
                  <a:lnTo>
                    <a:pt x="383" y="253"/>
                  </a:lnTo>
                  <a:lnTo>
                    <a:pt x="387" y="253"/>
                  </a:lnTo>
                  <a:lnTo>
                    <a:pt x="393" y="254"/>
                  </a:lnTo>
                  <a:lnTo>
                    <a:pt x="397" y="256"/>
                  </a:lnTo>
                  <a:lnTo>
                    <a:pt x="401" y="259"/>
                  </a:lnTo>
                  <a:lnTo>
                    <a:pt x="404" y="262"/>
                  </a:lnTo>
                  <a:lnTo>
                    <a:pt x="408" y="266"/>
                  </a:lnTo>
                  <a:lnTo>
                    <a:pt x="409" y="272"/>
                  </a:lnTo>
                  <a:lnTo>
                    <a:pt x="424" y="322"/>
                  </a:lnTo>
                  <a:lnTo>
                    <a:pt x="424" y="322"/>
                  </a:lnTo>
                  <a:lnTo>
                    <a:pt x="451" y="313"/>
                  </a:lnTo>
                  <a:lnTo>
                    <a:pt x="479" y="306"/>
                  </a:lnTo>
                  <a:lnTo>
                    <a:pt x="479" y="306"/>
                  </a:lnTo>
                  <a:lnTo>
                    <a:pt x="480" y="305"/>
                  </a:lnTo>
                  <a:lnTo>
                    <a:pt x="480" y="305"/>
                  </a:lnTo>
                  <a:lnTo>
                    <a:pt x="504" y="301"/>
                  </a:lnTo>
                  <a:lnTo>
                    <a:pt x="528" y="299"/>
                  </a:lnTo>
                  <a:lnTo>
                    <a:pt x="528" y="260"/>
                  </a:lnTo>
                  <a:lnTo>
                    <a:pt x="528" y="260"/>
                  </a:lnTo>
                  <a:lnTo>
                    <a:pt x="528" y="254"/>
                  </a:lnTo>
                  <a:lnTo>
                    <a:pt x="531" y="249"/>
                  </a:lnTo>
                  <a:lnTo>
                    <a:pt x="533" y="245"/>
                  </a:lnTo>
                  <a:lnTo>
                    <a:pt x="536" y="242"/>
                  </a:lnTo>
                  <a:lnTo>
                    <a:pt x="540" y="238"/>
                  </a:lnTo>
                  <a:lnTo>
                    <a:pt x="545" y="236"/>
                  </a:lnTo>
                  <a:lnTo>
                    <a:pt x="549" y="234"/>
                  </a:lnTo>
                  <a:lnTo>
                    <a:pt x="554" y="234"/>
                  </a:lnTo>
                  <a:lnTo>
                    <a:pt x="554" y="234"/>
                  </a:lnTo>
                  <a:lnTo>
                    <a:pt x="560" y="234"/>
                  </a:lnTo>
                  <a:lnTo>
                    <a:pt x="564" y="236"/>
                  </a:lnTo>
                  <a:lnTo>
                    <a:pt x="568" y="238"/>
                  </a:lnTo>
                  <a:lnTo>
                    <a:pt x="573" y="242"/>
                  </a:lnTo>
                  <a:lnTo>
                    <a:pt x="576" y="245"/>
                  </a:lnTo>
                  <a:lnTo>
                    <a:pt x="578" y="249"/>
                  </a:lnTo>
                  <a:lnTo>
                    <a:pt x="579" y="254"/>
                  </a:lnTo>
                  <a:lnTo>
                    <a:pt x="580" y="260"/>
                  </a:lnTo>
                  <a:lnTo>
                    <a:pt x="580" y="299"/>
                  </a:lnTo>
                  <a:lnTo>
                    <a:pt x="580" y="299"/>
                  </a:lnTo>
                  <a:lnTo>
                    <a:pt x="605" y="301"/>
                  </a:lnTo>
                  <a:lnTo>
                    <a:pt x="630" y="306"/>
                  </a:lnTo>
                  <a:lnTo>
                    <a:pt x="630" y="306"/>
                  </a:lnTo>
                  <a:lnTo>
                    <a:pt x="630" y="306"/>
                  </a:lnTo>
                  <a:lnTo>
                    <a:pt x="630" y="306"/>
                  </a:lnTo>
                  <a:lnTo>
                    <a:pt x="658" y="313"/>
                  </a:lnTo>
                  <a:lnTo>
                    <a:pt x="685" y="322"/>
                  </a:lnTo>
                  <a:lnTo>
                    <a:pt x="700" y="272"/>
                  </a:lnTo>
                  <a:lnTo>
                    <a:pt x="700" y="272"/>
                  </a:lnTo>
                  <a:lnTo>
                    <a:pt x="701" y="266"/>
                  </a:lnTo>
                  <a:lnTo>
                    <a:pt x="704" y="262"/>
                  </a:lnTo>
                  <a:lnTo>
                    <a:pt x="707" y="259"/>
                  </a:lnTo>
                  <a:lnTo>
                    <a:pt x="712" y="256"/>
                  </a:lnTo>
                  <a:lnTo>
                    <a:pt x="716" y="254"/>
                  </a:lnTo>
                  <a:lnTo>
                    <a:pt x="721" y="253"/>
                  </a:lnTo>
                  <a:lnTo>
                    <a:pt x="726" y="253"/>
                  </a:lnTo>
                  <a:lnTo>
                    <a:pt x="731" y="253"/>
                  </a:lnTo>
                  <a:lnTo>
                    <a:pt x="731" y="253"/>
                  </a:lnTo>
                  <a:lnTo>
                    <a:pt x="737" y="256"/>
                  </a:lnTo>
                  <a:lnTo>
                    <a:pt x="741" y="259"/>
                  </a:lnTo>
                  <a:lnTo>
                    <a:pt x="744" y="262"/>
                  </a:lnTo>
                  <a:lnTo>
                    <a:pt x="746" y="266"/>
                  </a:lnTo>
                  <a:lnTo>
                    <a:pt x="748" y="271"/>
                  </a:lnTo>
                  <a:lnTo>
                    <a:pt x="749" y="276"/>
                  </a:lnTo>
                  <a:lnTo>
                    <a:pt x="749" y="280"/>
                  </a:lnTo>
                  <a:lnTo>
                    <a:pt x="748" y="286"/>
                  </a:lnTo>
                  <a:lnTo>
                    <a:pt x="655" y="610"/>
                  </a:lnTo>
                  <a:lnTo>
                    <a:pt x="655" y="610"/>
                  </a:lnTo>
                  <a:lnTo>
                    <a:pt x="652" y="616"/>
                  </a:lnTo>
                  <a:lnTo>
                    <a:pt x="649" y="620"/>
                  </a:lnTo>
                  <a:lnTo>
                    <a:pt x="646" y="623"/>
                  </a:lnTo>
                  <a:lnTo>
                    <a:pt x="642" y="626"/>
                  </a:lnTo>
                  <a:lnTo>
                    <a:pt x="637" y="627"/>
                  </a:lnTo>
                  <a:lnTo>
                    <a:pt x="632" y="629"/>
                  </a:lnTo>
                  <a:lnTo>
                    <a:pt x="628" y="630"/>
                  </a:lnTo>
                  <a:lnTo>
                    <a:pt x="622" y="629"/>
                  </a:lnTo>
                  <a:lnTo>
                    <a:pt x="622" y="629"/>
                  </a:lnTo>
                  <a:lnTo>
                    <a:pt x="617" y="626"/>
                  </a:lnTo>
                  <a:lnTo>
                    <a:pt x="613" y="623"/>
                  </a:lnTo>
                  <a:lnTo>
                    <a:pt x="609" y="620"/>
                  </a:lnTo>
                  <a:lnTo>
                    <a:pt x="607" y="616"/>
                  </a:lnTo>
                  <a:lnTo>
                    <a:pt x="605" y="611"/>
                  </a:lnTo>
                  <a:lnTo>
                    <a:pt x="604" y="607"/>
                  </a:lnTo>
                  <a:lnTo>
                    <a:pt x="604" y="602"/>
                  </a:lnTo>
                  <a:lnTo>
                    <a:pt x="605" y="596"/>
                  </a:lnTo>
                  <a:lnTo>
                    <a:pt x="670" y="372"/>
                  </a:lnTo>
                  <a:lnTo>
                    <a:pt x="670" y="372"/>
                  </a:lnTo>
                  <a:lnTo>
                    <a:pt x="645" y="363"/>
                  </a:lnTo>
                  <a:lnTo>
                    <a:pt x="619" y="356"/>
                  </a:lnTo>
                  <a:lnTo>
                    <a:pt x="619" y="356"/>
                  </a:lnTo>
                  <a:lnTo>
                    <a:pt x="619" y="356"/>
                  </a:lnTo>
                  <a:lnTo>
                    <a:pt x="600" y="353"/>
                  </a:lnTo>
                  <a:lnTo>
                    <a:pt x="580" y="350"/>
                  </a:lnTo>
                  <a:lnTo>
                    <a:pt x="580" y="414"/>
                  </a:lnTo>
                  <a:lnTo>
                    <a:pt x="580" y="414"/>
                  </a:lnTo>
                  <a:lnTo>
                    <a:pt x="579" y="418"/>
                  </a:lnTo>
                  <a:lnTo>
                    <a:pt x="578" y="424"/>
                  </a:lnTo>
                  <a:lnTo>
                    <a:pt x="576" y="428"/>
                  </a:lnTo>
                  <a:lnTo>
                    <a:pt x="573" y="431"/>
                  </a:lnTo>
                  <a:lnTo>
                    <a:pt x="568" y="434"/>
                  </a:lnTo>
                  <a:lnTo>
                    <a:pt x="564" y="438"/>
                  </a:lnTo>
                  <a:lnTo>
                    <a:pt x="560" y="439"/>
                  </a:lnTo>
                  <a:lnTo>
                    <a:pt x="554" y="440"/>
                  </a:lnTo>
                  <a:lnTo>
                    <a:pt x="554" y="440"/>
                  </a:lnTo>
                  <a:lnTo>
                    <a:pt x="549" y="439"/>
                  </a:lnTo>
                  <a:lnTo>
                    <a:pt x="545" y="438"/>
                  </a:lnTo>
                  <a:lnTo>
                    <a:pt x="540" y="434"/>
                  </a:lnTo>
                  <a:lnTo>
                    <a:pt x="536" y="431"/>
                  </a:lnTo>
                  <a:lnTo>
                    <a:pt x="533" y="428"/>
                  </a:lnTo>
                  <a:lnTo>
                    <a:pt x="531" y="424"/>
                  </a:lnTo>
                  <a:lnTo>
                    <a:pt x="528" y="418"/>
                  </a:lnTo>
                  <a:lnTo>
                    <a:pt x="528" y="414"/>
                  </a:lnTo>
                  <a:lnTo>
                    <a:pt x="528" y="350"/>
                  </a:lnTo>
                  <a:lnTo>
                    <a:pt x="528" y="350"/>
                  </a:lnTo>
                  <a:lnTo>
                    <a:pt x="509" y="353"/>
                  </a:lnTo>
                  <a:lnTo>
                    <a:pt x="491" y="356"/>
                  </a:lnTo>
                  <a:lnTo>
                    <a:pt x="491" y="356"/>
                  </a:lnTo>
                  <a:lnTo>
                    <a:pt x="490" y="356"/>
                  </a:lnTo>
                  <a:lnTo>
                    <a:pt x="490" y="356"/>
                  </a:lnTo>
                  <a:lnTo>
                    <a:pt x="464" y="363"/>
                  </a:lnTo>
                  <a:lnTo>
                    <a:pt x="439" y="372"/>
                  </a:lnTo>
                  <a:lnTo>
                    <a:pt x="504" y="596"/>
                  </a:lnTo>
                  <a:lnTo>
                    <a:pt x="504" y="596"/>
                  </a:lnTo>
                  <a:lnTo>
                    <a:pt x="505" y="602"/>
                  </a:lnTo>
                  <a:lnTo>
                    <a:pt x="505" y="607"/>
                  </a:lnTo>
                  <a:lnTo>
                    <a:pt x="504" y="611"/>
                  </a:lnTo>
                  <a:lnTo>
                    <a:pt x="502" y="616"/>
                  </a:lnTo>
                  <a:lnTo>
                    <a:pt x="499" y="620"/>
                  </a:lnTo>
                  <a:lnTo>
                    <a:pt x="495" y="623"/>
                  </a:lnTo>
                  <a:lnTo>
                    <a:pt x="492" y="626"/>
                  </a:lnTo>
                  <a:lnTo>
                    <a:pt x="486" y="629"/>
                  </a:lnTo>
                  <a:lnTo>
                    <a:pt x="486" y="629"/>
                  </a:lnTo>
                  <a:lnTo>
                    <a:pt x="481" y="630"/>
                  </a:lnTo>
                  <a:lnTo>
                    <a:pt x="477" y="629"/>
                  </a:lnTo>
                  <a:lnTo>
                    <a:pt x="471" y="627"/>
                  </a:lnTo>
                  <a:lnTo>
                    <a:pt x="467" y="626"/>
                  </a:lnTo>
                  <a:lnTo>
                    <a:pt x="463" y="623"/>
                  </a:lnTo>
                  <a:lnTo>
                    <a:pt x="459" y="620"/>
                  </a:lnTo>
                  <a:lnTo>
                    <a:pt x="456" y="616"/>
                  </a:lnTo>
                  <a:lnTo>
                    <a:pt x="454" y="610"/>
                  </a:lnTo>
                  <a:lnTo>
                    <a:pt x="359" y="286"/>
                  </a:lnTo>
                  <a:lnTo>
                    <a:pt x="359" y="28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 name="Freeform: Shape 21"/>
            <p:cNvSpPr/>
            <p:nvPr/>
          </p:nvSpPr>
          <p:spPr bwMode="auto">
            <a:xfrm>
              <a:off x="3459135" y="4139524"/>
              <a:ext cx="547015" cy="547015"/>
            </a:xfrm>
            <a:custGeom>
              <a:avLst/>
              <a:gdLst>
                <a:gd name="T0" fmla="*/ 1040 w 1104"/>
                <a:gd name="T1" fmla="*/ 3 h 1104"/>
                <a:gd name="T2" fmla="*/ 800 w 1104"/>
                <a:gd name="T3" fmla="*/ 51 h 1104"/>
                <a:gd name="T4" fmla="*/ 817 w 1104"/>
                <a:gd name="T5" fmla="*/ 333 h 1104"/>
                <a:gd name="T6" fmla="*/ 1001 w 1104"/>
                <a:gd name="T7" fmla="*/ 207 h 1104"/>
                <a:gd name="T8" fmla="*/ 1048 w 1104"/>
                <a:gd name="T9" fmla="*/ 372 h 1104"/>
                <a:gd name="T10" fmla="*/ 695 w 1104"/>
                <a:gd name="T11" fmla="*/ 383 h 1104"/>
                <a:gd name="T12" fmla="*/ 673 w 1104"/>
                <a:gd name="T13" fmla="*/ 372 h 1104"/>
                <a:gd name="T14" fmla="*/ 670 w 1104"/>
                <a:gd name="T15" fmla="*/ 20 h 1104"/>
                <a:gd name="T16" fmla="*/ 689 w 1104"/>
                <a:gd name="T17" fmla="*/ 1 h 1104"/>
                <a:gd name="T18" fmla="*/ 332 w 1104"/>
                <a:gd name="T19" fmla="*/ 1063 h 1104"/>
                <a:gd name="T20" fmla="*/ 288 w 1104"/>
                <a:gd name="T21" fmla="*/ 1102 h 1104"/>
                <a:gd name="T22" fmla="*/ 239 w 1104"/>
                <a:gd name="T23" fmla="*/ 1093 h 1104"/>
                <a:gd name="T24" fmla="*/ 219 w 1104"/>
                <a:gd name="T25" fmla="*/ 1081 h 1104"/>
                <a:gd name="T26" fmla="*/ 201 w 1104"/>
                <a:gd name="T27" fmla="*/ 1093 h 1104"/>
                <a:gd name="T28" fmla="*/ 151 w 1104"/>
                <a:gd name="T29" fmla="*/ 1102 h 1104"/>
                <a:gd name="T30" fmla="*/ 107 w 1104"/>
                <a:gd name="T31" fmla="*/ 1063 h 1104"/>
                <a:gd name="T32" fmla="*/ 61 w 1104"/>
                <a:gd name="T33" fmla="*/ 690 h 1104"/>
                <a:gd name="T34" fmla="*/ 20 w 1104"/>
                <a:gd name="T35" fmla="*/ 650 h 1104"/>
                <a:gd name="T36" fmla="*/ 2 w 1104"/>
                <a:gd name="T37" fmla="*/ 471 h 1104"/>
                <a:gd name="T38" fmla="*/ 25 w 1104"/>
                <a:gd name="T39" fmla="*/ 331 h 1104"/>
                <a:gd name="T40" fmla="*/ 156 w 1104"/>
                <a:gd name="T41" fmla="*/ 300 h 1104"/>
                <a:gd name="T42" fmla="*/ 219 w 1104"/>
                <a:gd name="T43" fmla="*/ 380 h 1104"/>
                <a:gd name="T44" fmla="*/ 284 w 1104"/>
                <a:gd name="T45" fmla="*/ 300 h 1104"/>
                <a:gd name="T46" fmla="*/ 377 w 1104"/>
                <a:gd name="T47" fmla="*/ 318 h 1104"/>
                <a:gd name="T48" fmla="*/ 440 w 1104"/>
                <a:gd name="T49" fmla="*/ 392 h 1104"/>
                <a:gd name="T50" fmla="*/ 474 w 1104"/>
                <a:gd name="T51" fmla="*/ 405 h 1104"/>
                <a:gd name="T52" fmla="*/ 542 w 1104"/>
                <a:gd name="T53" fmla="*/ 354 h 1104"/>
                <a:gd name="T54" fmla="*/ 597 w 1104"/>
                <a:gd name="T55" fmla="*/ 353 h 1104"/>
                <a:gd name="T56" fmla="*/ 624 w 1104"/>
                <a:gd name="T57" fmla="*/ 402 h 1104"/>
                <a:gd name="T58" fmla="*/ 573 w 1104"/>
                <a:gd name="T59" fmla="*/ 461 h 1104"/>
                <a:gd name="T60" fmla="*/ 476 w 1104"/>
                <a:gd name="T61" fmla="*/ 521 h 1104"/>
                <a:gd name="T62" fmla="*/ 446 w 1104"/>
                <a:gd name="T63" fmla="*/ 525 h 1104"/>
                <a:gd name="T64" fmla="*/ 396 w 1104"/>
                <a:gd name="T65" fmla="*/ 493 h 1104"/>
                <a:gd name="T66" fmla="*/ 334 w 1104"/>
                <a:gd name="T67" fmla="*/ 1052 h 1104"/>
                <a:gd name="T68" fmla="*/ 257 w 1104"/>
                <a:gd name="T69" fmla="*/ 61 h 1104"/>
                <a:gd name="T70" fmla="*/ 297 w 1104"/>
                <a:gd name="T71" fmla="*/ 97 h 1104"/>
                <a:gd name="T72" fmla="*/ 312 w 1104"/>
                <a:gd name="T73" fmla="*/ 152 h 1104"/>
                <a:gd name="T74" fmla="*/ 300 w 1104"/>
                <a:gd name="T75" fmla="*/ 202 h 1104"/>
                <a:gd name="T76" fmla="*/ 261 w 1104"/>
                <a:gd name="T77" fmla="*/ 252 h 1104"/>
                <a:gd name="T78" fmla="*/ 217 w 1104"/>
                <a:gd name="T79" fmla="*/ 268 h 1104"/>
                <a:gd name="T80" fmla="*/ 166 w 1104"/>
                <a:gd name="T81" fmla="*/ 243 h 1104"/>
                <a:gd name="T82" fmla="*/ 134 w 1104"/>
                <a:gd name="T83" fmla="*/ 188 h 1104"/>
                <a:gd name="T84" fmla="*/ 129 w 1104"/>
                <a:gd name="T85" fmla="*/ 138 h 1104"/>
                <a:gd name="T86" fmla="*/ 150 w 1104"/>
                <a:gd name="T87" fmla="*/ 87 h 1104"/>
                <a:gd name="T88" fmla="*/ 195 w 1104"/>
                <a:gd name="T89" fmla="*/ 57 h 1104"/>
                <a:gd name="T90" fmla="*/ 817 w 1104"/>
                <a:gd name="T91" fmla="*/ 106 h 1104"/>
                <a:gd name="T92" fmla="*/ 791 w 1104"/>
                <a:gd name="T93" fmla="*/ 94 h 1104"/>
                <a:gd name="T94" fmla="*/ 769 w 1104"/>
                <a:gd name="T95" fmla="*/ 113 h 1104"/>
                <a:gd name="T96" fmla="*/ 784 w 1104"/>
                <a:gd name="T97" fmla="*/ 255 h 1104"/>
                <a:gd name="T98" fmla="*/ 821 w 1104"/>
                <a:gd name="T99" fmla="*/ 291 h 1104"/>
                <a:gd name="T100" fmla="*/ 875 w 1104"/>
                <a:gd name="T101" fmla="*/ 258 h 1104"/>
                <a:gd name="T102" fmla="*/ 1099 w 1104"/>
                <a:gd name="T103" fmla="*/ 50 h 1104"/>
                <a:gd name="T104" fmla="*/ 1097 w 1104"/>
                <a:gd name="T105" fmla="*/ 30 h 1104"/>
                <a:gd name="T106" fmla="*/ 1016 w 1104"/>
                <a:gd name="T107" fmla="*/ 75 h 1104"/>
                <a:gd name="T108" fmla="*/ 825 w 1104"/>
                <a:gd name="T109" fmla="*/ 142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04" h="1104">
                  <a:moveTo>
                    <a:pt x="695" y="0"/>
                  </a:moveTo>
                  <a:lnTo>
                    <a:pt x="1027" y="0"/>
                  </a:lnTo>
                  <a:lnTo>
                    <a:pt x="1027" y="0"/>
                  </a:lnTo>
                  <a:lnTo>
                    <a:pt x="1031" y="0"/>
                  </a:lnTo>
                  <a:lnTo>
                    <a:pt x="1035" y="2"/>
                  </a:lnTo>
                  <a:lnTo>
                    <a:pt x="1040" y="3"/>
                  </a:lnTo>
                  <a:lnTo>
                    <a:pt x="1043" y="6"/>
                  </a:lnTo>
                  <a:lnTo>
                    <a:pt x="1043" y="6"/>
                  </a:lnTo>
                  <a:lnTo>
                    <a:pt x="1008" y="29"/>
                  </a:lnTo>
                  <a:lnTo>
                    <a:pt x="973" y="51"/>
                  </a:lnTo>
                  <a:lnTo>
                    <a:pt x="800" y="51"/>
                  </a:lnTo>
                  <a:lnTo>
                    <a:pt x="800" y="51"/>
                  </a:lnTo>
                  <a:lnTo>
                    <a:pt x="791" y="51"/>
                  </a:lnTo>
                  <a:lnTo>
                    <a:pt x="721" y="51"/>
                  </a:lnTo>
                  <a:lnTo>
                    <a:pt x="721" y="332"/>
                  </a:lnTo>
                  <a:lnTo>
                    <a:pt x="808" y="332"/>
                  </a:lnTo>
                  <a:lnTo>
                    <a:pt x="808" y="332"/>
                  </a:lnTo>
                  <a:lnTo>
                    <a:pt x="817" y="333"/>
                  </a:lnTo>
                  <a:lnTo>
                    <a:pt x="825" y="334"/>
                  </a:lnTo>
                  <a:lnTo>
                    <a:pt x="833" y="334"/>
                  </a:lnTo>
                  <a:lnTo>
                    <a:pt x="841" y="332"/>
                  </a:lnTo>
                  <a:lnTo>
                    <a:pt x="1001" y="332"/>
                  </a:lnTo>
                  <a:lnTo>
                    <a:pt x="1001" y="207"/>
                  </a:lnTo>
                  <a:lnTo>
                    <a:pt x="1001" y="207"/>
                  </a:lnTo>
                  <a:lnTo>
                    <a:pt x="1053" y="156"/>
                  </a:lnTo>
                  <a:lnTo>
                    <a:pt x="1053" y="357"/>
                  </a:lnTo>
                  <a:lnTo>
                    <a:pt x="1053" y="357"/>
                  </a:lnTo>
                  <a:lnTo>
                    <a:pt x="1053" y="363"/>
                  </a:lnTo>
                  <a:lnTo>
                    <a:pt x="1050" y="367"/>
                  </a:lnTo>
                  <a:lnTo>
                    <a:pt x="1048" y="372"/>
                  </a:lnTo>
                  <a:lnTo>
                    <a:pt x="1045" y="376"/>
                  </a:lnTo>
                  <a:lnTo>
                    <a:pt x="1041" y="379"/>
                  </a:lnTo>
                  <a:lnTo>
                    <a:pt x="1036" y="381"/>
                  </a:lnTo>
                  <a:lnTo>
                    <a:pt x="1032" y="382"/>
                  </a:lnTo>
                  <a:lnTo>
                    <a:pt x="1027" y="383"/>
                  </a:lnTo>
                  <a:lnTo>
                    <a:pt x="695" y="383"/>
                  </a:lnTo>
                  <a:lnTo>
                    <a:pt x="695" y="383"/>
                  </a:lnTo>
                  <a:lnTo>
                    <a:pt x="689" y="382"/>
                  </a:lnTo>
                  <a:lnTo>
                    <a:pt x="685" y="381"/>
                  </a:lnTo>
                  <a:lnTo>
                    <a:pt x="681" y="379"/>
                  </a:lnTo>
                  <a:lnTo>
                    <a:pt x="676" y="376"/>
                  </a:lnTo>
                  <a:lnTo>
                    <a:pt x="673" y="372"/>
                  </a:lnTo>
                  <a:lnTo>
                    <a:pt x="671" y="367"/>
                  </a:lnTo>
                  <a:lnTo>
                    <a:pt x="670" y="363"/>
                  </a:lnTo>
                  <a:lnTo>
                    <a:pt x="669" y="357"/>
                  </a:lnTo>
                  <a:lnTo>
                    <a:pt x="669" y="25"/>
                  </a:lnTo>
                  <a:lnTo>
                    <a:pt x="669" y="25"/>
                  </a:lnTo>
                  <a:lnTo>
                    <a:pt x="670" y="20"/>
                  </a:lnTo>
                  <a:lnTo>
                    <a:pt x="671" y="16"/>
                  </a:lnTo>
                  <a:lnTo>
                    <a:pt x="673" y="11"/>
                  </a:lnTo>
                  <a:lnTo>
                    <a:pt x="676" y="7"/>
                  </a:lnTo>
                  <a:lnTo>
                    <a:pt x="681" y="4"/>
                  </a:lnTo>
                  <a:lnTo>
                    <a:pt x="685" y="2"/>
                  </a:lnTo>
                  <a:lnTo>
                    <a:pt x="689" y="1"/>
                  </a:lnTo>
                  <a:lnTo>
                    <a:pt x="695" y="0"/>
                  </a:lnTo>
                  <a:lnTo>
                    <a:pt x="695" y="0"/>
                  </a:lnTo>
                  <a:close/>
                  <a:moveTo>
                    <a:pt x="334" y="1052"/>
                  </a:moveTo>
                  <a:lnTo>
                    <a:pt x="334" y="1052"/>
                  </a:lnTo>
                  <a:lnTo>
                    <a:pt x="334" y="1057"/>
                  </a:lnTo>
                  <a:lnTo>
                    <a:pt x="332" y="1063"/>
                  </a:lnTo>
                  <a:lnTo>
                    <a:pt x="328" y="1072"/>
                  </a:lnTo>
                  <a:lnTo>
                    <a:pt x="323" y="1081"/>
                  </a:lnTo>
                  <a:lnTo>
                    <a:pt x="315" y="1088"/>
                  </a:lnTo>
                  <a:lnTo>
                    <a:pt x="307" y="1095"/>
                  </a:lnTo>
                  <a:lnTo>
                    <a:pt x="298" y="1099"/>
                  </a:lnTo>
                  <a:lnTo>
                    <a:pt x="288" y="1102"/>
                  </a:lnTo>
                  <a:lnTo>
                    <a:pt x="278" y="1104"/>
                  </a:lnTo>
                  <a:lnTo>
                    <a:pt x="278" y="1104"/>
                  </a:lnTo>
                  <a:lnTo>
                    <a:pt x="265" y="1102"/>
                  </a:lnTo>
                  <a:lnTo>
                    <a:pt x="251" y="1098"/>
                  </a:lnTo>
                  <a:lnTo>
                    <a:pt x="244" y="1096"/>
                  </a:lnTo>
                  <a:lnTo>
                    <a:pt x="239" y="1093"/>
                  </a:lnTo>
                  <a:lnTo>
                    <a:pt x="233" y="1090"/>
                  </a:lnTo>
                  <a:lnTo>
                    <a:pt x="229" y="1085"/>
                  </a:lnTo>
                  <a:lnTo>
                    <a:pt x="229" y="1085"/>
                  </a:lnTo>
                  <a:lnTo>
                    <a:pt x="228" y="1083"/>
                  </a:lnTo>
                  <a:lnTo>
                    <a:pt x="225" y="1082"/>
                  </a:lnTo>
                  <a:lnTo>
                    <a:pt x="219" y="1081"/>
                  </a:lnTo>
                  <a:lnTo>
                    <a:pt x="215" y="1082"/>
                  </a:lnTo>
                  <a:lnTo>
                    <a:pt x="212" y="1083"/>
                  </a:lnTo>
                  <a:lnTo>
                    <a:pt x="210" y="1085"/>
                  </a:lnTo>
                  <a:lnTo>
                    <a:pt x="210" y="1085"/>
                  </a:lnTo>
                  <a:lnTo>
                    <a:pt x="206" y="1090"/>
                  </a:lnTo>
                  <a:lnTo>
                    <a:pt x="201" y="1093"/>
                  </a:lnTo>
                  <a:lnTo>
                    <a:pt x="196" y="1096"/>
                  </a:lnTo>
                  <a:lnTo>
                    <a:pt x="189" y="1098"/>
                  </a:lnTo>
                  <a:lnTo>
                    <a:pt x="175" y="1102"/>
                  </a:lnTo>
                  <a:lnTo>
                    <a:pt x="161" y="1104"/>
                  </a:lnTo>
                  <a:lnTo>
                    <a:pt x="161" y="1104"/>
                  </a:lnTo>
                  <a:lnTo>
                    <a:pt x="151" y="1102"/>
                  </a:lnTo>
                  <a:lnTo>
                    <a:pt x="142" y="1099"/>
                  </a:lnTo>
                  <a:lnTo>
                    <a:pt x="133" y="1095"/>
                  </a:lnTo>
                  <a:lnTo>
                    <a:pt x="124" y="1088"/>
                  </a:lnTo>
                  <a:lnTo>
                    <a:pt x="117" y="1081"/>
                  </a:lnTo>
                  <a:lnTo>
                    <a:pt x="111" y="1072"/>
                  </a:lnTo>
                  <a:lnTo>
                    <a:pt x="107" y="1063"/>
                  </a:lnTo>
                  <a:lnTo>
                    <a:pt x="105" y="1052"/>
                  </a:lnTo>
                  <a:lnTo>
                    <a:pt x="94" y="696"/>
                  </a:lnTo>
                  <a:lnTo>
                    <a:pt x="80" y="695"/>
                  </a:lnTo>
                  <a:lnTo>
                    <a:pt x="80" y="695"/>
                  </a:lnTo>
                  <a:lnTo>
                    <a:pt x="71" y="693"/>
                  </a:lnTo>
                  <a:lnTo>
                    <a:pt x="61" y="690"/>
                  </a:lnTo>
                  <a:lnTo>
                    <a:pt x="51" y="685"/>
                  </a:lnTo>
                  <a:lnTo>
                    <a:pt x="42" y="680"/>
                  </a:lnTo>
                  <a:lnTo>
                    <a:pt x="34" y="674"/>
                  </a:lnTo>
                  <a:lnTo>
                    <a:pt x="27" y="667"/>
                  </a:lnTo>
                  <a:lnTo>
                    <a:pt x="23" y="658"/>
                  </a:lnTo>
                  <a:lnTo>
                    <a:pt x="20" y="650"/>
                  </a:lnTo>
                  <a:lnTo>
                    <a:pt x="20" y="650"/>
                  </a:lnTo>
                  <a:lnTo>
                    <a:pt x="10" y="600"/>
                  </a:lnTo>
                  <a:lnTo>
                    <a:pt x="5" y="561"/>
                  </a:lnTo>
                  <a:lnTo>
                    <a:pt x="2" y="529"/>
                  </a:lnTo>
                  <a:lnTo>
                    <a:pt x="0" y="500"/>
                  </a:lnTo>
                  <a:lnTo>
                    <a:pt x="2" y="471"/>
                  </a:lnTo>
                  <a:lnTo>
                    <a:pt x="6" y="438"/>
                  </a:lnTo>
                  <a:lnTo>
                    <a:pt x="18" y="346"/>
                  </a:lnTo>
                  <a:lnTo>
                    <a:pt x="18" y="346"/>
                  </a:lnTo>
                  <a:lnTo>
                    <a:pt x="19" y="341"/>
                  </a:lnTo>
                  <a:lnTo>
                    <a:pt x="22" y="336"/>
                  </a:lnTo>
                  <a:lnTo>
                    <a:pt x="25" y="331"/>
                  </a:lnTo>
                  <a:lnTo>
                    <a:pt x="30" y="325"/>
                  </a:lnTo>
                  <a:lnTo>
                    <a:pt x="35" y="321"/>
                  </a:lnTo>
                  <a:lnTo>
                    <a:pt x="41" y="317"/>
                  </a:lnTo>
                  <a:lnTo>
                    <a:pt x="48" y="313"/>
                  </a:lnTo>
                  <a:lnTo>
                    <a:pt x="57" y="312"/>
                  </a:lnTo>
                  <a:lnTo>
                    <a:pt x="156" y="300"/>
                  </a:lnTo>
                  <a:lnTo>
                    <a:pt x="156" y="300"/>
                  </a:lnTo>
                  <a:lnTo>
                    <a:pt x="160" y="300"/>
                  </a:lnTo>
                  <a:lnTo>
                    <a:pt x="164" y="301"/>
                  </a:lnTo>
                  <a:lnTo>
                    <a:pt x="168" y="304"/>
                  </a:lnTo>
                  <a:lnTo>
                    <a:pt x="171" y="307"/>
                  </a:lnTo>
                  <a:lnTo>
                    <a:pt x="219" y="380"/>
                  </a:lnTo>
                  <a:lnTo>
                    <a:pt x="269" y="307"/>
                  </a:lnTo>
                  <a:lnTo>
                    <a:pt x="269" y="307"/>
                  </a:lnTo>
                  <a:lnTo>
                    <a:pt x="271" y="304"/>
                  </a:lnTo>
                  <a:lnTo>
                    <a:pt x="275" y="301"/>
                  </a:lnTo>
                  <a:lnTo>
                    <a:pt x="280" y="300"/>
                  </a:lnTo>
                  <a:lnTo>
                    <a:pt x="284" y="300"/>
                  </a:lnTo>
                  <a:lnTo>
                    <a:pt x="340" y="307"/>
                  </a:lnTo>
                  <a:lnTo>
                    <a:pt x="340" y="307"/>
                  </a:lnTo>
                  <a:lnTo>
                    <a:pt x="358" y="310"/>
                  </a:lnTo>
                  <a:lnTo>
                    <a:pt x="366" y="312"/>
                  </a:lnTo>
                  <a:lnTo>
                    <a:pt x="371" y="314"/>
                  </a:lnTo>
                  <a:lnTo>
                    <a:pt x="377" y="318"/>
                  </a:lnTo>
                  <a:lnTo>
                    <a:pt x="381" y="321"/>
                  </a:lnTo>
                  <a:lnTo>
                    <a:pt x="389" y="329"/>
                  </a:lnTo>
                  <a:lnTo>
                    <a:pt x="389" y="329"/>
                  </a:lnTo>
                  <a:lnTo>
                    <a:pt x="417" y="364"/>
                  </a:lnTo>
                  <a:lnTo>
                    <a:pt x="440" y="392"/>
                  </a:lnTo>
                  <a:lnTo>
                    <a:pt x="440" y="392"/>
                  </a:lnTo>
                  <a:lnTo>
                    <a:pt x="451" y="403"/>
                  </a:lnTo>
                  <a:lnTo>
                    <a:pt x="451" y="403"/>
                  </a:lnTo>
                  <a:lnTo>
                    <a:pt x="456" y="406"/>
                  </a:lnTo>
                  <a:lnTo>
                    <a:pt x="462" y="408"/>
                  </a:lnTo>
                  <a:lnTo>
                    <a:pt x="467" y="407"/>
                  </a:lnTo>
                  <a:lnTo>
                    <a:pt x="474" y="405"/>
                  </a:lnTo>
                  <a:lnTo>
                    <a:pt x="474" y="405"/>
                  </a:lnTo>
                  <a:lnTo>
                    <a:pt x="482" y="398"/>
                  </a:lnTo>
                  <a:lnTo>
                    <a:pt x="482" y="398"/>
                  </a:lnTo>
                  <a:lnTo>
                    <a:pt x="511" y="378"/>
                  </a:lnTo>
                  <a:lnTo>
                    <a:pt x="542" y="354"/>
                  </a:lnTo>
                  <a:lnTo>
                    <a:pt x="542" y="354"/>
                  </a:lnTo>
                  <a:lnTo>
                    <a:pt x="551" y="349"/>
                  </a:lnTo>
                  <a:lnTo>
                    <a:pt x="561" y="346"/>
                  </a:lnTo>
                  <a:lnTo>
                    <a:pt x="571" y="345"/>
                  </a:lnTo>
                  <a:lnTo>
                    <a:pt x="579" y="346"/>
                  </a:lnTo>
                  <a:lnTo>
                    <a:pt x="589" y="349"/>
                  </a:lnTo>
                  <a:lnTo>
                    <a:pt x="597" y="353"/>
                  </a:lnTo>
                  <a:lnTo>
                    <a:pt x="604" y="360"/>
                  </a:lnTo>
                  <a:lnTo>
                    <a:pt x="612" y="366"/>
                  </a:lnTo>
                  <a:lnTo>
                    <a:pt x="616" y="375"/>
                  </a:lnTo>
                  <a:lnTo>
                    <a:pt x="620" y="383"/>
                  </a:lnTo>
                  <a:lnTo>
                    <a:pt x="623" y="392"/>
                  </a:lnTo>
                  <a:lnTo>
                    <a:pt x="624" y="402"/>
                  </a:lnTo>
                  <a:lnTo>
                    <a:pt x="623" y="410"/>
                  </a:lnTo>
                  <a:lnTo>
                    <a:pt x="619" y="420"/>
                  </a:lnTo>
                  <a:lnTo>
                    <a:pt x="613" y="429"/>
                  </a:lnTo>
                  <a:lnTo>
                    <a:pt x="605" y="436"/>
                  </a:lnTo>
                  <a:lnTo>
                    <a:pt x="605" y="436"/>
                  </a:lnTo>
                  <a:lnTo>
                    <a:pt x="573" y="461"/>
                  </a:lnTo>
                  <a:lnTo>
                    <a:pt x="542" y="484"/>
                  </a:lnTo>
                  <a:lnTo>
                    <a:pt x="542" y="484"/>
                  </a:lnTo>
                  <a:lnTo>
                    <a:pt x="522" y="495"/>
                  </a:lnTo>
                  <a:lnTo>
                    <a:pt x="505" y="506"/>
                  </a:lnTo>
                  <a:lnTo>
                    <a:pt x="490" y="515"/>
                  </a:lnTo>
                  <a:lnTo>
                    <a:pt x="476" y="521"/>
                  </a:lnTo>
                  <a:lnTo>
                    <a:pt x="476" y="521"/>
                  </a:lnTo>
                  <a:lnTo>
                    <a:pt x="470" y="524"/>
                  </a:lnTo>
                  <a:lnTo>
                    <a:pt x="464" y="525"/>
                  </a:lnTo>
                  <a:lnTo>
                    <a:pt x="458" y="526"/>
                  </a:lnTo>
                  <a:lnTo>
                    <a:pt x="452" y="526"/>
                  </a:lnTo>
                  <a:lnTo>
                    <a:pt x="446" y="525"/>
                  </a:lnTo>
                  <a:lnTo>
                    <a:pt x="439" y="524"/>
                  </a:lnTo>
                  <a:lnTo>
                    <a:pt x="433" y="520"/>
                  </a:lnTo>
                  <a:lnTo>
                    <a:pt x="427" y="517"/>
                  </a:lnTo>
                  <a:lnTo>
                    <a:pt x="427" y="517"/>
                  </a:lnTo>
                  <a:lnTo>
                    <a:pt x="411" y="506"/>
                  </a:lnTo>
                  <a:lnTo>
                    <a:pt x="396" y="493"/>
                  </a:lnTo>
                  <a:lnTo>
                    <a:pt x="380" y="478"/>
                  </a:lnTo>
                  <a:lnTo>
                    <a:pt x="365" y="461"/>
                  </a:lnTo>
                  <a:lnTo>
                    <a:pt x="365" y="461"/>
                  </a:lnTo>
                  <a:lnTo>
                    <a:pt x="352" y="447"/>
                  </a:lnTo>
                  <a:lnTo>
                    <a:pt x="334" y="1052"/>
                  </a:lnTo>
                  <a:lnTo>
                    <a:pt x="334" y="1052"/>
                  </a:lnTo>
                  <a:close/>
                  <a:moveTo>
                    <a:pt x="221" y="52"/>
                  </a:moveTo>
                  <a:lnTo>
                    <a:pt x="221" y="52"/>
                  </a:lnTo>
                  <a:lnTo>
                    <a:pt x="231" y="53"/>
                  </a:lnTo>
                  <a:lnTo>
                    <a:pt x="240" y="55"/>
                  </a:lnTo>
                  <a:lnTo>
                    <a:pt x="248" y="58"/>
                  </a:lnTo>
                  <a:lnTo>
                    <a:pt x="257" y="61"/>
                  </a:lnTo>
                  <a:lnTo>
                    <a:pt x="266" y="65"/>
                  </a:lnTo>
                  <a:lnTo>
                    <a:pt x="273" y="70"/>
                  </a:lnTo>
                  <a:lnTo>
                    <a:pt x="280" y="76"/>
                  </a:lnTo>
                  <a:lnTo>
                    <a:pt x="286" y="83"/>
                  </a:lnTo>
                  <a:lnTo>
                    <a:pt x="292" y="89"/>
                  </a:lnTo>
                  <a:lnTo>
                    <a:pt x="297" y="97"/>
                  </a:lnTo>
                  <a:lnTo>
                    <a:pt x="301" y="105"/>
                  </a:lnTo>
                  <a:lnTo>
                    <a:pt x="306" y="114"/>
                  </a:lnTo>
                  <a:lnTo>
                    <a:pt x="309" y="122"/>
                  </a:lnTo>
                  <a:lnTo>
                    <a:pt x="310" y="132"/>
                  </a:lnTo>
                  <a:lnTo>
                    <a:pt x="312" y="141"/>
                  </a:lnTo>
                  <a:lnTo>
                    <a:pt x="312" y="152"/>
                  </a:lnTo>
                  <a:lnTo>
                    <a:pt x="312" y="152"/>
                  </a:lnTo>
                  <a:lnTo>
                    <a:pt x="311" y="161"/>
                  </a:lnTo>
                  <a:lnTo>
                    <a:pt x="310" y="172"/>
                  </a:lnTo>
                  <a:lnTo>
                    <a:pt x="308" y="182"/>
                  </a:lnTo>
                  <a:lnTo>
                    <a:pt x="303" y="193"/>
                  </a:lnTo>
                  <a:lnTo>
                    <a:pt x="300" y="202"/>
                  </a:lnTo>
                  <a:lnTo>
                    <a:pt x="295" y="212"/>
                  </a:lnTo>
                  <a:lnTo>
                    <a:pt x="289" y="221"/>
                  </a:lnTo>
                  <a:lnTo>
                    <a:pt x="284" y="230"/>
                  </a:lnTo>
                  <a:lnTo>
                    <a:pt x="276" y="238"/>
                  </a:lnTo>
                  <a:lnTo>
                    <a:pt x="270" y="245"/>
                  </a:lnTo>
                  <a:lnTo>
                    <a:pt x="261" y="252"/>
                  </a:lnTo>
                  <a:lnTo>
                    <a:pt x="254" y="257"/>
                  </a:lnTo>
                  <a:lnTo>
                    <a:pt x="245" y="262"/>
                  </a:lnTo>
                  <a:lnTo>
                    <a:pt x="237" y="265"/>
                  </a:lnTo>
                  <a:lnTo>
                    <a:pt x="227" y="267"/>
                  </a:lnTo>
                  <a:lnTo>
                    <a:pt x="217" y="268"/>
                  </a:lnTo>
                  <a:lnTo>
                    <a:pt x="217" y="268"/>
                  </a:lnTo>
                  <a:lnTo>
                    <a:pt x="209" y="267"/>
                  </a:lnTo>
                  <a:lnTo>
                    <a:pt x="199" y="265"/>
                  </a:lnTo>
                  <a:lnTo>
                    <a:pt x="190" y="260"/>
                  </a:lnTo>
                  <a:lnTo>
                    <a:pt x="182" y="256"/>
                  </a:lnTo>
                  <a:lnTo>
                    <a:pt x="174" y="250"/>
                  </a:lnTo>
                  <a:lnTo>
                    <a:pt x="166" y="243"/>
                  </a:lnTo>
                  <a:lnTo>
                    <a:pt x="160" y="236"/>
                  </a:lnTo>
                  <a:lnTo>
                    <a:pt x="154" y="227"/>
                  </a:lnTo>
                  <a:lnTo>
                    <a:pt x="147" y="218"/>
                  </a:lnTo>
                  <a:lnTo>
                    <a:pt x="143" y="209"/>
                  </a:lnTo>
                  <a:lnTo>
                    <a:pt x="137" y="199"/>
                  </a:lnTo>
                  <a:lnTo>
                    <a:pt x="134" y="188"/>
                  </a:lnTo>
                  <a:lnTo>
                    <a:pt x="131" y="179"/>
                  </a:lnTo>
                  <a:lnTo>
                    <a:pt x="129" y="168"/>
                  </a:lnTo>
                  <a:lnTo>
                    <a:pt x="128" y="158"/>
                  </a:lnTo>
                  <a:lnTo>
                    <a:pt x="128" y="147"/>
                  </a:lnTo>
                  <a:lnTo>
                    <a:pt x="128" y="147"/>
                  </a:lnTo>
                  <a:lnTo>
                    <a:pt x="129" y="138"/>
                  </a:lnTo>
                  <a:lnTo>
                    <a:pt x="130" y="128"/>
                  </a:lnTo>
                  <a:lnTo>
                    <a:pt x="132" y="119"/>
                  </a:lnTo>
                  <a:lnTo>
                    <a:pt x="135" y="110"/>
                  </a:lnTo>
                  <a:lnTo>
                    <a:pt x="140" y="102"/>
                  </a:lnTo>
                  <a:lnTo>
                    <a:pt x="144" y="93"/>
                  </a:lnTo>
                  <a:lnTo>
                    <a:pt x="150" y="87"/>
                  </a:lnTo>
                  <a:lnTo>
                    <a:pt x="156" y="79"/>
                  </a:lnTo>
                  <a:lnTo>
                    <a:pt x="162" y="74"/>
                  </a:lnTo>
                  <a:lnTo>
                    <a:pt x="170" y="69"/>
                  </a:lnTo>
                  <a:lnTo>
                    <a:pt x="177" y="63"/>
                  </a:lnTo>
                  <a:lnTo>
                    <a:pt x="186" y="60"/>
                  </a:lnTo>
                  <a:lnTo>
                    <a:pt x="195" y="57"/>
                  </a:lnTo>
                  <a:lnTo>
                    <a:pt x="203" y="55"/>
                  </a:lnTo>
                  <a:lnTo>
                    <a:pt x="212" y="52"/>
                  </a:lnTo>
                  <a:lnTo>
                    <a:pt x="221" y="52"/>
                  </a:lnTo>
                  <a:lnTo>
                    <a:pt x="221" y="52"/>
                  </a:lnTo>
                  <a:close/>
                  <a:moveTo>
                    <a:pt x="817" y="106"/>
                  </a:moveTo>
                  <a:lnTo>
                    <a:pt x="817" y="106"/>
                  </a:lnTo>
                  <a:lnTo>
                    <a:pt x="814" y="103"/>
                  </a:lnTo>
                  <a:lnTo>
                    <a:pt x="812" y="101"/>
                  </a:lnTo>
                  <a:lnTo>
                    <a:pt x="810" y="98"/>
                  </a:lnTo>
                  <a:lnTo>
                    <a:pt x="807" y="97"/>
                  </a:lnTo>
                  <a:lnTo>
                    <a:pt x="799" y="94"/>
                  </a:lnTo>
                  <a:lnTo>
                    <a:pt x="791" y="94"/>
                  </a:lnTo>
                  <a:lnTo>
                    <a:pt x="783" y="97"/>
                  </a:lnTo>
                  <a:lnTo>
                    <a:pt x="776" y="100"/>
                  </a:lnTo>
                  <a:lnTo>
                    <a:pt x="773" y="102"/>
                  </a:lnTo>
                  <a:lnTo>
                    <a:pt x="771" y="105"/>
                  </a:lnTo>
                  <a:lnTo>
                    <a:pt x="770" y="108"/>
                  </a:lnTo>
                  <a:lnTo>
                    <a:pt x="769" y="113"/>
                  </a:lnTo>
                  <a:lnTo>
                    <a:pt x="769" y="113"/>
                  </a:lnTo>
                  <a:lnTo>
                    <a:pt x="770" y="154"/>
                  </a:lnTo>
                  <a:lnTo>
                    <a:pt x="773" y="186"/>
                  </a:lnTo>
                  <a:lnTo>
                    <a:pt x="778" y="218"/>
                  </a:lnTo>
                  <a:lnTo>
                    <a:pt x="784" y="255"/>
                  </a:lnTo>
                  <a:lnTo>
                    <a:pt x="784" y="255"/>
                  </a:lnTo>
                  <a:lnTo>
                    <a:pt x="787" y="263"/>
                  </a:lnTo>
                  <a:lnTo>
                    <a:pt x="792" y="270"/>
                  </a:lnTo>
                  <a:lnTo>
                    <a:pt x="797" y="278"/>
                  </a:lnTo>
                  <a:lnTo>
                    <a:pt x="805" y="283"/>
                  </a:lnTo>
                  <a:lnTo>
                    <a:pt x="812" y="287"/>
                  </a:lnTo>
                  <a:lnTo>
                    <a:pt x="821" y="291"/>
                  </a:lnTo>
                  <a:lnTo>
                    <a:pt x="824" y="291"/>
                  </a:lnTo>
                  <a:lnTo>
                    <a:pt x="828" y="291"/>
                  </a:lnTo>
                  <a:lnTo>
                    <a:pt x="832" y="290"/>
                  </a:lnTo>
                  <a:lnTo>
                    <a:pt x="835" y="287"/>
                  </a:lnTo>
                  <a:lnTo>
                    <a:pt x="835" y="287"/>
                  </a:lnTo>
                  <a:lnTo>
                    <a:pt x="875" y="258"/>
                  </a:lnTo>
                  <a:lnTo>
                    <a:pt x="910" y="230"/>
                  </a:lnTo>
                  <a:lnTo>
                    <a:pt x="942" y="202"/>
                  </a:lnTo>
                  <a:lnTo>
                    <a:pt x="972" y="175"/>
                  </a:lnTo>
                  <a:lnTo>
                    <a:pt x="1001" y="146"/>
                  </a:lnTo>
                  <a:lnTo>
                    <a:pt x="1031" y="117"/>
                  </a:lnTo>
                  <a:lnTo>
                    <a:pt x="1099" y="50"/>
                  </a:lnTo>
                  <a:lnTo>
                    <a:pt x="1099" y="50"/>
                  </a:lnTo>
                  <a:lnTo>
                    <a:pt x="1103" y="45"/>
                  </a:lnTo>
                  <a:lnTo>
                    <a:pt x="1104" y="39"/>
                  </a:lnTo>
                  <a:lnTo>
                    <a:pt x="1103" y="35"/>
                  </a:lnTo>
                  <a:lnTo>
                    <a:pt x="1101" y="32"/>
                  </a:lnTo>
                  <a:lnTo>
                    <a:pt x="1097" y="30"/>
                  </a:lnTo>
                  <a:lnTo>
                    <a:pt x="1093" y="29"/>
                  </a:lnTo>
                  <a:lnTo>
                    <a:pt x="1087" y="29"/>
                  </a:lnTo>
                  <a:lnTo>
                    <a:pt x="1082" y="32"/>
                  </a:lnTo>
                  <a:lnTo>
                    <a:pt x="1082" y="32"/>
                  </a:lnTo>
                  <a:lnTo>
                    <a:pt x="1047" y="55"/>
                  </a:lnTo>
                  <a:lnTo>
                    <a:pt x="1016" y="75"/>
                  </a:lnTo>
                  <a:lnTo>
                    <a:pt x="960" y="110"/>
                  </a:lnTo>
                  <a:lnTo>
                    <a:pt x="905" y="142"/>
                  </a:lnTo>
                  <a:lnTo>
                    <a:pt x="841" y="181"/>
                  </a:lnTo>
                  <a:lnTo>
                    <a:pt x="841" y="181"/>
                  </a:lnTo>
                  <a:lnTo>
                    <a:pt x="832" y="160"/>
                  </a:lnTo>
                  <a:lnTo>
                    <a:pt x="825" y="142"/>
                  </a:lnTo>
                  <a:lnTo>
                    <a:pt x="817" y="106"/>
                  </a:lnTo>
                  <a:lnTo>
                    <a:pt x="817" y="10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 name="Freeform: Shape 22"/>
            <p:cNvSpPr/>
            <p:nvPr/>
          </p:nvSpPr>
          <p:spPr bwMode="auto">
            <a:xfrm>
              <a:off x="8308843" y="4139524"/>
              <a:ext cx="547015" cy="547015"/>
            </a:xfrm>
            <a:custGeom>
              <a:avLst/>
              <a:gdLst>
                <a:gd name="T0" fmla="*/ 497 w 1104"/>
                <a:gd name="T1" fmla="*/ 19 h 1104"/>
                <a:gd name="T2" fmla="*/ 458 w 1104"/>
                <a:gd name="T3" fmla="*/ 82 h 1104"/>
                <a:gd name="T4" fmla="*/ 469 w 1104"/>
                <a:gd name="T5" fmla="*/ 155 h 1104"/>
                <a:gd name="T6" fmla="*/ 526 w 1104"/>
                <a:gd name="T7" fmla="*/ 217 h 1104"/>
                <a:gd name="T8" fmla="*/ 591 w 1104"/>
                <a:gd name="T9" fmla="*/ 212 h 1104"/>
                <a:gd name="T10" fmla="*/ 640 w 1104"/>
                <a:gd name="T11" fmla="*/ 141 h 1104"/>
                <a:gd name="T12" fmla="*/ 642 w 1104"/>
                <a:gd name="T13" fmla="*/ 69 h 1104"/>
                <a:gd name="T14" fmla="*/ 596 w 1104"/>
                <a:gd name="T15" fmla="*/ 11 h 1104"/>
                <a:gd name="T16" fmla="*/ 615 w 1104"/>
                <a:gd name="T17" fmla="*/ 264 h 1104"/>
                <a:gd name="T18" fmla="*/ 708 w 1104"/>
                <a:gd name="T19" fmla="*/ 272 h 1104"/>
                <a:gd name="T20" fmla="*/ 741 w 1104"/>
                <a:gd name="T21" fmla="*/ 304 h 1104"/>
                <a:gd name="T22" fmla="*/ 749 w 1104"/>
                <a:gd name="T23" fmla="*/ 469 h 1104"/>
                <a:gd name="T24" fmla="*/ 371 w 1104"/>
                <a:gd name="T25" fmla="*/ 478 h 1104"/>
                <a:gd name="T26" fmla="*/ 347 w 1104"/>
                <a:gd name="T27" fmla="*/ 447 h 1104"/>
                <a:gd name="T28" fmla="*/ 372 w 1104"/>
                <a:gd name="T29" fmla="*/ 289 h 1104"/>
                <a:gd name="T30" fmla="*/ 476 w 1104"/>
                <a:gd name="T31" fmla="*/ 257 h 1104"/>
                <a:gd name="T32" fmla="*/ 194 w 1104"/>
                <a:gd name="T33" fmla="*/ 557 h 1104"/>
                <a:gd name="T34" fmla="*/ 131 w 1104"/>
                <a:gd name="T35" fmla="*/ 594 h 1104"/>
                <a:gd name="T36" fmla="*/ 110 w 1104"/>
                <a:gd name="T37" fmla="*/ 658 h 1104"/>
                <a:gd name="T38" fmla="*/ 140 w 1104"/>
                <a:gd name="T39" fmla="*/ 740 h 1104"/>
                <a:gd name="T40" fmla="*/ 208 w 1104"/>
                <a:gd name="T41" fmla="*/ 779 h 1104"/>
                <a:gd name="T42" fmla="*/ 268 w 1104"/>
                <a:gd name="T43" fmla="*/ 746 h 1104"/>
                <a:gd name="T44" fmla="*/ 301 w 1104"/>
                <a:gd name="T45" fmla="*/ 665 h 1104"/>
                <a:gd name="T46" fmla="*/ 285 w 1104"/>
                <a:gd name="T47" fmla="*/ 599 h 1104"/>
                <a:gd name="T48" fmla="*/ 223 w 1104"/>
                <a:gd name="T49" fmla="*/ 558 h 1104"/>
                <a:gd name="T50" fmla="*/ 277 w 1104"/>
                <a:gd name="T51" fmla="*/ 814 h 1104"/>
                <a:gd name="T52" fmla="*/ 382 w 1104"/>
                <a:gd name="T53" fmla="*/ 840 h 1104"/>
                <a:gd name="T54" fmla="*/ 412 w 1104"/>
                <a:gd name="T55" fmla="*/ 1009 h 1104"/>
                <a:gd name="T56" fmla="*/ 400 w 1104"/>
                <a:gd name="T57" fmla="*/ 1097 h 1104"/>
                <a:gd name="T58" fmla="*/ 21 w 1104"/>
                <a:gd name="T59" fmla="*/ 1102 h 1104"/>
                <a:gd name="T60" fmla="*/ 1 w 1104"/>
                <a:gd name="T61" fmla="*/ 1054 h 1104"/>
                <a:gd name="T62" fmla="*/ 21 w 1104"/>
                <a:gd name="T63" fmla="*/ 851 h 1104"/>
                <a:gd name="T64" fmla="*/ 126 w 1104"/>
                <a:gd name="T65" fmla="*/ 813 h 1104"/>
                <a:gd name="T66" fmla="*/ 526 w 1104"/>
                <a:gd name="T67" fmla="*/ 557 h 1104"/>
                <a:gd name="T68" fmla="*/ 552 w 1104"/>
                <a:gd name="T69" fmla="*/ 531 h 1104"/>
                <a:gd name="T70" fmla="*/ 578 w 1104"/>
                <a:gd name="T71" fmla="*/ 551 h 1104"/>
                <a:gd name="T72" fmla="*/ 689 w 1104"/>
                <a:gd name="T73" fmla="*/ 738 h 1104"/>
                <a:gd name="T74" fmla="*/ 676 w 1104"/>
                <a:gd name="T75" fmla="*/ 768 h 1104"/>
                <a:gd name="T76" fmla="*/ 453 w 1104"/>
                <a:gd name="T77" fmla="*/ 767 h 1104"/>
                <a:gd name="T78" fmla="*/ 417 w 1104"/>
                <a:gd name="T79" fmla="*/ 757 h 1104"/>
                <a:gd name="T80" fmla="*/ 423 w 1104"/>
                <a:gd name="T81" fmla="*/ 725 h 1104"/>
                <a:gd name="T82" fmla="*/ 876 w 1104"/>
                <a:gd name="T83" fmla="*/ 559 h 1104"/>
                <a:gd name="T84" fmla="*/ 817 w 1104"/>
                <a:gd name="T85" fmla="*/ 602 h 1104"/>
                <a:gd name="T86" fmla="*/ 803 w 1104"/>
                <a:gd name="T87" fmla="*/ 669 h 1104"/>
                <a:gd name="T88" fmla="*/ 839 w 1104"/>
                <a:gd name="T89" fmla="*/ 748 h 1104"/>
                <a:gd name="T90" fmla="*/ 900 w 1104"/>
                <a:gd name="T91" fmla="*/ 779 h 1104"/>
                <a:gd name="T92" fmla="*/ 967 w 1104"/>
                <a:gd name="T93" fmla="*/ 738 h 1104"/>
                <a:gd name="T94" fmla="*/ 994 w 1104"/>
                <a:gd name="T95" fmla="*/ 655 h 1104"/>
                <a:gd name="T96" fmla="*/ 970 w 1104"/>
                <a:gd name="T97" fmla="*/ 591 h 1104"/>
                <a:gd name="T98" fmla="*/ 905 w 1104"/>
                <a:gd name="T99" fmla="*/ 557 h 1104"/>
                <a:gd name="T100" fmla="*/ 973 w 1104"/>
                <a:gd name="T101" fmla="*/ 813 h 1104"/>
                <a:gd name="T102" fmla="*/ 1078 w 1104"/>
                <a:gd name="T103" fmla="*/ 845 h 1104"/>
                <a:gd name="T104" fmla="*/ 1104 w 1104"/>
                <a:gd name="T105" fmla="*/ 1032 h 1104"/>
                <a:gd name="T106" fmla="*/ 1087 w 1104"/>
                <a:gd name="T107" fmla="*/ 1100 h 1104"/>
                <a:gd name="T108" fmla="*/ 708 w 1104"/>
                <a:gd name="T109" fmla="*/ 1100 h 1104"/>
                <a:gd name="T110" fmla="*/ 692 w 1104"/>
                <a:gd name="T111" fmla="*/ 1032 h 1104"/>
                <a:gd name="T112" fmla="*/ 717 w 1104"/>
                <a:gd name="T113" fmla="*/ 845 h 1104"/>
                <a:gd name="T114" fmla="*/ 822 w 1104"/>
                <a:gd name="T115" fmla="*/ 813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04" h="1104">
                  <a:moveTo>
                    <a:pt x="550" y="0"/>
                  </a:moveTo>
                  <a:lnTo>
                    <a:pt x="550" y="0"/>
                  </a:lnTo>
                  <a:lnTo>
                    <a:pt x="540" y="1"/>
                  </a:lnTo>
                  <a:lnTo>
                    <a:pt x="530" y="2"/>
                  </a:lnTo>
                  <a:lnTo>
                    <a:pt x="522" y="6"/>
                  </a:lnTo>
                  <a:lnTo>
                    <a:pt x="513" y="9"/>
                  </a:lnTo>
                  <a:lnTo>
                    <a:pt x="504" y="13"/>
                  </a:lnTo>
                  <a:lnTo>
                    <a:pt x="497" y="19"/>
                  </a:lnTo>
                  <a:lnTo>
                    <a:pt x="489" y="24"/>
                  </a:lnTo>
                  <a:lnTo>
                    <a:pt x="483" y="31"/>
                  </a:lnTo>
                  <a:lnTo>
                    <a:pt x="478" y="38"/>
                  </a:lnTo>
                  <a:lnTo>
                    <a:pt x="472" y="47"/>
                  </a:lnTo>
                  <a:lnTo>
                    <a:pt x="467" y="54"/>
                  </a:lnTo>
                  <a:lnTo>
                    <a:pt x="463" y="64"/>
                  </a:lnTo>
                  <a:lnTo>
                    <a:pt x="460" y="72"/>
                  </a:lnTo>
                  <a:lnTo>
                    <a:pt x="458" y="82"/>
                  </a:lnTo>
                  <a:lnTo>
                    <a:pt x="457" y="92"/>
                  </a:lnTo>
                  <a:lnTo>
                    <a:pt x="456" y="103"/>
                  </a:lnTo>
                  <a:lnTo>
                    <a:pt x="456" y="103"/>
                  </a:lnTo>
                  <a:lnTo>
                    <a:pt x="457" y="113"/>
                  </a:lnTo>
                  <a:lnTo>
                    <a:pt x="458" y="124"/>
                  </a:lnTo>
                  <a:lnTo>
                    <a:pt x="461" y="134"/>
                  </a:lnTo>
                  <a:lnTo>
                    <a:pt x="465" y="145"/>
                  </a:lnTo>
                  <a:lnTo>
                    <a:pt x="469" y="155"/>
                  </a:lnTo>
                  <a:lnTo>
                    <a:pt x="474" y="165"/>
                  </a:lnTo>
                  <a:lnTo>
                    <a:pt x="480" y="175"/>
                  </a:lnTo>
                  <a:lnTo>
                    <a:pt x="486" y="185"/>
                  </a:lnTo>
                  <a:lnTo>
                    <a:pt x="493" y="192"/>
                  </a:lnTo>
                  <a:lnTo>
                    <a:pt x="500" y="200"/>
                  </a:lnTo>
                  <a:lnTo>
                    <a:pt x="508" y="207"/>
                  </a:lnTo>
                  <a:lnTo>
                    <a:pt x="516" y="213"/>
                  </a:lnTo>
                  <a:lnTo>
                    <a:pt x="526" y="217"/>
                  </a:lnTo>
                  <a:lnTo>
                    <a:pt x="535" y="220"/>
                  </a:lnTo>
                  <a:lnTo>
                    <a:pt x="544" y="222"/>
                  </a:lnTo>
                  <a:lnTo>
                    <a:pt x="554" y="223"/>
                  </a:lnTo>
                  <a:lnTo>
                    <a:pt x="554" y="223"/>
                  </a:lnTo>
                  <a:lnTo>
                    <a:pt x="564" y="222"/>
                  </a:lnTo>
                  <a:lnTo>
                    <a:pt x="573" y="220"/>
                  </a:lnTo>
                  <a:lnTo>
                    <a:pt x="582" y="216"/>
                  </a:lnTo>
                  <a:lnTo>
                    <a:pt x="591" y="212"/>
                  </a:lnTo>
                  <a:lnTo>
                    <a:pt x="599" y="205"/>
                  </a:lnTo>
                  <a:lnTo>
                    <a:pt x="607" y="198"/>
                  </a:lnTo>
                  <a:lnTo>
                    <a:pt x="614" y="190"/>
                  </a:lnTo>
                  <a:lnTo>
                    <a:pt x="621" y="181"/>
                  </a:lnTo>
                  <a:lnTo>
                    <a:pt x="627" y="172"/>
                  </a:lnTo>
                  <a:lnTo>
                    <a:pt x="633" y="162"/>
                  </a:lnTo>
                  <a:lnTo>
                    <a:pt x="637" y="152"/>
                  </a:lnTo>
                  <a:lnTo>
                    <a:pt x="640" y="141"/>
                  </a:lnTo>
                  <a:lnTo>
                    <a:pt x="644" y="131"/>
                  </a:lnTo>
                  <a:lnTo>
                    <a:pt x="646" y="120"/>
                  </a:lnTo>
                  <a:lnTo>
                    <a:pt x="647" y="109"/>
                  </a:lnTo>
                  <a:lnTo>
                    <a:pt x="648" y="98"/>
                  </a:lnTo>
                  <a:lnTo>
                    <a:pt x="648" y="98"/>
                  </a:lnTo>
                  <a:lnTo>
                    <a:pt x="647" y="89"/>
                  </a:lnTo>
                  <a:lnTo>
                    <a:pt x="646" y="79"/>
                  </a:lnTo>
                  <a:lnTo>
                    <a:pt x="642" y="69"/>
                  </a:lnTo>
                  <a:lnTo>
                    <a:pt x="639" y="60"/>
                  </a:lnTo>
                  <a:lnTo>
                    <a:pt x="635" y="51"/>
                  </a:lnTo>
                  <a:lnTo>
                    <a:pt x="631" y="43"/>
                  </a:lnTo>
                  <a:lnTo>
                    <a:pt x="624" y="36"/>
                  </a:lnTo>
                  <a:lnTo>
                    <a:pt x="619" y="28"/>
                  </a:lnTo>
                  <a:lnTo>
                    <a:pt x="611" y="22"/>
                  </a:lnTo>
                  <a:lnTo>
                    <a:pt x="604" y="16"/>
                  </a:lnTo>
                  <a:lnTo>
                    <a:pt x="596" y="11"/>
                  </a:lnTo>
                  <a:lnTo>
                    <a:pt x="587" y="8"/>
                  </a:lnTo>
                  <a:lnTo>
                    <a:pt x="579" y="5"/>
                  </a:lnTo>
                  <a:lnTo>
                    <a:pt x="569" y="2"/>
                  </a:lnTo>
                  <a:lnTo>
                    <a:pt x="559" y="0"/>
                  </a:lnTo>
                  <a:lnTo>
                    <a:pt x="550" y="0"/>
                  </a:lnTo>
                  <a:lnTo>
                    <a:pt x="550" y="0"/>
                  </a:lnTo>
                  <a:close/>
                  <a:moveTo>
                    <a:pt x="552" y="354"/>
                  </a:moveTo>
                  <a:lnTo>
                    <a:pt x="615" y="264"/>
                  </a:lnTo>
                  <a:lnTo>
                    <a:pt x="615" y="264"/>
                  </a:lnTo>
                  <a:lnTo>
                    <a:pt x="619" y="261"/>
                  </a:lnTo>
                  <a:lnTo>
                    <a:pt x="623" y="258"/>
                  </a:lnTo>
                  <a:lnTo>
                    <a:pt x="627" y="257"/>
                  </a:lnTo>
                  <a:lnTo>
                    <a:pt x="632" y="257"/>
                  </a:lnTo>
                  <a:lnTo>
                    <a:pt x="700" y="270"/>
                  </a:lnTo>
                  <a:lnTo>
                    <a:pt x="700" y="270"/>
                  </a:lnTo>
                  <a:lnTo>
                    <a:pt x="708" y="272"/>
                  </a:lnTo>
                  <a:lnTo>
                    <a:pt x="716" y="275"/>
                  </a:lnTo>
                  <a:lnTo>
                    <a:pt x="722" y="279"/>
                  </a:lnTo>
                  <a:lnTo>
                    <a:pt x="728" y="284"/>
                  </a:lnTo>
                  <a:lnTo>
                    <a:pt x="732" y="289"/>
                  </a:lnTo>
                  <a:lnTo>
                    <a:pt x="736" y="295"/>
                  </a:lnTo>
                  <a:lnTo>
                    <a:pt x="738" y="300"/>
                  </a:lnTo>
                  <a:lnTo>
                    <a:pt x="741" y="304"/>
                  </a:lnTo>
                  <a:lnTo>
                    <a:pt x="741" y="304"/>
                  </a:lnTo>
                  <a:lnTo>
                    <a:pt x="751" y="387"/>
                  </a:lnTo>
                  <a:lnTo>
                    <a:pt x="755" y="419"/>
                  </a:lnTo>
                  <a:lnTo>
                    <a:pt x="757" y="447"/>
                  </a:lnTo>
                  <a:lnTo>
                    <a:pt x="757" y="447"/>
                  </a:lnTo>
                  <a:lnTo>
                    <a:pt x="757" y="453"/>
                  </a:lnTo>
                  <a:lnTo>
                    <a:pt x="756" y="458"/>
                  </a:lnTo>
                  <a:lnTo>
                    <a:pt x="752" y="465"/>
                  </a:lnTo>
                  <a:lnTo>
                    <a:pt x="749" y="469"/>
                  </a:lnTo>
                  <a:lnTo>
                    <a:pt x="749" y="469"/>
                  </a:lnTo>
                  <a:lnTo>
                    <a:pt x="744" y="474"/>
                  </a:lnTo>
                  <a:lnTo>
                    <a:pt x="738" y="477"/>
                  </a:lnTo>
                  <a:lnTo>
                    <a:pt x="733" y="478"/>
                  </a:lnTo>
                  <a:lnTo>
                    <a:pt x="727" y="479"/>
                  </a:lnTo>
                  <a:lnTo>
                    <a:pt x="377" y="479"/>
                  </a:lnTo>
                  <a:lnTo>
                    <a:pt x="377" y="479"/>
                  </a:lnTo>
                  <a:lnTo>
                    <a:pt x="371" y="478"/>
                  </a:lnTo>
                  <a:lnTo>
                    <a:pt x="365" y="477"/>
                  </a:lnTo>
                  <a:lnTo>
                    <a:pt x="360" y="474"/>
                  </a:lnTo>
                  <a:lnTo>
                    <a:pt x="355" y="469"/>
                  </a:lnTo>
                  <a:lnTo>
                    <a:pt x="355" y="469"/>
                  </a:lnTo>
                  <a:lnTo>
                    <a:pt x="351" y="465"/>
                  </a:lnTo>
                  <a:lnTo>
                    <a:pt x="348" y="458"/>
                  </a:lnTo>
                  <a:lnTo>
                    <a:pt x="347" y="453"/>
                  </a:lnTo>
                  <a:lnTo>
                    <a:pt x="347" y="447"/>
                  </a:lnTo>
                  <a:lnTo>
                    <a:pt x="347" y="447"/>
                  </a:lnTo>
                  <a:lnTo>
                    <a:pt x="349" y="419"/>
                  </a:lnTo>
                  <a:lnTo>
                    <a:pt x="352" y="387"/>
                  </a:lnTo>
                  <a:lnTo>
                    <a:pt x="363" y="304"/>
                  </a:lnTo>
                  <a:lnTo>
                    <a:pt x="363" y="304"/>
                  </a:lnTo>
                  <a:lnTo>
                    <a:pt x="365" y="300"/>
                  </a:lnTo>
                  <a:lnTo>
                    <a:pt x="368" y="295"/>
                  </a:lnTo>
                  <a:lnTo>
                    <a:pt x="372" y="289"/>
                  </a:lnTo>
                  <a:lnTo>
                    <a:pt x="376" y="284"/>
                  </a:lnTo>
                  <a:lnTo>
                    <a:pt x="382" y="279"/>
                  </a:lnTo>
                  <a:lnTo>
                    <a:pt x="388" y="275"/>
                  </a:lnTo>
                  <a:lnTo>
                    <a:pt x="396" y="272"/>
                  </a:lnTo>
                  <a:lnTo>
                    <a:pt x="404" y="270"/>
                  </a:lnTo>
                  <a:lnTo>
                    <a:pt x="472" y="257"/>
                  </a:lnTo>
                  <a:lnTo>
                    <a:pt x="472" y="257"/>
                  </a:lnTo>
                  <a:lnTo>
                    <a:pt x="476" y="257"/>
                  </a:lnTo>
                  <a:lnTo>
                    <a:pt x="481" y="258"/>
                  </a:lnTo>
                  <a:lnTo>
                    <a:pt x="485" y="261"/>
                  </a:lnTo>
                  <a:lnTo>
                    <a:pt x="488" y="264"/>
                  </a:lnTo>
                  <a:lnTo>
                    <a:pt x="552" y="354"/>
                  </a:lnTo>
                  <a:lnTo>
                    <a:pt x="552" y="354"/>
                  </a:lnTo>
                  <a:close/>
                  <a:moveTo>
                    <a:pt x="204" y="557"/>
                  </a:moveTo>
                  <a:lnTo>
                    <a:pt x="204" y="557"/>
                  </a:lnTo>
                  <a:lnTo>
                    <a:pt x="194" y="557"/>
                  </a:lnTo>
                  <a:lnTo>
                    <a:pt x="185" y="559"/>
                  </a:lnTo>
                  <a:lnTo>
                    <a:pt x="176" y="561"/>
                  </a:lnTo>
                  <a:lnTo>
                    <a:pt x="167" y="565"/>
                  </a:lnTo>
                  <a:lnTo>
                    <a:pt x="158" y="569"/>
                  </a:lnTo>
                  <a:lnTo>
                    <a:pt x="151" y="574"/>
                  </a:lnTo>
                  <a:lnTo>
                    <a:pt x="143" y="580"/>
                  </a:lnTo>
                  <a:lnTo>
                    <a:pt x="137" y="587"/>
                  </a:lnTo>
                  <a:lnTo>
                    <a:pt x="131" y="594"/>
                  </a:lnTo>
                  <a:lnTo>
                    <a:pt x="126" y="602"/>
                  </a:lnTo>
                  <a:lnTo>
                    <a:pt x="121" y="610"/>
                  </a:lnTo>
                  <a:lnTo>
                    <a:pt x="117" y="619"/>
                  </a:lnTo>
                  <a:lnTo>
                    <a:pt x="114" y="629"/>
                  </a:lnTo>
                  <a:lnTo>
                    <a:pt x="112" y="638"/>
                  </a:lnTo>
                  <a:lnTo>
                    <a:pt x="111" y="648"/>
                  </a:lnTo>
                  <a:lnTo>
                    <a:pt x="110" y="658"/>
                  </a:lnTo>
                  <a:lnTo>
                    <a:pt x="110" y="658"/>
                  </a:lnTo>
                  <a:lnTo>
                    <a:pt x="111" y="669"/>
                  </a:lnTo>
                  <a:lnTo>
                    <a:pt x="113" y="679"/>
                  </a:lnTo>
                  <a:lnTo>
                    <a:pt x="115" y="690"/>
                  </a:lnTo>
                  <a:lnTo>
                    <a:pt x="119" y="701"/>
                  </a:lnTo>
                  <a:lnTo>
                    <a:pt x="123" y="711"/>
                  </a:lnTo>
                  <a:lnTo>
                    <a:pt x="128" y="721"/>
                  </a:lnTo>
                  <a:lnTo>
                    <a:pt x="134" y="731"/>
                  </a:lnTo>
                  <a:lnTo>
                    <a:pt x="140" y="740"/>
                  </a:lnTo>
                  <a:lnTo>
                    <a:pt x="147" y="748"/>
                  </a:lnTo>
                  <a:lnTo>
                    <a:pt x="154" y="756"/>
                  </a:lnTo>
                  <a:lnTo>
                    <a:pt x="163" y="762"/>
                  </a:lnTo>
                  <a:lnTo>
                    <a:pt x="170" y="769"/>
                  </a:lnTo>
                  <a:lnTo>
                    <a:pt x="180" y="773"/>
                  </a:lnTo>
                  <a:lnTo>
                    <a:pt x="189" y="776"/>
                  </a:lnTo>
                  <a:lnTo>
                    <a:pt x="198" y="779"/>
                  </a:lnTo>
                  <a:lnTo>
                    <a:pt x="208" y="779"/>
                  </a:lnTo>
                  <a:lnTo>
                    <a:pt x="208" y="779"/>
                  </a:lnTo>
                  <a:lnTo>
                    <a:pt x="218" y="779"/>
                  </a:lnTo>
                  <a:lnTo>
                    <a:pt x="227" y="775"/>
                  </a:lnTo>
                  <a:lnTo>
                    <a:pt x="236" y="772"/>
                  </a:lnTo>
                  <a:lnTo>
                    <a:pt x="245" y="767"/>
                  </a:lnTo>
                  <a:lnTo>
                    <a:pt x="253" y="761"/>
                  </a:lnTo>
                  <a:lnTo>
                    <a:pt x="261" y="754"/>
                  </a:lnTo>
                  <a:lnTo>
                    <a:pt x="268" y="746"/>
                  </a:lnTo>
                  <a:lnTo>
                    <a:pt x="275" y="738"/>
                  </a:lnTo>
                  <a:lnTo>
                    <a:pt x="281" y="728"/>
                  </a:lnTo>
                  <a:lnTo>
                    <a:pt x="287" y="718"/>
                  </a:lnTo>
                  <a:lnTo>
                    <a:pt x="291" y="707"/>
                  </a:lnTo>
                  <a:lnTo>
                    <a:pt x="294" y="698"/>
                  </a:lnTo>
                  <a:lnTo>
                    <a:pt x="297" y="687"/>
                  </a:lnTo>
                  <a:lnTo>
                    <a:pt x="300" y="676"/>
                  </a:lnTo>
                  <a:lnTo>
                    <a:pt x="301" y="665"/>
                  </a:lnTo>
                  <a:lnTo>
                    <a:pt x="302" y="655"/>
                  </a:lnTo>
                  <a:lnTo>
                    <a:pt x="302" y="655"/>
                  </a:lnTo>
                  <a:lnTo>
                    <a:pt x="301" y="644"/>
                  </a:lnTo>
                  <a:lnTo>
                    <a:pt x="300" y="634"/>
                  </a:lnTo>
                  <a:lnTo>
                    <a:pt x="296" y="624"/>
                  </a:lnTo>
                  <a:lnTo>
                    <a:pt x="293" y="616"/>
                  </a:lnTo>
                  <a:lnTo>
                    <a:pt x="289" y="607"/>
                  </a:lnTo>
                  <a:lnTo>
                    <a:pt x="285" y="599"/>
                  </a:lnTo>
                  <a:lnTo>
                    <a:pt x="278" y="591"/>
                  </a:lnTo>
                  <a:lnTo>
                    <a:pt x="273" y="585"/>
                  </a:lnTo>
                  <a:lnTo>
                    <a:pt x="265" y="578"/>
                  </a:lnTo>
                  <a:lnTo>
                    <a:pt x="258" y="572"/>
                  </a:lnTo>
                  <a:lnTo>
                    <a:pt x="250" y="567"/>
                  </a:lnTo>
                  <a:lnTo>
                    <a:pt x="241" y="563"/>
                  </a:lnTo>
                  <a:lnTo>
                    <a:pt x="233" y="560"/>
                  </a:lnTo>
                  <a:lnTo>
                    <a:pt x="223" y="558"/>
                  </a:lnTo>
                  <a:lnTo>
                    <a:pt x="213" y="557"/>
                  </a:lnTo>
                  <a:lnTo>
                    <a:pt x="204" y="557"/>
                  </a:lnTo>
                  <a:lnTo>
                    <a:pt x="204" y="557"/>
                  </a:lnTo>
                  <a:close/>
                  <a:moveTo>
                    <a:pt x="206" y="909"/>
                  </a:moveTo>
                  <a:lnTo>
                    <a:pt x="269" y="821"/>
                  </a:lnTo>
                  <a:lnTo>
                    <a:pt x="269" y="821"/>
                  </a:lnTo>
                  <a:lnTo>
                    <a:pt x="273" y="816"/>
                  </a:lnTo>
                  <a:lnTo>
                    <a:pt x="277" y="814"/>
                  </a:lnTo>
                  <a:lnTo>
                    <a:pt x="281" y="813"/>
                  </a:lnTo>
                  <a:lnTo>
                    <a:pt x="286" y="813"/>
                  </a:lnTo>
                  <a:lnTo>
                    <a:pt x="354" y="825"/>
                  </a:lnTo>
                  <a:lnTo>
                    <a:pt x="354" y="825"/>
                  </a:lnTo>
                  <a:lnTo>
                    <a:pt x="362" y="827"/>
                  </a:lnTo>
                  <a:lnTo>
                    <a:pt x="370" y="830"/>
                  </a:lnTo>
                  <a:lnTo>
                    <a:pt x="376" y="835"/>
                  </a:lnTo>
                  <a:lnTo>
                    <a:pt x="382" y="840"/>
                  </a:lnTo>
                  <a:lnTo>
                    <a:pt x="387" y="845"/>
                  </a:lnTo>
                  <a:lnTo>
                    <a:pt x="390" y="851"/>
                  </a:lnTo>
                  <a:lnTo>
                    <a:pt x="392" y="855"/>
                  </a:lnTo>
                  <a:lnTo>
                    <a:pt x="394" y="861"/>
                  </a:lnTo>
                  <a:lnTo>
                    <a:pt x="394" y="861"/>
                  </a:lnTo>
                  <a:lnTo>
                    <a:pt x="404" y="933"/>
                  </a:lnTo>
                  <a:lnTo>
                    <a:pt x="410" y="987"/>
                  </a:lnTo>
                  <a:lnTo>
                    <a:pt x="412" y="1009"/>
                  </a:lnTo>
                  <a:lnTo>
                    <a:pt x="412" y="1032"/>
                  </a:lnTo>
                  <a:lnTo>
                    <a:pt x="411" y="1054"/>
                  </a:lnTo>
                  <a:lnTo>
                    <a:pt x="410" y="1077"/>
                  </a:lnTo>
                  <a:lnTo>
                    <a:pt x="410" y="1077"/>
                  </a:lnTo>
                  <a:lnTo>
                    <a:pt x="409" y="1083"/>
                  </a:lnTo>
                  <a:lnTo>
                    <a:pt x="406" y="1088"/>
                  </a:lnTo>
                  <a:lnTo>
                    <a:pt x="403" y="1092"/>
                  </a:lnTo>
                  <a:lnTo>
                    <a:pt x="400" y="1097"/>
                  </a:lnTo>
                  <a:lnTo>
                    <a:pt x="396" y="1100"/>
                  </a:lnTo>
                  <a:lnTo>
                    <a:pt x="390" y="1102"/>
                  </a:lnTo>
                  <a:lnTo>
                    <a:pt x="385" y="1104"/>
                  </a:lnTo>
                  <a:lnTo>
                    <a:pt x="379" y="1104"/>
                  </a:lnTo>
                  <a:lnTo>
                    <a:pt x="32" y="1104"/>
                  </a:lnTo>
                  <a:lnTo>
                    <a:pt x="32" y="1104"/>
                  </a:lnTo>
                  <a:lnTo>
                    <a:pt x="27" y="1104"/>
                  </a:lnTo>
                  <a:lnTo>
                    <a:pt x="21" y="1102"/>
                  </a:lnTo>
                  <a:lnTo>
                    <a:pt x="17" y="1100"/>
                  </a:lnTo>
                  <a:lnTo>
                    <a:pt x="13" y="1097"/>
                  </a:lnTo>
                  <a:lnTo>
                    <a:pt x="9" y="1092"/>
                  </a:lnTo>
                  <a:lnTo>
                    <a:pt x="5" y="1088"/>
                  </a:lnTo>
                  <a:lnTo>
                    <a:pt x="4" y="1083"/>
                  </a:lnTo>
                  <a:lnTo>
                    <a:pt x="2" y="1077"/>
                  </a:lnTo>
                  <a:lnTo>
                    <a:pt x="2" y="1077"/>
                  </a:lnTo>
                  <a:lnTo>
                    <a:pt x="1" y="1054"/>
                  </a:lnTo>
                  <a:lnTo>
                    <a:pt x="0" y="1032"/>
                  </a:lnTo>
                  <a:lnTo>
                    <a:pt x="0" y="1009"/>
                  </a:lnTo>
                  <a:lnTo>
                    <a:pt x="2" y="987"/>
                  </a:lnTo>
                  <a:lnTo>
                    <a:pt x="9" y="933"/>
                  </a:lnTo>
                  <a:lnTo>
                    <a:pt x="17" y="861"/>
                  </a:lnTo>
                  <a:lnTo>
                    <a:pt x="17" y="861"/>
                  </a:lnTo>
                  <a:lnTo>
                    <a:pt x="19" y="855"/>
                  </a:lnTo>
                  <a:lnTo>
                    <a:pt x="21" y="851"/>
                  </a:lnTo>
                  <a:lnTo>
                    <a:pt x="26" y="845"/>
                  </a:lnTo>
                  <a:lnTo>
                    <a:pt x="30" y="840"/>
                  </a:lnTo>
                  <a:lnTo>
                    <a:pt x="35" y="835"/>
                  </a:lnTo>
                  <a:lnTo>
                    <a:pt x="42" y="830"/>
                  </a:lnTo>
                  <a:lnTo>
                    <a:pt x="50" y="827"/>
                  </a:lnTo>
                  <a:lnTo>
                    <a:pt x="58" y="825"/>
                  </a:lnTo>
                  <a:lnTo>
                    <a:pt x="126" y="813"/>
                  </a:lnTo>
                  <a:lnTo>
                    <a:pt x="126" y="813"/>
                  </a:lnTo>
                  <a:lnTo>
                    <a:pt x="130" y="813"/>
                  </a:lnTo>
                  <a:lnTo>
                    <a:pt x="136" y="814"/>
                  </a:lnTo>
                  <a:lnTo>
                    <a:pt x="139" y="816"/>
                  </a:lnTo>
                  <a:lnTo>
                    <a:pt x="142" y="821"/>
                  </a:lnTo>
                  <a:lnTo>
                    <a:pt x="206" y="909"/>
                  </a:lnTo>
                  <a:lnTo>
                    <a:pt x="206" y="909"/>
                  </a:lnTo>
                  <a:close/>
                  <a:moveTo>
                    <a:pt x="526" y="557"/>
                  </a:moveTo>
                  <a:lnTo>
                    <a:pt x="526" y="557"/>
                  </a:lnTo>
                  <a:lnTo>
                    <a:pt x="526" y="551"/>
                  </a:lnTo>
                  <a:lnTo>
                    <a:pt x="528" y="546"/>
                  </a:lnTo>
                  <a:lnTo>
                    <a:pt x="530" y="541"/>
                  </a:lnTo>
                  <a:lnTo>
                    <a:pt x="534" y="538"/>
                  </a:lnTo>
                  <a:lnTo>
                    <a:pt x="538" y="535"/>
                  </a:lnTo>
                  <a:lnTo>
                    <a:pt x="542" y="532"/>
                  </a:lnTo>
                  <a:lnTo>
                    <a:pt x="546" y="531"/>
                  </a:lnTo>
                  <a:lnTo>
                    <a:pt x="552" y="531"/>
                  </a:lnTo>
                  <a:lnTo>
                    <a:pt x="552" y="531"/>
                  </a:lnTo>
                  <a:lnTo>
                    <a:pt x="557" y="531"/>
                  </a:lnTo>
                  <a:lnTo>
                    <a:pt x="562" y="532"/>
                  </a:lnTo>
                  <a:lnTo>
                    <a:pt x="566" y="535"/>
                  </a:lnTo>
                  <a:lnTo>
                    <a:pt x="570" y="538"/>
                  </a:lnTo>
                  <a:lnTo>
                    <a:pt x="573" y="541"/>
                  </a:lnTo>
                  <a:lnTo>
                    <a:pt x="576" y="546"/>
                  </a:lnTo>
                  <a:lnTo>
                    <a:pt x="578" y="551"/>
                  </a:lnTo>
                  <a:lnTo>
                    <a:pt x="578" y="557"/>
                  </a:lnTo>
                  <a:lnTo>
                    <a:pt x="578" y="664"/>
                  </a:lnTo>
                  <a:lnTo>
                    <a:pt x="677" y="721"/>
                  </a:lnTo>
                  <a:lnTo>
                    <a:pt x="677" y="721"/>
                  </a:lnTo>
                  <a:lnTo>
                    <a:pt x="681" y="725"/>
                  </a:lnTo>
                  <a:lnTo>
                    <a:pt x="684" y="729"/>
                  </a:lnTo>
                  <a:lnTo>
                    <a:pt x="688" y="733"/>
                  </a:lnTo>
                  <a:lnTo>
                    <a:pt x="689" y="738"/>
                  </a:lnTo>
                  <a:lnTo>
                    <a:pt x="690" y="742"/>
                  </a:lnTo>
                  <a:lnTo>
                    <a:pt x="690" y="747"/>
                  </a:lnTo>
                  <a:lnTo>
                    <a:pt x="689" y="753"/>
                  </a:lnTo>
                  <a:lnTo>
                    <a:pt x="687" y="757"/>
                  </a:lnTo>
                  <a:lnTo>
                    <a:pt x="687" y="757"/>
                  </a:lnTo>
                  <a:lnTo>
                    <a:pt x="683" y="761"/>
                  </a:lnTo>
                  <a:lnTo>
                    <a:pt x="680" y="765"/>
                  </a:lnTo>
                  <a:lnTo>
                    <a:pt x="676" y="768"/>
                  </a:lnTo>
                  <a:lnTo>
                    <a:pt x="670" y="769"/>
                  </a:lnTo>
                  <a:lnTo>
                    <a:pt x="666" y="770"/>
                  </a:lnTo>
                  <a:lnTo>
                    <a:pt x="661" y="770"/>
                  </a:lnTo>
                  <a:lnTo>
                    <a:pt x="656" y="769"/>
                  </a:lnTo>
                  <a:lnTo>
                    <a:pt x="651" y="767"/>
                  </a:lnTo>
                  <a:lnTo>
                    <a:pt x="552" y="710"/>
                  </a:lnTo>
                  <a:lnTo>
                    <a:pt x="453" y="767"/>
                  </a:lnTo>
                  <a:lnTo>
                    <a:pt x="453" y="767"/>
                  </a:lnTo>
                  <a:lnTo>
                    <a:pt x="447" y="769"/>
                  </a:lnTo>
                  <a:lnTo>
                    <a:pt x="443" y="770"/>
                  </a:lnTo>
                  <a:lnTo>
                    <a:pt x="438" y="770"/>
                  </a:lnTo>
                  <a:lnTo>
                    <a:pt x="433" y="769"/>
                  </a:lnTo>
                  <a:lnTo>
                    <a:pt x="428" y="768"/>
                  </a:lnTo>
                  <a:lnTo>
                    <a:pt x="424" y="765"/>
                  </a:lnTo>
                  <a:lnTo>
                    <a:pt x="420" y="761"/>
                  </a:lnTo>
                  <a:lnTo>
                    <a:pt x="417" y="757"/>
                  </a:lnTo>
                  <a:lnTo>
                    <a:pt x="417" y="757"/>
                  </a:lnTo>
                  <a:lnTo>
                    <a:pt x="415" y="753"/>
                  </a:lnTo>
                  <a:lnTo>
                    <a:pt x="414" y="747"/>
                  </a:lnTo>
                  <a:lnTo>
                    <a:pt x="414" y="742"/>
                  </a:lnTo>
                  <a:lnTo>
                    <a:pt x="415" y="738"/>
                  </a:lnTo>
                  <a:lnTo>
                    <a:pt x="416" y="733"/>
                  </a:lnTo>
                  <a:lnTo>
                    <a:pt x="419" y="729"/>
                  </a:lnTo>
                  <a:lnTo>
                    <a:pt x="423" y="725"/>
                  </a:lnTo>
                  <a:lnTo>
                    <a:pt x="427" y="721"/>
                  </a:lnTo>
                  <a:lnTo>
                    <a:pt x="526" y="664"/>
                  </a:lnTo>
                  <a:lnTo>
                    <a:pt x="526" y="557"/>
                  </a:lnTo>
                  <a:lnTo>
                    <a:pt x="526" y="557"/>
                  </a:lnTo>
                  <a:close/>
                  <a:moveTo>
                    <a:pt x="896" y="557"/>
                  </a:moveTo>
                  <a:lnTo>
                    <a:pt x="896" y="557"/>
                  </a:lnTo>
                  <a:lnTo>
                    <a:pt x="886" y="557"/>
                  </a:lnTo>
                  <a:lnTo>
                    <a:pt x="876" y="559"/>
                  </a:lnTo>
                  <a:lnTo>
                    <a:pt x="868" y="561"/>
                  </a:lnTo>
                  <a:lnTo>
                    <a:pt x="859" y="565"/>
                  </a:lnTo>
                  <a:lnTo>
                    <a:pt x="851" y="569"/>
                  </a:lnTo>
                  <a:lnTo>
                    <a:pt x="843" y="574"/>
                  </a:lnTo>
                  <a:lnTo>
                    <a:pt x="835" y="580"/>
                  </a:lnTo>
                  <a:lnTo>
                    <a:pt x="829" y="587"/>
                  </a:lnTo>
                  <a:lnTo>
                    <a:pt x="822" y="594"/>
                  </a:lnTo>
                  <a:lnTo>
                    <a:pt x="817" y="602"/>
                  </a:lnTo>
                  <a:lnTo>
                    <a:pt x="813" y="610"/>
                  </a:lnTo>
                  <a:lnTo>
                    <a:pt x="810" y="619"/>
                  </a:lnTo>
                  <a:lnTo>
                    <a:pt x="806" y="629"/>
                  </a:lnTo>
                  <a:lnTo>
                    <a:pt x="804" y="638"/>
                  </a:lnTo>
                  <a:lnTo>
                    <a:pt x="803" y="648"/>
                  </a:lnTo>
                  <a:lnTo>
                    <a:pt x="802" y="658"/>
                  </a:lnTo>
                  <a:lnTo>
                    <a:pt x="802" y="658"/>
                  </a:lnTo>
                  <a:lnTo>
                    <a:pt x="803" y="669"/>
                  </a:lnTo>
                  <a:lnTo>
                    <a:pt x="804" y="679"/>
                  </a:lnTo>
                  <a:lnTo>
                    <a:pt x="807" y="690"/>
                  </a:lnTo>
                  <a:lnTo>
                    <a:pt x="811" y="701"/>
                  </a:lnTo>
                  <a:lnTo>
                    <a:pt x="815" y="711"/>
                  </a:lnTo>
                  <a:lnTo>
                    <a:pt x="819" y="721"/>
                  </a:lnTo>
                  <a:lnTo>
                    <a:pt x="826" y="731"/>
                  </a:lnTo>
                  <a:lnTo>
                    <a:pt x="832" y="740"/>
                  </a:lnTo>
                  <a:lnTo>
                    <a:pt x="839" y="748"/>
                  </a:lnTo>
                  <a:lnTo>
                    <a:pt x="846" y="756"/>
                  </a:lnTo>
                  <a:lnTo>
                    <a:pt x="854" y="762"/>
                  </a:lnTo>
                  <a:lnTo>
                    <a:pt x="862" y="769"/>
                  </a:lnTo>
                  <a:lnTo>
                    <a:pt x="872" y="773"/>
                  </a:lnTo>
                  <a:lnTo>
                    <a:pt x="881" y="776"/>
                  </a:lnTo>
                  <a:lnTo>
                    <a:pt x="890" y="779"/>
                  </a:lnTo>
                  <a:lnTo>
                    <a:pt x="900" y="779"/>
                  </a:lnTo>
                  <a:lnTo>
                    <a:pt x="900" y="779"/>
                  </a:lnTo>
                  <a:lnTo>
                    <a:pt x="910" y="779"/>
                  </a:lnTo>
                  <a:lnTo>
                    <a:pt x="920" y="775"/>
                  </a:lnTo>
                  <a:lnTo>
                    <a:pt x="928" y="772"/>
                  </a:lnTo>
                  <a:lnTo>
                    <a:pt x="937" y="767"/>
                  </a:lnTo>
                  <a:lnTo>
                    <a:pt x="945" y="761"/>
                  </a:lnTo>
                  <a:lnTo>
                    <a:pt x="953" y="754"/>
                  </a:lnTo>
                  <a:lnTo>
                    <a:pt x="960" y="746"/>
                  </a:lnTo>
                  <a:lnTo>
                    <a:pt x="967" y="738"/>
                  </a:lnTo>
                  <a:lnTo>
                    <a:pt x="973" y="728"/>
                  </a:lnTo>
                  <a:lnTo>
                    <a:pt x="979" y="718"/>
                  </a:lnTo>
                  <a:lnTo>
                    <a:pt x="983" y="707"/>
                  </a:lnTo>
                  <a:lnTo>
                    <a:pt x="986" y="698"/>
                  </a:lnTo>
                  <a:lnTo>
                    <a:pt x="990" y="687"/>
                  </a:lnTo>
                  <a:lnTo>
                    <a:pt x="992" y="676"/>
                  </a:lnTo>
                  <a:lnTo>
                    <a:pt x="993" y="665"/>
                  </a:lnTo>
                  <a:lnTo>
                    <a:pt x="994" y="655"/>
                  </a:lnTo>
                  <a:lnTo>
                    <a:pt x="994" y="655"/>
                  </a:lnTo>
                  <a:lnTo>
                    <a:pt x="993" y="644"/>
                  </a:lnTo>
                  <a:lnTo>
                    <a:pt x="991" y="634"/>
                  </a:lnTo>
                  <a:lnTo>
                    <a:pt x="989" y="624"/>
                  </a:lnTo>
                  <a:lnTo>
                    <a:pt x="985" y="616"/>
                  </a:lnTo>
                  <a:lnTo>
                    <a:pt x="981" y="607"/>
                  </a:lnTo>
                  <a:lnTo>
                    <a:pt x="977" y="599"/>
                  </a:lnTo>
                  <a:lnTo>
                    <a:pt x="970" y="591"/>
                  </a:lnTo>
                  <a:lnTo>
                    <a:pt x="964" y="585"/>
                  </a:lnTo>
                  <a:lnTo>
                    <a:pt x="957" y="578"/>
                  </a:lnTo>
                  <a:lnTo>
                    <a:pt x="950" y="572"/>
                  </a:lnTo>
                  <a:lnTo>
                    <a:pt x="942" y="567"/>
                  </a:lnTo>
                  <a:lnTo>
                    <a:pt x="934" y="563"/>
                  </a:lnTo>
                  <a:lnTo>
                    <a:pt x="925" y="560"/>
                  </a:lnTo>
                  <a:lnTo>
                    <a:pt x="915" y="558"/>
                  </a:lnTo>
                  <a:lnTo>
                    <a:pt x="905" y="557"/>
                  </a:lnTo>
                  <a:lnTo>
                    <a:pt x="896" y="557"/>
                  </a:lnTo>
                  <a:lnTo>
                    <a:pt x="896" y="557"/>
                  </a:lnTo>
                  <a:close/>
                  <a:moveTo>
                    <a:pt x="898" y="909"/>
                  </a:moveTo>
                  <a:lnTo>
                    <a:pt x="962" y="821"/>
                  </a:lnTo>
                  <a:lnTo>
                    <a:pt x="962" y="821"/>
                  </a:lnTo>
                  <a:lnTo>
                    <a:pt x="965" y="816"/>
                  </a:lnTo>
                  <a:lnTo>
                    <a:pt x="968" y="814"/>
                  </a:lnTo>
                  <a:lnTo>
                    <a:pt x="973" y="813"/>
                  </a:lnTo>
                  <a:lnTo>
                    <a:pt x="978" y="813"/>
                  </a:lnTo>
                  <a:lnTo>
                    <a:pt x="1046" y="825"/>
                  </a:lnTo>
                  <a:lnTo>
                    <a:pt x="1046" y="825"/>
                  </a:lnTo>
                  <a:lnTo>
                    <a:pt x="1054" y="827"/>
                  </a:lnTo>
                  <a:lnTo>
                    <a:pt x="1062" y="830"/>
                  </a:lnTo>
                  <a:lnTo>
                    <a:pt x="1068" y="835"/>
                  </a:lnTo>
                  <a:lnTo>
                    <a:pt x="1074" y="840"/>
                  </a:lnTo>
                  <a:lnTo>
                    <a:pt x="1078" y="845"/>
                  </a:lnTo>
                  <a:lnTo>
                    <a:pt x="1082" y="851"/>
                  </a:lnTo>
                  <a:lnTo>
                    <a:pt x="1084" y="855"/>
                  </a:lnTo>
                  <a:lnTo>
                    <a:pt x="1087" y="861"/>
                  </a:lnTo>
                  <a:lnTo>
                    <a:pt x="1087" y="861"/>
                  </a:lnTo>
                  <a:lnTo>
                    <a:pt x="1095" y="933"/>
                  </a:lnTo>
                  <a:lnTo>
                    <a:pt x="1102" y="987"/>
                  </a:lnTo>
                  <a:lnTo>
                    <a:pt x="1104" y="1009"/>
                  </a:lnTo>
                  <a:lnTo>
                    <a:pt x="1104" y="1032"/>
                  </a:lnTo>
                  <a:lnTo>
                    <a:pt x="1103" y="1054"/>
                  </a:lnTo>
                  <a:lnTo>
                    <a:pt x="1102" y="1077"/>
                  </a:lnTo>
                  <a:lnTo>
                    <a:pt x="1102" y="1077"/>
                  </a:lnTo>
                  <a:lnTo>
                    <a:pt x="1100" y="1083"/>
                  </a:lnTo>
                  <a:lnTo>
                    <a:pt x="1098" y="1088"/>
                  </a:lnTo>
                  <a:lnTo>
                    <a:pt x="1095" y="1092"/>
                  </a:lnTo>
                  <a:lnTo>
                    <a:pt x="1091" y="1097"/>
                  </a:lnTo>
                  <a:lnTo>
                    <a:pt x="1087" y="1100"/>
                  </a:lnTo>
                  <a:lnTo>
                    <a:pt x="1082" y="1102"/>
                  </a:lnTo>
                  <a:lnTo>
                    <a:pt x="1077" y="1104"/>
                  </a:lnTo>
                  <a:lnTo>
                    <a:pt x="1072" y="1104"/>
                  </a:lnTo>
                  <a:lnTo>
                    <a:pt x="724" y="1104"/>
                  </a:lnTo>
                  <a:lnTo>
                    <a:pt x="724" y="1104"/>
                  </a:lnTo>
                  <a:lnTo>
                    <a:pt x="719" y="1104"/>
                  </a:lnTo>
                  <a:lnTo>
                    <a:pt x="714" y="1102"/>
                  </a:lnTo>
                  <a:lnTo>
                    <a:pt x="708" y="1100"/>
                  </a:lnTo>
                  <a:lnTo>
                    <a:pt x="704" y="1097"/>
                  </a:lnTo>
                  <a:lnTo>
                    <a:pt x="701" y="1092"/>
                  </a:lnTo>
                  <a:lnTo>
                    <a:pt x="697" y="1088"/>
                  </a:lnTo>
                  <a:lnTo>
                    <a:pt x="695" y="1083"/>
                  </a:lnTo>
                  <a:lnTo>
                    <a:pt x="694" y="1077"/>
                  </a:lnTo>
                  <a:lnTo>
                    <a:pt x="694" y="1077"/>
                  </a:lnTo>
                  <a:lnTo>
                    <a:pt x="693" y="1054"/>
                  </a:lnTo>
                  <a:lnTo>
                    <a:pt x="692" y="1032"/>
                  </a:lnTo>
                  <a:lnTo>
                    <a:pt x="692" y="1009"/>
                  </a:lnTo>
                  <a:lnTo>
                    <a:pt x="694" y="987"/>
                  </a:lnTo>
                  <a:lnTo>
                    <a:pt x="700" y="933"/>
                  </a:lnTo>
                  <a:lnTo>
                    <a:pt x="709" y="861"/>
                  </a:lnTo>
                  <a:lnTo>
                    <a:pt x="709" y="861"/>
                  </a:lnTo>
                  <a:lnTo>
                    <a:pt x="711" y="855"/>
                  </a:lnTo>
                  <a:lnTo>
                    <a:pt x="714" y="851"/>
                  </a:lnTo>
                  <a:lnTo>
                    <a:pt x="717" y="845"/>
                  </a:lnTo>
                  <a:lnTo>
                    <a:pt x="722" y="840"/>
                  </a:lnTo>
                  <a:lnTo>
                    <a:pt x="728" y="835"/>
                  </a:lnTo>
                  <a:lnTo>
                    <a:pt x="734" y="830"/>
                  </a:lnTo>
                  <a:lnTo>
                    <a:pt x="742" y="827"/>
                  </a:lnTo>
                  <a:lnTo>
                    <a:pt x="750" y="825"/>
                  </a:lnTo>
                  <a:lnTo>
                    <a:pt x="818" y="813"/>
                  </a:lnTo>
                  <a:lnTo>
                    <a:pt x="818" y="813"/>
                  </a:lnTo>
                  <a:lnTo>
                    <a:pt x="822" y="813"/>
                  </a:lnTo>
                  <a:lnTo>
                    <a:pt x="827" y="814"/>
                  </a:lnTo>
                  <a:lnTo>
                    <a:pt x="831" y="816"/>
                  </a:lnTo>
                  <a:lnTo>
                    <a:pt x="834" y="821"/>
                  </a:lnTo>
                  <a:lnTo>
                    <a:pt x="898" y="909"/>
                  </a:lnTo>
                  <a:lnTo>
                    <a:pt x="898" y="90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 name="Freeform: Shape 23"/>
            <p:cNvSpPr/>
            <p:nvPr/>
          </p:nvSpPr>
          <p:spPr bwMode="auto">
            <a:xfrm>
              <a:off x="9502577" y="4139524"/>
              <a:ext cx="546024" cy="547015"/>
            </a:xfrm>
            <a:custGeom>
              <a:avLst/>
              <a:gdLst>
                <a:gd name="T0" fmla="*/ 600 w 1102"/>
                <a:gd name="T1" fmla="*/ 929 h 1104"/>
                <a:gd name="T2" fmla="*/ 809 w 1102"/>
                <a:gd name="T3" fmla="*/ 836 h 1104"/>
                <a:gd name="T4" fmla="*/ 830 w 1102"/>
                <a:gd name="T5" fmla="*/ 805 h 1104"/>
                <a:gd name="T6" fmla="*/ 1099 w 1102"/>
                <a:gd name="T7" fmla="*/ 858 h 1104"/>
                <a:gd name="T8" fmla="*/ 886 w 1102"/>
                <a:gd name="T9" fmla="*/ 879 h 1104"/>
                <a:gd name="T10" fmla="*/ 871 w 1102"/>
                <a:gd name="T11" fmla="*/ 986 h 1104"/>
                <a:gd name="T12" fmla="*/ 670 w 1102"/>
                <a:gd name="T13" fmla="*/ 1076 h 1104"/>
                <a:gd name="T14" fmla="*/ 636 w 1102"/>
                <a:gd name="T15" fmla="*/ 1104 h 1104"/>
                <a:gd name="T16" fmla="*/ 388 w 1102"/>
                <a:gd name="T17" fmla="*/ 1036 h 1104"/>
                <a:gd name="T18" fmla="*/ 199 w 1102"/>
                <a:gd name="T19" fmla="*/ 690 h 1104"/>
                <a:gd name="T20" fmla="*/ 236 w 1102"/>
                <a:gd name="T21" fmla="*/ 669 h 1104"/>
                <a:gd name="T22" fmla="*/ 244 w 1102"/>
                <a:gd name="T23" fmla="*/ 543 h 1104"/>
                <a:gd name="T24" fmla="*/ 50 w 1102"/>
                <a:gd name="T25" fmla="*/ 510 h 1104"/>
                <a:gd name="T26" fmla="*/ 10 w 1102"/>
                <a:gd name="T27" fmla="*/ 536 h 1104"/>
                <a:gd name="T28" fmla="*/ 10 w 1102"/>
                <a:gd name="T29" fmla="*/ 662 h 1104"/>
                <a:gd name="T30" fmla="*/ 211 w 1102"/>
                <a:gd name="T31" fmla="*/ 900 h 1104"/>
                <a:gd name="T32" fmla="*/ 315 w 1102"/>
                <a:gd name="T33" fmla="*/ 753 h 1104"/>
                <a:gd name="T34" fmla="*/ 463 w 1102"/>
                <a:gd name="T35" fmla="*/ 691 h 1104"/>
                <a:gd name="T36" fmla="*/ 398 w 1102"/>
                <a:gd name="T37" fmla="*/ 848 h 1104"/>
                <a:gd name="T38" fmla="*/ 282 w 1102"/>
                <a:gd name="T39" fmla="*/ 979 h 1104"/>
                <a:gd name="T40" fmla="*/ 216 w 1102"/>
                <a:gd name="T41" fmla="*/ 974 h 1104"/>
                <a:gd name="T42" fmla="*/ 204 w 1102"/>
                <a:gd name="T43" fmla="*/ 910 h 1104"/>
                <a:gd name="T44" fmla="*/ 536 w 1102"/>
                <a:gd name="T45" fmla="*/ 10 h 1104"/>
                <a:gd name="T46" fmla="*/ 573 w 1102"/>
                <a:gd name="T47" fmla="*/ 55 h 1104"/>
                <a:gd name="T48" fmla="*/ 577 w 1102"/>
                <a:gd name="T49" fmla="*/ 106 h 1104"/>
                <a:gd name="T50" fmla="*/ 545 w 1102"/>
                <a:gd name="T51" fmla="*/ 166 h 1104"/>
                <a:gd name="T52" fmla="*/ 489 w 1102"/>
                <a:gd name="T53" fmla="*/ 196 h 1104"/>
                <a:gd name="T54" fmla="*/ 441 w 1102"/>
                <a:gd name="T55" fmla="*/ 179 h 1104"/>
                <a:gd name="T56" fmla="*/ 412 w 1102"/>
                <a:gd name="T57" fmla="*/ 119 h 1104"/>
                <a:gd name="T58" fmla="*/ 413 w 1102"/>
                <a:gd name="T59" fmla="*/ 62 h 1104"/>
                <a:gd name="T60" fmla="*/ 449 w 1102"/>
                <a:gd name="T61" fmla="*/ 15 h 1104"/>
                <a:gd name="T62" fmla="*/ 504 w 1102"/>
                <a:gd name="T63" fmla="*/ 1 h 1104"/>
                <a:gd name="T64" fmla="*/ 534 w 1102"/>
                <a:gd name="T65" fmla="*/ 253 h 1104"/>
                <a:gd name="T66" fmla="*/ 647 w 1102"/>
                <a:gd name="T67" fmla="*/ 356 h 1104"/>
                <a:gd name="T68" fmla="*/ 778 w 1102"/>
                <a:gd name="T69" fmla="*/ 369 h 1104"/>
                <a:gd name="T70" fmla="*/ 813 w 1102"/>
                <a:gd name="T71" fmla="*/ 394 h 1104"/>
                <a:gd name="T72" fmla="*/ 805 w 1102"/>
                <a:gd name="T73" fmla="*/ 445 h 1104"/>
                <a:gd name="T74" fmla="*/ 686 w 1102"/>
                <a:gd name="T75" fmla="*/ 462 h 1104"/>
                <a:gd name="T76" fmla="*/ 599 w 1102"/>
                <a:gd name="T77" fmla="*/ 441 h 1104"/>
                <a:gd name="T78" fmla="*/ 518 w 1102"/>
                <a:gd name="T79" fmla="*/ 528 h 1104"/>
                <a:gd name="T80" fmla="*/ 646 w 1102"/>
                <a:gd name="T81" fmla="*/ 595 h 1104"/>
                <a:gd name="T82" fmla="*/ 727 w 1102"/>
                <a:gd name="T83" fmla="*/ 705 h 1104"/>
                <a:gd name="T84" fmla="*/ 761 w 1102"/>
                <a:gd name="T85" fmla="*/ 829 h 1104"/>
                <a:gd name="T86" fmla="*/ 712 w 1102"/>
                <a:gd name="T87" fmla="*/ 869 h 1104"/>
                <a:gd name="T88" fmla="*/ 662 w 1102"/>
                <a:gd name="T89" fmla="*/ 841 h 1104"/>
                <a:gd name="T90" fmla="*/ 556 w 1102"/>
                <a:gd name="T91" fmla="*/ 687 h 1104"/>
                <a:gd name="T92" fmla="*/ 314 w 1102"/>
                <a:gd name="T93" fmla="*/ 598 h 1104"/>
                <a:gd name="T94" fmla="*/ 276 w 1102"/>
                <a:gd name="T95" fmla="*/ 547 h 1104"/>
                <a:gd name="T96" fmla="*/ 253 w 1102"/>
                <a:gd name="T97" fmla="*/ 338 h 1104"/>
                <a:gd name="T98" fmla="*/ 222 w 1102"/>
                <a:gd name="T99" fmla="*/ 391 h 1104"/>
                <a:gd name="T100" fmla="*/ 193 w 1102"/>
                <a:gd name="T101" fmla="*/ 482 h 1104"/>
                <a:gd name="T102" fmla="*/ 143 w 1102"/>
                <a:gd name="T103" fmla="*/ 479 h 1104"/>
                <a:gd name="T104" fmla="*/ 130 w 1102"/>
                <a:gd name="T105" fmla="*/ 413 h 1104"/>
                <a:gd name="T106" fmla="*/ 175 w 1102"/>
                <a:gd name="T107" fmla="*/ 281 h 1104"/>
                <a:gd name="T108" fmla="*/ 333 w 1102"/>
                <a:gd name="T109" fmla="*/ 201 h 1104"/>
                <a:gd name="T110" fmla="*/ 423 w 1102"/>
                <a:gd name="T111" fmla="*/ 213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02" h="1104">
                  <a:moveTo>
                    <a:pt x="412" y="1026"/>
                  </a:moveTo>
                  <a:lnTo>
                    <a:pt x="593" y="1026"/>
                  </a:lnTo>
                  <a:lnTo>
                    <a:pt x="593" y="948"/>
                  </a:lnTo>
                  <a:lnTo>
                    <a:pt x="593" y="948"/>
                  </a:lnTo>
                  <a:lnTo>
                    <a:pt x="594" y="942"/>
                  </a:lnTo>
                  <a:lnTo>
                    <a:pt x="596" y="935"/>
                  </a:lnTo>
                  <a:lnTo>
                    <a:pt x="600" y="929"/>
                  </a:lnTo>
                  <a:lnTo>
                    <a:pt x="603" y="924"/>
                  </a:lnTo>
                  <a:lnTo>
                    <a:pt x="608" y="919"/>
                  </a:lnTo>
                  <a:lnTo>
                    <a:pt x="615" y="917"/>
                  </a:lnTo>
                  <a:lnTo>
                    <a:pt x="621" y="915"/>
                  </a:lnTo>
                  <a:lnTo>
                    <a:pt x="628" y="914"/>
                  </a:lnTo>
                  <a:lnTo>
                    <a:pt x="809" y="914"/>
                  </a:lnTo>
                  <a:lnTo>
                    <a:pt x="809" y="836"/>
                  </a:lnTo>
                  <a:lnTo>
                    <a:pt x="809" y="836"/>
                  </a:lnTo>
                  <a:lnTo>
                    <a:pt x="810" y="830"/>
                  </a:lnTo>
                  <a:lnTo>
                    <a:pt x="812" y="823"/>
                  </a:lnTo>
                  <a:lnTo>
                    <a:pt x="815" y="817"/>
                  </a:lnTo>
                  <a:lnTo>
                    <a:pt x="819" y="811"/>
                  </a:lnTo>
                  <a:lnTo>
                    <a:pt x="824" y="807"/>
                  </a:lnTo>
                  <a:lnTo>
                    <a:pt x="830" y="805"/>
                  </a:lnTo>
                  <a:lnTo>
                    <a:pt x="837" y="803"/>
                  </a:lnTo>
                  <a:lnTo>
                    <a:pt x="843" y="802"/>
                  </a:lnTo>
                  <a:lnTo>
                    <a:pt x="1102" y="802"/>
                  </a:lnTo>
                  <a:lnTo>
                    <a:pt x="1102" y="845"/>
                  </a:lnTo>
                  <a:lnTo>
                    <a:pt x="1102" y="845"/>
                  </a:lnTo>
                  <a:lnTo>
                    <a:pt x="1101" y="851"/>
                  </a:lnTo>
                  <a:lnTo>
                    <a:pt x="1099" y="858"/>
                  </a:lnTo>
                  <a:lnTo>
                    <a:pt x="1096" y="864"/>
                  </a:lnTo>
                  <a:lnTo>
                    <a:pt x="1092" y="870"/>
                  </a:lnTo>
                  <a:lnTo>
                    <a:pt x="1087" y="874"/>
                  </a:lnTo>
                  <a:lnTo>
                    <a:pt x="1081" y="876"/>
                  </a:lnTo>
                  <a:lnTo>
                    <a:pt x="1074" y="878"/>
                  </a:lnTo>
                  <a:lnTo>
                    <a:pt x="1068" y="879"/>
                  </a:lnTo>
                  <a:lnTo>
                    <a:pt x="886" y="879"/>
                  </a:lnTo>
                  <a:lnTo>
                    <a:pt x="886" y="957"/>
                  </a:lnTo>
                  <a:lnTo>
                    <a:pt x="886" y="957"/>
                  </a:lnTo>
                  <a:lnTo>
                    <a:pt x="885" y="963"/>
                  </a:lnTo>
                  <a:lnTo>
                    <a:pt x="883" y="970"/>
                  </a:lnTo>
                  <a:lnTo>
                    <a:pt x="881" y="976"/>
                  </a:lnTo>
                  <a:lnTo>
                    <a:pt x="877" y="982"/>
                  </a:lnTo>
                  <a:lnTo>
                    <a:pt x="871" y="986"/>
                  </a:lnTo>
                  <a:lnTo>
                    <a:pt x="865" y="988"/>
                  </a:lnTo>
                  <a:lnTo>
                    <a:pt x="858" y="990"/>
                  </a:lnTo>
                  <a:lnTo>
                    <a:pt x="852" y="991"/>
                  </a:lnTo>
                  <a:lnTo>
                    <a:pt x="671" y="991"/>
                  </a:lnTo>
                  <a:lnTo>
                    <a:pt x="671" y="1069"/>
                  </a:lnTo>
                  <a:lnTo>
                    <a:pt x="671" y="1069"/>
                  </a:lnTo>
                  <a:lnTo>
                    <a:pt x="670" y="1076"/>
                  </a:lnTo>
                  <a:lnTo>
                    <a:pt x="668" y="1082"/>
                  </a:lnTo>
                  <a:lnTo>
                    <a:pt x="664" y="1088"/>
                  </a:lnTo>
                  <a:lnTo>
                    <a:pt x="661" y="1094"/>
                  </a:lnTo>
                  <a:lnTo>
                    <a:pt x="656" y="1098"/>
                  </a:lnTo>
                  <a:lnTo>
                    <a:pt x="649" y="1100"/>
                  </a:lnTo>
                  <a:lnTo>
                    <a:pt x="643" y="1103"/>
                  </a:lnTo>
                  <a:lnTo>
                    <a:pt x="636" y="1104"/>
                  </a:lnTo>
                  <a:lnTo>
                    <a:pt x="378" y="1104"/>
                  </a:lnTo>
                  <a:lnTo>
                    <a:pt x="378" y="1060"/>
                  </a:lnTo>
                  <a:lnTo>
                    <a:pt x="378" y="1060"/>
                  </a:lnTo>
                  <a:lnTo>
                    <a:pt x="379" y="1054"/>
                  </a:lnTo>
                  <a:lnTo>
                    <a:pt x="381" y="1048"/>
                  </a:lnTo>
                  <a:lnTo>
                    <a:pt x="384" y="1041"/>
                  </a:lnTo>
                  <a:lnTo>
                    <a:pt x="388" y="1036"/>
                  </a:lnTo>
                  <a:lnTo>
                    <a:pt x="393" y="1031"/>
                  </a:lnTo>
                  <a:lnTo>
                    <a:pt x="399" y="1029"/>
                  </a:lnTo>
                  <a:lnTo>
                    <a:pt x="406" y="1027"/>
                  </a:lnTo>
                  <a:lnTo>
                    <a:pt x="412" y="1026"/>
                  </a:lnTo>
                  <a:lnTo>
                    <a:pt x="412" y="1026"/>
                  </a:lnTo>
                  <a:close/>
                  <a:moveTo>
                    <a:pt x="36" y="676"/>
                  </a:moveTo>
                  <a:lnTo>
                    <a:pt x="199" y="690"/>
                  </a:lnTo>
                  <a:lnTo>
                    <a:pt x="199" y="690"/>
                  </a:lnTo>
                  <a:lnTo>
                    <a:pt x="206" y="690"/>
                  </a:lnTo>
                  <a:lnTo>
                    <a:pt x="214" y="687"/>
                  </a:lnTo>
                  <a:lnTo>
                    <a:pt x="221" y="684"/>
                  </a:lnTo>
                  <a:lnTo>
                    <a:pt x="227" y="681"/>
                  </a:lnTo>
                  <a:lnTo>
                    <a:pt x="232" y="676"/>
                  </a:lnTo>
                  <a:lnTo>
                    <a:pt x="236" y="669"/>
                  </a:lnTo>
                  <a:lnTo>
                    <a:pt x="240" y="662"/>
                  </a:lnTo>
                  <a:lnTo>
                    <a:pt x="241" y="654"/>
                  </a:lnTo>
                  <a:lnTo>
                    <a:pt x="248" y="566"/>
                  </a:lnTo>
                  <a:lnTo>
                    <a:pt x="248" y="566"/>
                  </a:lnTo>
                  <a:lnTo>
                    <a:pt x="248" y="557"/>
                  </a:lnTo>
                  <a:lnTo>
                    <a:pt x="247" y="549"/>
                  </a:lnTo>
                  <a:lnTo>
                    <a:pt x="244" y="543"/>
                  </a:lnTo>
                  <a:lnTo>
                    <a:pt x="240" y="536"/>
                  </a:lnTo>
                  <a:lnTo>
                    <a:pt x="234" y="531"/>
                  </a:lnTo>
                  <a:lnTo>
                    <a:pt x="228" y="528"/>
                  </a:lnTo>
                  <a:lnTo>
                    <a:pt x="221" y="525"/>
                  </a:lnTo>
                  <a:lnTo>
                    <a:pt x="213" y="524"/>
                  </a:lnTo>
                  <a:lnTo>
                    <a:pt x="50" y="510"/>
                  </a:lnTo>
                  <a:lnTo>
                    <a:pt x="50" y="510"/>
                  </a:lnTo>
                  <a:lnTo>
                    <a:pt x="42" y="510"/>
                  </a:lnTo>
                  <a:lnTo>
                    <a:pt x="35" y="511"/>
                  </a:lnTo>
                  <a:lnTo>
                    <a:pt x="28" y="514"/>
                  </a:lnTo>
                  <a:lnTo>
                    <a:pt x="22" y="518"/>
                  </a:lnTo>
                  <a:lnTo>
                    <a:pt x="16" y="524"/>
                  </a:lnTo>
                  <a:lnTo>
                    <a:pt x="12" y="530"/>
                  </a:lnTo>
                  <a:lnTo>
                    <a:pt x="10" y="536"/>
                  </a:lnTo>
                  <a:lnTo>
                    <a:pt x="8" y="544"/>
                  </a:lnTo>
                  <a:lnTo>
                    <a:pt x="0" y="634"/>
                  </a:lnTo>
                  <a:lnTo>
                    <a:pt x="0" y="634"/>
                  </a:lnTo>
                  <a:lnTo>
                    <a:pt x="0" y="641"/>
                  </a:lnTo>
                  <a:lnTo>
                    <a:pt x="2" y="649"/>
                  </a:lnTo>
                  <a:lnTo>
                    <a:pt x="6" y="655"/>
                  </a:lnTo>
                  <a:lnTo>
                    <a:pt x="10" y="662"/>
                  </a:lnTo>
                  <a:lnTo>
                    <a:pt x="15" y="667"/>
                  </a:lnTo>
                  <a:lnTo>
                    <a:pt x="21" y="671"/>
                  </a:lnTo>
                  <a:lnTo>
                    <a:pt x="28" y="674"/>
                  </a:lnTo>
                  <a:lnTo>
                    <a:pt x="36" y="676"/>
                  </a:lnTo>
                  <a:lnTo>
                    <a:pt x="36" y="676"/>
                  </a:lnTo>
                  <a:close/>
                  <a:moveTo>
                    <a:pt x="211" y="900"/>
                  </a:moveTo>
                  <a:lnTo>
                    <a:pt x="211" y="900"/>
                  </a:lnTo>
                  <a:lnTo>
                    <a:pt x="263" y="839"/>
                  </a:lnTo>
                  <a:lnTo>
                    <a:pt x="282" y="815"/>
                  </a:lnTo>
                  <a:lnTo>
                    <a:pt x="289" y="804"/>
                  </a:lnTo>
                  <a:lnTo>
                    <a:pt x="297" y="792"/>
                  </a:lnTo>
                  <a:lnTo>
                    <a:pt x="303" y="780"/>
                  </a:lnTo>
                  <a:lnTo>
                    <a:pt x="310" y="767"/>
                  </a:lnTo>
                  <a:lnTo>
                    <a:pt x="315" y="753"/>
                  </a:lnTo>
                  <a:lnTo>
                    <a:pt x="320" y="737"/>
                  </a:lnTo>
                  <a:lnTo>
                    <a:pt x="331" y="700"/>
                  </a:lnTo>
                  <a:lnTo>
                    <a:pt x="342" y="653"/>
                  </a:lnTo>
                  <a:lnTo>
                    <a:pt x="342" y="653"/>
                  </a:lnTo>
                  <a:lnTo>
                    <a:pt x="451" y="687"/>
                  </a:lnTo>
                  <a:lnTo>
                    <a:pt x="451" y="687"/>
                  </a:lnTo>
                  <a:lnTo>
                    <a:pt x="463" y="691"/>
                  </a:lnTo>
                  <a:lnTo>
                    <a:pt x="463" y="691"/>
                  </a:lnTo>
                  <a:lnTo>
                    <a:pt x="444" y="745"/>
                  </a:lnTo>
                  <a:lnTo>
                    <a:pt x="428" y="786"/>
                  </a:lnTo>
                  <a:lnTo>
                    <a:pt x="421" y="804"/>
                  </a:lnTo>
                  <a:lnTo>
                    <a:pt x="413" y="820"/>
                  </a:lnTo>
                  <a:lnTo>
                    <a:pt x="406" y="834"/>
                  </a:lnTo>
                  <a:lnTo>
                    <a:pt x="398" y="848"/>
                  </a:lnTo>
                  <a:lnTo>
                    <a:pt x="388" y="861"/>
                  </a:lnTo>
                  <a:lnTo>
                    <a:pt x="379" y="874"/>
                  </a:lnTo>
                  <a:lnTo>
                    <a:pt x="356" y="901"/>
                  </a:lnTo>
                  <a:lnTo>
                    <a:pt x="328" y="932"/>
                  </a:lnTo>
                  <a:lnTo>
                    <a:pt x="291" y="971"/>
                  </a:lnTo>
                  <a:lnTo>
                    <a:pt x="291" y="971"/>
                  </a:lnTo>
                  <a:lnTo>
                    <a:pt x="282" y="979"/>
                  </a:lnTo>
                  <a:lnTo>
                    <a:pt x="272" y="985"/>
                  </a:lnTo>
                  <a:lnTo>
                    <a:pt x="262" y="988"/>
                  </a:lnTo>
                  <a:lnTo>
                    <a:pt x="251" y="988"/>
                  </a:lnTo>
                  <a:lnTo>
                    <a:pt x="242" y="988"/>
                  </a:lnTo>
                  <a:lnTo>
                    <a:pt x="232" y="985"/>
                  </a:lnTo>
                  <a:lnTo>
                    <a:pt x="223" y="981"/>
                  </a:lnTo>
                  <a:lnTo>
                    <a:pt x="216" y="974"/>
                  </a:lnTo>
                  <a:lnTo>
                    <a:pt x="208" y="968"/>
                  </a:lnTo>
                  <a:lnTo>
                    <a:pt x="203" y="959"/>
                  </a:lnTo>
                  <a:lnTo>
                    <a:pt x="199" y="950"/>
                  </a:lnTo>
                  <a:lnTo>
                    <a:pt x="198" y="941"/>
                  </a:lnTo>
                  <a:lnTo>
                    <a:pt x="197" y="931"/>
                  </a:lnTo>
                  <a:lnTo>
                    <a:pt x="199" y="920"/>
                  </a:lnTo>
                  <a:lnTo>
                    <a:pt x="204" y="910"/>
                  </a:lnTo>
                  <a:lnTo>
                    <a:pt x="211" y="900"/>
                  </a:lnTo>
                  <a:lnTo>
                    <a:pt x="211" y="900"/>
                  </a:lnTo>
                  <a:close/>
                  <a:moveTo>
                    <a:pt x="512" y="2"/>
                  </a:moveTo>
                  <a:lnTo>
                    <a:pt x="512" y="2"/>
                  </a:lnTo>
                  <a:lnTo>
                    <a:pt x="521" y="4"/>
                  </a:lnTo>
                  <a:lnTo>
                    <a:pt x="529" y="7"/>
                  </a:lnTo>
                  <a:lnTo>
                    <a:pt x="536" y="10"/>
                  </a:lnTo>
                  <a:lnTo>
                    <a:pt x="544" y="16"/>
                  </a:lnTo>
                  <a:lnTo>
                    <a:pt x="550" y="20"/>
                  </a:lnTo>
                  <a:lnTo>
                    <a:pt x="556" y="27"/>
                  </a:lnTo>
                  <a:lnTo>
                    <a:pt x="561" y="33"/>
                  </a:lnTo>
                  <a:lnTo>
                    <a:pt x="565" y="39"/>
                  </a:lnTo>
                  <a:lnTo>
                    <a:pt x="570" y="47"/>
                  </a:lnTo>
                  <a:lnTo>
                    <a:pt x="573" y="55"/>
                  </a:lnTo>
                  <a:lnTo>
                    <a:pt x="576" y="62"/>
                  </a:lnTo>
                  <a:lnTo>
                    <a:pt x="577" y="71"/>
                  </a:lnTo>
                  <a:lnTo>
                    <a:pt x="578" y="79"/>
                  </a:lnTo>
                  <a:lnTo>
                    <a:pt x="579" y="88"/>
                  </a:lnTo>
                  <a:lnTo>
                    <a:pt x="578" y="98"/>
                  </a:lnTo>
                  <a:lnTo>
                    <a:pt x="577" y="106"/>
                  </a:lnTo>
                  <a:lnTo>
                    <a:pt x="577" y="106"/>
                  </a:lnTo>
                  <a:lnTo>
                    <a:pt x="575" y="115"/>
                  </a:lnTo>
                  <a:lnTo>
                    <a:pt x="572" y="125"/>
                  </a:lnTo>
                  <a:lnTo>
                    <a:pt x="567" y="133"/>
                  </a:lnTo>
                  <a:lnTo>
                    <a:pt x="563" y="142"/>
                  </a:lnTo>
                  <a:lnTo>
                    <a:pt x="558" y="149"/>
                  </a:lnTo>
                  <a:lnTo>
                    <a:pt x="551" y="158"/>
                  </a:lnTo>
                  <a:lnTo>
                    <a:pt x="545" y="166"/>
                  </a:lnTo>
                  <a:lnTo>
                    <a:pt x="538" y="172"/>
                  </a:lnTo>
                  <a:lnTo>
                    <a:pt x="531" y="179"/>
                  </a:lnTo>
                  <a:lnTo>
                    <a:pt x="522" y="184"/>
                  </a:lnTo>
                  <a:lnTo>
                    <a:pt x="515" y="188"/>
                  </a:lnTo>
                  <a:lnTo>
                    <a:pt x="506" y="192"/>
                  </a:lnTo>
                  <a:lnTo>
                    <a:pt x="497" y="195"/>
                  </a:lnTo>
                  <a:lnTo>
                    <a:pt x="489" y="196"/>
                  </a:lnTo>
                  <a:lnTo>
                    <a:pt x="480" y="196"/>
                  </a:lnTo>
                  <a:lnTo>
                    <a:pt x="471" y="195"/>
                  </a:lnTo>
                  <a:lnTo>
                    <a:pt x="471" y="195"/>
                  </a:lnTo>
                  <a:lnTo>
                    <a:pt x="464" y="193"/>
                  </a:lnTo>
                  <a:lnTo>
                    <a:pt x="455" y="188"/>
                  </a:lnTo>
                  <a:lnTo>
                    <a:pt x="449" y="184"/>
                  </a:lnTo>
                  <a:lnTo>
                    <a:pt x="441" y="179"/>
                  </a:lnTo>
                  <a:lnTo>
                    <a:pt x="436" y="171"/>
                  </a:lnTo>
                  <a:lnTo>
                    <a:pt x="430" y="165"/>
                  </a:lnTo>
                  <a:lnTo>
                    <a:pt x="425" y="156"/>
                  </a:lnTo>
                  <a:lnTo>
                    <a:pt x="421" y="147"/>
                  </a:lnTo>
                  <a:lnTo>
                    <a:pt x="418" y="139"/>
                  </a:lnTo>
                  <a:lnTo>
                    <a:pt x="414" y="129"/>
                  </a:lnTo>
                  <a:lnTo>
                    <a:pt x="412" y="119"/>
                  </a:lnTo>
                  <a:lnTo>
                    <a:pt x="410" y="110"/>
                  </a:lnTo>
                  <a:lnTo>
                    <a:pt x="409" y="100"/>
                  </a:lnTo>
                  <a:lnTo>
                    <a:pt x="409" y="90"/>
                  </a:lnTo>
                  <a:lnTo>
                    <a:pt x="410" y="80"/>
                  </a:lnTo>
                  <a:lnTo>
                    <a:pt x="411" y="71"/>
                  </a:lnTo>
                  <a:lnTo>
                    <a:pt x="411" y="71"/>
                  </a:lnTo>
                  <a:lnTo>
                    <a:pt x="413" y="62"/>
                  </a:lnTo>
                  <a:lnTo>
                    <a:pt x="416" y="54"/>
                  </a:lnTo>
                  <a:lnTo>
                    <a:pt x="421" y="46"/>
                  </a:lnTo>
                  <a:lnTo>
                    <a:pt x="425" y="38"/>
                  </a:lnTo>
                  <a:lnTo>
                    <a:pt x="430" y="32"/>
                  </a:lnTo>
                  <a:lnTo>
                    <a:pt x="436" y="25"/>
                  </a:lnTo>
                  <a:lnTo>
                    <a:pt x="442" y="20"/>
                  </a:lnTo>
                  <a:lnTo>
                    <a:pt x="449" y="15"/>
                  </a:lnTo>
                  <a:lnTo>
                    <a:pt x="455" y="10"/>
                  </a:lnTo>
                  <a:lnTo>
                    <a:pt x="463" y="7"/>
                  </a:lnTo>
                  <a:lnTo>
                    <a:pt x="470" y="4"/>
                  </a:lnTo>
                  <a:lnTo>
                    <a:pt x="479" y="2"/>
                  </a:lnTo>
                  <a:lnTo>
                    <a:pt x="487" y="1"/>
                  </a:lnTo>
                  <a:lnTo>
                    <a:pt x="495" y="0"/>
                  </a:lnTo>
                  <a:lnTo>
                    <a:pt x="504" y="1"/>
                  </a:lnTo>
                  <a:lnTo>
                    <a:pt x="512" y="2"/>
                  </a:lnTo>
                  <a:lnTo>
                    <a:pt x="512" y="2"/>
                  </a:lnTo>
                  <a:close/>
                  <a:moveTo>
                    <a:pt x="503" y="239"/>
                  </a:moveTo>
                  <a:lnTo>
                    <a:pt x="503" y="239"/>
                  </a:lnTo>
                  <a:lnTo>
                    <a:pt x="510" y="242"/>
                  </a:lnTo>
                  <a:lnTo>
                    <a:pt x="522" y="246"/>
                  </a:lnTo>
                  <a:lnTo>
                    <a:pt x="534" y="253"/>
                  </a:lnTo>
                  <a:lnTo>
                    <a:pt x="539" y="257"/>
                  </a:lnTo>
                  <a:lnTo>
                    <a:pt x="545" y="262"/>
                  </a:lnTo>
                  <a:lnTo>
                    <a:pt x="545" y="262"/>
                  </a:lnTo>
                  <a:lnTo>
                    <a:pt x="614" y="330"/>
                  </a:lnTo>
                  <a:lnTo>
                    <a:pt x="627" y="340"/>
                  </a:lnTo>
                  <a:lnTo>
                    <a:pt x="637" y="349"/>
                  </a:lnTo>
                  <a:lnTo>
                    <a:pt x="647" y="356"/>
                  </a:lnTo>
                  <a:lnTo>
                    <a:pt x="657" y="362"/>
                  </a:lnTo>
                  <a:lnTo>
                    <a:pt x="667" y="366"/>
                  </a:lnTo>
                  <a:lnTo>
                    <a:pt x="677" y="368"/>
                  </a:lnTo>
                  <a:lnTo>
                    <a:pt x="688" y="370"/>
                  </a:lnTo>
                  <a:lnTo>
                    <a:pt x="701" y="372"/>
                  </a:lnTo>
                  <a:lnTo>
                    <a:pt x="733" y="372"/>
                  </a:lnTo>
                  <a:lnTo>
                    <a:pt x="778" y="369"/>
                  </a:lnTo>
                  <a:lnTo>
                    <a:pt x="778" y="369"/>
                  </a:lnTo>
                  <a:lnTo>
                    <a:pt x="786" y="370"/>
                  </a:lnTo>
                  <a:lnTo>
                    <a:pt x="794" y="373"/>
                  </a:lnTo>
                  <a:lnTo>
                    <a:pt x="800" y="376"/>
                  </a:lnTo>
                  <a:lnTo>
                    <a:pt x="807" y="381"/>
                  </a:lnTo>
                  <a:lnTo>
                    <a:pt x="810" y="388"/>
                  </a:lnTo>
                  <a:lnTo>
                    <a:pt x="813" y="394"/>
                  </a:lnTo>
                  <a:lnTo>
                    <a:pt x="815" y="402"/>
                  </a:lnTo>
                  <a:lnTo>
                    <a:pt x="816" y="409"/>
                  </a:lnTo>
                  <a:lnTo>
                    <a:pt x="816" y="418"/>
                  </a:lnTo>
                  <a:lnTo>
                    <a:pt x="814" y="425"/>
                  </a:lnTo>
                  <a:lnTo>
                    <a:pt x="812" y="432"/>
                  </a:lnTo>
                  <a:lnTo>
                    <a:pt x="809" y="438"/>
                  </a:lnTo>
                  <a:lnTo>
                    <a:pt x="805" y="445"/>
                  </a:lnTo>
                  <a:lnTo>
                    <a:pt x="798" y="449"/>
                  </a:lnTo>
                  <a:lnTo>
                    <a:pt x="792" y="452"/>
                  </a:lnTo>
                  <a:lnTo>
                    <a:pt x="784" y="453"/>
                  </a:lnTo>
                  <a:lnTo>
                    <a:pt x="784" y="453"/>
                  </a:lnTo>
                  <a:lnTo>
                    <a:pt x="738" y="459"/>
                  </a:lnTo>
                  <a:lnTo>
                    <a:pt x="701" y="462"/>
                  </a:lnTo>
                  <a:lnTo>
                    <a:pt x="686" y="462"/>
                  </a:lnTo>
                  <a:lnTo>
                    <a:pt x="671" y="462"/>
                  </a:lnTo>
                  <a:lnTo>
                    <a:pt x="658" y="462"/>
                  </a:lnTo>
                  <a:lnTo>
                    <a:pt x="646" y="460"/>
                  </a:lnTo>
                  <a:lnTo>
                    <a:pt x="634" y="457"/>
                  </a:lnTo>
                  <a:lnTo>
                    <a:pt x="622" y="452"/>
                  </a:lnTo>
                  <a:lnTo>
                    <a:pt x="610" y="447"/>
                  </a:lnTo>
                  <a:lnTo>
                    <a:pt x="599" y="441"/>
                  </a:lnTo>
                  <a:lnTo>
                    <a:pt x="586" y="431"/>
                  </a:lnTo>
                  <a:lnTo>
                    <a:pt x="571" y="421"/>
                  </a:lnTo>
                  <a:lnTo>
                    <a:pt x="538" y="393"/>
                  </a:lnTo>
                  <a:lnTo>
                    <a:pt x="516" y="514"/>
                  </a:lnTo>
                  <a:lnTo>
                    <a:pt x="516" y="514"/>
                  </a:lnTo>
                  <a:lnTo>
                    <a:pt x="516" y="521"/>
                  </a:lnTo>
                  <a:lnTo>
                    <a:pt x="518" y="528"/>
                  </a:lnTo>
                  <a:lnTo>
                    <a:pt x="521" y="533"/>
                  </a:lnTo>
                  <a:lnTo>
                    <a:pt x="526" y="538"/>
                  </a:lnTo>
                  <a:lnTo>
                    <a:pt x="526" y="538"/>
                  </a:lnTo>
                  <a:lnTo>
                    <a:pt x="575" y="558"/>
                  </a:lnTo>
                  <a:lnTo>
                    <a:pt x="614" y="576"/>
                  </a:lnTo>
                  <a:lnTo>
                    <a:pt x="631" y="585"/>
                  </a:lnTo>
                  <a:lnTo>
                    <a:pt x="646" y="595"/>
                  </a:lnTo>
                  <a:lnTo>
                    <a:pt x="660" y="604"/>
                  </a:lnTo>
                  <a:lnTo>
                    <a:pt x="673" y="616"/>
                  </a:lnTo>
                  <a:lnTo>
                    <a:pt x="685" y="629"/>
                  </a:lnTo>
                  <a:lnTo>
                    <a:pt x="696" y="644"/>
                  </a:lnTo>
                  <a:lnTo>
                    <a:pt x="706" y="662"/>
                  </a:lnTo>
                  <a:lnTo>
                    <a:pt x="716" y="682"/>
                  </a:lnTo>
                  <a:lnTo>
                    <a:pt x="727" y="705"/>
                  </a:lnTo>
                  <a:lnTo>
                    <a:pt x="738" y="732"/>
                  </a:lnTo>
                  <a:lnTo>
                    <a:pt x="748" y="762"/>
                  </a:lnTo>
                  <a:lnTo>
                    <a:pt x="759" y="796"/>
                  </a:lnTo>
                  <a:lnTo>
                    <a:pt x="759" y="796"/>
                  </a:lnTo>
                  <a:lnTo>
                    <a:pt x="762" y="808"/>
                  </a:lnTo>
                  <a:lnTo>
                    <a:pt x="764" y="819"/>
                  </a:lnTo>
                  <a:lnTo>
                    <a:pt x="761" y="829"/>
                  </a:lnTo>
                  <a:lnTo>
                    <a:pt x="758" y="837"/>
                  </a:lnTo>
                  <a:lnTo>
                    <a:pt x="753" y="846"/>
                  </a:lnTo>
                  <a:lnTo>
                    <a:pt x="746" y="852"/>
                  </a:lnTo>
                  <a:lnTo>
                    <a:pt x="739" y="859"/>
                  </a:lnTo>
                  <a:lnTo>
                    <a:pt x="730" y="863"/>
                  </a:lnTo>
                  <a:lnTo>
                    <a:pt x="722" y="866"/>
                  </a:lnTo>
                  <a:lnTo>
                    <a:pt x="712" y="869"/>
                  </a:lnTo>
                  <a:lnTo>
                    <a:pt x="702" y="869"/>
                  </a:lnTo>
                  <a:lnTo>
                    <a:pt x="692" y="866"/>
                  </a:lnTo>
                  <a:lnTo>
                    <a:pt x="684" y="863"/>
                  </a:lnTo>
                  <a:lnTo>
                    <a:pt x="675" y="858"/>
                  </a:lnTo>
                  <a:lnTo>
                    <a:pt x="669" y="850"/>
                  </a:lnTo>
                  <a:lnTo>
                    <a:pt x="662" y="841"/>
                  </a:lnTo>
                  <a:lnTo>
                    <a:pt x="662" y="841"/>
                  </a:lnTo>
                  <a:lnTo>
                    <a:pt x="645" y="807"/>
                  </a:lnTo>
                  <a:lnTo>
                    <a:pt x="629" y="778"/>
                  </a:lnTo>
                  <a:lnTo>
                    <a:pt x="614" y="754"/>
                  </a:lnTo>
                  <a:lnTo>
                    <a:pt x="600" y="733"/>
                  </a:lnTo>
                  <a:lnTo>
                    <a:pt x="586" y="715"/>
                  </a:lnTo>
                  <a:lnTo>
                    <a:pt x="571" y="700"/>
                  </a:lnTo>
                  <a:lnTo>
                    <a:pt x="556" y="687"/>
                  </a:lnTo>
                  <a:lnTo>
                    <a:pt x="539" y="677"/>
                  </a:lnTo>
                  <a:lnTo>
                    <a:pt x="521" y="668"/>
                  </a:lnTo>
                  <a:lnTo>
                    <a:pt x="502" y="659"/>
                  </a:lnTo>
                  <a:lnTo>
                    <a:pt x="479" y="651"/>
                  </a:lnTo>
                  <a:lnTo>
                    <a:pt x="453" y="642"/>
                  </a:lnTo>
                  <a:lnTo>
                    <a:pt x="393" y="624"/>
                  </a:lnTo>
                  <a:lnTo>
                    <a:pt x="314" y="598"/>
                  </a:lnTo>
                  <a:lnTo>
                    <a:pt x="314" y="598"/>
                  </a:lnTo>
                  <a:lnTo>
                    <a:pt x="303" y="591"/>
                  </a:lnTo>
                  <a:lnTo>
                    <a:pt x="296" y="584"/>
                  </a:lnTo>
                  <a:lnTo>
                    <a:pt x="288" y="576"/>
                  </a:lnTo>
                  <a:lnTo>
                    <a:pt x="283" y="567"/>
                  </a:lnTo>
                  <a:lnTo>
                    <a:pt x="278" y="557"/>
                  </a:lnTo>
                  <a:lnTo>
                    <a:pt x="276" y="547"/>
                  </a:lnTo>
                  <a:lnTo>
                    <a:pt x="274" y="535"/>
                  </a:lnTo>
                  <a:lnTo>
                    <a:pt x="274" y="525"/>
                  </a:lnTo>
                  <a:lnTo>
                    <a:pt x="312" y="317"/>
                  </a:lnTo>
                  <a:lnTo>
                    <a:pt x="312" y="317"/>
                  </a:lnTo>
                  <a:lnTo>
                    <a:pt x="283" y="326"/>
                  </a:lnTo>
                  <a:lnTo>
                    <a:pt x="261" y="334"/>
                  </a:lnTo>
                  <a:lnTo>
                    <a:pt x="253" y="338"/>
                  </a:lnTo>
                  <a:lnTo>
                    <a:pt x="245" y="344"/>
                  </a:lnTo>
                  <a:lnTo>
                    <a:pt x="240" y="349"/>
                  </a:lnTo>
                  <a:lnTo>
                    <a:pt x="235" y="354"/>
                  </a:lnTo>
                  <a:lnTo>
                    <a:pt x="231" y="362"/>
                  </a:lnTo>
                  <a:lnTo>
                    <a:pt x="228" y="370"/>
                  </a:lnTo>
                  <a:lnTo>
                    <a:pt x="225" y="380"/>
                  </a:lnTo>
                  <a:lnTo>
                    <a:pt x="222" y="391"/>
                  </a:lnTo>
                  <a:lnTo>
                    <a:pt x="217" y="420"/>
                  </a:lnTo>
                  <a:lnTo>
                    <a:pt x="211" y="458"/>
                  </a:lnTo>
                  <a:lnTo>
                    <a:pt x="211" y="458"/>
                  </a:lnTo>
                  <a:lnTo>
                    <a:pt x="208" y="465"/>
                  </a:lnTo>
                  <a:lnTo>
                    <a:pt x="205" y="472"/>
                  </a:lnTo>
                  <a:lnTo>
                    <a:pt x="200" y="477"/>
                  </a:lnTo>
                  <a:lnTo>
                    <a:pt x="193" y="482"/>
                  </a:lnTo>
                  <a:lnTo>
                    <a:pt x="187" y="485"/>
                  </a:lnTo>
                  <a:lnTo>
                    <a:pt x="179" y="487"/>
                  </a:lnTo>
                  <a:lnTo>
                    <a:pt x="172" y="488"/>
                  </a:lnTo>
                  <a:lnTo>
                    <a:pt x="164" y="487"/>
                  </a:lnTo>
                  <a:lnTo>
                    <a:pt x="157" y="486"/>
                  </a:lnTo>
                  <a:lnTo>
                    <a:pt x="149" y="483"/>
                  </a:lnTo>
                  <a:lnTo>
                    <a:pt x="143" y="479"/>
                  </a:lnTo>
                  <a:lnTo>
                    <a:pt x="136" y="474"/>
                  </a:lnTo>
                  <a:lnTo>
                    <a:pt x="132" y="467"/>
                  </a:lnTo>
                  <a:lnTo>
                    <a:pt x="129" y="461"/>
                  </a:lnTo>
                  <a:lnTo>
                    <a:pt x="126" y="452"/>
                  </a:lnTo>
                  <a:lnTo>
                    <a:pt x="126" y="443"/>
                  </a:lnTo>
                  <a:lnTo>
                    <a:pt x="126" y="443"/>
                  </a:lnTo>
                  <a:lnTo>
                    <a:pt x="130" y="413"/>
                  </a:lnTo>
                  <a:lnTo>
                    <a:pt x="134" y="386"/>
                  </a:lnTo>
                  <a:lnTo>
                    <a:pt x="138" y="362"/>
                  </a:lnTo>
                  <a:lnTo>
                    <a:pt x="143" y="341"/>
                  </a:lnTo>
                  <a:lnTo>
                    <a:pt x="149" y="323"/>
                  </a:lnTo>
                  <a:lnTo>
                    <a:pt x="157" y="307"/>
                  </a:lnTo>
                  <a:lnTo>
                    <a:pt x="165" y="293"/>
                  </a:lnTo>
                  <a:lnTo>
                    <a:pt x="175" y="281"/>
                  </a:lnTo>
                  <a:lnTo>
                    <a:pt x="187" y="269"/>
                  </a:lnTo>
                  <a:lnTo>
                    <a:pt x="201" y="259"/>
                  </a:lnTo>
                  <a:lnTo>
                    <a:pt x="216" y="250"/>
                  </a:lnTo>
                  <a:lnTo>
                    <a:pt x="234" y="241"/>
                  </a:lnTo>
                  <a:lnTo>
                    <a:pt x="255" y="231"/>
                  </a:lnTo>
                  <a:lnTo>
                    <a:pt x="278" y="223"/>
                  </a:lnTo>
                  <a:lnTo>
                    <a:pt x="333" y="201"/>
                  </a:lnTo>
                  <a:lnTo>
                    <a:pt x="333" y="201"/>
                  </a:lnTo>
                  <a:lnTo>
                    <a:pt x="343" y="199"/>
                  </a:lnTo>
                  <a:lnTo>
                    <a:pt x="355" y="199"/>
                  </a:lnTo>
                  <a:lnTo>
                    <a:pt x="369" y="200"/>
                  </a:lnTo>
                  <a:lnTo>
                    <a:pt x="382" y="202"/>
                  </a:lnTo>
                  <a:lnTo>
                    <a:pt x="407" y="208"/>
                  </a:lnTo>
                  <a:lnTo>
                    <a:pt x="423" y="213"/>
                  </a:lnTo>
                  <a:lnTo>
                    <a:pt x="472" y="300"/>
                  </a:lnTo>
                  <a:lnTo>
                    <a:pt x="503" y="239"/>
                  </a:lnTo>
                  <a:lnTo>
                    <a:pt x="503" y="23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 name="TextBox 33"/>
            <p:cNvSpPr txBox="1"/>
            <p:nvPr/>
          </p:nvSpPr>
          <p:spPr>
            <a:xfrm>
              <a:off x="1291704" y="2181379"/>
              <a:ext cx="3671993" cy="3051387"/>
            </a:xfrm>
            <a:prstGeom prst="rect">
              <a:avLst/>
            </a:prstGeom>
          </p:spPr>
          <p:txBody>
            <a:bodyPr vert="horz" wrap="square" lIns="0" tIns="0" rIns="360000" bIns="0" anchor="t" anchorCtr="0">
              <a:noAutofit/>
            </a:bodyPr>
            <a:lstStyle/>
            <a:p>
              <a:pPr algn="l" fontAlgn="auto">
                <a:lnSpc>
                  <a:spcPct val="150000"/>
                </a:lnSpc>
              </a:pPr>
              <a:r>
                <a:rPr lang="zh-CN" altLang="en-US">
                  <a:solidFill>
                    <a:srgbClr val="50706D"/>
                  </a:solidFill>
                  <a:latin typeface="Arial Unicode MS" panose="020B0604020202020204" charset="-122"/>
                  <a:ea typeface="Arial Unicode MS" panose="020B0604020202020204" charset="-122"/>
                </a:rPr>
                <a:t>能够准确了解顾客诉求</a:t>
              </a:r>
              <a:endParaRPr lang="zh-CN" altLang="en-US">
                <a:solidFill>
                  <a:srgbClr val="50706D"/>
                </a:solidFill>
                <a:latin typeface="Arial Unicode MS" panose="020B0604020202020204" charset="-122"/>
                <a:ea typeface="Arial Unicode MS" panose="020B0604020202020204" charset="-122"/>
              </a:endParaRPr>
            </a:p>
            <a:p>
              <a:pPr algn="l" fontAlgn="auto">
                <a:lnSpc>
                  <a:spcPct val="150000"/>
                </a:lnSpc>
              </a:pPr>
              <a:r>
                <a:rPr lang="zh-CN" altLang="en-US" sz="1600">
                  <a:solidFill>
                    <a:srgbClr val="50706D"/>
                  </a:solidFill>
                  <a:latin typeface="Arial Unicode MS" panose="020B0604020202020204" charset="-122"/>
                  <a:ea typeface="Arial Unicode MS" panose="020B0604020202020204" charset="-122"/>
                </a:rPr>
                <a:t>在顾客对企业产生误解或质疑时，需要耐心、细致地向顾客解释，合理地处理顾客容易发生误解的问题</a:t>
              </a:r>
              <a:endParaRPr lang="zh-CN" altLang="en-US" sz="1600">
                <a:solidFill>
                  <a:srgbClr val="50706D"/>
                </a:solidFill>
                <a:latin typeface="Arial Unicode MS" panose="020B0604020202020204" charset="-122"/>
                <a:ea typeface="Arial Unicode MS" panose="020B0604020202020204" charset="-122"/>
              </a:endParaRPr>
            </a:p>
          </p:txBody>
        </p:sp>
        <p:sp>
          <p:nvSpPr>
            <p:cNvPr id="20" name="TextBox 36"/>
            <p:cNvSpPr txBox="1"/>
            <p:nvPr/>
          </p:nvSpPr>
          <p:spPr>
            <a:xfrm>
              <a:off x="7689117" y="2227946"/>
              <a:ext cx="3899746" cy="2700020"/>
            </a:xfrm>
            <a:prstGeom prst="rect">
              <a:avLst/>
            </a:prstGeom>
          </p:spPr>
          <p:txBody>
            <a:bodyPr vert="horz" wrap="square" lIns="360000" tIns="0" rIns="0" bIns="0" anchor="t" anchorCtr="0">
              <a:normAutofit/>
            </a:bodyPr>
            <a:lstStyle/>
            <a:p>
              <a:pPr algn="l" fontAlgn="auto">
                <a:lnSpc>
                  <a:spcPct val="150000"/>
                </a:lnSpc>
              </a:pPr>
              <a:r>
                <a:rPr lang="zh-CN" altLang="en-US">
                  <a:solidFill>
                    <a:srgbClr val="50706D"/>
                  </a:solidFill>
                  <a:latin typeface="Arial Unicode MS" panose="020B0604020202020204" charset="-122"/>
                  <a:ea typeface="Arial Unicode MS" panose="020B0604020202020204" charset="-122"/>
                </a:rPr>
                <a:t>能够安抚顾客情绪</a:t>
              </a:r>
              <a:endParaRPr lang="zh-CN" altLang="en-US">
                <a:solidFill>
                  <a:srgbClr val="50706D"/>
                </a:solidFill>
                <a:latin typeface="Arial Unicode MS" panose="020B0604020202020204" charset="-122"/>
                <a:ea typeface="Arial Unicode MS" panose="020B0604020202020204" charset="-122"/>
              </a:endParaRPr>
            </a:p>
            <a:p>
              <a:pPr algn="l" fontAlgn="auto">
                <a:lnSpc>
                  <a:spcPct val="150000"/>
                </a:lnSpc>
              </a:pPr>
              <a:r>
                <a:rPr lang="zh-CN" altLang="en-US" sz="1600">
                  <a:solidFill>
                    <a:srgbClr val="50706D"/>
                  </a:solidFill>
                  <a:latin typeface="Arial Unicode MS" panose="020B0604020202020204" charset="-122"/>
                  <a:ea typeface="Arial Unicode MS" panose="020B0604020202020204" charset="-122"/>
                </a:rPr>
                <a:t>在顾客比较激动或者暴躁的时候，客服需要通过自己的语言、语气、语态等来安抚顾客情绪</a:t>
              </a:r>
              <a:endParaRPr lang="zh-CN" altLang="en-US" sz="1600">
                <a:solidFill>
                  <a:srgbClr val="50706D"/>
                </a:solidFill>
                <a:latin typeface="Arial Unicode MS" panose="020B0604020202020204" charset="-122"/>
                <a:ea typeface="Arial Unicode MS" panose="020B0604020202020204" charset="-122"/>
              </a:endParaRPr>
            </a:p>
          </p:txBody>
        </p:sp>
      </p:grpSp>
      <p:sp>
        <p:nvSpPr>
          <p:cNvPr id="25" name="Title 1"/>
          <p:cNvSpPr txBox="1"/>
          <p:nvPr/>
        </p:nvSpPr>
        <p:spPr>
          <a:xfrm>
            <a:off x="657860" y="185420"/>
            <a:ext cx="3746500"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sz="1800" dirty="0">
                <a:solidFill>
                  <a:schemeClr val="tx1">
                    <a:lumMod val="65000"/>
                    <a:lumOff val="35000"/>
                  </a:schemeClr>
                </a:solidFill>
                <a:latin typeface="微软雅黑" panose="020B0503020204020204" pitchFamily="34" charset="-122"/>
                <a:ea typeface="微软雅黑" panose="020B0503020204020204" pitchFamily="34" charset="-122"/>
                <a:sym typeface="+mn-ea"/>
              </a:rPr>
              <a:t>售后客服的能力要求</a:t>
            </a:r>
            <a:endParaRPr sz="18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100" name="文本框 99"/>
          <p:cNvSpPr txBox="1"/>
          <p:nvPr/>
        </p:nvSpPr>
        <p:spPr>
          <a:xfrm>
            <a:off x="1382395" y="869950"/>
            <a:ext cx="6823710" cy="414020"/>
          </a:xfrm>
          <a:prstGeom prst="rect">
            <a:avLst/>
          </a:prstGeom>
          <a:noFill/>
          <a:ln w="9525">
            <a:noFill/>
          </a:ln>
        </p:spPr>
        <p:txBody>
          <a:bodyPr wrap="square">
            <a:spAutoFit/>
          </a:bodyPr>
          <a:p>
            <a:pPr indent="0" fontAlgn="auto">
              <a:lnSpc>
                <a:spcPct val="150000"/>
              </a:lnSpc>
            </a:pPr>
            <a:r>
              <a:rPr lang="zh-CN" altLang="en-US" sz="1400" b="0">
                <a:solidFill>
                  <a:srgbClr val="50706D"/>
                </a:solidFill>
                <a:latin typeface="Arial Unicode MS" panose="020B0604020202020204" charset="-122"/>
                <a:ea typeface="Arial Unicode MS" panose="020B0604020202020204" charset="-122"/>
                <a:cs typeface="幼圆" panose="02010509060101010101" charset="-122"/>
              </a:rPr>
              <a:t>一位合格的售后客服人员应该具备以下两种能力</a:t>
            </a:r>
            <a:endParaRPr lang="zh-CN" altLang="en-US" sz="1400" b="0">
              <a:solidFill>
                <a:srgbClr val="50706D"/>
              </a:solidFill>
              <a:latin typeface="Arial Unicode MS" panose="020B0604020202020204" charset="-122"/>
              <a:ea typeface="Arial Unicode MS" panose="020B0604020202020204" charset="-122"/>
              <a:cs typeface="幼圆" panose="02010509060101010101" charset="-122"/>
            </a:endParaRPr>
          </a:p>
        </p:txBody>
      </p:sp>
      <p:pic>
        <p:nvPicPr>
          <p:cNvPr id="2" name="图片 1" descr="C:\Users\Jasmine\Desktop\PPT制作\老刘.png老刘"/>
          <p:cNvPicPr>
            <a:picLocks noChangeAspect="1"/>
          </p:cNvPicPr>
          <p:nvPr/>
        </p:nvPicPr>
        <p:blipFill>
          <a:blip r:embed="rId3"/>
          <a:srcRect/>
          <a:stretch>
            <a:fillRect/>
          </a:stretch>
        </p:blipFill>
        <p:spPr>
          <a:xfrm>
            <a:off x="932180" y="749935"/>
            <a:ext cx="448945" cy="77914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100"/>
                                        </p:tgtEl>
                                        <p:attrNameLst>
                                          <p:attrName>style.visibility</p:attrName>
                                        </p:attrNameLst>
                                      </p:cBhvr>
                                      <p:to>
                                        <p:strVal val="visible"/>
                                      </p:to>
                                    </p:set>
                                    <p:animEffect transition="in" filter="diamond(in)">
                                      <p:cBhvr>
                                        <p:cTn id="11" dur="2000"/>
                                        <p:tgtEl>
                                          <p:spTgt spid="100"/>
                                        </p:tgtEl>
                                      </p:cBhvr>
                                    </p:animEffect>
                                  </p:childTnLst>
                                </p:cTn>
                              </p:par>
                              <p:par>
                                <p:cTn id="12" presetID="10" presetClass="entr" presetSubtype="0"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81660" y="3714115"/>
            <a:ext cx="836930" cy="1163320"/>
            <a:chOff x="7545281" y="777387"/>
            <a:chExt cx="3665723" cy="5568853"/>
          </a:xfrm>
        </p:grpSpPr>
        <p:sp>
          <p:nvSpPr>
            <p:cNvPr id="37" name="任意多边形: 形状 36"/>
            <p:cNvSpPr/>
            <p:nvPr/>
          </p:nvSpPr>
          <p:spPr bwMode="auto">
            <a:xfrm>
              <a:off x="7676622" y="2638487"/>
              <a:ext cx="3534382" cy="3707753"/>
            </a:xfrm>
            <a:custGeom>
              <a:avLst/>
              <a:gdLst>
                <a:gd name="T0" fmla="*/ 1111 w 1136"/>
                <a:gd name="T1" fmla="*/ 196 h 1193"/>
                <a:gd name="T2" fmla="*/ 1006 w 1136"/>
                <a:gd name="T3" fmla="*/ 399 h 1193"/>
                <a:gd name="T4" fmla="*/ 843 w 1136"/>
                <a:gd name="T5" fmla="*/ 688 h 1193"/>
                <a:gd name="T6" fmla="*/ 837 w 1136"/>
                <a:gd name="T7" fmla="*/ 760 h 1193"/>
                <a:gd name="T8" fmla="*/ 299 w 1136"/>
                <a:gd name="T9" fmla="*/ 760 h 1193"/>
                <a:gd name="T10" fmla="*/ 293 w 1136"/>
                <a:gd name="T11" fmla="*/ 688 h 1193"/>
                <a:gd name="T12" fmla="*/ 130 w 1136"/>
                <a:gd name="T13" fmla="*/ 399 h 1193"/>
                <a:gd name="T14" fmla="*/ 24 w 1136"/>
                <a:gd name="T15" fmla="*/ 196 h 1193"/>
                <a:gd name="T16" fmla="*/ 0 w 1136"/>
                <a:gd name="T17" fmla="*/ 21 h 1193"/>
                <a:gd name="T18" fmla="*/ 3 w 1136"/>
                <a:gd name="T19" fmla="*/ 55 h 1193"/>
                <a:gd name="T20" fmla="*/ 101 w 1136"/>
                <a:gd name="T21" fmla="*/ 323 h 1193"/>
                <a:gd name="T22" fmla="*/ 314 w 1136"/>
                <a:gd name="T23" fmla="*/ 632 h 1193"/>
                <a:gd name="T24" fmla="*/ 335 w 1136"/>
                <a:gd name="T25" fmla="*/ 710 h 1193"/>
                <a:gd name="T26" fmla="*/ 452 w 1136"/>
                <a:gd name="T27" fmla="*/ 790 h 1193"/>
                <a:gd name="T28" fmla="*/ 445 w 1136"/>
                <a:gd name="T29" fmla="*/ 724 h 1193"/>
                <a:gd name="T30" fmla="*/ 279 w 1136"/>
                <a:gd name="T31" fmla="*/ 456 h 1193"/>
                <a:gd name="T32" fmla="*/ 202 w 1136"/>
                <a:gd name="T33" fmla="*/ 311 h 1193"/>
                <a:gd name="T34" fmla="*/ 179 w 1136"/>
                <a:gd name="T35" fmla="*/ 166 h 1193"/>
                <a:gd name="T36" fmla="*/ 181 w 1136"/>
                <a:gd name="T37" fmla="*/ 166 h 1193"/>
                <a:gd name="T38" fmla="*/ 211 w 1136"/>
                <a:gd name="T39" fmla="*/ 308 h 1193"/>
                <a:gd name="T40" fmla="*/ 294 w 1136"/>
                <a:gd name="T41" fmla="*/ 445 h 1193"/>
                <a:gd name="T42" fmla="*/ 481 w 1136"/>
                <a:gd name="T43" fmla="*/ 715 h 1193"/>
                <a:gd name="T44" fmla="*/ 493 w 1136"/>
                <a:gd name="T45" fmla="*/ 789 h 1193"/>
                <a:gd name="T46" fmla="*/ 486 w 1136"/>
                <a:gd name="T47" fmla="*/ 589 h 1193"/>
                <a:gd name="T48" fmla="*/ 394 w 1136"/>
                <a:gd name="T49" fmla="*/ 410 h 1193"/>
                <a:gd name="T50" fmla="*/ 336 w 1136"/>
                <a:gd name="T51" fmla="*/ 230 h 1193"/>
                <a:gd name="T52" fmla="*/ 328 w 1136"/>
                <a:gd name="T53" fmla="*/ 111 h 1193"/>
                <a:gd name="T54" fmla="*/ 361 w 1136"/>
                <a:gd name="T55" fmla="*/ 290 h 1193"/>
                <a:gd name="T56" fmla="*/ 415 w 1136"/>
                <a:gd name="T57" fmla="*/ 412 h 1193"/>
                <a:gd name="T58" fmla="*/ 573 w 1136"/>
                <a:gd name="T59" fmla="*/ 721 h 1193"/>
                <a:gd name="T60" fmla="*/ 585 w 1136"/>
                <a:gd name="T61" fmla="*/ 692 h 1193"/>
                <a:gd name="T62" fmla="*/ 645 w 1136"/>
                <a:gd name="T63" fmla="*/ 335 h 1193"/>
                <a:gd name="T64" fmla="*/ 671 w 1136"/>
                <a:gd name="T65" fmla="*/ 78 h 1193"/>
                <a:gd name="T66" fmla="*/ 675 w 1136"/>
                <a:gd name="T67" fmla="*/ 117 h 1193"/>
                <a:gd name="T68" fmla="*/ 653 w 1136"/>
                <a:gd name="T69" fmla="*/ 414 h 1193"/>
                <a:gd name="T70" fmla="*/ 619 w 1136"/>
                <a:gd name="T71" fmla="*/ 722 h 1193"/>
                <a:gd name="T72" fmla="*/ 680 w 1136"/>
                <a:gd name="T73" fmla="*/ 770 h 1193"/>
                <a:gd name="T74" fmla="*/ 838 w 1136"/>
                <a:gd name="T75" fmla="*/ 426 h 1193"/>
                <a:gd name="T76" fmla="*/ 886 w 1136"/>
                <a:gd name="T77" fmla="*/ 344 h 1193"/>
                <a:gd name="T78" fmla="*/ 929 w 1136"/>
                <a:gd name="T79" fmla="*/ 238 h 1193"/>
                <a:gd name="T80" fmla="*/ 950 w 1136"/>
                <a:gd name="T81" fmla="*/ 143 h 1193"/>
                <a:gd name="T82" fmla="*/ 958 w 1136"/>
                <a:gd name="T83" fmla="*/ 96 h 1193"/>
                <a:gd name="T84" fmla="*/ 947 w 1136"/>
                <a:gd name="T85" fmla="*/ 200 h 1193"/>
                <a:gd name="T86" fmla="*/ 921 w 1136"/>
                <a:gd name="T87" fmla="*/ 299 h 1193"/>
                <a:gd name="T88" fmla="*/ 879 w 1136"/>
                <a:gd name="T89" fmla="*/ 394 h 1193"/>
                <a:gd name="T90" fmla="*/ 719 w 1136"/>
                <a:gd name="T91" fmla="*/ 784 h 1193"/>
                <a:gd name="T92" fmla="*/ 805 w 1136"/>
                <a:gd name="T93" fmla="*/ 687 h 1193"/>
                <a:gd name="T94" fmla="*/ 894 w 1136"/>
                <a:gd name="T95" fmla="*/ 511 h 1193"/>
                <a:gd name="T96" fmla="*/ 1074 w 1136"/>
                <a:gd name="T97" fmla="*/ 258 h 1193"/>
                <a:gd name="T98" fmla="*/ 1134 w 1136"/>
                <a:gd name="T99" fmla="*/ 36 h 1193"/>
                <a:gd name="T100" fmla="*/ 1135 w 1136"/>
                <a:gd name="T101" fmla="*/ 36 h 1193"/>
                <a:gd name="T102" fmla="*/ 833 w 1136"/>
                <a:gd name="T103" fmla="*/ 887 h 1193"/>
                <a:gd name="T104" fmla="*/ 302 w 1136"/>
                <a:gd name="T105" fmla="*/ 987 h 1193"/>
                <a:gd name="T106" fmla="*/ 568 w 1136"/>
                <a:gd name="T107" fmla="*/ 1101 h 1193"/>
                <a:gd name="T108" fmla="*/ 725 w 1136"/>
                <a:gd name="T109" fmla="*/ 1135 h 1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36" h="1193">
                  <a:moveTo>
                    <a:pt x="1135" y="36"/>
                  </a:moveTo>
                  <a:cubicBezTo>
                    <a:pt x="1135" y="42"/>
                    <a:pt x="1135" y="49"/>
                    <a:pt x="1135" y="56"/>
                  </a:cubicBezTo>
                  <a:cubicBezTo>
                    <a:pt x="1134" y="63"/>
                    <a:pt x="1134" y="70"/>
                    <a:pt x="1133" y="78"/>
                  </a:cubicBezTo>
                  <a:cubicBezTo>
                    <a:pt x="1133" y="86"/>
                    <a:pt x="1131" y="95"/>
                    <a:pt x="1130" y="104"/>
                  </a:cubicBezTo>
                  <a:cubicBezTo>
                    <a:pt x="1129" y="113"/>
                    <a:pt x="1128" y="123"/>
                    <a:pt x="1126" y="133"/>
                  </a:cubicBezTo>
                  <a:cubicBezTo>
                    <a:pt x="1122" y="152"/>
                    <a:pt x="1118" y="174"/>
                    <a:pt x="1111" y="196"/>
                  </a:cubicBezTo>
                  <a:cubicBezTo>
                    <a:pt x="1104" y="218"/>
                    <a:pt x="1096" y="241"/>
                    <a:pt x="1086" y="264"/>
                  </a:cubicBezTo>
                  <a:cubicBezTo>
                    <a:pt x="1075" y="287"/>
                    <a:pt x="1063" y="310"/>
                    <a:pt x="1049" y="332"/>
                  </a:cubicBezTo>
                  <a:cubicBezTo>
                    <a:pt x="1046" y="338"/>
                    <a:pt x="1042" y="344"/>
                    <a:pt x="1039" y="349"/>
                  </a:cubicBezTo>
                  <a:cubicBezTo>
                    <a:pt x="1037" y="352"/>
                    <a:pt x="1035" y="355"/>
                    <a:pt x="1033" y="358"/>
                  </a:cubicBezTo>
                  <a:cubicBezTo>
                    <a:pt x="1028" y="366"/>
                    <a:pt x="1028" y="366"/>
                    <a:pt x="1028" y="366"/>
                  </a:cubicBezTo>
                  <a:cubicBezTo>
                    <a:pt x="1020" y="377"/>
                    <a:pt x="1013" y="388"/>
                    <a:pt x="1006" y="399"/>
                  </a:cubicBezTo>
                  <a:cubicBezTo>
                    <a:pt x="976" y="444"/>
                    <a:pt x="944" y="487"/>
                    <a:pt x="917" y="528"/>
                  </a:cubicBezTo>
                  <a:cubicBezTo>
                    <a:pt x="889" y="569"/>
                    <a:pt x="867" y="608"/>
                    <a:pt x="855" y="644"/>
                  </a:cubicBezTo>
                  <a:cubicBezTo>
                    <a:pt x="853" y="649"/>
                    <a:pt x="852" y="653"/>
                    <a:pt x="851" y="658"/>
                  </a:cubicBezTo>
                  <a:cubicBezTo>
                    <a:pt x="849" y="662"/>
                    <a:pt x="848" y="666"/>
                    <a:pt x="847" y="670"/>
                  </a:cubicBezTo>
                  <a:cubicBezTo>
                    <a:pt x="846" y="674"/>
                    <a:pt x="845" y="678"/>
                    <a:pt x="844" y="682"/>
                  </a:cubicBezTo>
                  <a:cubicBezTo>
                    <a:pt x="844" y="684"/>
                    <a:pt x="843" y="686"/>
                    <a:pt x="843" y="688"/>
                  </a:cubicBezTo>
                  <a:cubicBezTo>
                    <a:pt x="842" y="690"/>
                    <a:pt x="842" y="692"/>
                    <a:pt x="842" y="694"/>
                  </a:cubicBezTo>
                  <a:cubicBezTo>
                    <a:pt x="841" y="702"/>
                    <a:pt x="839" y="709"/>
                    <a:pt x="839" y="715"/>
                  </a:cubicBezTo>
                  <a:cubicBezTo>
                    <a:pt x="838" y="722"/>
                    <a:pt x="838" y="728"/>
                    <a:pt x="837" y="733"/>
                  </a:cubicBezTo>
                  <a:cubicBezTo>
                    <a:pt x="837" y="736"/>
                    <a:pt x="837" y="738"/>
                    <a:pt x="837" y="741"/>
                  </a:cubicBezTo>
                  <a:cubicBezTo>
                    <a:pt x="837" y="743"/>
                    <a:pt x="837" y="746"/>
                    <a:pt x="837" y="748"/>
                  </a:cubicBezTo>
                  <a:cubicBezTo>
                    <a:pt x="837" y="753"/>
                    <a:pt x="837" y="756"/>
                    <a:pt x="837" y="760"/>
                  </a:cubicBezTo>
                  <a:cubicBezTo>
                    <a:pt x="837" y="766"/>
                    <a:pt x="837" y="769"/>
                    <a:pt x="837" y="769"/>
                  </a:cubicBezTo>
                  <a:cubicBezTo>
                    <a:pt x="833" y="787"/>
                    <a:pt x="833" y="787"/>
                    <a:pt x="833" y="787"/>
                  </a:cubicBezTo>
                  <a:cubicBezTo>
                    <a:pt x="830" y="790"/>
                    <a:pt x="761" y="853"/>
                    <a:pt x="568" y="853"/>
                  </a:cubicBezTo>
                  <a:cubicBezTo>
                    <a:pt x="374" y="853"/>
                    <a:pt x="305" y="790"/>
                    <a:pt x="302" y="787"/>
                  </a:cubicBezTo>
                  <a:cubicBezTo>
                    <a:pt x="299" y="769"/>
                    <a:pt x="299" y="769"/>
                    <a:pt x="299" y="769"/>
                  </a:cubicBezTo>
                  <a:cubicBezTo>
                    <a:pt x="299" y="769"/>
                    <a:pt x="299" y="766"/>
                    <a:pt x="299" y="760"/>
                  </a:cubicBezTo>
                  <a:cubicBezTo>
                    <a:pt x="299" y="756"/>
                    <a:pt x="299" y="753"/>
                    <a:pt x="299" y="748"/>
                  </a:cubicBezTo>
                  <a:cubicBezTo>
                    <a:pt x="298" y="746"/>
                    <a:pt x="298" y="743"/>
                    <a:pt x="298" y="741"/>
                  </a:cubicBezTo>
                  <a:cubicBezTo>
                    <a:pt x="298" y="738"/>
                    <a:pt x="298" y="736"/>
                    <a:pt x="298" y="733"/>
                  </a:cubicBezTo>
                  <a:cubicBezTo>
                    <a:pt x="298" y="728"/>
                    <a:pt x="297" y="722"/>
                    <a:pt x="297" y="715"/>
                  </a:cubicBezTo>
                  <a:cubicBezTo>
                    <a:pt x="296" y="709"/>
                    <a:pt x="295" y="702"/>
                    <a:pt x="294" y="694"/>
                  </a:cubicBezTo>
                  <a:cubicBezTo>
                    <a:pt x="293" y="692"/>
                    <a:pt x="293" y="690"/>
                    <a:pt x="293" y="688"/>
                  </a:cubicBezTo>
                  <a:cubicBezTo>
                    <a:pt x="292" y="686"/>
                    <a:pt x="292" y="684"/>
                    <a:pt x="291" y="682"/>
                  </a:cubicBezTo>
                  <a:cubicBezTo>
                    <a:pt x="290" y="678"/>
                    <a:pt x="289" y="674"/>
                    <a:pt x="288" y="670"/>
                  </a:cubicBezTo>
                  <a:cubicBezTo>
                    <a:pt x="288" y="666"/>
                    <a:pt x="286" y="662"/>
                    <a:pt x="285" y="658"/>
                  </a:cubicBezTo>
                  <a:cubicBezTo>
                    <a:pt x="283" y="653"/>
                    <a:pt x="282" y="649"/>
                    <a:pt x="281" y="644"/>
                  </a:cubicBezTo>
                  <a:cubicBezTo>
                    <a:pt x="268" y="608"/>
                    <a:pt x="246" y="569"/>
                    <a:pt x="218" y="528"/>
                  </a:cubicBezTo>
                  <a:cubicBezTo>
                    <a:pt x="191" y="487"/>
                    <a:pt x="160" y="444"/>
                    <a:pt x="130" y="399"/>
                  </a:cubicBezTo>
                  <a:cubicBezTo>
                    <a:pt x="122" y="388"/>
                    <a:pt x="115" y="377"/>
                    <a:pt x="108" y="366"/>
                  </a:cubicBezTo>
                  <a:cubicBezTo>
                    <a:pt x="102" y="358"/>
                    <a:pt x="102" y="358"/>
                    <a:pt x="102" y="358"/>
                  </a:cubicBezTo>
                  <a:cubicBezTo>
                    <a:pt x="100" y="355"/>
                    <a:pt x="99" y="352"/>
                    <a:pt x="97" y="349"/>
                  </a:cubicBezTo>
                  <a:cubicBezTo>
                    <a:pt x="93" y="344"/>
                    <a:pt x="90" y="338"/>
                    <a:pt x="86" y="332"/>
                  </a:cubicBezTo>
                  <a:cubicBezTo>
                    <a:pt x="73" y="310"/>
                    <a:pt x="60" y="287"/>
                    <a:pt x="50" y="264"/>
                  </a:cubicBezTo>
                  <a:cubicBezTo>
                    <a:pt x="39" y="241"/>
                    <a:pt x="31" y="218"/>
                    <a:pt x="24" y="196"/>
                  </a:cubicBezTo>
                  <a:cubicBezTo>
                    <a:pt x="17" y="174"/>
                    <a:pt x="13" y="152"/>
                    <a:pt x="9" y="133"/>
                  </a:cubicBezTo>
                  <a:cubicBezTo>
                    <a:pt x="8" y="123"/>
                    <a:pt x="6" y="113"/>
                    <a:pt x="5" y="104"/>
                  </a:cubicBezTo>
                  <a:cubicBezTo>
                    <a:pt x="4" y="95"/>
                    <a:pt x="3" y="86"/>
                    <a:pt x="2" y="78"/>
                  </a:cubicBezTo>
                  <a:cubicBezTo>
                    <a:pt x="2" y="70"/>
                    <a:pt x="1" y="63"/>
                    <a:pt x="1" y="56"/>
                  </a:cubicBezTo>
                  <a:cubicBezTo>
                    <a:pt x="0" y="49"/>
                    <a:pt x="0" y="42"/>
                    <a:pt x="0" y="36"/>
                  </a:cubicBezTo>
                  <a:cubicBezTo>
                    <a:pt x="0" y="30"/>
                    <a:pt x="0" y="25"/>
                    <a:pt x="0" y="21"/>
                  </a:cubicBezTo>
                  <a:cubicBezTo>
                    <a:pt x="0" y="16"/>
                    <a:pt x="0" y="12"/>
                    <a:pt x="0" y="9"/>
                  </a:cubicBezTo>
                  <a:cubicBezTo>
                    <a:pt x="0" y="3"/>
                    <a:pt x="0" y="0"/>
                    <a:pt x="0" y="0"/>
                  </a:cubicBezTo>
                  <a:cubicBezTo>
                    <a:pt x="0" y="0"/>
                    <a:pt x="0" y="3"/>
                    <a:pt x="0" y="9"/>
                  </a:cubicBezTo>
                  <a:cubicBezTo>
                    <a:pt x="1" y="12"/>
                    <a:pt x="1" y="16"/>
                    <a:pt x="1" y="21"/>
                  </a:cubicBezTo>
                  <a:cubicBezTo>
                    <a:pt x="1" y="25"/>
                    <a:pt x="1" y="30"/>
                    <a:pt x="2" y="36"/>
                  </a:cubicBezTo>
                  <a:cubicBezTo>
                    <a:pt x="2" y="42"/>
                    <a:pt x="3" y="48"/>
                    <a:pt x="3" y="55"/>
                  </a:cubicBezTo>
                  <a:cubicBezTo>
                    <a:pt x="4" y="62"/>
                    <a:pt x="5" y="70"/>
                    <a:pt x="6" y="78"/>
                  </a:cubicBezTo>
                  <a:cubicBezTo>
                    <a:pt x="7" y="86"/>
                    <a:pt x="9" y="94"/>
                    <a:pt x="10" y="103"/>
                  </a:cubicBezTo>
                  <a:cubicBezTo>
                    <a:pt x="11" y="112"/>
                    <a:pt x="14" y="121"/>
                    <a:pt x="16" y="131"/>
                  </a:cubicBezTo>
                  <a:cubicBezTo>
                    <a:pt x="20" y="150"/>
                    <a:pt x="26" y="171"/>
                    <a:pt x="33" y="193"/>
                  </a:cubicBezTo>
                  <a:cubicBezTo>
                    <a:pt x="41" y="214"/>
                    <a:pt x="50" y="236"/>
                    <a:pt x="62" y="258"/>
                  </a:cubicBezTo>
                  <a:cubicBezTo>
                    <a:pt x="73" y="280"/>
                    <a:pt x="86" y="302"/>
                    <a:pt x="101" y="323"/>
                  </a:cubicBezTo>
                  <a:cubicBezTo>
                    <a:pt x="104" y="328"/>
                    <a:pt x="108" y="334"/>
                    <a:pt x="112" y="339"/>
                  </a:cubicBezTo>
                  <a:cubicBezTo>
                    <a:pt x="114" y="342"/>
                    <a:pt x="116" y="345"/>
                    <a:pt x="117" y="347"/>
                  </a:cubicBezTo>
                  <a:cubicBezTo>
                    <a:pt x="123" y="355"/>
                    <a:pt x="123" y="355"/>
                    <a:pt x="123" y="355"/>
                  </a:cubicBezTo>
                  <a:cubicBezTo>
                    <a:pt x="131" y="366"/>
                    <a:pt x="139" y="377"/>
                    <a:pt x="147" y="387"/>
                  </a:cubicBezTo>
                  <a:cubicBezTo>
                    <a:pt x="178" y="430"/>
                    <a:pt x="212" y="471"/>
                    <a:pt x="242" y="511"/>
                  </a:cubicBezTo>
                  <a:cubicBezTo>
                    <a:pt x="272" y="552"/>
                    <a:pt x="298" y="593"/>
                    <a:pt x="314" y="632"/>
                  </a:cubicBezTo>
                  <a:cubicBezTo>
                    <a:pt x="315" y="637"/>
                    <a:pt x="317" y="642"/>
                    <a:pt x="319" y="646"/>
                  </a:cubicBezTo>
                  <a:cubicBezTo>
                    <a:pt x="321" y="651"/>
                    <a:pt x="322" y="656"/>
                    <a:pt x="324" y="660"/>
                  </a:cubicBezTo>
                  <a:cubicBezTo>
                    <a:pt x="325" y="665"/>
                    <a:pt x="326" y="669"/>
                    <a:pt x="327" y="674"/>
                  </a:cubicBezTo>
                  <a:cubicBezTo>
                    <a:pt x="328" y="676"/>
                    <a:pt x="329" y="678"/>
                    <a:pt x="329" y="680"/>
                  </a:cubicBezTo>
                  <a:cubicBezTo>
                    <a:pt x="330" y="682"/>
                    <a:pt x="330" y="684"/>
                    <a:pt x="331" y="687"/>
                  </a:cubicBezTo>
                  <a:cubicBezTo>
                    <a:pt x="332" y="695"/>
                    <a:pt x="334" y="703"/>
                    <a:pt x="335" y="710"/>
                  </a:cubicBezTo>
                  <a:cubicBezTo>
                    <a:pt x="336" y="718"/>
                    <a:pt x="337" y="724"/>
                    <a:pt x="338" y="731"/>
                  </a:cubicBezTo>
                  <a:cubicBezTo>
                    <a:pt x="338" y="734"/>
                    <a:pt x="339" y="737"/>
                    <a:pt x="339" y="739"/>
                  </a:cubicBezTo>
                  <a:cubicBezTo>
                    <a:pt x="339" y="742"/>
                    <a:pt x="339" y="744"/>
                    <a:pt x="339" y="747"/>
                  </a:cubicBezTo>
                  <a:cubicBezTo>
                    <a:pt x="339" y="748"/>
                    <a:pt x="339" y="750"/>
                    <a:pt x="339" y="751"/>
                  </a:cubicBezTo>
                  <a:cubicBezTo>
                    <a:pt x="349" y="758"/>
                    <a:pt x="382" y="779"/>
                    <a:pt x="452" y="792"/>
                  </a:cubicBezTo>
                  <a:cubicBezTo>
                    <a:pt x="452" y="791"/>
                    <a:pt x="452" y="791"/>
                    <a:pt x="452" y="790"/>
                  </a:cubicBezTo>
                  <a:cubicBezTo>
                    <a:pt x="452" y="787"/>
                    <a:pt x="452" y="784"/>
                    <a:pt x="452" y="780"/>
                  </a:cubicBezTo>
                  <a:cubicBezTo>
                    <a:pt x="452" y="778"/>
                    <a:pt x="452" y="776"/>
                    <a:pt x="452" y="774"/>
                  </a:cubicBezTo>
                  <a:cubicBezTo>
                    <a:pt x="452" y="772"/>
                    <a:pt x="452" y="770"/>
                    <a:pt x="451" y="767"/>
                  </a:cubicBezTo>
                  <a:cubicBezTo>
                    <a:pt x="451" y="763"/>
                    <a:pt x="451" y="758"/>
                    <a:pt x="450" y="752"/>
                  </a:cubicBezTo>
                  <a:cubicBezTo>
                    <a:pt x="449" y="747"/>
                    <a:pt x="448" y="741"/>
                    <a:pt x="447" y="734"/>
                  </a:cubicBezTo>
                  <a:cubicBezTo>
                    <a:pt x="447" y="731"/>
                    <a:pt x="446" y="728"/>
                    <a:pt x="445" y="724"/>
                  </a:cubicBezTo>
                  <a:cubicBezTo>
                    <a:pt x="444" y="721"/>
                    <a:pt x="444" y="717"/>
                    <a:pt x="443" y="714"/>
                  </a:cubicBezTo>
                  <a:cubicBezTo>
                    <a:pt x="442" y="710"/>
                    <a:pt x="441" y="707"/>
                    <a:pt x="439" y="703"/>
                  </a:cubicBezTo>
                  <a:cubicBezTo>
                    <a:pt x="438" y="699"/>
                    <a:pt x="437" y="696"/>
                    <a:pt x="436" y="692"/>
                  </a:cubicBezTo>
                  <a:cubicBezTo>
                    <a:pt x="424" y="662"/>
                    <a:pt x="404" y="628"/>
                    <a:pt x="379" y="593"/>
                  </a:cubicBezTo>
                  <a:cubicBezTo>
                    <a:pt x="354" y="559"/>
                    <a:pt x="326" y="522"/>
                    <a:pt x="299" y="485"/>
                  </a:cubicBezTo>
                  <a:cubicBezTo>
                    <a:pt x="292" y="475"/>
                    <a:pt x="285" y="466"/>
                    <a:pt x="279" y="456"/>
                  </a:cubicBezTo>
                  <a:cubicBezTo>
                    <a:pt x="274" y="449"/>
                    <a:pt x="274" y="449"/>
                    <a:pt x="274" y="449"/>
                  </a:cubicBezTo>
                  <a:cubicBezTo>
                    <a:pt x="271" y="446"/>
                    <a:pt x="271" y="446"/>
                    <a:pt x="271" y="446"/>
                  </a:cubicBezTo>
                  <a:cubicBezTo>
                    <a:pt x="269" y="442"/>
                    <a:pt x="269" y="442"/>
                    <a:pt x="269" y="442"/>
                  </a:cubicBezTo>
                  <a:cubicBezTo>
                    <a:pt x="266" y="437"/>
                    <a:pt x="263" y="433"/>
                    <a:pt x="259" y="428"/>
                  </a:cubicBezTo>
                  <a:cubicBezTo>
                    <a:pt x="247" y="408"/>
                    <a:pt x="235" y="389"/>
                    <a:pt x="226" y="369"/>
                  </a:cubicBezTo>
                  <a:cubicBezTo>
                    <a:pt x="216" y="349"/>
                    <a:pt x="208" y="330"/>
                    <a:pt x="202" y="311"/>
                  </a:cubicBezTo>
                  <a:cubicBezTo>
                    <a:pt x="196" y="292"/>
                    <a:pt x="191" y="273"/>
                    <a:pt x="188" y="256"/>
                  </a:cubicBezTo>
                  <a:cubicBezTo>
                    <a:pt x="187" y="248"/>
                    <a:pt x="185" y="240"/>
                    <a:pt x="184" y="232"/>
                  </a:cubicBezTo>
                  <a:cubicBezTo>
                    <a:pt x="183" y="224"/>
                    <a:pt x="182" y="216"/>
                    <a:pt x="182" y="209"/>
                  </a:cubicBezTo>
                  <a:cubicBezTo>
                    <a:pt x="181" y="202"/>
                    <a:pt x="181" y="196"/>
                    <a:pt x="180" y="190"/>
                  </a:cubicBezTo>
                  <a:cubicBezTo>
                    <a:pt x="180" y="184"/>
                    <a:pt x="180" y="178"/>
                    <a:pt x="180" y="173"/>
                  </a:cubicBezTo>
                  <a:cubicBezTo>
                    <a:pt x="180" y="170"/>
                    <a:pt x="179" y="168"/>
                    <a:pt x="179" y="166"/>
                  </a:cubicBezTo>
                  <a:cubicBezTo>
                    <a:pt x="179" y="164"/>
                    <a:pt x="179" y="161"/>
                    <a:pt x="179" y="160"/>
                  </a:cubicBezTo>
                  <a:cubicBezTo>
                    <a:pt x="179" y="156"/>
                    <a:pt x="179" y="152"/>
                    <a:pt x="180" y="150"/>
                  </a:cubicBezTo>
                  <a:cubicBezTo>
                    <a:pt x="180" y="144"/>
                    <a:pt x="180" y="141"/>
                    <a:pt x="180" y="141"/>
                  </a:cubicBezTo>
                  <a:cubicBezTo>
                    <a:pt x="180" y="141"/>
                    <a:pt x="180" y="144"/>
                    <a:pt x="180" y="150"/>
                  </a:cubicBezTo>
                  <a:cubicBezTo>
                    <a:pt x="180" y="152"/>
                    <a:pt x="180" y="156"/>
                    <a:pt x="180" y="159"/>
                  </a:cubicBezTo>
                  <a:cubicBezTo>
                    <a:pt x="181" y="161"/>
                    <a:pt x="181" y="164"/>
                    <a:pt x="181" y="166"/>
                  </a:cubicBezTo>
                  <a:cubicBezTo>
                    <a:pt x="181" y="168"/>
                    <a:pt x="181" y="170"/>
                    <a:pt x="181" y="173"/>
                  </a:cubicBezTo>
                  <a:cubicBezTo>
                    <a:pt x="182" y="178"/>
                    <a:pt x="182" y="183"/>
                    <a:pt x="183" y="189"/>
                  </a:cubicBezTo>
                  <a:cubicBezTo>
                    <a:pt x="184" y="195"/>
                    <a:pt x="184" y="202"/>
                    <a:pt x="185" y="209"/>
                  </a:cubicBezTo>
                  <a:cubicBezTo>
                    <a:pt x="186" y="216"/>
                    <a:pt x="188" y="223"/>
                    <a:pt x="189" y="231"/>
                  </a:cubicBezTo>
                  <a:cubicBezTo>
                    <a:pt x="191" y="239"/>
                    <a:pt x="192" y="247"/>
                    <a:pt x="194" y="255"/>
                  </a:cubicBezTo>
                  <a:cubicBezTo>
                    <a:pt x="199" y="272"/>
                    <a:pt x="204" y="289"/>
                    <a:pt x="211" y="308"/>
                  </a:cubicBezTo>
                  <a:cubicBezTo>
                    <a:pt x="218" y="326"/>
                    <a:pt x="227" y="344"/>
                    <a:pt x="238" y="363"/>
                  </a:cubicBezTo>
                  <a:cubicBezTo>
                    <a:pt x="248" y="382"/>
                    <a:pt x="260" y="400"/>
                    <a:pt x="273" y="418"/>
                  </a:cubicBezTo>
                  <a:cubicBezTo>
                    <a:pt x="276" y="422"/>
                    <a:pt x="280" y="427"/>
                    <a:pt x="283" y="432"/>
                  </a:cubicBezTo>
                  <a:cubicBezTo>
                    <a:pt x="286" y="435"/>
                    <a:pt x="286" y="435"/>
                    <a:pt x="286" y="435"/>
                  </a:cubicBezTo>
                  <a:cubicBezTo>
                    <a:pt x="289" y="438"/>
                    <a:pt x="289" y="438"/>
                    <a:pt x="289" y="438"/>
                  </a:cubicBezTo>
                  <a:cubicBezTo>
                    <a:pt x="294" y="445"/>
                    <a:pt x="294" y="445"/>
                    <a:pt x="294" y="445"/>
                  </a:cubicBezTo>
                  <a:cubicBezTo>
                    <a:pt x="301" y="454"/>
                    <a:pt x="308" y="463"/>
                    <a:pt x="315" y="472"/>
                  </a:cubicBezTo>
                  <a:cubicBezTo>
                    <a:pt x="344" y="508"/>
                    <a:pt x="374" y="542"/>
                    <a:pt x="402" y="576"/>
                  </a:cubicBezTo>
                  <a:cubicBezTo>
                    <a:pt x="429" y="610"/>
                    <a:pt x="453" y="645"/>
                    <a:pt x="468" y="678"/>
                  </a:cubicBezTo>
                  <a:cubicBezTo>
                    <a:pt x="470" y="683"/>
                    <a:pt x="472" y="687"/>
                    <a:pt x="473" y="691"/>
                  </a:cubicBezTo>
                  <a:cubicBezTo>
                    <a:pt x="475" y="695"/>
                    <a:pt x="477" y="699"/>
                    <a:pt x="478" y="703"/>
                  </a:cubicBezTo>
                  <a:cubicBezTo>
                    <a:pt x="479" y="707"/>
                    <a:pt x="480" y="711"/>
                    <a:pt x="481" y="715"/>
                  </a:cubicBezTo>
                  <a:cubicBezTo>
                    <a:pt x="482" y="719"/>
                    <a:pt x="484" y="722"/>
                    <a:pt x="484" y="726"/>
                  </a:cubicBezTo>
                  <a:cubicBezTo>
                    <a:pt x="486" y="733"/>
                    <a:pt x="488" y="740"/>
                    <a:pt x="489" y="747"/>
                  </a:cubicBezTo>
                  <a:cubicBezTo>
                    <a:pt x="490" y="753"/>
                    <a:pt x="490" y="759"/>
                    <a:pt x="491" y="765"/>
                  </a:cubicBezTo>
                  <a:cubicBezTo>
                    <a:pt x="492" y="767"/>
                    <a:pt x="492" y="770"/>
                    <a:pt x="492" y="772"/>
                  </a:cubicBezTo>
                  <a:cubicBezTo>
                    <a:pt x="492" y="775"/>
                    <a:pt x="492" y="777"/>
                    <a:pt x="493" y="779"/>
                  </a:cubicBezTo>
                  <a:cubicBezTo>
                    <a:pt x="493" y="783"/>
                    <a:pt x="493" y="786"/>
                    <a:pt x="493" y="789"/>
                  </a:cubicBezTo>
                  <a:cubicBezTo>
                    <a:pt x="494" y="794"/>
                    <a:pt x="494" y="797"/>
                    <a:pt x="494" y="797"/>
                  </a:cubicBezTo>
                  <a:cubicBezTo>
                    <a:pt x="489" y="797"/>
                    <a:pt x="489" y="797"/>
                    <a:pt x="489" y="797"/>
                  </a:cubicBezTo>
                  <a:cubicBezTo>
                    <a:pt x="506" y="799"/>
                    <a:pt x="524" y="800"/>
                    <a:pt x="544" y="801"/>
                  </a:cubicBezTo>
                  <a:cubicBezTo>
                    <a:pt x="544" y="797"/>
                    <a:pt x="544" y="793"/>
                    <a:pt x="544" y="789"/>
                  </a:cubicBezTo>
                  <a:cubicBezTo>
                    <a:pt x="543" y="768"/>
                    <a:pt x="540" y="738"/>
                    <a:pt x="532" y="704"/>
                  </a:cubicBezTo>
                  <a:cubicBezTo>
                    <a:pt x="524" y="669"/>
                    <a:pt x="507" y="631"/>
                    <a:pt x="486" y="589"/>
                  </a:cubicBezTo>
                  <a:cubicBezTo>
                    <a:pt x="465" y="548"/>
                    <a:pt x="441" y="505"/>
                    <a:pt x="419" y="460"/>
                  </a:cubicBezTo>
                  <a:cubicBezTo>
                    <a:pt x="413" y="449"/>
                    <a:pt x="407" y="438"/>
                    <a:pt x="402" y="427"/>
                  </a:cubicBezTo>
                  <a:cubicBezTo>
                    <a:pt x="400" y="423"/>
                    <a:pt x="400" y="423"/>
                    <a:pt x="400" y="423"/>
                  </a:cubicBezTo>
                  <a:cubicBezTo>
                    <a:pt x="399" y="421"/>
                    <a:pt x="399" y="421"/>
                    <a:pt x="399" y="421"/>
                  </a:cubicBezTo>
                  <a:cubicBezTo>
                    <a:pt x="398" y="419"/>
                    <a:pt x="398" y="419"/>
                    <a:pt x="398" y="419"/>
                  </a:cubicBezTo>
                  <a:cubicBezTo>
                    <a:pt x="394" y="410"/>
                    <a:pt x="394" y="410"/>
                    <a:pt x="394" y="410"/>
                  </a:cubicBezTo>
                  <a:cubicBezTo>
                    <a:pt x="391" y="405"/>
                    <a:pt x="389" y="399"/>
                    <a:pt x="386" y="394"/>
                  </a:cubicBezTo>
                  <a:cubicBezTo>
                    <a:pt x="376" y="371"/>
                    <a:pt x="367" y="348"/>
                    <a:pt x="360" y="326"/>
                  </a:cubicBezTo>
                  <a:cubicBezTo>
                    <a:pt x="358" y="320"/>
                    <a:pt x="356" y="315"/>
                    <a:pt x="354" y="309"/>
                  </a:cubicBezTo>
                  <a:cubicBezTo>
                    <a:pt x="353" y="304"/>
                    <a:pt x="351" y="298"/>
                    <a:pt x="350" y="293"/>
                  </a:cubicBezTo>
                  <a:cubicBezTo>
                    <a:pt x="347" y="282"/>
                    <a:pt x="343" y="271"/>
                    <a:pt x="342" y="261"/>
                  </a:cubicBezTo>
                  <a:cubicBezTo>
                    <a:pt x="340" y="250"/>
                    <a:pt x="338" y="240"/>
                    <a:pt x="336" y="230"/>
                  </a:cubicBezTo>
                  <a:cubicBezTo>
                    <a:pt x="334" y="220"/>
                    <a:pt x="333" y="210"/>
                    <a:pt x="332" y="201"/>
                  </a:cubicBezTo>
                  <a:cubicBezTo>
                    <a:pt x="329" y="183"/>
                    <a:pt x="328" y="166"/>
                    <a:pt x="327" y="150"/>
                  </a:cubicBezTo>
                  <a:cubicBezTo>
                    <a:pt x="327" y="143"/>
                    <a:pt x="326" y="136"/>
                    <a:pt x="326" y="129"/>
                  </a:cubicBezTo>
                  <a:cubicBezTo>
                    <a:pt x="326" y="123"/>
                    <a:pt x="326" y="117"/>
                    <a:pt x="326" y="111"/>
                  </a:cubicBezTo>
                  <a:cubicBezTo>
                    <a:pt x="326" y="90"/>
                    <a:pt x="326" y="77"/>
                    <a:pt x="326" y="77"/>
                  </a:cubicBezTo>
                  <a:cubicBezTo>
                    <a:pt x="326" y="77"/>
                    <a:pt x="327" y="89"/>
                    <a:pt x="328" y="111"/>
                  </a:cubicBezTo>
                  <a:cubicBezTo>
                    <a:pt x="328" y="117"/>
                    <a:pt x="329" y="123"/>
                    <a:pt x="329" y="129"/>
                  </a:cubicBezTo>
                  <a:cubicBezTo>
                    <a:pt x="329" y="136"/>
                    <a:pt x="331" y="143"/>
                    <a:pt x="331" y="150"/>
                  </a:cubicBezTo>
                  <a:cubicBezTo>
                    <a:pt x="333" y="165"/>
                    <a:pt x="335" y="182"/>
                    <a:pt x="338" y="200"/>
                  </a:cubicBezTo>
                  <a:cubicBezTo>
                    <a:pt x="340" y="209"/>
                    <a:pt x="342" y="219"/>
                    <a:pt x="344" y="229"/>
                  </a:cubicBezTo>
                  <a:cubicBezTo>
                    <a:pt x="346" y="238"/>
                    <a:pt x="349" y="248"/>
                    <a:pt x="351" y="258"/>
                  </a:cubicBezTo>
                  <a:cubicBezTo>
                    <a:pt x="353" y="269"/>
                    <a:pt x="357" y="279"/>
                    <a:pt x="361" y="290"/>
                  </a:cubicBezTo>
                  <a:cubicBezTo>
                    <a:pt x="362" y="295"/>
                    <a:pt x="364" y="300"/>
                    <a:pt x="366" y="306"/>
                  </a:cubicBezTo>
                  <a:cubicBezTo>
                    <a:pt x="368" y="311"/>
                    <a:pt x="370" y="316"/>
                    <a:pt x="372" y="322"/>
                  </a:cubicBezTo>
                  <a:cubicBezTo>
                    <a:pt x="380" y="343"/>
                    <a:pt x="390" y="364"/>
                    <a:pt x="401" y="386"/>
                  </a:cubicBezTo>
                  <a:cubicBezTo>
                    <a:pt x="404" y="391"/>
                    <a:pt x="407" y="397"/>
                    <a:pt x="410" y="402"/>
                  </a:cubicBezTo>
                  <a:cubicBezTo>
                    <a:pt x="414" y="410"/>
                    <a:pt x="414" y="410"/>
                    <a:pt x="414" y="410"/>
                  </a:cubicBezTo>
                  <a:cubicBezTo>
                    <a:pt x="415" y="412"/>
                    <a:pt x="415" y="412"/>
                    <a:pt x="415" y="412"/>
                  </a:cubicBezTo>
                  <a:cubicBezTo>
                    <a:pt x="416" y="414"/>
                    <a:pt x="416" y="414"/>
                    <a:pt x="416" y="414"/>
                  </a:cubicBezTo>
                  <a:cubicBezTo>
                    <a:pt x="419" y="418"/>
                    <a:pt x="419" y="418"/>
                    <a:pt x="419" y="418"/>
                  </a:cubicBezTo>
                  <a:cubicBezTo>
                    <a:pt x="425" y="429"/>
                    <a:pt x="431" y="440"/>
                    <a:pt x="437" y="450"/>
                  </a:cubicBezTo>
                  <a:cubicBezTo>
                    <a:pt x="462" y="493"/>
                    <a:pt x="488" y="535"/>
                    <a:pt x="511" y="576"/>
                  </a:cubicBezTo>
                  <a:cubicBezTo>
                    <a:pt x="535" y="617"/>
                    <a:pt x="555" y="657"/>
                    <a:pt x="566" y="694"/>
                  </a:cubicBezTo>
                  <a:cubicBezTo>
                    <a:pt x="568" y="704"/>
                    <a:pt x="571" y="713"/>
                    <a:pt x="573" y="721"/>
                  </a:cubicBezTo>
                  <a:cubicBezTo>
                    <a:pt x="575" y="730"/>
                    <a:pt x="577" y="738"/>
                    <a:pt x="578" y="746"/>
                  </a:cubicBezTo>
                  <a:cubicBezTo>
                    <a:pt x="579" y="750"/>
                    <a:pt x="579" y="754"/>
                    <a:pt x="580" y="758"/>
                  </a:cubicBezTo>
                  <a:cubicBezTo>
                    <a:pt x="580" y="754"/>
                    <a:pt x="581" y="750"/>
                    <a:pt x="581" y="745"/>
                  </a:cubicBezTo>
                  <a:cubicBezTo>
                    <a:pt x="582" y="737"/>
                    <a:pt x="582" y="729"/>
                    <a:pt x="583" y="720"/>
                  </a:cubicBezTo>
                  <a:cubicBezTo>
                    <a:pt x="583" y="715"/>
                    <a:pt x="584" y="711"/>
                    <a:pt x="584" y="706"/>
                  </a:cubicBezTo>
                  <a:cubicBezTo>
                    <a:pt x="584" y="701"/>
                    <a:pt x="585" y="697"/>
                    <a:pt x="585" y="692"/>
                  </a:cubicBezTo>
                  <a:cubicBezTo>
                    <a:pt x="587" y="682"/>
                    <a:pt x="588" y="672"/>
                    <a:pt x="589" y="661"/>
                  </a:cubicBezTo>
                  <a:cubicBezTo>
                    <a:pt x="590" y="651"/>
                    <a:pt x="592" y="640"/>
                    <a:pt x="593" y="629"/>
                  </a:cubicBezTo>
                  <a:cubicBezTo>
                    <a:pt x="596" y="607"/>
                    <a:pt x="601" y="584"/>
                    <a:pt x="605" y="560"/>
                  </a:cubicBezTo>
                  <a:cubicBezTo>
                    <a:pt x="613" y="512"/>
                    <a:pt x="623" y="462"/>
                    <a:pt x="632" y="411"/>
                  </a:cubicBezTo>
                  <a:cubicBezTo>
                    <a:pt x="635" y="398"/>
                    <a:pt x="637" y="386"/>
                    <a:pt x="639" y="373"/>
                  </a:cubicBezTo>
                  <a:cubicBezTo>
                    <a:pt x="641" y="361"/>
                    <a:pt x="643" y="348"/>
                    <a:pt x="645" y="335"/>
                  </a:cubicBezTo>
                  <a:cubicBezTo>
                    <a:pt x="647" y="323"/>
                    <a:pt x="649" y="311"/>
                    <a:pt x="651" y="298"/>
                  </a:cubicBezTo>
                  <a:cubicBezTo>
                    <a:pt x="653" y="286"/>
                    <a:pt x="654" y="274"/>
                    <a:pt x="656" y="262"/>
                  </a:cubicBezTo>
                  <a:cubicBezTo>
                    <a:pt x="662" y="214"/>
                    <a:pt x="665" y="169"/>
                    <a:pt x="668" y="131"/>
                  </a:cubicBezTo>
                  <a:cubicBezTo>
                    <a:pt x="669" y="126"/>
                    <a:pt x="669" y="121"/>
                    <a:pt x="669" y="117"/>
                  </a:cubicBezTo>
                  <a:cubicBezTo>
                    <a:pt x="670" y="112"/>
                    <a:pt x="670" y="108"/>
                    <a:pt x="670" y="103"/>
                  </a:cubicBezTo>
                  <a:cubicBezTo>
                    <a:pt x="670" y="94"/>
                    <a:pt x="671" y="86"/>
                    <a:pt x="671" y="78"/>
                  </a:cubicBezTo>
                  <a:cubicBezTo>
                    <a:pt x="672" y="63"/>
                    <a:pt x="672" y="49"/>
                    <a:pt x="673" y="38"/>
                  </a:cubicBezTo>
                  <a:cubicBezTo>
                    <a:pt x="674" y="15"/>
                    <a:pt x="674" y="2"/>
                    <a:pt x="674" y="2"/>
                  </a:cubicBezTo>
                  <a:cubicBezTo>
                    <a:pt x="674" y="2"/>
                    <a:pt x="674" y="15"/>
                    <a:pt x="674" y="38"/>
                  </a:cubicBezTo>
                  <a:cubicBezTo>
                    <a:pt x="675" y="49"/>
                    <a:pt x="675" y="63"/>
                    <a:pt x="675" y="78"/>
                  </a:cubicBezTo>
                  <a:cubicBezTo>
                    <a:pt x="675" y="86"/>
                    <a:pt x="675" y="95"/>
                    <a:pt x="675" y="103"/>
                  </a:cubicBezTo>
                  <a:cubicBezTo>
                    <a:pt x="675" y="108"/>
                    <a:pt x="675" y="112"/>
                    <a:pt x="675" y="117"/>
                  </a:cubicBezTo>
                  <a:cubicBezTo>
                    <a:pt x="675" y="122"/>
                    <a:pt x="675" y="126"/>
                    <a:pt x="675" y="131"/>
                  </a:cubicBezTo>
                  <a:cubicBezTo>
                    <a:pt x="673" y="170"/>
                    <a:pt x="673" y="215"/>
                    <a:pt x="669" y="263"/>
                  </a:cubicBezTo>
                  <a:cubicBezTo>
                    <a:pt x="668" y="275"/>
                    <a:pt x="667" y="288"/>
                    <a:pt x="666" y="300"/>
                  </a:cubicBezTo>
                  <a:cubicBezTo>
                    <a:pt x="665" y="313"/>
                    <a:pt x="664" y="325"/>
                    <a:pt x="662" y="338"/>
                  </a:cubicBezTo>
                  <a:cubicBezTo>
                    <a:pt x="661" y="350"/>
                    <a:pt x="659" y="363"/>
                    <a:pt x="658" y="376"/>
                  </a:cubicBezTo>
                  <a:cubicBezTo>
                    <a:pt x="656" y="389"/>
                    <a:pt x="655" y="401"/>
                    <a:pt x="653" y="414"/>
                  </a:cubicBezTo>
                  <a:cubicBezTo>
                    <a:pt x="646" y="466"/>
                    <a:pt x="639" y="517"/>
                    <a:pt x="633" y="564"/>
                  </a:cubicBezTo>
                  <a:cubicBezTo>
                    <a:pt x="630" y="588"/>
                    <a:pt x="627" y="611"/>
                    <a:pt x="625" y="633"/>
                  </a:cubicBezTo>
                  <a:cubicBezTo>
                    <a:pt x="624" y="644"/>
                    <a:pt x="623" y="655"/>
                    <a:pt x="622" y="665"/>
                  </a:cubicBezTo>
                  <a:cubicBezTo>
                    <a:pt x="622" y="675"/>
                    <a:pt x="621" y="685"/>
                    <a:pt x="621" y="695"/>
                  </a:cubicBezTo>
                  <a:cubicBezTo>
                    <a:pt x="620" y="699"/>
                    <a:pt x="620" y="704"/>
                    <a:pt x="620" y="708"/>
                  </a:cubicBezTo>
                  <a:cubicBezTo>
                    <a:pt x="620" y="713"/>
                    <a:pt x="620" y="717"/>
                    <a:pt x="619" y="722"/>
                  </a:cubicBezTo>
                  <a:cubicBezTo>
                    <a:pt x="619" y="730"/>
                    <a:pt x="619" y="739"/>
                    <a:pt x="619" y="746"/>
                  </a:cubicBezTo>
                  <a:cubicBezTo>
                    <a:pt x="618" y="762"/>
                    <a:pt x="619" y="776"/>
                    <a:pt x="619" y="787"/>
                  </a:cubicBezTo>
                  <a:cubicBezTo>
                    <a:pt x="619" y="791"/>
                    <a:pt x="619" y="796"/>
                    <a:pt x="619" y="799"/>
                  </a:cubicBezTo>
                  <a:cubicBezTo>
                    <a:pt x="641" y="798"/>
                    <a:pt x="661" y="796"/>
                    <a:pt x="678" y="793"/>
                  </a:cubicBezTo>
                  <a:cubicBezTo>
                    <a:pt x="678" y="791"/>
                    <a:pt x="678" y="788"/>
                    <a:pt x="678" y="786"/>
                  </a:cubicBezTo>
                  <a:cubicBezTo>
                    <a:pt x="679" y="781"/>
                    <a:pt x="679" y="776"/>
                    <a:pt x="680" y="770"/>
                  </a:cubicBezTo>
                  <a:cubicBezTo>
                    <a:pt x="680" y="764"/>
                    <a:pt x="681" y="758"/>
                    <a:pt x="682" y="751"/>
                  </a:cubicBezTo>
                  <a:cubicBezTo>
                    <a:pt x="682" y="744"/>
                    <a:pt x="684" y="736"/>
                    <a:pt x="685" y="728"/>
                  </a:cubicBezTo>
                  <a:cubicBezTo>
                    <a:pt x="686" y="720"/>
                    <a:pt x="689" y="712"/>
                    <a:pt x="691" y="703"/>
                  </a:cubicBezTo>
                  <a:cubicBezTo>
                    <a:pt x="693" y="694"/>
                    <a:pt x="696" y="684"/>
                    <a:pt x="699" y="675"/>
                  </a:cubicBezTo>
                  <a:cubicBezTo>
                    <a:pt x="711" y="636"/>
                    <a:pt x="733" y="595"/>
                    <a:pt x="758" y="554"/>
                  </a:cubicBezTo>
                  <a:cubicBezTo>
                    <a:pt x="783" y="512"/>
                    <a:pt x="811" y="470"/>
                    <a:pt x="838" y="426"/>
                  </a:cubicBezTo>
                  <a:cubicBezTo>
                    <a:pt x="845" y="415"/>
                    <a:pt x="851" y="404"/>
                    <a:pt x="858" y="393"/>
                  </a:cubicBezTo>
                  <a:cubicBezTo>
                    <a:pt x="860" y="391"/>
                    <a:pt x="861" y="388"/>
                    <a:pt x="863" y="385"/>
                  </a:cubicBezTo>
                  <a:cubicBezTo>
                    <a:pt x="868" y="377"/>
                    <a:pt x="868" y="377"/>
                    <a:pt x="868" y="377"/>
                  </a:cubicBezTo>
                  <a:cubicBezTo>
                    <a:pt x="871" y="371"/>
                    <a:pt x="874" y="366"/>
                    <a:pt x="877" y="360"/>
                  </a:cubicBezTo>
                  <a:cubicBezTo>
                    <a:pt x="881" y="352"/>
                    <a:pt x="881" y="352"/>
                    <a:pt x="881" y="352"/>
                  </a:cubicBezTo>
                  <a:cubicBezTo>
                    <a:pt x="886" y="344"/>
                    <a:pt x="886" y="344"/>
                    <a:pt x="886" y="344"/>
                  </a:cubicBezTo>
                  <a:cubicBezTo>
                    <a:pt x="888" y="338"/>
                    <a:pt x="891" y="333"/>
                    <a:pt x="894" y="327"/>
                  </a:cubicBezTo>
                  <a:cubicBezTo>
                    <a:pt x="900" y="317"/>
                    <a:pt x="904" y="305"/>
                    <a:pt x="909" y="294"/>
                  </a:cubicBezTo>
                  <a:cubicBezTo>
                    <a:pt x="911" y="289"/>
                    <a:pt x="913" y="284"/>
                    <a:pt x="915" y="278"/>
                  </a:cubicBezTo>
                  <a:cubicBezTo>
                    <a:pt x="917" y="273"/>
                    <a:pt x="919" y="267"/>
                    <a:pt x="921" y="262"/>
                  </a:cubicBezTo>
                  <a:cubicBezTo>
                    <a:pt x="923" y="256"/>
                    <a:pt x="925" y="251"/>
                    <a:pt x="927" y="246"/>
                  </a:cubicBezTo>
                  <a:cubicBezTo>
                    <a:pt x="927" y="243"/>
                    <a:pt x="929" y="240"/>
                    <a:pt x="929" y="238"/>
                  </a:cubicBezTo>
                  <a:cubicBezTo>
                    <a:pt x="930" y="235"/>
                    <a:pt x="931" y="232"/>
                    <a:pt x="931" y="230"/>
                  </a:cubicBezTo>
                  <a:cubicBezTo>
                    <a:pt x="934" y="219"/>
                    <a:pt x="937" y="209"/>
                    <a:pt x="940" y="199"/>
                  </a:cubicBezTo>
                  <a:cubicBezTo>
                    <a:pt x="942" y="189"/>
                    <a:pt x="943" y="179"/>
                    <a:pt x="945" y="170"/>
                  </a:cubicBezTo>
                  <a:cubicBezTo>
                    <a:pt x="946" y="165"/>
                    <a:pt x="947" y="160"/>
                    <a:pt x="948" y="156"/>
                  </a:cubicBezTo>
                  <a:cubicBezTo>
                    <a:pt x="948" y="154"/>
                    <a:pt x="949" y="151"/>
                    <a:pt x="949" y="149"/>
                  </a:cubicBezTo>
                  <a:cubicBezTo>
                    <a:pt x="949" y="147"/>
                    <a:pt x="950" y="145"/>
                    <a:pt x="950" y="143"/>
                  </a:cubicBezTo>
                  <a:cubicBezTo>
                    <a:pt x="951" y="134"/>
                    <a:pt x="952" y="126"/>
                    <a:pt x="953" y="118"/>
                  </a:cubicBezTo>
                  <a:cubicBezTo>
                    <a:pt x="954" y="110"/>
                    <a:pt x="955" y="103"/>
                    <a:pt x="955" y="96"/>
                  </a:cubicBezTo>
                  <a:cubicBezTo>
                    <a:pt x="956" y="89"/>
                    <a:pt x="956" y="83"/>
                    <a:pt x="956" y="78"/>
                  </a:cubicBezTo>
                  <a:cubicBezTo>
                    <a:pt x="958" y="55"/>
                    <a:pt x="958" y="42"/>
                    <a:pt x="958" y="42"/>
                  </a:cubicBezTo>
                  <a:cubicBezTo>
                    <a:pt x="958" y="42"/>
                    <a:pt x="958" y="55"/>
                    <a:pt x="958" y="78"/>
                  </a:cubicBezTo>
                  <a:cubicBezTo>
                    <a:pt x="958" y="83"/>
                    <a:pt x="958" y="90"/>
                    <a:pt x="958" y="96"/>
                  </a:cubicBezTo>
                  <a:cubicBezTo>
                    <a:pt x="958" y="103"/>
                    <a:pt x="957" y="110"/>
                    <a:pt x="957" y="118"/>
                  </a:cubicBezTo>
                  <a:cubicBezTo>
                    <a:pt x="956" y="126"/>
                    <a:pt x="956" y="134"/>
                    <a:pt x="955" y="143"/>
                  </a:cubicBezTo>
                  <a:cubicBezTo>
                    <a:pt x="955" y="145"/>
                    <a:pt x="955" y="148"/>
                    <a:pt x="955" y="150"/>
                  </a:cubicBezTo>
                  <a:cubicBezTo>
                    <a:pt x="954" y="152"/>
                    <a:pt x="954" y="154"/>
                    <a:pt x="954" y="157"/>
                  </a:cubicBezTo>
                  <a:cubicBezTo>
                    <a:pt x="953" y="161"/>
                    <a:pt x="952" y="166"/>
                    <a:pt x="952" y="171"/>
                  </a:cubicBezTo>
                  <a:cubicBezTo>
                    <a:pt x="950" y="180"/>
                    <a:pt x="949" y="190"/>
                    <a:pt x="947" y="200"/>
                  </a:cubicBezTo>
                  <a:cubicBezTo>
                    <a:pt x="945" y="211"/>
                    <a:pt x="943" y="221"/>
                    <a:pt x="941" y="232"/>
                  </a:cubicBezTo>
                  <a:cubicBezTo>
                    <a:pt x="940" y="235"/>
                    <a:pt x="940" y="238"/>
                    <a:pt x="939" y="240"/>
                  </a:cubicBezTo>
                  <a:cubicBezTo>
                    <a:pt x="938" y="243"/>
                    <a:pt x="937" y="246"/>
                    <a:pt x="937" y="249"/>
                  </a:cubicBezTo>
                  <a:cubicBezTo>
                    <a:pt x="935" y="254"/>
                    <a:pt x="934" y="260"/>
                    <a:pt x="932" y="265"/>
                  </a:cubicBezTo>
                  <a:cubicBezTo>
                    <a:pt x="930" y="271"/>
                    <a:pt x="929" y="276"/>
                    <a:pt x="927" y="282"/>
                  </a:cubicBezTo>
                  <a:cubicBezTo>
                    <a:pt x="925" y="288"/>
                    <a:pt x="923" y="293"/>
                    <a:pt x="921" y="299"/>
                  </a:cubicBezTo>
                  <a:cubicBezTo>
                    <a:pt x="917" y="311"/>
                    <a:pt x="913" y="322"/>
                    <a:pt x="907" y="334"/>
                  </a:cubicBezTo>
                  <a:cubicBezTo>
                    <a:pt x="905" y="339"/>
                    <a:pt x="902" y="345"/>
                    <a:pt x="900" y="351"/>
                  </a:cubicBezTo>
                  <a:cubicBezTo>
                    <a:pt x="896" y="360"/>
                    <a:pt x="896" y="360"/>
                    <a:pt x="896" y="360"/>
                  </a:cubicBezTo>
                  <a:cubicBezTo>
                    <a:pt x="892" y="368"/>
                    <a:pt x="892" y="368"/>
                    <a:pt x="892" y="368"/>
                  </a:cubicBezTo>
                  <a:cubicBezTo>
                    <a:pt x="889" y="374"/>
                    <a:pt x="886" y="380"/>
                    <a:pt x="883" y="385"/>
                  </a:cubicBezTo>
                  <a:cubicBezTo>
                    <a:pt x="879" y="394"/>
                    <a:pt x="879" y="394"/>
                    <a:pt x="879" y="394"/>
                  </a:cubicBezTo>
                  <a:cubicBezTo>
                    <a:pt x="877" y="397"/>
                    <a:pt x="876" y="400"/>
                    <a:pt x="875" y="403"/>
                  </a:cubicBezTo>
                  <a:cubicBezTo>
                    <a:pt x="868" y="414"/>
                    <a:pt x="862" y="425"/>
                    <a:pt x="856" y="436"/>
                  </a:cubicBezTo>
                  <a:cubicBezTo>
                    <a:pt x="832" y="482"/>
                    <a:pt x="805" y="526"/>
                    <a:pt x="783" y="568"/>
                  </a:cubicBezTo>
                  <a:cubicBezTo>
                    <a:pt x="760" y="610"/>
                    <a:pt x="742" y="649"/>
                    <a:pt x="733" y="685"/>
                  </a:cubicBezTo>
                  <a:cubicBezTo>
                    <a:pt x="723" y="720"/>
                    <a:pt x="720" y="751"/>
                    <a:pt x="719" y="772"/>
                  </a:cubicBezTo>
                  <a:cubicBezTo>
                    <a:pt x="719" y="776"/>
                    <a:pt x="719" y="780"/>
                    <a:pt x="719" y="784"/>
                  </a:cubicBezTo>
                  <a:cubicBezTo>
                    <a:pt x="765" y="772"/>
                    <a:pt x="789" y="757"/>
                    <a:pt x="796" y="751"/>
                  </a:cubicBezTo>
                  <a:cubicBezTo>
                    <a:pt x="796" y="750"/>
                    <a:pt x="796" y="748"/>
                    <a:pt x="796" y="747"/>
                  </a:cubicBezTo>
                  <a:cubicBezTo>
                    <a:pt x="796" y="744"/>
                    <a:pt x="796" y="742"/>
                    <a:pt x="797" y="739"/>
                  </a:cubicBezTo>
                  <a:cubicBezTo>
                    <a:pt x="797" y="737"/>
                    <a:pt x="797" y="734"/>
                    <a:pt x="798" y="731"/>
                  </a:cubicBezTo>
                  <a:cubicBezTo>
                    <a:pt x="798" y="724"/>
                    <a:pt x="799" y="718"/>
                    <a:pt x="800" y="710"/>
                  </a:cubicBezTo>
                  <a:cubicBezTo>
                    <a:pt x="801" y="703"/>
                    <a:pt x="803" y="695"/>
                    <a:pt x="805" y="687"/>
                  </a:cubicBezTo>
                  <a:cubicBezTo>
                    <a:pt x="805" y="684"/>
                    <a:pt x="806" y="682"/>
                    <a:pt x="806" y="680"/>
                  </a:cubicBezTo>
                  <a:cubicBezTo>
                    <a:pt x="807" y="678"/>
                    <a:pt x="807" y="676"/>
                    <a:pt x="808" y="674"/>
                  </a:cubicBezTo>
                  <a:cubicBezTo>
                    <a:pt x="809" y="669"/>
                    <a:pt x="810" y="665"/>
                    <a:pt x="812" y="660"/>
                  </a:cubicBezTo>
                  <a:cubicBezTo>
                    <a:pt x="813" y="656"/>
                    <a:pt x="815" y="651"/>
                    <a:pt x="816" y="646"/>
                  </a:cubicBezTo>
                  <a:cubicBezTo>
                    <a:pt x="818" y="642"/>
                    <a:pt x="820" y="637"/>
                    <a:pt x="822" y="632"/>
                  </a:cubicBezTo>
                  <a:cubicBezTo>
                    <a:pt x="838" y="593"/>
                    <a:pt x="864" y="552"/>
                    <a:pt x="894" y="511"/>
                  </a:cubicBezTo>
                  <a:cubicBezTo>
                    <a:pt x="924" y="471"/>
                    <a:pt x="957" y="430"/>
                    <a:pt x="989" y="387"/>
                  </a:cubicBezTo>
                  <a:cubicBezTo>
                    <a:pt x="997" y="377"/>
                    <a:pt x="1004" y="366"/>
                    <a:pt x="1012" y="355"/>
                  </a:cubicBezTo>
                  <a:cubicBezTo>
                    <a:pt x="1018" y="347"/>
                    <a:pt x="1018" y="347"/>
                    <a:pt x="1018" y="347"/>
                  </a:cubicBezTo>
                  <a:cubicBezTo>
                    <a:pt x="1020" y="345"/>
                    <a:pt x="1022" y="342"/>
                    <a:pt x="1024" y="339"/>
                  </a:cubicBezTo>
                  <a:cubicBezTo>
                    <a:pt x="1027" y="334"/>
                    <a:pt x="1031" y="328"/>
                    <a:pt x="1035" y="323"/>
                  </a:cubicBezTo>
                  <a:cubicBezTo>
                    <a:pt x="1049" y="302"/>
                    <a:pt x="1062" y="280"/>
                    <a:pt x="1074" y="258"/>
                  </a:cubicBezTo>
                  <a:cubicBezTo>
                    <a:pt x="1085" y="236"/>
                    <a:pt x="1094" y="214"/>
                    <a:pt x="1102" y="193"/>
                  </a:cubicBezTo>
                  <a:cubicBezTo>
                    <a:pt x="1110" y="171"/>
                    <a:pt x="1115" y="150"/>
                    <a:pt x="1120" y="131"/>
                  </a:cubicBezTo>
                  <a:cubicBezTo>
                    <a:pt x="1122" y="121"/>
                    <a:pt x="1124" y="112"/>
                    <a:pt x="1125" y="103"/>
                  </a:cubicBezTo>
                  <a:cubicBezTo>
                    <a:pt x="1127" y="94"/>
                    <a:pt x="1128" y="86"/>
                    <a:pt x="1129" y="78"/>
                  </a:cubicBezTo>
                  <a:cubicBezTo>
                    <a:pt x="1130" y="70"/>
                    <a:pt x="1131" y="62"/>
                    <a:pt x="1132" y="55"/>
                  </a:cubicBezTo>
                  <a:cubicBezTo>
                    <a:pt x="1133" y="48"/>
                    <a:pt x="1133" y="42"/>
                    <a:pt x="1134" y="36"/>
                  </a:cubicBezTo>
                  <a:cubicBezTo>
                    <a:pt x="1134" y="30"/>
                    <a:pt x="1134" y="25"/>
                    <a:pt x="1134" y="21"/>
                  </a:cubicBezTo>
                  <a:cubicBezTo>
                    <a:pt x="1135" y="16"/>
                    <a:pt x="1135" y="12"/>
                    <a:pt x="1135" y="9"/>
                  </a:cubicBezTo>
                  <a:cubicBezTo>
                    <a:pt x="1135" y="3"/>
                    <a:pt x="1135" y="0"/>
                    <a:pt x="1135" y="0"/>
                  </a:cubicBezTo>
                  <a:cubicBezTo>
                    <a:pt x="1135" y="0"/>
                    <a:pt x="1135" y="3"/>
                    <a:pt x="1135" y="9"/>
                  </a:cubicBezTo>
                  <a:cubicBezTo>
                    <a:pt x="1135" y="12"/>
                    <a:pt x="1135" y="16"/>
                    <a:pt x="1135" y="21"/>
                  </a:cubicBezTo>
                  <a:cubicBezTo>
                    <a:pt x="1136" y="25"/>
                    <a:pt x="1136" y="30"/>
                    <a:pt x="1135" y="36"/>
                  </a:cubicBezTo>
                  <a:close/>
                  <a:moveTo>
                    <a:pt x="568" y="901"/>
                  </a:moveTo>
                  <a:cubicBezTo>
                    <a:pt x="398" y="901"/>
                    <a:pt x="337" y="850"/>
                    <a:pt x="337" y="849"/>
                  </a:cubicBezTo>
                  <a:cubicBezTo>
                    <a:pt x="320" y="868"/>
                    <a:pt x="320" y="868"/>
                    <a:pt x="320" y="868"/>
                  </a:cubicBezTo>
                  <a:cubicBezTo>
                    <a:pt x="302" y="887"/>
                    <a:pt x="302" y="887"/>
                    <a:pt x="302" y="887"/>
                  </a:cubicBezTo>
                  <a:cubicBezTo>
                    <a:pt x="305" y="890"/>
                    <a:pt x="374" y="953"/>
                    <a:pt x="568" y="953"/>
                  </a:cubicBezTo>
                  <a:cubicBezTo>
                    <a:pt x="761" y="953"/>
                    <a:pt x="830" y="890"/>
                    <a:pt x="833" y="887"/>
                  </a:cubicBezTo>
                  <a:cubicBezTo>
                    <a:pt x="799" y="849"/>
                    <a:pt x="799" y="849"/>
                    <a:pt x="799" y="849"/>
                  </a:cubicBezTo>
                  <a:cubicBezTo>
                    <a:pt x="798" y="850"/>
                    <a:pt x="738" y="901"/>
                    <a:pt x="568" y="901"/>
                  </a:cubicBezTo>
                  <a:close/>
                  <a:moveTo>
                    <a:pt x="568" y="1001"/>
                  </a:moveTo>
                  <a:cubicBezTo>
                    <a:pt x="398" y="1001"/>
                    <a:pt x="337" y="950"/>
                    <a:pt x="337" y="949"/>
                  </a:cubicBezTo>
                  <a:cubicBezTo>
                    <a:pt x="320" y="968"/>
                    <a:pt x="320" y="968"/>
                    <a:pt x="320" y="968"/>
                  </a:cubicBezTo>
                  <a:cubicBezTo>
                    <a:pt x="302" y="987"/>
                    <a:pt x="302" y="987"/>
                    <a:pt x="302" y="987"/>
                  </a:cubicBezTo>
                  <a:cubicBezTo>
                    <a:pt x="305" y="990"/>
                    <a:pt x="374" y="1053"/>
                    <a:pt x="568" y="1053"/>
                  </a:cubicBezTo>
                  <a:cubicBezTo>
                    <a:pt x="761" y="1053"/>
                    <a:pt x="830" y="990"/>
                    <a:pt x="833" y="987"/>
                  </a:cubicBezTo>
                  <a:cubicBezTo>
                    <a:pt x="799" y="949"/>
                    <a:pt x="799" y="949"/>
                    <a:pt x="799" y="949"/>
                  </a:cubicBezTo>
                  <a:cubicBezTo>
                    <a:pt x="798" y="950"/>
                    <a:pt x="738" y="1001"/>
                    <a:pt x="568" y="1001"/>
                  </a:cubicBezTo>
                  <a:close/>
                  <a:moveTo>
                    <a:pt x="799" y="1049"/>
                  </a:moveTo>
                  <a:cubicBezTo>
                    <a:pt x="798" y="1050"/>
                    <a:pt x="738" y="1101"/>
                    <a:pt x="568" y="1101"/>
                  </a:cubicBezTo>
                  <a:cubicBezTo>
                    <a:pt x="398" y="1101"/>
                    <a:pt x="337" y="1050"/>
                    <a:pt x="337" y="1049"/>
                  </a:cubicBezTo>
                  <a:cubicBezTo>
                    <a:pt x="320" y="1068"/>
                    <a:pt x="320" y="1068"/>
                    <a:pt x="320" y="1068"/>
                  </a:cubicBezTo>
                  <a:cubicBezTo>
                    <a:pt x="302" y="1087"/>
                    <a:pt x="302" y="1087"/>
                    <a:pt x="302" y="1087"/>
                  </a:cubicBezTo>
                  <a:cubicBezTo>
                    <a:pt x="304" y="1089"/>
                    <a:pt x="335" y="1117"/>
                    <a:pt x="411" y="1135"/>
                  </a:cubicBezTo>
                  <a:cubicBezTo>
                    <a:pt x="430" y="1156"/>
                    <a:pt x="477" y="1193"/>
                    <a:pt x="568" y="1193"/>
                  </a:cubicBezTo>
                  <a:cubicBezTo>
                    <a:pt x="658" y="1193"/>
                    <a:pt x="706" y="1156"/>
                    <a:pt x="725" y="1135"/>
                  </a:cubicBezTo>
                  <a:cubicBezTo>
                    <a:pt x="801" y="1117"/>
                    <a:pt x="831" y="1089"/>
                    <a:pt x="833" y="1087"/>
                  </a:cubicBezTo>
                  <a:lnTo>
                    <a:pt x="799" y="1049"/>
                  </a:lnTo>
                  <a:close/>
                </a:path>
              </a:pathLst>
            </a:custGeom>
            <a:solidFill>
              <a:schemeClr val="bg1">
                <a:lumMod val="85000"/>
              </a:schemeClr>
            </a:solidFill>
            <a:ln>
              <a:noFill/>
            </a:ln>
          </p:spPr>
          <p:txBody>
            <a:bodyPr anchor="ctr"/>
            <a:lstStyle/>
            <a:p>
              <a:pPr algn="ctr"/>
            </a:p>
          </p:txBody>
        </p:sp>
        <p:sp>
          <p:nvSpPr>
            <p:cNvPr id="38" name="任意多边形: 形状 37"/>
            <p:cNvSpPr/>
            <p:nvPr/>
          </p:nvSpPr>
          <p:spPr bwMode="auto">
            <a:xfrm>
              <a:off x="9131878" y="870639"/>
              <a:ext cx="1120337" cy="2085693"/>
            </a:xfrm>
            <a:custGeom>
              <a:avLst/>
              <a:gdLst>
                <a:gd name="T0" fmla="*/ 270 w 360"/>
                <a:gd name="T1" fmla="*/ 462 h 671"/>
                <a:gd name="T2" fmla="*/ 335 w 360"/>
                <a:gd name="T3" fmla="*/ 393 h 671"/>
                <a:gd name="T4" fmla="*/ 341 w 360"/>
                <a:gd name="T5" fmla="*/ 382 h 671"/>
                <a:gd name="T6" fmla="*/ 359 w 360"/>
                <a:gd name="T7" fmla="*/ 296 h 671"/>
                <a:gd name="T8" fmla="*/ 356 w 360"/>
                <a:gd name="T9" fmla="*/ 250 h 671"/>
                <a:gd name="T10" fmla="*/ 336 w 360"/>
                <a:gd name="T11" fmla="*/ 292 h 671"/>
                <a:gd name="T12" fmla="*/ 305 w 360"/>
                <a:gd name="T13" fmla="*/ 132 h 671"/>
                <a:gd name="T14" fmla="*/ 195 w 360"/>
                <a:gd name="T15" fmla="*/ 0 h 671"/>
                <a:gd name="T16" fmla="*/ 176 w 360"/>
                <a:gd name="T17" fmla="*/ 93 h 671"/>
                <a:gd name="T18" fmla="*/ 10 w 360"/>
                <a:gd name="T19" fmla="*/ 344 h 671"/>
                <a:gd name="T20" fmla="*/ 20 w 360"/>
                <a:gd name="T21" fmla="*/ 448 h 671"/>
                <a:gd name="T22" fmla="*/ 3 w 360"/>
                <a:gd name="T23" fmla="*/ 432 h 671"/>
                <a:gd name="T24" fmla="*/ 160 w 360"/>
                <a:gd name="T25" fmla="*/ 671 h 671"/>
                <a:gd name="T26" fmla="*/ 101 w 360"/>
                <a:gd name="T27" fmla="*/ 497 h 671"/>
                <a:gd name="T28" fmla="*/ 181 w 360"/>
                <a:gd name="T29" fmla="*/ 237 h 671"/>
                <a:gd name="T30" fmla="*/ 115 w 360"/>
                <a:gd name="T31" fmla="*/ 495 h 671"/>
                <a:gd name="T32" fmla="*/ 177 w 360"/>
                <a:gd name="T33" fmla="*/ 656 h 671"/>
                <a:gd name="T34" fmla="*/ 184 w 360"/>
                <a:gd name="T35" fmla="*/ 592 h 671"/>
                <a:gd name="T36" fmla="*/ 322 w 360"/>
                <a:gd name="T37" fmla="*/ 440 h 671"/>
                <a:gd name="T38" fmla="*/ 270 w 360"/>
                <a:gd name="T39" fmla="*/ 462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0" h="671">
                  <a:moveTo>
                    <a:pt x="270" y="462"/>
                  </a:moveTo>
                  <a:cubicBezTo>
                    <a:pt x="270" y="462"/>
                    <a:pt x="313" y="430"/>
                    <a:pt x="335" y="393"/>
                  </a:cubicBezTo>
                  <a:cubicBezTo>
                    <a:pt x="337" y="389"/>
                    <a:pt x="339" y="386"/>
                    <a:pt x="341" y="382"/>
                  </a:cubicBezTo>
                  <a:cubicBezTo>
                    <a:pt x="352" y="356"/>
                    <a:pt x="358" y="327"/>
                    <a:pt x="359" y="296"/>
                  </a:cubicBezTo>
                  <a:cubicBezTo>
                    <a:pt x="360" y="280"/>
                    <a:pt x="359" y="265"/>
                    <a:pt x="356" y="250"/>
                  </a:cubicBezTo>
                  <a:cubicBezTo>
                    <a:pt x="346" y="274"/>
                    <a:pt x="336" y="292"/>
                    <a:pt x="336" y="292"/>
                  </a:cubicBezTo>
                  <a:cubicBezTo>
                    <a:pt x="336" y="292"/>
                    <a:pt x="358" y="242"/>
                    <a:pt x="305" y="132"/>
                  </a:cubicBezTo>
                  <a:cubicBezTo>
                    <a:pt x="272" y="64"/>
                    <a:pt x="195" y="0"/>
                    <a:pt x="195" y="0"/>
                  </a:cubicBezTo>
                  <a:cubicBezTo>
                    <a:pt x="195" y="0"/>
                    <a:pt x="210" y="31"/>
                    <a:pt x="176" y="93"/>
                  </a:cubicBezTo>
                  <a:cubicBezTo>
                    <a:pt x="148" y="143"/>
                    <a:pt x="30" y="208"/>
                    <a:pt x="10" y="344"/>
                  </a:cubicBezTo>
                  <a:cubicBezTo>
                    <a:pt x="0" y="407"/>
                    <a:pt x="20" y="448"/>
                    <a:pt x="20" y="448"/>
                  </a:cubicBezTo>
                  <a:cubicBezTo>
                    <a:pt x="20" y="448"/>
                    <a:pt x="13" y="448"/>
                    <a:pt x="3" y="432"/>
                  </a:cubicBezTo>
                  <a:cubicBezTo>
                    <a:pt x="20" y="565"/>
                    <a:pt x="160" y="671"/>
                    <a:pt x="160" y="671"/>
                  </a:cubicBezTo>
                  <a:cubicBezTo>
                    <a:pt x="160" y="671"/>
                    <a:pt x="115" y="626"/>
                    <a:pt x="101" y="497"/>
                  </a:cubicBezTo>
                  <a:cubicBezTo>
                    <a:pt x="86" y="357"/>
                    <a:pt x="181" y="237"/>
                    <a:pt x="181" y="237"/>
                  </a:cubicBezTo>
                  <a:cubicBezTo>
                    <a:pt x="181" y="237"/>
                    <a:pt x="96" y="368"/>
                    <a:pt x="115" y="495"/>
                  </a:cubicBezTo>
                  <a:cubicBezTo>
                    <a:pt x="127" y="582"/>
                    <a:pt x="163" y="636"/>
                    <a:pt x="177" y="656"/>
                  </a:cubicBezTo>
                  <a:cubicBezTo>
                    <a:pt x="172" y="646"/>
                    <a:pt x="168" y="627"/>
                    <a:pt x="184" y="592"/>
                  </a:cubicBezTo>
                  <a:cubicBezTo>
                    <a:pt x="207" y="540"/>
                    <a:pt x="275" y="507"/>
                    <a:pt x="322" y="440"/>
                  </a:cubicBezTo>
                  <a:cubicBezTo>
                    <a:pt x="294" y="456"/>
                    <a:pt x="270" y="462"/>
                    <a:pt x="270" y="462"/>
                  </a:cubicBez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 name="任意多边形: 形状 38"/>
            <p:cNvSpPr/>
            <p:nvPr/>
          </p:nvSpPr>
          <p:spPr bwMode="auto">
            <a:xfrm>
              <a:off x="9795150" y="2312762"/>
              <a:ext cx="790672" cy="1597105"/>
            </a:xfrm>
            <a:custGeom>
              <a:avLst/>
              <a:gdLst>
                <a:gd name="T0" fmla="*/ 201 w 254"/>
                <a:gd name="T1" fmla="*/ 353 h 514"/>
                <a:gd name="T2" fmla="*/ 243 w 254"/>
                <a:gd name="T3" fmla="*/ 299 h 514"/>
                <a:gd name="T4" fmla="*/ 247 w 254"/>
                <a:gd name="T5" fmla="*/ 291 h 514"/>
                <a:gd name="T6" fmla="*/ 253 w 254"/>
                <a:gd name="T7" fmla="*/ 225 h 514"/>
                <a:gd name="T8" fmla="*/ 246 w 254"/>
                <a:gd name="T9" fmla="*/ 190 h 514"/>
                <a:gd name="T10" fmla="*/ 235 w 254"/>
                <a:gd name="T11" fmla="*/ 222 h 514"/>
                <a:gd name="T12" fmla="*/ 199 w 254"/>
                <a:gd name="T13" fmla="*/ 100 h 514"/>
                <a:gd name="T14" fmla="*/ 108 w 254"/>
                <a:gd name="T15" fmla="*/ 0 h 514"/>
                <a:gd name="T16" fmla="*/ 102 w 254"/>
                <a:gd name="T17" fmla="*/ 71 h 514"/>
                <a:gd name="T18" fmla="*/ 2 w 254"/>
                <a:gd name="T19" fmla="*/ 265 h 514"/>
                <a:gd name="T20" fmla="*/ 18 w 254"/>
                <a:gd name="T21" fmla="*/ 345 h 514"/>
                <a:gd name="T22" fmla="*/ 4 w 254"/>
                <a:gd name="T23" fmla="*/ 333 h 514"/>
                <a:gd name="T24" fmla="*/ 139 w 254"/>
                <a:gd name="T25" fmla="*/ 514 h 514"/>
                <a:gd name="T26" fmla="*/ 81 w 254"/>
                <a:gd name="T27" fmla="*/ 381 h 514"/>
                <a:gd name="T28" fmla="*/ 118 w 254"/>
                <a:gd name="T29" fmla="*/ 181 h 514"/>
                <a:gd name="T30" fmla="*/ 91 w 254"/>
                <a:gd name="T31" fmla="*/ 380 h 514"/>
                <a:gd name="T32" fmla="*/ 150 w 254"/>
                <a:gd name="T33" fmla="*/ 502 h 514"/>
                <a:gd name="T34" fmla="*/ 149 w 254"/>
                <a:gd name="T35" fmla="*/ 453 h 514"/>
                <a:gd name="T36" fmla="*/ 237 w 254"/>
                <a:gd name="T37" fmla="*/ 336 h 514"/>
                <a:gd name="T38" fmla="*/ 201 w 254"/>
                <a:gd name="T39" fmla="*/ 353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4" h="514">
                  <a:moveTo>
                    <a:pt x="201" y="353"/>
                  </a:moveTo>
                  <a:cubicBezTo>
                    <a:pt x="201" y="353"/>
                    <a:pt x="230" y="328"/>
                    <a:pt x="243" y="299"/>
                  </a:cubicBezTo>
                  <a:cubicBezTo>
                    <a:pt x="244" y="297"/>
                    <a:pt x="246" y="294"/>
                    <a:pt x="247" y="291"/>
                  </a:cubicBezTo>
                  <a:cubicBezTo>
                    <a:pt x="252" y="271"/>
                    <a:pt x="254" y="249"/>
                    <a:pt x="253" y="225"/>
                  </a:cubicBezTo>
                  <a:cubicBezTo>
                    <a:pt x="252" y="213"/>
                    <a:pt x="249" y="201"/>
                    <a:pt x="246" y="190"/>
                  </a:cubicBezTo>
                  <a:cubicBezTo>
                    <a:pt x="241" y="208"/>
                    <a:pt x="235" y="222"/>
                    <a:pt x="235" y="222"/>
                  </a:cubicBezTo>
                  <a:cubicBezTo>
                    <a:pt x="235" y="222"/>
                    <a:pt x="247" y="184"/>
                    <a:pt x="199" y="100"/>
                  </a:cubicBezTo>
                  <a:cubicBezTo>
                    <a:pt x="170" y="49"/>
                    <a:pt x="108" y="0"/>
                    <a:pt x="108" y="0"/>
                  </a:cubicBezTo>
                  <a:cubicBezTo>
                    <a:pt x="108" y="0"/>
                    <a:pt x="122" y="24"/>
                    <a:pt x="102" y="71"/>
                  </a:cubicBezTo>
                  <a:cubicBezTo>
                    <a:pt x="86" y="111"/>
                    <a:pt x="5" y="162"/>
                    <a:pt x="2" y="265"/>
                  </a:cubicBezTo>
                  <a:cubicBezTo>
                    <a:pt x="0" y="314"/>
                    <a:pt x="18" y="345"/>
                    <a:pt x="18" y="345"/>
                  </a:cubicBezTo>
                  <a:cubicBezTo>
                    <a:pt x="18" y="345"/>
                    <a:pt x="13" y="345"/>
                    <a:pt x="4" y="333"/>
                  </a:cubicBezTo>
                  <a:cubicBezTo>
                    <a:pt x="28" y="434"/>
                    <a:pt x="139" y="514"/>
                    <a:pt x="139" y="514"/>
                  </a:cubicBezTo>
                  <a:cubicBezTo>
                    <a:pt x="139" y="514"/>
                    <a:pt x="102" y="480"/>
                    <a:pt x="81" y="381"/>
                  </a:cubicBezTo>
                  <a:cubicBezTo>
                    <a:pt x="59" y="275"/>
                    <a:pt x="118" y="181"/>
                    <a:pt x="118" y="181"/>
                  </a:cubicBezTo>
                  <a:cubicBezTo>
                    <a:pt x="118" y="181"/>
                    <a:pt x="67" y="283"/>
                    <a:pt x="91" y="380"/>
                  </a:cubicBezTo>
                  <a:cubicBezTo>
                    <a:pt x="107" y="446"/>
                    <a:pt x="138" y="487"/>
                    <a:pt x="150" y="502"/>
                  </a:cubicBezTo>
                  <a:cubicBezTo>
                    <a:pt x="146" y="495"/>
                    <a:pt x="141" y="480"/>
                    <a:pt x="149" y="453"/>
                  </a:cubicBezTo>
                  <a:cubicBezTo>
                    <a:pt x="162" y="413"/>
                    <a:pt x="209" y="387"/>
                    <a:pt x="237" y="336"/>
                  </a:cubicBezTo>
                  <a:cubicBezTo>
                    <a:pt x="219" y="348"/>
                    <a:pt x="201" y="353"/>
                    <a:pt x="201" y="353"/>
                  </a:cubicBezTo>
                  <a:close/>
                </a:path>
              </a:pathLst>
            </a:custGeom>
            <a:blipFill dpi="0" rotWithShape="1">
              <a:blip r:embed="rId2">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 name="任意多边形: 形状 39"/>
            <p:cNvSpPr/>
            <p:nvPr/>
          </p:nvSpPr>
          <p:spPr bwMode="auto">
            <a:xfrm>
              <a:off x="8678752" y="777387"/>
              <a:ext cx="634376" cy="1184695"/>
            </a:xfrm>
            <a:custGeom>
              <a:avLst/>
              <a:gdLst>
                <a:gd name="T0" fmla="*/ 157 w 204"/>
                <a:gd name="T1" fmla="*/ 252 h 381"/>
                <a:gd name="T2" fmla="*/ 192 w 204"/>
                <a:gd name="T3" fmla="*/ 207 h 381"/>
                <a:gd name="T4" fmla="*/ 196 w 204"/>
                <a:gd name="T5" fmla="*/ 201 h 381"/>
                <a:gd name="T6" fmla="*/ 204 w 204"/>
                <a:gd name="T7" fmla="*/ 151 h 381"/>
                <a:gd name="T8" fmla="*/ 201 w 204"/>
                <a:gd name="T9" fmla="*/ 125 h 381"/>
                <a:gd name="T10" fmla="*/ 190 w 204"/>
                <a:gd name="T11" fmla="*/ 150 h 381"/>
                <a:gd name="T12" fmla="*/ 168 w 204"/>
                <a:gd name="T13" fmla="*/ 64 h 381"/>
                <a:gd name="T14" fmla="*/ 101 w 204"/>
                <a:gd name="T15" fmla="*/ 0 h 381"/>
                <a:gd name="T16" fmla="*/ 93 w 204"/>
                <a:gd name="T17" fmla="*/ 54 h 381"/>
                <a:gd name="T18" fmla="*/ 3 w 204"/>
                <a:gd name="T19" fmla="*/ 211 h 381"/>
                <a:gd name="T20" fmla="*/ 12 w 204"/>
                <a:gd name="T21" fmla="*/ 269 h 381"/>
                <a:gd name="T22" fmla="*/ 2 w 204"/>
                <a:gd name="T23" fmla="*/ 262 h 381"/>
                <a:gd name="T24" fmla="*/ 99 w 204"/>
                <a:gd name="T25" fmla="*/ 381 h 381"/>
                <a:gd name="T26" fmla="*/ 60 w 204"/>
                <a:gd name="T27" fmla="*/ 288 h 381"/>
                <a:gd name="T28" fmla="*/ 99 w 204"/>
                <a:gd name="T29" fmla="*/ 134 h 381"/>
                <a:gd name="T30" fmla="*/ 68 w 204"/>
                <a:gd name="T31" fmla="*/ 286 h 381"/>
                <a:gd name="T32" fmla="*/ 108 w 204"/>
                <a:gd name="T33" fmla="*/ 371 h 381"/>
                <a:gd name="T34" fmla="*/ 110 w 204"/>
                <a:gd name="T35" fmla="*/ 334 h 381"/>
                <a:gd name="T36" fmla="*/ 186 w 204"/>
                <a:gd name="T37" fmla="*/ 235 h 381"/>
                <a:gd name="T38" fmla="*/ 157 w 204"/>
                <a:gd name="T39" fmla="*/ 252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4" h="381">
                  <a:moveTo>
                    <a:pt x="157" y="252"/>
                  </a:moveTo>
                  <a:cubicBezTo>
                    <a:pt x="157" y="252"/>
                    <a:pt x="181" y="230"/>
                    <a:pt x="192" y="207"/>
                  </a:cubicBezTo>
                  <a:cubicBezTo>
                    <a:pt x="194" y="205"/>
                    <a:pt x="195" y="203"/>
                    <a:pt x="196" y="201"/>
                  </a:cubicBezTo>
                  <a:cubicBezTo>
                    <a:pt x="201" y="185"/>
                    <a:pt x="204" y="168"/>
                    <a:pt x="204" y="151"/>
                  </a:cubicBezTo>
                  <a:cubicBezTo>
                    <a:pt x="204" y="142"/>
                    <a:pt x="202" y="133"/>
                    <a:pt x="201" y="125"/>
                  </a:cubicBezTo>
                  <a:cubicBezTo>
                    <a:pt x="195" y="139"/>
                    <a:pt x="190" y="150"/>
                    <a:pt x="190" y="150"/>
                  </a:cubicBezTo>
                  <a:cubicBezTo>
                    <a:pt x="190" y="150"/>
                    <a:pt x="202" y="120"/>
                    <a:pt x="168" y="64"/>
                  </a:cubicBezTo>
                  <a:cubicBezTo>
                    <a:pt x="147" y="29"/>
                    <a:pt x="101" y="0"/>
                    <a:pt x="101" y="0"/>
                  </a:cubicBezTo>
                  <a:cubicBezTo>
                    <a:pt x="101" y="0"/>
                    <a:pt x="110" y="16"/>
                    <a:pt x="93" y="54"/>
                  </a:cubicBezTo>
                  <a:cubicBezTo>
                    <a:pt x="78" y="85"/>
                    <a:pt x="11" y="133"/>
                    <a:pt x="3" y="211"/>
                  </a:cubicBezTo>
                  <a:cubicBezTo>
                    <a:pt x="0" y="248"/>
                    <a:pt x="12" y="269"/>
                    <a:pt x="12" y="269"/>
                  </a:cubicBezTo>
                  <a:cubicBezTo>
                    <a:pt x="12" y="269"/>
                    <a:pt x="8" y="270"/>
                    <a:pt x="2" y="262"/>
                  </a:cubicBezTo>
                  <a:cubicBezTo>
                    <a:pt x="15" y="334"/>
                    <a:pt x="99" y="381"/>
                    <a:pt x="99" y="381"/>
                  </a:cubicBezTo>
                  <a:cubicBezTo>
                    <a:pt x="99" y="381"/>
                    <a:pt x="72" y="360"/>
                    <a:pt x="60" y="288"/>
                  </a:cubicBezTo>
                  <a:cubicBezTo>
                    <a:pt x="48" y="211"/>
                    <a:pt x="99" y="134"/>
                    <a:pt x="99" y="134"/>
                  </a:cubicBezTo>
                  <a:cubicBezTo>
                    <a:pt x="99" y="134"/>
                    <a:pt x="54" y="216"/>
                    <a:pt x="68" y="286"/>
                  </a:cubicBezTo>
                  <a:cubicBezTo>
                    <a:pt x="77" y="334"/>
                    <a:pt x="100" y="361"/>
                    <a:pt x="108" y="371"/>
                  </a:cubicBezTo>
                  <a:cubicBezTo>
                    <a:pt x="105" y="366"/>
                    <a:pt x="102" y="355"/>
                    <a:pt x="110" y="334"/>
                  </a:cubicBezTo>
                  <a:cubicBezTo>
                    <a:pt x="122" y="303"/>
                    <a:pt x="161" y="278"/>
                    <a:pt x="186" y="235"/>
                  </a:cubicBezTo>
                  <a:cubicBezTo>
                    <a:pt x="170" y="247"/>
                    <a:pt x="157" y="252"/>
                    <a:pt x="157" y="252"/>
                  </a:cubicBez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 name="任意多边形: 形状 40"/>
            <p:cNvSpPr/>
            <p:nvPr/>
          </p:nvSpPr>
          <p:spPr bwMode="auto">
            <a:xfrm>
              <a:off x="8917793" y="2903796"/>
              <a:ext cx="711867" cy="1196515"/>
            </a:xfrm>
            <a:custGeom>
              <a:avLst/>
              <a:gdLst>
                <a:gd name="T0" fmla="*/ 20 w 229"/>
                <a:gd name="T1" fmla="*/ 190 h 385"/>
                <a:gd name="T2" fmla="*/ 15 w 229"/>
                <a:gd name="T3" fmla="*/ 126 h 385"/>
                <a:gd name="T4" fmla="*/ 43 w 229"/>
                <a:gd name="T5" fmla="*/ 68 h 385"/>
                <a:gd name="T6" fmla="*/ 45 w 229"/>
                <a:gd name="T7" fmla="*/ 93 h 385"/>
                <a:gd name="T8" fmla="*/ 94 w 229"/>
                <a:gd name="T9" fmla="*/ 32 h 385"/>
                <a:gd name="T10" fmla="*/ 153 w 229"/>
                <a:gd name="T11" fmla="*/ 4 h 385"/>
                <a:gd name="T12" fmla="*/ 183 w 229"/>
                <a:gd name="T13" fmla="*/ 0 h 385"/>
                <a:gd name="T14" fmla="*/ 164 w 229"/>
                <a:gd name="T15" fmla="*/ 46 h 385"/>
                <a:gd name="T16" fmla="*/ 210 w 229"/>
                <a:gd name="T17" fmla="*/ 198 h 385"/>
                <a:gd name="T18" fmla="*/ 134 w 229"/>
                <a:gd name="T19" fmla="*/ 354 h 385"/>
                <a:gd name="T20" fmla="*/ 95 w 229"/>
                <a:gd name="T21" fmla="*/ 385 h 385"/>
                <a:gd name="T22" fmla="*/ 140 w 229"/>
                <a:gd name="T23" fmla="*/ 293 h 385"/>
                <a:gd name="T24" fmla="*/ 122 w 229"/>
                <a:gd name="T25" fmla="*/ 167 h 385"/>
                <a:gd name="T26" fmla="*/ 122 w 229"/>
                <a:gd name="T27" fmla="*/ 297 h 385"/>
                <a:gd name="T28" fmla="*/ 74 w 229"/>
                <a:gd name="T29" fmla="*/ 361 h 385"/>
                <a:gd name="T30" fmla="*/ 26 w 229"/>
                <a:gd name="T31" fmla="*/ 258 h 385"/>
                <a:gd name="T32" fmla="*/ 0 w 229"/>
                <a:gd name="T33" fmla="*/ 165 h 385"/>
                <a:gd name="T34" fmla="*/ 20 w 229"/>
                <a:gd name="T35" fmla="*/ 19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9" h="385">
                  <a:moveTo>
                    <a:pt x="20" y="190"/>
                  </a:moveTo>
                  <a:cubicBezTo>
                    <a:pt x="20" y="190"/>
                    <a:pt x="9" y="161"/>
                    <a:pt x="15" y="126"/>
                  </a:cubicBezTo>
                  <a:cubicBezTo>
                    <a:pt x="22" y="90"/>
                    <a:pt x="43" y="68"/>
                    <a:pt x="43" y="68"/>
                  </a:cubicBezTo>
                  <a:cubicBezTo>
                    <a:pt x="45" y="93"/>
                    <a:pt x="45" y="93"/>
                    <a:pt x="45" y="93"/>
                  </a:cubicBezTo>
                  <a:cubicBezTo>
                    <a:pt x="45" y="93"/>
                    <a:pt x="52" y="65"/>
                    <a:pt x="94" y="32"/>
                  </a:cubicBezTo>
                  <a:cubicBezTo>
                    <a:pt x="114" y="17"/>
                    <a:pt x="136" y="9"/>
                    <a:pt x="153" y="4"/>
                  </a:cubicBezTo>
                  <a:cubicBezTo>
                    <a:pt x="171" y="1"/>
                    <a:pt x="183" y="0"/>
                    <a:pt x="183" y="0"/>
                  </a:cubicBezTo>
                  <a:cubicBezTo>
                    <a:pt x="183" y="0"/>
                    <a:pt x="166" y="9"/>
                    <a:pt x="164" y="46"/>
                  </a:cubicBezTo>
                  <a:cubicBezTo>
                    <a:pt x="160" y="105"/>
                    <a:pt x="192" y="118"/>
                    <a:pt x="210" y="198"/>
                  </a:cubicBezTo>
                  <a:cubicBezTo>
                    <a:pt x="229" y="285"/>
                    <a:pt x="166" y="335"/>
                    <a:pt x="134" y="354"/>
                  </a:cubicBezTo>
                  <a:cubicBezTo>
                    <a:pt x="111" y="368"/>
                    <a:pt x="99" y="380"/>
                    <a:pt x="95" y="385"/>
                  </a:cubicBezTo>
                  <a:cubicBezTo>
                    <a:pt x="102" y="376"/>
                    <a:pt x="125" y="343"/>
                    <a:pt x="140" y="293"/>
                  </a:cubicBezTo>
                  <a:cubicBezTo>
                    <a:pt x="159" y="232"/>
                    <a:pt x="122" y="167"/>
                    <a:pt x="122" y="167"/>
                  </a:cubicBezTo>
                  <a:cubicBezTo>
                    <a:pt x="122" y="167"/>
                    <a:pt x="151" y="231"/>
                    <a:pt x="122" y="297"/>
                  </a:cubicBezTo>
                  <a:cubicBezTo>
                    <a:pt x="104" y="337"/>
                    <a:pt x="74" y="361"/>
                    <a:pt x="74" y="361"/>
                  </a:cubicBezTo>
                  <a:cubicBezTo>
                    <a:pt x="74" y="361"/>
                    <a:pt x="68" y="330"/>
                    <a:pt x="26" y="258"/>
                  </a:cubicBezTo>
                  <a:cubicBezTo>
                    <a:pt x="11" y="233"/>
                    <a:pt x="0" y="199"/>
                    <a:pt x="0" y="165"/>
                  </a:cubicBezTo>
                  <a:cubicBezTo>
                    <a:pt x="12" y="189"/>
                    <a:pt x="20" y="190"/>
                    <a:pt x="20" y="190"/>
                  </a:cubicBez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 name="任意多边形: 形状 41"/>
            <p:cNvSpPr/>
            <p:nvPr/>
          </p:nvSpPr>
          <p:spPr bwMode="auto">
            <a:xfrm>
              <a:off x="10338901" y="1591700"/>
              <a:ext cx="815627" cy="1333110"/>
            </a:xfrm>
            <a:custGeom>
              <a:avLst/>
              <a:gdLst>
                <a:gd name="T0" fmla="*/ 97 w 262"/>
                <a:gd name="T1" fmla="*/ 429 h 429"/>
                <a:gd name="T2" fmla="*/ 54 w 262"/>
                <a:gd name="T3" fmla="*/ 337 h 429"/>
                <a:gd name="T4" fmla="*/ 18 w 262"/>
                <a:gd name="T5" fmla="*/ 200 h 429"/>
                <a:gd name="T6" fmla="*/ 29 w 262"/>
                <a:gd name="T7" fmla="*/ 215 h 429"/>
                <a:gd name="T8" fmla="*/ 74 w 262"/>
                <a:gd name="T9" fmla="*/ 97 h 429"/>
                <a:gd name="T10" fmla="*/ 187 w 262"/>
                <a:gd name="T11" fmla="*/ 0 h 429"/>
                <a:gd name="T12" fmla="*/ 211 w 262"/>
                <a:gd name="T13" fmla="*/ 119 h 429"/>
                <a:gd name="T14" fmla="*/ 220 w 262"/>
                <a:gd name="T15" fmla="*/ 310 h 429"/>
                <a:gd name="T16" fmla="*/ 116 w 262"/>
                <a:gd name="T17" fmla="*/ 424 h 429"/>
                <a:gd name="T18" fmla="*/ 152 w 262"/>
                <a:gd name="T19" fmla="*/ 324 h 429"/>
                <a:gd name="T20" fmla="*/ 138 w 262"/>
                <a:gd name="T21" fmla="*/ 242 h 429"/>
                <a:gd name="T22" fmla="*/ 137 w 262"/>
                <a:gd name="T23" fmla="*/ 327 h 429"/>
                <a:gd name="T24" fmla="*/ 97 w 262"/>
                <a:gd name="T25" fmla="*/ 429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2" h="429">
                  <a:moveTo>
                    <a:pt x="97" y="429"/>
                  </a:moveTo>
                  <a:cubicBezTo>
                    <a:pt x="97" y="429"/>
                    <a:pt x="91" y="386"/>
                    <a:pt x="54" y="337"/>
                  </a:cubicBezTo>
                  <a:cubicBezTo>
                    <a:pt x="0" y="267"/>
                    <a:pt x="18" y="200"/>
                    <a:pt x="18" y="200"/>
                  </a:cubicBezTo>
                  <a:cubicBezTo>
                    <a:pt x="29" y="215"/>
                    <a:pt x="29" y="215"/>
                    <a:pt x="29" y="215"/>
                  </a:cubicBezTo>
                  <a:cubicBezTo>
                    <a:pt x="29" y="215"/>
                    <a:pt x="26" y="152"/>
                    <a:pt x="74" y="97"/>
                  </a:cubicBezTo>
                  <a:cubicBezTo>
                    <a:pt x="122" y="42"/>
                    <a:pt x="187" y="0"/>
                    <a:pt x="187" y="0"/>
                  </a:cubicBezTo>
                  <a:cubicBezTo>
                    <a:pt x="187" y="0"/>
                    <a:pt x="172" y="47"/>
                    <a:pt x="211" y="119"/>
                  </a:cubicBezTo>
                  <a:cubicBezTo>
                    <a:pt x="249" y="192"/>
                    <a:pt x="262" y="235"/>
                    <a:pt x="220" y="310"/>
                  </a:cubicBezTo>
                  <a:cubicBezTo>
                    <a:pt x="178" y="385"/>
                    <a:pt x="116" y="424"/>
                    <a:pt x="116" y="424"/>
                  </a:cubicBezTo>
                  <a:cubicBezTo>
                    <a:pt x="116" y="424"/>
                    <a:pt x="151" y="354"/>
                    <a:pt x="152" y="324"/>
                  </a:cubicBezTo>
                  <a:cubicBezTo>
                    <a:pt x="152" y="293"/>
                    <a:pt x="138" y="242"/>
                    <a:pt x="138" y="242"/>
                  </a:cubicBezTo>
                  <a:cubicBezTo>
                    <a:pt x="138" y="242"/>
                    <a:pt x="149" y="274"/>
                    <a:pt x="137" y="327"/>
                  </a:cubicBezTo>
                  <a:cubicBezTo>
                    <a:pt x="125" y="379"/>
                    <a:pt x="97" y="429"/>
                    <a:pt x="97" y="429"/>
                  </a:cubicBezTo>
                  <a:close/>
                </a:path>
              </a:pathLst>
            </a:custGeom>
            <a:blipFill dpi="0" rotWithShape="1">
              <a:blip r:embed="rId2">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 name="任意多边形: 形状 42"/>
            <p:cNvSpPr/>
            <p:nvPr/>
          </p:nvSpPr>
          <p:spPr bwMode="auto">
            <a:xfrm>
              <a:off x="7894648" y="1227886"/>
              <a:ext cx="952221" cy="1712685"/>
            </a:xfrm>
            <a:custGeom>
              <a:avLst/>
              <a:gdLst>
                <a:gd name="T0" fmla="*/ 244 w 306"/>
                <a:gd name="T1" fmla="*/ 551 h 551"/>
                <a:gd name="T2" fmla="*/ 141 w 306"/>
                <a:gd name="T3" fmla="*/ 472 h 551"/>
                <a:gd name="T4" fmla="*/ 21 w 306"/>
                <a:gd name="T5" fmla="*/ 335 h 551"/>
                <a:gd name="T6" fmla="*/ 41 w 306"/>
                <a:gd name="T7" fmla="*/ 346 h 551"/>
                <a:gd name="T8" fmla="*/ 19 w 306"/>
                <a:gd name="T9" fmla="*/ 182 h 551"/>
                <a:gd name="T10" fmla="*/ 85 w 306"/>
                <a:gd name="T11" fmla="*/ 0 h 551"/>
                <a:gd name="T12" fmla="*/ 181 w 306"/>
                <a:gd name="T13" fmla="*/ 123 h 551"/>
                <a:gd name="T14" fmla="*/ 306 w 306"/>
                <a:gd name="T15" fmla="*/ 337 h 551"/>
                <a:gd name="T16" fmla="*/ 261 w 306"/>
                <a:gd name="T17" fmla="*/ 533 h 551"/>
                <a:gd name="T18" fmla="*/ 240 w 306"/>
                <a:gd name="T19" fmla="*/ 396 h 551"/>
                <a:gd name="T20" fmla="*/ 176 w 306"/>
                <a:gd name="T21" fmla="*/ 309 h 551"/>
                <a:gd name="T22" fmla="*/ 225 w 306"/>
                <a:gd name="T23" fmla="*/ 408 h 551"/>
                <a:gd name="T24" fmla="*/ 244 w 306"/>
                <a:gd name="T25" fmla="*/ 551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6" h="551">
                  <a:moveTo>
                    <a:pt x="244" y="551"/>
                  </a:moveTo>
                  <a:cubicBezTo>
                    <a:pt x="244" y="551"/>
                    <a:pt x="210" y="505"/>
                    <a:pt x="141" y="472"/>
                  </a:cubicBezTo>
                  <a:cubicBezTo>
                    <a:pt x="41" y="424"/>
                    <a:pt x="21" y="335"/>
                    <a:pt x="21" y="335"/>
                  </a:cubicBezTo>
                  <a:cubicBezTo>
                    <a:pt x="41" y="346"/>
                    <a:pt x="41" y="346"/>
                    <a:pt x="41" y="346"/>
                  </a:cubicBezTo>
                  <a:cubicBezTo>
                    <a:pt x="41" y="346"/>
                    <a:pt x="0" y="275"/>
                    <a:pt x="19" y="182"/>
                  </a:cubicBezTo>
                  <a:cubicBezTo>
                    <a:pt x="38" y="88"/>
                    <a:pt x="85" y="0"/>
                    <a:pt x="85" y="0"/>
                  </a:cubicBezTo>
                  <a:cubicBezTo>
                    <a:pt x="85" y="0"/>
                    <a:pt x="97" y="63"/>
                    <a:pt x="181" y="123"/>
                  </a:cubicBezTo>
                  <a:cubicBezTo>
                    <a:pt x="266" y="184"/>
                    <a:pt x="306" y="224"/>
                    <a:pt x="306" y="337"/>
                  </a:cubicBezTo>
                  <a:cubicBezTo>
                    <a:pt x="305" y="450"/>
                    <a:pt x="261" y="533"/>
                    <a:pt x="261" y="533"/>
                  </a:cubicBezTo>
                  <a:cubicBezTo>
                    <a:pt x="261" y="533"/>
                    <a:pt x="257" y="432"/>
                    <a:pt x="240" y="396"/>
                  </a:cubicBezTo>
                  <a:cubicBezTo>
                    <a:pt x="222" y="360"/>
                    <a:pt x="176" y="309"/>
                    <a:pt x="176" y="309"/>
                  </a:cubicBezTo>
                  <a:cubicBezTo>
                    <a:pt x="176" y="309"/>
                    <a:pt x="207" y="341"/>
                    <a:pt x="225" y="408"/>
                  </a:cubicBezTo>
                  <a:cubicBezTo>
                    <a:pt x="243" y="476"/>
                    <a:pt x="244" y="551"/>
                    <a:pt x="244" y="551"/>
                  </a:cubicBezTo>
                  <a:close/>
                </a:path>
              </a:pathLst>
            </a:custGeom>
            <a:blipFill dpi="0" rotWithShape="1">
              <a:blip r:embed="rId2">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 name="任意多边形: 形状 43"/>
            <p:cNvSpPr/>
            <p:nvPr/>
          </p:nvSpPr>
          <p:spPr bwMode="auto">
            <a:xfrm>
              <a:off x="8345147" y="979652"/>
              <a:ext cx="324412" cy="546378"/>
            </a:xfrm>
            <a:custGeom>
              <a:avLst/>
              <a:gdLst>
                <a:gd name="T0" fmla="*/ 30 w 104"/>
                <a:gd name="T1" fmla="*/ 176 h 176"/>
                <a:gd name="T2" fmla="*/ 17 w 104"/>
                <a:gd name="T3" fmla="*/ 133 h 176"/>
                <a:gd name="T4" fmla="*/ 11 w 104"/>
                <a:gd name="T5" fmla="*/ 72 h 176"/>
                <a:gd name="T6" fmla="*/ 14 w 104"/>
                <a:gd name="T7" fmla="*/ 79 h 176"/>
                <a:gd name="T8" fmla="*/ 38 w 104"/>
                <a:gd name="T9" fmla="*/ 33 h 176"/>
                <a:gd name="T10" fmla="*/ 87 w 104"/>
                <a:gd name="T11" fmla="*/ 0 h 176"/>
                <a:gd name="T12" fmla="*/ 82 w 104"/>
                <a:gd name="T13" fmla="*/ 54 h 176"/>
                <a:gd name="T14" fmla="*/ 83 w 104"/>
                <a:gd name="T15" fmla="*/ 135 h 176"/>
                <a:gd name="T16" fmla="*/ 37 w 104"/>
                <a:gd name="T17" fmla="*/ 175 h 176"/>
                <a:gd name="T18" fmla="*/ 56 w 104"/>
                <a:gd name="T19" fmla="*/ 135 h 176"/>
                <a:gd name="T20" fmla="*/ 55 w 104"/>
                <a:gd name="T21" fmla="*/ 99 h 176"/>
                <a:gd name="T22" fmla="*/ 50 w 104"/>
                <a:gd name="T23" fmla="*/ 135 h 176"/>
                <a:gd name="T24" fmla="*/ 30 w 104"/>
                <a:gd name="T25" fmla="*/ 17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4" h="176">
                  <a:moveTo>
                    <a:pt x="30" y="176"/>
                  </a:moveTo>
                  <a:cubicBezTo>
                    <a:pt x="30" y="176"/>
                    <a:pt x="29" y="157"/>
                    <a:pt x="17" y="133"/>
                  </a:cubicBezTo>
                  <a:cubicBezTo>
                    <a:pt x="0" y="99"/>
                    <a:pt x="11" y="72"/>
                    <a:pt x="11" y="72"/>
                  </a:cubicBezTo>
                  <a:cubicBezTo>
                    <a:pt x="14" y="79"/>
                    <a:pt x="14" y="79"/>
                    <a:pt x="14" y="79"/>
                  </a:cubicBezTo>
                  <a:cubicBezTo>
                    <a:pt x="14" y="79"/>
                    <a:pt x="16" y="52"/>
                    <a:pt x="38" y="33"/>
                  </a:cubicBezTo>
                  <a:cubicBezTo>
                    <a:pt x="59" y="13"/>
                    <a:pt x="87" y="0"/>
                    <a:pt x="87" y="0"/>
                  </a:cubicBezTo>
                  <a:cubicBezTo>
                    <a:pt x="87" y="0"/>
                    <a:pt x="70" y="20"/>
                    <a:pt x="82" y="54"/>
                  </a:cubicBezTo>
                  <a:cubicBezTo>
                    <a:pt x="93" y="88"/>
                    <a:pt x="104" y="106"/>
                    <a:pt x="83" y="135"/>
                  </a:cubicBezTo>
                  <a:cubicBezTo>
                    <a:pt x="63" y="164"/>
                    <a:pt x="37" y="175"/>
                    <a:pt x="37" y="175"/>
                  </a:cubicBezTo>
                  <a:cubicBezTo>
                    <a:pt x="37" y="175"/>
                    <a:pt x="54" y="148"/>
                    <a:pt x="56" y="135"/>
                  </a:cubicBezTo>
                  <a:cubicBezTo>
                    <a:pt x="58" y="123"/>
                    <a:pt x="55" y="99"/>
                    <a:pt x="55" y="99"/>
                  </a:cubicBezTo>
                  <a:cubicBezTo>
                    <a:pt x="55" y="99"/>
                    <a:pt x="58" y="114"/>
                    <a:pt x="50" y="135"/>
                  </a:cubicBezTo>
                  <a:cubicBezTo>
                    <a:pt x="43" y="157"/>
                    <a:pt x="30" y="176"/>
                    <a:pt x="30" y="176"/>
                  </a:cubicBezTo>
                  <a:close/>
                </a:path>
              </a:pathLst>
            </a:custGeom>
            <a:blipFill dpi="0" rotWithShape="1">
              <a:blip r:embed="rId5"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 name="任意多边形: 形状 44"/>
            <p:cNvSpPr/>
            <p:nvPr/>
          </p:nvSpPr>
          <p:spPr bwMode="auto">
            <a:xfrm>
              <a:off x="7649040" y="1700713"/>
              <a:ext cx="279756" cy="518796"/>
            </a:xfrm>
            <a:custGeom>
              <a:avLst/>
              <a:gdLst>
                <a:gd name="T0" fmla="*/ 51 w 90"/>
                <a:gd name="T1" fmla="*/ 167 h 167"/>
                <a:gd name="T2" fmla="*/ 27 w 90"/>
                <a:gd name="T3" fmla="*/ 137 h 167"/>
                <a:gd name="T4" fmla="*/ 2 w 90"/>
                <a:gd name="T5" fmla="*/ 91 h 167"/>
                <a:gd name="T6" fmla="*/ 7 w 90"/>
                <a:gd name="T7" fmla="*/ 96 h 167"/>
                <a:gd name="T8" fmla="*/ 11 w 90"/>
                <a:gd name="T9" fmla="*/ 48 h 167"/>
                <a:gd name="T10" fmla="*/ 41 w 90"/>
                <a:gd name="T11" fmla="*/ 0 h 167"/>
                <a:gd name="T12" fmla="*/ 54 w 90"/>
                <a:gd name="T13" fmla="*/ 45 h 167"/>
                <a:gd name="T14" fmla="*/ 82 w 90"/>
                <a:gd name="T15" fmla="*/ 110 h 167"/>
                <a:gd name="T16" fmla="*/ 57 w 90"/>
                <a:gd name="T17" fmla="*/ 163 h 167"/>
                <a:gd name="T18" fmla="*/ 60 w 90"/>
                <a:gd name="T19" fmla="*/ 122 h 167"/>
                <a:gd name="T20" fmla="*/ 47 w 90"/>
                <a:gd name="T21" fmla="*/ 94 h 167"/>
                <a:gd name="T22" fmla="*/ 55 w 90"/>
                <a:gd name="T23" fmla="*/ 125 h 167"/>
                <a:gd name="T24" fmla="*/ 51 w 90"/>
                <a:gd name="T25"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167">
                  <a:moveTo>
                    <a:pt x="51" y="167"/>
                  </a:moveTo>
                  <a:cubicBezTo>
                    <a:pt x="51" y="167"/>
                    <a:pt x="44" y="151"/>
                    <a:pt x="27" y="137"/>
                  </a:cubicBezTo>
                  <a:cubicBezTo>
                    <a:pt x="2" y="118"/>
                    <a:pt x="2" y="91"/>
                    <a:pt x="2" y="91"/>
                  </a:cubicBezTo>
                  <a:cubicBezTo>
                    <a:pt x="7" y="96"/>
                    <a:pt x="7" y="96"/>
                    <a:pt x="7" y="96"/>
                  </a:cubicBezTo>
                  <a:cubicBezTo>
                    <a:pt x="7" y="96"/>
                    <a:pt x="0" y="73"/>
                    <a:pt x="11" y="48"/>
                  </a:cubicBezTo>
                  <a:cubicBezTo>
                    <a:pt x="23" y="22"/>
                    <a:pt x="41" y="0"/>
                    <a:pt x="41" y="0"/>
                  </a:cubicBezTo>
                  <a:cubicBezTo>
                    <a:pt x="41" y="0"/>
                    <a:pt x="34" y="23"/>
                    <a:pt x="54" y="45"/>
                  </a:cubicBezTo>
                  <a:cubicBezTo>
                    <a:pt x="74" y="68"/>
                    <a:pt x="90" y="78"/>
                    <a:pt x="82" y="110"/>
                  </a:cubicBezTo>
                  <a:cubicBezTo>
                    <a:pt x="75" y="142"/>
                    <a:pt x="57" y="163"/>
                    <a:pt x="57" y="163"/>
                  </a:cubicBezTo>
                  <a:cubicBezTo>
                    <a:pt x="57" y="163"/>
                    <a:pt x="62" y="134"/>
                    <a:pt x="60" y="122"/>
                  </a:cubicBezTo>
                  <a:cubicBezTo>
                    <a:pt x="57" y="111"/>
                    <a:pt x="47" y="94"/>
                    <a:pt x="47" y="94"/>
                  </a:cubicBezTo>
                  <a:cubicBezTo>
                    <a:pt x="47" y="94"/>
                    <a:pt x="54" y="105"/>
                    <a:pt x="55" y="125"/>
                  </a:cubicBezTo>
                  <a:cubicBezTo>
                    <a:pt x="56" y="145"/>
                    <a:pt x="51" y="167"/>
                    <a:pt x="51" y="167"/>
                  </a:cubicBezTo>
                  <a:close/>
                </a:path>
              </a:pathLst>
            </a:custGeom>
            <a:blipFill dpi="0" rotWithShape="1">
              <a:blip r:embed="rId6"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 name="任意多边形: 形状 45"/>
            <p:cNvSpPr/>
            <p:nvPr/>
          </p:nvSpPr>
          <p:spPr bwMode="auto">
            <a:xfrm>
              <a:off x="10193112" y="1066337"/>
              <a:ext cx="510916" cy="841895"/>
            </a:xfrm>
            <a:custGeom>
              <a:avLst/>
              <a:gdLst>
                <a:gd name="T0" fmla="*/ 109 w 164"/>
                <a:gd name="T1" fmla="*/ 271 h 271"/>
                <a:gd name="T2" fmla="*/ 133 w 164"/>
                <a:gd name="T3" fmla="*/ 212 h 271"/>
                <a:gd name="T4" fmla="*/ 151 w 164"/>
                <a:gd name="T5" fmla="*/ 124 h 271"/>
                <a:gd name="T6" fmla="*/ 145 w 164"/>
                <a:gd name="T7" fmla="*/ 134 h 271"/>
                <a:gd name="T8" fmla="*/ 113 w 164"/>
                <a:gd name="T9" fmla="*/ 60 h 271"/>
                <a:gd name="T10" fmla="*/ 39 w 164"/>
                <a:gd name="T11" fmla="*/ 0 h 271"/>
                <a:gd name="T12" fmla="*/ 41 w 164"/>
                <a:gd name="T13" fmla="*/ 79 h 271"/>
                <a:gd name="T14" fmla="*/ 28 w 164"/>
                <a:gd name="T15" fmla="*/ 198 h 271"/>
                <a:gd name="T16" fmla="*/ 97 w 164"/>
                <a:gd name="T17" fmla="*/ 268 h 271"/>
                <a:gd name="T18" fmla="*/ 72 w 164"/>
                <a:gd name="T19" fmla="*/ 205 h 271"/>
                <a:gd name="T20" fmla="*/ 77 w 164"/>
                <a:gd name="T21" fmla="*/ 153 h 271"/>
                <a:gd name="T22" fmla="*/ 81 w 164"/>
                <a:gd name="T23" fmla="*/ 207 h 271"/>
                <a:gd name="T24" fmla="*/ 109 w 164"/>
                <a:gd name="T25" fmla="*/ 271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4" h="271">
                  <a:moveTo>
                    <a:pt x="109" y="271"/>
                  </a:moveTo>
                  <a:cubicBezTo>
                    <a:pt x="109" y="271"/>
                    <a:pt x="112" y="243"/>
                    <a:pt x="133" y="212"/>
                  </a:cubicBezTo>
                  <a:cubicBezTo>
                    <a:pt x="164" y="166"/>
                    <a:pt x="151" y="124"/>
                    <a:pt x="151" y="124"/>
                  </a:cubicBezTo>
                  <a:cubicBezTo>
                    <a:pt x="145" y="134"/>
                    <a:pt x="145" y="134"/>
                    <a:pt x="145" y="134"/>
                  </a:cubicBezTo>
                  <a:cubicBezTo>
                    <a:pt x="145" y="134"/>
                    <a:pt x="145" y="94"/>
                    <a:pt x="113" y="60"/>
                  </a:cubicBezTo>
                  <a:cubicBezTo>
                    <a:pt x="81" y="25"/>
                    <a:pt x="39" y="0"/>
                    <a:pt x="39" y="0"/>
                  </a:cubicBezTo>
                  <a:cubicBezTo>
                    <a:pt x="39" y="0"/>
                    <a:pt x="62" y="33"/>
                    <a:pt x="41" y="79"/>
                  </a:cubicBezTo>
                  <a:cubicBezTo>
                    <a:pt x="20" y="126"/>
                    <a:pt x="0" y="151"/>
                    <a:pt x="28" y="198"/>
                  </a:cubicBezTo>
                  <a:cubicBezTo>
                    <a:pt x="57" y="245"/>
                    <a:pt x="97" y="268"/>
                    <a:pt x="97" y="268"/>
                  </a:cubicBezTo>
                  <a:cubicBezTo>
                    <a:pt x="97" y="268"/>
                    <a:pt x="73" y="225"/>
                    <a:pt x="72" y="205"/>
                  </a:cubicBezTo>
                  <a:cubicBezTo>
                    <a:pt x="70" y="186"/>
                    <a:pt x="77" y="153"/>
                    <a:pt x="77" y="153"/>
                  </a:cubicBezTo>
                  <a:cubicBezTo>
                    <a:pt x="77" y="153"/>
                    <a:pt x="72" y="174"/>
                    <a:pt x="81" y="207"/>
                  </a:cubicBezTo>
                  <a:cubicBezTo>
                    <a:pt x="90" y="240"/>
                    <a:pt x="109" y="271"/>
                    <a:pt x="109" y="271"/>
                  </a:cubicBezTo>
                  <a:close/>
                </a:path>
              </a:pathLst>
            </a:custGeom>
            <a:blipFill dpi="0" rotWithShape="1">
              <a:blip r:embed="rId7"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 name="任意多边形: 形状 46"/>
            <p:cNvSpPr/>
            <p:nvPr/>
          </p:nvSpPr>
          <p:spPr bwMode="auto">
            <a:xfrm>
              <a:off x="10566120" y="3058778"/>
              <a:ext cx="585780" cy="612048"/>
            </a:xfrm>
            <a:custGeom>
              <a:avLst/>
              <a:gdLst>
                <a:gd name="T0" fmla="*/ 4 w 188"/>
                <a:gd name="T1" fmla="*/ 191 h 197"/>
                <a:gd name="T2" fmla="*/ 64 w 188"/>
                <a:gd name="T3" fmla="*/ 188 h 197"/>
                <a:gd name="T4" fmla="*/ 143 w 188"/>
                <a:gd name="T5" fmla="*/ 164 h 197"/>
                <a:gd name="T6" fmla="*/ 132 w 188"/>
                <a:gd name="T7" fmla="*/ 163 h 197"/>
                <a:gd name="T8" fmla="*/ 176 w 188"/>
                <a:gd name="T9" fmla="*/ 98 h 197"/>
                <a:gd name="T10" fmla="*/ 188 w 188"/>
                <a:gd name="T11" fmla="*/ 0 h 197"/>
                <a:gd name="T12" fmla="*/ 125 w 188"/>
                <a:gd name="T13" fmla="*/ 38 h 197"/>
                <a:gd name="T14" fmla="*/ 24 w 188"/>
                <a:gd name="T15" fmla="*/ 80 h 197"/>
                <a:gd name="T16" fmla="*/ 1 w 188"/>
                <a:gd name="T17" fmla="*/ 179 h 197"/>
                <a:gd name="T18" fmla="*/ 39 w 188"/>
                <a:gd name="T19" fmla="*/ 125 h 197"/>
                <a:gd name="T20" fmla="*/ 84 w 188"/>
                <a:gd name="T21" fmla="*/ 107 h 197"/>
                <a:gd name="T22" fmla="*/ 42 w 188"/>
                <a:gd name="T23" fmla="*/ 135 h 197"/>
                <a:gd name="T24" fmla="*/ 4 w 188"/>
                <a:gd name="T25" fmla="*/ 191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8" h="197">
                  <a:moveTo>
                    <a:pt x="4" y="191"/>
                  </a:moveTo>
                  <a:cubicBezTo>
                    <a:pt x="4" y="191"/>
                    <a:pt x="28" y="181"/>
                    <a:pt x="64" y="188"/>
                  </a:cubicBezTo>
                  <a:cubicBezTo>
                    <a:pt x="115" y="197"/>
                    <a:pt x="143" y="164"/>
                    <a:pt x="143" y="164"/>
                  </a:cubicBezTo>
                  <a:cubicBezTo>
                    <a:pt x="132" y="163"/>
                    <a:pt x="132" y="163"/>
                    <a:pt x="132" y="163"/>
                  </a:cubicBezTo>
                  <a:cubicBezTo>
                    <a:pt x="132" y="163"/>
                    <a:pt x="164" y="145"/>
                    <a:pt x="176" y="98"/>
                  </a:cubicBezTo>
                  <a:cubicBezTo>
                    <a:pt x="188" y="52"/>
                    <a:pt x="188" y="0"/>
                    <a:pt x="188" y="0"/>
                  </a:cubicBezTo>
                  <a:cubicBezTo>
                    <a:pt x="188" y="0"/>
                    <a:pt x="174" y="37"/>
                    <a:pt x="125" y="38"/>
                  </a:cubicBezTo>
                  <a:cubicBezTo>
                    <a:pt x="77" y="39"/>
                    <a:pt x="47" y="31"/>
                    <a:pt x="24" y="80"/>
                  </a:cubicBezTo>
                  <a:cubicBezTo>
                    <a:pt x="0" y="129"/>
                    <a:pt x="1" y="179"/>
                    <a:pt x="1" y="179"/>
                  </a:cubicBezTo>
                  <a:cubicBezTo>
                    <a:pt x="1" y="179"/>
                    <a:pt x="24" y="136"/>
                    <a:pt x="39" y="125"/>
                  </a:cubicBezTo>
                  <a:cubicBezTo>
                    <a:pt x="54" y="115"/>
                    <a:pt x="84" y="107"/>
                    <a:pt x="84" y="107"/>
                  </a:cubicBezTo>
                  <a:cubicBezTo>
                    <a:pt x="84" y="107"/>
                    <a:pt x="64" y="111"/>
                    <a:pt x="42" y="135"/>
                  </a:cubicBezTo>
                  <a:cubicBezTo>
                    <a:pt x="20" y="159"/>
                    <a:pt x="4" y="191"/>
                    <a:pt x="4" y="191"/>
                  </a:cubicBezTo>
                  <a:close/>
                </a:path>
              </a:pathLst>
            </a:custGeom>
            <a:blipFill dpi="0" rotWithShape="1">
              <a:blip r:embed="rId8"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 name="任意多边形: 形状 47"/>
            <p:cNvSpPr/>
            <p:nvPr/>
          </p:nvSpPr>
          <p:spPr bwMode="auto">
            <a:xfrm>
              <a:off x="7549221" y="2638487"/>
              <a:ext cx="1150546" cy="1016578"/>
            </a:xfrm>
            <a:custGeom>
              <a:avLst/>
              <a:gdLst>
                <a:gd name="T0" fmla="*/ 44 w 370"/>
                <a:gd name="T1" fmla="*/ 0 h 327"/>
                <a:gd name="T2" fmla="*/ 121 w 370"/>
                <a:gd name="T3" fmla="*/ 276 h 327"/>
                <a:gd name="T4" fmla="*/ 189 w 370"/>
                <a:gd name="T5" fmla="*/ 304 h 327"/>
                <a:gd name="T6" fmla="*/ 178 w 370"/>
                <a:gd name="T7" fmla="*/ 311 h 327"/>
                <a:gd name="T8" fmla="*/ 160 w 370"/>
                <a:gd name="T9" fmla="*/ 318 h 327"/>
                <a:gd name="T10" fmla="*/ 257 w 370"/>
                <a:gd name="T11" fmla="*/ 315 h 327"/>
                <a:gd name="T12" fmla="*/ 356 w 370"/>
                <a:gd name="T13" fmla="*/ 277 h 327"/>
                <a:gd name="T14" fmla="*/ 258 w 370"/>
                <a:gd name="T15" fmla="*/ 252 h 327"/>
                <a:gd name="T16" fmla="*/ 163 w 370"/>
                <a:gd name="T17" fmla="*/ 190 h 327"/>
                <a:gd name="T18" fmla="*/ 274 w 370"/>
                <a:gd name="T19" fmla="*/ 241 h 327"/>
                <a:gd name="T20" fmla="*/ 370 w 370"/>
                <a:gd name="T21" fmla="*/ 252 h 327"/>
                <a:gd name="T22" fmla="*/ 357 w 370"/>
                <a:gd name="T23" fmla="*/ 242 h 327"/>
                <a:gd name="T24" fmla="*/ 335 w 370"/>
                <a:gd name="T25" fmla="*/ 212 h 327"/>
                <a:gd name="T26" fmla="*/ 289 w 370"/>
                <a:gd name="T27" fmla="*/ 116 h 327"/>
                <a:gd name="T28" fmla="*/ 197 w 370"/>
                <a:gd name="T29" fmla="*/ 62 h 327"/>
                <a:gd name="T30" fmla="*/ 207 w 370"/>
                <a:gd name="T31" fmla="*/ 75 h 327"/>
                <a:gd name="T32" fmla="*/ 124 w 370"/>
                <a:gd name="T33" fmla="*/ 70 h 327"/>
                <a:gd name="T34" fmla="*/ 44 w 370"/>
                <a:gd name="T35" fmla="*/ 0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0" h="327">
                  <a:moveTo>
                    <a:pt x="44" y="0"/>
                  </a:moveTo>
                  <a:cubicBezTo>
                    <a:pt x="44" y="0"/>
                    <a:pt x="0" y="194"/>
                    <a:pt x="121" y="276"/>
                  </a:cubicBezTo>
                  <a:cubicBezTo>
                    <a:pt x="143" y="291"/>
                    <a:pt x="166" y="299"/>
                    <a:pt x="189" y="304"/>
                  </a:cubicBezTo>
                  <a:cubicBezTo>
                    <a:pt x="185" y="307"/>
                    <a:pt x="182" y="310"/>
                    <a:pt x="178" y="311"/>
                  </a:cubicBezTo>
                  <a:cubicBezTo>
                    <a:pt x="167" y="316"/>
                    <a:pt x="160" y="318"/>
                    <a:pt x="160" y="318"/>
                  </a:cubicBezTo>
                  <a:cubicBezTo>
                    <a:pt x="160" y="318"/>
                    <a:pt x="204" y="327"/>
                    <a:pt x="257" y="315"/>
                  </a:cubicBezTo>
                  <a:cubicBezTo>
                    <a:pt x="309" y="303"/>
                    <a:pt x="356" y="277"/>
                    <a:pt x="356" y="277"/>
                  </a:cubicBezTo>
                  <a:cubicBezTo>
                    <a:pt x="356" y="277"/>
                    <a:pt x="308" y="271"/>
                    <a:pt x="258" y="252"/>
                  </a:cubicBezTo>
                  <a:cubicBezTo>
                    <a:pt x="209" y="232"/>
                    <a:pt x="163" y="190"/>
                    <a:pt x="163" y="190"/>
                  </a:cubicBezTo>
                  <a:cubicBezTo>
                    <a:pt x="163" y="190"/>
                    <a:pt x="225" y="229"/>
                    <a:pt x="274" y="241"/>
                  </a:cubicBezTo>
                  <a:cubicBezTo>
                    <a:pt x="322" y="254"/>
                    <a:pt x="370" y="252"/>
                    <a:pt x="370" y="252"/>
                  </a:cubicBezTo>
                  <a:cubicBezTo>
                    <a:pt x="357" y="242"/>
                    <a:pt x="357" y="242"/>
                    <a:pt x="357" y="242"/>
                  </a:cubicBezTo>
                  <a:cubicBezTo>
                    <a:pt x="350" y="235"/>
                    <a:pt x="342" y="226"/>
                    <a:pt x="335" y="212"/>
                  </a:cubicBezTo>
                  <a:cubicBezTo>
                    <a:pt x="321" y="186"/>
                    <a:pt x="310" y="140"/>
                    <a:pt x="289" y="116"/>
                  </a:cubicBezTo>
                  <a:cubicBezTo>
                    <a:pt x="261" y="84"/>
                    <a:pt x="229" y="70"/>
                    <a:pt x="197" y="62"/>
                  </a:cubicBezTo>
                  <a:cubicBezTo>
                    <a:pt x="201" y="66"/>
                    <a:pt x="204" y="70"/>
                    <a:pt x="207" y="75"/>
                  </a:cubicBezTo>
                  <a:cubicBezTo>
                    <a:pt x="178" y="71"/>
                    <a:pt x="149" y="74"/>
                    <a:pt x="124" y="70"/>
                  </a:cubicBezTo>
                  <a:cubicBezTo>
                    <a:pt x="60" y="60"/>
                    <a:pt x="44" y="0"/>
                    <a:pt x="44" y="0"/>
                  </a:cubicBezTo>
                  <a:close/>
                </a:path>
              </a:pathLst>
            </a:custGeom>
            <a:blipFill dpi="0" rotWithShape="1">
              <a:blip r:embed="rId9"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 name="任意多边形: 形状 48"/>
            <p:cNvSpPr/>
            <p:nvPr/>
          </p:nvSpPr>
          <p:spPr bwMode="auto">
            <a:xfrm>
              <a:off x="7545281" y="2107870"/>
              <a:ext cx="531930" cy="661958"/>
            </a:xfrm>
            <a:custGeom>
              <a:avLst/>
              <a:gdLst>
                <a:gd name="T0" fmla="*/ 135 w 171"/>
                <a:gd name="T1" fmla="*/ 213 h 213"/>
                <a:gd name="T2" fmla="*/ 102 w 171"/>
                <a:gd name="T3" fmla="*/ 198 h 213"/>
                <a:gd name="T4" fmla="*/ 19 w 171"/>
                <a:gd name="T5" fmla="*/ 135 h 213"/>
                <a:gd name="T6" fmla="*/ 31 w 171"/>
                <a:gd name="T7" fmla="*/ 0 h 213"/>
                <a:gd name="T8" fmla="*/ 68 w 171"/>
                <a:gd name="T9" fmla="*/ 47 h 213"/>
                <a:gd name="T10" fmla="*/ 138 w 171"/>
                <a:gd name="T11" fmla="*/ 89 h 213"/>
                <a:gd name="T12" fmla="*/ 144 w 171"/>
                <a:gd name="T13" fmla="*/ 207 h 213"/>
                <a:gd name="T14" fmla="*/ 113 w 171"/>
                <a:gd name="T15" fmla="*/ 143 h 213"/>
                <a:gd name="T16" fmla="*/ 72 w 171"/>
                <a:gd name="T17" fmla="*/ 115 h 213"/>
                <a:gd name="T18" fmla="*/ 118 w 171"/>
                <a:gd name="T19" fmla="*/ 162 h 213"/>
                <a:gd name="T20" fmla="*/ 135 w 171"/>
                <a:gd name="T21" fmla="*/ 21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1" h="213">
                  <a:moveTo>
                    <a:pt x="135" y="213"/>
                  </a:moveTo>
                  <a:cubicBezTo>
                    <a:pt x="135" y="213"/>
                    <a:pt x="124" y="207"/>
                    <a:pt x="102" y="198"/>
                  </a:cubicBezTo>
                  <a:cubicBezTo>
                    <a:pt x="80" y="189"/>
                    <a:pt x="34" y="178"/>
                    <a:pt x="19" y="135"/>
                  </a:cubicBezTo>
                  <a:cubicBezTo>
                    <a:pt x="0" y="80"/>
                    <a:pt x="31" y="0"/>
                    <a:pt x="31" y="0"/>
                  </a:cubicBezTo>
                  <a:cubicBezTo>
                    <a:pt x="31" y="0"/>
                    <a:pt x="35" y="33"/>
                    <a:pt x="68" y="47"/>
                  </a:cubicBezTo>
                  <a:cubicBezTo>
                    <a:pt x="101" y="60"/>
                    <a:pt x="112" y="58"/>
                    <a:pt x="138" y="89"/>
                  </a:cubicBezTo>
                  <a:cubicBezTo>
                    <a:pt x="171" y="128"/>
                    <a:pt x="144" y="207"/>
                    <a:pt x="144" y="207"/>
                  </a:cubicBezTo>
                  <a:cubicBezTo>
                    <a:pt x="144" y="207"/>
                    <a:pt x="134" y="165"/>
                    <a:pt x="113" y="143"/>
                  </a:cubicBezTo>
                  <a:cubicBezTo>
                    <a:pt x="92" y="120"/>
                    <a:pt x="72" y="115"/>
                    <a:pt x="72" y="115"/>
                  </a:cubicBezTo>
                  <a:cubicBezTo>
                    <a:pt x="72" y="115"/>
                    <a:pt x="104" y="129"/>
                    <a:pt x="118" y="162"/>
                  </a:cubicBezTo>
                  <a:cubicBezTo>
                    <a:pt x="133" y="194"/>
                    <a:pt x="135" y="213"/>
                    <a:pt x="135" y="213"/>
                  </a:cubicBezTo>
                  <a:close/>
                </a:path>
              </a:pathLst>
            </a:custGeom>
            <a:blipFill dpi="0" rotWithShape="1">
              <a:blip r:embed="rId10"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 name="任意多边形: 形状 49"/>
            <p:cNvSpPr/>
            <p:nvPr/>
          </p:nvSpPr>
          <p:spPr bwMode="auto">
            <a:xfrm>
              <a:off x="8083778" y="3689214"/>
              <a:ext cx="915446" cy="612048"/>
            </a:xfrm>
            <a:custGeom>
              <a:avLst/>
              <a:gdLst>
                <a:gd name="T0" fmla="*/ 289 w 294"/>
                <a:gd name="T1" fmla="*/ 154 h 197"/>
                <a:gd name="T2" fmla="*/ 240 w 294"/>
                <a:gd name="T3" fmla="*/ 164 h 197"/>
                <a:gd name="T4" fmla="*/ 97 w 294"/>
                <a:gd name="T5" fmla="*/ 162 h 197"/>
                <a:gd name="T6" fmla="*/ 0 w 294"/>
                <a:gd name="T7" fmla="*/ 2 h 197"/>
                <a:gd name="T8" fmla="*/ 79 w 294"/>
                <a:gd name="T9" fmla="*/ 24 h 197"/>
                <a:gd name="T10" fmla="*/ 192 w 294"/>
                <a:gd name="T11" fmla="*/ 14 h 197"/>
                <a:gd name="T12" fmla="*/ 294 w 294"/>
                <a:gd name="T13" fmla="*/ 140 h 197"/>
                <a:gd name="T14" fmla="*/ 207 w 294"/>
                <a:gd name="T15" fmla="*/ 93 h 197"/>
                <a:gd name="T16" fmla="*/ 138 w 294"/>
                <a:gd name="T17" fmla="*/ 96 h 197"/>
                <a:gd name="T18" fmla="*/ 229 w 294"/>
                <a:gd name="T19" fmla="*/ 110 h 197"/>
                <a:gd name="T20" fmla="*/ 289 w 294"/>
                <a:gd name="T21" fmla="*/ 15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4" h="197">
                  <a:moveTo>
                    <a:pt x="289" y="154"/>
                  </a:moveTo>
                  <a:cubicBezTo>
                    <a:pt x="289" y="154"/>
                    <a:pt x="272" y="156"/>
                    <a:pt x="240" y="164"/>
                  </a:cubicBezTo>
                  <a:cubicBezTo>
                    <a:pt x="208" y="173"/>
                    <a:pt x="149" y="197"/>
                    <a:pt x="97" y="162"/>
                  </a:cubicBezTo>
                  <a:cubicBezTo>
                    <a:pt x="30" y="116"/>
                    <a:pt x="0" y="2"/>
                    <a:pt x="0" y="2"/>
                  </a:cubicBezTo>
                  <a:cubicBezTo>
                    <a:pt x="0" y="2"/>
                    <a:pt x="31" y="35"/>
                    <a:pt x="79" y="24"/>
                  </a:cubicBezTo>
                  <a:cubicBezTo>
                    <a:pt x="127" y="12"/>
                    <a:pt x="137" y="0"/>
                    <a:pt x="192" y="14"/>
                  </a:cubicBezTo>
                  <a:cubicBezTo>
                    <a:pt x="259" y="30"/>
                    <a:pt x="294" y="140"/>
                    <a:pt x="294" y="140"/>
                  </a:cubicBezTo>
                  <a:cubicBezTo>
                    <a:pt x="294" y="140"/>
                    <a:pt x="249" y="102"/>
                    <a:pt x="207" y="93"/>
                  </a:cubicBezTo>
                  <a:cubicBezTo>
                    <a:pt x="166" y="85"/>
                    <a:pt x="138" y="96"/>
                    <a:pt x="138" y="96"/>
                  </a:cubicBezTo>
                  <a:cubicBezTo>
                    <a:pt x="138" y="96"/>
                    <a:pt x="187" y="86"/>
                    <a:pt x="229" y="110"/>
                  </a:cubicBezTo>
                  <a:cubicBezTo>
                    <a:pt x="271" y="134"/>
                    <a:pt x="289" y="154"/>
                    <a:pt x="289" y="154"/>
                  </a:cubicBezTo>
                  <a:close/>
                </a:path>
              </a:pathLst>
            </a:custGeom>
            <a:blipFill dpi="0" rotWithShape="1">
              <a:blip r:embed="rId11"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1" name="任意多边形: 形状 50"/>
            <p:cNvSpPr/>
            <p:nvPr/>
          </p:nvSpPr>
          <p:spPr bwMode="auto">
            <a:xfrm>
              <a:off x="9713718" y="3636678"/>
              <a:ext cx="404530" cy="684286"/>
            </a:xfrm>
            <a:custGeom>
              <a:avLst/>
              <a:gdLst>
                <a:gd name="T0" fmla="*/ 91 w 130"/>
                <a:gd name="T1" fmla="*/ 53 h 220"/>
                <a:gd name="T2" fmla="*/ 92 w 130"/>
                <a:gd name="T3" fmla="*/ 69 h 220"/>
                <a:gd name="T4" fmla="*/ 80 w 130"/>
                <a:gd name="T5" fmla="*/ 53 h 220"/>
                <a:gd name="T6" fmla="*/ 71 w 130"/>
                <a:gd name="T7" fmla="*/ 0 h 220"/>
                <a:gd name="T8" fmla="*/ 12 w 130"/>
                <a:gd name="T9" fmla="*/ 66 h 220"/>
                <a:gd name="T10" fmla="*/ 7 w 130"/>
                <a:gd name="T11" fmla="*/ 121 h 220"/>
                <a:gd name="T12" fmla="*/ 0 w 130"/>
                <a:gd name="T13" fmla="*/ 115 h 220"/>
                <a:gd name="T14" fmla="*/ 35 w 130"/>
                <a:gd name="T15" fmla="*/ 173 h 220"/>
                <a:gd name="T16" fmla="*/ 71 w 130"/>
                <a:gd name="T17" fmla="*/ 220 h 220"/>
                <a:gd name="T18" fmla="*/ 72 w 130"/>
                <a:gd name="T19" fmla="*/ 219 h 220"/>
                <a:gd name="T20" fmla="*/ 82 w 130"/>
                <a:gd name="T21" fmla="*/ 187 h 220"/>
                <a:gd name="T22" fmla="*/ 70 w 130"/>
                <a:gd name="T23" fmla="*/ 107 h 220"/>
                <a:gd name="T24" fmla="*/ 93 w 130"/>
                <a:gd name="T25" fmla="*/ 164 h 220"/>
                <a:gd name="T26" fmla="*/ 91 w 130"/>
                <a:gd name="T27" fmla="*/ 205 h 220"/>
                <a:gd name="T28" fmla="*/ 119 w 130"/>
                <a:gd name="T29" fmla="*/ 158 h 220"/>
                <a:gd name="T30" fmla="*/ 120 w 130"/>
                <a:gd name="T31" fmla="*/ 152 h 220"/>
                <a:gd name="T32" fmla="*/ 91 w 130"/>
                <a:gd name="T33" fmla="*/ 53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0" h="220">
                  <a:moveTo>
                    <a:pt x="91" y="53"/>
                  </a:moveTo>
                  <a:cubicBezTo>
                    <a:pt x="92" y="69"/>
                    <a:pt x="92" y="69"/>
                    <a:pt x="92" y="69"/>
                  </a:cubicBezTo>
                  <a:cubicBezTo>
                    <a:pt x="88" y="63"/>
                    <a:pt x="83" y="58"/>
                    <a:pt x="80" y="53"/>
                  </a:cubicBezTo>
                  <a:cubicBezTo>
                    <a:pt x="64" y="32"/>
                    <a:pt x="71" y="0"/>
                    <a:pt x="71" y="0"/>
                  </a:cubicBezTo>
                  <a:cubicBezTo>
                    <a:pt x="71" y="0"/>
                    <a:pt x="27" y="22"/>
                    <a:pt x="12" y="66"/>
                  </a:cubicBezTo>
                  <a:cubicBezTo>
                    <a:pt x="5" y="85"/>
                    <a:pt x="4" y="104"/>
                    <a:pt x="7" y="121"/>
                  </a:cubicBezTo>
                  <a:cubicBezTo>
                    <a:pt x="5" y="119"/>
                    <a:pt x="2" y="117"/>
                    <a:pt x="0" y="115"/>
                  </a:cubicBezTo>
                  <a:cubicBezTo>
                    <a:pt x="2" y="140"/>
                    <a:pt x="18" y="159"/>
                    <a:pt x="35" y="173"/>
                  </a:cubicBezTo>
                  <a:cubicBezTo>
                    <a:pt x="64" y="198"/>
                    <a:pt x="71" y="220"/>
                    <a:pt x="71" y="220"/>
                  </a:cubicBezTo>
                  <a:cubicBezTo>
                    <a:pt x="71" y="220"/>
                    <a:pt x="72" y="219"/>
                    <a:pt x="72" y="219"/>
                  </a:cubicBezTo>
                  <a:cubicBezTo>
                    <a:pt x="76" y="211"/>
                    <a:pt x="79" y="200"/>
                    <a:pt x="82" y="187"/>
                  </a:cubicBezTo>
                  <a:cubicBezTo>
                    <a:pt x="92" y="144"/>
                    <a:pt x="70" y="107"/>
                    <a:pt x="70" y="107"/>
                  </a:cubicBezTo>
                  <a:cubicBezTo>
                    <a:pt x="70" y="107"/>
                    <a:pt x="87" y="131"/>
                    <a:pt x="93" y="164"/>
                  </a:cubicBezTo>
                  <a:cubicBezTo>
                    <a:pt x="95" y="176"/>
                    <a:pt x="93" y="191"/>
                    <a:pt x="91" y="205"/>
                  </a:cubicBezTo>
                  <a:cubicBezTo>
                    <a:pt x="101" y="195"/>
                    <a:pt x="113" y="180"/>
                    <a:pt x="119" y="158"/>
                  </a:cubicBezTo>
                  <a:cubicBezTo>
                    <a:pt x="119" y="156"/>
                    <a:pt x="120" y="154"/>
                    <a:pt x="120" y="152"/>
                  </a:cubicBezTo>
                  <a:cubicBezTo>
                    <a:pt x="130" y="110"/>
                    <a:pt x="107" y="73"/>
                    <a:pt x="91" y="53"/>
                  </a:cubicBezTo>
                  <a:close/>
                </a:path>
              </a:pathLst>
            </a:custGeom>
            <a:blipFill dpi="0" rotWithShape="1">
              <a:blip r:embed="rId12"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2" name="任意多边形: 形状 51"/>
            <p:cNvSpPr/>
            <p:nvPr/>
          </p:nvSpPr>
          <p:spPr bwMode="auto">
            <a:xfrm>
              <a:off x="9328890" y="852251"/>
              <a:ext cx="266622" cy="484648"/>
            </a:xfrm>
            <a:custGeom>
              <a:avLst/>
              <a:gdLst>
                <a:gd name="T0" fmla="*/ 28 w 86"/>
                <a:gd name="T1" fmla="*/ 37 h 156"/>
                <a:gd name="T2" fmla="*/ 27 w 86"/>
                <a:gd name="T3" fmla="*/ 48 h 156"/>
                <a:gd name="T4" fmla="*/ 35 w 86"/>
                <a:gd name="T5" fmla="*/ 37 h 156"/>
                <a:gd name="T6" fmla="*/ 43 w 86"/>
                <a:gd name="T7" fmla="*/ 0 h 156"/>
                <a:gd name="T8" fmla="*/ 80 w 86"/>
                <a:gd name="T9" fmla="*/ 49 h 156"/>
                <a:gd name="T10" fmla="*/ 82 w 86"/>
                <a:gd name="T11" fmla="*/ 88 h 156"/>
                <a:gd name="T12" fmla="*/ 86 w 86"/>
                <a:gd name="T13" fmla="*/ 84 h 156"/>
                <a:gd name="T14" fmla="*/ 61 w 86"/>
                <a:gd name="T15" fmla="*/ 124 h 156"/>
                <a:gd name="T16" fmla="*/ 35 w 86"/>
                <a:gd name="T17" fmla="*/ 156 h 156"/>
                <a:gd name="T18" fmla="*/ 35 w 86"/>
                <a:gd name="T19" fmla="*/ 156 h 156"/>
                <a:gd name="T20" fmla="*/ 29 w 86"/>
                <a:gd name="T21" fmla="*/ 133 h 156"/>
                <a:gd name="T22" fmla="*/ 40 w 86"/>
                <a:gd name="T23" fmla="*/ 76 h 156"/>
                <a:gd name="T24" fmla="*/ 23 w 86"/>
                <a:gd name="T25" fmla="*/ 115 h 156"/>
                <a:gd name="T26" fmla="*/ 23 w 86"/>
                <a:gd name="T27" fmla="*/ 145 h 156"/>
                <a:gd name="T28" fmla="*/ 6 w 86"/>
                <a:gd name="T29" fmla="*/ 111 h 156"/>
                <a:gd name="T30" fmla="*/ 5 w 86"/>
                <a:gd name="T31" fmla="*/ 106 h 156"/>
                <a:gd name="T32" fmla="*/ 28 w 86"/>
                <a:gd name="T33" fmla="*/ 37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6" h="156">
                  <a:moveTo>
                    <a:pt x="28" y="37"/>
                  </a:moveTo>
                  <a:cubicBezTo>
                    <a:pt x="27" y="48"/>
                    <a:pt x="27" y="48"/>
                    <a:pt x="27" y="48"/>
                  </a:cubicBezTo>
                  <a:cubicBezTo>
                    <a:pt x="30" y="44"/>
                    <a:pt x="33" y="40"/>
                    <a:pt x="35" y="37"/>
                  </a:cubicBezTo>
                  <a:cubicBezTo>
                    <a:pt x="47" y="23"/>
                    <a:pt x="43" y="0"/>
                    <a:pt x="43" y="0"/>
                  </a:cubicBezTo>
                  <a:cubicBezTo>
                    <a:pt x="43" y="0"/>
                    <a:pt x="71" y="17"/>
                    <a:pt x="80" y="49"/>
                  </a:cubicBezTo>
                  <a:cubicBezTo>
                    <a:pt x="84" y="63"/>
                    <a:pt x="84" y="76"/>
                    <a:pt x="82" y="88"/>
                  </a:cubicBezTo>
                  <a:cubicBezTo>
                    <a:pt x="83" y="87"/>
                    <a:pt x="85" y="85"/>
                    <a:pt x="86" y="84"/>
                  </a:cubicBezTo>
                  <a:cubicBezTo>
                    <a:pt x="84" y="101"/>
                    <a:pt x="73" y="114"/>
                    <a:pt x="61" y="124"/>
                  </a:cubicBezTo>
                  <a:cubicBezTo>
                    <a:pt x="41" y="141"/>
                    <a:pt x="35" y="156"/>
                    <a:pt x="35" y="156"/>
                  </a:cubicBezTo>
                  <a:cubicBezTo>
                    <a:pt x="35" y="156"/>
                    <a:pt x="35" y="156"/>
                    <a:pt x="35" y="156"/>
                  </a:cubicBezTo>
                  <a:cubicBezTo>
                    <a:pt x="33" y="150"/>
                    <a:pt x="31" y="142"/>
                    <a:pt x="29" y="133"/>
                  </a:cubicBezTo>
                  <a:cubicBezTo>
                    <a:pt x="24" y="102"/>
                    <a:pt x="40" y="76"/>
                    <a:pt x="40" y="76"/>
                  </a:cubicBezTo>
                  <a:cubicBezTo>
                    <a:pt x="40" y="76"/>
                    <a:pt x="28" y="93"/>
                    <a:pt x="23" y="115"/>
                  </a:cubicBezTo>
                  <a:cubicBezTo>
                    <a:pt x="21" y="124"/>
                    <a:pt x="22" y="135"/>
                    <a:pt x="23" y="145"/>
                  </a:cubicBezTo>
                  <a:cubicBezTo>
                    <a:pt x="16" y="138"/>
                    <a:pt x="9" y="126"/>
                    <a:pt x="6" y="111"/>
                  </a:cubicBezTo>
                  <a:cubicBezTo>
                    <a:pt x="5" y="109"/>
                    <a:pt x="5" y="108"/>
                    <a:pt x="5" y="106"/>
                  </a:cubicBezTo>
                  <a:cubicBezTo>
                    <a:pt x="0" y="76"/>
                    <a:pt x="17" y="51"/>
                    <a:pt x="28" y="37"/>
                  </a:cubicBezTo>
                  <a:close/>
                </a:path>
              </a:pathLst>
            </a:custGeom>
            <a:blipFill dpi="0" rotWithShape="1">
              <a:blip r:embed="rId13"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3" name="任意多边形: 形状 52"/>
            <p:cNvSpPr/>
            <p:nvPr/>
          </p:nvSpPr>
          <p:spPr bwMode="auto">
            <a:xfrm>
              <a:off x="8808780" y="2353477"/>
              <a:ext cx="392709" cy="751270"/>
            </a:xfrm>
            <a:custGeom>
              <a:avLst/>
              <a:gdLst>
                <a:gd name="T0" fmla="*/ 44 w 126"/>
                <a:gd name="T1" fmla="*/ 57 h 242"/>
                <a:gd name="T2" fmla="*/ 41 w 126"/>
                <a:gd name="T3" fmla="*/ 74 h 242"/>
                <a:gd name="T4" fmla="*/ 55 w 126"/>
                <a:gd name="T5" fmla="*/ 58 h 242"/>
                <a:gd name="T6" fmla="*/ 69 w 126"/>
                <a:gd name="T7" fmla="*/ 0 h 242"/>
                <a:gd name="T8" fmla="*/ 120 w 126"/>
                <a:gd name="T9" fmla="*/ 75 h 242"/>
                <a:gd name="T10" fmla="*/ 120 w 126"/>
                <a:gd name="T11" fmla="*/ 135 h 242"/>
                <a:gd name="T12" fmla="*/ 126 w 126"/>
                <a:gd name="T13" fmla="*/ 130 h 242"/>
                <a:gd name="T14" fmla="*/ 87 w 126"/>
                <a:gd name="T15" fmla="*/ 192 h 242"/>
                <a:gd name="T16" fmla="*/ 46 w 126"/>
                <a:gd name="T17" fmla="*/ 242 h 242"/>
                <a:gd name="T18" fmla="*/ 45 w 126"/>
                <a:gd name="T19" fmla="*/ 241 h 242"/>
                <a:gd name="T20" fmla="*/ 39 w 126"/>
                <a:gd name="T21" fmla="*/ 206 h 242"/>
                <a:gd name="T22" fmla="*/ 59 w 126"/>
                <a:gd name="T23" fmla="*/ 117 h 242"/>
                <a:gd name="T24" fmla="*/ 31 w 126"/>
                <a:gd name="T25" fmla="*/ 179 h 242"/>
                <a:gd name="T26" fmla="*/ 28 w 126"/>
                <a:gd name="T27" fmla="*/ 225 h 242"/>
                <a:gd name="T28" fmla="*/ 6 w 126"/>
                <a:gd name="T29" fmla="*/ 172 h 242"/>
                <a:gd name="T30" fmla="*/ 5 w 126"/>
                <a:gd name="T31" fmla="*/ 165 h 242"/>
                <a:gd name="T32" fmla="*/ 44 w 126"/>
                <a:gd name="T33" fmla="*/ 57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6" h="242">
                  <a:moveTo>
                    <a:pt x="44" y="57"/>
                  </a:moveTo>
                  <a:cubicBezTo>
                    <a:pt x="41" y="74"/>
                    <a:pt x="41" y="74"/>
                    <a:pt x="41" y="74"/>
                  </a:cubicBezTo>
                  <a:cubicBezTo>
                    <a:pt x="47" y="68"/>
                    <a:pt x="51" y="62"/>
                    <a:pt x="55" y="58"/>
                  </a:cubicBezTo>
                  <a:cubicBezTo>
                    <a:pt x="73" y="36"/>
                    <a:pt x="69" y="0"/>
                    <a:pt x="69" y="0"/>
                  </a:cubicBezTo>
                  <a:cubicBezTo>
                    <a:pt x="69" y="0"/>
                    <a:pt x="110" y="26"/>
                    <a:pt x="120" y="75"/>
                  </a:cubicBezTo>
                  <a:cubicBezTo>
                    <a:pt x="125" y="97"/>
                    <a:pt x="124" y="117"/>
                    <a:pt x="120" y="135"/>
                  </a:cubicBezTo>
                  <a:cubicBezTo>
                    <a:pt x="122" y="134"/>
                    <a:pt x="124" y="132"/>
                    <a:pt x="126" y="130"/>
                  </a:cubicBezTo>
                  <a:cubicBezTo>
                    <a:pt x="122" y="157"/>
                    <a:pt x="104" y="177"/>
                    <a:pt x="87" y="192"/>
                  </a:cubicBezTo>
                  <a:cubicBezTo>
                    <a:pt x="55" y="218"/>
                    <a:pt x="46" y="242"/>
                    <a:pt x="46" y="242"/>
                  </a:cubicBezTo>
                  <a:cubicBezTo>
                    <a:pt x="46" y="242"/>
                    <a:pt x="45" y="241"/>
                    <a:pt x="45" y="241"/>
                  </a:cubicBezTo>
                  <a:cubicBezTo>
                    <a:pt x="42" y="232"/>
                    <a:pt x="40" y="220"/>
                    <a:pt x="39" y="206"/>
                  </a:cubicBezTo>
                  <a:cubicBezTo>
                    <a:pt x="33" y="158"/>
                    <a:pt x="59" y="117"/>
                    <a:pt x="59" y="117"/>
                  </a:cubicBezTo>
                  <a:cubicBezTo>
                    <a:pt x="59" y="117"/>
                    <a:pt x="39" y="144"/>
                    <a:pt x="31" y="179"/>
                  </a:cubicBezTo>
                  <a:cubicBezTo>
                    <a:pt x="27" y="192"/>
                    <a:pt x="27" y="209"/>
                    <a:pt x="28" y="225"/>
                  </a:cubicBezTo>
                  <a:cubicBezTo>
                    <a:pt x="19" y="213"/>
                    <a:pt x="10" y="196"/>
                    <a:pt x="6" y="172"/>
                  </a:cubicBezTo>
                  <a:cubicBezTo>
                    <a:pt x="5" y="169"/>
                    <a:pt x="5" y="167"/>
                    <a:pt x="5" y="165"/>
                  </a:cubicBezTo>
                  <a:cubicBezTo>
                    <a:pt x="0" y="118"/>
                    <a:pt x="27" y="78"/>
                    <a:pt x="44" y="57"/>
                  </a:cubicBezTo>
                  <a:close/>
                </a:path>
              </a:pathLst>
            </a:custGeom>
            <a:blipFill dpi="0" rotWithShape="1">
              <a:blip r:embed="rId14"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4" name="任意多边形: 形状 53"/>
            <p:cNvSpPr/>
            <p:nvPr/>
          </p:nvSpPr>
          <p:spPr bwMode="auto">
            <a:xfrm>
              <a:off x="10206247" y="3707602"/>
              <a:ext cx="484648" cy="640943"/>
            </a:xfrm>
            <a:custGeom>
              <a:avLst/>
              <a:gdLst>
                <a:gd name="T0" fmla="*/ 86 w 156"/>
                <a:gd name="T1" fmla="*/ 41 h 206"/>
                <a:gd name="T2" fmla="*/ 77 w 156"/>
                <a:gd name="T3" fmla="*/ 56 h 206"/>
                <a:gd name="T4" fmla="*/ 95 w 156"/>
                <a:gd name="T5" fmla="*/ 46 h 206"/>
                <a:gd name="T6" fmla="*/ 131 w 156"/>
                <a:gd name="T7" fmla="*/ 0 h 206"/>
                <a:gd name="T8" fmla="*/ 146 w 156"/>
                <a:gd name="T9" fmla="*/ 87 h 206"/>
                <a:gd name="T10" fmla="*/ 122 w 156"/>
                <a:gd name="T11" fmla="*/ 141 h 206"/>
                <a:gd name="T12" fmla="*/ 130 w 156"/>
                <a:gd name="T13" fmla="*/ 138 h 206"/>
                <a:gd name="T14" fmla="*/ 70 w 156"/>
                <a:gd name="T15" fmla="*/ 178 h 206"/>
                <a:gd name="T16" fmla="*/ 14 w 156"/>
                <a:gd name="T17" fmla="*/ 206 h 206"/>
                <a:gd name="T18" fmla="*/ 14 w 156"/>
                <a:gd name="T19" fmla="*/ 205 h 206"/>
                <a:gd name="T20" fmla="*/ 22 w 156"/>
                <a:gd name="T21" fmla="*/ 171 h 206"/>
                <a:gd name="T22" fmla="*/ 75 w 156"/>
                <a:gd name="T23" fmla="*/ 101 h 206"/>
                <a:gd name="T24" fmla="*/ 26 w 156"/>
                <a:gd name="T25" fmla="*/ 144 h 206"/>
                <a:gd name="T26" fmla="*/ 5 w 156"/>
                <a:gd name="T27" fmla="*/ 184 h 206"/>
                <a:gd name="T28" fmla="*/ 6 w 156"/>
                <a:gd name="T29" fmla="*/ 128 h 206"/>
                <a:gd name="T30" fmla="*/ 8 w 156"/>
                <a:gd name="T31" fmla="*/ 122 h 206"/>
                <a:gd name="T32" fmla="*/ 86 w 156"/>
                <a:gd name="T33" fmla="*/ 41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6" h="206">
                  <a:moveTo>
                    <a:pt x="86" y="41"/>
                  </a:moveTo>
                  <a:cubicBezTo>
                    <a:pt x="77" y="56"/>
                    <a:pt x="77" y="56"/>
                    <a:pt x="77" y="56"/>
                  </a:cubicBezTo>
                  <a:cubicBezTo>
                    <a:pt x="84" y="52"/>
                    <a:pt x="90" y="49"/>
                    <a:pt x="95" y="46"/>
                  </a:cubicBezTo>
                  <a:cubicBezTo>
                    <a:pt x="120" y="34"/>
                    <a:pt x="131" y="0"/>
                    <a:pt x="131" y="0"/>
                  </a:cubicBezTo>
                  <a:cubicBezTo>
                    <a:pt x="131" y="0"/>
                    <a:pt x="156" y="40"/>
                    <a:pt x="146" y="87"/>
                  </a:cubicBezTo>
                  <a:cubicBezTo>
                    <a:pt x="142" y="108"/>
                    <a:pt x="133" y="126"/>
                    <a:pt x="122" y="141"/>
                  </a:cubicBezTo>
                  <a:cubicBezTo>
                    <a:pt x="124" y="140"/>
                    <a:pt x="127" y="139"/>
                    <a:pt x="130" y="138"/>
                  </a:cubicBezTo>
                  <a:cubicBezTo>
                    <a:pt x="115" y="160"/>
                    <a:pt x="91" y="171"/>
                    <a:pt x="70" y="178"/>
                  </a:cubicBezTo>
                  <a:cubicBezTo>
                    <a:pt x="32" y="189"/>
                    <a:pt x="14" y="206"/>
                    <a:pt x="14" y="206"/>
                  </a:cubicBezTo>
                  <a:cubicBezTo>
                    <a:pt x="14" y="206"/>
                    <a:pt x="14" y="205"/>
                    <a:pt x="14" y="205"/>
                  </a:cubicBezTo>
                  <a:cubicBezTo>
                    <a:pt x="15" y="196"/>
                    <a:pt x="18" y="184"/>
                    <a:pt x="22" y="171"/>
                  </a:cubicBezTo>
                  <a:cubicBezTo>
                    <a:pt x="36" y="126"/>
                    <a:pt x="75" y="101"/>
                    <a:pt x="75" y="101"/>
                  </a:cubicBezTo>
                  <a:cubicBezTo>
                    <a:pt x="75" y="101"/>
                    <a:pt x="47" y="116"/>
                    <a:pt x="26" y="144"/>
                  </a:cubicBezTo>
                  <a:cubicBezTo>
                    <a:pt x="18" y="155"/>
                    <a:pt x="11" y="169"/>
                    <a:pt x="5" y="184"/>
                  </a:cubicBezTo>
                  <a:cubicBezTo>
                    <a:pt x="2" y="170"/>
                    <a:pt x="0" y="151"/>
                    <a:pt x="6" y="128"/>
                  </a:cubicBezTo>
                  <a:cubicBezTo>
                    <a:pt x="7" y="126"/>
                    <a:pt x="8" y="124"/>
                    <a:pt x="8" y="122"/>
                  </a:cubicBezTo>
                  <a:cubicBezTo>
                    <a:pt x="23" y="78"/>
                    <a:pt x="62" y="53"/>
                    <a:pt x="86" y="41"/>
                  </a:cubicBezTo>
                  <a:close/>
                </a:path>
              </a:pathLst>
            </a:custGeom>
            <a:blipFill dpi="0" rotWithShape="1">
              <a:blip r:embed="rId15"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5" name="任意多边形: 形状 54"/>
            <p:cNvSpPr/>
            <p:nvPr/>
          </p:nvSpPr>
          <p:spPr bwMode="auto">
            <a:xfrm>
              <a:off x="10822235" y="2604339"/>
              <a:ext cx="363814" cy="470200"/>
            </a:xfrm>
            <a:custGeom>
              <a:avLst/>
              <a:gdLst>
                <a:gd name="T0" fmla="*/ 61 w 117"/>
                <a:gd name="T1" fmla="*/ 29 h 151"/>
                <a:gd name="T2" fmla="*/ 55 w 117"/>
                <a:gd name="T3" fmla="*/ 40 h 151"/>
                <a:gd name="T4" fmla="*/ 69 w 117"/>
                <a:gd name="T5" fmla="*/ 33 h 151"/>
                <a:gd name="T6" fmla="*/ 95 w 117"/>
                <a:gd name="T7" fmla="*/ 0 h 151"/>
                <a:gd name="T8" fmla="*/ 111 w 117"/>
                <a:gd name="T9" fmla="*/ 67 h 151"/>
                <a:gd name="T10" fmla="*/ 95 w 117"/>
                <a:gd name="T11" fmla="*/ 107 h 151"/>
                <a:gd name="T12" fmla="*/ 101 w 117"/>
                <a:gd name="T13" fmla="*/ 105 h 151"/>
                <a:gd name="T14" fmla="*/ 56 w 117"/>
                <a:gd name="T15" fmla="*/ 132 h 151"/>
                <a:gd name="T16" fmla="*/ 14 w 117"/>
                <a:gd name="T17" fmla="*/ 151 h 151"/>
                <a:gd name="T18" fmla="*/ 13 w 117"/>
                <a:gd name="T19" fmla="*/ 150 h 151"/>
                <a:gd name="T20" fmla="*/ 18 w 117"/>
                <a:gd name="T21" fmla="*/ 125 h 151"/>
                <a:gd name="T22" fmla="*/ 56 w 117"/>
                <a:gd name="T23" fmla="*/ 74 h 151"/>
                <a:gd name="T24" fmla="*/ 20 w 117"/>
                <a:gd name="T25" fmla="*/ 104 h 151"/>
                <a:gd name="T26" fmla="*/ 6 w 117"/>
                <a:gd name="T27" fmla="*/ 134 h 151"/>
                <a:gd name="T28" fmla="*/ 4 w 117"/>
                <a:gd name="T29" fmla="*/ 91 h 151"/>
                <a:gd name="T30" fmla="*/ 5 w 117"/>
                <a:gd name="T31" fmla="*/ 87 h 151"/>
                <a:gd name="T32" fmla="*/ 61 w 117"/>
                <a:gd name="T33" fmla="*/ 29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 h="151">
                  <a:moveTo>
                    <a:pt x="61" y="29"/>
                  </a:moveTo>
                  <a:cubicBezTo>
                    <a:pt x="55" y="40"/>
                    <a:pt x="55" y="40"/>
                    <a:pt x="55" y="40"/>
                  </a:cubicBezTo>
                  <a:cubicBezTo>
                    <a:pt x="60" y="37"/>
                    <a:pt x="65" y="35"/>
                    <a:pt x="69" y="33"/>
                  </a:cubicBezTo>
                  <a:cubicBezTo>
                    <a:pt x="88" y="25"/>
                    <a:pt x="95" y="0"/>
                    <a:pt x="95" y="0"/>
                  </a:cubicBezTo>
                  <a:cubicBezTo>
                    <a:pt x="95" y="0"/>
                    <a:pt x="117" y="32"/>
                    <a:pt x="111" y="67"/>
                  </a:cubicBezTo>
                  <a:cubicBezTo>
                    <a:pt x="109" y="83"/>
                    <a:pt x="103" y="96"/>
                    <a:pt x="95" y="107"/>
                  </a:cubicBezTo>
                  <a:cubicBezTo>
                    <a:pt x="97" y="106"/>
                    <a:pt x="99" y="106"/>
                    <a:pt x="101" y="105"/>
                  </a:cubicBezTo>
                  <a:cubicBezTo>
                    <a:pt x="91" y="122"/>
                    <a:pt x="73" y="129"/>
                    <a:pt x="56" y="132"/>
                  </a:cubicBezTo>
                  <a:cubicBezTo>
                    <a:pt x="27" y="139"/>
                    <a:pt x="14" y="151"/>
                    <a:pt x="14" y="151"/>
                  </a:cubicBezTo>
                  <a:cubicBezTo>
                    <a:pt x="14" y="151"/>
                    <a:pt x="14" y="151"/>
                    <a:pt x="13" y="150"/>
                  </a:cubicBezTo>
                  <a:cubicBezTo>
                    <a:pt x="14" y="143"/>
                    <a:pt x="16" y="135"/>
                    <a:pt x="18" y="125"/>
                  </a:cubicBezTo>
                  <a:cubicBezTo>
                    <a:pt x="27" y="92"/>
                    <a:pt x="56" y="74"/>
                    <a:pt x="56" y="74"/>
                  </a:cubicBezTo>
                  <a:cubicBezTo>
                    <a:pt x="56" y="74"/>
                    <a:pt x="35" y="84"/>
                    <a:pt x="20" y="104"/>
                  </a:cubicBezTo>
                  <a:cubicBezTo>
                    <a:pt x="14" y="112"/>
                    <a:pt x="9" y="123"/>
                    <a:pt x="6" y="134"/>
                  </a:cubicBezTo>
                  <a:cubicBezTo>
                    <a:pt x="3" y="123"/>
                    <a:pt x="0" y="108"/>
                    <a:pt x="4" y="91"/>
                  </a:cubicBezTo>
                  <a:cubicBezTo>
                    <a:pt x="4" y="89"/>
                    <a:pt x="5" y="88"/>
                    <a:pt x="5" y="87"/>
                  </a:cubicBezTo>
                  <a:cubicBezTo>
                    <a:pt x="14" y="54"/>
                    <a:pt x="44" y="37"/>
                    <a:pt x="61" y="29"/>
                  </a:cubicBezTo>
                  <a:close/>
                </a:path>
              </a:pathLst>
            </a:custGeom>
            <a:blipFill dpi="0" rotWithShape="1">
              <a:blip r:embed="rId16"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sp>
        <p:nvSpPr>
          <p:cNvPr id="56" name="Title 1"/>
          <p:cNvSpPr txBox="1"/>
          <p:nvPr/>
        </p:nvSpPr>
        <p:spPr>
          <a:xfrm>
            <a:off x="611505" y="175895"/>
            <a:ext cx="263588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能够准确了解顾客诉求</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611505" y="555625"/>
            <a:ext cx="7959090" cy="3138170"/>
          </a:xfrm>
          <a:prstGeom prst="rect">
            <a:avLst/>
          </a:prstGeom>
          <a:noFill/>
          <a:ln w="9525">
            <a:noFill/>
          </a:ln>
        </p:spPr>
        <p:txBody>
          <a:bodyPr wrap="square">
            <a:spAutoFit/>
          </a:bodyPr>
          <a:p>
            <a:pPr indent="0" fontAlgn="auto">
              <a:lnSpc>
                <a:spcPct val="150000"/>
              </a:lnSpc>
            </a:pPr>
            <a:r>
              <a:rPr lang="zh-CN" altLang="en-US" sz="1200" b="0">
                <a:solidFill>
                  <a:schemeClr val="tx2"/>
                </a:solidFill>
                <a:latin typeface="Arial Unicode MS" panose="020B0604020202020204" charset="-122"/>
                <a:ea typeface="Arial Unicode MS" panose="020B0604020202020204" charset="-122"/>
                <a:cs typeface="宋体" panose="02010600030101010101" pitchFamily="2" charset="-122"/>
              </a:rPr>
              <a:t>顾客</a:t>
            </a:r>
            <a:r>
              <a:rPr lang="zh-CN" altLang="en-US" sz="1200" b="0">
                <a:solidFill>
                  <a:schemeClr val="tx2"/>
                </a:solidFill>
                <a:latin typeface="Arial Unicode MS" panose="020B0604020202020204" charset="-122"/>
                <a:ea typeface="Arial Unicode MS" panose="020B0604020202020204" charset="-122"/>
                <a:cs typeface="华文楷体" panose="02010600040101010101" charset="-122"/>
              </a:rPr>
              <a:t>：“明明规定居民照明电价每度五毛六，为啥怎么算都不对劲，成了五毛九分多。”</a:t>
            </a:r>
            <a:endParaRPr lang="zh-CN" altLang="en-US" sz="1200" b="0">
              <a:solidFill>
                <a:schemeClr val="tx2"/>
              </a:solidFill>
              <a:latin typeface="Arial Unicode MS" panose="020B0604020202020204" charset="-122"/>
              <a:ea typeface="Arial Unicode MS" panose="020B0604020202020204" charset="-122"/>
              <a:cs typeface="华文楷体" panose="02010600040101010101" charset="-122"/>
            </a:endParaRPr>
          </a:p>
          <a:p>
            <a:pPr indent="0" fontAlgn="auto">
              <a:lnSpc>
                <a:spcPct val="150000"/>
              </a:lnSpc>
            </a:pPr>
            <a:r>
              <a:rPr lang="zh-CN" altLang="en-US" sz="1200" b="0">
                <a:solidFill>
                  <a:schemeClr val="accent2"/>
                </a:solidFill>
                <a:latin typeface="Arial Unicode MS" panose="020B0604020202020204" charset="-122"/>
                <a:ea typeface="Arial Unicode MS" panose="020B0604020202020204" charset="-122"/>
                <a:cs typeface="华文楷体" panose="02010600040101010101" charset="-122"/>
              </a:rPr>
              <a:t>客服：“先生，您别着急，我们这就给您核实。”</a:t>
            </a:r>
            <a:endParaRPr lang="zh-CN" altLang="en-US" sz="1200" b="0">
              <a:solidFill>
                <a:schemeClr val="accent2"/>
              </a:solidFill>
              <a:latin typeface="Arial Unicode MS" panose="020B0604020202020204" charset="-122"/>
              <a:ea typeface="Arial Unicode MS" panose="020B0604020202020204" charset="-122"/>
              <a:cs typeface="华文楷体" panose="02010600040101010101" charset="-122"/>
            </a:endParaRPr>
          </a:p>
          <a:p>
            <a:pPr indent="0" fontAlgn="auto">
              <a:lnSpc>
                <a:spcPct val="150000"/>
              </a:lnSpc>
            </a:pPr>
            <a:r>
              <a:rPr lang="zh-CN" altLang="en-US" sz="1200" b="0">
                <a:solidFill>
                  <a:schemeClr val="accent2"/>
                </a:solidFill>
                <a:latin typeface="Arial Unicode MS" panose="020B0604020202020204" charset="-122"/>
                <a:ea typeface="Arial Unicode MS" panose="020B0604020202020204" charset="-122"/>
                <a:cs typeface="华文楷体" panose="02010600040101010101" charset="-122"/>
              </a:rPr>
              <a:t>“先生，我们没有搞错，是您家的用电量超过了第一档标准，进入了第二档，电费自然就高了，这是阶梯电价带来的变化。”李楠说。随即她耐心地向顾客解释阶梯电价政策。   “您今后要注意节约用电，尽可能选择节能型电器，一旦超过3120度，就进入了第三档用电量标准，每度电价就成了八毛六。”“其实夏季过后，我们已通过短信对用电量较大的一户一表顾客进行了提醒，您是否没有留意？”</a:t>
            </a:r>
            <a:endParaRPr lang="zh-CN" altLang="en-US" sz="1200" b="0">
              <a:solidFill>
                <a:schemeClr val="tx2"/>
              </a:solidFill>
              <a:latin typeface="Arial Unicode MS" panose="020B0604020202020204" charset="-122"/>
              <a:ea typeface="Arial Unicode MS" panose="020B0604020202020204" charset="-122"/>
              <a:cs typeface="华文楷体" panose="02010600040101010101" charset="-122"/>
            </a:endParaRPr>
          </a:p>
          <a:p>
            <a:pPr indent="0" fontAlgn="auto">
              <a:lnSpc>
                <a:spcPct val="150000"/>
              </a:lnSpc>
            </a:pPr>
            <a:r>
              <a:rPr lang="zh-CN" altLang="en-US" sz="1200" b="0">
                <a:solidFill>
                  <a:schemeClr val="tx2"/>
                </a:solidFill>
                <a:latin typeface="Arial Unicode MS" panose="020B0604020202020204" charset="-122"/>
                <a:ea typeface="Arial Unicode MS" panose="020B0604020202020204" charset="-122"/>
                <a:cs typeface="宋体" panose="02010600030101010101" pitchFamily="2" charset="-122"/>
              </a:rPr>
              <a:t>顾客</a:t>
            </a:r>
            <a:r>
              <a:rPr lang="zh-CN" altLang="en-US" sz="1200" b="0">
                <a:solidFill>
                  <a:schemeClr val="tx2"/>
                </a:solidFill>
                <a:latin typeface="Arial Unicode MS" panose="020B0604020202020204" charset="-122"/>
                <a:ea typeface="Arial Unicode MS" panose="020B0604020202020204" charset="-122"/>
                <a:cs typeface="华文楷体" panose="02010600040101010101" charset="-122"/>
              </a:rPr>
              <a:t>：“前段时间我换了手机号码，短信可能没有收到。看来是错怪你们了，不好意思啊。”</a:t>
            </a:r>
            <a:endParaRPr lang="zh-CN" altLang="en-US" sz="1200" b="0">
              <a:solidFill>
                <a:schemeClr val="tx2"/>
              </a:solidFill>
              <a:latin typeface="Arial Unicode MS" panose="020B0604020202020204" charset="-122"/>
              <a:ea typeface="Arial Unicode MS" panose="020B0604020202020204" charset="-122"/>
              <a:cs typeface="华文楷体" panose="02010600040101010101" charset="-122"/>
            </a:endParaRPr>
          </a:p>
          <a:p>
            <a:pPr indent="0" fontAlgn="auto">
              <a:lnSpc>
                <a:spcPct val="150000"/>
              </a:lnSpc>
            </a:pPr>
            <a:r>
              <a:rPr lang="zh-CN" altLang="en-US" sz="1200" b="0">
                <a:solidFill>
                  <a:schemeClr val="accent2"/>
                </a:solidFill>
                <a:latin typeface="Arial Unicode MS" panose="020B0604020202020204" charset="-122"/>
                <a:ea typeface="Arial Unicode MS" panose="020B0604020202020204" charset="-122"/>
                <a:cs typeface="华文楷体" panose="02010600040101010101" charset="-122"/>
              </a:rPr>
              <a:t>客服：“不客气，为您服务是我们的职责。” “为确保顾客及时了解用电信息，我们提供了3种方式查询：一是登录"河南电力95598"，通过网上营业厅查询。二是通过智能手机电费咨询应用，及时获取电费信息、用电信息。三是拨打95598服务热线查询。这里有宣传资料，有啥疑问欢迎咨询，也欢迎您多提宝贵意见。”</a:t>
            </a:r>
            <a:endParaRPr lang="zh-CN" altLang="en-US" sz="1200" b="0">
              <a:solidFill>
                <a:schemeClr val="tx2"/>
              </a:solidFill>
              <a:latin typeface="Arial Unicode MS" panose="020B0604020202020204" charset="-122"/>
              <a:ea typeface="Arial Unicode MS" panose="020B0604020202020204" charset="-122"/>
              <a:cs typeface="华文楷体" panose="02010600040101010101" charset="-122"/>
            </a:endParaRPr>
          </a:p>
          <a:p>
            <a:pPr indent="0" fontAlgn="auto">
              <a:lnSpc>
                <a:spcPct val="150000"/>
              </a:lnSpc>
            </a:pPr>
            <a:r>
              <a:rPr lang="zh-CN" altLang="en-US" sz="1200" b="0">
                <a:solidFill>
                  <a:schemeClr val="tx2"/>
                </a:solidFill>
                <a:latin typeface="Arial Unicode MS" panose="020B0604020202020204" charset="-122"/>
                <a:ea typeface="Arial Unicode MS" panose="020B0604020202020204" charset="-122"/>
                <a:cs typeface="宋体" panose="02010600030101010101" pitchFamily="2" charset="-122"/>
              </a:rPr>
              <a:t>顾客</a:t>
            </a:r>
            <a:r>
              <a:rPr lang="zh-CN" altLang="en-US" sz="1200" b="0">
                <a:solidFill>
                  <a:schemeClr val="tx2"/>
                </a:solidFill>
                <a:latin typeface="Arial Unicode MS" panose="020B0604020202020204" charset="-122"/>
                <a:ea typeface="Arial Unicode MS" panose="020B0604020202020204" charset="-122"/>
                <a:cs typeface="华文楷体" panose="02010600040101010101" charset="-122"/>
              </a:rPr>
              <a:t>：“太感谢了，这里服务真好</a:t>
            </a:r>
            <a:r>
              <a:rPr lang="en-US" altLang="zh-CN" sz="1200" b="0">
                <a:solidFill>
                  <a:schemeClr val="tx2"/>
                </a:solidFill>
                <a:latin typeface="Arial Unicode MS" panose="020B0604020202020204" charset="-122"/>
                <a:ea typeface="Arial Unicode MS" panose="020B0604020202020204" charset="-122"/>
                <a:cs typeface="华文楷体" panose="02010600040101010101" charset="-122"/>
              </a:rPr>
              <a:t>……”</a:t>
            </a:r>
            <a:endParaRPr lang="en-US" altLang="zh-CN" sz="1200" b="0">
              <a:solidFill>
                <a:schemeClr val="tx2"/>
              </a:solidFill>
              <a:latin typeface="Arial Unicode MS" panose="020B0604020202020204" charset="-122"/>
              <a:ea typeface="Arial Unicode MS" panose="020B0604020202020204" charset="-122"/>
              <a:cs typeface="华文楷体" panose="02010600040101010101" charset="-122"/>
            </a:endParaRPr>
          </a:p>
        </p:txBody>
      </p:sp>
      <p:sp>
        <p:nvSpPr>
          <p:cNvPr id="2" name="文本框 1"/>
          <p:cNvSpPr txBox="1"/>
          <p:nvPr/>
        </p:nvSpPr>
        <p:spPr>
          <a:xfrm>
            <a:off x="1679575" y="3793490"/>
            <a:ext cx="6891020" cy="922020"/>
          </a:xfrm>
          <a:prstGeom prst="rect">
            <a:avLst/>
          </a:prstGeom>
          <a:noFill/>
          <a:ln w="9525">
            <a:noFill/>
          </a:ln>
        </p:spPr>
        <p:txBody>
          <a:bodyPr wrap="square">
            <a:spAutoFit/>
          </a:bodyPr>
          <a:p>
            <a:pPr indent="0" fontAlgn="auto">
              <a:lnSpc>
                <a:spcPct val="150000"/>
              </a:lnSpc>
            </a:pPr>
            <a:r>
              <a:rPr lang="zh-CN" altLang="en-US" b="0">
                <a:solidFill>
                  <a:srgbClr val="50706D"/>
                </a:solidFill>
                <a:latin typeface="Arial Unicode MS" panose="020B0604020202020204" charset="-122"/>
                <a:ea typeface="Arial Unicode MS" panose="020B0604020202020204" charset="-122"/>
                <a:cs typeface="幼圆" panose="02010509060101010101" charset="-122"/>
              </a:rPr>
              <a:t>在该案例中，顾客由于没有收到短信，对电力公司形成了误解，客服人员通过解释和说明消除了顾客对公司的误解</a:t>
            </a:r>
            <a:endParaRPr lang="zh-CN" altLang="en-US" b="0">
              <a:solidFill>
                <a:srgbClr val="50706D"/>
              </a:solidFill>
              <a:latin typeface="Arial Unicode MS" panose="020B0604020202020204" charset="-122"/>
              <a:ea typeface="Arial Unicode MS" panose="020B0604020202020204" charset="-122"/>
              <a:cs typeface="幼圆" panose="020105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ox(in)">
                                      <p:cBhvr>
                                        <p:cTn id="7" dur="20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1000" fill="hold"/>
                                        <p:tgtEl>
                                          <p:spTgt spid="2"/>
                                        </p:tgtEl>
                                        <p:attrNameLst>
                                          <p:attrName>ppt_x</p:attrName>
                                        </p:attrNameLst>
                                      </p:cBhvr>
                                      <p:tavLst>
                                        <p:tav tm="0">
                                          <p:val>
                                            <p:strVal val="#ppt_x"/>
                                          </p:val>
                                        </p:tav>
                                        <p:tav tm="100000">
                                          <p:val>
                                            <p:strVal val="#ppt_x"/>
                                          </p:val>
                                        </p:tav>
                                      </p:tavLst>
                                    </p:anim>
                                    <p:anim calcmode="lin" valueType="num">
                                      <p:cBhvr additive="base">
                                        <p:cTn id="17"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81660" y="3714115"/>
            <a:ext cx="836930" cy="1163320"/>
            <a:chOff x="7545281" y="777387"/>
            <a:chExt cx="3665723" cy="5568853"/>
          </a:xfrm>
        </p:grpSpPr>
        <p:sp>
          <p:nvSpPr>
            <p:cNvPr id="37" name="任意多边形: 形状 36"/>
            <p:cNvSpPr/>
            <p:nvPr/>
          </p:nvSpPr>
          <p:spPr bwMode="auto">
            <a:xfrm>
              <a:off x="7676622" y="2638487"/>
              <a:ext cx="3534382" cy="3707753"/>
            </a:xfrm>
            <a:custGeom>
              <a:avLst/>
              <a:gdLst>
                <a:gd name="T0" fmla="*/ 1111 w 1136"/>
                <a:gd name="T1" fmla="*/ 196 h 1193"/>
                <a:gd name="T2" fmla="*/ 1006 w 1136"/>
                <a:gd name="T3" fmla="*/ 399 h 1193"/>
                <a:gd name="T4" fmla="*/ 843 w 1136"/>
                <a:gd name="T5" fmla="*/ 688 h 1193"/>
                <a:gd name="T6" fmla="*/ 837 w 1136"/>
                <a:gd name="T7" fmla="*/ 760 h 1193"/>
                <a:gd name="T8" fmla="*/ 299 w 1136"/>
                <a:gd name="T9" fmla="*/ 760 h 1193"/>
                <a:gd name="T10" fmla="*/ 293 w 1136"/>
                <a:gd name="T11" fmla="*/ 688 h 1193"/>
                <a:gd name="T12" fmla="*/ 130 w 1136"/>
                <a:gd name="T13" fmla="*/ 399 h 1193"/>
                <a:gd name="T14" fmla="*/ 24 w 1136"/>
                <a:gd name="T15" fmla="*/ 196 h 1193"/>
                <a:gd name="T16" fmla="*/ 0 w 1136"/>
                <a:gd name="T17" fmla="*/ 21 h 1193"/>
                <a:gd name="T18" fmla="*/ 3 w 1136"/>
                <a:gd name="T19" fmla="*/ 55 h 1193"/>
                <a:gd name="T20" fmla="*/ 101 w 1136"/>
                <a:gd name="T21" fmla="*/ 323 h 1193"/>
                <a:gd name="T22" fmla="*/ 314 w 1136"/>
                <a:gd name="T23" fmla="*/ 632 h 1193"/>
                <a:gd name="T24" fmla="*/ 335 w 1136"/>
                <a:gd name="T25" fmla="*/ 710 h 1193"/>
                <a:gd name="T26" fmla="*/ 452 w 1136"/>
                <a:gd name="T27" fmla="*/ 790 h 1193"/>
                <a:gd name="T28" fmla="*/ 445 w 1136"/>
                <a:gd name="T29" fmla="*/ 724 h 1193"/>
                <a:gd name="T30" fmla="*/ 279 w 1136"/>
                <a:gd name="T31" fmla="*/ 456 h 1193"/>
                <a:gd name="T32" fmla="*/ 202 w 1136"/>
                <a:gd name="T33" fmla="*/ 311 h 1193"/>
                <a:gd name="T34" fmla="*/ 179 w 1136"/>
                <a:gd name="T35" fmla="*/ 166 h 1193"/>
                <a:gd name="T36" fmla="*/ 181 w 1136"/>
                <a:gd name="T37" fmla="*/ 166 h 1193"/>
                <a:gd name="T38" fmla="*/ 211 w 1136"/>
                <a:gd name="T39" fmla="*/ 308 h 1193"/>
                <a:gd name="T40" fmla="*/ 294 w 1136"/>
                <a:gd name="T41" fmla="*/ 445 h 1193"/>
                <a:gd name="T42" fmla="*/ 481 w 1136"/>
                <a:gd name="T43" fmla="*/ 715 h 1193"/>
                <a:gd name="T44" fmla="*/ 493 w 1136"/>
                <a:gd name="T45" fmla="*/ 789 h 1193"/>
                <a:gd name="T46" fmla="*/ 486 w 1136"/>
                <a:gd name="T47" fmla="*/ 589 h 1193"/>
                <a:gd name="T48" fmla="*/ 394 w 1136"/>
                <a:gd name="T49" fmla="*/ 410 h 1193"/>
                <a:gd name="T50" fmla="*/ 336 w 1136"/>
                <a:gd name="T51" fmla="*/ 230 h 1193"/>
                <a:gd name="T52" fmla="*/ 328 w 1136"/>
                <a:gd name="T53" fmla="*/ 111 h 1193"/>
                <a:gd name="T54" fmla="*/ 361 w 1136"/>
                <a:gd name="T55" fmla="*/ 290 h 1193"/>
                <a:gd name="T56" fmla="*/ 415 w 1136"/>
                <a:gd name="T57" fmla="*/ 412 h 1193"/>
                <a:gd name="T58" fmla="*/ 573 w 1136"/>
                <a:gd name="T59" fmla="*/ 721 h 1193"/>
                <a:gd name="T60" fmla="*/ 585 w 1136"/>
                <a:gd name="T61" fmla="*/ 692 h 1193"/>
                <a:gd name="T62" fmla="*/ 645 w 1136"/>
                <a:gd name="T63" fmla="*/ 335 h 1193"/>
                <a:gd name="T64" fmla="*/ 671 w 1136"/>
                <a:gd name="T65" fmla="*/ 78 h 1193"/>
                <a:gd name="T66" fmla="*/ 675 w 1136"/>
                <a:gd name="T67" fmla="*/ 117 h 1193"/>
                <a:gd name="T68" fmla="*/ 653 w 1136"/>
                <a:gd name="T69" fmla="*/ 414 h 1193"/>
                <a:gd name="T70" fmla="*/ 619 w 1136"/>
                <a:gd name="T71" fmla="*/ 722 h 1193"/>
                <a:gd name="T72" fmla="*/ 680 w 1136"/>
                <a:gd name="T73" fmla="*/ 770 h 1193"/>
                <a:gd name="T74" fmla="*/ 838 w 1136"/>
                <a:gd name="T75" fmla="*/ 426 h 1193"/>
                <a:gd name="T76" fmla="*/ 886 w 1136"/>
                <a:gd name="T77" fmla="*/ 344 h 1193"/>
                <a:gd name="T78" fmla="*/ 929 w 1136"/>
                <a:gd name="T79" fmla="*/ 238 h 1193"/>
                <a:gd name="T80" fmla="*/ 950 w 1136"/>
                <a:gd name="T81" fmla="*/ 143 h 1193"/>
                <a:gd name="T82" fmla="*/ 958 w 1136"/>
                <a:gd name="T83" fmla="*/ 96 h 1193"/>
                <a:gd name="T84" fmla="*/ 947 w 1136"/>
                <a:gd name="T85" fmla="*/ 200 h 1193"/>
                <a:gd name="T86" fmla="*/ 921 w 1136"/>
                <a:gd name="T87" fmla="*/ 299 h 1193"/>
                <a:gd name="T88" fmla="*/ 879 w 1136"/>
                <a:gd name="T89" fmla="*/ 394 h 1193"/>
                <a:gd name="T90" fmla="*/ 719 w 1136"/>
                <a:gd name="T91" fmla="*/ 784 h 1193"/>
                <a:gd name="T92" fmla="*/ 805 w 1136"/>
                <a:gd name="T93" fmla="*/ 687 h 1193"/>
                <a:gd name="T94" fmla="*/ 894 w 1136"/>
                <a:gd name="T95" fmla="*/ 511 h 1193"/>
                <a:gd name="T96" fmla="*/ 1074 w 1136"/>
                <a:gd name="T97" fmla="*/ 258 h 1193"/>
                <a:gd name="T98" fmla="*/ 1134 w 1136"/>
                <a:gd name="T99" fmla="*/ 36 h 1193"/>
                <a:gd name="T100" fmla="*/ 1135 w 1136"/>
                <a:gd name="T101" fmla="*/ 36 h 1193"/>
                <a:gd name="T102" fmla="*/ 833 w 1136"/>
                <a:gd name="T103" fmla="*/ 887 h 1193"/>
                <a:gd name="T104" fmla="*/ 302 w 1136"/>
                <a:gd name="T105" fmla="*/ 987 h 1193"/>
                <a:gd name="T106" fmla="*/ 568 w 1136"/>
                <a:gd name="T107" fmla="*/ 1101 h 1193"/>
                <a:gd name="T108" fmla="*/ 725 w 1136"/>
                <a:gd name="T109" fmla="*/ 1135 h 1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36" h="1193">
                  <a:moveTo>
                    <a:pt x="1135" y="36"/>
                  </a:moveTo>
                  <a:cubicBezTo>
                    <a:pt x="1135" y="42"/>
                    <a:pt x="1135" y="49"/>
                    <a:pt x="1135" y="56"/>
                  </a:cubicBezTo>
                  <a:cubicBezTo>
                    <a:pt x="1134" y="63"/>
                    <a:pt x="1134" y="70"/>
                    <a:pt x="1133" y="78"/>
                  </a:cubicBezTo>
                  <a:cubicBezTo>
                    <a:pt x="1133" y="86"/>
                    <a:pt x="1131" y="95"/>
                    <a:pt x="1130" y="104"/>
                  </a:cubicBezTo>
                  <a:cubicBezTo>
                    <a:pt x="1129" y="113"/>
                    <a:pt x="1128" y="123"/>
                    <a:pt x="1126" y="133"/>
                  </a:cubicBezTo>
                  <a:cubicBezTo>
                    <a:pt x="1122" y="152"/>
                    <a:pt x="1118" y="174"/>
                    <a:pt x="1111" y="196"/>
                  </a:cubicBezTo>
                  <a:cubicBezTo>
                    <a:pt x="1104" y="218"/>
                    <a:pt x="1096" y="241"/>
                    <a:pt x="1086" y="264"/>
                  </a:cubicBezTo>
                  <a:cubicBezTo>
                    <a:pt x="1075" y="287"/>
                    <a:pt x="1063" y="310"/>
                    <a:pt x="1049" y="332"/>
                  </a:cubicBezTo>
                  <a:cubicBezTo>
                    <a:pt x="1046" y="338"/>
                    <a:pt x="1042" y="344"/>
                    <a:pt x="1039" y="349"/>
                  </a:cubicBezTo>
                  <a:cubicBezTo>
                    <a:pt x="1037" y="352"/>
                    <a:pt x="1035" y="355"/>
                    <a:pt x="1033" y="358"/>
                  </a:cubicBezTo>
                  <a:cubicBezTo>
                    <a:pt x="1028" y="366"/>
                    <a:pt x="1028" y="366"/>
                    <a:pt x="1028" y="366"/>
                  </a:cubicBezTo>
                  <a:cubicBezTo>
                    <a:pt x="1020" y="377"/>
                    <a:pt x="1013" y="388"/>
                    <a:pt x="1006" y="399"/>
                  </a:cubicBezTo>
                  <a:cubicBezTo>
                    <a:pt x="976" y="444"/>
                    <a:pt x="944" y="487"/>
                    <a:pt x="917" y="528"/>
                  </a:cubicBezTo>
                  <a:cubicBezTo>
                    <a:pt x="889" y="569"/>
                    <a:pt x="867" y="608"/>
                    <a:pt x="855" y="644"/>
                  </a:cubicBezTo>
                  <a:cubicBezTo>
                    <a:pt x="853" y="649"/>
                    <a:pt x="852" y="653"/>
                    <a:pt x="851" y="658"/>
                  </a:cubicBezTo>
                  <a:cubicBezTo>
                    <a:pt x="849" y="662"/>
                    <a:pt x="848" y="666"/>
                    <a:pt x="847" y="670"/>
                  </a:cubicBezTo>
                  <a:cubicBezTo>
                    <a:pt x="846" y="674"/>
                    <a:pt x="845" y="678"/>
                    <a:pt x="844" y="682"/>
                  </a:cubicBezTo>
                  <a:cubicBezTo>
                    <a:pt x="844" y="684"/>
                    <a:pt x="843" y="686"/>
                    <a:pt x="843" y="688"/>
                  </a:cubicBezTo>
                  <a:cubicBezTo>
                    <a:pt x="842" y="690"/>
                    <a:pt x="842" y="692"/>
                    <a:pt x="842" y="694"/>
                  </a:cubicBezTo>
                  <a:cubicBezTo>
                    <a:pt x="841" y="702"/>
                    <a:pt x="839" y="709"/>
                    <a:pt x="839" y="715"/>
                  </a:cubicBezTo>
                  <a:cubicBezTo>
                    <a:pt x="838" y="722"/>
                    <a:pt x="838" y="728"/>
                    <a:pt x="837" y="733"/>
                  </a:cubicBezTo>
                  <a:cubicBezTo>
                    <a:pt x="837" y="736"/>
                    <a:pt x="837" y="738"/>
                    <a:pt x="837" y="741"/>
                  </a:cubicBezTo>
                  <a:cubicBezTo>
                    <a:pt x="837" y="743"/>
                    <a:pt x="837" y="746"/>
                    <a:pt x="837" y="748"/>
                  </a:cubicBezTo>
                  <a:cubicBezTo>
                    <a:pt x="837" y="753"/>
                    <a:pt x="837" y="756"/>
                    <a:pt x="837" y="760"/>
                  </a:cubicBezTo>
                  <a:cubicBezTo>
                    <a:pt x="837" y="766"/>
                    <a:pt x="837" y="769"/>
                    <a:pt x="837" y="769"/>
                  </a:cubicBezTo>
                  <a:cubicBezTo>
                    <a:pt x="833" y="787"/>
                    <a:pt x="833" y="787"/>
                    <a:pt x="833" y="787"/>
                  </a:cubicBezTo>
                  <a:cubicBezTo>
                    <a:pt x="830" y="790"/>
                    <a:pt x="761" y="853"/>
                    <a:pt x="568" y="853"/>
                  </a:cubicBezTo>
                  <a:cubicBezTo>
                    <a:pt x="374" y="853"/>
                    <a:pt x="305" y="790"/>
                    <a:pt x="302" y="787"/>
                  </a:cubicBezTo>
                  <a:cubicBezTo>
                    <a:pt x="299" y="769"/>
                    <a:pt x="299" y="769"/>
                    <a:pt x="299" y="769"/>
                  </a:cubicBezTo>
                  <a:cubicBezTo>
                    <a:pt x="299" y="769"/>
                    <a:pt x="299" y="766"/>
                    <a:pt x="299" y="760"/>
                  </a:cubicBezTo>
                  <a:cubicBezTo>
                    <a:pt x="299" y="756"/>
                    <a:pt x="299" y="753"/>
                    <a:pt x="299" y="748"/>
                  </a:cubicBezTo>
                  <a:cubicBezTo>
                    <a:pt x="298" y="746"/>
                    <a:pt x="298" y="743"/>
                    <a:pt x="298" y="741"/>
                  </a:cubicBezTo>
                  <a:cubicBezTo>
                    <a:pt x="298" y="738"/>
                    <a:pt x="298" y="736"/>
                    <a:pt x="298" y="733"/>
                  </a:cubicBezTo>
                  <a:cubicBezTo>
                    <a:pt x="298" y="728"/>
                    <a:pt x="297" y="722"/>
                    <a:pt x="297" y="715"/>
                  </a:cubicBezTo>
                  <a:cubicBezTo>
                    <a:pt x="296" y="709"/>
                    <a:pt x="295" y="702"/>
                    <a:pt x="294" y="694"/>
                  </a:cubicBezTo>
                  <a:cubicBezTo>
                    <a:pt x="293" y="692"/>
                    <a:pt x="293" y="690"/>
                    <a:pt x="293" y="688"/>
                  </a:cubicBezTo>
                  <a:cubicBezTo>
                    <a:pt x="292" y="686"/>
                    <a:pt x="292" y="684"/>
                    <a:pt x="291" y="682"/>
                  </a:cubicBezTo>
                  <a:cubicBezTo>
                    <a:pt x="290" y="678"/>
                    <a:pt x="289" y="674"/>
                    <a:pt x="288" y="670"/>
                  </a:cubicBezTo>
                  <a:cubicBezTo>
                    <a:pt x="288" y="666"/>
                    <a:pt x="286" y="662"/>
                    <a:pt x="285" y="658"/>
                  </a:cubicBezTo>
                  <a:cubicBezTo>
                    <a:pt x="283" y="653"/>
                    <a:pt x="282" y="649"/>
                    <a:pt x="281" y="644"/>
                  </a:cubicBezTo>
                  <a:cubicBezTo>
                    <a:pt x="268" y="608"/>
                    <a:pt x="246" y="569"/>
                    <a:pt x="218" y="528"/>
                  </a:cubicBezTo>
                  <a:cubicBezTo>
                    <a:pt x="191" y="487"/>
                    <a:pt x="160" y="444"/>
                    <a:pt x="130" y="399"/>
                  </a:cubicBezTo>
                  <a:cubicBezTo>
                    <a:pt x="122" y="388"/>
                    <a:pt x="115" y="377"/>
                    <a:pt x="108" y="366"/>
                  </a:cubicBezTo>
                  <a:cubicBezTo>
                    <a:pt x="102" y="358"/>
                    <a:pt x="102" y="358"/>
                    <a:pt x="102" y="358"/>
                  </a:cubicBezTo>
                  <a:cubicBezTo>
                    <a:pt x="100" y="355"/>
                    <a:pt x="99" y="352"/>
                    <a:pt x="97" y="349"/>
                  </a:cubicBezTo>
                  <a:cubicBezTo>
                    <a:pt x="93" y="344"/>
                    <a:pt x="90" y="338"/>
                    <a:pt x="86" y="332"/>
                  </a:cubicBezTo>
                  <a:cubicBezTo>
                    <a:pt x="73" y="310"/>
                    <a:pt x="60" y="287"/>
                    <a:pt x="50" y="264"/>
                  </a:cubicBezTo>
                  <a:cubicBezTo>
                    <a:pt x="39" y="241"/>
                    <a:pt x="31" y="218"/>
                    <a:pt x="24" y="196"/>
                  </a:cubicBezTo>
                  <a:cubicBezTo>
                    <a:pt x="17" y="174"/>
                    <a:pt x="13" y="152"/>
                    <a:pt x="9" y="133"/>
                  </a:cubicBezTo>
                  <a:cubicBezTo>
                    <a:pt x="8" y="123"/>
                    <a:pt x="6" y="113"/>
                    <a:pt x="5" y="104"/>
                  </a:cubicBezTo>
                  <a:cubicBezTo>
                    <a:pt x="4" y="95"/>
                    <a:pt x="3" y="86"/>
                    <a:pt x="2" y="78"/>
                  </a:cubicBezTo>
                  <a:cubicBezTo>
                    <a:pt x="2" y="70"/>
                    <a:pt x="1" y="63"/>
                    <a:pt x="1" y="56"/>
                  </a:cubicBezTo>
                  <a:cubicBezTo>
                    <a:pt x="0" y="49"/>
                    <a:pt x="0" y="42"/>
                    <a:pt x="0" y="36"/>
                  </a:cubicBezTo>
                  <a:cubicBezTo>
                    <a:pt x="0" y="30"/>
                    <a:pt x="0" y="25"/>
                    <a:pt x="0" y="21"/>
                  </a:cubicBezTo>
                  <a:cubicBezTo>
                    <a:pt x="0" y="16"/>
                    <a:pt x="0" y="12"/>
                    <a:pt x="0" y="9"/>
                  </a:cubicBezTo>
                  <a:cubicBezTo>
                    <a:pt x="0" y="3"/>
                    <a:pt x="0" y="0"/>
                    <a:pt x="0" y="0"/>
                  </a:cubicBezTo>
                  <a:cubicBezTo>
                    <a:pt x="0" y="0"/>
                    <a:pt x="0" y="3"/>
                    <a:pt x="0" y="9"/>
                  </a:cubicBezTo>
                  <a:cubicBezTo>
                    <a:pt x="1" y="12"/>
                    <a:pt x="1" y="16"/>
                    <a:pt x="1" y="21"/>
                  </a:cubicBezTo>
                  <a:cubicBezTo>
                    <a:pt x="1" y="25"/>
                    <a:pt x="1" y="30"/>
                    <a:pt x="2" y="36"/>
                  </a:cubicBezTo>
                  <a:cubicBezTo>
                    <a:pt x="2" y="42"/>
                    <a:pt x="3" y="48"/>
                    <a:pt x="3" y="55"/>
                  </a:cubicBezTo>
                  <a:cubicBezTo>
                    <a:pt x="4" y="62"/>
                    <a:pt x="5" y="70"/>
                    <a:pt x="6" y="78"/>
                  </a:cubicBezTo>
                  <a:cubicBezTo>
                    <a:pt x="7" y="86"/>
                    <a:pt x="9" y="94"/>
                    <a:pt x="10" y="103"/>
                  </a:cubicBezTo>
                  <a:cubicBezTo>
                    <a:pt x="11" y="112"/>
                    <a:pt x="14" y="121"/>
                    <a:pt x="16" y="131"/>
                  </a:cubicBezTo>
                  <a:cubicBezTo>
                    <a:pt x="20" y="150"/>
                    <a:pt x="26" y="171"/>
                    <a:pt x="33" y="193"/>
                  </a:cubicBezTo>
                  <a:cubicBezTo>
                    <a:pt x="41" y="214"/>
                    <a:pt x="50" y="236"/>
                    <a:pt x="62" y="258"/>
                  </a:cubicBezTo>
                  <a:cubicBezTo>
                    <a:pt x="73" y="280"/>
                    <a:pt x="86" y="302"/>
                    <a:pt x="101" y="323"/>
                  </a:cubicBezTo>
                  <a:cubicBezTo>
                    <a:pt x="104" y="328"/>
                    <a:pt x="108" y="334"/>
                    <a:pt x="112" y="339"/>
                  </a:cubicBezTo>
                  <a:cubicBezTo>
                    <a:pt x="114" y="342"/>
                    <a:pt x="116" y="345"/>
                    <a:pt x="117" y="347"/>
                  </a:cubicBezTo>
                  <a:cubicBezTo>
                    <a:pt x="123" y="355"/>
                    <a:pt x="123" y="355"/>
                    <a:pt x="123" y="355"/>
                  </a:cubicBezTo>
                  <a:cubicBezTo>
                    <a:pt x="131" y="366"/>
                    <a:pt x="139" y="377"/>
                    <a:pt x="147" y="387"/>
                  </a:cubicBezTo>
                  <a:cubicBezTo>
                    <a:pt x="178" y="430"/>
                    <a:pt x="212" y="471"/>
                    <a:pt x="242" y="511"/>
                  </a:cubicBezTo>
                  <a:cubicBezTo>
                    <a:pt x="272" y="552"/>
                    <a:pt x="298" y="593"/>
                    <a:pt x="314" y="632"/>
                  </a:cubicBezTo>
                  <a:cubicBezTo>
                    <a:pt x="315" y="637"/>
                    <a:pt x="317" y="642"/>
                    <a:pt x="319" y="646"/>
                  </a:cubicBezTo>
                  <a:cubicBezTo>
                    <a:pt x="321" y="651"/>
                    <a:pt x="322" y="656"/>
                    <a:pt x="324" y="660"/>
                  </a:cubicBezTo>
                  <a:cubicBezTo>
                    <a:pt x="325" y="665"/>
                    <a:pt x="326" y="669"/>
                    <a:pt x="327" y="674"/>
                  </a:cubicBezTo>
                  <a:cubicBezTo>
                    <a:pt x="328" y="676"/>
                    <a:pt x="329" y="678"/>
                    <a:pt x="329" y="680"/>
                  </a:cubicBezTo>
                  <a:cubicBezTo>
                    <a:pt x="330" y="682"/>
                    <a:pt x="330" y="684"/>
                    <a:pt x="331" y="687"/>
                  </a:cubicBezTo>
                  <a:cubicBezTo>
                    <a:pt x="332" y="695"/>
                    <a:pt x="334" y="703"/>
                    <a:pt x="335" y="710"/>
                  </a:cubicBezTo>
                  <a:cubicBezTo>
                    <a:pt x="336" y="718"/>
                    <a:pt x="337" y="724"/>
                    <a:pt x="338" y="731"/>
                  </a:cubicBezTo>
                  <a:cubicBezTo>
                    <a:pt x="338" y="734"/>
                    <a:pt x="339" y="737"/>
                    <a:pt x="339" y="739"/>
                  </a:cubicBezTo>
                  <a:cubicBezTo>
                    <a:pt x="339" y="742"/>
                    <a:pt x="339" y="744"/>
                    <a:pt x="339" y="747"/>
                  </a:cubicBezTo>
                  <a:cubicBezTo>
                    <a:pt x="339" y="748"/>
                    <a:pt x="339" y="750"/>
                    <a:pt x="339" y="751"/>
                  </a:cubicBezTo>
                  <a:cubicBezTo>
                    <a:pt x="349" y="758"/>
                    <a:pt x="382" y="779"/>
                    <a:pt x="452" y="792"/>
                  </a:cubicBezTo>
                  <a:cubicBezTo>
                    <a:pt x="452" y="791"/>
                    <a:pt x="452" y="791"/>
                    <a:pt x="452" y="790"/>
                  </a:cubicBezTo>
                  <a:cubicBezTo>
                    <a:pt x="452" y="787"/>
                    <a:pt x="452" y="784"/>
                    <a:pt x="452" y="780"/>
                  </a:cubicBezTo>
                  <a:cubicBezTo>
                    <a:pt x="452" y="778"/>
                    <a:pt x="452" y="776"/>
                    <a:pt x="452" y="774"/>
                  </a:cubicBezTo>
                  <a:cubicBezTo>
                    <a:pt x="452" y="772"/>
                    <a:pt x="452" y="770"/>
                    <a:pt x="451" y="767"/>
                  </a:cubicBezTo>
                  <a:cubicBezTo>
                    <a:pt x="451" y="763"/>
                    <a:pt x="451" y="758"/>
                    <a:pt x="450" y="752"/>
                  </a:cubicBezTo>
                  <a:cubicBezTo>
                    <a:pt x="449" y="747"/>
                    <a:pt x="448" y="741"/>
                    <a:pt x="447" y="734"/>
                  </a:cubicBezTo>
                  <a:cubicBezTo>
                    <a:pt x="447" y="731"/>
                    <a:pt x="446" y="728"/>
                    <a:pt x="445" y="724"/>
                  </a:cubicBezTo>
                  <a:cubicBezTo>
                    <a:pt x="444" y="721"/>
                    <a:pt x="444" y="717"/>
                    <a:pt x="443" y="714"/>
                  </a:cubicBezTo>
                  <a:cubicBezTo>
                    <a:pt x="442" y="710"/>
                    <a:pt x="441" y="707"/>
                    <a:pt x="439" y="703"/>
                  </a:cubicBezTo>
                  <a:cubicBezTo>
                    <a:pt x="438" y="699"/>
                    <a:pt x="437" y="696"/>
                    <a:pt x="436" y="692"/>
                  </a:cubicBezTo>
                  <a:cubicBezTo>
                    <a:pt x="424" y="662"/>
                    <a:pt x="404" y="628"/>
                    <a:pt x="379" y="593"/>
                  </a:cubicBezTo>
                  <a:cubicBezTo>
                    <a:pt x="354" y="559"/>
                    <a:pt x="326" y="522"/>
                    <a:pt x="299" y="485"/>
                  </a:cubicBezTo>
                  <a:cubicBezTo>
                    <a:pt x="292" y="475"/>
                    <a:pt x="285" y="466"/>
                    <a:pt x="279" y="456"/>
                  </a:cubicBezTo>
                  <a:cubicBezTo>
                    <a:pt x="274" y="449"/>
                    <a:pt x="274" y="449"/>
                    <a:pt x="274" y="449"/>
                  </a:cubicBezTo>
                  <a:cubicBezTo>
                    <a:pt x="271" y="446"/>
                    <a:pt x="271" y="446"/>
                    <a:pt x="271" y="446"/>
                  </a:cubicBezTo>
                  <a:cubicBezTo>
                    <a:pt x="269" y="442"/>
                    <a:pt x="269" y="442"/>
                    <a:pt x="269" y="442"/>
                  </a:cubicBezTo>
                  <a:cubicBezTo>
                    <a:pt x="266" y="437"/>
                    <a:pt x="263" y="433"/>
                    <a:pt x="259" y="428"/>
                  </a:cubicBezTo>
                  <a:cubicBezTo>
                    <a:pt x="247" y="408"/>
                    <a:pt x="235" y="389"/>
                    <a:pt x="226" y="369"/>
                  </a:cubicBezTo>
                  <a:cubicBezTo>
                    <a:pt x="216" y="349"/>
                    <a:pt x="208" y="330"/>
                    <a:pt x="202" y="311"/>
                  </a:cubicBezTo>
                  <a:cubicBezTo>
                    <a:pt x="196" y="292"/>
                    <a:pt x="191" y="273"/>
                    <a:pt x="188" y="256"/>
                  </a:cubicBezTo>
                  <a:cubicBezTo>
                    <a:pt x="187" y="248"/>
                    <a:pt x="185" y="240"/>
                    <a:pt x="184" y="232"/>
                  </a:cubicBezTo>
                  <a:cubicBezTo>
                    <a:pt x="183" y="224"/>
                    <a:pt x="182" y="216"/>
                    <a:pt x="182" y="209"/>
                  </a:cubicBezTo>
                  <a:cubicBezTo>
                    <a:pt x="181" y="202"/>
                    <a:pt x="181" y="196"/>
                    <a:pt x="180" y="190"/>
                  </a:cubicBezTo>
                  <a:cubicBezTo>
                    <a:pt x="180" y="184"/>
                    <a:pt x="180" y="178"/>
                    <a:pt x="180" y="173"/>
                  </a:cubicBezTo>
                  <a:cubicBezTo>
                    <a:pt x="180" y="170"/>
                    <a:pt x="179" y="168"/>
                    <a:pt x="179" y="166"/>
                  </a:cubicBezTo>
                  <a:cubicBezTo>
                    <a:pt x="179" y="164"/>
                    <a:pt x="179" y="161"/>
                    <a:pt x="179" y="160"/>
                  </a:cubicBezTo>
                  <a:cubicBezTo>
                    <a:pt x="179" y="156"/>
                    <a:pt x="179" y="152"/>
                    <a:pt x="180" y="150"/>
                  </a:cubicBezTo>
                  <a:cubicBezTo>
                    <a:pt x="180" y="144"/>
                    <a:pt x="180" y="141"/>
                    <a:pt x="180" y="141"/>
                  </a:cubicBezTo>
                  <a:cubicBezTo>
                    <a:pt x="180" y="141"/>
                    <a:pt x="180" y="144"/>
                    <a:pt x="180" y="150"/>
                  </a:cubicBezTo>
                  <a:cubicBezTo>
                    <a:pt x="180" y="152"/>
                    <a:pt x="180" y="156"/>
                    <a:pt x="180" y="159"/>
                  </a:cubicBezTo>
                  <a:cubicBezTo>
                    <a:pt x="181" y="161"/>
                    <a:pt x="181" y="164"/>
                    <a:pt x="181" y="166"/>
                  </a:cubicBezTo>
                  <a:cubicBezTo>
                    <a:pt x="181" y="168"/>
                    <a:pt x="181" y="170"/>
                    <a:pt x="181" y="173"/>
                  </a:cubicBezTo>
                  <a:cubicBezTo>
                    <a:pt x="182" y="178"/>
                    <a:pt x="182" y="183"/>
                    <a:pt x="183" y="189"/>
                  </a:cubicBezTo>
                  <a:cubicBezTo>
                    <a:pt x="184" y="195"/>
                    <a:pt x="184" y="202"/>
                    <a:pt x="185" y="209"/>
                  </a:cubicBezTo>
                  <a:cubicBezTo>
                    <a:pt x="186" y="216"/>
                    <a:pt x="188" y="223"/>
                    <a:pt x="189" y="231"/>
                  </a:cubicBezTo>
                  <a:cubicBezTo>
                    <a:pt x="191" y="239"/>
                    <a:pt x="192" y="247"/>
                    <a:pt x="194" y="255"/>
                  </a:cubicBezTo>
                  <a:cubicBezTo>
                    <a:pt x="199" y="272"/>
                    <a:pt x="204" y="289"/>
                    <a:pt x="211" y="308"/>
                  </a:cubicBezTo>
                  <a:cubicBezTo>
                    <a:pt x="218" y="326"/>
                    <a:pt x="227" y="344"/>
                    <a:pt x="238" y="363"/>
                  </a:cubicBezTo>
                  <a:cubicBezTo>
                    <a:pt x="248" y="382"/>
                    <a:pt x="260" y="400"/>
                    <a:pt x="273" y="418"/>
                  </a:cubicBezTo>
                  <a:cubicBezTo>
                    <a:pt x="276" y="422"/>
                    <a:pt x="280" y="427"/>
                    <a:pt x="283" y="432"/>
                  </a:cubicBezTo>
                  <a:cubicBezTo>
                    <a:pt x="286" y="435"/>
                    <a:pt x="286" y="435"/>
                    <a:pt x="286" y="435"/>
                  </a:cubicBezTo>
                  <a:cubicBezTo>
                    <a:pt x="289" y="438"/>
                    <a:pt x="289" y="438"/>
                    <a:pt x="289" y="438"/>
                  </a:cubicBezTo>
                  <a:cubicBezTo>
                    <a:pt x="294" y="445"/>
                    <a:pt x="294" y="445"/>
                    <a:pt x="294" y="445"/>
                  </a:cubicBezTo>
                  <a:cubicBezTo>
                    <a:pt x="301" y="454"/>
                    <a:pt x="308" y="463"/>
                    <a:pt x="315" y="472"/>
                  </a:cubicBezTo>
                  <a:cubicBezTo>
                    <a:pt x="344" y="508"/>
                    <a:pt x="374" y="542"/>
                    <a:pt x="402" y="576"/>
                  </a:cubicBezTo>
                  <a:cubicBezTo>
                    <a:pt x="429" y="610"/>
                    <a:pt x="453" y="645"/>
                    <a:pt x="468" y="678"/>
                  </a:cubicBezTo>
                  <a:cubicBezTo>
                    <a:pt x="470" y="683"/>
                    <a:pt x="472" y="687"/>
                    <a:pt x="473" y="691"/>
                  </a:cubicBezTo>
                  <a:cubicBezTo>
                    <a:pt x="475" y="695"/>
                    <a:pt x="477" y="699"/>
                    <a:pt x="478" y="703"/>
                  </a:cubicBezTo>
                  <a:cubicBezTo>
                    <a:pt x="479" y="707"/>
                    <a:pt x="480" y="711"/>
                    <a:pt x="481" y="715"/>
                  </a:cubicBezTo>
                  <a:cubicBezTo>
                    <a:pt x="482" y="719"/>
                    <a:pt x="484" y="722"/>
                    <a:pt x="484" y="726"/>
                  </a:cubicBezTo>
                  <a:cubicBezTo>
                    <a:pt x="486" y="733"/>
                    <a:pt x="488" y="740"/>
                    <a:pt x="489" y="747"/>
                  </a:cubicBezTo>
                  <a:cubicBezTo>
                    <a:pt x="490" y="753"/>
                    <a:pt x="490" y="759"/>
                    <a:pt x="491" y="765"/>
                  </a:cubicBezTo>
                  <a:cubicBezTo>
                    <a:pt x="492" y="767"/>
                    <a:pt x="492" y="770"/>
                    <a:pt x="492" y="772"/>
                  </a:cubicBezTo>
                  <a:cubicBezTo>
                    <a:pt x="492" y="775"/>
                    <a:pt x="492" y="777"/>
                    <a:pt x="493" y="779"/>
                  </a:cubicBezTo>
                  <a:cubicBezTo>
                    <a:pt x="493" y="783"/>
                    <a:pt x="493" y="786"/>
                    <a:pt x="493" y="789"/>
                  </a:cubicBezTo>
                  <a:cubicBezTo>
                    <a:pt x="494" y="794"/>
                    <a:pt x="494" y="797"/>
                    <a:pt x="494" y="797"/>
                  </a:cubicBezTo>
                  <a:cubicBezTo>
                    <a:pt x="489" y="797"/>
                    <a:pt x="489" y="797"/>
                    <a:pt x="489" y="797"/>
                  </a:cubicBezTo>
                  <a:cubicBezTo>
                    <a:pt x="506" y="799"/>
                    <a:pt x="524" y="800"/>
                    <a:pt x="544" y="801"/>
                  </a:cubicBezTo>
                  <a:cubicBezTo>
                    <a:pt x="544" y="797"/>
                    <a:pt x="544" y="793"/>
                    <a:pt x="544" y="789"/>
                  </a:cubicBezTo>
                  <a:cubicBezTo>
                    <a:pt x="543" y="768"/>
                    <a:pt x="540" y="738"/>
                    <a:pt x="532" y="704"/>
                  </a:cubicBezTo>
                  <a:cubicBezTo>
                    <a:pt x="524" y="669"/>
                    <a:pt x="507" y="631"/>
                    <a:pt x="486" y="589"/>
                  </a:cubicBezTo>
                  <a:cubicBezTo>
                    <a:pt x="465" y="548"/>
                    <a:pt x="441" y="505"/>
                    <a:pt x="419" y="460"/>
                  </a:cubicBezTo>
                  <a:cubicBezTo>
                    <a:pt x="413" y="449"/>
                    <a:pt x="407" y="438"/>
                    <a:pt x="402" y="427"/>
                  </a:cubicBezTo>
                  <a:cubicBezTo>
                    <a:pt x="400" y="423"/>
                    <a:pt x="400" y="423"/>
                    <a:pt x="400" y="423"/>
                  </a:cubicBezTo>
                  <a:cubicBezTo>
                    <a:pt x="399" y="421"/>
                    <a:pt x="399" y="421"/>
                    <a:pt x="399" y="421"/>
                  </a:cubicBezTo>
                  <a:cubicBezTo>
                    <a:pt x="398" y="419"/>
                    <a:pt x="398" y="419"/>
                    <a:pt x="398" y="419"/>
                  </a:cubicBezTo>
                  <a:cubicBezTo>
                    <a:pt x="394" y="410"/>
                    <a:pt x="394" y="410"/>
                    <a:pt x="394" y="410"/>
                  </a:cubicBezTo>
                  <a:cubicBezTo>
                    <a:pt x="391" y="405"/>
                    <a:pt x="389" y="399"/>
                    <a:pt x="386" y="394"/>
                  </a:cubicBezTo>
                  <a:cubicBezTo>
                    <a:pt x="376" y="371"/>
                    <a:pt x="367" y="348"/>
                    <a:pt x="360" y="326"/>
                  </a:cubicBezTo>
                  <a:cubicBezTo>
                    <a:pt x="358" y="320"/>
                    <a:pt x="356" y="315"/>
                    <a:pt x="354" y="309"/>
                  </a:cubicBezTo>
                  <a:cubicBezTo>
                    <a:pt x="353" y="304"/>
                    <a:pt x="351" y="298"/>
                    <a:pt x="350" y="293"/>
                  </a:cubicBezTo>
                  <a:cubicBezTo>
                    <a:pt x="347" y="282"/>
                    <a:pt x="343" y="271"/>
                    <a:pt x="342" y="261"/>
                  </a:cubicBezTo>
                  <a:cubicBezTo>
                    <a:pt x="340" y="250"/>
                    <a:pt x="338" y="240"/>
                    <a:pt x="336" y="230"/>
                  </a:cubicBezTo>
                  <a:cubicBezTo>
                    <a:pt x="334" y="220"/>
                    <a:pt x="333" y="210"/>
                    <a:pt x="332" y="201"/>
                  </a:cubicBezTo>
                  <a:cubicBezTo>
                    <a:pt x="329" y="183"/>
                    <a:pt x="328" y="166"/>
                    <a:pt x="327" y="150"/>
                  </a:cubicBezTo>
                  <a:cubicBezTo>
                    <a:pt x="327" y="143"/>
                    <a:pt x="326" y="136"/>
                    <a:pt x="326" y="129"/>
                  </a:cubicBezTo>
                  <a:cubicBezTo>
                    <a:pt x="326" y="123"/>
                    <a:pt x="326" y="117"/>
                    <a:pt x="326" y="111"/>
                  </a:cubicBezTo>
                  <a:cubicBezTo>
                    <a:pt x="326" y="90"/>
                    <a:pt x="326" y="77"/>
                    <a:pt x="326" y="77"/>
                  </a:cubicBezTo>
                  <a:cubicBezTo>
                    <a:pt x="326" y="77"/>
                    <a:pt x="327" y="89"/>
                    <a:pt x="328" y="111"/>
                  </a:cubicBezTo>
                  <a:cubicBezTo>
                    <a:pt x="328" y="117"/>
                    <a:pt x="329" y="123"/>
                    <a:pt x="329" y="129"/>
                  </a:cubicBezTo>
                  <a:cubicBezTo>
                    <a:pt x="329" y="136"/>
                    <a:pt x="331" y="143"/>
                    <a:pt x="331" y="150"/>
                  </a:cubicBezTo>
                  <a:cubicBezTo>
                    <a:pt x="333" y="165"/>
                    <a:pt x="335" y="182"/>
                    <a:pt x="338" y="200"/>
                  </a:cubicBezTo>
                  <a:cubicBezTo>
                    <a:pt x="340" y="209"/>
                    <a:pt x="342" y="219"/>
                    <a:pt x="344" y="229"/>
                  </a:cubicBezTo>
                  <a:cubicBezTo>
                    <a:pt x="346" y="238"/>
                    <a:pt x="349" y="248"/>
                    <a:pt x="351" y="258"/>
                  </a:cubicBezTo>
                  <a:cubicBezTo>
                    <a:pt x="353" y="269"/>
                    <a:pt x="357" y="279"/>
                    <a:pt x="361" y="290"/>
                  </a:cubicBezTo>
                  <a:cubicBezTo>
                    <a:pt x="362" y="295"/>
                    <a:pt x="364" y="300"/>
                    <a:pt x="366" y="306"/>
                  </a:cubicBezTo>
                  <a:cubicBezTo>
                    <a:pt x="368" y="311"/>
                    <a:pt x="370" y="316"/>
                    <a:pt x="372" y="322"/>
                  </a:cubicBezTo>
                  <a:cubicBezTo>
                    <a:pt x="380" y="343"/>
                    <a:pt x="390" y="364"/>
                    <a:pt x="401" y="386"/>
                  </a:cubicBezTo>
                  <a:cubicBezTo>
                    <a:pt x="404" y="391"/>
                    <a:pt x="407" y="397"/>
                    <a:pt x="410" y="402"/>
                  </a:cubicBezTo>
                  <a:cubicBezTo>
                    <a:pt x="414" y="410"/>
                    <a:pt x="414" y="410"/>
                    <a:pt x="414" y="410"/>
                  </a:cubicBezTo>
                  <a:cubicBezTo>
                    <a:pt x="415" y="412"/>
                    <a:pt x="415" y="412"/>
                    <a:pt x="415" y="412"/>
                  </a:cubicBezTo>
                  <a:cubicBezTo>
                    <a:pt x="416" y="414"/>
                    <a:pt x="416" y="414"/>
                    <a:pt x="416" y="414"/>
                  </a:cubicBezTo>
                  <a:cubicBezTo>
                    <a:pt x="419" y="418"/>
                    <a:pt x="419" y="418"/>
                    <a:pt x="419" y="418"/>
                  </a:cubicBezTo>
                  <a:cubicBezTo>
                    <a:pt x="425" y="429"/>
                    <a:pt x="431" y="440"/>
                    <a:pt x="437" y="450"/>
                  </a:cubicBezTo>
                  <a:cubicBezTo>
                    <a:pt x="462" y="493"/>
                    <a:pt x="488" y="535"/>
                    <a:pt x="511" y="576"/>
                  </a:cubicBezTo>
                  <a:cubicBezTo>
                    <a:pt x="535" y="617"/>
                    <a:pt x="555" y="657"/>
                    <a:pt x="566" y="694"/>
                  </a:cubicBezTo>
                  <a:cubicBezTo>
                    <a:pt x="568" y="704"/>
                    <a:pt x="571" y="713"/>
                    <a:pt x="573" y="721"/>
                  </a:cubicBezTo>
                  <a:cubicBezTo>
                    <a:pt x="575" y="730"/>
                    <a:pt x="577" y="738"/>
                    <a:pt x="578" y="746"/>
                  </a:cubicBezTo>
                  <a:cubicBezTo>
                    <a:pt x="579" y="750"/>
                    <a:pt x="579" y="754"/>
                    <a:pt x="580" y="758"/>
                  </a:cubicBezTo>
                  <a:cubicBezTo>
                    <a:pt x="580" y="754"/>
                    <a:pt x="581" y="750"/>
                    <a:pt x="581" y="745"/>
                  </a:cubicBezTo>
                  <a:cubicBezTo>
                    <a:pt x="582" y="737"/>
                    <a:pt x="582" y="729"/>
                    <a:pt x="583" y="720"/>
                  </a:cubicBezTo>
                  <a:cubicBezTo>
                    <a:pt x="583" y="715"/>
                    <a:pt x="584" y="711"/>
                    <a:pt x="584" y="706"/>
                  </a:cubicBezTo>
                  <a:cubicBezTo>
                    <a:pt x="584" y="701"/>
                    <a:pt x="585" y="697"/>
                    <a:pt x="585" y="692"/>
                  </a:cubicBezTo>
                  <a:cubicBezTo>
                    <a:pt x="587" y="682"/>
                    <a:pt x="588" y="672"/>
                    <a:pt x="589" y="661"/>
                  </a:cubicBezTo>
                  <a:cubicBezTo>
                    <a:pt x="590" y="651"/>
                    <a:pt x="592" y="640"/>
                    <a:pt x="593" y="629"/>
                  </a:cubicBezTo>
                  <a:cubicBezTo>
                    <a:pt x="596" y="607"/>
                    <a:pt x="601" y="584"/>
                    <a:pt x="605" y="560"/>
                  </a:cubicBezTo>
                  <a:cubicBezTo>
                    <a:pt x="613" y="512"/>
                    <a:pt x="623" y="462"/>
                    <a:pt x="632" y="411"/>
                  </a:cubicBezTo>
                  <a:cubicBezTo>
                    <a:pt x="635" y="398"/>
                    <a:pt x="637" y="386"/>
                    <a:pt x="639" y="373"/>
                  </a:cubicBezTo>
                  <a:cubicBezTo>
                    <a:pt x="641" y="361"/>
                    <a:pt x="643" y="348"/>
                    <a:pt x="645" y="335"/>
                  </a:cubicBezTo>
                  <a:cubicBezTo>
                    <a:pt x="647" y="323"/>
                    <a:pt x="649" y="311"/>
                    <a:pt x="651" y="298"/>
                  </a:cubicBezTo>
                  <a:cubicBezTo>
                    <a:pt x="653" y="286"/>
                    <a:pt x="654" y="274"/>
                    <a:pt x="656" y="262"/>
                  </a:cubicBezTo>
                  <a:cubicBezTo>
                    <a:pt x="662" y="214"/>
                    <a:pt x="665" y="169"/>
                    <a:pt x="668" y="131"/>
                  </a:cubicBezTo>
                  <a:cubicBezTo>
                    <a:pt x="669" y="126"/>
                    <a:pt x="669" y="121"/>
                    <a:pt x="669" y="117"/>
                  </a:cubicBezTo>
                  <a:cubicBezTo>
                    <a:pt x="670" y="112"/>
                    <a:pt x="670" y="108"/>
                    <a:pt x="670" y="103"/>
                  </a:cubicBezTo>
                  <a:cubicBezTo>
                    <a:pt x="670" y="94"/>
                    <a:pt x="671" y="86"/>
                    <a:pt x="671" y="78"/>
                  </a:cubicBezTo>
                  <a:cubicBezTo>
                    <a:pt x="672" y="63"/>
                    <a:pt x="672" y="49"/>
                    <a:pt x="673" y="38"/>
                  </a:cubicBezTo>
                  <a:cubicBezTo>
                    <a:pt x="674" y="15"/>
                    <a:pt x="674" y="2"/>
                    <a:pt x="674" y="2"/>
                  </a:cubicBezTo>
                  <a:cubicBezTo>
                    <a:pt x="674" y="2"/>
                    <a:pt x="674" y="15"/>
                    <a:pt x="674" y="38"/>
                  </a:cubicBezTo>
                  <a:cubicBezTo>
                    <a:pt x="675" y="49"/>
                    <a:pt x="675" y="63"/>
                    <a:pt x="675" y="78"/>
                  </a:cubicBezTo>
                  <a:cubicBezTo>
                    <a:pt x="675" y="86"/>
                    <a:pt x="675" y="95"/>
                    <a:pt x="675" y="103"/>
                  </a:cubicBezTo>
                  <a:cubicBezTo>
                    <a:pt x="675" y="108"/>
                    <a:pt x="675" y="112"/>
                    <a:pt x="675" y="117"/>
                  </a:cubicBezTo>
                  <a:cubicBezTo>
                    <a:pt x="675" y="122"/>
                    <a:pt x="675" y="126"/>
                    <a:pt x="675" y="131"/>
                  </a:cubicBezTo>
                  <a:cubicBezTo>
                    <a:pt x="673" y="170"/>
                    <a:pt x="673" y="215"/>
                    <a:pt x="669" y="263"/>
                  </a:cubicBezTo>
                  <a:cubicBezTo>
                    <a:pt x="668" y="275"/>
                    <a:pt x="667" y="288"/>
                    <a:pt x="666" y="300"/>
                  </a:cubicBezTo>
                  <a:cubicBezTo>
                    <a:pt x="665" y="313"/>
                    <a:pt x="664" y="325"/>
                    <a:pt x="662" y="338"/>
                  </a:cubicBezTo>
                  <a:cubicBezTo>
                    <a:pt x="661" y="350"/>
                    <a:pt x="659" y="363"/>
                    <a:pt x="658" y="376"/>
                  </a:cubicBezTo>
                  <a:cubicBezTo>
                    <a:pt x="656" y="389"/>
                    <a:pt x="655" y="401"/>
                    <a:pt x="653" y="414"/>
                  </a:cubicBezTo>
                  <a:cubicBezTo>
                    <a:pt x="646" y="466"/>
                    <a:pt x="639" y="517"/>
                    <a:pt x="633" y="564"/>
                  </a:cubicBezTo>
                  <a:cubicBezTo>
                    <a:pt x="630" y="588"/>
                    <a:pt x="627" y="611"/>
                    <a:pt x="625" y="633"/>
                  </a:cubicBezTo>
                  <a:cubicBezTo>
                    <a:pt x="624" y="644"/>
                    <a:pt x="623" y="655"/>
                    <a:pt x="622" y="665"/>
                  </a:cubicBezTo>
                  <a:cubicBezTo>
                    <a:pt x="622" y="675"/>
                    <a:pt x="621" y="685"/>
                    <a:pt x="621" y="695"/>
                  </a:cubicBezTo>
                  <a:cubicBezTo>
                    <a:pt x="620" y="699"/>
                    <a:pt x="620" y="704"/>
                    <a:pt x="620" y="708"/>
                  </a:cubicBezTo>
                  <a:cubicBezTo>
                    <a:pt x="620" y="713"/>
                    <a:pt x="620" y="717"/>
                    <a:pt x="619" y="722"/>
                  </a:cubicBezTo>
                  <a:cubicBezTo>
                    <a:pt x="619" y="730"/>
                    <a:pt x="619" y="739"/>
                    <a:pt x="619" y="746"/>
                  </a:cubicBezTo>
                  <a:cubicBezTo>
                    <a:pt x="618" y="762"/>
                    <a:pt x="619" y="776"/>
                    <a:pt x="619" y="787"/>
                  </a:cubicBezTo>
                  <a:cubicBezTo>
                    <a:pt x="619" y="791"/>
                    <a:pt x="619" y="796"/>
                    <a:pt x="619" y="799"/>
                  </a:cubicBezTo>
                  <a:cubicBezTo>
                    <a:pt x="641" y="798"/>
                    <a:pt x="661" y="796"/>
                    <a:pt x="678" y="793"/>
                  </a:cubicBezTo>
                  <a:cubicBezTo>
                    <a:pt x="678" y="791"/>
                    <a:pt x="678" y="788"/>
                    <a:pt x="678" y="786"/>
                  </a:cubicBezTo>
                  <a:cubicBezTo>
                    <a:pt x="679" y="781"/>
                    <a:pt x="679" y="776"/>
                    <a:pt x="680" y="770"/>
                  </a:cubicBezTo>
                  <a:cubicBezTo>
                    <a:pt x="680" y="764"/>
                    <a:pt x="681" y="758"/>
                    <a:pt x="682" y="751"/>
                  </a:cubicBezTo>
                  <a:cubicBezTo>
                    <a:pt x="682" y="744"/>
                    <a:pt x="684" y="736"/>
                    <a:pt x="685" y="728"/>
                  </a:cubicBezTo>
                  <a:cubicBezTo>
                    <a:pt x="686" y="720"/>
                    <a:pt x="689" y="712"/>
                    <a:pt x="691" y="703"/>
                  </a:cubicBezTo>
                  <a:cubicBezTo>
                    <a:pt x="693" y="694"/>
                    <a:pt x="696" y="684"/>
                    <a:pt x="699" y="675"/>
                  </a:cubicBezTo>
                  <a:cubicBezTo>
                    <a:pt x="711" y="636"/>
                    <a:pt x="733" y="595"/>
                    <a:pt x="758" y="554"/>
                  </a:cubicBezTo>
                  <a:cubicBezTo>
                    <a:pt x="783" y="512"/>
                    <a:pt x="811" y="470"/>
                    <a:pt x="838" y="426"/>
                  </a:cubicBezTo>
                  <a:cubicBezTo>
                    <a:pt x="845" y="415"/>
                    <a:pt x="851" y="404"/>
                    <a:pt x="858" y="393"/>
                  </a:cubicBezTo>
                  <a:cubicBezTo>
                    <a:pt x="860" y="391"/>
                    <a:pt x="861" y="388"/>
                    <a:pt x="863" y="385"/>
                  </a:cubicBezTo>
                  <a:cubicBezTo>
                    <a:pt x="868" y="377"/>
                    <a:pt x="868" y="377"/>
                    <a:pt x="868" y="377"/>
                  </a:cubicBezTo>
                  <a:cubicBezTo>
                    <a:pt x="871" y="371"/>
                    <a:pt x="874" y="366"/>
                    <a:pt x="877" y="360"/>
                  </a:cubicBezTo>
                  <a:cubicBezTo>
                    <a:pt x="881" y="352"/>
                    <a:pt x="881" y="352"/>
                    <a:pt x="881" y="352"/>
                  </a:cubicBezTo>
                  <a:cubicBezTo>
                    <a:pt x="886" y="344"/>
                    <a:pt x="886" y="344"/>
                    <a:pt x="886" y="344"/>
                  </a:cubicBezTo>
                  <a:cubicBezTo>
                    <a:pt x="888" y="338"/>
                    <a:pt x="891" y="333"/>
                    <a:pt x="894" y="327"/>
                  </a:cubicBezTo>
                  <a:cubicBezTo>
                    <a:pt x="900" y="317"/>
                    <a:pt x="904" y="305"/>
                    <a:pt x="909" y="294"/>
                  </a:cubicBezTo>
                  <a:cubicBezTo>
                    <a:pt x="911" y="289"/>
                    <a:pt x="913" y="284"/>
                    <a:pt x="915" y="278"/>
                  </a:cubicBezTo>
                  <a:cubicBezTo>
                    <a:pt x="917" y="273"/>
                    <a:pt x="919" y="267"/>
                    <a:pt x="921" y="262"/>
                  </a:cubicBezTo>
                  <a:cubicBezTo>
                    <a:pt x="923" y="256"/>
                    <a:pt x="925" y="251"/>
                    <a:pt x="927" y="246"/>
                  </a:cubicBezTo>
                  <a:cubicBezTo>
                    <a:pt x="927" y="243"/>
                    <a:pt x="929" y="240"/>
                    <a:pt x="929" y="238"/>
                  </a:cubicBezTo>
                  <a:cubicBezTo>
                    <a:pt x="930" y="235"/>
                    <a:pt x="931" y="232"/>
                    <a:pt x="931" y="230"/>
                  </a:cubicBezTo>
                  <a:cubicBezTo>
                    <a:pt x="934" y="219"/>
                    <a:pt x="937" y="209"/>
                    <a:pt x="940" y="199"/>
                  </a:cubicBezTo>
                  <a:cubicBezTo>
                    <a:pt x="942" y="189"/>
                    <a:pt x="943" y="179"/>
                    <a:pt x="945" y="170"/>
                  </a:cubicBezTo>
                  <a:cubicBezTo>
                    <a:pt x="946" y="165"/>
                    <a:pt x="947" y="160"/>
                    <a:pt x="948" y="156"/>
                  </a:cubicBezTo>
                  <a:cubicBezTo>
                    <a:pt x="948" y="154"/>
                    <a:pt x="949" y="151"/>
                    <a:pt x="949" y="149"/>
                  </a:cubicBezTo>
                  <a:cubicBezTo>
                    <a:pt x="949" y="147"/>
                    <a:pt x="950" y="145"/>
                    <a:pt x="950" y="143"/>
                  </a:cubicBezTo>
                  <a:cubicBezTo>
                    <a:pt x="951" y="134"/>
                    <a:pt x="952" y="126"/>
                    <a:pt x="953" y="118"/>
                  </a:cubicBezTo>
                  <a:cubicBezTo>
                    <a:pt x="954" y="110"/>
                    <a:pt x="955" y="103"/>
                    <a:pt x="955" y="96"/>
                  </a:cubicBezTo>
                  <a:cubicBezTo>
                    <a:pt x="956" y="89"/>
                    <a:pt x="956" y="83"/>
                    <a:pt x="956" y="78"/>
                  </a:cubicBezTo>
                  <a:cubicBezTo>
                    <a:pt x="958" y="55"/>
                    <a:pt x="958" y="42"/>
                    <a:pt x="958" y="42"/>
                  </a:cubicBezTo>
                  <a:cubicBezTo>
                    <a:pt x="958" y="42"/>
                    <a:pt x="958" y="55"/>
                    <a:pt x="958" y="78"/>
                  </a:cubicBezTo>
                  <a:cubicBezTo>
                    <a:pt x="958" y="83"/>
                    <a:pt x="958" y="90"/>
                    <a:pt x="958" y="96"/>
                  </a:cubicBezTo>
                  <a:cubicBezTo>
                    <a:pt x="958" y="103"/>
                    <a:pt x="957" y="110"/>
                    <a:pt x="957" y="118"/>
                  </a:cubicBezTo>
                  <a:cubicBezTo>
                    <a:pt x="956" y="126"/>
                    <a:pt x="956" y="134"/>
                    <a:pt x="955" y="143"/>
                  </a:cubicBezTo>
                  <a:cubicBezTo>
                    <a:pt x="955" y="145"/>
                    <a:pt x="955" y="148"/>
                    <a:pt x="955" y="150"/>
                  </a:cubicBezTo>
                  <a:cubicBezTo>
                    <a:pt x="954" y="152"/>
                    <a:pt x="954" y="154"/>
                    <a:pt x="954" y="157"/>
                  </a:cubicBezTo>
                  <a:cubicBezTo>
                    <a:pt x="953" y="161"/>
                    <a:pt x="952" y="166"/>
                    <a:pt x="952" y="171"/>
                  </a:cubicBezTo>
                  <a:cubicBezTo>
                    <a:pt x="950" y="180"/>
                    <a:pt x="949" y="190"/>
                    <a:pt x="947" y="200"/>
                  </a:cubicBezTo>
                  <a:cubicBezTo>
                    <a:pt x="945" y="211"/>
                    <a:pt x="943" y="221"/>
                    <a:pt x="941" y="232"/>
                  </a:cubicBezTo>
                  <a:cubicBezTo>
                    <a:pt x="940" y="235"/>
                    <a:pt x="940" y="238"/>
                    <a:pt x="939" y="240"/>
                  </a:cubicBezTo>
                  <a:cubicBezTo>
                    <a:pt x="938" y="243"/>
                    <a:pt x="937" y="246"/>
                    <a:pt x="937" y="249"/>
                  </a:cubicBezTo>
                  <a:cubicBezTo>
                    <a:pt x="935" y="254"/>
                    <a:pt x="934" y="260"/>
                    <a:pt x="932" y="265"/>
                  </a:cubicBezTo>
                  <a:cubicBezTo>
                    <a:pt x="930" y="271"/>
                    <a:pt x="929" y="276"/>
                    <a:pt x="927" y="282"/>
                  </a:cubicBezTo>
                  <a:cubicBezTo>
                    <a:pt x="925" y="288"/>
                    <a:pt x="923" y="293"/>
                    <a:pt x="921" y="299"/>
                  </a:cubicBezTo>
                  <a:cubicBezTo>
                    <a:pt x="917" y="311"/>
                    <a:pt x="913" y="322"/>
                    <a:pt x="907" y="334"/>
                  </a:cubicBezTo>
                  <a:cubicBezTo>
                    <a:pt x="905" y="339"/>
                    <a:pt x="902" y="345"/>
                    <a:pt x="900" y="351"/>
                  </a:cubicBezTo>
                  <a:cubicBezTo>
                    <a:pt x="896" y="360"/>
                    <a:pt x="896" y="360"/>
                    <a:pt x="896" y="360"/>
                  </a:cubicBezTo>
                  <a:cubicBezTo>
                    <a:pt x="892" y="368"/>
                    <a:pt x="892" y="368"/>
                    <a:pt x="892" y="368"/>
                  </a:cubicBezTo>
                  <a:cubicBezTo>
                    <a:pt x="889" y="374"/>
                    <a:pt x="886" y="380"/>
                    <a:pt x="883" y="385"/>
                  </a:cubicBezTo>
                  <a:cubicBezTo>
                    <a:pt x="879" y="394"/>
                    <a:pt x="879" y="394"/>
                    <a:pt x="879" y="394"/>
                  </a:cubicBezTo>
                  <a:cubicBezTo>
                    <a:pt x="877" y="397"/>
                    <a:pt x="876" y="400"/>
                    <a:pt x="875" y="403"/>
                  </a:cubicBezTo>
                  <a:cubicBezTo>
                    <a:pt x="868" y="414"/>
                    <a:pt x="862" y="425"/>
                    <a:pt x="856" y="436"/>
                  </a:cubicBezTo>
                  <a:cubicBezTo>
                    <a:pt x="832" y="482"/>
                    <a:pt x="805" y="526"/>
                    <a:pt x="783" y="568"/>
                  </a:cubicBezTo>
                  <a:cubicBezTo>
                    <a:pt x="760" y="610"/>
                    <a:pt x="742" y="649"/>
                    <a:pt x="733" y="685"/>
                  </a:cubicBezTo>
                  <a:cubicBezTo>
                    <a:pt x="723" y="720"/>
                    <a:pt x="720" y="751"/>
                    <a:pt x="719" y="772"/>
                  </a:cubicBezTo>
                  <a:cubicBezTo>
                    <a:pt x="719" y="776"/>
                    <a:pt x="719" y="780"/>
                    <a:pt x="719" y="784"/>
                  </a:cubicBezTo>
                  <a:cubicBezTo>
                    <a:pt x="765" y="772"/>
                    <a:pt x="789" y="757"/>
                    <a:pt x="796" y="751"/>
                  </a:cubicBezTo>
                  <a:cubicBezTo>
                    <a:pt x="796" y="750"/>
                    <a:pt x="796" y="748"/>
                    <a:pt x="796" y="747"/>
                  </a:cubicBezTo>
                  <a:cubicBezTo>
                    <a:pt x="796" y="744"/>
                    <a:pt x="796" y="742"/>
                    <a:pt x="797" y="739"/>
                  </a:cubicBezTo>
                  <a:cubicBezTo>
                    <a:pt x="797" y="737"/>
                    <a:pt x="797" y="734"/>
                    <a:pt x="798" y="731"/>
                  </a:cubicBezTo>
                  <a:cubicBezTo>
                    <a:pt x="798" y="724"/>
                    <a:pt x="799" y="718"/>
                    <a:pt x="800" y="710"/>
                  </a:cubicBezTo>
                  <a:cubicBezTo>
                    <a:pt x="801" y="703"/>
                    <a:pt x="803" y="695"/>
                    <a:pt x="805" y="687"/>
                  </a:cubicBezTo>
                  <a:cubicBezTo>
                    <a:pt x="805" y="684"/>
                    <a:pt x="806" y="682"/>
                    <a:pt x="806" y="680"/>
                  </a:cubicBezTo>
                  <a:cubicBezTo>
                    <a:pt x="807" y="678"/>
                    <a:pt x="807" y="676"/>
                    <a:pt x="808" y="674"/>
                  </a:cubicBezTo>
                  <a:cubicBezTo>
                    <a:pt x="809" y="669"/>
                    <a:pt x="810" y="665"/>
                    <a:pt x="812" y="660"/>
                  </a:cubicBezTo>
                  <a:cubicBezTo>
                    <a:pt x="813" y="656"/>
                    <a:pt x="815" y="651"/>
                    <a:pt x="816" y="646"/>
                  </a:cubicBezTo>
                  <a:cubicBezTo>
                    <a:pt x="818" y="642"/>
                    <a:pt x="820" y="637"/>
                    <a:pt x="822" y="632"/>
                  </a:cubicBezTo>
                  <a:cubicBezTo>
                    <a:pt x="838" y="593"/>
                    <a:pt x="864" y="552"/>
                    <a:pt x="894" y="511"/>
                  </a:cubicBezTo>
                  <a:cubicBezTo>
                    <a:pt x="924" y="471"/>
                    <a:pt x="957" y="430"/>
                    <a:pt x="989" y="387"/>
                  </a:cubicBezTo>
                  <a:cubicBezTo>
                    <a:pt x="997" y="377"/>
                    <a:pt x="1004" y="366"/>
                    <a:pt x="1012" y="355"/>
                  </a:cubicBezTo>
                  <a:cubicBezTo>
                    <a:pt x="1018" y="347"/>
                    <a:pt x="1018" y="347"/>
                    <a:pt x="1018" y="347"/>
                  </a:cubicBezTo>
                  <a:cubicBezTo>
                    <a:pt x="1020" y="345"/>
                    <a:pt x="1022" y="342"/>
                    <a:pt x="1024" y="339"/>
                  </a:cubicBezTo>
                  <a:cubicBezTo>
                    <a:pt x="1027" y="334"/>
                    <a:pt x="1031" y="328"/>
                    <a:pt x="1035" y="323"/>
                  </a:cubicBezTo>
                  <a:cubicBezTo>
                    <a:pt x="1049" y="302"/>
                    <a:pt x="1062" y="280"/>
                    <a:pt x="1074" y="258"/>
                  </a:cubicBezTo>
                  <a:cubicBezTo>
                    <a:pt x="1085" y="236"/>
                    <a:pt x="1094" y="214"/>
                    <a:pt x="1102" y="193"/>
                  </a:cubicBezTo>
                  <a:cubicBezTo>
                    <a:pt x="1110" y="171"/>
                    <a:pt x="1115" y="150"/>
                    <a:pt x="1120" y="131"/>
                  </a:cubicBezTo>
                  <a:cubicBezTo>
                    <a:pt x="1122" y="121"/>
                    <a:pt x="1124" y="112"/>
                    <a:pt x="1125" y="103"/>
                  </a:cubicBezTo>
                  <a:cubicBezTo>
                    <a:pt x="1127" y="94"/>
                    <a:pt x="1128" y="86"/>
                    <a:pt x="1129" y="78"/>
                  </a:cubicBezTo>
                  <a:cubicBezTo>
                    <a:pt x="1130" y="70"/>
                    <a:pt x="1131" y="62"/>
                    <a:pt x="1132" y="55"/>
                  </a:cubicBezTo>
                  <a:cubicBezTo>
                    <a:pt x="1133" y="48"/>
                    <a:pt x="1133" y="42"/>
                    <a:pt x="1134" y="36"/>
                  </a:cubicBezTo>
                  <a:cubicBezTo>
                    <a:pt x="1134" y="30"/>
                    <a:pt x="1134" y="25"/>
                    <a:pt x="1134" y="21"/>
                  </a:cubicBezTo>
                  <a:cubicBezTo>
                    <a:pt x="1135" y="16"/>
                    <a:pt x="1135" y="12"/>
                    <a:pt x="1135" y="9"/>
                  </a:cubicBezTo>
                  <a:cubicBezTo>
                    <a:pt x="1135" y="3"/>
                    <a:pt x="1135" y="0"/>
                    <a:pt x="1135" y="0"/>
                  </a:cubicBezTo>
                  <a:cubicBezTo>
                    <a:pt x="1135" y="0"/>
                    <a:pt x="1135" y="3"/>
                    <a:pt x="1135" y="9"/>
                  </a:cubicBezTo>
                  <a:cubicBezTo>
                    <a:pt x="1135" y="12"/>
                    <a:pt x="1135" y="16"/>
                    <a:pt x="1135" y="21"/>
                  </a:cubicBezTo>
                  <a:cubicBezTo>
                    <a:pt x="1136" y="25"/>
                    <a:pt x="1136" y="30"/>
                    <a:pt x="1135" y="36"/>
                  </a:cubicBezTo>
                  <a:close/>
                  <a:moveTo>
                    <a:pt x="568" y="901"/>
                  </a:moveTo>
                  <a:cubicBezTo>
                    <a:pt x="398" y="901"/>
                    <a:pt x="337" y="850"/>
                    <a:pt x="337" y="849"/>
                  </a:cubicBezTo>
                  <a:cubicBezTo>
                    <a:pt x="320" y="868"/>
                    <a:pt x="320" y="868"/>
                    <a:pt x="320" y="868"/>
                  </a:cubicBezTo>
                  <a:cubicBezTo>
                    <a:pt x="302" y="887"/>
                    <a:pt x="302" y="887"/>
                    <a:pt x="302" y="887"/>
                  </a:cubicBezTo>
                  <a:cubicBezTo>
                    <a:pt x="305" y="890"/>
                    <a:pt x="374" y="953"/>
                    <a:pt x="568" y="953"/>
                  </a:cubicBezTo>
                  <a:cubicBezTo>
                    <a:pt x="761" y="953"/>
                    <a:pt x="830" y="890"/>
                    <a:pt x="833" y="887"/>
                  </a:cubicBezTo>
                  <a:cubicBezTo>
                    <a:pt x="799" y="849"/>
                    <a:pt x="799" y="849"/>
                    <a:pt x="799" y="849"/>
                  </a:cubicBezTo>
                  <a:cubicBezTo>
                    <a:pt x="798" y="850"/>
                    <a:pt x="738" y="901"/>
                    <a:pt x="568" y="901"/>
                  </a:cubicBezTo>
                  <a:close/>
                  <a:moveTo>
                    <a:pt x="568" y="1001"/>
                  </a:moveTo>
                  <a:cubicBezTo>
                    <a:pt x="398" y="1001"/>
                    <a:pt x="337" y="950"/>
                    <a:pt x="337" y="949"/>
                  </a:cubicBezTo>
                  <a:cubicBezTo>
                    <a:pt x="320" y="968"/>
                    <a:pt x="320" y="968"/>
                    <a:pt x="320" y="968"/>
                  </a:cubicBezTo>
                  <a:cubicBezTo>
                    <a:pt x="302" y="987"/>
                    <a:pt x="302" y="987"/>
                    <a:pt x="302" y="987"/>
                  </a:cubicBezTo>
                  <a:cubicBezTo>
                    <a:pt x="305" y="990"/>
                    <a:pt x="374" y="1053"/>
                    <a:pt x="568" y="1053"/>
                  </a:cubicBezTo>
                  <a:cubicBezTo>
                    <a:pt x="761" y="1053"/>
                    <a:pt x="830" y="990"/>
                    <a:pt x="833" y="987"/>
                  </a:cubicBezTo>
                  <a:cubicBezTo>
                    <a:pt x="799" y="949"/>
                    <a:pt x="799" y="949"/>
                    <a:pt x="799" y="949"/>
                  </a:cubicBezTo>
                  <a:cubicBezTo>
                    <a:pt x="798" y="950"/>
                    <a:pt x="738" y="1001"/>
                    <a:pt x="568" y="1001"/>
                  </a:cubicBezTo>
                  <a:close/>
                  <a:moveTo>
                    <a:pt x="799" y="1049"/>
                  </a:moveTo>
                  <a:cubicBezTo>
                    <a:pt x="798" y="1050"/>
                    <a:pt x="738" y="1101"/>
                    <a:pt x="568" y="1101"/>
                  </a:cubicBezTo>
                  <a:cubicBezTo>
                    <a:pt x="398" y="1101"/>
                    <a:pt x="337" y="1050"/>
                    <a:pt x="337" y="1049"/>
                  </a:cubicBezTo>
                  <a:cubicBezTo>
                    <a:pt x="320" y="1068"/>
                    <a:pt x="320" y="1068"/>
                    <a:pt x="320" y="1068"/>
                  </a:cubicBezTo>
                  <a:cubicBezTo>
                    <a:pt x="302" y="1087"/>
                    <a:pt x="302" y="1087"/>
                    <a:pt x="302" y="1087"/>
                  </a:cubicBezTo>
                  <a:cubicBezTo>
                    <a:pt x="304" y="1089"/>
                    <a:pt x="335" y="1117"/>
                    <a:pt x="411" y="1135"/>
                  </a:cubicBezTo>
                  <a:cubicBezTo>
                    <a:pt x="430" y="1156"/>
                    <a:pt x="477" y="1193"/>
                    <a:pt x="568" y="1193"/>
                  </a:cubicBezTo>
                  <a:cubicBezTo>
                    <a:pt x="658" y="1193"/>
                    <a:pt x="706" y="1156"/>
                    <a:pt x="725" y="1135"/>
                  </a:cubicBezTo>
                  <a:cubicBezTo>
                    <a:pt x="801" y="1117"/>
                    <a:pt x="831" y="1089"/>
                    <a:pt x="833" y="1087"/>
                  </a:cubicBezTo>
                  <a:lnTo>
                    <a:pt x="799" y="1049"/>
                  </a:lnTo>
                  <a:close/>
                </a:path>
              </a:pathLst>
            </a:custGeom>
            <a:solidFill>
              <a:schemeClr val="bg1">
                <a:lumMod val="85000"/>
              </a:schemeClr>
            </a:solidFill>
            <a:ln>
              <a:noFill/>
            </a:ln>
          </p:spPr>
          <p:txBody>
            <a:bodyPr anchor="ctr"/>
            <a:lstStyle/>
            <a:p>
              <a:pPr algn="ctr"/>
            </a:p>
          </p:txBody>
        </p:sp>
        <p:sp>
          <p:nvSpPr>
            <p:cNvPr id="38" name="任意多边形: 形状 37"/>
            <p:cNvSpPr/>
            <p:nvPr/>
          </p:nvSpPr>
          <p:spPr bwMode="auto">
            <a:xfrm>
              <a:off x="9131878" y="870639"/>
              <a:ext cx="1120337" cy="2085693"/>
            </a:xfrm>
            <a:custGeom>
              <a:avLst/>
              <a:gdLst>
                <a:gd name="T0" fmla="*/ 270 w 360"/>
                <a:gd name="T1" fmla="*/ 462 h 671"/>
                <a:gd name="T2" fmla="*/ 335 w 360"/>
                <a:gd name="T3" fmla="*/ 393 h 671"/>
                <a:gd name="T4" fmla="*/ 341 w 360"/>
                <a:gd name="T5" fmla="*/ 382 h 671"/>
                <a:gd name="T6" fmla="*/ 359 w 360"/>
                <a:gd name="T7" fmla="*/ 296 h 671"/>
                <a:gd name="T8" fmla="*/ 356 w 360"/>
                <a:gd name="T9" fmla="*/ 250 h 671"/>
                <a:gd name="T10" fmla="*/ 336 w 360"/>
                <a:gd name="T11" fmla="*/ 292 h 671"/>
                <a:gd name="T12" fmla="*/ 305 w 360"/>
                <a:gd name="T13" fmla="*/ 132 h 671"/>
                <a:gd name="T14" fmla="*/ 195 w 360"/>
                <a:gd name="T15" fmla="*/ 0 h 671"/>
                <a:gd name="T16" fmla="*/ 176 w 360"/>
                <a:gd name="T17" fmla="*/ 93 h 671"/>
                <a:gd name="T18" fmla="*/ 10 w 360"/>
                <a:gd name="T19" fmla="*/ 344 h 671"/>
                <a:gd name="T20" fmla="*/ 20 w 360"/>
                <a:gd name="T21" fmla="*/ 448 h 671"/>
                <a:gd name="T22" fmla="*/ 3 w 360"/>
                <a:gd name="T23" fmla="*/ 432 h 671"/>
                <a:gd name="T24" fmla="*/ 160 w 360"/>
                <a:gd name="T25" fmla="*/ 671 h 671"/>
                <a:gd name="T26" fmla="*/ 101 w 360"/>
                <a:gd name="T27" fmla="*/ 497 h 671"/>
                <a:gd name="T28" fmla="*/ 181 w 360"/>
                <a:gd name="T29" fmla="*/ 237 h 671"/>
                <a:gd name="T30" fmla="*/ 115 w 360"/>
                <a:gd name="T31" fmla="*/ 495 h 671"/>
                <a:gd name="T32" fmla="*/ 177 w 360"/>
                <a:gd name="T33" fmla="*/ 656 h 671"/>
                <a:gd name="T34" fmla="*/ 184 w 360"/>
                <a:gd name="T35" fmla="*/ 592 h 671"/>
                <a:gd name="T36" fmla="*/ 322 w 360"/>
                <a:gd name="T37" fmla="*/ 440 h 671"/>
                <a:gd name="T38" fmla="*/ 270 w 360"/>
                <a:gd name="T39" fmla="*/ 462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0" h="671">
                  <a:moveTo>
                    <a:pt x="270" y="462"/>
                  </a:moveTo>
                  <a:cubicBezTo>
                    <a:pt x="270" y="462"/>
                    <a:pt x="313" y="430"/>
                    <a:pt x="335" y="393"/>
                  </a:cubicBezTo>
                  <a:cubicBezTo>
                    <a:pt x="337" y="389"/>
                    <a:pt x="339" y="386"/>
                    <a:pt x="341" y="382"/>
                  </a:cubicBezTo>
                  <a:cubicBezTo>
                    <a:pt x="352" y="356"/>
                    <a:pt x="358" y="327"/>
                    <a:pt x="359" y="296"/>
                  </a:cubicBezTo>
                  <a:cubicBezTo>
                    <a:pt x="360" y="280"/>
                    <a:pt x="359" y="265"/>
                    <a:pt x="356" y="250"/>
                  </a:cubicBezTo>
                  <a:cubicBezTo>
                    <a:pt x="346" y="274"/>
                    <a:pt x="336" y="292"/>
                    <a:pt x="336" y="292"/>
                  </a:cubicBezTo>
                  <a:cubicBezTo>
                    <a:pt x="336" y="292"/>
                    <a:pt x="358" y="242"/>
                    <a:pt x="305" y="132"/>
                  </a:cubicBezTo>
                  <a:cubicBezTo>
                    <a:pt x="272" y="64"/>
                    <a:pt x="195" y="0"/>
                    <a:pt x="195" y="0"/>
                  </a:cubicBezTo>
                  <a:cubicBezTo>
                    <a:pt x="195" y="0"/>
                    <a:pt x="210" y="31"/>
                    <a:pt x="176" y="93"/>
                  </a:cubicBezTo>
                  <a:cubicBezTo>
                    <a:pt x="148" y="143"/>
                    <a:pt x="30" y="208"/>
                    <a:pt x="10" y="344"/>
                  </a:cubicBezTo>
                  <a:cubicBezTo>
                    <a:pt x="0" y="407"/>
                    <a:pt x="20" y="448"/>
                    <a:pt x="20" y="448"/>
                  </a:cubicBezTo>
                  <a:cubicBezTo>
                    <a:pt x="20" y="448"/>
                    <a:pt x="13" y="448"/>
                    <a:pt x="3" y="432"/>
                  </a:cubicBezTo>
                  <a:cubicBezTo>
                    <a:pt x="20" y="565"/>
                    <a:pt x="160" y="671"/>
                    <a:pt x="160" y="671"/>
                  </a:cubicBezTo>
                  <a:cubicBezTo>
                    <a:pt x="160" y="671"/>
                    <a:pt x="115" y="626"/>
                    <a:pt x="101" y="497"/>
                  </a:cubicBezTo>
                  <a:cubicBezTo>
                    <a:pt x="86" y="357"/>
                    <a:pt x="181" y="237"/>
                    <a:pt x="181" y="237"/>
                  </a:cubicBezTo>
                  <a:cubicBezTo>
                    <a:pt x="181" y="237"/>
                    <a:pt x="96" y="368"/>
                    <a:pt x="115" y="495"/>
                  </a:cubicBezTo>
                  <a:cubicBezTo>
                    <a:pt x="127" y="582"/>
                    <a:pt x="163" y="636"/>
                    <a:pt x="177" y="656"/>
                  </a:cubicBezTo>
                  <a:cubicBezTo>
                    <a:pt x="172" y="646"/>
                    <a:pt x="168" y="627"/>
                    <a:pt x="184" y="592"/>
                  </a:cubicBezTo>
                  <a:cubicBezTo>
                    <a:pt x="207" y="540"/>
                    <a:pt x="275" y="507"/>
                    <a:pt x="322" y="440"/>
                  </a:cubicBezTo>
                  <a:cubicBezTo>
                    <a:pt x="294" y="456"/>
                    <a:pt x="270" y="462"/>
                    <a:pt x="270" y="462"/>
                  </a:cubicBezTo>
                  <a:close/>
                </a:path>
              </a:pathLst>
            </a:custGeom>
            <a:blipFill dpi="0" rotWithShape="1">
              <a:blip r:embed="rId1"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9" name="任意多边形: 形状 38"/>
            <p:cNvSpPr/>
            <p:nvPr/>
          </p:nvSpPr>
          <p:spPr bwMode="auto">
            <a:xfrm>
              <a:off x="9795150" y="2312762"/>
              <a:ext cx="790672" cy="1597105"/>
            </a:xfrm>
            <a:custGeom>
              <a:avLst/>
              <a:gdLst>
                <a:gd name="T0" fmla="*/ 201 w 254"/>
                <a:gd name="T1" fmla="*/ 353 h 514"/>
                <a:gd name="T2" fmla="*/ 243 w 254"/>
                <a:gd name="T3" fmla="*/ 299 h 514"/>
                <a:gd name="T4" fmla="*/ 247 w 254"/>
                <a:gd name="T5" fmla="*/ 291 h 514"/>
                <a:gd name="T6" fmla="*/ 253 w 254"/>
                <a:gd name="T7" fmla="*/ 225 h 514"/>
                <a:gd name="T8" fmla="*/ 246 w 254"/>
                <a:gd name="T9" fmla="*/ 190 h 514"/>
                <a:gd name="T10" fmla="*/ 235 w 254"/>
                <a:gd name="T11" fmla="*/ 222 h 514"/>
                <a:gd name="T12" fmla="*/ 199 w 254"/>
                <a:gd name="T13" fmla="*/ 100 h 514"/>
                <a:gd name="T14" fmla="*/ 108 w 254"/>
                <a:gd name="T15" fmla="*/ 0 h 514"/>
                <a:gd name="T16" fmla="*/ 102 w 254"/>
                <a:gd name="T17" fmla="*/ 71 h 514"/>
                <a:gd name="T18" fmla="*/ 2 w 254"/>
                <a:gd name="T19" fmla="*/ 265 h 514"/>
                <a:gd name="T20" fmla="*/ 18 w 254"/>
                <a:gd name="T21" fmla="*/ 345 h 514"/>
                <a:gd name="T22" fmla="*/ 4 w 254"/>
                <a:gd name="T23" fmla="*/ 333 h 514"/>
                <a:gd name="T24" fmla="*/ 139 w 254"/>
                <a:gd name="T25" fmla="*/ 514 h 514"/>
                <a:gd name="T26" fmla="*/ 81 w 254"/>
                <a:gd name="T27" fmla="*/ 381 h 514"/>
                <a:gd name="T28" fmla="*/ 118 w 254"/>
                <a:gd name="T29" fmla="*/ 181 h 514"/>
                <a:gd name="T30" fmla="*/ 91 w 254"/>
                <a:gd name="T31" fmla="*/ 380 h 514"/>
                <a:gd name="T32" fmla="*/ 150 w 254"/>
                <a:gd name="T33" fmla="*/ 502 h 514"/>
                <a:gd name="T34" fmla="*/ 149 w 254"/>
                <a:gd name="T35" fmla="*/ 453 h 514"/>
                <a:gd name="T36" fmla="*/ 237 w 254"/>
                <a:gd name="T37" fmla="*/ 336 h 514"/>
                <a:gd name="T38" fmla="*/ 201 w 254"/>
                <a:gd name="T39" fmla="*/ 353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4" h="514">
                  <a:moveTo>
                    <a:pt x="201" y="353"/>
                  </a:moveTo>
                  <a:cubicBezTo>
                    <a:pt x="201" y="353"/>
                    <a:pt x="230" y="328"/>
                    <a:pt x="243" y="299"/>
                  </a:cubicBezTo>
                  <a:cubicBezTo>
                    <a:pt x="244" y="297"/>
                    <a:pt x="246" y="294"/>
                    <a:pt x="247" y="291"/>
                  </a:cubicBezTo>
                  <a:cubicBezTo>
                    <a:pt x="252" y="271"/>
                    <a:pt x="254" y="249"/>
                    <a:pt x="253" y="225"/>
                  </a:cubicBezTo>
                  <a:cubicBezTo>
                    <a:pt x="252" y="213"/>
                    <a:pt x="249" y="201"/>
                    <a:pt x="246" y="190"/>
                  </a:cubicBezTo>
                  <a:cubicBezTo>
                    <a:pt x="241" y="208"/>
                    <a:pt x="235" y="222"/>
                    <a:pt x="235" y="222"/>
                  </a:cubicBezTo>
                  <a:cubicBezTo>
                    <a:pt x="235" y="222"/>
                    <a:pt x="247" y="184"/>
                    <a:pt x="199" y="100"/>
                  </a:cubicBezTo>
                  <a:cubicBezTo>
                    <a:pt x="170" y="49"/>
                    <a:pt x="108" y="0"/>
                    <a:pt x="108" y="0"/>
                  </a:cubicBezTo>
                  <a:cubicBezTo>
                    <a:pt x="108" y="0"/>
                    <a:pt x="122" y="24"/>
                    <a:pt x="102" y="71"/>
                  </a:cubicBezTo>
                  <a:cubicBezTo>
                    <a:pt x="86" y="111"/>
                    <a:pt x="5" y="162"/>
                    <a:pt x="2" y="265"/>
                  </a:cubicBezTo>
                  <a:cubicBezTo>
                    <a:pt x="0" y="314"/>
                    <a:pt x="18" y="345"/>
                    <a:pt x="18" y="345"/>
                  </a:cubicBezTo>
                  <a:cubicBezTo>
                    <a:pt x="18" y="345"/>
                    <a:pt x="13" y="345"/>
                    <a:pt x="4" y="333"/>
                  </a:cubicBezTo>
                  <a:cubicBezTo>
                    <a:pt x="28" y="434"/>
                    <a:pt x="139" y="514"/>
                    <a:pt x="139" y="514"/>
                  </a:cubicBezTo>
                  <a:cubicBezTo>
                    <a:pt x="139" y="514"/>
                    <a:pt x="102" y="480"/>
                    <a:pt x="81" y="381"/>
                  </a:cubicBezTo>
                  <a:cubicBezTo>
                    <a:pt x="59" y="275"/>
                    <a:pt x="118" y="181"/>
                    <a:pt x="118" y="181"/>
                  </a:cubicBezTo>
                  <a:cubicBezTo>
                    <a:pt x="118" y="181"/>
                    <a:pt x="67" y="283"/>
                    <a:pt x="91" y="380"/>
                  </a:cubicBezTo>
                  <a:cubicBezTo>
                    <a:pt x="107" y="446"/>
                    <a:pt x="138" y="487"/>
                    <a:pt x="150" y="502"/>
                  </a:cubicBezTo>
                  <a:cubicBezTo>
                    <a:pt x="146" y="495"/>
                    <a:pt x="141" y="480"/>
                    <a:pt x="149" y="453"/>
                  </a:cubicBezTo>
                  <a:cubicBezTo>
                    <a:pt x="162" y="413"/>
                    <a:pt x="209" y="387"/>
                    <a:pt x="237" y="336"/>
                  </a:cubicBezTo>
                  <a:cubicBezTo>
                    <a:pt x="219" y="348"/>
                    <a:pt x="201" y="353"/>
                    <a:pt x="201" y="353"/>
                  </a:cubicBezTo>
                  <a:close/>
                </a:path>
              </a:pathLst>
            </a:custGeom>
            <a:blipFill dpi="0" rotWithShape="1">
              <a:blip r:embed="rId2">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0" name="任意多边形: 形状 39"/>
            <p:cNvSpPr/>
            <p:nvPr/>
          </p:nvSpPr>
          <p:spPr bwMode="auto">
            <a:xfrm>
              <a:off x="8678752" y="777387"/>
              <a:ext cx="634376" cy="1184695"/>
            </a:xfrm>
            <a:custGeom>
              <a:avLst/>
              <a:gdLst>
                <a:gd name="T0" fmla="*/ 157 w 204"/>
                <a:gd name="T1" fmla="*/ 252 h 381"/>
                <a:gd name="T2" fmla="*/ 192 w 204"/>
                <a:gd name="T3" fmla="*/ 207 h 381"/>
                <a:gd name="T4" fmla="*/ 196 w 204"/>
                <a:gd name="T5" fmla="*/ 201 h 381"/>
                <a:gd name="T6" fmla="*/ 204 w 204"/>
                <a:gd name="T7" fmla="*/ 151 h 381"/>
                <a:gd name="T8" fmla="*/ 201 w 204"/>
                <a:gd name="T9" fmla="*/ 125 h 381"/>
                <a:gd name="T10" fmla="*/ 190 w 204"/>
                <a:gd name="T11" fmla="*/ 150 h 381"/>
                <a:gd name="T12" fmla="*/ 168 w 204"/>
                <a:gd name="T13" fmla="*/ 64 h 381"/>
                <a:gd name="T14" fmla="*/ 101 w 204"/>
                <a:gd name="T15" fmla="*/ 0 h 381"/>
                <a:gd name="T16" fmla="*/ 93 w 204"/>
                <a:gd name="T17" fmla="*/ 54 h 381"/>
                <a:gd name="T18" fmla="*/ 3 w 204"/>
                <a:gd name="T19" fmla="*/ 211 h 381"/>
                <a:gd name="T20" fmla="*/ 12 w 204"/>
                <a:gd name="T21" fmla="*/ 269 h 381"/>
                <a:gd name="T22" fmla="*/ 2 w 204"/>
                <a:gd name="T23" fmla="*/ 262 h 381"/>
                <a:gd name="T24" fmla="*/ 99 w 204"/>
                <a:gd name="T25" fmla="*/ 381 h 381"/>
                <a:gd name="T26" fmla="*/ 60 w 204"/>
                <a:gd name="T27" fmla="*/ 288 h 381"/>
                <a:gd name="T28" fmla="*/ 99 w 204"/>
                <a:gd name="T29" fmla="*/ 134 h 381"/>
                <a:gd name="T30" fmla="*/ 68 w 204"/>
                <a:gd name="T31" fmla="*/ 286 h 381"/>
                <a:gd name="T32" fmla="*/ 108 w 204"/>
                <a:gd name="T33" fmla="*/ 371 h 381"/>
                <a:gd name="T34" fmla="*/ 110 w 204"/>
                <a:gd name="T35" fmla="*/ 334 h 381"/>
                <a:gd name="T36" fmla="*/ 186 w 204"/>
                <a:gd name="T37" fmla="*/ 235 h 381"/>
                <a:gd name="T38" fmla="*/ 157 w 204"/>
                <a:gd name="T39" fmla="*/ 252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4" h="381">
                  <a:moveTo>
                    <a:pt x="157" y="252"/>
                  </a:moveTo>
                  <a:cubicBezTo>
                    <a:pt x="157" y="252"/>
                    <a:pt x="181" y="230"/>
                    <a:pt x="192" y="207"/>
                  </a:cubicBezTo>
                  <a:cubicBezTo>
                    <a:pt x="194" y="205"/>
                    <a:pt x="195" y="203"/>
                    <a:pt x="196" y="201"/>
                  </a:cubicBezTo>
                  <a:cubicBezTo>
                    <a:pt x="201" y="185"/>
                    <a:pt x="204" y="168"/>
                    <a:pt x="204" y="151"/>
                  </a:cubicBezTo>
                  <a:cubicBezTo>
                    <a:pt x="204" y="142"/>
                    <a:pt x="202" y="133"/>
                    <a:pt x="201" y="125"/>
                  </a:cubicBezTo>
                  <a:cubicBezTo>
                    <a:pt x="195" y="139"/>
                    <a:pt x="190" y="150"/>
                    <a:pt x="190" y="150"/>
                  </a:cubicBezTo>
                  <a:cubicBezTo>
                    <a:pt x="190" y="150"/>
                    <a:pt x="202" y="120"/>
                    <a:pt x="168" y="64"/>
                  </a:cubicBezTo>
                  <a:cubicBezTo>
                    <a:pt x="147" y="29"/>
                    <a:pt x="101" y="0"/>
                    <a:pt x="101" y="0"/>
                  </a:cubicBezTo>
                  <a:cubicBezTo>
                    <a:pt x="101" y="0"/>
                    <a:pt x="110" y="16"/>
                    <a:pt x="93" y="54"/>
                  </a:cubicBezTo>
                  <a:cubicBezTo>
                    <a:pt x="78" y="85"/>
                    <a:pt x="11" y="133"/>
                    <a:pt x="3" y="211"/>
                  </a:cubicBezTo>
                  <a:cubicBezTo>
                    <a:pt x="0" y="248"/>
                    <a:pt x="12" y="269"/>
                    <a:pt x="12" y="269"/>
                  </a:cubicBezTo>
                  <a:cubicBezTo>
                    <a:pt x="12" y="269"/>
                    <a:pt x="8" y="270"/>
                    <a:pt x="2" y="262"/>
                  </a:cubicBezTo>
                  <a:cubicBezTo>
                    <a:pt x="15" y="334"/>
                    <a:pt x="99" y="381"/>
                    <a:pt x="99" y="381"/>
                  </a:cubicBezTo>
                  <a:cubicBezTo>
                    <a:pt x="99" y="381"/>
                    <a:pt x="72" y="360"/>
                    <a:pt x="60" y="288"/>
                  </a:cubicBezTo>
                  <a:cubicBezTo>
                    <a:pt x="48" y="211"/>
                    <a:pt x="99" y="134"/>
                    <a:pt x="99" y="134"/>
                  </a:cubicBezTo>
                  <a:cubicBezTo>
                    <a:pt x="99" y="134"/>
                    <a:pt x="54" y="216"/>
                    <a:pt x="68" y="286"/>
                  </a:cubicBezTo>
                  <a:cubicBezTo>
                    <a:pt x="77" y="334"/>
                    <a:pt x="100" y="361"/>
                    <a:pt x="108" y="371"/>
                  </a:cubicBezTo>
                  <a:cubicBezTo>
                    <a:pt x="105" y="366"/>
                    <a:pt x="102" y="355"/>
                    <a:pt x="110" y="334"/>
                  </a:cubicBezTo>
                  <a:cubicBezTo>
                    <a:pt x="122" y="303"/>
                    <a:pt x="161" y="278"/>
                    <a:pt x="186" y="235"/>
                  </a:cubicBezTo>
                  <a:cubicBezTo>
                    <a:pt x="170" y="247"/>
                    <a:pt x="157" y="252"/>
                    <a:pt x="157" y="252"/>
                  </a:cubicBez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 name="任意多边形: 形状 40"/>
            <p:cNvSpPr/>
            <p:nvPr/>
          </p:nvSpPr>
          <p:spPr bwMode="auto">
            <a:xfrm>
              <a:off x="8917793" y="2903796"/>
              <a:ext cx="711867" cy="1196515"/>
            </a:xfrm>
            <a:custGeom>
              <a:avLst/>
              <a:gdLst>
                <a:gd name="T0" fmla="*/ 20 w 229"/>
                <a:gd name="T1" fmla="*/ 190 h 385"/>
                <a:gd name="T2" fmla="*/ 15 w 229"/>
                <a:gd name="T3" fmla="*/ 126 h 385"/>
                <a:gd name="T4" fmla="*/ 43 w 229"/>
                <a:gd name="T5" fmla="*/ 68 h 385"/>
                <a:gd name="T6" fmla="*/ 45 w 229"/>
                <a:gd name="T7" fmla="*/ 93 h 385"/>
                <a:gd name="T8" fmla="*/ 94 w 229"/>
                <a:gd name="T9" fmla="*/ 32 h 385"/>
                <a:gd name="T10" fmla="*/ 153 w 229"/>
                <a:gd name="T11" fmla="*/ 4 h 385"/>
                <a:gd name="T12" fmla="*/ 183 w 229"/>
                <a:gd name="T13" fmla="*/ 0 h 385"/>
                <a:gd name="T14" fmla="*/ 164 w 229"/>
                <a:gd name="T15" fmla="*/ 46 h 385"/>
                <a:gd name="T16" fmla="*/ 210 w 229"/>
                <a:gd name="T17" fmla="*/ 198 h 385"/>
                <a:gd name="T18" fmla="*/ 134 w 229"/>
                <a:gd name="T19" fmla="*/ 354 h 385"/>
                <a:gd name="T20" fmla="*/ 95 w 229"/>
                <a:gd name="T21" fmla="*/ 385 h 385"/>
                <a:gd name="T22" fmla="*/ 140 w 229"/>
                <a:gd name="T23" fmla="*/ 293 h 385"/>
                <a:gd name="T24" fmla="*/ 122 w 229"/>
                <a:gd name="T25" fmla="*/ 167 h 385"/>
                <a:gd name="T26" fmla="*/ 122 w 229"/>
                <a:gd name="T27" fmla="*/ 297 h 385"/>
                <a:gd name="T28" fmla="*/ 74 w 229"/>
                <a:gd name="T29" fmla="*/ 361 h 385"/>
                <a:gd name="T30" fmla="*/ 26 w 229"/>
                <a:gd name="T31" fmla="*/ 258 h 385"/>
                <a:gd name="T32" fmla="*/ 0 w 229"/>
                <a:gd name="T33" fmla="*/ 165 h 385"/>
                <a:gd name="T34" fmla="*/ 20 w 229"/>
                <a:gd name="T35" fmla="*/ 19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9" h="385">
                  <a:moveTo>
                    <a:pt x="20" y="190"/>
                  </a:moveTo>
                  <a:cubicBezTo>
                    <a:pt x="20" y="190"/>
                    <a:pt x="9" y="161"/>
                    <a:pt x="15" y="126"/>
                  </a:cubicBezTo>
                  <a:cubicBezTo>
                    <a:pt x="22" y="90"/>
                    <a:pt x="43" y="68"/>
                    <a:pt x="43" y="68"/>
                  </a:cubicBezTo>
                  <a:cubicBezTo>
                    <a:pt x="45" y="93"/>
                    <a:pt x="45" y="93"/>
                    <a:pt x="45" y="93"/>
                  </a:cubicBezTo>
                  <a:cubicBezTo>
                    <a:pt x="45" y="93"/>
                    <a:pt x="52" y="65"/>
                    <a:pt x="94" y="32"/>
                  </a:cubicBezTo>
                  <a:cubicBezTo>
                    <a:pt x="114" y="17"/>
                    <a:pt x="136" y="9"/>
                    <a:pt x="153" y="4"/>
                  </a:cubicBezTo>
                  <a:cubicBezTo>
                    <a:pt x="171" y="1"/>
                    <a:pt x="183" y="0"/>
                    <a:pt x="183" y="0"/>
                  </a:cubicBezTo>
                  <a:cubicBezTo>
                    <a:pt x="183" y="0"/>
                    <a:pt x="166" y="9"/>
                    <a:pt x="164" y="46"/>
                  </a:cubicBezTo>
                  <a:cubicBezTo>
                    <a:pt x="160" y="105"/>
                    <a:pt x="192" y="118"/>
                    <a:pt x="210" y="198"/>
                  </a:cubicBezTo>
                  <a:cubicBezTo>
                    <a:pt x="229" y="285"/>
                    <a:pt x="166" y="335"/>
                    <a:pt x="134" y="354"/>
                  </a:cubicBezTo>
                  <a:cubicBezTo>
                    <a:pt x="111" y="368"/>
                    <a:pt x="99" y="380"/>
                    <a:pt x="95" y="385"/>
                  </a:cubicBezTo>
                  <a:cubicBezTo>
                    <a:pt x="102" y="376"/>
                    <a:pt x="125" y="343"/>
                    <a:pt x="140" y="293"/>
                  </a:cubicBezTo>
                  <a:cubicBezTo>
                    <a:pt x="159" y="232"/>
                    <a:pt x="122" y="167"/>
                    <a:pt x="122" y="167"/>
                  </a:cubicBezTo>
                  <a:cubicBezTo>
                    <a:pt x="122" y="167"/>
                    <a:pt x="151" y="231"/>
                    <a:pt x="122" y="297"/>
                  </a:cubicBezTo>
                  <a:cubicBezTo>
                    <a:pt x="104" y="337"/>
                    <a:pt x="74" y="361"/>
                    <a:pt x="74" y="361"/>
                  </a:cubicBezTo>
                  <a:cubicBezTo>
                    <a:pt x="74" y="361"/>
                    <a:pt x="68" y="330"/>
                    <a:pt x="26" y="258"/>
                  </a:cubicBezTo>
                  <a:cubicBezTo>
                    <a:pt x="11" y="233"/>
                    <a:pt x="0" y="199"/>
                    <a:pt x="0" y="165"/>
                  </a:cubicBezTo>
                  <a:cubicBezTo>
                    <a:pt x="12" y="189"/>
                    <a:pt x="20" y="190"/>
                    <a:pt x="20" y="190"/>
                  </a:cubicBez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2" name="任意多边形: 形状 41"/>
            <p:cNvSpPr/>
            <p:nvPr/>
          </p:nvSpPr>
          <p:spPr bwMode="auto">
            <a:xfrm>
              <a:off x="10338901" y="1591700"/>
              <a:ext cx="815627" cy="1333110"/>
            </a:xfrm>
            <a:custGeom>
              <a:avLst/>
              <a:gdLst>
                <a:gd name="T0" fmla="*/ 97 w 262"/>
                <a:gd name="T1" fmla="*/ 429 h 429"/>
                <a:gd name="T2" fmla="*/ 54 w 262"/>
                <a:gd name="T3" fmla="*/ 337 h 429"/>
                <a:gd name="T4" fmla="*/ 18 w 262"/>
                <a:gd name="T5" fmla="*/ 200 h 429"/>
                <a:gd name="T6" fmla="*/ 29 w 262"/>
                <a:gd name="T7" fmla="*/ 215 h 429"/>
                <a:gd name="T8" fmla="*/ 74 w 262"/>
                <a:gd name="T9" fmla="*/ 97 h 429"/>
                <a:gd name="T10" fmla="*/ 187 w 262"/>
                <a:gd name="T11" fmla="*/ 0 h 429"/>
                <a:gd name="T12" fmla="*/ 211 w 262"/>
                <a:gd name="T13" fmla="*/ 119 h 429"/>
                <a:gd name="T14" fmla="*/ 220 w 262"/>
                <a:gd name="T15" fmla="*/ 310 h 429"/>
                <a:gd name="T16" fmla="*/ 116 w 262"/>
                <a:gd name="T17" fmla="*/ 424 h 429"/>
                <a:gd name="T18" fmla="*/ 152 w 262"/>
                <a:gd name="T19" fmla="*/ 324 h 429"/>
                <a:gd name="T20" fmla="*/ 138 w 262"/>
                <a:gd name="T21" fmla="*/ 242 h 429"/>
                <a:gd name="T22" fmla="*/ 137 w 262"/>
                <a:gd name="T23" fmla="*/ 327 h 429"/>
                <a:gd name="T24" fmla="*/ 97 w 262"/>
                <a:gd name="T25" fmla="*/ 429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2" h="429">
                  <a:moveTo>
                    <a:pt x="97" y="429"/>
                  </a:moveTo>
                  <a:cubicBezTo>
                    <a:pt x="97" y="429"/>
                    <a:pt x="91" y="386"/>
                    <a:pt x="54" y="337"/>
                  </a:cubicBezTo>
                  <a:cubicBezTo>
                    <a:pt x="0" y="267"/>
                    <a:pt x="18" y="200"/>
                    <a:pt x="18" y="200"/>
                  </a:cubicBezTo>
                  <a:cubicBezTo>
                    <a:pt x="29" y="215"/>
                    <a:pt x="29" y="215"/>
                    <a:pt x="29" y="215"/>
                  </a:cubicBezTo>
                  <a:cubicBezTo>
                    <a:pt x="29" y="215"/>
                    <a:pt x="26" y="152"/>
                    <a:pt x="74" y="97"/>
                  </a:cubicBezTo>
                  <a:cubicBezTo>
                    <a:pt x="122" y="42"/>
                    <a:pt x="187" y="0"/>
                    <a:pt x="187" y="0"/>
                  </a:cubicBezTo>
                  <a:cubicBezTo>
                    <a:pt x="187" y="0"/>
                    <a:pt x="172" y="47"/>
                    <a:pt x="211" y="119"/>
                  </a:cubicBezTo>
                  <a:cubicBezTo>
                    <a:pt x="249" y="192"/>
                    <a:pt x="262" y="235"/>
                    <a:pt x="220" y="310"/>
                  </a:cubicBezTo>
                  <a:cubicBezTo>
                    <a:pt x="178" y="385"/>
                    <a:pt x="116" y="424"/>
                    <a:pt x="116" y="424"/>
                  </a:cubicBezTo>
                  <a:cubicBezTo>
                    <a:pt x="116" y="424"/>
                    <a:pt x="151" y="354"/>
                    <a:pt x="152" y="324"/>
                  </a:cubicBezTo>
                  <a:cubicBezTo>
                    <a:pt x="152" y="293"/>
                    <a:pt x="138" y="242"/>
                    <a:pt x="138" y="242"/>
                  </a:cubicBezTo>
                  <a:cubicBezTo>
                    <a:pt x="138" y="242"/>
                    <a:pt x="149" y="274"/>
                    <a:pt x="137" y="327"/>
                  </a:cubicBezTo>
                  <a:cubicBezTo>
                    <a:pt x="125" y="379"/>
                    <a:pt x="97" y="429"/>
                    <a:pt x="97" y="429"/>
                  </a:cubicBezTo>
                  <a:close/>
                </a:path>
              </a:pathLst>
            </a:custGeom>
            <a:blipFill dpi="0" rotWithShape="1">
              <a:blip r:embed="rId2">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 name="任意多边形: 形状 42"/>
            <p:cNvSpPr/>
            <p:nvPr/>
          </p:nvSpPr>
          <p:spPr bwMode="auto">
            <a:xfrm>
              <a:off x="7894648" y="1227886"/>
              <a:ext cx="952221" cy="1712685"/>
            </a:xfrm>
            <a:custGeom>
              <a:avLst/>
              <a:gdLst>
                <a:gd name="T0" fmla="*/ 244 w 306"/>
                <a:gd name="T1" fmla="*/ 551 h 551"/>
                <a:gd name="T2" fmla="*/ 141 w 306"/>
                <a:gd name="T3" fmla="*/ 472 h 551"/>
                <a:gd name="T4" fmla="*/ 21 w 306"/>
                <a:gd name="T5" fmla="*/ 335 h 551"/>
                <a:gd name="T6" fmla="*/ 41 w 306"/>
                <a:gd name="T7" fmla="*/ 346 h 551"/>
                <a:gd name="T8" fmla="*/ 19 w 306"/>
                <a:gd name="T9" fmla="*/ 182 h 551"/>
                <a:gd name="T10" fmla="*/ 85 w 306"/>
                <a:gd name="T11" fmla="*/ 0 h 551"/>
                <a:gd name="T12" fmla="*/ 181 w 306"/>
                <a:gd name="T13" fmla="*/ 123 h 551"/>
                <a:gd name="T14" fmla="*/ 306 w 306"/>
                <a:gd name="T15" fmla="*/ 337 h 551"/>
                <a:gd name="T16" fmla="*/ 261 w 306"/>
                <a:gd name="T17" fmla="*/ 533 h 551"/>
                <a:gd name="T18" fmla="*/ 240 w 306"/>
                <a:gd name="T19" fmla="*/ 396 h 551"/>
                <a:gd name="T20" fmla="*/ 176 w 306"/>
                <a:gd name="T21" fmla="*/ 309 h 551"/>
                <a:gd name="T22" fmla="*/ 225 w 306"/>
                <a:gd name="T23" fmla="*/ 408 h 551"/>
                <a:gd name="T24" fmla="*/ 244 w 306"/>
                <a:gd name="T25" fmla="*/ 551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6" h="551">
                  <a:moveTo>
                    <a:pt x="244" y="551"/>
                  </a:moveTo>
                  <a:cubicBezTo>
                    <a:pt x="244" y="551"/>
                    <a:pt x="210" y="505"/>
                    <a:pt x="141" y="472"/>
                  </a:cubicBezTo>
                  <a:cubicBezTo>
                    <a:pt x="41" y="424"/>
                    <a:pt x="21" y="335"/>
                    <a:pt x="21" y="335"/>
                  </a:cubicBezTo>
                  <a:cubicBezTo>
                    <a:pt x="41" y="346"/>
                    <a:pt x="41" y="346"/>
                    <a:pt x="41" y="346"/>
                  </a:cubicBezTo>
                  <a:cubicBezTo>
                    <a:pt x="41" y="346"/>
                    <a:pt x="0" y="275"/>
                    <a:pt x="19" y="182"/>
                  </a:cubicBezTo>
                  <a:cubicBezTo>
                    <a:pt x="38" y="88"/>
                    <a:pt x="85" y="0"/>
                    <a:pt x="85" y="0"/>
                  </a:cubicBezTo>
                  <a:cubicBezTo>
                    <a:pt x="85" y="0"/>
                    <a:pt x="97" y="63"/>
                    <a:pt x="181" y="123"/>
                  </a:cubicBezTo>
                  <a:cubicBezTo>
                    <a:pt x="266" y="184"/>
                    <a:pt x="306" y="224"/>
                    <a:pt x="306" y="337"/>
                  </a:cubicBezTo>
                  <a:cubicBezTo>
                    <a:pt x="305" y="450"/>
                    <a:pt x="261" y="533"/>
                    <a:pt x="261" y="533"/>
                  </a:cubicBezTo>
                  <a:cubicBezTo>
                    <a:pt x="261" y="533"/>
                    <a:pt x="257" y="432"/>
                    <a:pt x="240" y="396"/>
                  </a:cubicBezTo>
                  <a:cubicBezTo>
                    <a:pt x="222" y="360"/>
                    <a:pt x="176" y="309"/>
                    <a:pt x="176" y="309"/>
                  </a:cubicBezTo>
                  <a:cubicBezTo>
                    <a:pt x="176" y="309"/>
                    <a:pt x="207" y="341"/>
                    <a:pt x="225" y="408"/>
                  </a:cubicBezTo>
                  <a:cubicBezTo>
                    <a:pt x="243" y="476"/>
                    <a:pt x="244" y="551"/>
                    <a:pt x="244" y="551"/>
                  </a:cubicBezTo>
                  <a:close/>
                </a:path>
              </a:pathLst>
            </a:custGeom>
            <a:blipFill dpi="0" rotWithShape="1">
              <a:blip r:embed="rId2">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4" name="任意多边形: 形状 43"/>
            <p:cNvSpPr/>
            <p:nvPr/>
          </p:nvSpPr>
          <p:spPr bwMode="auto">
            <a:xfrm>
              <a:off x="8345147" y="979652"/>
              <a:ext cx="324412" cy="546378"/>
            </a:xfrm>
            <a:custGeom>
              <a:avLst/>
              <a:gdLst>
                <a:gd name="T0" fmla="*/ 30 w 104"/>
                <a:gd name="T1" fmla="*/ 176 h 176"/>
                <a:gd name="T2" fmla="*/ 17 w 104"/>
                <a:gd name="T3" fmla="*/ 133 h 176"/>
                <a:gd name="T4" fmla="*/ 11 w 104"/>
                <a:gd name="T5" fmla="*/ 72 h 176"/>
                <a:gd name="T6" fmla="*/ 14 w 104"/>
                <a:gd name="T7" fmla="*/ 79 h 176"/>
                <a:gd name="T8" fmla="*/ 38 w 104"/>
                <a:gd name="T9" fmla="*/ 33 h 176"/>
                <a:gd name="T10" fmla="*/ 87 w 104"/>
                <a:gd name="T11" fmla="*/ 0 h 176"/>
                <a:gd name="T12" fmla="*/ 82 w 104"/>
                <a:gd name="T13" fmla="*/ 54 h 176"/>
                <a:gd name="T14" fmla="*/ 83 w 104"/>
                <a:gd name="T15" fmla="*/ 135 h 176"/>
                <a:gd name="T16" fmla="*/ 37 w 104"/>
                <a:gd name="T17" fmla="*/ 175 h 176"/>
                <a:gd name="T18" fmla="*/ 56 w 104"/>
                <a:gd name="T19" fmla="*/ 135 h 176"/>
                <a:gd name="T20" fmla="*/ 55 w 104"/>
                <a:gd name="T21" fmla="*/ 99 h 176"/>
                <a:gd name="T22" fmla="*/ 50 w 104"/>
                <a:gd name="T23" fmla="*/ 135 h 176"/>
                <a:gd name="T24" fmla="*/ 30 w 104"/>
                <a:gd name="T25" fmla="*/ 17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4" h="176">
                  <a:moveTo>
                    <a:pt x="30" y="176"/>
                  </a:moveTo>
                  <a:cubicBezTo>
                    <a:pt x="30" y="176"/>
                    <a:pt x="29" y="157"/>
                    <a:pt x="17" y="133"/>
                  </a:cubicBezTo>
                  <a:cubicBezTo>
                    <a:pt x="0" y="99"/>
                    <a:pt x="11" y="72"/>
                    <a:pt x="11" y="72"/>
                  </a:cubicBezTo>
                  <a:cubicBezTo>
                    <a:pt x="14" y="79"/>
                    <a:pt x="14" y="79"/>
                    <a:pt x="14" y="79"/>
                  </a:cubicBezTo>
                  <a:cubicBezTo>
                    <a:pt x="14" y="79"/>
                    <a:pt x="16" y="52"/>
                    <a:pt x="38" y="33"/>
                  </a:cubicBezTo>
                  <a:cubicBezTo>
                    <a:pt x="59" y="13"/>
                    <a:pt x="87" y="0"/>
                    <a:pt x="87" y="0"/>
                  </a:cubicBezTo>
                  <a:cubicBezTo>
                    <a:pt x="87" y="0"/>
                    <a:pt x="70" y="20"/>
                    <a:pt x="82" y="54"/>
                  </a:cubicBezTo>
                  <a:cubicBezTo>
                    <a:pt x="93" y="88"/>
                    <a:pt x="104" y="106"/>
                    <a:pt x="83" y="135"/>
                  </a:cubicBezTo>
                  <a:cubicBezTo>
                    <a:pt x="63" y="164"/>
                    <a:pt x="37" y="175"/>
                    <a:pt x="37" y="175"/>
                  </a:cubicBezTo>
                  <a:cubicBezTo>
                    <a:pt x="37" y="175"/>
                    <a:pt x="54" y="148"/>
                    <a:pt x="56" y="135"/>
                  </a:cubicBezTo>
                  <a:cubicBezTo>
                    <a:pt x="58" y="123"/>
                    <a:pt x="55" y="99"/>
                    <a:pt x="55" y="99"/>
                  </a:cubicBezTo>
                  <a:cubicBezTo>
                    <a:pt x="55" y="99"/>
                    <a:pt x="58" y="114"/>
                    <a:pt x="50" y="135"/>
                  </a:cubicBezTo>
                  <a:cubicBezTo>
                    <a:pt x="43" y="157"/>
                    <a:pt x="30" y="176"/>
                    <a:pt x="30" y="176"/>
                  </a:cubicBezTo>
                  <a:close/>
                </a:path>
              </a:pathLst>
            </a:custGeom>
            <a:blipFill dpi="0" rotWithShape="1">
              <a:blip r:embed="rId5"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5" name="任意多边形: 形状 44"/>
            <p:cNvSpPr/>
            <p:nvPr/>
          </p:nvSpPr>
          <p:spPr bwMode="auto">
            <a:xfrm>
              <a:off x="7649040" y="1700713"/>
              <a:ext cx="279756" cy="518796"/>
            </a:xfrm>
            <a:custGeom>
              <a:avLst/>
              <a:gdLst>
                <a:gd name="T0" fmla="*/ 51 w 90"/>
                <a:gd name="T1" fmla="*/ 167 h 167"/>
                <a:gd name="T2" fmla="*/ 27 w 90"/>
                <a:gd name="T3" fmla="*/ 137 h 167"/>
                <a:gd name="T4" fmla="*/ 2 w 90"/>
                <a:gd name="T5" fmla="*/ 91 h 167"/>
                <a:gd name="T6" fmla="*/ 7 w 90"/>
                <a:gd name="T7" fmla="*/ 96 h 167"/>
                <a:gd name="T8" fmla="*/ 11 w 90"/>
                <a:gd name="T9" fmla="*/ 48 h 167"/>
                <a:gd name="T10" fmla="*/ 41 w 90"/>
                <a:gd name="T11" fmla="*/ 0 h 167"/>
                <a:gd name="T12" fmla="*/ 54 w 90"/>
                <a:gd name="T13" fmla="*/ 45 h 167"/>
                <a:gd name="T14" fmla="*/ 82 w 90"/>
                <a:gd name="T15" fmla="*/ 110 h 167"/>
                <a:gd name="T16" fmla="*/ 57 w 90"/>
                <a:gd name="T17" fmla="*/ 163 h 167"/>
                <a:gd name="T18" fmla="*/ 60 w 90"/>
                <a:gd name="T19" fmla="*/ 122 h 167"/>
                <a:gd name="T20" fmla="*/ 47 w 90"/>
                <a:gd name="T21" fmla="*/ 94 h 167"/>
                <a:gd name="T22" fmla="*/ 55 w 90"/>
                <a:gd name="T23" fmla="*/ 125 h 167"/>
                <a:gd name="T24" fmla="*/ 51 w 90"/>
                <a:gd name="T25"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167">
                  <a:moveTo>
                    <a:pt x="51" y="167"/>
                  </a:moveTo>
                  <a:cubicBezTo>
                    <a:pt x="51" y="167"/>
                    <a:pt x="44" y="151"/>
                    <a:pt x="27" y="137"/>
                  </a:cubicBezTo>
                  <a:cubicBezTo>
                    <a:pt x="2" y="118"/>
                    <a:pt x="2" y="91"/>
                    <a:pt x="2" y="91"/>
                  </a:cubicBezTo>
                  <a:cubicBezTo>
                    <a:pt x="7" y="96"/>
                    <a:pt x="7" y="96"/>
                    <a:pt x="7" y="96"/>
                  </a:cubicBezTo>
                  <a:cubicBezTo>
                    <a:pt x="7" y="96"/>
                    <a:pt x="0" y="73"/>
                    <a:pt x="11" y="48"/>
                  </a:cubicBezTo>
                  <a:cubicBezTo>
                    <a:pt x="23" y="22"/>
                    <a:pt x="41" y="0"/>
                    <a:pt x="41" y="0"/>
                  </a:cubicBezTo>
                  <a:cubicBezTo>
                    <a:pt x="41" y="0"/>
                    <a:pt x="34" y="23"/>
                    <a:pt x="54" y="45"/>
                  </a:cubicBezTo>
                  <a:cubicBezTo>
                    <a:pt x="74" y="68"/>
                    <a:pt x="90" y="78"/>
                    <a:pt x="82" y="110"/>
                  </a:cubicBezTo>
                  <a:cubicBezTo>
                    <a:pt x="75" y="142"/>
                    <a:pt x="57" y="163"/>
                    <a:pt x="57" y="163"/>
                  </a:cubicBezTo>
                  <a:cubicBezTo>
                    <a:pt x="57" y="163"/>
                    <a:pt x="62" y="134"/>
                    <a:pt x="60" y="122"/>
                  </a:cubicBezTo>
                  <a:cubicBezTo>
                    <a:pt x="57" y="111"/>
                    <a:pt x="47" y="94"/>
                    <a:pt x="47" y="94"/>
                  </a:cubicBezTo>
                  <a:cubicBezTo>
                    <a:pt x="47" y="94"/>
                    <a:pt x="54" y="105"/>
                    <a:pt x="55" y="125"/>
                  </a:cubicBezTo>
                  <a:cubicBezTo>
                    <a:pt x="56" y="145"/>
                    <a:pt x="51" y="167"/>
                    <a:pt x="51" y="167"/>
                  </a:cubicBezTo>
                  <a:close/>
                </a:path>
              </a:pathLst>
            </a:custGeom>
            <a:blipFill dpi="0" rotWithShape="1">
              <a:blip r:embed="rId6"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 name="任意多边形: 形状 45"/>
            <p:cNvSpPr/>
            <p:nvPr/>
          </p:nvSpPr>
          <p:spPr bwMode="auto">
            <a:xfrm>
              <a:off x="10193112" y="1066337"/>
              <a:ext cx="510916" cy="841895"/>
            </a:xfrm>
            <a:custGeom>
              <a:avLst/>
              <a:gdLst>
                <a:gd name="T0" fmla="*/ 109 w 164"/>
                <a:gd name="T1" fmla="*/ 271 h 271"/>
                <a:gd name="T2" fmla="*/ 133 w 164"/>
                <a:gd name="T3" fmla="*/ 212 h 271"/>
                <a:gd name="T4" fmla="*/ 151 w 164"/>
                <a:gd name="T5" fmla="*/ 124 h 271"/>
                <a:gd name="T6" fmla="*/ 145 w 164"/>
                <a:gd name="T7" fmla="*/ 134 h 271"/>
                <a:gd name="T8" fmla="*/ 113 w 164"/>
                <a:gd name="T9" fmla="*/ 60 h 271"/>
                <a:gd name="T10" fmla="*/ 39 w 164"/>
                <a:gd name="T11" fmla="*/ 0 h 271"/>
                <a:gd name="T12" fmla="*/ 41 w 164"/>
                <a:gd name="T13" fmla="*/ 79 h 271"/>
                <a:gd name="T14" fmla="*/ 28 w 164"/>
                <a:gd name="T15" fmla="*/ 198 h 271"/>
                <a:gd name="T16" fmla="*/ 97 w 164"/>
                <a:gd name="T17" fmla="*/ 268 h 271"/>
                <a:gd name="T18" fmla="*/ 72 w 164"/>
                <a:gd name="T19" fmla="*/ 205 h 271"/>
                <a:gd name="T20" fmla="*/ 77 w 164"/>
                <a:gd name="T21" fmla="*/ 153 h 271"/>
                <a:gd name="T22" fmla="*/ 81 w 164"/>
                <a:gd name="T23" fmla="*/ 207 h 271"/>
                <a:gd name="T24" fmla="*/ 109 w 164"/>
                <a:gd name="T25" fmla="*/ 271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4" h="271">
                  <a:moveTo>
                    <a:pt x="109" y="271"/>
                  </a:moveTo>
                  <a:cubicBezTo>
                    <a:pt x="109" y="271"/>
                    <a:pt x="112" y="243"/>
                    <a:pt x="133" y="212"/>
                  </a:cubicBezTo>
                  <a:cubicBezTo>
                    <a:pt x="164" y="166"/>
                    <a:pt x="151" y="124"/>
                    <a:pt x="151" y="124"/>
                  </a:cubicBezTo>
                  <a:cubicBezTo>
                    <a:pt x="145" y="134"/>
                    <a:pt x="145" y="134"/>
                    <a:pt x="145" y="134"/>
                  </a:cubicBezTo>
                  <a:cubicBezTo>
                    <a:pt x="145" y="134"/>
                    <a:pt x="145" y="94"/>
                    <a:pt x="113" y="60"/>
                  </a:cubicBezTo>
                  <a:cubicBezTo>
                    <a:pt x="81" y="25"/>
                    <a:pt x="39" y="0"/>
                    <a:pt x="39" y="0"/>
                  </a:cubicBezTo>
                  <a:cubicBezTo>
                    <a:pt x="39" y="0"/>
                    <a:pt x="62" y="33"/>
                    <a:pt x="41" y="79"/>
                  </a:cubicBezTo>
                  <a:cubicBezTo>
                    <a:pt x="20" y="126"/>
                    <a:pt x="0" y="151"/>
                    <a:pt x="28" y="198"/>
                  </a:cubicBezTo>
                  <a:cubicBezTo>
                    <a:pt x="57" y="245"/>
                    <a:pt x="97" y="268"/>
                    <a:pt x="97" y="268"/>
                  </a:cubicBezTo>
                  <a:cubicBezTo>
                    <a:pt x="97" y="268"/>
                    <a:pt x="73" y="225"/>
                    <a:pt x="72" y="205"/>
                  </a:cubicBezTo>
                  <a:cubicBezTo>
                    <a:pt x="70" y="186"/>
                    <a:pt x="77" y="153"/>
                    <a:pt x="77" y="153"/>
                  </a:cubicBezTo>
                  <a:cubicBezTo>
                    <a:pt x="77" y="153"/>
                    <a:pt x="72" y="174"/>
                    <a:pt x="81" y="207"/>
                  </a:cubicBezTo>
                  <a:cubicBezTo>
                    <a:pt x="90" y="240"/>
                    <a:pt x="109" y="271"/>
                    <a:pt x="109" y="271"/>
                  </a:cubicBezTo>
                  <a:close/>
                </a:path>
              </a:pathLst>
            </a:custGeom>
            <a:blipFill dpi="0" rotWithShape="1">
              <a:blip r:embed="rId7"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 name="任意多边形: 形状 46"/>
            <p:cNvSpPr/>
            <p:nvPr/>
          </p:nvSpPr>
          <p:spPr bwMode="auto">
            <a:xfrm>
              <a:off x="10566120" y="3058778"/>
              <a:ext cx="585780" cy="612048"/>
            </a:xfrm>
            <a:custGeom>
              <a:avLst/>
              <a:gdLst>
                <a:gd name="T0" fmla="*/ 4 w 188"/>
                <a:gd name="T1" fmla="*/ 191 h 197"/>
                <a:gd name="T2" fmla="*/ 64 w 188"/>
                <a:gd name="T3" fmla="*/ 188 h 197"/>
                <a:gd name="T4" fmla="*/ 143 w 188"/>
                <a:gd name="T5" fmla="*/ 164 h 197"/>
                <a:gd name="T6" fmla="*/ 132 w 188"/>
                <a:gd name="T7" fmla="*/ 163 h 197"/>
                <a:gd name="T8" fmla="*/ 176 w 188"/>
                <a:gd name="T9" fmla="*/ 98 h 197"/>
                <a:gd name="T10" fmla="*/ 188 w 188"/>
                <a:gd name="T11" fmla="*/ 0 h 197"/>
                <a:gd name="T12" fmla="*/ 125 w 188"/>
                <a:gd name="T13" fmla="*/ 38 h 197"/>
                <a:gd name="T14" fmla="*/ 24 w 188"/>
                <a:gd name="T15" fmla="*/ 80 h 197"/>
                <a:gd name="T16" fmla="*/ 1 w 188"/>
                <a:gd name="T17" fmla="*/ 179 h 197"/>
                <a:gd name="T18" fmla="*/ 39 w 188"/>
                <a:gd name="T19" fmla="*/ 125 h 197"/>
                <a:gd name="T20" fmla="*/ 84 w 188"/>
                <a:gd name="T21" fmla="*/ 107 h 197"/>
                <a:gd name="T22" fmla="*/ 42 w 188"/>
                <a:gd name="T23" fmla="*/ 135 h 197"/>
                <a:gd name="T24" fmla="*/ 4 w 188"/>
                <a:gd name="T25" fmla="*/ 191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8" h="197">
                  <a:moveTo>
                    <a:pt x="4" y="191"/>
                  </a:moveTo>
                  <a:cubicBezTo>
                    <a:pt x="4" y="191"/>
                    <a:pt x="28" y="181"/>
                    <a:pt x="64" y="188"/>
                  </a:cubicBezTo>
                  <a:cubicBezTo>
                    <a:pt x="115" y="197"/>
                    <a:pt x="143" y="164"/>
                    <a:pt x="143" y="164"/>
                  </a:cubicBezTo>
                  <a:cubicBezTo>
                    <a:pt x="132" y="163"/>
                    <a:pt x="132" y="163"/>
                    <a:pt x="132" y="163"/>
                  </a:cubicBezTo>
                  <a:cubicBezTo>
                    <a:pt x="132" y="163"/>
                    <a:pt x="164" y="145"/>
                    <a:pt x="176" y="98"/>
                  </a:cubicBezTo>
                  <a:cubicBezTo>
                    <a:pt x="188" y="52"/>
                    <a:pt x="188" y="0"/>
                    <a:pt x="188" y="0"/>
                  </a:cubicBezTo>
                  <a:cubicBezTo>
                    <a:pt x="188" y="0"/>
                    <a:pt x="174" y="37"/>
                    <a:pt x="125" y="38"/>
                  </a:cubicBezTo>
                  <a:cubicBezTo>
                    <a:pt x="77" y="39"/>
                    <a:pt x="47" y="31"/>
                    <a:pt x="24" y="80"/>
                  </a:cubicBezTo>
                  <a:cubicBezTo>
                    <a:pt x="0" y="129"/>
                    <a:pt x="1" y="179"/>
                    <a:pt x="1" y="179"/>
                  </a:cubicBezTo>
                  <a:cubicBezTo>
                    <a:pt x="1" y="179"/>
                    <a:pt x="24" y="136"/>
                    <a:pt x="39" y="125"/>
                  </a:cubicBezTo>
                  <a:cubicBezTo>
                    <a:pt x="54" y="115"/>
                    <a:pt x="84" y="107"/>
                    <a:pt x="84" y="107"/>
                  </a:cubicBezTo>
                  <a:cubicBezTo>
                    <a:pt x="84" y="107"/>
                    <a:pt x="64" y="111"/>
                    <a:pt x="42" y="135"/>
                  </a:cubicBezTo>
                  <a:cubicBezTo>
                    <a:pt x="20" y="159"/>
                    <a:pt x="4" y="191"/>
                    <a:pt x="4" y="191"/>
                  </a:cubicBezTo>
                  <a:close/>
                </a:path>
              </a:pathLst>
            </a:custGeom>
            <a:blipFill dpi="0" rotWithShape="1">
              <a:blip r:embed="rId8"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8" name="任意多边形: 形状 47"/>
            <p:cNvSpPr/>
            <p:nvPr/>
          </p:nvSpPr>
          <p:spPr bwMode="auto">
            <a:xfrm>
              <a:off x="7549221" y="2638487"/>
              <a:ext cx="1150546" cy="1016578"/>
            </a:xfrm>
            <a:custGeom>
              <a:avLst/>
              <a:gdLst>
                <a:gd name="T0" fmla="*/ 44 w 370"/>
                <a:gd name="T1" fmla="*/ 0 h 327"/>
                <a:gd name="T2" fmla="*/ 121 w 370"/>
                <a:gd name="T3" fmla="*/ 276 h 327"/>
                <a:gd name="T4" fmla="*/ 189 w 370"/>
                <a:gd name="T5" fmla="*/ 304 h 327"/>
                <a:gd name="T6" fmla="*/ 178 w 370"/>
                <a:gd name="T7" fmla="*/ 311 h 327"/>
                <a:gd name="T8" fmla="*/ 160 w 370"/>
                <a:gd name="T9" fmla="*/ 318 h 327"/>
                <a:gd name="T10" fmla="*/ 257 w 370"/>
                <a:gd name="T11" fmla="*/ 315 h 327"/>
                <a:gd name="T12" fmla="*/ 356 w 370"/>
                <a:gd name="T13" fmla="*/ 277 h 327"/>
                <a:gd name="T14" fmla="*/ 258 w 370"/>
                <a:gd name="T15" fmla="*/ 252 h 327"/>
                <a:gd name="T16" fmla="*/ 163 w 370"/>
                <a:gd name="T17" fmla="*/ 190 h 327"/>
                <a:gd name="T18" fmla="*/ 274 w 370"/>
                <a:gd name="T19" fmla="*/ 241 h 327"/>
                <a:gd name="T20" fmla="*/ 370 w 370"/>
                <a:gd name="T21" fmla="*/ 252 h 327"/>
                <a:gd name="T22" fmla="*/ 357 w 370"/>
                <a:gd name="T23" fmla="*/ 242 h 327"/>
                <a:gd name="T24" fmla="*/ 335 w 370"/>
                <a:gd name="T25" fmla="*/ 212 h 327"/>
                <a:gd name="T26" fmla="*/ 289 w 370"/>
                <a:gd name="T27" fmla="*/ 116 h 327"/>
                <a:gd name="T28" fmla="*/ 197 w 370"/>
                <a:gd name="T29" fmla="*/ 62 h 327"/>
                <a:gd name="T30" fmla="*/ 207 w 370"/>
                <a:gd name="T31" fmla="*/ 75 h 327"/>
                <a:gd name="T32" fmla="*/ 124 w 370"/>
                <a:gd name="T33" fmla="*/ 70 h 327"/>
                <a:gd name="T34" fmla="*/ 44 w 370"/>
                <a:gd name="T35" fmla="*/ 0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0" h="327">
                  <a:moveTo>
                    <a:pt x="44" y="0"/>
                  </a:moveTo>
                  <a:cubicBezTo>
                    <a:pt x="44" y="0"/>
                    <a:pt x="0" y="194"/>
                    <a:pt x="121" y="276"/>
                  </a:cubicBezTo>
                  <a:cubicBezTo>
                    <a:pt x="143" y="291"/>
                    <a:pt x="166" y="299"/>
                    <a:pt x="189" y="304"/>
                  </a:cubicBezTo>
                  <a:cubicBezTo>
                    <a:pt x="185" y="307"/>
                    <a:pt x="182" y="310"/>
                    <a:pt x="178" y="311"/>
                  </a:cubicBezTo>
                  <a:cubicBezTo>
                    <a:pt x="167" y="316"/>
                    <a:pt x="160" y="318"/>
                    <a:pt x="160" y="318"/>
                  </a:cubicBezTo>
                  <a:cubicBezTo>
                    <a:pt x="160" y="318"/>
                    <a:pt x="204" y="327"/>
                    <a:pt x="257" y="315"/>
                  </a:cubicBezTo>
                  <a:cubicBezTo>
                    <a:pt x="309" y="303"/>
                    <a:pt x="356" y="277"/>
                    <a:pt x="356" y="277"/>
                  </a:cubicBezTo>
                  <a:cubicBezTo>
                    <a:pt x="356" y="277"/>
                    <a:pt x="308" y="271"/>
                    <a:pt x="258" y="252"/>
                  </a:cubicBezTo>
                  <a:cubicBezTo>
                    <a:pt x="209" y="232"/>
                    <a:pt x="163" y="190"/>
                    <a:pt x="163" y="190"/>
                  </a:cubicBezTo>
                  <a:cubicBezTo>
                    <a:pt x="163" y="190"/>
                    <a:pt x="225" y="229"/>
                    <a:pt x="274" y="241"/>
                  </a:cubicBezTo>
                  <a:cubicBezTo>
                    <a:pt x="322" y="254"/>
                    <a:pt x="370" y="252"/>
                    <a:pt x="370" y="252"/>
                  </a:cubicBezTo>
                  <a:cubicBezTo>
                    <a:pt x="357" y="242"/>
                    <a:pt x="357" y="242"/>
                    <a:pt x="357" y="242"/>
                  </a:cubicBezTo>
                  <a:cubicBezTo>
                    <a:pt x="350" y="235"/>
                    <a:pt x="342" y="226"/>
                    <a:pt x="335" y="212"/>
                  </a:cubicBezTo>
                  <a:cubicBezTo>
                    <a:pt x="321" y="186"/>
                    <a:pt x="310" y="140"/>
                    <a:pt x="289" y="116"/>
                  </a:cubicBezTo>
                  <a:cubicBezTo>
                    <a:pt x="261" y="84"/>
                    <a:pt x="229" y="70"/>
                    <a:pt x="197" y="62"/>
                  </a:cubicBezTo>
                  <a:cubicBezTo>
                    <a:pt x="201" y="66"/>
                    <a:pt x="204" y="70"/>
                    <a:pt x="207" y="75"/>
                  </a:cubicBezTo>
                  <a:cubicBezTo>
                    <a:pt x="178" y="71"/>
                    <a:pt x="149" y="74"/>
                    <a:pt x="124" y="70"/>
                  </a:cubicBezTo>
                  <a:cubicBezTo>
                    <a:pt x="60" y="60"/>
                    <a:pt x="44" y="0"/>
                    <a:pt x="44" y="0"/>
                  </a:cubicBezTo>
                  <a:close/>
                </a:path>
              </a:pathLst>
            </a:custGeom>
            <a:blipFill dpi="0" rotWithShape="1">
              <a:blip r:embed="rId9"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9" name="任意多边形: 形状 48"/>
            <p:cNvSpPr/>
            <p:nvPr/>
          </p:nvSpPr>
          <p:spPr bwMode="auto">
            <a:xfrm>
              <a:off x="7545281" y="2107870"/>
              <a:ext cx="531930" cy="661958"/>
            </a:xfrm>
            <a:custGeom>
              <a:avLst/>
              <a:gdLst>
                <a:gd name="T0" fmla="*/ 135 w 171"/>
                <a:gd name="T1" fmla="*/ 213 h 213"/>
                <a:gd name="T2" fmla="*/ 102 w 171"/>
                <a:gd name="T3" fmla="*/ 198 h 213"/>
                <a:gd name="T4" fmla="*/ 19 w 171"/>
                <a:gd name="T5" fmla="*/ 135 h 213"/>
                <a:gd name="T6" fmla="*/ 31 w 171"/>
                <a:gd name="T7" fmla="*/ 0 h 213"/>
                <a:gd name="T8" fmla="*/ 68 w 171"/>
                <a:gd name="T9" fmla="*/ 47 h 213"/>
                <a:gd name="T10" fmla="*/ 138 w 171"/>
                <a:gd name="T11" fmla="*/ 89 h 213"/>
                <a:gd name="T12" fmla="*/ 144 w 171"/>
                <a:gd name="T13" fmla="*/ 207 h 213"/>
                <a:gd name="T14" fmla="*/ 113 w 171"/>
                <a:gd name="T15" fmla="*/ 143 h 213"/>
                <a:gd name="T16" fmla="*/ 72 w 171"/>
                <a:gd name="T17" fmla="*/ 115 h 213"/>
                <a:gd name="T18" fmla="*/ 118 w 171"/>
                <a:gd name="T19" fmla="*/ 162 h 213"/>
                <a:gd name="T20" fmla="*/ 135 w 171"/>
                <a:gd name="T21" fmla="*/ 21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1" h="213">
                  <a:moveTo>
                    <a:pt x="135" y="213"/>
                  </a:moveTo>
                  <a:cubicBezTo>
                    <a:pt x="135" y="213"/>
                    <a:pt x="124" y="207"/>
                    <a:pt x="102" y="198"/>
                  </a:cubicBezTo>
                  <a:cubicBezTo>
                    <a:pt x="80" y="189"/>
                    <a:pt x="34" y="178"/>
                    <a:pt x="19" y="135"/>
                  </a:cubicBezTo>
                  <a:cubicBezTo>
                    <a:pt x="0" y="80"/>
                    <a:pt x="31" y="0"/>
                    <a:pt x="31" y="0"/>
                  </a:cubicBezTo>
                  <a:cubicBezTo>
                    <a:pt x="31" y="0"/>
                    <a:pt x="35" y="33"/>
                    <a:pt x="68" y="47"/>
                  </a:cubicBezTo>
                  <a:cubicBezTo>
                    <a:pt x="101" y="60"/>
                    <a:pt x="112" y="58"/>
                    <a:pt x="138" y="89"/>
                  </a:cubicBezTo>
                  <a:cubicBezTo>
                    <a:pt x="171" y="128"/>
                    <a:pt x="144" y="207"/>
                    <a:pt x="144" y="207"/>
                  </a:cubicBezTo>
                  <a:cubicBezTo>
                    <a:pt x="144" y="207"/>
                    <a:pt x="134" y="165"/>
                    <a:pt x="113" y="143"/>
                  </a:cubicBezTo>
                  <a:cubicBezTo>
                    <a:pt x="92" y="120"/>
                    <a:pt x="72" y="115"/>
                    <a:pt x="72" y="115"/>
                  </a:cubicBezTo>
                  <a:cubicBezTo>
                    <a:pt x="72" y="115"/>
                    <a:pt x="104" y="129"/>
                    <a:pt x="118" y="162"/>
                  </a:cubicBezTo>
                  <a:cubicBezTo>
                    <a:pt x="133" y="194"/>
                    <a:pt x="135" y="213"/>
                    <a:pt x="135" y="213"/>
                  </a:cubicBezTo>
                  <a:close/>
                </a:path>
              </a:pathLst>
            </a:custGeom>
            <a:blipFill dpi="0" rotWithShape="1">
              <a:blip r:embed="rId10"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0" name="任意多边形: 形状 49"/>
            <p:cNvSpPr/>
            <p:nvPr/>
          </p:nvSpPr>
          <p:spPr bwMode="auto">
            <a:xfrm>
              <a:off x="8083778" y="3689214"/>
              <a:ext cx="915446" cy="612048"/>
            </a:xfrm>
            <a:custGeom>
              <a:avLst/>
              <a:gdLst>
                <a:gd name="T0" fmla="*/ 289 w 294"/>
                <a:gd name="T1" fmla="*/ 154 h 197"/>
                <a:gd name="T2" fmla="*/ 240 w 294"/>
                <a:gd name="T3" fmla="*/ 164 h 197"/>
                <a:gd name="T4" fmla="*/ 97 w 294"/>
                <a:gd name="T5" fmla="*/ 162 h 197"/>
                <a:gd name="T6" fmla="*/ 0 w 294"/>
                <a:gd name="T7" fmla="*/ 2 h 197"/>
                <a:gd name="T8" fmla="*/ 79 w 294"/>
                <a:gd name="T9" fmla="*/ 24 h 197"/>
                <a:gd name="T10" fmla="*/ 192 w 294"/>
                <a:gd name="T11" fmla="*/ 14 h 197"/>
                <a:gd name="T12" fmla="*/ 294 w 294"/>
                <a:gd name="T13" fmla="*/ 140 h 197"/>
                <a:gd name="T14" fmla="*/ 207 w 294"/>
                <a:gd name="T15" fmla="*/ 93 h 197"/>
                <a:gd name="T16" fmla="*/ 138 w 294"/>
                <a:gd name="T17" fmla="*/ 96 h 197"/>
                <a:gd name="T18" fmla="*/ 229 w 294"/>
                <a:gd name="T19" fmla="*/ 110 h 197"/>
                <a:gd name="T20" fmla="*/ 289 w 294"/>
                <a:gd name="T21" fmla="*/ 15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4" h="197">
                  <a:moveTo>
                    <a:pt x="289" y="154"/>
                  </a:moveTo>
                  <a:cubicBezTo>
                    <a:pt x="289" y="154"/>
                    <a:pt x="272" y="156"/>
                    <a:pt x="240" y="164"/>
                  </a:cubicBezTo>
                  <a:cubicBezTo>
                    <a:pt x="208" y="173"/>
                    <a:pt x="149" y="197"/>
                    <a:pt x="97" y="162"/>
                  </a:cubicBezTo>
                  <a:cubicBezTo>
                    <a:pt x="30" y="116"/>
                    <a:pt x="0" y="2"/>
                    <a:pt x="0" y="2"/>
                  </a:cubicBezTo>
                  <a:cubicBezTo>
                    <a:pt x="0" y="2"/>
                    <a:pt x="31" y="35"/>
                    <a:pt x="79" y="24"/>
                  </a:cubicBezTo>
                  <a:cubicBezTo>
                    <a:pt x="127" y="12"/>
                    <a:pt x="137" y="0"/>
                    <a:pt x="192" y="14"/>
                  </a:cubicBezTo>
                  <a:cubicBezTo>
                    <a:pt x="259" y="30"/>
                    <a:pt x="294" y="140"/>
                    <a:pt x="294" y="140"/>
                  </a:cubicBezTo>
                  <a:cubicBezTo>
                    <a:pt x="294" y="140"/>
                    <a:pt x="249" y="102"/>
                    <a:pt x="207" y="93"/>
                  </a:cubicBezTo>
                  <a:cubicBezTo>
                    <a:pt x="166" y="85"/>
                    <a:pt x="138" y="96"/>
                    <a:pt x="138" y="96"/>
                  </a:cubicBezTo>
                  <a:cubicBezTo>
                    <a:pt x="138" y="96"/>
                    <a:pt x="187" y="86"/>
                    <a:pt x="229" y="110"/>
                  </a:cubicBezTo>
                  <a:cubicBezTo>
                    <a:pt x="271" y="134"/>
                    <a:pt x="289" y="154"/>
                    <a:pt x="289" y="154"/>
                  </a:cubicBezTo>
                  <a:close/>
                </a:path>
              </a:pathLst>
            </a:custGeom>
            <a:blipFill dpi="0" rotWithShape="1">
              <a:blip r:embed="rId11"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1" name="任意多边形: 形状 50"/>
            <p:cNvSpPr/>
            <p:nvPr/>
          </p:nvSpPr>
          <p:spPr bwMode="auto">
            <a:xfrm>
              <a:off x="9713718" y="3636678"/>
              <a:ext cx="404530" cy="684286"/>
            </a:xfrm>
            <a:custGeom>
              <a:avLst/>
              <a:gdLst>
                <a:gd name="T0" fmla="*/ 91 w 130"/>
                <a:gd name="T1" fmla="*/ 53 h 220"/>
                <a:gd name="T2" fmla="*/ 92 w 130"/>
                <a:gd name="T3" fmla="*/ 69 h 220"/>
                <a:gd name="T4" fmla="*/ 80 w 130"/>
                <a:gd name="T5" fmla="*/ 53 h 220"/>
                <a:gd name="T6" fmla="*/ 71 w 130"/>
                <a:gd name="T7" fmla="*/ 0 h 220"/>
                <a:gd name="T8" fmla="*/ 12 w 130"/>
                <a:gd name="T9" fmla="*/ 66 h 220"/>
                <a:gd name="T10" fmla="*/ 7 w 130"/>
                <a:gd name="T11" fmla="*/ 121 h 220"/>
                <a:gd name="T12" fmla="*/ 0 w 130"/>
                <a:gd name="T13" fmla="*/ 115 h 220"/>
                <a:gd name="T14" fmla="*/ 35 w 130"/>
                <a:gd name="T15" fmla="*/ 173 h 220"/>
                <a:gd name="T16" fmla="*/ 71 w 130"/>
                <a:gd name="T17" fmla="*/ 220 h 220"/>
                <a:gd name="T18" fmla="*/ 72 w 130"/>
                <a:gd name="T19" fmla="*/ 219 h 220"/>
                <a:gd name="T20" fmla="*/ 82 w 130"/>
                <a:gd name="T21" fmla="*/ 187 h 220"/>
                <a:gd name="T22" fmla="*/ 70 w 130"/>
                <a:gd name="T23" fmla="*/ 107 h 220"/>
                <a:gd name="T24" fmla="*/ 93 w 130"/>
                <a:gd name="T25" fmla="*/ 164 h 220"/>
                <a:gd name="T26" fmla="*/ 91 w 130"/>
                <a:gd name="T27" fmla="*/ 205 h 220"/>
                <a:gd name="T28" fmla="*/ 119 w 130"/>
                <a:gd name="T29" fmla="*/ 158 h 220"/>
                <a:gd name="T30" fmla="*/ 120 w 130"/>
                <a:gd name="T31" fmla="*/ 152 h 220"/>
                <a:gd name="T32" fmla="*/ 91 w 130"/>
                <a:gd name="T33" fmla="*/ 53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0" h="220">
                  <a:moveTo>
                    <a:pt x="91" y="53"/>
                  </a:moveTo>
                  <a:cubicBezTo>
                    <a:pt x="92" y="69"/>
                    <a:pt x="92" y="69"/>
                    <a:pt x="92" y="69"/>
                  </a:cubicBezTo>
                  <a:cubicBezTo>
                    <a:pt x="88" y="63"/>
                    <a:pt x="83" y="58"/>
                    <a:pt x="80" y="53"/>
                  </a:cubicBezTo>
                  <a:cubicBezTo>
                    <a:pt x="64" y="32"/>
                    <a:pt x="71" y="0"/>
                    <a:pt x="71" y="0"/>
                  </a:cubicBezTo>
                  <a:cubicBezTo>
                    <a:pt x="71" y="0"/>
                    <a:pt x="27" y="22"/>
                    <a:pt x="12" y="66"/>
                  </a:cubicBezTo>
                  <a:cubicBezTo>
                    <a:pt x="5" y="85"/>
                    <a:pt x="4" y="104"/>
                    <a:pt x="7" y="121"/>
                  </a:cubicBezTo>
                  <a:cubicBezTo>
                    <a:pt x="5" y="119"/>
                    <a:pt x="2" y="117"/>
                    <a:pt x="0" y="115"/>
                  </a:cubicBezTo>
                  <a:cubicBezTo>
                    <a:pt x="2" y="140"/>
                    <a:pt x="18" y="159"/>
                    <a:pt x="35" y="173"/>
                  </a:cubicBezTo>
                  <a:cubicBezTo>
                    <a:pt x="64" y="198"/>
                    <a:pt x="71" y="220"/>
                    <a:pt x="71" y="220"/>
                  </a:cubicBezTo>
                  <a:cubicBezTo>
                    <a:pt x="71" y="220"/>
                    <a:pt x="72" y="219"/>
                    <a:pt x="72" y="219"/>
                  </a:cubicBezTo>
                  <a:cubicBezTo>
                    <a:pt x="76" y="211"/>
                    <a:pt x="79" y="200"/>
                    <a:pt x="82" y="187"/>
                  </a:cubicBezTo>
                  <a:cubicBezTo>
                    <a:pt x="92" y="144"/>
                    <a:pt x="70" y="107"/>
                    <a:pt x="70" y="107"/>
                  </a:cubicBezTo>
                  <a:cubicBezTo>
                    <a:pt x="70" y="107"/>
                    <a:pt x="87" y="131"/>
                    <a:pt x="93" y="164"/>
                  </a:cubicBezTo>
                  <a:cubicBezTo>
                    <a:pt x="95" y="176"/>
                    <a:pt x="93" y="191"/>
                    <a:pt x="91" y="205"/>
                  </a:cubicBezTo>
                  <a:cubicBezTo>
                    <a:pt x="101" y="195"/>
                    <a:pt x="113" y="180"/>
                    <a:pt x="119" y="158"/>
                  </a:cubicBezTo>
                  <a:cubicBezTo>
                    <a:pt x="119" y="156"/>
                    <a:pt x="120" y="154"/>
                    <a:pt x="120" y="152"/>
                  </a:cubicBezTo>
                  <a:cubicBezTo>
                    <a:pt x="130" y="110"/>
                    <a:pt x="107" y="73"/>
                    <a:pt x="91" y="53"/>
                  </a:cubicBezTo>
                  <a:close/>
                </a:path>
              </a:pathLst>
            </a:custGeom>
            <a:blipFill dpi="0" rotWithShape="1">
              <a:blip r:embed="rId12"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2" name="任意多边形: 形状 51"/>
            <p:cNvSpPr/>
            <p:nvPr/>
          </p:nvSpPr>
          <p:spPr bwMode="auto">
            <a:xfrm>
              <a:off x="9328890" y="852251"/>
              <a:ext cx="266622" cy="484648"/>
            </a:xfrm>
            <a:custGeom>
              <a:avLst/>
              <a:gdLst>
                <a:gd name="T0" fmla="*/ 28 w 86"/>
                <a:gd name="T1" fmla="*/ 37 h 156"/>
                <a:gd name="T2" fmla="*/ 27 w 86"/>
                <a:gd name="T3" fmla="*/ 48 h 156"/>
                <a:gd name="T4" fmla="*/ 35 w 86"/>
                <a:gd name="T5" fmla="*/ 37 h 156"/>
                <a:gd name="T6" fmla="*/ 43 w 86"/>
                <a:gd name="T7" fmla="*/ 0 h 156"/>
                <a:gd name="T8" fmla="*/ 80 w 86"/>
                <a:gd name="T9" fmla="*/ 49 h 156"/>
                <a:gd name="T10" fmla="*/ 82 w 86"/>
                <a:gd name="T11" fmla="*/ 88 h 156"/>
                <a:gd name="T12" fmla="*/ 86 w 86"/>
                <a:gd name="T13" fmla="*/ 84 h 156"/>
                <a:gd name="T14" fmla="*/ 61 w 86"/>
                <a:gd name="T15" fmla="*/ 124 h 156"/>
                <a:gd name="T16" fmla="*/ 35 w 86"/>
                <a:gd name="T17" fmla="*/ 156 h 156"/>
                <a:gd name="T18" fmla="*/ 35 w 86"/>
                <a:gd name="T19" fmla="*/ 156 h 156"/>
                <a:gd name="T20" fmla="*/ 29 w 86"/>
                <a:gd name="T21" fmla="*/ 133 h 156"/>
                <a:gd name="T22" fmla="*/ 40 w 86"/>
                <a:gd name="T23" fmla="*/ 76 h 156"/>
                <a:gd name="T24" fmla="*/ 23 w 86"/>
                <a:gd name="T25" fmla="*/ 115 h 156"/>
                <a:gd name="T26" fmla="*/ 23 w 86"/>
                <a:gd name="T27" fmla="*/ 145 h 156"/>
                <a:gd name="T28" fmla="*/ 6 w 86"/>
                <a:gd name="T29" fmla="*/ 111 h 156"/>
                <a:gd name="T30" fmla="*/ 5 w 86"/>
                <a:gd name="T31" fmla="*/ 106 h 156"/>
                <a:gd name="T32" fmla="*/ 28 w 86"/>
                <a:gd name="T33" fmla="*/ 37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6" h="156">
                  <a:moveTo>
                    <a:pt x="28" y="37"/>
                  </a:moveTo>
                  <a:cubicBezTo>
                    <a:pt x="27" y="48"/>
                    <a:pt x="27" y="48"/>
                    <a:pt x="27" y="48"/>
                  </a:cubicBezTo>
                  <a:cubicBezTo>
                    <a:pt x="30" y="44"/>
                    <a:pt x="33" y="40"/>
                    <a:pt x="35" y="37"/>
                  </a:cubicBezTo>
                  <a:cubicBezTo>
                    <a:pt x="47" y="23"/>
                    <a:pt x="43" y="0"/>
                    <a:pt x="43" y="0"/>
                  </a:cubicBezTo>
                  <a:cubicBezTo>
                    <a:pt x="43" y="0"/>
                    <a:pt x="71" y="17"/>
                    <a:pt x="80" y="49"/>
                  </a:cubicBezTo>
                  <a:cubicBezTo>
                    <a:pt x="84" y="63"/>
                    <a:pt x="84" y="76"/>
                    <a:pt x="82" y="88"/>
                  </a:cubicBezTo>
                  <a:cubicBezTo>
                    <a:pt x="83" y="87"/>
                    <a:pt x="85" y="85"/>
                    <a:pt x="86" y="84"/>
                  </a:cubicBezTo>
                  <a:cubicBezTo>
                    <a:pt x="84" y="101"/>
                    <a:pt x="73" y="114"/>
                    <a:pt x="61" y="124"/>
                  </a:cubicBezTo>
                  <a:cubicBezTo>
                    <a:pt x="41" y="141"/>
                    <a:pt x="35" y="156"/>
                    <a:pt x="35" y="156"/>
                  </a:cubicBezTo>
                  <a:cubicBezTo>
                    <a:pt x="35" y="156"/>
                    <a:pt x="35" y="156"/>
                    <a:pt x="35" y="156"/>
                  </a:cubicBezTo>
                  <a:cubicBezTo>
                    <a:pt x="33" y="150"/>
                    <a:pt x="31" y="142"/>
                    <a:pt x="29" y="133"/>
                  </a:cubicBezTo>
                  <a:cubicBezTo>
                    <a:pt x="24" y="102"/>
                    <a:pt x="40" y="76"/>
                    <a:pt x="40" y="76"/>
                  </a:cubicBezTo>
                  <a:cubicBezTo>
                    <a:pt x="40" y="76"/>
                    <a:pt x="28" y="93"/>
                    <a:pt x="23" y="115"/>
                  </a:cubicBezTo>
                  <a:cubicBezTo>
                    <a:pt x="21" y="124"/>
                    <a:pt x="22" y="135"/>
                    <a:pt x="23" y="145"/>
                  </a:cubicBezTo>
                  <a:cubicBezTo>
                    <a:pt x="16" y="138"/>
                    <a:pt x="9" y="126"/>
                    <a:pt x="6" y="111"/>
                  </a:cubicBezTo>
                  <a:cubicBezTo>
                    <a:pt x="5" y="109"/>
                    <a:pt x="5" y="108"/>
                    <a:pt x="5" y="106"/>
                  </a:cubicBezTo>
                  <a:cubicBezTo>
                    <a:pt x="0" y="76"/>
                    <a:pt x="17" y="51"/>
                    <a:pt x="28" y="37"/>
                  </a:cubicBezTo>
                  <a:close/>
                </a:path>
              </a:pathLst>
            </a:custGeom>
            <a:blipFill dpi="0" rotWithShape="1">
              <a:blip r:embed="rId13"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3" name="任意多边形: 形状 52"/>
            <p:cNvSpPr/>
            <p:nvPr/>
          </p:nvSpPr>
          <p:spPr bwMode="auto">
            <a:xfrm>
              <a:off x="8808780" y="2353477"/>
              <a:ext cx="392709" cy="751270"/>
            </a:xfrm>
            <a:custGeom>
              <a:avLst/>
              <a:gdLst>
                <a:gd name="T0" fmla="*/ 44 w 126"/>
                <a:gd name="T1" fmla="*/ 57 h 242"/>
                <a:gd name="T2" fmla="*/ 41 w 126"/>
                <a:gd name="T3" fmla="*/ 74 h 242"/>
                <a:gd name="T4" fmla="*/ 55 w 126"/>
                <a:gd name="T5" fmla="*/ 58 h 242"/>
                <a:gd name="T6" fmla="*/ 69 w 126"/>
                <a:gd name="T7" fmla="*/ 0 h 242"/>
                <a:gd name="T8" fmla="*/ 120 w 126"/>
                <a:gd name="T9" fmla="*/ 75 h 242"/>
                <a:gd name="T10" fmla="*/ 120 w 126"/>
                <a:gd name="T11" fmla="*/ 135 h 242"/>
                <a:gd name="T12" fmla="*/ 126 w 126"/>
                <a:gd name="T13" fmla="*/ 130 h 242"/>
                <a:gd name="T14" fmla="*/ 87 w 126"/>
                <a:gd name="T15" fmla="*/ 192 h 242"/>
                <a:gd name="T16" fmla="*/ 46 w 126"/>
                <a:gd name="T17" fmla="*/ 242 h 242"/>
                <a:gd name="T18" fmla="*/ 45 w 126"/>
                <a:gd name="T19" fmla="*/ 241 h 242"/>
                <a:gd name="T20" fmla="*/ 39 w 126"/>
                <a:gd name="T21" fmla="*/ 206 h 242"/>
                <a:gd name="T22" fmla="*/ 59 w 126"/>
                <a:gd name="T23" fmla="*/ 117 h 242"/>
                <a:gd name="T24" fmla="*/ 31 w 126"/>
                <a:gd name="T25" fmla="*/ 179 h 242"/>
                <a:gd name="T26" fmla="*/ 28 w 126"/>
                <a:gd name="T27" fmla="*/ 225 h 242"/>
                <a:gd name="T28" fmla="*/ 6 w 126"/>
                <a:gd name="T29" fmla="*/ 172 h 242"/>
                <a:gd name="T30" fmla="*/ 5 w 126"/>
                <a:gd name="T31" fmla="*/ 165 h 242"/>
                <a:gd name="T32" fmla="*/ 44 w 126"/>
                <a:gd name="T33" fmla="*/ 57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6" h="242">
                  <a:moveTo>
                    <a:pt x="44" y="57"/>
                  </a:moveTo>
                  <a:cubicBezTo>
                    <a:pt x="41" y="74"/>
                    <a:pt x="41" y="74"/>
                    <a:pt x="41" y="74"/>
                  </a:cubicBezTo>
                  <a:cubicBezTo>
                    <a:pt x="47" y="68"/>
                    <a:pt x="51" y="62"/>
                    <a:pt x="55" y="58"/>
                  </a:cubicBezTo>
                  <a:cubicBezTo>
                    <a:pt x="73" y="36"/>
                    <a:pt x="69" y="0"/>
                    <a:pt x="69" y="0"/>
                  </a:cubicBezTo>
                  <a:cubicBezTo>
                    <a:pt x="69" y="0"/>
                    <a:pt x="110" y="26"/>
                    <a:pt x="120" y="75"/>
                  </a:cubicBezTo>
                  <a:cubicBezTo>
                    <a:pt x="125" y="97"/>
                    <a:pt x="124" y="117"/>
                    <a:pt x="120" y="135"/>
                  </a:cubicBezTo>
                  <a:cubicBezTo>
                    <a:pt x="122" y="134"/>
                    <a:pt x="124" y="132"/>
                    <a:pt x="126" y="130"/>
                  </a:cubicBezTo>
                  <a:cubicBezTo>
                    <a:pt x="122" y="157"/>
                    <a:pt x="104" y="177"/>
                    <a:pt x="87" y="192"/>
                  </a:cubicBezTo>
                  <a:cubicBezTo>
                    <a:pt x="55" y="218"/>
                    <a:pt x="46" y="242"/>
                    <a:pt x="46" y="242"/>
                  </a:cubicBezTo>
                  <a:cubicBezTo>
                    <a:pt x="46" y="242"/>
                    <a:pt x="45" y="241"/>
                    <a:pt x="45" y="241"/>
                  </a:cubicBezTo>
                  <a:cubicBezTo>
                    <a:pt x="42" y="232"/>
                    <a:pt x="40" y="220"/>
                    <a:pt x="39" y="206"/>
                  </a:cubicBezTo>
                  <a:cubicBezTo>
                    <a:pt x="33" y="158"/>
                    <a:pt x="59" y="117"/>
                    <a:pt x="59" y="117"/>
                  </a:cubicBezTo>
                  <a:cubicBezTo>
                    <a:pt x="59" y="117"/>
                    <a:pt x="39" y="144"/>
                    <a:pt x="31" y="179"/>
                  </a:cubicBezTo>
                  <a:cubicBezTo>
                    <a:pt x="27" y="192"/>
                    <a:pt x="27" y="209"/>
                    <a:pt x="28" y="225"/>
                  </a:cubicBezTo>
                  <a:cubicBezTo>
                    <a:pt x="19" y="213"/>
                    <a:pt x="10" y="196"/>
                    <a:pt x="6" y="172"/>
                  </a:cubicBezTo>
                  <a:cubicBezTo>
                    <a:pt x="5" y="169"/>
                    <a:pt x="5" y="167"/>
                    <a:pt x="5" y="165"/>
                  </a:cubicBezTo>
                  <a:cubicBezTo>
                    <a:pt x="0" y="118"/>
                    <a:pt x="27" y="78"/>
                    <a:pt x="44" y="57"/>
                  </a:cubicBezTo>
                  <a:close/>
                </a:path>
              </a:pathLst>
            </a:custGeom>
            <a:blipFill dpi="0" rotWithShape="1">
              <a:blip r:embed="rId14"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4" name="任意多边形: 形状 53"/>
            <p:cNvSpPr/>
            <p:nvPr/>
          </p:nvSpPr>
          <p:spPr bwMode="auto">
            <a:xfrm>
              <a:off x="10206247" y="3707602"/>
              <a:ext cx="484648" cy="640943"/>
            </a:xfrm>
            <a:custGeom>
              <a:avLst/>
              <a:gdLst>
                <a:gd name="T0" fmla="*/ 86 w 156"/>
                <a:gd name="T1" fmla="*/ 41 h 206"/>
                <a:gd name="T2" fmla="*/ 77 w 156"/>
                <a:gd name="T3" fmla="*/ 56 h 206"/>
                <a:gd name="T4" fmla="*/ 95 w 156"/>
                <a:gd name="T5" fmla="*/ 46 h 206"/>
                <a:gd name="T6" fmla="*/ 131 w 156"/>
                <a:gd name="T7" fmla="*/ 0 h 206"/>
                <a:gd name="T8" fmla="*/ 146 w 156"/>
                <a:gd name="T9" fmla="*/ 87 h 206"/>
                <a:gd name="T10" fmla="*/ 122 w 156"/>
                <a:gd name="T11" fmla="*/ 141 h 206"/>
                <a:gd name="T12" fmla="*/ 130 w 156"/>
                <a:gd name="T13" fmla="*/ 138 h 206"/>
                <a:gd name="T14" fmla="*/ 70 w 156"/>
                <a:gd name="T15" fmla="*/ 178 h 206"/>
                <a:gd name="T16" fmla="*/ 14 w 156"/>
                <a:gd name="T17" fmla="*/ 206 h 206"/>
                <a:gd name="T18" fmla="*/ 14 w 156"/>
                <a:gd name="T19" fmla="*/ 205 h 206"/>
                <a:gd name="T20" fmla="*/ 22 w 156"/>
                <a:gd name="T21" fmla="*/ 171 h 206"/>
                <a:gd name="T22" fmla="*/ 75 w 156"/>
                <a:gd name="T23" fmla="*/ 101 h 206"/>
                <a:gd name="T24" fmla="*/ 26 w 156"/>
                <a:gd name="T25" fmla="*/ 144 h 206"/>
                <a:gd name="T26" fmla="*/ 5 w 156"/>
                <a:gd name="T27" fmla="*/ 184 h 206"/>
                <a:gd name="T28" fmla="*/ 6 w 156"/>
                <a:gd name="T29" fmla="*/ 128 h 206"/>
                <a:gd name="T30" fmla="*/ 8 w 156"/>
                <a:gd name="T31" fmla="*/ 122 h 206"/>
                <a:gd name="T32" fmla="*/ 86 w 156"/>
                <a:gd name="T33" fmla="*/ 41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6" h="206">
                  <a:moveTo>
                    <a:pt x="86" y="41"/>
                  </a:moveTo>
                  <a:cubicBezTo>
                    <a:pt x="77" y="56"/>
                    <a:pt x="77" y="56"/>
                    <a:pt x="77" y="56"/>
                  </a:cubicBezTo>
                  <a:cubicBezTo>
                    <a:pt x="84" y="52"/>
                    <a:pt x="90" y="49"/>
                    <a:pt x="95" y="46"/>
                  </a:cubicBezTo>
                  <a:cubicBezTo>
                    <a:pt x="120" y="34"/>
                    <a:pt x="131" y="0"/>
                    <a:pt x="131" y="0"/>
                  </a:cubicBezTo>
                  <a:cubicBezTo>
                    <a:pt x="131" y="0"/>
                    <a:pt x="156" y="40"/>
                    <a:pt x="146" y="87"/>
                  </a:cubicBezTo>
                  <a:cubicBezTo>
                    <a:pt x="142" y="108"/>
                    <a:pt x="133" y="126"/>
                    <a:pt x="122" y="141"/>
                  </a:cubicBezTo>
                  <a:cubicBezTo>
                    <a:pt x="124" y="140"/>
                    <a:pt x="127" y="139"/>
                    <a:pt x="130" y="138"/>
                  </a:cubicBezTo>
                  <a:cubicBezTo>
                    <a:pt x="115" y="160"/>
                    <a:pt x="91" y="171"/>
                    <a:pt x="70" y="178"/>
                  </a:cubicBezTo>
                  <a:cubicBezTo>
                    <a:pt x="32" y="189"/>
                    <a:pt x="14" y="206"/>
                    <a:pt x="14" y="206"/>
                  </a:cubicBezTo>
                  <a:cubicBezTo>
                    <a:pt x="14" y="206"/>
                    <a:pt x="14" y="205"/>
                    <a:pt x="14" y="205"/>
                  </a:cubicBezTo>
                  <a:cubicBezTo>
                    <a:pt x="15" y="196"/>
                    <a:pt x="18" y="184"/>
                    <a:pt x="22" y="171"/>
                  </a:cubicBezTo>
                  <a:cubicBezTo>
                    <a:pt x="36" y="126"/>
                    <a:pt x="75" y="101"/>
                    <a:pt x="75" y="101"/>
                  </a:cubicBezTo>
                  <a:cubicBezTo>
                    <a:pt x="75" y="101"/>
                    <a:pt x="47" y="116"/>
                    <a:pt x="26" y="144"/>
                  </a:cubicBezTo>
                  <a:cubicBezTo>
                    <a:pt x="18" y="155"/>
                    <a:pt x="11" y="169"/>
                    <a:pt x="5" y="184"/>
                  </a:cubicBezTo>
                  <a:cubicBezTo>
                    <a:pt x="2" y="170"/>
                    <a:pt x="0" y="151"/>
                    <a:pt x="6" y="128"/>
                  </a:cubicBezTo>
                  <a:cubicBezTo>
                    <a:pt x="7" y="126"/>
                    <a:pt x="8" y="124"/>
                    <a:pt x="8" y="122"/>
                  </a:cubicBezTo>
                  <a:cubicBezTo>
                    <a:pt x="23" y="78"/>
                    <a:pt x="62" y="53"/>
                    <a:pt x="86" y="41"/>
                  </a:cubicBezTo>
                  <a:close/>
                </a:path>
              </a:pathLst>
            </a:custGeom>
            <a:blipFill dpi="0" rotWithShape="1">
              <a:blip r:embed="rId15"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5" name="任意多边形: 形状 54"/>
            <p:cNvSpPr/>
            <p:nvPr/>
          </p:nvSpPr>
          <p:spPr bwMode="auto">
            <a:xfrm>
              <a:off x="10822235" y="2604339"/>
              <a:ext cx="363814" cy="470200"/>
            </a:xfrm>
            <a:custGeom>
              <a:avLst/>
              <a:gdLst>
                <a:gd name="T0" fmla="*/ 61 w 117"/>
                <a:gd name="T1" fmla="*/ 29 h 151"/>
                <a:gd name="T2" fmla="*/ 55 w 117"/>
                <a:gd name="T3" fmla="*/ 40 h 151"/>
                <a:gd name="T4" fmla="*/ 69 w 117"/>
                <a:gd name="T5" fmla="*/ 33 h 151"/>
                <a:gd name="T6" fmla="*/ 95 w 117"/>
                <a:gd name="T7" fmla="*/ 0 h 151"/>
                <a:gd name="T8" fmla="*/ 111 w 117"/>
                <a:gd name="T9" fmla="*/ 67 h 151"/>
                <a:gd name="T10" fmla="*/ 95 w 117"/>
                <a:gd name="T11" fmla="*/ 107 h 151"/>
                <a:gd name="T12" fmla="*/ 101 w 117"/>
                <a:gd name="T13" fmla="*/ 105 h 151"/>
                <a:gd name="T14" fmla="*/ 56 w 117"/>
                <a:gd name="T15" fmla="*/ 132 h 151"/>
                <a:gd name="T16" fmla="*/ 14 w 117"/>
                <a:gd name="T17" fmla="*/ 151 h 151"/>
                <a:gd name="T18" fmla="*/ 13 w 117"/>
                <a:gd name="T19" fmla="*/ 150 h 151"/>
                <a:gd name="T20" fmla="*/ 18 w 117"/>
                <a:gd name="T21" fmla="*/ 125 h 151"/>
                <a:gd name="T22" fmla="*/ 56 w 117"/>
                <a:gd name="T23" fmla="*/ 74 h 151"/>
                <a:gd name="T24" fmla="*/ 20 w 117"/>
                <a:gd name="T25" fmla="*/ 104 h 151"/>
                <a:gd name="T26" fmla="*/ 6 w 117"/>
                <a:gd name="T27" fmla="*/ 134 h 151"/>
                <a:gd name="T28" fmla="*/ 4 w 117"/>
                <a:gd name="T29" fmla="*/ 91 h 151"/>
                <a:gd name="T30" fmla="*/ 5 w 117"/>
                <a:gd name="T31" fmla="*/ 87 h 151"/>
                <a:gd name="T32" fmla="*/ 61 w 117"/>
                <a:gd name="T33" fmla="*/ 29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 h="151">
                  <a:moveTo>
                    <a:pt x="61" y="29"/>
                  </a:moveTo>
                  <a:cubicBezTo>
                    <a:pt x="55" y="40"/>
                    <a:pt x="55" y="40"/>
                    <a:pt x="55" y="40"/>
                  </a:cubicBezTo>
                  <a:cubicBezTo>
                    <a:pt x="60" y="37"/>
                    <a:pt x="65" y="35"/>
                    <a:pt x="69" y="33"/>
                  </a:cubicBezTo>
                  <a:cubicBezTo>
                    <a:pt x="88" y="25"/>
                    <a:pt x="95" y="0"/>
                    <a:pt x="95" y="0"/>
                  </a:cubicBezTo>
                  <a:cubicBezTo>
                    <a:pt x="95" y="0"/>
                    <a:pt x="117" y="32"/>
                    <a:pt x="111" y="67"/>
                  </a:cubicBezTo>
                  <a:cubicBezTo>
                    <a:pt x="109" y="83"/>
                    <a:pt x="103" y="96"/>
                    <a:pt x="95" y="107"/>
                  </a:cubicBezTo>
                  <a:cubicBezTo>
                    <a:pt x="97" y="106"/>
                    <a:pt x="99" y="106"/>
                    <a:pt x="101" y="105"/>
                  </a:cubicBezTo>
                  <a:cubicBezTo>
                    <a:pt x="91" y="122"/>
                    <a:pt x="73" y="129"/>
                    <a:pt x="56" y="132"/>
                  </a:cubicBezTo>
                  <a:cubicBezTo>
                    <a:pt x="27" y="139"/>
                    <a:pt x="14" y="151"/>
                    <a:pt x="14" y="151"/>
                  </a:cubicBezTo>
                  <a:cubicBezTo>
                    <a:pt x="14" y="151"/>
                    <a:pt x="14" y="151"/>
                    <a:pt x="13" y="150"/>
                  </a:cubicBezTo>
                  <a:cubicBezTo>
                    <a:pt x="14" y="143"/>
                    <a:pt x="16" y="135"/>
                    <a:pt x="18" y="125"/>
                  </a:cubicBezTo>
                  <a:cubicBezTo>
                    <a:pt x="27" y="92"/>
                    <a:pt x="56" y="74"/>
                    <a:pt x="56" y="74"/>
                  </a:cubicBezTo>
                  <a:cubicBezTo>
                    <a:pt x="56" y="74"/>
                    <a:pt x="35" y="84"/>
                    <a:pt x="20" y="104"/>
                  </a:cubicBezTo>
                  <a:cubicBezTo>
                    <a:pt x="14" y="112"/>
                    <a:pt x="9" y="123"/>
                    <a:pt x="6" y="134"/>
                  </a:cubicBezTo>
                  <a:cubicBezTo>
                    <a:pt x="3" y="123"/>
                    <a:pt x="0" y="108"/>
                    <a:pt x="4" y="91"/>
                  </a:cubicBezTo>
                  <a:cubicBezTo>
                    <a:pt x="4" y="89"/>
                    <a:pt x="5" y="88"/>
                    <a:pt x="5" y="87"/>
                  </a:cubicBezTo>
                  <a:cubicBezTo>
                    <a:pt x="14" y="54"/>
                    <a:pt x="44" y="37"/>
                    <a:pt x="61" y="29"/>
                  </a:cubicBezTo>
                  <a:close/>
                </a:path>
              </a:pathLst>
            </a:custGeom>
            <a:blipFill dpi="0" rotWithShape="1">
              <a:blip r:embed="rId16"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sp>
        <p:nvSpPr>
          <p:cNvPr id="56" name="Title 1"/>
          <p:cNvSpPr txBox="1"/>
          <p:nvPr/>
        </p:nvSpPr>
        <p:spPr>
          <a:xfrm>
            <a:off x="611505" y="175895"/>
            <a:ext cx="263588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能够安抚顾客情绪</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611505" y="619760"/>
            <a:ext cx="7959090" cy="2861310"/>
          </a:xfrm>
          <a:prstGeom prst="rect">
            <a:avLst/>
          </a:prstGeom>
          <a:noFill/>
          <a:ln w="9525">
            <a:noFill/>
          </a:ln>
        </p:spPr>
        <p:txBody>
          <a:bodyPr wrap="square">
            <a:spAutoFit/>
          </a:bodyPr>
          <a:p>
            <a:pPr indent="0" fontAlgn="auto">
              <a:lnSpc>
                <a:spcPct val="150000"/>
              </a:lnSpc>
            </a:pPr>
            <a:r>
              <a:rPr lang="zh-CN" altLang="en-US" sz="1200" b="0">
                <a:solidFill>
                  <a:schemeClr val="tx2"/>
                </a:solidFill>
                <a:latin typeface="Arial Unicode MS" panose="020B0604020202020204" charset="-122"/>
                <a:ea typeface="Arial Unicode MS" panose="020B0604020202020204" charset="-122"/>
              </a:rPr>
              <a:t>顾客：我买的你们的这个产品一点作用都没有，你们就是骗子，是专门骗我们老百姓钱的，我要去告你们，还要向大家揭发你们。</a:t>
            </a:r>
            <a:endParaRPr lang="zh-CN" altLang="en-US" sz="1200" b="0">
              <a:solidFill>
                <a:schemeClr val="tx2"/>
              </a:solidFill>
              <a:latin typeface="Arial Unicode MS" panose="020B0604020202020204" charset="-122"/>
              <a:ea typeface="Arial Unicode MS" panose="020B0604020202020204" charset="-122"/>
            </a:endParaRPr>
          </a:p>
          <a:p>
            <a:pPr indent="0" fontAlgn="auto">
              <a:lnSpc>
                <a:spcPct val="150000"/>
              </a:lnSpc>
            </a:pPr>
            <a:r>
              <a:rPr lang="zh-CN" altLang="en-US" sz="1200" b="0">
                <a:solidFill>
                  <a:schemeClr val="accent2"/>
                </a:solidFill>
                <a:latin typeface="Arial Unicode MS" panose="020B0604020202020204" charset="-122"/>
                <a:ea typeface="Arial Unicode MS" panose="020B0604020202020204" charset="-122"/>
              </a:rPr>
              <a:t>客服：您好，您不要着急，能告诉我是哪款产品给您带来了烦恼吗？</a:t>
            </a:r>
            <a:endParaRPr lang="zh-CN" altLang="en-US" sz="1200" b="0">
              <a:solidFill>
                <a:schemeClr val="accent2"/>
              </a:solidFill>
              <a:latin typeface="Arial Unicode MS" panose="020B0604020202020204" charset="-122"/>
              <a:ea typeface="Arial Unicode MS" panose="020B0604020202020204" charset="-122"/>
            </a:endParaRPr>
          </a:p>
          <a:p>
            <a:pPr indent="0" fontAlgn="auto">
              <a:lnSpc>
                <a:spcPct val="150000"/>
              </a:lnSpc>
            </a:pPr>
            <a:r>
              <a:rPr lang="zh-CN" altLang="en-US" sz="1200" b="0">
                <a:solidFill>
                  <a:schemeClr val="tx2"/>
                </a:solidFill>
                <a:latin typeface="Arial Unicode MS" panose="020B0604020202020204" charset="-122"/>
                <a:ea typeface="Arial Unicode MS" panose="020B0604020202020204" charset="-122"/>
              </a:rPr>
              <a:t>顾客：你们自己的产品你还不了解吗，你是怎么当客服的，我要投诉你。</a:t>
            </a:r>
            <a:endParaRPr lang="zh-CN" altLang="en-US" sz="1200" b="0">
              <a:solidFill>
                <a:schemeClr val="tx2"/>
              </a:solidFill>
              <a:latin typeface="Arial Unicode MS" panose="020B0604020202020204" charset="-122"/>
              <a:ea typeface="Arial Unicode MS" panose="020B0604020202020204" charset="-122"/>
            </a:endParaRPr>
          </a:p>
          <a:p>
            <a:pPr algn="l" fontAlgn="auto">
              <a:lnSpc>
                <a:spcPct val="150000"/>
              </a:lnSpc>
            </a:pPr>
            <a:r>
              <a:rPr lang="zh-CN" altLang="en-US" sz="1200" b="0">
                <a:solidFill>
                  <a:schemeClr val="accent2"/>
                </a:solidFill>
                <a:latin typeface="Arial Unicode MS" panose="020B0604020202020204" charset="-122"/>
                <a:ea typeface="Arial Unicode MS" panose="020B0604020202020204" charset="-122"/>
              </a:rPr>
              <a:t>客服：您好，我们公司有严格的制度规定，如果我们的产品真有问题，我们绝对会给您解决，但是您需要告诉我是哪一款产品，这样才能帮您解决问题，您告诉我名称或型号都可以，我帮您查看一下，可以吗？</a:t>
            </a:r>
            <a:endParaRPr lang="zh-CN" altLang="en-US" sz="1200" b="0">
              <a:solidFill>
                <a:schemeClr val="accent2"/>
              </a:solidFill>
              <a:latin typeface="Arial Unicode MS" panose="020B0604020202020204" charset="-122"/>
              <a:ea typeface="Arial Unicode MS" panose="020B0604020202020204" charset="-122"/>
            </a:endParaRPr>
          </a:p>
          <a:p>
            <a:pPr indent="0" fontAlgn="auto">
              <a:lnSpc>
                <a:spcPct val="150000"/>
              </a:lnSpc>
            </a:pPr>
            <a:r>
              <a:rPr lang="zh-CN" altLang="en-US" sz="1200" b="0">
                <a:solidFill>
                  <a:schemeClr val="tx2"/>
                </a:solidFill>
                <a:latin typeface="Arial Unicode MS" panose="020B0604020202020204" charset="-122"/>
                <a:ea typeface="Arial Unicode MS" panose="020B0604020202020204" charset="-122"/>
              </a:rPr>
              <a:t>顾客：就是我上周买的除甲醛喷雾。</a:t>
            </a:r>
            <a:endParaRPr lang="zh-CN" altLang="en-US" sz="1200" b="0">
              <a:solidFill>
                <a:schemeClr val="tx2"/>
              </a:solidFill>
              <a:latin typeface="Arial Unicode MS" panose="020B0604020202020204" charset="-122"/>
              <a:ea typeface="Arial Unicode MS" panose="020B0604020202020204" charset="-122"/>
            </a:endParaRPr>
          </a:p>
          <a:p>
            <a:pPr algn="l" fontAlgn="auto">
              <a:lnSpc>
                <a:spcPct val="150000"/>
              </a:lnSpc>
            </a:pPr>
            <a:r>
              <a:rPr lang="zh-CN" altLang="en-US" sz="1200" b="0">
                <a:solidFill>
                  <a:schemeClr val="accent2"/>
                </a:solidFill>
                <a:latin typeface="Arial Unicode MS" panose="020B0604020202020204" charset="-122"/>
                <a:ea typeface="Arial Unicode MS" panose="020B0604020202020204" charset="-122"/>
              </a:rPr>
              <a:t>客服：您好，麻烦您再确认一下您拨打的号码，我们公司是**公司，主要经营太阳能产品。</a:t>
            </a:r>
            <a:endParaRPr lang="zh-CN" altLang="en-US" sz="1200" b="0">
              <a:solidFill>
                <a:schemeClr val="accent2"/>
              </a:solidFill>
              <a:latin typeface="Arial Unicode MS" panose="020B0604020202020204" charset="-122"/>
              <a:ea typeface="Arial Unicode MS" panose="020B0604020202020204" charset="-122"/>
            </a:endParaRPr>
          </a:p>
          <a:p>
            <a:pPr indent="0" fontAlgn="auto">
              <a:lnSpc>
                <a:spcPct val="150000"/>
              </a:lnSpc>
            </a:pPr>
            <a:r>
              <a:rPr lang="zh-CN" altLang="en-US" sz="1200" b="0">
                <a:solidFill>
                  <a:schemeClr val="tx2"/>
                </a:solidFill>
                <a:latin typeface="Arial Unicode MS" panose="020B0604020202020204" charset="-122"/>
                <a:ea typeface="Arial Unicode MS" panose="020B0604020202020204" charset="-122"/>
              </a:rPr>
              <a:t>顾客：哦，我看一下……哎呀，我拨错了一个数字。</a:t>
            </a:r>
            <a:endParaRPr lang="zh-CN" altLang="en-US" sz="1200" b="0">
              <a:solidFill>
                <a:schemeClr val="tx2"/>
              </a:solidFill>
              <a:latin typeface="Arial Unicode MS" panose="020B0604020202020204" charset="-122"/>
              <a:ea typeface="Arial Unicode MS" panose="020B0604020202020204" charset="-122"/>
            </a:endParaRPr>
          </a:p>
          <a:p>
            <a:pPr algn="l" fontAlgn="auto">
              <a:lnSpc>
                <a:spcPct val="150000"/>
              </a:lnSpc>
            </a:pPr>
            <a:r>
              <a:rPr lang="zh-CN" altLang="en-US" sz="1200" b="0">
                <a:solidFill>
                  <a:schemeClr val="accent2"/>
                </a:solidFill>
                <a:latin typeface="Arial Unicode MS" panose="020B0604020202020204" charset="-122"/>
                <a:ea typeface="Arial Unicode MS" panose="020B0604020202020204" charset="-122"/>
              </a:rPr>
              <a:t>客服：没关系。</a:t>
            </a:r>
            <a:endParaRPr lang="zh-CN" altLang="en-US" sz="1200" b="0">
              <a:solidFill>
                <a:schemeClr val="accent2"/>
              </a:solidFill>
              <a:latin typeface="Arial Unicode MS" panose="020B0604020202020204" charset="-122"/>
              <a:ea typeface="Arial Unicode MS" panose="020B0604020202020204" charset="-122"/>
            </a:endParaRPr>
          </a:p>
        </p:txBody>
      </p:sp>
      <p:sp>
        <p:nvSpPr>
          <p:cNvPr id="2" name="文本框 1"/>
          <p:cNvSpPr txBox="1"/>
          <p:nvPr/>
        </p:nvSpPr>
        <p:spPr>
          <a:xfrm>
            <a:off x="1679575" y="3793490"/>
            <a:ext cx="6891020" cy="922020"/>
          </a:xfrm>
          <a:prstGeom prst="rect">
            <a:avLst/>
          </a:prstGeom>
          <a:noFill/>
          <a:ln w="9525">
            <a:noFill/>
          </a:ln>
        </p:spPr>
        <p:txBody>
          <a:bodyPr wrap="square">
            <a:spAutoFit/>
          </a:bodyPr>
          <a:p>
            <a:pPr indent="0" fontAlgn="auto">
              <a:lnSpc>
                <a:spcPct val="150000"/>
              </a:lnSpc>
            </a:pPr>
            <a:r>
              <a:rPr lang="zh-CN" altLang="en-US" b="0">
                <a:solidFill>
                  <a:srgbClr val="50706D"/>
                </a:solidFill>
                <a:latin typeface="Arial Unicode MS" panose="020B0604020202020204" charset="-122"/>
                <a:ea typeface="Arial Unicode MS" panose="020B0604020202020204" charset="-122"/>
                <a:cs typeface="幼圆" panose="02010509060101010101" charset="-122"/>
              </a:rPr>
              <a:t>在该案例中，顾客一接通电话就非常气愤、暴躁，但是客服人员还是非常礼貌、温柔地和顾客交谈，安抚顾客情绪</a:t>
            </a:r>
            <a:endParaRPr lang="zh-CN" altLang="en-US" b="0">
              <a:solidFill>
                <a:srgbClr val="50706D"/>
              </a:solidFill>
              <a:latin typeface="Arial Unicode MS" panose="020B0604020202020204" charset="-122"/>
              <a:ea typeface="Arial Unicode MS" panose="020B0604020202020204" charset="-122"/>
              <a:cs typeface="幼圆" panose="020105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linds(horizontal)">
                                      <p:cBhvr>
                                        <p:cTn id="7" dur="10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1000" fill="hold"/>
                                        <p:tgtEl>
                                          <p:spTgt spid="2"/>
                                        </p:tgtEl>
                                        <p:attrNameLst>
                                          <p:attrName>ppt_x</p:attrName>
                                        </p:attrNameLst>
                                      </p:cBhvr>
                                      <p:tavLst>
                                        <p:tav tm="0">
                                          <p:val>
                                            <p:strVal val="#ppt_x"/>
                                          </p:val>
                                        </p:tav>
                                        <p:tav tm="100000">
                                          <p:val>
                                            <p:strVal val="#ppt_x"/>
                                          </p:val>
                                        </p:tav>
                                      </p:tavLst>
                                    </p:anim>
                                    <p:anim calcmode="lin" valueType="num">
                                      <p:cBhvr additive="base">
                                        <p:cTn id="17"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139952" y="1653760"/>
            <a:ext cx="1080120" cy="768350"/>
          </a:xfrm>
          <a:prstGeom prst="rect">
            <a:avLst/>
          </a:prstGeom>
        </p:spPr>
        <p:txBody>
          <a:bodyPr wrap="square">
            <a:spAutoFit/>
          </a:bodyPr>
          <a:lstStyle/>
          <a:p>
            <a:pPr fontAlgn="auto">
              <a:spcBef>
                <a:spcPts val="0"/>
              </a:spcBef>
              <a:spcAft>
                <a:spcPts val="0"/>
              </a:spcAft>
              <a:defRPr/>
            </a:pPr>
            <a:r>
              <a:rPr lang="en-US" altLang="zh-CN" sz="4400" spc="300" dirty="0">
                <a:solidFill>
                  <a:schemeClr val="tx2"/>
                </a:solidFill>
                <a:latin typeface="Arial Unicode MS" panose="020B0604020202020204" charset="-122"/>
                <a:ea typeface="Arial Unicode MS" panose="020B0604020202020204" charset="-122"/>
                <a:sym typeface="微软雅黑" panose="020B0503020204020204" pitchFamily="34" charset="-122"/>
              </a:rPr>
              <a:t>05</a:t>
            </a:r>
            <a:endParaRPr lang="en-US" altLang="zh-CN" sz="4400" spc="300" dirty="0">
              <a:solidFill>
                <a:schemeClr val="tx2"/>
              </a:solidFill>
              <a:latin typeface="Arial Unicode MS" panose="020B0604020202020204" charset="-122"/>
              <a:ea typeface="Arial Unicode MS" panose="020B0604020202020204" charset="-122"/>
              <a:sym typeface="微软雅黑" panose="020B0503020204020204" pitchFamily="34" charset="-122"/>
            </a:endParaRPr>
          </a:p>
        </p:txBody>
      </p:sp>
      <p:sp>
        <p:nvSpPr>
          <p:cNvPr id="12" name="TextBox 71"/>
          <p:cNvSpPr txBox="1"/>
          <p:nvPr/>
        </p:nvSpPr>
        <p:spPr>
          <a:xfrm>
            <a:off x="2423309" y="2421646"/>
            <a:ext cx="4297680" cy="645160"/>
          </a:xfrm>
          <a:prstGeom prst="rect">
            <a:avLst/>
          </a:prstGeom>
          <a:noFill/>
        </p:spPr>
        <p:txBody>
          <a:bodyPr wrap="none" rtlCol="0">
            <a:spAutoFit/>
          </a:bodyPr>
          <a:lstStyle/>
          <a:p>
            <a:pPr algn="ctr"/>
            <a:r>
              <a:rPr lang="zh-CN" altLang="en-US" sz="3600" dirty="0">
                <a:solidFill>
                  <a:schemeClr val="tx2"/>
                </a:solidFill>
                <a:latin typeface="Arial Unicode MS" panose="020B0604020202020204" charset="-122"/>
                <a:ea typeface="Arial Unicode MS" panose="020B0604020202020204" charset="-122"/>
              </a:rPr>
              <a:t>售后客服的工作要求</a:t>
            </a:r>
            <a:endParaRPr lang="zh-CN" altLang="en-US" sz="3600" dirty="0">
              <a:solidFill>
                <a:schemeClr val="tx2"/>
              </a:solidFill>
              <a:latin typeface="Arial Unicode MS" panose="020B0604020202020204" charset="-122"/>
              <a:ea typeface="Arial Unicode MS" panose="020B0604020202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heckerboard(across)">
                                      <p:cBhvr>
                                        <p:cTn id="7" dur="500"/>
                                        <p:tgtEl>
                                          <p:spTgt spid="11"/>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717497" y="688450"/>
            <a:ext cx="3618402" cy="3618402"/>
            <a:chOff x="3683732" y="1016732"/>
            <a:chExt cx="4824536" cy="4824536"/>
          </a:xfrm>
        </p:grpSpPr>
        <p:sp>
          <p:nvSpPr>
            <p:cNvPr id="17" name="直角三角形 16"/>
            <p:cNvSpPr/>
            <p:nvPr/>
          </p:nvSpPr>
          <p:spPr bwMode="auto">
            <a:xfrm flipH="1">
              <a:off x="3683732" y="1880828"/>
              <a:ext cx="3060340" cy="900100"/>
            </a:xfrm>
            <a:prstGeom prst="rtTriangle">
              <a:avLst/>
            </a:prstGeom>
            <a:blipFill dpi="0" rotWithShape="1">
              <a:blip r:embed="rId1">
                <a:extLst>
                  <a:ext uri="{28A0092B-C50C-407E-A947-70E740481C1C}">
                    <a14:useLocalDpi xmlns:a14="http://schemas.microsoft.com/office/drawing/2010/main" val="0"/>
                  </a:ext>
                </a:extLst>
              </a:blip>
              <a:srcRect/>
              <a:stretch>
                <a:fillRect/>
              </a:stretch>
            </a:blipFill>
            <a:ln w="19050">
              <a:noFill/>
              <a:round/>
            </a:ln>
          </p:spPr>
          <p:txBody>
            <a:bodyPr anchor="ctr"/>
            <a:lstStyle/>
            <a:p>
              <a:pPr algn="ctr"/>
            </a:p>
          </p:txBody>
        </p:sp>
        <p:sp>
          <p:nvSpPr>
            <p:cNvPr id="18" name="直角三角形 17"/>
            <p:cNvSpPr/>
            <p:nvPr/>
          </p:nvSpPr>
          <p:spPr bwMode="auto">
            <a:xfrm rot="5400000" flipH="1">
              <a:off x="5663952" y="2096852"/>
              <a:ext cx="3060340" cy="900100"/>
            </a:xfrm>
            <a:prstGeom prst="rtTriangle">
              <a:avLst/>
            </a:prstGeom>
            <a:blipFill dpi="0" rotWithShape="1">
              <a:blip r:embed="rId2">
                <a:extLst>
                  <a:ext uri="{28A0092B-C50C-407E-A947-70E740481C1C}">
                    <a14:useLocalDpi xmlns:a14="http://schemas.microsoft.com/office/drawing/2010/main" val="0"/>
                  </a:ext>
                </a:extLst>
              </a:blip>
              <a:srcRect/>
              <a:stretch>
                <a:fillRect/>
              </a:stretch>
            </a:blipFill>
            <a:ln w="19050">
              <a:noFill/>
              <a:round/>
            </a:ln>
          </p:spPr>
          <p:txBody>
            <a:bodyPr anchor="ctr"/>
            <a:lstStyle/>
            <a:p>
              <a:pPr algn="ctr"/>
            </a:p>
          </p:txBody>
        </p:sp>
        <p:sp>
          <p:nvSpPr>
            <p:cNvPr id="19" name="直角三角形 18"/>
            <p:cNvSpPr/>
            <p:nvPr/>
          </p:nvSpPr>
          <p:spPr bwMode="auto">
            <a:xfrm rot="10800000" flipH="1">
              <a:off x="5447928" y="4077072"/>
              <a:ext cx="3060340" cy="900100"/>
            </a:xfrm>
            <a:prstGeom prst="rtTriangle">
              <a:avLst/>
            </a:prstGeom>
            <a:blipFill dpi="0" rotWithShape="1">
              <a:blip r:embed="rId1">
                <a:extLst>
                  <a:ext uri="{28A0092B-C50C-407E-A947-70E740481C1C}">
                    <a14:useLocalDpi xmlns:a14="http://schemas.microsoft.com/office/drawing/2010/main" val="0"/>
                  </a:ext>
                </a:extLst>
              </a:blip>
              <a:srcRect/>
              <a:stretch>
                <a:fillRect/>
              </a:stretch>
            </a:blipFill>
            <a:ln w="19050">
              <a:noFill/>
              <a:round/>
            </a:ln>
          </p:spPr>
          <p:txBody>
            <a:bodyPr anchor="ctr"/>
            <a:lstStyle/>
            <a:p>
              <a:pPr algn="ctr"/>
            </a:p>
          </p:txBody>
        </p:sp>
        <p:sp>
          <p:nvSpPr>
            <p:cNvPr id="20" name="直角三角形 19"/>
            <p:cNvSpPr/>
            <p:nvPr/>
          </p:nvSpPr>
          <p:spPr bwMode="auto">
            <a:xfrm rot="16200000" flipH="1">
              <a:off x="3467707" y="3861048"/>
              <a:ext cx="3060340" cy="900100"/>
            </a:xfrm>
            <a:prstGeom prst="rtTriangle">
              <a:avLst/>
            </a:prstGeom>
            <a:blipFill dpi="0" rotWithShape="1">
              <a:blip r:embed="rId2">
                <a:extLst>
                  <a:ext uri="{28A0092B-C50C-407E-A947-70E740481C1C}">
                    <a14:useLocalDpi xmlns:a14="http://schemas.microsoft.com/office/drawing/2010/main" val="0"/>
                  </a:ext>
                </a:extLst>
              </a:blip>
              <a:srcRect/>
              <a:stretch>
                <a:fillRect/>
              </a:stretch>
            </a:blipFill>
            <a:ln w="19050">
              <a:noFill/>
              <a:round/>
            </a:ln>
          </p:spPr>
          <p:txBody>
            <a:bodyPr anchor="ctr"/>
            <a:lstStyle/>
            <a:p>
              <a:pPr algn="ctr"/>
            </a:p>
          </p:txBody>
        </p:sp>
        <p:sp>
          <p:nvSpPr>
            <p:cNvPr id="21" name="任意多边形: 形状 20"/>
            <p:cNvSpPr>
              <a:spLocks noChangeAspect="1"/>
            </p:cNvSpPr>
            <p:nvPr/>
          </p:nvSpPr>
          <p:spPr bwMode="auto">
            <a:xfrm>
              <a:off x="5821444" y="2996951"/>
              <a:ext cx="549110" cy="864098"/>
            </a:xfrm>
            <a:custGeom>
              <a:avLst/>
              <a:gdLst>
                <a:gd name="connsiteX0" fmla="*/ 175847 w 210842"/>
                <a:gd name="connsiteY0" fmla="*/ 180300 h 331788"/>
                <a:gd name="connsiteX1" fmla="*/ 177686 w 210842"/>
                <a:gd name="connsiteY1" fmla="*/ 180300 h 331788"/>
                <a:gd name="connsiteX2" fmla="*/ 177281 w 210842"/>
                <a:gd name="connsiteY2" fmla="*/ 181354 h 331788"/>
                <a:gd name="connsiteX3" fmla="*/ 175847 w 210842"/>
                <a:gd name="connsiteY3" fmla="*/ 182053 h 331788"/>
                <a:gd name="connsiteX4" fmla="*/ 176997 w 210842"/>
                <a:gd name="connsiteY4" fmla="*/ 149225 h 331788"/>
                <a:gd name="connsiteX5" fmla="*/ 181031 w 210842"/>
                <a:gd name="connsiteY5" fmla="*/ 149225 h 331788"/>
                <a:gd name="connsiteX6" fmla="*/ 203065 w 210842"/>
                <a:gd name="connsiteY6" fmla="*/ 164762 h 331788"/>
                <a:gd name="connsiteX7" fmla="*/ 181031 w 210842"/>
                <a:gd name="connsiteY7" fmla="*/ 180300 h 331788"/>
                <a:gd name="connsiteX8" fmla="*/ 180383 w 210842"/>
                <a:gd name="connsiteY8" fmla="*/ 180300 h 331788"/>
                <a:gd name="connsiteX9" fmla="*/ 177686 w 210842"/>
                <a:gd name="connsiteY9" fmla="*/ 180300 h 331788"/>
                <a:gd name="connsiteX10" fmla="*/ 180680 w 210842"/>
                <a:gd name="connsiteY10" fmla="*/ 172499 h 331788"/>
                <a:gd name="connsiteX11" fmla="*/ 97756 w 210842"/>
                <a:gd name="connsiteY11" fmla="*/ 149225 h 331788"/>
                <a:gd name="connsiteX12" fmla="*/ 114341 w 210842"/>
                <a:gd name="connsiteY12" fmla="*/ 149225 h 331788"/>
                <a:gd name="connsiteX13" fmla="*/ 121742 w 210842"/>
                <a:gd name="connsiteY13" fmla="*/ 149225 h 331788"/>
                <a:gd name="connsiteX14" fmla="*/ 122577 w 210842"/>
                <a:gd name="connsiteY14" fmla="*/ 158009 h 331788"/>
                <a:gd name="connsiteX15" fmla="*/ 123710 w 210842"/>
                <a:gd name="connsiteY15" fmla="*/ 169923 h 331788"/>
                <a:gd name="connsiteX16" fmla="*/ 110762 w 210842"/>
                <a:gd name="connsiteY16" fmla="*/ 185379 h 331788"/>
                <a:gd name="connsiteX17" fmla="*/ 95225 w 210842"/>
                <a:gd name="connsiteY17" fmla="*/ 169923 h 331788"/>
                <a:gd name="connsiteX18" fmla="*/ 33273 w 210842"/>
                <a:gd name="connsiteY18" fmla="*/ 149225 h 331788"/>
                <a:gd name="connsiteX19" fmla="*/ 65676 w 210842"/>
                <a:gd name="connsiteY19" fmla="*/ 149225 h 331788"/>
                <a:gd name="connsiteX20" fmla="*/ 67478 w 210842"/>
                <a:gd name="connsiteY20" fmla="*/ 149225 h 331788"/>
                <a:gd name="connsiteX21" fmla="*/ 77777 w 210842"/>
                <a:gd name="connsiteY21" fmla="*/ 149225 h 331788"/>
                <a:gd name="connsiteX22" fmla="*/ 77746 w 210842"/>
                <a:gd name="connsiteY22" fmla="*/ 149798 h 331788"/>
                <a:gd name="connsiteX23" fmla="*/ 75804 w 210842"/>
                <a:gd name="connsiteY23" fmla="*/ 195682 h 331788"/>
                <a:gd name="connsiteX24" fmla="*/ 91341 w 210842"/>
                <a:gd name="connsiteY24" fmla="*/ 209850 h 331788"/>
                <a:gd name="connsiteX25" fmla="*/ 110762 w 210842"/>
                <a:gd name="connsiteY25" fmla="*/ 205986 h 331788"/>
                <a:gd name="connsiteX26" fmla="*/ 132774 w 210842"/>
                <a:gd name="connsiteY26" fmla="*/ 208562 h 331788"/>
                <a:gd name="connsiteX27" fmla="*/ 144426 w 210842"/>
                <a:gd name="connsiteY27" fmla="*/ 199546 h 331788"/>
                <a:gd name="connsiteX28" fmla="*/ 144426 w 210842"/>
                <a:gd name="connsiteY28" fmla="*/ 161873 h 331788"/>
                <a:gd name="connsiteX29" fmla="*/ 143531 w 210842"/>
                <a:gd name="connsiteY29" fmla="*/ 149225 h 331788"/>
                <a:gd name="connsiteX30" fmla="*/ 152712 w 210842"/>
                <a:gd name="connsiteY30" fmla="*/ 149225 h 331788"/>
                <a:gd name="connsiteX31" fmla="*/ 156079 w 210842"/>
                <a:gd name="connsiteY31" fmla="*/ 173787 h 331788"/>
                <a:gd name="connsiteX32" fmla="*/ 167732 w 210842"/>
                <a:gd name="connsiteY32" fmla="*/ 185379 h 331788"/>
                <a:gd name="connsiteX33" fmla="*/ 169027 w 210842"/>
                <a:gd name="connsiteY33" fmla="*/ 185379 h 331788"/>
                <a:gd name="connsiteX34" fmla="*/ 175847 w 210842"/>
                <a:gd name="connsiteY34" fmla="*/ 182053 h 331788"/>
                <a:gd name="connsiteX35" fmla="*/ 175847 w 210842"/>
                <a:gd name="connsiteY35" fmla="*/ 296829 h 331788"/>
                <a:gd name="connsiteX36" fmla="*/ 210842 w 210842"/>
                <a:gd name="connsiteY36" fmla="*/ 296829 h 331788"/>
                <a:gd name="connsiteX37" fmla="*/ 210842 w 210842"/>
                <a:gd name="connsiteY37" fmla="*/ 331788 h 331788"/>
                <a:gd name="connsiteX38" fmla="*/ 6054 w 210842"/>
                <a:gd name="connsiteY38" fmla="*/ 331788 h 331788"/>
                <a:gd name="connsiteX39" fmla="*/ 6054 w 210842"/>
                <a:gd name="connsiteY39" fmla="*/ 296829 h 331788"/>
                <a:gd name="connsiteX40" fmla="*/ 44938 w 210842"/>
                <a:gd name="connsiteY40" fmla="*/ 296829 h 331788"/>
                <a:gd name="connsiteX41" fmla="*/ 44938 w 210842"/>
                <a:gd name="connsiteY41" fmla="*/ 180300 h 331788"/>
                <a:gd name="connsiteX42" fmla="*/ 33273 w 210842"/>
                <a:gd name="connsiteY42" fmla="*/ 180300 h 331788"/>
                <a:gd name="connsiteX43" fmla="*/ 12535 w 210842"/>
                <a:gd name="connsiteY43" fmla="*/ 164762 h 331788"/>
                <a:gd name="connsiteX44" fmla="*/ 33273 w 210842"/>
                <a:gd name="connsiteY44" fmla="*/ 149225 h 331788"/>
                <a:gd name="connsiteX45" fmla="*/ 114647 w 210842"/>
                <a:gd name="connsiteY45" fmla="*/ 74613 h 331788"/>
                <a:gd name="connsiteX46" fmla="*/ 131479 w 210842"/>
                <a:gd name="connsiteY46" fmla="*/ 78477 h 331788"/>
                <a:gd name="connsiteX47" fmla="*/ 139247 w 210842"/>
                <a:gd name="connsiteY47" fmla="*/ 81053 h 331788"/>
                <a:gd name="connsiteX48" fmla="*/ 149606 w 210842"/>
                <a:gd name="connsiteY48" fmla="*/ 87493 h 331788"/>
                <a:gd name="connsiteX49" fmla="*/ 172426 w 210842"/>
                <a:gd name="connsiteY49" fmla="*/ 120336 h 331788"/>
                <a:gd name="connsiteX50" fmla="*/ 176997 w 210842"/>
                <a:gd name="connsiteY50" fmla="*/ 149225 h 331788"/>
                <a:gd name="connsiteX51" fmla="*/ 152712 w 210842"/>
                <a:gd name="connsiteY51" fmla="*/ 149225 h 331788"/>
                <a:gd name="connsiteX52" fmla="*/ 151224 w 210842"/>
                <a:gd name="connsiteY52" fmla="*/ 138367 h 331788"/>
                <a:gd name="connsiteX53" fmla="*/ 140542 w 210842"/>
                <a:gd name="connsiteY53" fmla="*/ 114540 h 331788"/>
                <a:gd name="connsiteX54" fmla="*/ 142606 w 210842"/>
                <a:gd name="connsiteY54" fmla="*/ 136154 h 331788"/>
                <a:gd name="connsiteX55" fmla="*/ 143531 w 210842"/>
                <a:gd name="connsiteY55" fmla="*/ 149225 h 331788"/>
                <a:gd name="connsiteX56" fmla="*/ 142955 w 210842"/>
                <a:gd name="connsiteY56" fmla="*/ 149225 h 331788"/>
                <a:gd name="connsiteX57" fmla="*/ 121742 w 210842"/>
                <a:gd name="connsiteY57" fmla="*/ 149225 h 331788"/>
                <a:gd name="connsiteX58" fmla="*/ 119886 w 210842"/>
                <a:gd name="connsiteY58" fmla="*/ 129714 h 331788"/>
                <a:gd name="connsiteX59" fmla="*/ 114647 w 210842"/>
                <a:gd name="connsiteY59" fmla="*/ 74613 h 331788"/>
                <a:gd name="connsiteX60" fmla="*/ 106878 w 210842"/>
                <a:gd name="connsiteY60" fmla="*/ 74613 h 331788"/>
                <a:gd name="connsiteX61" fmla="*/ 101962 w 210842"/>
                <a:gd name="connsiteY61" fmla="*/ 114822 h 331788"/>
                <a:gd name="connsiteX62" fmla="*/ 97756 w 210842"/>
                <a:gd name="connsiteY62" fmla="*/ 149225 h 331788"/>
                <a:gd name="connsiteX63" fmla="*/ 93839 w 210842"/>
                <a:gd name="connsiteY63" fmla="*/ 149225 h 331788"/>
                <a:gd name="connsiteX64" fmla="*/ 80095 w 210842"/>
                <a:gd name="connsiteY64" fmla="*/ 149225 h 331788"/>
                <a:gd name="connsiteX65" fmla="*/ 77777 w 210842"/>
                <a:gd name="connsiteY65" fmla="*/ 149225 h 331788"/>
                <a:gd name="connsiteX66" fmla="*/ 79688 w 210842"/>
                <a:gd name="connsiteY66" fmla="*/ 114540 h 331788"/>
                <a:gd name="connsiteX67" fmla="*/ 75804 w 210842"/>
                <a:gd name="connsiteY67" fmla="*/ 118404 h 331788"/>
                <a:gd name="connsiteX68" fmla="*/ 73214 w 210842"/>
                <a:gd name="connsiteY68" fmla="*/ 123556 h 331788"/>
                <a:gd name="connsiteX69" fmla="*/ 43434 w 210842"/>
                <a:gd name="connsiteY69" fmla="*/ 142875 h 331788"/>
                <a:gd name="connsiteX70" fmla="*/ 39550 w 210842"/>
                <a:gd name="connsiteY70" fmla="*/ 142875 h 331788"/>
                <a:gd name="connsiteX71" fmla="*/ 4591 w 210842"/>
                <a:gd name="connsiteY71" fmla="*/ 123556 h 331788"/>
                <a:gd name="connsiteX72" fmla="*/ 3296 w 210842"/>
                <a:gd name="connsiteY72" fmla="*/ 106812 h 331788"/>
                <a:gd name="connsiteX73" fmla="*/ 21423 w 210842"/>
                <a:gd name="connsiteY73" fmla="*/ 105524 h 331788"/>
                <a:gd name="connsiteX74" fmla="*/ 43434 w 210842"/>
                <a:gd name="connsiteY74" fmla="*/ 118404 h 331788"/>
                <a:gd name="connsiteX75" fmla="*/ 52498 w 210842"/>
                <a:gd name="connsiteY75" fmla="*/ 109388 h 331788"/>
                <a:gd name="connsiteX76" fmla="*/ 55087 w 210842"/>
                <a:gd name="connsiteY76" fmla="*/ 104236 h 331788"/>
                <a:gd name="connsiteX77" fmla="*/ 78393 w 210842"/>
                <a:gd name="connsiteY77" fmla="*/ 81053 h 331788"/>
                <a:gd name="connsiteX78" fmla="*/ 95225 w 210842"/>
                <a:gd name="connsiteY78" fmla="*/ 75901 h 331788"/>
                <a:gd name="connsiteX79" fmla="*/ 106878 w 210842"/>
                <a:gd name="connsiteY79" fmla="*/ 74613 h 331788"/>
                <a:gd name="connsiteX80" fmla="*/ 110036 w 210842"/>
                <a:gd name="connsiteY80" fmla="*/ 0 h 331788"/>
                <a:gd name="connsiteX81" fmla="*/ 145755 w 210842"/>
                <a:gd name="connsiteY81" fmla="*/ 34925 h 331788"/>
                <a:gd name="connsiteX82" fmla="*/ 110036 w 210842"/>
                <a:gd name="connsiteY82" fmla="*/ 69850 h 331788"/>
                <a:gd name="connsiteX83" fmla="*/ 74317 w 210842"/>
                <a:gd name="connsiteY83" fmla="*/ 34925 h 331788"/>
                <a:gd name="connsiteX84" fmla="*/ 110036 w 210842"/>
                <a:gd name="connsiteY84"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210842" h="331788">
                  <a:moveTo>
                    <a:pt x="175847" y="180300"/>
                  </a:moveTo>
                  <a:lnTo>
                    <a:pt x="177686" y="180300"/>
                  </a:lnTo>
                  <a:lnTo>
                    <a:pt x="177281" y="181354"/>
                  </a:lnTo>
                  <a:lnTo>
                    <a:pt x="175847" y="182053"/>
                  </a:lnTo>
                  <a:close/>
                  <a:moveTo>
                    <a:pt x="176997" y="149225"/>
                  </a:moveTo>
                  <a:lnTo>
                    <a:pt x="181031" y="149225"/>
                  </a:lnTo>
                  <a:cubicBezTo>
                    <a:pt x="193992" y="149225"/>
                    <a:pt x="203065" y="155699"/>
                    <a:pt x="203065" y="164762"/>
                  </a:cubicBezTo>
                  <a:cubicBezTo>
                    <a:pt x="203065" y="173826"/>
                    <a:pt x="193992" y="180300"/>
                    <a:pt x="181031" y="180300"/>
                  </a:cubicBezTo>
                  <a:cubicBezTo>
                    <a:pt x="181031" y="180300"/>
                    <a:pt x="181031" y="180300"/>
                    <a:pt x="180383" y="180300"/>
                  </a:cubicBezTo>
                  <a:lnTo>
                    <a:pt x="177686" y="180300"/>
                  </a:lnTo>
                  <a:lnTo>
                    <a:pt x="180680" y="172499"/>
                  </a:lnTo>
                  <a:close/>
                  <a:moveTo>
                    <a:pt x="97756" y="149225"/>
                  </a:moveTo>
                  <a:lnTo>
                    <a:pt x="114341" y="149225"/>
                  </a:lnTo>
                  <a:lnTo>
                    <a:pt x="121742" y="149225"/>
                  </a:lnTo>
                  <a:lnTo>
                    <a:pt x="122577" y="158009"/>
                  </a:lnTo>
                  <a:cubicBezTo>
                    <a:pt x="123710" y="169923"/>
                    <a:pt x="123710" y="169923"/>
                    <a:pt x="123710" y="169923"/>
                  </a:cubicBezTo>
                  <a:cubicBezTo>
                    <a:pt x="110762" y="185379"/>
                    <a:pt x="110762" y="185379"/>
                    <a:pt x="110762" y="185379"/>
                  </a:cubicBezTo>
                  <a:cubicBezTo>
                    <a:pt x="95225" y="169923"/>
                    <a:pt x="95225" y="169923"/>
                    <a:pt x="95225" y="169923"/>
                  </a:cubicBezTo>
                  <a:close/>
                  <a:moveTo>
                    <a:pt x="33273" y="149225"/>
                  </a:moveTo>
                  <a:cubicBezTo>
                    <a:pt x="33273" y="149225"/>
                    <a:pt x="33273" y="149225"/>
                    <a:pt x="65676" y="149225"/>
                  </a:cubicBezTo>
                  <a:cubicBezTo>
                    <a:pt x="65676" y="149225"/>
                    <a:pt x="65676" y="149225"/>
                    <a:pt x="67478" y="149225"/>
                  </a:cubicBezTo>
                  <a:lnTo>
                    <a:pt x="77777" y="149225"/>
                  </a:lnTo>
                  <a:lnTo>
                    <a:pt x="77746" y="149798"/>
                  </a:lnTo>
                  <a:cubicBezTo>
                    <a:pt x="77098" y="164449"/>
                    <a:pt x="76451" y="180871"/>
                    <a:pt x="75804" y="195682"/>
                  </a:cubicBezTo>
                  <a:cubicBezTo>
                    <a:pt x="75804" y="204698"/>
                    <a:pt x="82277" y="209850"/>
                    <a:pt x="91341" y="209850"/>
                  </a:cubicBezTo>
                  <a:cubicBezTo>
                    <a:pt x="97815" y="211138"/>
                    <a:pt x="105583" y="205986"/>
                    <a:pt x="110762" y="205986"/>
                  </a:cubicBezTo>
                  <a:cubicBezTo>
                    <a:pt x="118531" y="205986"/>
                    <a:pt x="127594" y="209850"/>
                    <a:pt x="132774" y="208562"/>
                  </a:cubicBezTo>
                  <a:cubicBezTo>
                    <a:pt x="140542" y="208562"/>
                    <a:pt x="144426" y="203410"/>
                    <a:pt x="144426" y="199546"/>
                  </a:cubicBezTo>
                  <a:cubicBezTo>
                    <a:pt x="145721" y="194395"/>
                    <a:pt x="145398" y="178939"/>
                    <a:pt x="144426" y="161873"/>
                  </a:cubicBezTo>
                  <a:lnTo>
                    <a:pt x="143531" y="149225"/>
                  </a:lnTo>
                  <a:lnTo>
                    <a:pt x="152712" y="149225"/>
                  </a:lnTo>
                  <a:lnTo>
                    <a:pt x="156079" y="173787"/>
                  </a:lnTo>
                  <a:cubicBezTo>
                    <a:pt x="156079" y="180227"/>
                    <a:pt x="161259" y="185379"/>
                    <a:pt x="167732" y="185379"/>
                  </a:cubicBezTo>
                  <a:cubicBezTo>
                    <a:pt x="169027" y="185379"/>
                    <a:pt x="169027" y="185379"/>
                    <a:pt x="169027" y="185379"/>
                  </a:cubicBezTo>
                  <a:lnTo>
                    <a:pt x="175847" y="182053"/>
                  </a:lnTo>
                  <a:lnTo>
                    <a:pt x="175847" y="296829"/>
                  </a:lnTo>
                  <a:cubicBezTo>
                    <a:pt x="175847" y="296829"/>
                    <a:pt x="175847" y="296829"/>
                    <a:pt x="210842" y="296829"/>
                  </a:cubicBezTo>
                  <a:cubicBezTo>
                    <a:pt x="210842" y="296829"/>
                    <a:pt x="210842" y="296829"/>
                    <a:pt x="210842" y="331788"/>
                  </a:cubicBezTo>
                  <a:cubicBezTo>
                    <a:pt x="210842" y="331788"/>
                    <a:pt x="210842" y="331788"/>
                    <a:pt x="6054" y="331788"/>
                  </a:cubicBezTo>
                  <a:cubicBezTo>
                    <a:pt x="6054" y="331788"/>
                    <a:pt x="6054" y="331788"/>
                    <a:pt x="6054" y="296829"/>
                  </a:cubicBezTo>
                  <a:cubicBezTo>
                    <a:pt x="6054" y="296829"/>
                    <a:pt x="6054" y="296829"/>
                    <a:pt x="44938" y="296829"/>
                  </a:cubicBezTo>
                  <a:cubicBezTo>
                    <a:pt x="44938" y="296829"/>
                    <a:pt x="44938" y="296829"/>
                    <a:pt x="44938" y="180300"/>
                  </a:cubicBezTo>
                  <a:cubicBezTo>
                    <a:pt x="44938" y="180300"/>
                    <a:pt x="44938" y="180300"/>
                    <a:pt x="33273" y="180300"/>
                  </a:cubicBezTo>
                  <a:cubicBezTo>
                    <a:pt x="21608" y="180300"/>
                    <a:pt x="12535" y="173826"/>
                    <a:pt x="12535" y="164762"/>
                  </a:cubicBezTo>
                  <a:cubicBezTo>
                    <a:pt x="12535" y="155699"/>
                    <a:pt x="21608" y="149225"/>
                    <a:pt x="33273" y="149225"/>
                  </a:cubicBezTo>
                  <a:close/>
                  <a:moveTo>
                    <a:pt x="114647" y="74613"/>
                  </a:moveTo>
                  <a:cubicBezTo>
                    <a:pt x="121121" y="75901"/>
                    <a:pt x="126300" y="75901"/>
                    <a:pt x="131479" y="78477"/>
                  </a:cubicBezTo>
                  <a:cubicBezTo>
                    <a:pt x="134068" y="78477"/>
                    <a:pt x="136658" y="79765"/>
                    <a:pt x="139247" y="81053"/>
                  </a:cubicBezTo>
                  <a:cubicBezTo>
                    <a:pt x="143132" y="82341"/>
                    <a:pt x="145721" y="84917"/>
                    <a:pt x="149606" y="87493"/>
                  </a:cubicBezTo>
                  <a:cubicBezTo>
                    <a:pt x="159316" y="95221"/>
                    <a:pt x="167085" y="106168"/>
                    <a:pt x="172426" y="120336"/>
                  </a:cubicBezTo>
                  <a:lnTo>
                    <a:pt x="176997" y="149225"/>
                  </a:lnTo>
                  <a:lnTo>
                    <a:pt x="152712" y="149225"/>
                  </a:lnTo>
                  <a:lnTo>
                    <a:pt x="151224" y="138367"/>
                  </a:lnTo>
                  <a:cubicBezTo>
                    <a:pt x="148635" y="128386"/>
                    <a:pt x="145074" y="120336"/>
                    <a:pt x="140542" y="114540"/>
                  </a:cubicBezTo>
                  <a:cubicBezTo>
                    <a:pt x="141190" y="120336"/>
                    <a:pt x="141918" y="127903"/>
                    <a:pt x="142606" y="136154"/>
                  </a:cubicBezTo>
                  <a:lnTo>
                    <a:pt x="143531" y="149225"/>
                  </a:lnTo>
                  <a:lnTo>
                    <a:pt x="142955" y="149225"/>
                  </a:lnTo>
                  <a:lnTo>
                    <a:pt x="121742" y="149225"/>
                  </a:lnTo>
                  <a:lnTo>
                    <a:pt x="119886" y="129714"/>
                  </a:lnTo>
                  <a:cubicBezTo>
                    <a:pt x="118612" y="116311"/>
                    <a:pt x="116913" y="98440"/>
                    <a:pt x="114647" y="74613"/>
                  </a:cubicBezTo>
                  <a:close/>
                  <a:moveTo>
                    <a:pt x="106878" y="74613"/>
                  </a:moveTo>
                  <a:cubicBezTo>
                    <a:pt x="106878" y="74613"/>
                    <a:pt x="106878" y="74613"/>
                    <a:pt x="101962" y="114822"/>
                  </a:cubicBezTo>
                  <a:lnTo>
                    <a:pt x="97756" y="149225"/>
                  </a:lnTo>
                  <a:lnTo>
                    <a:pt x="93839" y="149225"/>
                  </a:lnTo>
                  <a:cubicBezTo>
                    <a:pt x="88206" y="149225"/>
                    <a:pt x="83700" y="149225"/>
                    <a:pt x="80095" y="149225"/>
                  </a:cubicBezTo>
                  <a:lnTo>
                    <a:pt x="77777" y="149225"/>
                  </a:lnTo>
                  <a:lnTo>
                    <a:pt x="79688" y="114540"/>
                  </a:lnTo>
                  <a:cubicBezTo>
                    <a:pt x="78393" y="115828"/>
                    <a:pt x="77098" y="117116"/>
                    <a:pt x="75804" y="118404"/>
                  </a:cubicBezTo>
                  <a:cubicBezTo>
                    <a:pt x="74509" y="120980"/>
                    <a:pt x="74509" y="122268"/>
                    <a:pt x="73214" y="123556"/>
                  </a:cubicBezTo>
                  <a:cubicBezTo>
                    <a:pt x="66740" y="131284"/>
                    <a:pt x="58971" y="142875"/>
                    <a:pt x="43434" y="142875"/>
                  </a:cubicBezTo>
                  <a:cubicBezTo>
                    <a:pt x="42139" y="142875"/>
                    <a:pt x="40845" y="142875"/>
                    <a:pt x="39550" y="142875"/>
                  </a:cubicBezTo>
                  <a:cubicBezTo>
                    <a:pt x="24013" y="140299"/>
                    <a:pt x="5886" y="126132"/>
                    <a:pt x="4591" y="123556"/>
                  </a:cubicBezTo>
                  <a:cubicBezTo>
                    <a:pt x="-588" y="119692"/>
                    <a:pt x="-1883" y="111964"/>
                    <a:pt x="3296" y="106812"/>
                  </a:cubicBezTo>
                  <a:cubicBezTo>
                    <a:pt x="7181" y="101660"/>
                    <a:pt x="14949" y="100372"/>
                    <a:pt x="21423" y="105524"/>
                  </a:cubicBezTo>
                  <a:cubicBezTo>
                    <a:pt x="27897" y="111964"/>
                    <a:pt x="38255" y="117116"/>
                    <a:pt x="43434" y="118404"/>
                  </a:cubicBezTo>
                  <a:cubicBezTo>
                    <a:pt x="44729" y="118404"/>
                    <a:pt x="48613" y="114540"/>
                    <a:pt x="52498" y="109388"/>
                  </a:cubicBezTo>
                  <a:cubicBezTo>
                    <a:pt x="53792" y="108100"/>
                    <a:pt x="53792" y="105524"/>
                    <a:pt x="55087" y="104236"/>
                  </a:cubicBezTo>
                  <a:cubicBezTo>
                    <a:pt x="60266" y="96508"/>
                    <a:pt x="68035" y="87493"/>
                    <a:pt x="78393" y="81053"/>
                  </a:cubicBezTo>
                  <a:cubicBezTo>
                    <a:pt x="84867" y="78477"/>
                    <a:pt x="90046" y="77189"/>
                    <a:pt x="95225" y="75901"/>
                  </a:cubicBezTo>
                  <a:cubicBezTo>
                    <a:pt x="99109" y="75901"/>
                    <a:pt x="102994" y="74613"/>
                    <a:pt x="106878" y="74613"/>
                  </a:cubicBezTo>
                  <a:close/>
                  <a:moveTo>
                    <a:pt x="110036" y="0"/>
                  </a:moveTo>
                  <a:cubicBezTo>
                    <a:pt x="129763" y="0"/>
                    <a:pt x="145755" y="15636"/>
                    <a:pt x="145755" y="34925"/>
                  </a:cubicBezTo>
                  <a:cubicBezTo>
                    <a:pt x="145755" y="54214"/>
                    <a:pt x="129763" y="69850"/>
                    <a:pt x="110036" y="69850"/>
                  </a:cubicBezTo>
                  <a:cubicBezTo>
                    <a:pt x="90309" y="69850"/>
                    <a:pt x="74317" y="54214"/>
                    <a:pt x="74317" y="34925"/>
                  </a:cubicBezTo>
                  <a:cubicBezTo>
                    <a:pt x="74317" y="15636"/>
                    <a:pt x="90309" y="0"/>
                    <a:pt x="110036" y="0"/>
                  </a:cubicBezTo>
                  <a:close/>
                </a:path>
              </a:pathLst>
            </a:custGeom>
            <a:solidFill>
              <a:schemeClr val="tx2"/>
            </a:solidFill>
            <a:ln>
              <a:noFill/>
            </a:ln>
          </p:spPr>
          <p:txBody>
            <a:bodyPr anchor="ctr"/>
            <a:lstStyle/>
            <a:p>
              <a:pPr algn="ctr"/>
            </a:p>
          </p:txBody>
        </p:sp>
      </p:grpSp>
      <p:grpSp>
        <p:nvGrpSpPr>
          <p:cNvPr id="5" name="组合 4"/>
          <p:cNvGrpSpPr/>
          <p:nvPr/>
        </p:nvGrpSpPr>
        <p:grpSpPr>
          <a:xfrm>
            <a:off x="4314163" y="3658075"/>
            <a:ext cx="4325620" cy="1479550"/>
            <a:chOff x="7992354" y="1233390"/>
            <a:chExt cx="5767493" cy="1972734"/>
          </a:xfrm>
        </p:grpSpPr>
        <p:sp>
          <p:nvSpPr>
            <p:cNvPr id="15" name="文本框 10"/>
            <p:cNvSpPr txBox="1"/>
            <p:nvPr/>
          </p:nvSpPr>
          <p:spPr>
            <a:xfrm>
              <a:off x="8000822" y="1233390"/>
              <a:ext cx="2757593" cy="467360"/>
            </a:xfrm>
            <a:prstGeom prst="rect">
              <a:avLst/>
            </a:prstGeom>
            <a:noFill/>
          </p:spPr>
          <p:txBody>
            <a:bodyPr wrap="none" lIns="0" tIns="0" rIns="0" bIns="0" anchor="ctr" anchorCtr="0">
              <a:noAutofit/>
            </a:bodyPr>
            <a:lstStyle/>
            <a:p>
              <a:pPr algn="l"/>
              <a:r>
                <a:rPr lang="zh-CN" altLang="en-US" sz="1600" b="1">
                  <a:solidFill>
                    <a:srgbClr val="6B8866"/>
                  </a:solidFill>
                  <a:latin typeface="Arial Unicode MS" panose="020B0604020202020204" charset="-122"/>
                  <a:ea typeface="Arial Unicode MS" panose="020B0604020202020204" charset="-122"/>
                </a:rPr>
                <a:t>解释澄清阶段的要求</a:t>
              </a:r>
              <a:endParaRPr lang="zh-CN" altLang="en-US" sz="1600" b="1">
                <a:solidFill>
                  <a:srgbClr val="6B8866"/>
                </a:solidFill>
                <a:latin typeface="Arial Unicode MS" panose="020B0604020202020204" charset="-122"/>
                <a:ea typeface="Arial Unicode MS" panose="020B0604020202020204" charset="-122"/>
              </a:endParaRPr>
            </a:p>
          </p:txBody>
        </p:sp>
        <p:sp>
          <p:nvSpPr>
            <p:cNvPr id="16" name="矩形 15"/>
            <p:cNvSpPr/>
            <p:nvPr/>
          </p:nvSpPr>
          <p:spPr>
            <a:xfrm>
              <a:off x="7992354" y="1700750"/>
              <a:ext cx="5767493" cy="1505374"/>
            </a:xfrm>
            <a:prstGeom prst="rect">
              <a:avLst/>
            </a:prstGeom>
          </p:spPr>
          <p:txBody>
            <a:bodyPr wrap="square" lIns="0" tIns="0" rIns="0" bIns="0" anchor="ctr">
              <a:noAutofit/>
            </a:bodyPr>
            <a:lstStyle/>
            <a:p>
              <a:pPr algn="l">
                <a:lnSpc>
                  <a:spcPct val="120000"/>
                </a:lnSpc>
              </a:pPr>
              <a:r>
                <a:rPr lang="zh-CN" altLang="en-US" sz="1200">
                  <a:solidFill>
                    <a:srgbClr val="50706D"/>
                  </a:solidFill>
                  <a:latin typeface="Arial Unicode MS" panose="020B0604020202020204" charset="-122"/>
                  <a:ea typeface="Arial Unicode MS" panose="020B0604020202020204" charset="-122"/>
                </a:rPr>
                <a:t>①认真倾听，保持冷静、同情、理解并安慰顾客</a:t>
              </a:r>
              <a:endParaRPr lang="zh-CN" altLang="en-US" sz="1200">
                <a:solidFill>
                  <a:srgbClr val="50706D"/>
                </a:solidFill>
                <a:latin typeface="Arial Unicode MS" panose="020B0604020202020204" charset="-122"/>
                <a:ea typeface="Arial Unicode MS" panose="020B0604020202020204" charset="-122"/>
              </a:endParaRPr>
            </a:p>
            <a:p>
              <a:pPr algn="l">
                <a:lnSpc>
                  <a:spcPct val="120000"/>
                </a:lnSpc>
              </a:pPr>
              <a:r>
                <a:rPr lang="zh-CN" altLang="en-US" sz="1200">
                  <a:solidFill>
                    <a:srgbClr val="50706D"/>
                  </a:solidFill>
                  <a:latin typeface="Arial Unicode MS" panose="020B0604020202020204" charset="-122"/>
                  <a:ea typeface="Arial Unicode MS" panose="020B0604020202020204" charset="-122"/>
                </a:rPr>
                <a:t>②给予顾客足够的关注和重视</a:t>
              </a:r>
              <a:endParaRPr lang="zh-CN" altLang="en-US" sz="1200">
                <a:solidFill>
                  <a:srgbClr val="50706D"/>
                </a:solidFill>
                <a:latin typeface="Arial Unicode MS" panose="020B0604020202020204" charset="-122"/>
                <a:ea typeface="Arial Unicode MS" panose="020B0604020202020204" charset="-122"/>
              </a:endParaRPr>
            </a:p>
            <a:p>
              <a:pPr algn="l">
                <a:lnSpc>
                  <a:spcPct val="120000"/>
                </a:lnSpc>
              </a:pPr>
              <a:r>
                <a:rPr lang="zh-CN" altLang="en-US" sz="1200">
                  <a:solidFill>
                    <a:srgbClr val="50706D"/>
                  </a:solidFill>
                  <a:latin typeface="Arial Unicode MS" panose="020B0604020202020204" charset="-122"/>
                  <a:ea typeface="Arial Unicode MS" panose="020B0604020202020204" charset="-122"/>
                </a:rPr>
                <a:t>③明确告诉顾客等待时间，一定在时限内将处理结果反馈给顾客</a:t>
              </a:r>
              <a:endParaRPr lang="zh-CN" altLang="en-US" sz="1200">
                <a:solidFill>
                  <a:srgbClr val="50706D"/>
                </a:solidFill>
                <a:latin typeface="Arial Unicode MS" panose="020B0604020202020204" charset="-122"/>
                <a:ea typeface="Arial Unicode MS" panose="020B0604020202020204" charset="-122"/>
              </a:endParaRPr>
            </a:p>
            <a:p>
              <a:pPr algn="l">
                <a:lnSpc>
                  <a:spcPct val="120000"/>
                </a:lnSpc>
              </a:pPr>
              <a:r>
                <a:rPr lang="zh-CN" altLang="en-US" sz="1200">
                  <a:solidFill>
                    <a:srgbClr val="50706D"/>
                  </a:solidFill>
                  <a:latin typeface="Arial Unicode MS" panose="020B0604020202020204" charset="-122"/>
                  <a:ea typeface="Arial Unicode MS" panose="020B0604020202020204" charset="-122"/>
                </a:rPr>
                <a:t>④注意对事件全过程进行仔细询问，语速不宜过快，要做详细记录</a:t>
              </a:r>
              <a:endParaRPr lang="zh-CN" altLang="en-US" sz="1200">
                <a:solidFill>
                  <a:srgbClr val="50706D"/>
                </a:solidFill>
                <a:latin typeface="Arial Unicode MS" panose="020B0604020202020204" charset="-122"/>
                <a:ea typeface="Arial Unicode MS" panose="020B0604020202020204" charset="-122"/>
              </a:endParaRPr>
            </a:p>
          </p:txBody>
        </p:sp>
      </p:grpSp>
      <p:grpSp>
        <p:nvGrpSpPr>
          <p:cNvPr id="6" name="组合 5"/>
          <p:cNvGrpSpPr/>
          <p:nvPr/>
        </p:nvGrpSpPr>
        <p:grpSpPr>
          <a:xfrm>
            <a:off x="787641" y="2454581"/>
            <a:ext cx="2701290" cy="1906905"/>
            <a:chOff x="8566165" y="4430692"/>
            <a:chExt cx="3601719" cy="2542541"/>
          </a:xfrm>
        </p:grpSpPr>
        <p:sp>
          <p:nvSpPr>
            <p:cNvPr id="13" name="文本框 12"/>
            <p:cNvSpPr txBox="1"/>
            <p:nvPr/>
          </p:nvSpPr>
          <p:spPr>
            <a:xfrm>
              <a:off x="8566165" y="4430692"/>
              <a:ext cx="2827019" cy="365760"/>
            </a:xfrm>
            <a:prstGeom prst="rect">
              <a:avLst/>
            </a:prstGeom>
            <a:noFill/>
          </p:spPr>
          <p:txBody>
            <a:bodyPr wrap="none" lIns="0" tIns="0" rIns="0" bIns="0">
              <a:noAutofit/>
            </a:bodyPr>
            <a:lstStyle/>
            <a:p>
              <a:pPr algn="l"/>
              <a:r>
                <a:rPr lang="zh-CN" altLang="en-US" sz="1600" b="1">
                  <a:solidFill>
                    <a:schemeClr val="accent4"/>
                  </a:solidFill>
                  <a:latin typeface="Arial Unicode MS" panose="020B0604020202020204" charset="-122"/>
                  <a:ea typeface="Arial Unicode MS" panose="020B0604020202020204" charset="-122"/>
                </a:rPr>
                <a:t>提出解决方案时的要求</a:t>
              </a:r>
              <a:endParaRPr lang="zh-CN" altLang="en-US" sz="1600" b="1">
                <a:solidFill>
                  <a:schemeClr val="accent4"/>
                </a:solidFill>
                <a:latin typeface="Arial Unicode MS" panose="020B0604020202020204" charset="-122"/>
                <a:ea typeface="Arial Unicode MS" panose="020B0604020202020204" charset="-122"/>
              </a:endParaRPr>
            </a:p>
          </p:txBody>
        </p:sp>
        <p:sp>
          <p:nvSpPr>
            <p:cNvPr id="14" name="矩形 13"/>
            <p:cNvSpPr/>
            <p:nvPr/>
          </p:nvSpPr>
          <p:spPr>
            <a:xfrm>
              <a:off x="8566165" y="4796452"/>
              <a:ext cx="3601719" cy="2176781"/>
            </a:xfrm>
            <a:prstGeom prst="rect">
              <a:avLst/>
            </a:prstGeom>
          </p:spPr>
          <p:txBody>
            <a:bodyPr wrap="square" lIns="0" tIns="0" rIns="0" bIns="0" anchor="ctr">
              <a:normAutofit/>
            </a:bodyPr>
            <a:lstStyle/>
            <a:p>
              <a:pPr algn="l">
                <a:lnSpc>
                  <a:spcPct val="120000"/>
                </a:lnSpc>
              </a:pPr>
              <a:r>
                <a:rPr lang="zh-CN" altLang="en-US" sz="1200">
                  <a:solidFill>
                    <a:srgbClr val="50706D"/>
                  </a:solidFill>
                  <a:latin typeface="Arial Unicode MS" panose="020B0604020202020204" charset="-122"/>
                  <a:ea typeface="Arial Unicode MS" panose="020B0604020202020204" charset="-122"/>
                </a:rPr>
                <a:t>①可按投诉类别的情况，提出相应解决问题的具体措施</a:t>
              </a:r>
              <a:endParaRPr lang="zh-CN" altLang="en-US" sz="1200">
                <a:solidFill>
                  <a:srgbClr val="50706D"/>
                </a:solidFill>
                <a:latin typeface="Arial Unicode MS" panose="020B0604020202020204" charset="-122"/>
                <a:ea typeface="Arial Unicode MS" panose="020B0604020202020204" charset="-122"/>
              </a:endParaRPr>
            </a:p>
            <a:p>
              <a:pPr algn="l">
                <a:lnSpc>
                  <a:spcPct val="120000"/>
                </a:lnSpc>
              </a:pPr>
              <a:r>
                <a:rPr lang="zh-CN" altLang="en-US" sz="1200">
                  <a:solidFill>
                    <a:srgbClr val="50706D"/>
                  </a:solidFill>
                  <a:latin typeface="Arial Unicode MS" panose="020B0604020202020204" charset="-122"/>
                  <a:ea typeface="Arial Unicode MS" panose="020B0604020202020204" charset="-122"/>
                </a:rPr>
                <a:t>②及时将需要处理的投诉记录传递给相关部门处理</a:t>
              </a:r>
              <a:endParaRPr lang="zh-CN" altLang="en-US" sz="1200">
                <a:solidFill>
                  <a:srgbClr val="50706D"/>
                </a:solidFill>
                <a:latin typeface="Arial Unicode MS" panose="020B0604020202020204" charset="-122"/>
                <a:ea typeface="Arial Unicode MS" panose="020B0604020202020204" charset="-122"/>
              </a:endParaRPr>
            </a:p>
            <a:p>
              <a:pPr algn="l">
                <a:lnSpc>
                  <a:spcPct val="120000"/>
                </a:lnSpc>
              </a:pPr>
              <a:r>
                <a:rPr lang="zh-CN" altLang="en-US" sz="1200">
                  <a:solidFill>
                    <a:srgbClr val="50706D"/>
                  </a:solidFill>
                  <a:latin typeface="Arial Unicode MS" panose="020B0604020202020204" charset="-122"/>
                  <a:ea typeface="Arial Unicode MS" panose="020B0604020202020204" charset="-122"/>
                </a:rPr>
                <a:t>③向顾客说明解释问题所需要的 时间及其原因，如果顾客不认可，拒绝接受解决方案，坦诚地向顾客表示公司的规定</a:t>
              </a:r>
              <a:endParaRPr lang="zh-CN" altLang="en-US" sz="1200">
                <a:solidFill>
                  <a:srgbClr val="50706D"/>
                </a:solidFill>
                <a:latin typeface="Arial Unicode MS" panose="020B0604020202020204" charset="-122"/>
                <a:ea typeface="Arial Unicode MS" panose="020B0604020202020204" charset="-122"/>
              </a:endParaRPr>
            </a:p>
          </p:txBody>
        </p:sp>
      </p:grpSp>
      <p:grpSp>
        <p:nvGrpSpPr>
          <p:cNvPr id="7" name="组合 6"/>
          <p:cNvGrpSpPr/>
          <p:nvPr/>
        </p:nvGrpSpPr>
        <p:grpSpPr>
          <a:xfrm>
            <a:off x="5570855" y="675640"/>
            <a:ext cx="3501390" cy="2982594"/>
            <a:chOff x="710285" y="1452909"/>
            <a:chExt cx="3310926" cy="1271089"/>
          </a:xfrm>
        </p:grpSpPr>
        <p:sp>
          <p:nvSpPr>
            <p:cNvPr id="11" name="文本框 14"/>
            <p:cNvSpPr txBox="1"/>
            <p:nvPr/>
          </p:nvSpPr>
          <p:spPr>
            <a:xfrm>
              <a:off x="710285" y="1452909"/>
              <a:ext cx="2902014" cy="141533"/>
            </a:xfrm>
            <a:prstGeom prst="rect">
              <a:avLst/>
            </a:prstGeom>
            <a:noFill/>
          </p:spPr>
          <p:txBody>
            <a:bodyPr wrap="none" lIns="0" tIns="0" rIns="0" bIns="0">
              <a:normAutofit/>
            </a:bodyPr>
            <a:lstStyle/>
            <a:p>
              <a:pPr algn="l"/>
              <a:r>
                <a:rPr lang="zh-CN" altLang="en-US" sz="1600" b="1">
                  <a:solidFill>
                    <a:schemeClr val="accent2"/>
                  </a:solidFill>
                  <a:latin typeface="Arial Unicode MS" panose="020B0604020202020204" charset="-122"/>
                  <a:ea typeface="Arial Unicode MS" panose="020B0604020202020204" charset="-122"/>
                </a:rPr>
                <a:t>接受投诉时的规范和要求</a:t>
              </a:r>
              <a:endParaRPr lang="zh-CN" altLang="en-US" sz="1600" b="1">
                <a:solidFill>
                  <a:schemeClr val="accent2"/>
                </a:solidFill>
                <a:latin typeface="Arial Unicode MS" panose="020B0604020202020204" charset="-122"/>
                <a:ea typeface="Arial Unicode MS" panose="020B0604020202020204" charset="-122"/>
              </a:endParaRPr>
            </a:p>
          </p:txBody>
        </p:sp>
        <p:sp>
          <p:nvSpPr>
            <p:cNvPr id="12" name="矩形 11"/>
            <p:cNvSpPr/>
            <p:nvPr/>
          </p:nvSpPr>
          <p:spPr>
            <a:xfrm>
              <a:off x="710285" y="1594712"/>
              <a:ext cx="3310926" cy="1129286"/>
            </a:xfrm>
            <a:prstGeom prst="rect">
              <a:avLst/>
            </a:prstGeom>
          </p:spPr>
          <p:txBody>
            <a:bodyPr wrap="square" lIns="0" tIns="0" rIns="0" bIns="0" anchor="ctr">
              <a:noAutofit/>
            </a:bodyPr>
            <a:lstStyle/>
            <a:p>
              <a:pPr algn="l">
                <a:lnSpc>
                  <a:spcPct val="120000"/>
                </a:lnSpc>
              </a:pPr>
              <a:r>
                <a:rPr lang="zh-CN" altLang="en-US" sz="1200">
                  <a:solidFill>
                    <a:srgbClr val="50706D"/>
                  </a:solidFill>
                  <a:latin typeface="Arial Unicode MS" panose="020B0604020202020204" charset="-122"/>
                  <a:ea typeface="Arial Unicode MS" panose="020B0604020202020204" charset="-122"/>
                </a:rPr>
                <a:t>①不要与顾客争辩或一味寻找借口</a:t>
              </a:r>
              <a:endParaRPr lang="zh-CN" altLang="en-US" sz="1200">
                <a:solidFill>
                  <a:srgbClr val="50706D"/>
                </a:solidFill>
                <a:latin typeface="Arial Unicode MS" panose="020B0604020202020204" charset="-122"/>
                <a:ea typeface="Arial Unicode MS" panose="020B0604020202020204" charset="-122"/>
              </a:endParaRPr>
            </a:p>
            <a:p>
              <a:pPr algn="l">
                <a:lnSpc>
                  <a:spcPct val="120000"/>
                </a:lnSpc>
              </a:pPr>
              <a:r>
                <a:rPr lang="zh-CN" altLang="en-US" sz="1200">
                  <a:solidFill>
                    <a:srgbClr val="50706D"/>
                  </a:solidFill>
                  <a:latin typeface="Arial Unicode MS" panose="020B0604020202020204" charset="-122"/>
                  <a:ea typeface="Arial Unicode MS" panose="020B0604020202020204" charset="-122"/>
                </a:rPr>
                <a:t>②注意接收语言、语调、语气，不要给顾客有受轻视、冷漠或不耐烦的感觉</a:t>
              </a:r>
              <a:endParaRPr lang="zh-CN" altLang="en-US" sz="1200">
                <a:solidFill>
                  <a:srgbClr val="50706D"/>
                </a:solidFill>
                <a:latin typeface="Arial Unicode MS" panose="020B0604020202020204" charset="-122"/>
                <a:ea typeface="Arial Unicode MS" panose="020B0604020202020204" charset="-122"/>
              </a:endParaRPr>
            </a:p>
            <a:p>
              <a:pPr algn="l">
                <a:lnSpc>
                  <a:spcPct val="120000"/>
                </a:lnSpc>
              </a:pPr>
              <a:r>
                <a:rPr lang="zh-CN" altLang="en-US" sz="1200">
                  <a:solidFill>
                    <a:srgbClr val="50706D"/>
                  </a:solidFill>
                  <a:latin typeface="Arial Unicode MS" panose="020B0604020202020204" charset="-122"/>
                  <a:ea typeface="Arial Unicode MS" panose="020B0604020202020204" charset="-122"/>
                </a:rPr>
                <a:t>③换位思考，一切从顾客角度出发，做合理的解释或澄清</a:t>
              </a:r>
              <a:endParaRPr lang="zh-CN" altLang="en-US" sz="1200">
                <a:solidFill>
                  <a:srgbClr val="50706D"/>
                </a:solidFill>
                <a:latin typeface="Arial Unicode MS" panose="020B0604020202020204" charset="-122"/>
                <a:ea typeface="Arial Unicode MS" panose="020B0604020202020204" charset="-122"/>
              </a:endParaRPr>
            </a:p>
            <a:p>
              <a:pPr algn="l">
                <a:lnSpc>
                  <a:spcPct val="120000"/>
                </a:lnSpc>
              </a:pPr>
              <a:r>
                <a:rPr lang="zh-CN" altLang="en-US" sz="1200">
                  <a:solidFill>
                    <a:srgbClr val="50706D"/>
                  </a:solidFill>
                  <a:latin typeface="Arial Unicode MS" panose="020B0604020202020204" charset="-122"/>
                  <a:ea typeface="Arial Unicode MS" panose="020B0604020202020204" charset="-122"/>
                </a:rPr>
                <a:t>④不要推卸责任，不在顾客面前评论公司、同事或者其他部门的不是。</a:t>
              </a:r>
              <a:endParaRPr lang="zh-CN" altLang="en-US" sz="1200">
                <a:solidFill>
                  <a:srgbClr val="50706D"/>
                </a:solidFill>
                <a:latin typeface="Arial Unicode MS" panose="020B0604020202020204" charset="-122"/>
                <a:ea typeface="Arial Unicode MS" panose="020B0604020202020204" charset="-122"/>
              </a:endParaRPr>
            </a:p>
            <a:p>
              <a:pPr algn="l">
                <a:lnSpc>
                  <a:spcPct val="120000"/>
                </a:lnSpc>
              </a:pPr>
              <a:r>
                <a:rPr lang="zh-CN" altLang="en-US" sz="1200">
                  <a:solidFill>
                    <a:srgbClr val="50706D"/>
                  </a:solidFill>
                  <a:latin typeface="Arial Unicode MS" panose="020B0604020202020204" charset="-122"/>
                  <a:ea typeface="Arial Unicode MS" panose="020B0604020202020204" charset="-122"/>
                </a:rPr>
                <a:t>⑤在没有彻底了解清楚顾客投诉的问题时，不将问题反映到相关人员处</a:t>
              </a:r>
              <a:endParaRPr lang="zh-CN" altLang="en-US" sz="1200">
                <a:solidFill>
                  <a:srgbClr val="50706D"/>
                </a:solidFill>
                <a:latin typeface="Arial Unicode MS" panose="020B0604020202020204" charset="-122"/>
                <a:ea typeface="Arial Unicode MS" panose="020B0604020202020204" charset="-122"/>
              </a:endParaRPr>
            </a:p>
            <a:p>
              <a:pPr algn="l">
                <a:lnSpc>
                  <a:spcPct val="120000"/>
                </a:lnSpc>
              </a:pPr>
              <a:r>
                <a:rPr lang="zh-CN" altLang="en-US" sz="1200">
                  <a:solidFill>
                    <a:srgbClr val="50706D"/>
                  </a:solidFill>
                  <a:latin typeface="Arial Unicode MS" panose="020B0604020202020204" charset="-122"/>
                  <a:ea typeface="Arial Unicode MS" panose="020B0604020202020204" charset="-122"/>
                </a:rPr>
                <a:t>⑥如果确实是公司的原因，必须诚恳道歉，但是不能过分道歉，注意管理顾客的期望，同时提出解决方案</a:t>
              </a:r>
              <a:endParaRPr lang="zh-CN" altLang="en-US" sz="1200">
                <a:solidFill>
                  <a:srgbClr val="50706D"/>
                </a:solidFill>
                <a:latin typeface="Arial Unicode MS" panose="020B0604020202020204" charset="-122"/>
                <a:ea typeface="Arial Unicode MS" panose="020B0604020202020204" charset="-122"/>
              </a:endParaRPr>
            </a:p>
          </p:txBody>
        </p:sp>
      </p:grpSp>
      <p:grpSp>
        <p:nvGrpSpPr>
          <p:cNvPr id="8" name="组合 7"/>
          <p:cNvGrpSpPr/>
          <p:nvPr/>
        </p:nvGrpSpPr>
        <p:grpSpPr>
          <a:xfrm>
            <a:off x="874395" y="677545"/>
            <a:ext cx="2527935" cy="1334134"/>
            <a:chOff x="710285" y="4441174"/>
            <a:chExt cx="2579531" cy="971363"/>
          </a:xfrm>
        </p:grpSpPr>
        <p:sp>
          <p:nvSpPr>
            <p:cNvPr id="9" name="文本框 16"/>
            <p:cNvSpPr txBox="1"/>
            <p:nvPr/>
          </p:nvSpPr>
          <p:spPr>
            <a:xfrm>
              <a:off x="710285" y="4441174"/>
              <a:ext cx="1553809" cy="276938"/>
            </a:xfrm>
            <a:prstGeom prst="rect">
              <a:avLst/>
            </a:prstGeom>
            <a:noFill/>
          </p:spPr>
          <p:txBody>
            <a:bodyPr wrap="none" lIns="0" tIns="0" rIns="0" bIns="0">
              <a:normAutofit/>
            </a:bodyPr>
            <a:lstStyle/>
            <a:p>
              <a:pPr algn="l"/>
              <a:r>
                <a:rPr lang="zh-CN" altLang="en-US" sz="1600" b="1" dirty="0">
                  <a:solidFill>
                    <a:srgbClr val="6B8866"/>
                  </a:solidFill>
                  <a:latin typeface="Arial Unicode MS" panose="020B0604020202020204" charset="-122"/>
                  <a:ea typeface="Arial Unicode MS" panose="020B0604020202020204" charset="-122"/>
                </a:rPr>
                <a:t>回访阶段的要求</a:t>
              </a:r>
              <a:endParaRPr lang="zh-CN" altLang="en-US" sz="1600" b="1" dirty="0">
                <a:solidFill>
                  <a:srgbClr val="6B8866"/>
                </a:solidFill>
                <a:latin typeface="Arial Unicode MS" panose="020B0604020202020204" charset="-122"/>
                <a:ea typeface="Arial Unicode MS" panose="020B0604020202020204" charset="-122"/>
              </a:endParaRPr>
            </a:p>
          </p:txBody>
        </p:sp>
        <p:sp>
          <p:nvSpPr>
            <p:cNvPr id="10" name="矩形 9"/>
            <p:cNvSpPr/>
            <p:nvPr/>
          </p:nvSpPr>
          <p:spPr>
            <a:xfrm>
              <a:off x="710285" y="4674190"/>
              <a:ext cx="2579531" cy="738347"/>
            </a:xfrm>
            <a:prstGeom prst="rect">
              <a:avLst/>
            </a:prstGeom>
          </p:spPr>
          <p:txBody>
            <a:bodyPr wrap="square" lIns="0" tIns="0" rIns="0" bIns="0" anchor="ctr">
              <a:noAutofit/>
            </a:bodyPr>
            <a:lstStyle/>
            <a:p>
              <a:pPr algn="l">
                <a:lnSpc>
                  <a:spcPct val="120000"/>
                </a:lnSpc>
              </a:pPr>
              <a:r>
                <a:rPr lang="zh-CN" altLang="en-US" sz="1200">
                  <a:solidFill>
                    <a:srgbClr val="50706D"/>
                  </a:solidFill>
                  <a:latin typeface="Arial Unicode MS" panose="020B0604020202020204" charset="-122"/>
                  <a:ea typeface="Arial Unicode MS" panose="020B0604020202020204" charset="-122"/>
                </a:rPr>
                <a:t>①根据处理时限的要求，注意跟进投诉处理的过程</a:t>
              </a:r>
              <a:endParaRPr lang="zh-CN" altLang="en-US" sz="1200">
                <a:solidFill>
                  <a:srgbClr val="50706D"/>
                </a:solidFill>
                <a:latin typeface="Arial Unicode MS" panose="020B0604020202020204" charset="-122"/>
                <a:ea typeface="Arial Unicode MS" panose="020B0604020202020204" charset="-122"/>
              </a:endParaRPr>
            </a:p>
            <a:p>
              <a:pPr algn="l">
                <a:lnSpc>
                  <a:spcPct val="120000"/>
                </a:lnSpc>
              </a:pPr>
              <a:r>
                <a:rPr lang="zh-CN" altLang="en-US" sz="1200">
                  <a:solidFill>
                    <a:srgbClr val="50706D"/>
                  </a:solidFill>
                  <a:latin typeface="Arial Unicode MS" panose="020B0604020202020204" charset="-122"/>
                  <a:ea typeface="Arial Unicode MS" panose="020B0604020202020204" charset="-122"/>
                </a:rPr>
                <a:t>②及时将处理结果向投诉的顾客反馈</a:t>
              </a:r>
              <a:endParaRPr lang="zh-CN" altLang="en-US" sz="1200">
                <a:solidFill>
                  <a:srgbClr val="50706D"/>
                </a:solidFill>
                <a:latin typeface="Arial Unicode MS" panose="020B0604020202020204" charset="-122"/>
                <a:ea typeface="Arial Unicode MS" panose="020B0604020202020204" charset="-122"/>
              </a:endParaRPr>
            </a:p>
            <a:p>
              <a:pPr algn="l">
                <a:lnSpc>
                  <a:spcPct val="120000"/>
                </a:lnSpc>
              </a:pPr>
              <a:r>
                <a:rPr lang="zh-CN" altLang="en-US" sz="1200">
                  <a:solidFill>
                    <a:srgbClr val="50706D"/>
                  </a:solidFill>
                  <a:latin typeface="Arial Unicode MS" panose="020B0604020202020204" charset="-122"/>
                  <a:ea typeface="Arial Unicode MS" panose="020B0604020202020204" charset="-122"/>
                </a:rPr>
                <a:t>③关心询问顾客对处理结果的满意程度</a:t>
              </a:r>
              <a:endParaRPr lang="zh-CN" altLang="en-US" sz="1200">
                <a:solidFill>
                  <a:srgbClr val="50706D"/>
                </a:solidFill>
                <a:latin typeface="Arial Unicode MS" panose="020B0604020202020204" charset="-122"/>
                <a:ea typeface="Arial Unicode MS" panose="020B0604020202020204" charset="-122"/>
              </a:endParaRPr>
            </a:p>
          </p:txBody>
        </p:sp>
      </p:grpSp>
      <p:sp>
        <p:nvSpPr>
          <p:cNvPr id="22" name="Title 1"/>
          <p:cNvSpPr txBox="1"/>
          <p:nvPr/>
        </p:nvSpPr>
        <p:spPr>
          <a:xfrm>
            <a:off x="611560" y="175643"/>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售后客服的工作要求</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Title 1"/>
          <p:cNvSpPr txBox="1"/>
          <p:nvPr/>
        </p:nvSpPr>
        <p:spPr>
          <a:xfrm>
            <a:off x="592510" y="166118"/>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sym typeface="+mn-ea"/>
              </a:rPr>
              <a:t>小组评价</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graphicFrame>
        <p:nvGraphicFramePr>
          <p:cNvPr id="0" name="表格 -1"/>
          <p:cNvGraphicFramePr/>
          <p:nvPr/>
        </p:nvGraphicFramePr>
        <p:xfrm>
          <a:off x="824865" y="965835"/>
          <a:ext cx="7741285" cy="3268980"/>
        </p:xfrm>
        <a:graphic>
          <a:graphicData uri="http://schemas.openxmlformats.org/drawingml/2006/table">
            <a:tbl>
              <a:tblPr firstRow="1" bandRow="1">
                <a:tableStyleId>{5940675A-B579-460E-94D1-54222C63F5DA}</a:tableStyleId>
              </a:tblPr>
              <a:tblGrid>
                <a:gridCol w="2646045"/>
                <a:gridCol w="1273810"/>
                <a:gridCol w="1528445"/>
                <a:gridCol w="1402715"/>
                <a:gridCol w="890270"/>
              </a:tblGrid>
              <a:tr h="544830">
                <a:tc>
                  <a:txBody>
                    <a:bodyPr/>
                    <a:p>
                      <a:pPr indent="0" algn="ctr">
                        <a:buNone/>
                      </a:pPr>
                      <a:r>
                        <a:rPr lang="zh-CN" altLang="en-US" sz="1600" b="0">
                          <a:latin typeface="Arial Unicode MS" panose="020B0604020202020204" charset="-122"/>
                          <a:ea typeface="Arial Unicode MS" panose="020B0604020202020204" charset="-122"/>
                          <a:cs typeface="幼圆" panose="02010509060101010101" charset="-122"/>
                        </a:rPr>
                        <a:t>主要内容</a:t>
                      </a:r>
                      <a:endParaRPr lang="zh-CN" altLang="en-US"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1"/>
                      <a:stretch>
                        <a:fillRect/>
                      </a:stretch>
                    </a:blipFill>
                  </a:tcPr>
                </a:tc>
                <a:tc gridSpan="4">
                  <a:txBody>
                    <a:bodyPr/>
                    <a:p>
                      <a:pPr indent="0" algn="ctr">
                        <a:buNone/>
                      </a:pPr>
                      <a:r>
                        <a:rPr lang="zh-CN" altLang="en-US" sz="1600" b="0">
                          <a:latin typeface="Arial Unicode MS" panose="020B0604020202020204" charset="-122"/>
                          <a:ea typeface="Arial Unicode MS" panose="020B0604020202020204" charset="-122"/>
                          <a:cs typeface="幼圆" panose="02010509060101010101" charset="-122"/>
                        </a:rPr>
                        <a:t>小组评价等级（在符合的情况下面打“</a:t>
                      </a:r>
                      <a:r>
                        <a:rPr lang="en-US" altLang="zh-CN" sz="1600" b="0">
                          <a:latin typeface="Arial Unicode MS" panose="020B0604020202020204" charset="-122"/>
                          <a:ea typeface="Arial Unicode MS" panose="020B0604020202020204" charset="-122"/>
                          <a:cs typeface="幼圆" panose="02010509060101010101" charset="-122"/>
                        </a:rPr>
                        <a:t>√”</a:t>
                      </a:r>
                      <a:r>
                        <a:rPr lang="zh-CN" altLang="en-US" sz="1600" b="0">
                          <a:latin typeface="Arial Unicode MS" panose="020B0604020202020204" charset="-122"/>
                          <a:ea typeface="Arial Unicode MS" panose="020B0604020202020204" charset="-122"/>
                          <a:cs typeface="幼圆" panose="02010509060101010101" charset="-122"/>
                        </a:rPr>
                        <a:t>）</a:t>
                      </a:r>
                      <a:endParaRPr lang="zh-CN" altLang="en-US"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1"/>
                      <a:stretch>
                        <a:fillRect/>
                      </a:stretch>
                    </a:blip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1089660">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1"/>
                      <a:stretch>
                        <a:fillRect/>
                      </a:stretch>
                    </a:blipFill>
                  </a:tcPr>
                </a:tc>
                <a:tc>
                  <a:txBody>
                    <a:bodyPr/>
                    <a:p>
                      <a:pPr indent="0" algn="ctr">
                        <a:buNone/>
                      </a:pPr>
                      <a:r>
                        <a:rPr lang="zh-CN" altLang="en-US" sz="1600" b="0">
                          <a:latin typeface="Arial Unicode MS" panose="020B0604020202020204" charset="-122"/>
                          <a:ea typeface="Arial Unicode MS" panose="020B0604020202020204" charset="-122"/>
                          <a:cs typeface="幼圆" panose="02010509060101010101" charset="-122"/>
                        </a:rPr>
                        <a:t>全都做到了</a:t>
                      </a:r>
                      <a:endParaRPr lang="zh-CN" altLang="en-US"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1"/>
                      <a:stretch>
                        <a:fillRect/>
                      </a:stretch>
                    </a:blipFill>
                  </a:tcPr>
                </a:tc>
                <a:tc>
                  <a:txBody>
                    <a:bodyPr/>
                    <a:p>
                      <a:pPr indent="0" algn="ctr">
                        <a:buNone/>
                      </a:pPr>
                      <a:r>
                        <a:rPr lang="zh-CN" altLang="en-US" sz="1600" b="0">
                          <a:latin typeface="Arial Unicode MS" panose="020B0604020202020204" charset="-122"/>
                          <a:ea typeface="Arial Unicode MS" panose="020B0604020202020204" charset="-122"/>
                          <a:cs typeface="幼圆" panose="02010509060101010101" charset="-122"/>
                        </a:rPr>
                        <a:t>大部分（</a:t>
                      </a:r>
                      <a:r>
                        <a:rPr lang="en-US" altLang="zh-CN" sz="1600" b="0">
                          <a:latin typeface="Arial Unicode MS" panose="020B0604020202020204" charset="-122"/>
                          <a:ea typeface="Arial Unicode MS" panose="020B0604020202020204" charset="-122"/>
                          <a:cs typeface="幼圆" panose="02010509060101010101" charset="-122"/>
                        </a:rPr>
                        <a:t>80%</a:t>
                      </a:r>
                      <a:r>
                        <a:rPr lang="zh-CN" altLang="en-US" sz="1600" b="0">
                          <a:latin typeface="Arial Unicode MS" panose="020B0604020202020204" charset="-122"/>
                          <a:ea typeface="Arial Unicode MS" panose="020B0604020202020204" charset="-122"/>
                          <a:cs typeface="幼圆" panose="02010509060101010101" charset="-122"/>
                        </a:rPr>
                        <a:t>）做到了</a:t>
                      </a:r>
                      <a:endParaRPr lang="zh-CN" altLang="en-US"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1"/>
                      <a:stretch>
                        <a:fillRect/>
                      </a:stretch>
                    </a:blipFill>
                  </a:tcPr>
                </a:tc>
                <a:tc>
                  <a:txBody>
                    <a:bodyPr/>
                    <a:p>
                      <a:pPr indent="0" algn="ctr">
                        <a:buNone/>
                      </a:pPr>
                      <a:r>
                        <a:rPr lang="zh-CN" altLang="en-US" sz="1600" b="0">
                          <a:latin typeface="Arial Unicode MS" panose="020B0604020202020204" charset="-122"/>
                          <a:ea typeface="Arial Unicode MS" panose="020B0604020202020204" charset="-122"/>
                          <a:cs typeface="幼圆" panose="02010509060101010101" charset="-122"/>
                        </a:rPr>
                        <a:t>基本（</a:t>
                      </a:r>
                      <a:r>
                        <a:rPr lang="en-US" altLang="zh-CN" sz="1600" b="0">
                          <a:latin typeface="Arial Unicode MS" panose="020B0604020202020204" charset="-122"/>
                          <a:ea typeface="Arial Unicode MS" panose="020B0604020202020204" charset="-122"/>
                          <a:cs typeface="幼圆" panose="02010509060101010101" charset="-122"/>
                        </a:rPr>
                        <a:t>60%</a:t>
                      </a:r>
                      <a:r>
                        <a:rPr lang="zh-CN" altLang="en-US" sz="1600" b="0">
                          <a:latin typeface="Arial Unicode MS" panose="020B0604020202020204" charset="-122"/>
                          <a:ea typeface="Arial Unicode MS" panose="020B0604020202020204" charset="-122"/>
                          <a:cs typeface="幼圆" panose="02010509060101010101" charset="-122"/>
                        </a:rPr>
                        <a:t>）做到了</a:t>
                      </a:r>
                      <a:endParaRPr lang="zh-CN" altLang="en-US"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1"/>
                      <a:stretch>
                        <a:fillRect/>
                      </a:stretch>
                    </a:blipFill>
                  </a:tcPr>
                </a:tc>
                <a:tc>
                  <a:txBody>
                    <a:bodyPr/>
                    <a:p>
                      <a:pPr indent="0" algn="ctr">
                        <a:buNone/>
                      </a:pPr>
                      <a:r>
                        <a:rPr lang="zh-CN" altLang="en-US" sz="1600" b="0">
                          <a:latin typeface="Arial Unicode MS" panose="020B0604020202020204" charset="-122"/>
                          <a:ea typeface="Arial Unicode MS" panose="020B0604020202020204" charset="-122"/>
                          <a:cs typeface="幼圆" panose="02010509060101010101" charset="-122"/>
                        </a:rPr>
                        <a:t>没做到</a:t>
                      </a:r>
                      <a:endParaRPr lang="zh-CN" altLang="en-US"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1"/>
                      <a:stretch>
                        <a:fillRect/>
                      </a:stretch>
                    </a:blipFill>
                  </a:tcPr>
                </a:tc>
              </a:tr>
              <a:tr h="544830">
                <a:tc>
                  <a:txBody>
                    <a:bodyPr/>
                    <a:p>
                      <a:pPr indent="0" algn="ctr">
                        <a:buNone/>
                      </a:pPr>
                      <a:r>
                        <a:rPr lang="zh-CN" altLang="en-US" sz="1600" b="0">
                          <a:latin typeface="Arial Unicode MS" panose="020B0604020202020204" charset="-122"/>
                          <a:ea typeface="Arial Unicode MS" panose="020B0604020202020204" charset="-122"/>
                          <a:cs typeface="幼圆" panose="02010509060101010101" charset="-122"/>
                        </a:rPr>
                        <a:t>熟悉售后客服的工作内容</a:t>
                      </a:r>
                      <a:endParaRPr lang="zh-CN" altLang="en-US"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r>
              <a:tr h="544830">
                <a:tc>
                  <a:txBody>
                    <a:bodyPr/>
                    <a:p>
                      <a:pPr indent="0" algn="ctr">
                        <a:buNone/>
                      </a:pPr>
                      <a:r>
                        <a:rPr lang="zh-CN" altLang="en-US" sz="1600" b="0">
                          <a:latin typeface="Arial Unicode MS" panose="020B0604020202020204" charset="-122"/>
                          <a:ea typeface="Arial Unicode MS" panose="020B0604020202020204" charset="-122"/>
                          <a:cs typeface="幼圆" panose="02010509060101010101" charset="-122"/>
                        </a:rPr>
                        <a:t>理解售后客服的工作意义</a:t>
                      </a:r>
                      <a:endParaRPr lang="zh-CN" altLang="en-US"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r>
              <a:tr h="544830">
                <a:tc>
                  <a:txBody>
                    <a:bodyPr/>
                    <a:p>
                      <a:pPr indent="0" algn="ctr">
                        <a:buNone/>
                      </a:pPr>
                      <a:r>
                        <a:rPr sz="1600" b="0">
                          <a:latin typeface="Arial Unicode MS" panose="020B0604020202020204" charset="-122"/>
                          <a:ea typeface="Arial Unicode MS" panose="020B0604020202020204" charset="-122"/>
                          <a:cs typeface="幼圆" panose="02010509060101010101" charset="-122"/>
                        </a:rPr>
                        <a:t>了解售后客服的</a:t>
                      </a:r>
                      <a:r>
                        <a:rPr lang="zh-CN" sz="1600" b="0">
                          <a:latin typeface="Arial Unicode MS" panose="020B0604020202020204" charset="-122"/>
                          <a:ea typeface="Arial Unicode MS" panose="020B0604020202020204" charset="-122"/>
                          <a:cs typeface="幼圆" panose="02010509060101010101" charset="-122"/>
                        </a:rPr>
                        <a:t>能力</a:t>
                      </a:r>
                      <a:r>
                        <a:rPr sz="1600" b="0">
                          <a:latin typeface="Arial Unicode MS" panose="020B0604020202020204" charset="-122"/>
                          <a:ea typeface="Arial Unicode MS" panose="020B0604020202020204" charset="-122"/>
                          <a:cs typeface="幼圆" panose="02010509060101010101" charset="-122"/>
                        </a:rPr>
                        <a:t>要求</a:t>
                      </a:r>
                      <a:endParaRPr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endParaRPr lang="zh-CN" altLang="en-US"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r>
            </a:tbl>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2"/>
          <p:cNvPicPr>
            <a:picLocks noChangeAspect="1"/>
          </p:cNvPicPr>
          <p:nvPr/>
        </p:nvPicPr>
        <p:blipFill>
          <a:blip r:embed="rId1"/>
          <a:stretch>
            <a:fillRect/>
          </a:stretch>
        </p:blipFill>
        <p:spPr>
          <a:xfrm>
            <a:off x="-49530" y="3810"/>
            <a:ext cx="9189720" cy="5163820"/>
          </a:xfrm>
          <a:prstGeom prst="rect">
            <a:avLst/>
          </a:prstGeom>
        </p:spPr>
      </p:pic>
      <p:pic>
        <p:nvPicPr>
          <p:cNvPr id="43" name="Lenka - The Show">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8369334" y="-2324794"/>
            <a:ext cx="457200" cy="457200"/>
          </a:xfrm>
          <a:prstGeom prst="rect">
            <a:avLst/>
          </a:prstGeom>
        </p:spPr>
      </p:pic>
      <p:sp>
        <p:nvSpPr>
          <p:cNvPr id="13" name="矩形 12"/>
          <p:cNvSpPr/>
          <p:nvPr/>
        </p:nvSpPr>
        <p:spPr>
          <a:xfrm>
            <a:off x="2392680" y="2295525"/>
            <a:ext cx="4191635" cy="768350"/>
          </a:xfrm>
          <a:prstGeom prst="rect">
            <a:avLst/>
          </a:prstGeom>
        </p:spPr>
        <p:txBody>
          <a:bodyPr wrap="square">
            <a:spAutoFit/>
          </a:bodyPr>
          <a:lstStyle/>
          <a:p>
            <a:pPr algn="ctr" fontAlgn="auto">
              <a:spcBef>
                <a:spcPts val="0"/>
              </a:spcBef>
              <a:spcAft>
                <a:spcPts val="0"/>
              </a:spcAft>
              <a:defRPr/>
            </a:pPr>
            <a:r>
              <a:rPr lang="en-US" altLang="zh-CN" sz="4400" spc="300" dirty="0">
                <a:solidFill>
                  <a:srgbClr val="6EC5B5"/>
                </a:solidFill>
                <a:latin typeface="微软雅黑" panose="020B0503020204020204" pitchFamily="34" charset="-122"/>
                <a:ea typeface="微软雅黑" panose="020B0503020204020204" pitchFamily="34" charset="-122"/>
                <a:sym typeface="微软雅黑" panose="020B0503020204020204" pitchFamily="34" charset="-122"/>
              </a:rPr>
              <a:t>Thank You</a:t>
            </a:r>
            <a:endParaRPr lang="en-US" altLang="zh-CN" sz="4400" spc="300" dirty="0">
              <a:solidFill>
                <a:srgbClr val="6EC5B5"/>
              </a:soli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24" name="直接连接符 23"/>
          <p:cNvCxnSpPr/>
          <p:nvPr/>
        </p:nvCxnSpPr>
        <p:spPr>
          <a:xfrm>
            <a:off x="2843808" y="3063612"/>
            <a:ext cx="3289781" cy="0"/>
          </a:xfrm>
          <a:prstGeom prst="line">
            <a:avLst/>
          </a:prstGeom>
        </p:spPr>
        <p:style>
          <a:lnRef idx="1">
            <a:schemeClr val="accent3"/>
          </a:lnRef>
          <a:fillRef idx="0">
            <a:schemeClr val="accent3"/>
          </a:fillRef>
          <a:effectRef idx="0">
            <a:schemeClr val="accent3"/>
          </a:effectRef>
          <a:fontRef idx="minor">
            <a:schemeClr val="tx1"/>
          </a:fontRef>
        </p:style>
      </p:cxnSp>
      <p:sp>
        <p:nvSpPr>
          <p:cNvPr id="2" name="矩形 1"/>
          <p:cNvSpPr/>
          <p:nvPr/>
        </p:nvSpPr>
        <p:spPr>
          <a:xfrm>
            <a:off x="-74930" y="27940"/>
            <a:ext cx="9239885" cy="5139690"/>
          </a:xfrm>
          <a:prstGeom prst="rect">
            <a:avLst/>
          </a:prstGeom>
          <a:solidFill>
            <a:schemeClr val="bg1">
              <a:lumMod val="95000"/>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checkerboard(across)">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100">
                <p:cTn id="12" repeatCount="indefinite" fill="hold" display="0">
                  <p:stCondLst>
                    <p:cond delay="indefinite"/>
                  </p:stCondLst>
                  <p:endCondLst>
                    <p:cond evt="onStopAudio" delay="0">
                      <p:tgtEl>
                        <p:sldTgt/>
                      </p:tgtEl>
                    </p:cond>
                  </p:endCondLst>
                </p:cTn>
                <p:tgtEl>
                  <p:spTgt spid="43"/>
                </p:tgtEl>
              </p:cMediaNode>
            </p:audio>
          </p:childTnLst>
        </p:cTn>
      </p:par>
    </p:tnLst>
    <p:bldLst>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139952" y="1653760"/>
            <a:ext cx="1080120" cy="768350"/>
          </a:xfrm>
          <a:prstGeom prst="rect">
            <a:avLst/>
          </a:prstGeom>
        </p:spPr>
        <p:txBody>
          <a:bodyPr wrap="square">
            <a:spAutoFit/>
          </a:bodyPr>
          <a:lstStyle/>
          <a:p>
            <a:pPr fontAlgn="auto">
              <a:spcBef>
                <a:spcPts val="0"/>
              </a:spcBef>
              <a:spcAft>
                <a:spcPts val="0"/>
              </a:spcAft>
              <a:defRPr/>
            </a:pPr>
            <a:r>
              <a:rPr lang="en-US" altLang="zh-CN" sz="4400" spc="300" dirty="0">
                <a:solidFill>
                  <a:schemeClr val="tx2"/>
                </a:solidFill>
                <a:latin typeface="Arial Unicode MS" panose="020B0604020202020204" charset="-122"/>
                <a:ea typeface="Arial Unicode MS" panose="020B0604020202020204" charset="-122"/>
                <a:sym typeface="微软雅黑" panose="020B0503020204020204" pitchFamily="34" charset="-122"/>
              </a:rPr>
              <a:t>01</a:t>
            </a:r>
            <a:endParaRPr lang="en-US" altLang="zh-CN" sz="4400" spc="300" dirty="0">
              <a:solidFill>
                <a:schemeClr val="tx2"/>
              </a:solidFill>
              <a:latin typeface="Arial Unicode MS" panose="020B0604020202020204" charset="-122"/>
              <a:ea typeface="Arial Unicode MS" panose="020B0604020202020204" charset="-122"/>
              <a:sym typeface="微软雅黑" panose="020B0503020204020204" pitchFamily="34" charset="-122"/>
            </a:endParaRPr>
          </a:p>
        </p:txBody>
      </p:sp>
      <p:sp>
        <p:nvSpPr>
          <p:cNvPr id="12" name="TextBox 71"/>
          <p:cNvSpPr txBox="1"/>
          <p:nvPr/>
        </p:nvSpPr>
        <p:spPr>
          <a:xfrm>
            <a:off x="1966109" y="2421646"/>
            <a:ext cx="5212080" cy="645160"/>
          </a:xfrm>
          <a:prstGeom prst="rect">
            <a:avLst/>
          </a:prstGeom>
          <a:noFill/>
        </p:spPr>
        <p:txBody>
          <a:bodyPr wrap="none" rtlCol="0">
            <a:spAutoFit/>
          </a:bodyPr>
          <a:lstStyle/>
          <a:p>
            <a:pPr algn="ctr"/>
            <a:r>
              <a:rPr lang="zh-CN" altLang="en-US" sz="3600" dirty="0">
                <a:solidFill>
                  <a:schemeClr val="tx2"/>
                </a:solidFill>
                <a:latin typeface="Arial Unicode MS" panose="020B0604020202020204" charset="-122"/>
                <a:ea typeface="Arial Unicode MS" panose="020B0604020202020204" charset="-122"/>
              </a:rPr>
              <a:t>指导顾客下单的基本流程</a:t>
            </a:r>
            <a:endParaRPr lang="zh-CN" altLang="en-US" sz="3600" dirty="0">
              <a:solidFill>
                <a:schemeClr val="tx2"/>
              </a:solidFill>
              <a:latin typeface="Arial Unicode MS" panose="020B0604020202020204" charset="-122"/>
              <a:ea typeface="Arial Unicode MS" panose="020B0604020202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heckerboard(across)">
                                      <p:cBhvr>
                                        <p:cTn id="7" dur="500"/>
                                        <p:tgtEl>
                                          <p:spTgt spid="11"/>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 name="图片 82" descr="C:\Users\Jasmine\Desktop\项目二 图片\10.png10"/>
          <p:cNvPicPr>
            <a:picLocks noChangeAspect="1"/>
          </p:cNvPicPr>
          <p:nvPr/>
        </p:nvPicPr>
        <p:blipFill>
          <a:blip r:embed="rId1"/>
          <a:srcRect/>
          <a:stretch>
            <a:fillRect/>
          </a:stretch>
        </p:blipFill>
        <p:spPr>
          <a:xfrm>
            <a:off x="4196715" y="1698625"/>
            <a:ext cx="4091940" cy="2731770"/>
          </a:xfrm>
          <a:prstGeom prst="rect">
            <a:avLst/>
          </a:prstGeom>
          <a:noFill/>
        </p:spPr>
      </p:pic>
      <p:sp>
        <p:nvSpPr>
          <p:cNvPr id="75" name="Title 1"/>
          <p:cNvSpPr txBox="1"/>
          <p:nvPr/>
        </p:nvSpPr>
        <p:spPr>
          <a:xfrm>
            <a:off x="592455" y="166370"/>
            <a:ext cx="319214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指导顾客下单的基本流程</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1305560" y="546100"/>
            <a:ext cx="7085330" cy="1060450"/>
          </a:xfrm>
          <a:prstGeom prst="rect">
            <a:avLst/>
          </a:prstGeom>
          <a:noFill/>
          <a:ln w="9525">
            <a:noFill/>
          </a:ln>
        </p:spPr>
        <p:txBody>
          <a:bodyPr wrap="square">
            <a:spAutoFit/>
          </a:bodyPr>
          <a:p>
            <a:pPr indent="0" fontAlgn="auto">
              <a:lnSpc>
                <a:spcPct val="150000"/>
              </a:lnSpc>
            </a:pPr>
            <a:r>
              <a:rPr lang="zh-CN" altLang="en-US" sz="1400" b="0">
                <a:solidFill>
                  <a:srgbClr val="50706D"/>
                </a:solidFill>
                <a:latin typeface="Arial Unicode MS" panose="020B0604020202020204" charset="-122"/>
                <a:ea typeface="Arial Unicode MS" panose="020B0604020202020204" charset="-122"/>
                <a:cs typeface="幼圆" panose="02010509060101010101" charset="-122"/>
              </a:rPr>
              <a:t>网店客服经常会遇到第一次购物的新顾客，他们经常无法独立完成商品的下单，这就需要客服指导顾客下单或是手动添加订单，下面以购买衣服为例，来看一下具体的操作步骤</a:t>
            </a:r>
            <a:endParaRPr lang="zh-CN" altLang="en-US" sz="1400" b="0">
              <a:solidFill>
                <a:srgbClr val="50706D"/>
              </a:solidFill>
              <a:latin typeface="Arial Unicode MS" panose="020B0604020202020204" charset="-122"/>
              <a:ea typeface="Arial Unicode MS" panose="020B0604020202020204" charset="-122"/>
              <a:cs typeface="幼圆" panose="02010509060101010101" charset="-122"/>
            </a:endParaRPr>
          </a:p>
        </p:txBody>
      </p:sp>
      <p:sp>
        <p:nvSpPr>
          <p:cNvPr id="2" name="文本框 1"/>
          <p:cNvSpPr txBox="1"/>
          <p:nvPr/>
        </p:nvSpPr>
        <p:spPr>
          <a:xfrm>
            <a:off x="5323205" y="4430395"/>
            <a:ext cx="1838960" cy="368300"/>
          </a:xfrm>
          <a:prstGeom prst="rect">
            <a:avLst/>
          </a:prstGeom>
          <a:noFill/>
          <a:ln w="9525">
            <a:noFill/>
          </a:ln>
        </p:spPr>
        <p:txBody>
          <a:bodyPr wrap="square">
            <a:spAutoFit/>
          </a:bodyPr>
          <a:p>
            <a:pPr indent="0" algn="ctr" fontAlgn="auto">
              <a:lnSpc>
                <a:spcPct val="150000"/>
              </a:lnSpc>
            </a:pPr>
            <a:r>
              <a:rPr lang="zh-CN" altLang="en-US" sz="1200" b="0">
                <a:solidFill>
                  <a:srgbClr val="50706D"/>
                </a:solidFill>
                <a:latin typeface="Arial Unicode MS" panose="020B0604020202020204" charset="-122"/>
                <a:ea typeface="Arial Unicode MS" panose="020B0604020202020204" charset="-122"/>
                <a:cs typeface="幼圆" panose="02010509060101010101" charset="-122"/>
              </a:rPr>
              <a:t>标记购物商品的信息</a:t>
            </a:r>
            <a:endParaRPr lang="zh-CN" altLang="en-US" sz="1200" b="0">
              <a:solidFill>
                <a:srgbClr val="50706D"/>
              </a:solidFill>
              <a:latin typeface="Arial Unicode MS" panose="020B0604020202020204" charset="-122"/>
              <a:ea typeface="Arial Unicode MS" panose="020B0604020202020204" charset="-122"/>
              <a:cs typeface="幼圆" panose="02010509060101010101" charset="-122"/>
            </a:endParaRPr>
          </a:p>
        </p:txBody>
      </p:sp>
      <p:sp>
        <p:nvSpPr>
          <p:cNvPr id="4" name="文本框 3"/>
          <p:cNvSpPr txBox="1"/>
          <p:nvPr/>
        </p:nvSpPr>
        <p:spPr>
          <a:xfrm>
            <a:off x="918210" y="2419350"/>
            <a:ext cx="3303905" cy="1060450"/>
          </a:xfrm>
          <a:prstGeom prst="rect">
            <a:avLst/>
          </a:prstGeom>
          <a:noFill/>
          <a:ln w="9525">
            <a:noFill/>
          </a:ln>
        </p:spPr>
        <p:txBody>
          <a:bodyPr wrap="square">
            <a:spAutoFit/>
          </a:bodyPr>
          <a:p>
            <a:pPr marL="285750" indent="-285750" fontAlgn="auto">
              <a:lnSpc>
                <a:spcPct val="150000"/>
              </a:lnSpc>
              <a:buFont typeface="Wingdings" panose="05000000000000000000" charset="0"/>
              <a:buChar char=""/>
            </a:pPr>
            <a:r>
              <a:rPr lang="en-US" altLang="zh-CN" sz="1400">
                <a:solidFill>
                  <a:srgbClr val="50706D"/>
                </a:solidFill>
                <a:latin typeface="Arial Unicode MS" panose="020B0604020202020204" charset="-122"/>
                <a:ea typeface="Arial Unicode MS" panose="020B0604020202020204" charset="-122"/>
                <a:cs typeface="幼圆" panose="02010509060101010101" charset="-122"/>
                <a:sym typeface="+mn-ea"/>
              </a:rPr>
              <a:t>Step1</a:t>
            </a:r>
            <a:r>
              <a:rPr lang="zh-CN" altLang="en-US" sz="1400">
                <a:solidFill>
                  <a:srgbClr val="50706D"/>
                </a:solidFill>
                <a:latin typeface="Arial Unicode MS" panose="020B0604020202020204" charset="-122"/>
                <a:ea typeface="Arial Unicode MS" panose="020B0604020202020204" charset="-122"/>
                <a:cs typeface="幼圆" panose="02010509060101010101" charset="-122"/>
                <a:sym typeface="+mn-ea"/>
              </a:rPr>
              <a:t>：</a:t>
            </a:r>
            <a:r>
              <a:rPr sz="1400" b="0">
                <a:solidFill>
                  <a:srgbClr val="50706D"/>
                </a:solidFill>
                <a:latin typeface="Arial Unicode MS" panose="020B0604020202020204" charset="-122"/>
                <a:ea typeface="Arial Unicode MS" panose="020B0604020202020204" charset="-122"/>
                <a:cs typeface="幼圆" panose="02010509060101010101" charset="-122"/>
              </a:rPr>
              <a:t>指导顾客先将要购买的衣服的颜色、尺码、数量等进行标记，然后单击“加入购物车”</a:t>
            </a:r>
            <a:endParaRPr sz="1400" b="0">
              <a:solidFill>
                <a:srgbClr val="50706D"/>
              </a:solidFill>
              <a:latin typeface="Arial Unicode MS" panose="020B0604020202020204" charset="-122"/>
              <a:ea typeface="Arial Unicode MS" panose="020B0604020202020204" charset="-122"/>
              <a:cs typeface="幼圆" panose="02010509060101010101" charset="-122"/>
            </a:endParaRPr>
          </a:p>
        </p:txBody>
      </p:sp>
      <p:pic>
        <p:nvPicPr>
          <p:cNvPr id="6" name="图片 5" descr="C:\Users\Jasmine\Desktop\PPT制作\老刘.png老刘"/>
          <p:cNvPicPr>
            <a:picLocks noChangeAspect="1"/>
          </p:cNvPicPr>
          <p:nvPr/>
        </p:nvPicPr>
        <p:blipFill>
          <a:blip r:embed="rId2"/>
          <a:srcRect/>
          <a:stretch>
            <a:fillRect/>
          </a:stretch>
        </p:blipFill>
        <p:spPr>
          <a:xfrm>
            <a:off x="592455" y="545465"/>
            <a:ext cx="611505" cy="106108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2000"/>
                                        <p:tgtEl>
                                          <p:spTgt spid="6"/>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100"/>
                                        </p:tgtEl>
                                        <p:attrNameLst>
                                          <p:attrName>style.visibility</p:attrName>
                                        </p:attrNameLst>
                                      </p:cBhvr>
                                      <p:to>
                                        <p:strVal val="visible"/>
                                      </p:to>
                                    </p:set>
                                    <p:animEffect transition="in" filter="diamond(in)">
                                      <p:cBhvr>
                                        <p:cTn id="11" dur="2000"/>
                                        <p:tgtEl>
                                          <p:spTgt spid="100"/>
                                        </p:tgtEl>
                                      </p:cBhvr>
                                    </p:animEffect>
                                  </p:childTnLst>
                                </p:cTn>
                              </p:par>
                            </p:childTnLst>
                          </p:cTn>
                        </p:par>
                        <p:par>
                          <p:cTn id="12" fill="hold">
                            <p:stCondLst>
                              <p:cond delay="4000"/>
                            </p:stCondLst>
                            <p:childTnLst>
                              <p:par>
                                <p:cTn id="13" presetID="8" presetClass="entr" presetSubtype="16"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diamond(in)">
                                      <p:cBhvr>
                                        <p:cTn id="15" dur="2000"/>
                                        <p:tgtEl>
                                          <p:spTgt spid="4"/>
                                        </p:tgtEl>
                                      </p:cBhvr>
                                    </p:animEffect>
                                  </p:childTnLst>
                                </p:cTn>
                              </p:par>
                            </p:childTnLst>
                          </p:cTn>
                        </p:par>
                        <p:par>
                          <p:cTn id="16" fill="hold">
                            <p:stCondLst>
                              <p:cond delay="6000"/>
                            </p:stCondLst>
                            <p:childTnLst>
                              <p:par>
                                <p:cTn id="17" presetID="2" presetClass="entr" presetSubtype="8" fill="hold" nodeType="afterEffect">
                                  <p:stCondLst>
                                    <p:cond delay="0"/>
                                  </p:stCondLst>
                                  <p:childTnLst>
                                    <p:set>
                                      <p:cBhvr>
                                        <p:cTn id="18" dur="1" fill="hold">
                                          <p:stCondLst>
                                            <p:cond delay="0"/>
                                          </p:stCondLst>
                                        </p:cTn>
                                        <p:tgtEl>
                                          <p:spTgt spid="83"/>
                                        </p:tgtEl>
                                        <p:attrNameLst>
                                          <p:attrName>style.visibility</p:attrName>
                                        </p:attrNameLst>
                                      </p:cBhvr>
                                      <p:to>
                                        <p:strVal val="visible"/>
                                      </p:to>
                                    </p:set>
                                    <p:anim calcmode="lin" valueType="num">
                                      <p:cBhvr additive="base">
                                        <p:cTn id="19" dur="1000" fill="hold"/>
                                        <p:tgtEl>
                                          <p:spTgt spid="83"/>
                                        </p:tgtEl>
                                        <p:attrNameLst>
                                          <p:attrName>ppt_x</p:attrName>
                                        </p:attrNameLst>
                                      </p:cBhvr>
                                      <p:tavLst>
                                        <p:tav tm="0">
                                          <p:val>
                                            <p:strVal val="0-#ppt_w/2"/>
                                          </p:val>
                                        </p:tav>
                                        <p:tav tm="100000">
                                          <p:val>
                                            <p:strVal val="#ppt_x"/>
                                          </p:val>
                                        </p:tav>
                                      </p:tavLst>
                                    </p:anim>
                                    <p:anim calcmode="lin" valueType="num">
                                      <p:cBhvr additive="base">
                                        <p:cTn id="20" dur="1000" fill="hold"/>
                                        <p:tgtEl>
                                          <p:spTgt spid="83"/>
                                        </p:tgtEl>
                                        <p:attrNameLst>
                                          <p:attrName>ppt_y</p:attrName>
                                        </p:attrNameLst>
                                      </p:cBhvr>
                                      <p:tavLst>
                                        <p:tav tm="0">
                                          <p:val>
                                            <p:strVal val="#ppt_y"/>
                                          </p:val>
                                        </p:tav>
                                        <p:tav tm="100000">
                                          <p:val>
                                            <p:strVal val="#ppt_y"/>
                                          </p:val>
                                        </p:tav>
                                      </p:tavLst>
                                    </p:anim>
                                  </p:childTnLst>
                                </p:cTn>
                              </p:par>
                            </p:childTnLst>
                          </p:cTn>
                        </p:par>
                        <p:par>
                          <p:cTn id="21" fill="hold">
                            <p:stCondLst>
                              <p:cond delay="7000"/>
                            </p:stCondLst>
                            <p:childTnLst>
                              <p:par>
                                <p:cTn id="22" presetID="8" presetClass="entr" presetSubtype="16"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diamond(in)">
                                      <p:cBhvr>
                                        <p:cTn id="24"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 name="图片 82" descr="C:\Users\Jasmine\Desktop\项目二 图片\11.png11"/>
          <p:cNvPicPr>
            <a:picLocks noChangeAspect="1"/>
          </p:cNvPicPr>
          <p:nvPr/>
        </p:nvPicPr>
        <p:blipFill>
          <a:blip r:embed="rId1"/>
          <a:srcRect/>
          <a:stretch>
            <a:fillRect/>
          </a:stretch>
        </p:blipFill>
        <p:spPr>
          <a:xfrm>
            <a:off x="1293495" y="1612900"/>
            <a:ext cx="6608445" cy="2103120"/>
          </a:xfrm>
          <a:prstGeom prst="rect">
            <a:avLst/>
          </a:prstGeom>
          <a:noFill/>
        </p:spPr>
      </p:pic>
      <p:sp>
        <p:nvSpPr>
          <p:cNvPr id="75" name="Title 1"/>
          <p:cNvSpPr txBox="1"/>
          <p:nvPr/>
        </p:nvSpPr>
        <p:spPr>
          <a:xfrm>
            <a:off x="592455" y="166370"/>
            <a:ext cx="319214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指导顾客下单的基本流程</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3509010" y="3798570"/>
            <a:ext cx="1838960" cy="368300"/>
          </a:xfrm>
          <a:prstGeom prst="rect">
            <a:avLst/>
          </a:prstGeom>
          <a:noFill/>
          <a:ln w="9525">
            <a:noFill/>
          </a:ln>
        </p:spPr>
        <p:txBody>
          <a:bodyPr wrap="square">
            <a:spAutoFit/>
          </a:bodyPr>
          <a:p>
            <a:pPr indent="0" algn="ctr" fontAlgn="auto">
              <a:lnSpc>
                <a:spcPct val="150000"/>
              </a:lnSpc>
            </a:pPr>
            <a:r>
              <a:rPr lang="zh-CN" altLang="en-US" sz="1200" b="0">
                <a:solidFill>
                  <a:srgbClr val="50706D"/>
                </a:solidFill>
                <a:latin typeface="Arial Unicode MS" panose="020B0604020202020204" charset="-122"/>
                <a:ea typeface="Arial Unicode MS" panose="020B0604020202020204" charset="-122"/>
                <a:cs typeface="幼圆" panose="02010509060101010101" charset="-122"/>
              </a:rPr>
              <a:t>下单结算</a:t>
            </a:r>
            <a:endParaRPr lang="zh-CN" altLang="en-US" sz="1200" b="0">
              <a:solidFill>
                <a:srgbClr val="50706D"/>
              </a:solidFill>
              <a:latin typeface="Arial Unicode MS" panose="020B0604020202020204" charset="-122"/>
              <a:ea typeface="Arial Unicode MS" panose="020B0604020202020204" charset="-122"/>
              <a:cs typeface="幼圆" panose="02010509060101010101" charset="-122"/>
            </a:endParaRPr>
          </a:p>
        </p:txBody>
      </p:sp>
      <p:sp>
        <p:nvSpPr>
          <p:cNvPr id="4" name="文本框 3"/>
          <p:cNvSpPr txBox="1"/>
          <p:nvPr/>
        </p:nvSpPr>
        <p:spPr>
          <a:xfrm>
            <a:off x="1057910" y="927735"/>
            <a:ext cx="7078980" cy="414020"/>
          </a:xfrm>
          <a:prstGeom prst="rect">
            <a:avLst/>
          </a:prstGeom>
          <a:noFill/>
          <a:ln w="9525">
            <a:noFill/>
          </a:ln>
        </p:spPr>
        <p:txBody>
          <a:bodyPr wrap="square">
            <a:spAutoFit/>
          </a:bodyPr>
          <a:p>
            <a:pPr marL="285750" indent="-285750" fontAlgn="auto">
              <a:lnSpc>
                <a:spcPct val="150000"/>
              </a:lnSpc>
              <a:buFont typeface="Wingdings" panose="05000000000000000000" charset="0"/>
              <a:buChar char=""/>
            </a:pPr>
            <a:r>
              <a:rPr lang="en-US" altLang="zh-CN" sz="1400">
                <a:solidFill>
                  <a:srgbClr val="50706D"/>
                </a:solidFill>
                <a:latin typeface="Arial Unicode MS" panose="020B0604020202020204" charset="-122"/>
                <a:ea typeface="Arial Unicode MS" panose="020B0604020202020204" charset="-122"/>
                <a:cs typeface="幼圆" panose="02010509060101010101" charset="-122"/>
                <a:sym typeface="+mn-ea"/>
              </a:rPr>
              <a:t>Step2</a:t>
            </a:r>
            <a:r>
              <a:rPr lang="zh-CN" altLang="en-US" sz="1400">
                <a:solidFill>
                  <a:srgbClr val="50706D"/>
                </a:solidFill>
                <a:latin typeface="Arial Unicode MS" panose="020B0604020202020204" charset="-122"/>
                <a:ea typeface="Arial Unicode MS" panose="020B0604020202020204" charset="-122"/>
                <a:cs typeface="幼圆" panose="02010509060101010101" charset="-122"/>
                <a:sym typeface="+mn-ea"/>
              </a:rPr>
              <a:t>：</a:t>
            </a:r>
            <a:r>
              <a:rPr sz="1400" b="0">
                <a:solidFill>
                  <a:srgbClr val="50706D"/>
                </a:solidFill>
                <a:latin typeface="Arial Unicode MS" panose="020B0604020202020204" charset="-122"/>
                <a:ea typeface="Arial Unicode MS" panose="020B0604020202020204" charset="-122"/>
                <a:cs typeface="幼圆" panose="02010509060101010101" charset="-122"/>
              </a:rPr>
              <a:t>让顾客进入购物车中的确认购买产品信息是否正确，正确的话单击“下单结算”</a:t>
            </a:r>
            <a:endParaRPr sz="1400" b="0">
              <a:solidFill>
                <a:srgbClr val="50706D"/>
              </a:solidFill>
              <a:latin typeface="Arial Unicode MS" panose="020B0604020202020204" charset="-122"/>
              <a:ea typeface="Arial Unicode MS" panose="020B0604020202020204" charset="-122"/>
              <a:cs typeface="幼圆" panose="020105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par>
                          <p:cTn id="8" fill="hold">
                            <p:stCondLst>
                              <p:cond delay="2000"/>
                            </p:stCondLst>
                            <p:childTnLst>
                              <p:par>
                                <p:cTn id="9" presetID="2" presetClass="entr" presetSubtype="8"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 calcmode="lin" valueType="num">
                                      <p:cBhvr additive="base">
                                        <p:cTn id="11" dur="1000" fill="hold"/>
                                        <p:tgtEl>
                                          <p:spTgt spid="83"/>
                                        </p:tgtEl>
                                        <p:attrNameLst>
                                          <p:attrName>ppt_x</p:attrName>
                                        </p:attrNameLst>
                                      </p:cBhvr>
                                      <p:tavLst>
                                        <p:tav tm="0">
                                          <p:val>
                                            <p:strVal val="0-#ppt_w/2"/>
                                          </p:val>
                                        </p:tav>
                                        <p:tav tm="100000">
                                          <p:val>
                                            <p:strVal val="#ppt_x"/>
                                          </p:val>
                                        </p:tav>
                                      </p:tavLst>
                                    </p:anim>
                                    <p:anim calcmode="lin" valueType="num">
                                      <p:cBhvr additive="base">
                                        <p:cTn id="12" dur="1000" fill="hold"/>
                                        <p:tgtEl>
                                          <p:spTgt spid="83"/>
                                        </p:tgtEl>
                                        <p:attrNameLst>
                                          <p:attrName>ppt_y</p:attrName>
                                        </p:attrNameLst>
                                      </p:cBhvr>
                                      <p:tavLst>
                                        <p:tav tm="0">
                                          <p:val>
                                            <p:strVal val="#ppt_y"/>
                                          </p:val>
                                        </p:tav>
                                        <p:tav tm="100000">
                                          <p:val>
                                            <p:strVal val="#ppt_y"/>
                                          </p:val>
                                        </p:tav>
                                      </p:tavLst>
                                    </p:anim>
                                  </p:childTnLst>
                                </p:cTn>
                              </p:par>
                            </p:childTnLst>
                          </p:cTn>
                        </p:par>
                        <p:par>
                          <p:cTn id="13" fill="hold">
                            <p:stCondLst>
                              <p:cond delay="3000"/>
                            </p:stCondLst>
                            <p:childTnLst>
                              <p:par>
                                <p:cTn id="14" presetID="8" presetClass="entr" presetSubtype="16"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diamond(in)">
                                      <p:cBhvr>
                                        <p:cTn id="16"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 name="图片 82" descr="C:\Users\Jasmine\Desktop\项目二 图片\12.png12"/>
          <p:cNvPicPr>
            <a:picLocks noChangeAspect="1"/>
          </p:cNvPicPr>
          <p:nvPr/>
        </p:nvPicPr>
        <p:blipFill>
          <a:blip r:embed="rId1"/>
          <a:srcRect/>
          <a:stretch>
            <a:fillRect/>
          </a:stretch>
        </p:blipFill>
        <p:spPr>
          <a:xfrm>
            <a:off x="1154430" y="1988185"/>
            <a:ext cx="4358005" cy="2103120"/>
          </a:xfrm>
          <a:prstGeom prst="rect">
            <a:avLst/>
          </a:prstGeom>
          <a:noFill/>
        </p:spPr>
      </p:pic>
      <p:sp>
        <p:nvSpPr>
          <p:cNvPr id="75" name="Title 1"/>
          <p:cNvSpPr txBox="1"/>
          <p:nvPr/>
        </p:nvSpPr>
        <p:spPr>
          <a:xfrm>
            <a:off x="592455" y="166370"/>
            <a:ext cx="319214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指导顾客下单的基本流程</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941830" y="4051300"/>
            <a:ext cx="1838960" cy="368300"/>
          </a:xfrm>
          <a:prstGeom prst="rect">
            <a:avLst/>
          </a:prstGeom>
          <a:noFill/>
          <a:ln w="9525">
            <a:noFill/>
          </a:ln>
        </p:spPr>
        <p:txBody>
          <a:bodyPr wrap="square">
            <a:spAutoFit/>
          </a:bodyPr>
          <a:p>
            <a:pPr indent="0" algn="ctr" fontAlgn="auto">
              <a:lnSpc>
                <a:spcPct val="150000"/>
              </a:lnSpc>
            </a:pPr>
            <a:r>
              <a:rPr lang="zh-CN" altLang="en-US" sz="1200" b="0">
                <a:solidFill>
                  <a:srgbClr val="50706D"/>
                </a:solidFill>
                <a:latin typeface="Arial Unicode MS" panose="020B0604020202020204" charset="-122"/>
                <a:ea typeface="Arial Unicode MS" panose="020B0604020202020204" charset="-122"/>
                <a:cs typeface="幼圆" panose="02010509060101010101" charset="-122"/>
              </a:rPr>
              <a:t>会员登录界面</a:t>
            </a:r>
            <a:endParaRPr lang="zh-CN" altLang="en-US" sz="1200" b="0">
              <a:solidFill>
                <a:srgbClr val="50706D"/>
              </a:solidFill>
              <a:latin typeface="Arial Unicode MS" panose="020B0604020202020204" charset="-122"/>
              <a:ea typeface="Arial Unicode MS" panose="020B0604020202020204" charset="-122"/>
              <a:cs typeface="幼圆" panose="02010509060101010101" charset="-122"/>
            </a:endParaRPr>
          </a:p>
        </p:txBody>
      </p:sp>
      <p:sp>
        <p:nvSpPr>
          <p:cNvPr id="4" name="文本框 3"/>
          <p:cNvSpPr txBox="1"/>
          <p:nvPr/>
        </p:nvSpPr>
        <p:spPr>
          <a:xfrm>
            <a:off x="914400" y="927735"/>
            <a:ext cx="7078980" cy="1060450"/>
          </a:xfrm>
          <a:prstGeom prst="rect">
            <a:avLst/>
          </a:prstGeom>
          <a:noFill/>
          <a:ln w="9525">
            <a:noFill/>
          </a:ln>
        </p:spPr>
        <p:txBody>
          <a:bodyPr wrap="square">
            <a:spAutoFit/>
          </a:bodyPr>
          <a:p>
            <a:pPr marL="285750" indent="-285750" fontAlgn="auto">
              <a:lnSpc>
                <a:spcPct val="150000"/>
              </a:lnSpc>
              <a:buFont typeface="Wingdings" panose="05000000000000000000" charset="0"/>
              <a:buChar char=""/>
            </a:pPr>
            <a:r>
              <a:rPr lang="en-US" altLang="zh-CN" sz="1400">
                <a:solidFill>
                  <a:srgbClr val="50706D"/>
                </a:solidFill>
                <a:latin typeface="Arial Unicode MS" panose="020B0604020202020204" charset="-122"/>
                <a:ea typeface="Arial Unicode MS" panose="020B0604020202020204" charset="-122"/>
                <a:cs typeface="幼圆" panose="02010509060101010101" charset="-122"/>
                <a:sym typeface="+mn-ea"/>
              </a:rPr>
              <a:t>Step3</a:t>
            </a:r>
            <a:r>
              <a:rPr lang="zh-CN" altLang="en-US" sz="1400">
                <a:solidFill>
                  <a:srgbClr val="50706D"/>
                </a:solidFill>
                <a:latin typeface="Arial Unicode MS" panose="020B0604020202020204" charset="-122"/>
                <a:ea typeface="Arial Unicode MS" panose="020B0604020202020204" charset="-122"/>
                <a:cs typeface="幼圆" panose="02010509060101010101" charset="-122"/>
                <a:sym typeface="+mn-ea"/>
              </a:rPr>
              <a:t>：</a:t>
            </a:r>
            <a:r>
              <a:rPr sz="1400" b="0">
                <a:solidFill>
                  <a:srgbClr val="50706D"/>
                </a:solidFill>
                <a:latin typeface="Arial Unicode MS" panose="020B0604020202020204" charset="-122"/>
                <a:ea typeface="Arial Unicode MS" panose="020B0604020202020204" charset="-122"/>
                <a:cs typeface="幼圆" panose="02010509060101010101" charset="-122"/>
              </a:rPr>
              <a:t>单击“下单结算”后，如果顾客之前注册过该网站的会员则可以直接登录购买</a:t>
            </a:r>
            <a:r>
              <a:rPr lang="zh-CN" sz="1400" b="0">
                <a:solidFill>
                  <a:srgbClr val="50706D"/>
                </a:solidFill>
                <a:latin typeface="Arial Unicode MS" panose="020B0604020202020204" charset="-122"/>
                <a:ea typeface="Arial Unicode MS" panose="020B0604020202020204" charset="-122"/>
                <a:cs typeface="幼圆" panose="02010509060101010101" charset="-122"/>
              </a:rPr>
              <a:t>；如果没有注册会员，要单击上图的“立即注册”，进入相应的操作界面。注册完成会员后，就可以完成商品的购买</a:t>
            </a:r>
            <a:endParaRPr lang="zh-CN" sz="1400" b="0">
              <a:solidFill>
                <a:srgbClr val="50706D"/>
              </a:solidFill>
              <a:latin typeface="Arial Unicode MS" panose="020B0604020202020204" charset="-122"/>
              <a:ea typeface="Arial Unicode MS" panose="020B0604020202020204" charset="-122"/>
              <a:cs typeface="幼圆" panose="02010509060101010101" charset="-122"/>
            </a:endParaRPr>
          </a:p>
        </p:txBody>
      </p:sp>
      <p:pic>
        <p:nvPicPr>
          <p:cNvPr id="3" name="图片 2" descr="C:\Users\Jasmine\Desktop\项目二 图片\13.png13"/>
          <p:cNvPicPr>
            <a:picLocks noChangeAspect="1"/>
          </p:cNvPicPr>
          <p:nvPr/>
        </p:nvPicPr>
        <p:blipFill>
          <a:blip r:embed="rId2"/>
          <a:srcRect/>
          <a:stretch>
            <a:fillRect/>
          </a:stretch>
        </p:blipFill>
        <p:spPr>
          <a:xfrm>
            <a:off x="4798695" y="1988185"/>
            <a:ext cx="3714115" cy="2103120"/>
          </a:xfrm>
          <a:prstGeom prst="rect">
            <a:avLst/>
          </a:prstGeom>
          <a:noFill/>
        </p:spPr>
      </p:pic>
      <p:sp>
        <p:nvSpPr>
          <p:cNvPr id="5" name="文本框 4"/>
          <p:cNvSpPr txBox="1"/>
          <p:nvPr/>
        </p:nvSpPr>
        <p:spPr>
          <a:xfrm>
            <a:off x="5736590" y="4091305"/>
            <a:ext cx="1838960" cy="368300"/>
          </a:xfrm>
          <a:prstGeom prst="rect">
            <a:avLst/>
          </a:prstGeom>
          <a:noFill/>
          <a:ln w="9525">
            <a:noFill/>
          </a:ln>
        </p:spPr>
        <p:txBody>
          <a:bodyPr wrap="square">
            <a:spAutoFit/>
          </a:bodyPr>
          <a:p>
            <a:pPr indent="0" algn="ctr" fontAlgn="auto">
              <a:lnSpc>
                <a:spcPct val="150000"/>
              </a:lnSpc>
            </a:pPr>
            <a:r>
              <a:rPr lang="zh-CN" altLang="en-US" sz="1200" b="0">
                <a:solidFill>
                  <a:srgbClr val="50706D"/>
                </a:solidFill>
                <a:latin typeface="Arial Unicode MS" panose="020B0604020202020204" charset="-122"/>
                <a:ea typeface="Arial Unicode MS" panose="020B0604020202020204" charset="-122"/>
                <a:cs typeface="幼圆" panose="02010509060101010101" charset="-122"/>
              </a:rPr>
              <a:t>注册会员界面</a:t>
            </a:r>
            <a:endParaRPr lang="zh-CN" altLang="en-US" sz="1200" b="0">
              <a:solidFill>
                <a:srgbClr val="50706D"/>
              </a:solidFill>
              <a:latin typeface="Arial Unicode MS" panose="020B0604020202020204" charset="-122"/>
              <a:ea typeface="Arial Unicode MS" panose="020B0604020202020204" charset="-122"/>
              <a:cs typeface="幼圆" panose="020105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par>
                          <p:cTn id="8" fill="hold">
                            <p:stCondLst>
                              <p:cond delay="2000"/>
                            </p:stCondLst>
                            <p:childTnLst>
                              <p:par>
                                <p:cTn id="9" presetID="2" presetClass="entr" presetSubtype="8"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 calcmode="lin" valueType="num">
                                      <p:cBhvr additive="base">
                                        <p:cTn id="11" dur="1000" fill="hold"/>
                                        <p:tgtEl>
                                          <p:spTgt spid="83"/>
                                        </p:tgtEl>
                                        <p:attrNameLst>
                                          <p:attrName>ppt_x</p:attrName>
                                        </p:attrNameLst>
                                      </p:cBhvr>
                                      <p:tavLst>
                                        <p:tav tm="0">
                                          <p:val>
                                            <p:strVal val="0-#ppt_w/2"/>
                                          </p:val>
                                        </p:tav>
                                        <p:tav tm="100000">
                                          <p:val>
                                            <p:strVal val="#ppt_x"/>
                                          </p:val>
                                        </p:tav>
                                      </p:tavLst>
                                    </p:anim>
                                    <p:anim calcmode="lin" valueType="num">
                                      <p:cBhvr additive="base">
                                        <p:cTn id="12" dur="1000" fill="hold"/>
                                        <p:tgtEl>
                                          <p:spTgt spid="83"/>
                                        </p:tgtEl>
                                        <p:attrNameLst>
                                          <p:attrName>ppt_y</p:attrName>
                                        </p:attrNameLst>
                                      </p:cBhvr>
                                      <p:tavLst>
                                        <p:tav tm="0">
                                          <p:val>
                                            <p:strVal val="#ppt_y"/>
                                          </p:val>
                                        </p:tav>
                                        <p:tav tm="100000">
                                          <p:val>
                                            <p:strVal val="#ppt_y"/>
                                          </p:val>
                                        </p:tav>
                                      </p:tavLst>
                                    </p:anim>
                                  </p:childTnLst>
                                </p:cTn>
                              </p:par>
                            </p:childTnLst>
                          </p:cTn>
                        </p:par>
                        <p:par>
                          <p:cTn id="13" fill="hold">
                            <p:stCondLst>
                              <p:cond delay="3000"/>
                            </p:stCondLst>
                            <p:childTnLst>
                              <p:par>
                                <p:cTn id="14" presetID="8" presetClass="entr" presetSubtype="16"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diamond(in)">
                                      <p:cBhvr>
                                        <p:cTn id="16" dur="2000"/>
                                        <p:tgtEl>
                                          <p:spTgt spid="2"/>
                                        </p:tgtEl>
                                      </p:cBhvr>
                                    </p:animEffect>
                                  </p:childTnLst>
                                </p:cTn>
                              </p:par>
                            </p:childTnLst>
                          </p:cTn>
                        </p:par>
                        <p:par>
                          <p:cTn id="17" fill="hold">
                            <p:stCondLst>
                              <p:cond delay="5000"/>
                            </p:stCondLst>
                            <p:childTnLst>
                              <p:par>
                                <p:cTn id="18" presetID="2" presetClass="entr" presetSubtype="8"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1000" fill="hold"/>
                                        <p:tgtEl>
                                          <p:spTgt spid="3"/>
                                        </p:tgtEl>
                                        <p:attrNameLst>
                                          <p:attrName>ppt_x</p:attrName>
                                        </p:attrNameLst>
                                      </p:cBhvr>
                                      <p:tavLst>
                                        <p:tav tm="0">
                                          <p:val>
                                            <p:strVal val="0-#ppt_w/2"/>
                                          </p:val>
                                        </p:tav>
                                        <p:tav tm="100000">
                                          <p:val>
                                            <p:strVal val="#ppt_x"/>
                                          </p:val>
                                        </p:tav>
                                      </p:tavLst>
                                    </p:anim>
                                    <p:anim calcmode="lin" valueType="num">
                                      <p:cBhvr additive="base">
                                        <p:cTn id="21" dur="1000" fill="hold"/>
                                        <p:tgtEl>
                                          <p:spTgt spid="3"/>
                                        </p:tgtEl>
                                        <p:attrNameLst>
                                          <p:attrName>ppt_y</p:attrName>
                                        </p:attrNameLst>
                                      </p:cBhvr>
                                      <p:tavLst>
                                        <p:tav tm="0">
                                          <p:val>
                                            <p:strVal val="#ppt_y"/>
                                          </p:val>
                                        </p:tav>
                                        <p:tav tm="100000">
                                          <p:val>
                                            <p:strVal val="#ppt_y"/>
                                          </p:val>
                                        </p:tav>
                                      </p:tavLst>
                                    </p:anim>
                                  </p:childTnLst>
                                </p:cTn>
                              </p:par>
                            </p:childTnLst>
                          </p:cTn>
                        </p:par>
                        <p:par>
                          <p:cTn id="22" fill="hold">
                            <p:stCondLst>
                              <p:cond delay="6000"/>
                            </p:stCondLst>
                            <p:childTnLst>
                              <p:par>
                                <p:cTn id="23" presetID="8" presetClass="entr" presetSubtype="16"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diamond(in)">
                                      <p:cBhvr>
                                        <p:cTn id="25"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 name="图片 82" descr="C:\Users\Jasmine\Desktop\项目二 图片\14.png14"/>
          <p:cNvPicPr>
            <a:picLocks noChangeAspect="1"/>
          </p:cNvPicPr>
          <p:nvPr/>
        </p:nvPicPr>
        <p:blipFill>
          <a:blip r:embed="rId1"/>
          <a:srcRect/>
          <a:stretch>
            <a:fillRect/>
          </a:stretch>
        </p:blipFill>
        <p:spPr>
          <a:xfrm>
            <a:off x="1217930" y="1900555"/>
            <a:ext cx="4358005" cy="1903730"/>
          </a:xfrm>
          <a:prstGeom prst="rect">
            <a:avLst/>
          </a:prstGeom>
          <a:noFill/>
        </p:spPr>
      </p:pic>
      <p:sp>
        <p:nvSpPr>
          <p:cNvPr id="75" name="Title 1"/>
          <p:cNvSpPr txBox="1"/>
          <p:nvPr/>
        </p:nvSpPr>
        <p:spPr>
          <a:xfrm>
            <a:off x="592455" y="166370"/>
            <a:ext cx="319214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指导顾客下单的基本流程</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941830" y="3907790"/>
            <a:ext cx="1838960" cy="368300"/>
          </a:xfrm>
          <a:prstGeom prst="rect">
            <a:avLst/>
          </a:prstGeom>
          <a:noFill/>
          <a:ln w="9525">
            <a:noFill/>
          </a:ln>
        </p:spPr>
        <p:txBody>
          <a:bodyPr wrap="square">
            <a:spAutoFit/>
          </a:bodyPr>
          <a:p>
            <a:pPr indent="0" algn="ctr" fontAlgn="auto">
              <a:lnSpc>
                <a:spcPct val="150000"/>
              </a:lnSpc>
            </a:pPr>
            <a:r>
              <a:rPr lang="zh-CN" altLang="en-US" sz="1200" b="0">
                <a:solidFill>
                  <a:srgbClr val="50706D"/>
                </a:solidFill>
                <a:latin typeface="Arial Unicode MS" panose="020B0604020202020204" charset="-122"/>
                <a:ea typeface="Arial Unicode MS" panose="020B0604020202020204" charset="-122"/>
                <a:cs typeface="幼圆" panose="02010509060101010101" charset="-122"/>
              </a:rPr>
              <a:t>收货信息确认</a:t>
            </a:r>
            <a:endParaRPr lang="zh-CN" altLang="en-US" sz="1200" b="0">
              <a:solidFill>
                <a:srgbClr val="50706D"/>
              </a:solidFill>
              <a:latin typeface="Arial Unicode MS" panose="020B0604020202020204" charset="-122"/>
              <a:ea typeface="Arial Unicode MS" panose="020B0604020202020204" charset="-122"/>
              <a:cs typeface="幼圆" panose="02010509060101010101" charset="-122"/>
            </a:endParaRPr>
          </a:p>
        </p:txBody>
      </p:sp>
      <p:sp>
        <p:nvSpPr>
          <p:cNvPr id="4" name="文本框 3"/>
          <p:cNvSpPr txBox="1"/>
          <p:nvPr/>
        </p:nvSpPr>
        <p:spPr>
          <a:xfrm>
            <a:off x="914400" y="784225"/>
            <a:ext cx="7078980" cy="1060450"/>
          </a:xfrm>
          <a:prstGeom prst="rect">
            <a:avLst/>
          </a:prstGeom>
          <a:noFill/>
          <a:ln w="9525">
            <a:noFill/>
          </a:ln>
        </p:spPr>
        <p:txBody>
          <a:bodyPr wrap="square">
            <a:spAutoFit/>
          </a:bodyPr>
          <a:p>
            <a:pPr marL="285750" indent="-285750" fontAlgn="auto">
              <a:lnSpc>
                <a:spcPct val="150000"/>
              </a:lnSpc>
              <a:buFont typeface="Wingdings" panose="05000000000000000000" charset="0"/>
              <a:buChar char=""/>
            </a:pPr>
            <a:r>
              <a:rPr lang="en-US" altLang="zh-CN" sz="1400">
                <a:solidFill>
                  <a:srgbClr val="50706D"/>
                </a:solidFill>
                <a:latin typeface="Arial Unicode MS" panose="020B0604020202020204" charset="-122"/>
                <a:ea typeface="Arial Unicode MS" panose="020B0604020202020204" charset="-122"/>
                <a:cs typeface="幼圆" panose="02010509060101010101" charset="-122"/>
                <a:sym typeface="+mn-ea"/>
              </a:rPr>
              <a:t>Step4</a:t>
            </a:r>
            <a:r>
              <a:rPr lang="zh-CN" altLang="en-US" sz="1400">
                <a:solidFill>
                  <a:srgbClr val="50706D"/>
                </a:solidFill>
                <a:latin typeface="Arial Unicode MS" panose="020B0604020202020204" charset="-122"/>
                <a:ea typeface="Arial Unicode MS" panose="020B0604020202020204" charset="-122"/>
                <a:cs typeface="幼圆" panose="02010509060101010101" charset="-122"/>
                <a:sym typeface="+mn-ea"/>
              </a:rPr>
              <a:t>：</a:t>
            </a:r>
            <a:r>
              <a:rPr sz="1400" b="0">
                <a:solidFill>
                  <a:srgbClr val="50706D"/>
                </a:solidFill>
                <a:latin typeface="Arial Unicode MS" panose="020B0604020202020204" charset="-122"/>
                <a:ea typeface="Arial Unicode MS" panose="020B0604020202020204" charset="-122"/>
                <a:cs typeface="幼圆" panose="02010509060101010101" charset="-122"/>
              </a:rPr>
              <a:t>如果顾客是网购没有网上银行等，客服人员要告诉顾客可以选择“线下支付”。不管是网上支付还是线下支付，最后都要依次确认“收货信息”、“配送方式”、“支付方式”等，最后单击“提交订单”完成购买</a:t>
            </a:r>
            <a:endParaRPr sz="1400" b="0">
              <a:solidFill>
                <a:srgbClr val="50706D"/>
              </a:solidFill>
              <a:latin typeface="Arial Unicode MS" panose="020B0604020202020204" charset="-122"/>
              <a:ea typeface="Arial Unicode MS" panose="020B0604020202020204" charset="-122"/>
              <a:cs typeface="幼圆" panose="02010509060101010101" charset="-122"/>
            </a:endParaRPr>
          </a:p>
        </p:txBody>
      </p:sp>
      <p:pic>
        <p:nvPicPr>
          <p:cNvPr id="3" name="图片 2" descr="C:\Users\Jasmine\Desktop\项目二 图片\15.png15"/>
          <p:cNvPicPr>
            <a:picLocks noChangeAspect="1"/>
          </p:cNvPicPr>
          <p:nvPr/>
        </p:nvPicPr>
        <p:blipFill>
          <a:blip r:embed="rId2"/>
          <a:srcRect/>
          <a:stretch>
            <a:fillRect/>
          </a:stretch>
        </p:blipFill>
        <p:spPr>
          <a:xfrm>
            <a:off x="4504690" y="2169160"/>
            <a:ext cx="4103370" cy="2200910"/>
          </a:xfrm>
          <a:prstGeom prst="rect">
            <a:avLst/>
          </a:prstGeom>
          <a:noFill/>
        </p:spPr>
      </p:pic>
      <p:sp>
        <p:nvSpPr>
          <p:cNvPr id="5" name="文本框 4"/>
          <p:cNvSpPr txBox="1"/>
          <p:nvPr/>
        </p:nvSpPr>
        <p:spPr>
          <a:xfrm>
            <a:off x="5818505" y="4370070"/>
            <a:ext cx="1838960" cy="368300"/>
          </a:xfrm>
          <a:prstGeom prst="rect">
            <a:avLst/>
          </a:prstGeom>
          <a:noFill/>
          <a:ln w="9525">
            <a:noFill/>
          </a:ln>
        </p:spPr>
        <p:txBody>
          <a:bodyPr wrap="square">
            <a:spAutoFit/>
          </a:bodyPr>
          <a:p>
            <a:pPr indent="0" algn="ctr" fontAlgn="auto">
              <a:lnSpc>
                <a:spcPct val="150000"/>
              </a:lnSpc>
            </a:pPr>
            <a:r>
              <a:rPr lang="zh-CN" altLang="en-US" sz="1200" b="0">
                <a:solidFill>
                  <a:srgbClr val="50706D"/>
                </a:solidFill>
                <a:latin typeface="Arial Unicode MS" panose="020B0604020202020204" charset="-122"/>
                <a:ea typeface="Arial Unicode MS" panose="020B0604020202020204" charset="-122"/>
                <a:cs typeface="幼圆" panose="02010509060101010101" charset="-122"/>
              </a:rPr>
              <a:t>配送方式确认</a:t>
            </a:r>
            <a:endParaRPr lang="zh-CN" altLang="en-US" sz="1200" b="0">
              <a:solidFill>
                <a:srgbClr val="50706D"/>
              </a:solidFill>
              <a:latin typeface="Arial Unicode MS" panose="020B0604020202020204" charset="-122"/>
              <a:ea typeface="Arial Unicode MS" panose="020B0604020202020204" charset="-122"/>
              <a:cs typeface="幼圆" panose="020105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par>
                          <p:cTn id="8" fill="hold">
                            <p:stCondLst>
                              <p:cond delay="2000"/>
                            </p:stCondLst>
                            <p:childTnLst>
                              <p:par>
                                <p:cTn id="9" presetID="2" presetClass="entr" presetSubtype="8"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 calcmode="lin" valueType="num">
                                      <p:cBhvr additive="base">
                                        <p:cTn id="11" dur="1000" fill="hold"/>
                                        <p:tgtEl>
                                          <p:spTgt spid="83"/>
                                        </p:tgtEl>
                                        <p:attrNameLst>
                                          <p:attrName>ppt_x</p:attrName>
                                        </p:attrNameLst>
                                      </p:cBhvr>
                                      <p:tavLst>
                                        <p:tav tm="0">
                                          <p:val>
                                            <p:strVal val="0-#ppt_w/2"/>
                                          </p:val>
                                        </p:tav>
                                        <p:tav tm="100000">
                                          <p:val>
                                            <p:strVal val="#ppt_x"/>
                                          </p:val>
                                        </p:tav>
                                      </p:tavLst>
                                    </p:anim>
                                    <p:anim calcmode="lin" valueType="num">
                                      <p:cBhvr additive="base">
                                        <p:cTn id="12" dur="1000" fill="hold"/>
                                        <p:tgtEl>
                                          <p:spTgt spid="83"/>
                                        </p:tgtEl>
                                        <p:attrNameLst>
                                          <p:attrName>ppt_y</p:attrName>
                                        </p:attrNameLst>
                                      </p:cBhvr>
                                      <p:tavLst>
                                        <p:tav tm="0">
                                          <p:val>
                                            <p:strVal val="#ppt_y"/>
                                          </p:val>
                                        </p:tav>
                                        <p:tav tm="100000">
                                          <p:val>
                                            <p:strVal val="#ppt_y"/>
                                          </p:val>
                                        </p:tav>
                                      </p:tavLst>
                                    </p:anim>
                                  </p:childTnLst>
                                </p:cTn>
                              </p:par>
                            </p:childTnLst>
                          </p:cTn>
                        </p:par>
                        <p:par>
                          <p:cTn id="13" fill="hold">
                            <p:stCondLst>
                              <p:cond delay="3000"/>
                            </p:stCondLst>
                            <p:childTnLst>
                              <p:par>
                                <p:cTn id="14" presetID="8" presetClass="entr" presetSubtype="16"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diamond(in)">
                                      <p:cBhvr>
                                        <p:cTn id="16" dur="2000"/>
                                        <p:tgtEl>
                                          <p:spTgt spid="2"/>
                                        </p:tgtEl>
                                      </p:cBhvr>
                                    </p:animEffect>
                                  </p:childTnLst>
                                </p:cTn>
                              </p:par>
                            </p:childTnLst>
                          </p:cTn>
                        </p:par>
                        <p:par>
                          <p:cTn id="17" fill="hold">
                            <p:stCondLst>
                              <p:cond delay="5000"/>
                            </p:stCondLst>
                            <p:childTnLst>
                              <p:par>
                                <p:cTn id="18" presetID="2" presetClass="entr" presetSubtype="8"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1000" fill="hold"/>
                                        <p:tgtEl>
                                          <p:spTgt spid="3"/>
                                        </p:tgtEl>
                                        <p:attrNameLst>
                                          <p:attrName>ppt_x</p:attrName>
                                        </p:attrNameLst>
                                      </p:cBhvr>
                                      <p:tavLst>
                                        <p:tav tm="0">
                                          <p:val>
                                            <p:strVal val="0-#ppt_w/2"/>
                                          </p:val>
                                        </p:tav>
                                        <p:tav tm="100000">
                                          <p:val>
                                            <p:strVal val="#ppt_x"/>
                                          </p:val>
                                        </p:tav>
                                      </p:tavLst>
                                    </p:anim>
                                    <p:anim calcmode="lin" valueType="num">
                                      <p:cBhvr additive="base">
                                        <p:cTn id="21" dur="1000" fill="hold"/>
                                        <p:tgtEl>
                                          <p:spTgt spid="3"/>
                                        </p:tgtEl>
                                        <p:attrNameLst>
                                          <p:attrName>ppt_y</p:attrName>
                                        </p:attrNameLst>
                                      </p:cBhvr>
                                      <p:tavLst>
                                        <p:tav tm="0">
                                          <p:val>
                                            <p:strVal val="#ppt_y"/>
                                          </p:val>
                                        </p:tav>
                                        <p:tav tm="100000">
                                          <p:val>
                                            <p:strVal val="#ppt_y"/>
                                          </p:val>
                                        </p:tav>
                                      </p:tavLst>
                                    </p:anim>
                                  </p:childTnLst>
                                </p:cTn>
                              </p:par>
                            </p:childTnLst>
                          </p:cTn>
                        </p:par>
                        <p:par>
                          <p:cTn id="22" fill="hold">
                            <p:stCondLst>
                              <p:cond delay="6000"/>
                            </p:stCondLst>
                            <p:childTnLst>
                              <p:par>
                                <p:cTn id="23" presetID="8" presetClass="entr" presetSubtype="16"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diamond(in)">
                                      <p:cBhvr>
                                        <p:cTn id="25"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139952" y="1653760"/>
            <a:ext cx="1080120" cy="768350"/>
          </a:xfrm>
          <a:prstGeom prst="rect">
            <a:avLst/>
          </a:prstGeom>
        </p:spPr>
        <p:txBody>
          <a:bodyPr wrap="square">
            <a:spAutoFit/>
          </a:bodyPr>
          <a:lstStyle/>
          <a:p>
            <a:pPr fontAlgn="auto">
              <a:spcBef>
                <a:spcPts val="0"/>
              </a:spcBef>
              <a:spcAft>
                <a:spcPts val="0"/>
              </a:spcAft>
              <a:defRPr/>
            </a:pPr>
            <a:r>
              <a:rPr lang="en-US" altLang="zh-CN" sz="4400" spc="300" dirty="0">
                <a:solidFill>
                  <a:schemeClr val="tx2"/>
                </a:solidFill>
                <a:latin typeface="Arial Unicode MS" panose="020B0604020202020204" charset="-122"/>
                <a:ea typeface="Arial Unicode MS" panose="020B0604020202020204" charset="-122"/>
                <a:sym typeface="微软雅黑" panose="020B0503020204020204" pitchFamily="34" charset="-122"/>
              </a:rPr>
              <a:t>02</a:t>
            </a:r>
            <a:endParaRPr lang="en-US" altLang="zh-CN" sz="4400" spc="300" dirty="0">
              <a:solidFill>
                <a:schemeClr val="tx2"/>
              </a:solidFill>
              <a:latin typeface="Arial Unicode MS" panose="020B0604020202020204" charset="-122"/>
              <a:ea typeface="Arial Unicode MS" panose="020B0604020202020204" charset="-122"/>
              <a:sym typeface="微软雅黑" panose="020B0503020204020204" pitchFamily="34" charset="-122"/>
            </a:endParaRPr>
          </a:p>
        </p:txBody>
      </p:sp>
      <p:sp>
        <p:nvSpPr>
          <p:cNvPr id="12" name="TextBox 71"/>
          <p:cNvSpPr txBox="1"/>
          <p:nvPr/>
        </p:nvSpPr>
        <p:spPr>
          <a:xfrm>
            <a:off x="2423309" y="2421646"/>
            <a:ext cx="4297680" cy="645160"/>
          </a:xfrm>
          <a:prstGeom prst="rect">
            <a:avLst/>
          </a:prstGeom>
          <a:noFill/>
        </p:spPr>
        <p:txBody>
          <a:bodyPr wrap="none" rtlCol="0">
            <a:spAutoFit/>
          </a:bodyPr>
          <a:lstStyle/>
          <a:p>
            <a:pPr algn="ctr"/>
            <a:r>
              <a:rPr lang="zh-CN" altLang="en-US" sz="3600" dirty="0">
                <a:solidFill>
                  <a:schemeClr val="tx2"/>
                </a:solidFill>
                <a:latin typeface="Arial Unicode MS" panose="020B0604020202020204" charset="-122"/>
                <a:ea typeface="Arial Unicode MS" panose="020B0604020202020204" charset="-122"/>
              </a:rPr>
              <a:t>手动下单的基本流程</a:t>
            </a:r>
            <a:endParaRPr lang="zh-CN" altLang="en-US" sz="3600" dirty="0">
              <a:solidFill>
                <a:schemeClr val="tx2"/>
              </a:solidFill>
              <a:latin typeface="Arial Unicode MS" panose="020B0604020202020204" charset="-122"/>
              <a:ea typeface="Arial Unicode MS" panose="020B0604020202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heckerboard(across)">
                                      <p:cBhvr>
                                        <p:cTn id="7" dur="500"/>
                                        <p:tgtEl>
                                          <p:spTgt spid="11"/>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 name="图片 82" descr="C:\Users\Jasmine\Desktop\项目二 图片\16.png16"/>
          <p:cNvPicPr>
            <a:picLocks noChangeAspect="1"/>
          </p:cNvPicPr>
          <p:nvPr/>
        </p:nvPicPr>
        <p:blipFill>
          <a:blip r:embed="rId1"/>
          <a:srcRect/>
          <a:stretch>
            <a:fillRect/>
          </a:stretch>
        </p:blipFill>
        <p:spPr>
          <a:xfrm>
            <a:off x="4321175" y="1303655"/>
            <a:ext cx="4352925" cy="1830705"/>
          </a:xfrm>
          <a:prstGeom prst="rect">
            <a:avLst/>
          </a:prstGeom>
          <a:noFill/>
        </p:spPr>
      </p:pic>
      <p:sp>
        <p:nvSpPr>
          <p:cNvPr id="75" name="Title 1"/>
          <p:cNvSpPr txBox="1"/>
          <p:nvPr/>
        </p:nvSpPr>
        <p:spPr>
          <a:xfrm>
            <a:off x="592455" y="166370"/>
            <a:ext cx="319214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手动下单的基本流程</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1464945" y="546100"/>
            <a:ext cx="6823710" cy="1060450"/>
          </a:xfrm>
          <a:prstGeom prst="rect">
            <a:avLst/>
          </a:prstGeom>
          <a:noFill/>
          <a:ln w="9525">
            <a:noFill/>
          </a:ln>
        </p:spPr>
        <p:txBody>
          <a:bodyPr wrap="square">
            <a:spAutoFit/>
          </a:bodyPr>
          <a:p>
            <a:pPr indent="0" fontAlgn="auto">
              <a:lnSpc>
                <a:spcPct val="150000"/>
              </a:lnSpc>
            </a:pPr>
            <a:r>
              <a:rPr lang="zh-CN" altLang="en-US" sz="1400" b="0">
                <a:solidFill>
                  <a:srgbClr val="50706D"/>
                </a:solidFill>
                <a:latin typeface="Arial Unicode MS" panose="020B0604020202020204" charset="-122"/>
                <a:ea typeface="Arial Unicode MS" panose="020B0604020202020204" charset="-122"/>
                <a:cs typeface="幼圆" panose="02010509060101010101" charset="-122"/>
              </a:rPr>
              <a:t>在有些情况下，顾客无法在线下单，此时客服人员需要配合顾客进行手动下单。在这里需要强调的是，一定要对顾客购买物品的信息以及顾客的收货地址和联系方式等做好完整的记录，具体流程如下</a:t>
            </a:r>
            <a:endParaRPr lang="zh-CN" altLang="en-US" sz="1400" b="0">
              <a:solidFill>
                <a:srgbClr val="50706D"/>
              </a:solidFill>
              <a:latin typeface="Arial Unicode MS" panose="020B0604020202020204" charset="-122"/>
              <a:ea typeface="Arial Unicode MS" panose="020B0604020202020204" charset="-122"/>
              <a:cs typeface="幼圆" panose="02010509060101010101" charset="-122"/>
            </a:endParaRPr>
          </a:p>
        </p:txBody>
      </p:sp>
      <p:sp>
        <p:nvSpPr>
          <p:cNvPr id="2" name="文本框 1"/>
          <p:cNvSpPr txBox="1"/>
          <p:nvPr/>
        </p:nvSpPr>
        <p:spPr>
          <a:xfrm>
            <a:off x="5786120" y="3053080"/>
            <a:ext cx="1838960" cy="368300"/>
          </a:xfrm>
          <a:prstGeom prst="rect">
            <a:avLst/>
          </a:prstGeom>
          <a:noFill/>
          <a:ln w="9525">
            <a:noFill/>
          </a:ln>
        </p:spPr>
        <p:txBody>
          <a:bodyPr wrap="square">
            <a:spAutoFit/>
          </a:bodyPr>
          <a:p>
            <a:pPr indent="0" algn="ctr" fontAlgn="auto">
              <a:lnSpc>
                <a:spcPct val="150000"/>
              </a:lnSpc>
            </a:pPr>
            <a:r>
              <a:rPr lang="zh-CN" altLang="en-US" sz="1200" b="0">
                <a:solidFill>
                  <a:srgbClr val="50706D"/>
                </a:solidFill>
                <a:latin typeface="Arial Unicode MS" panose="020B0604020202020204" charset="-122"/>
                <a:ea typeface="Arial Unicode MS" panose="020B0604020202020204" charset="-122"/>
                <a:cs typeface="幼圆" panose="02010509060101010101" charset="-122"/>
              </a:rPr>
              <a:t>订单列表</a:t>
            </a:r>
            <a:endParaRPr lang="zh-CN" altLang="en-US" sz="1200" b="0">
              <a:solidFill>
                <a:srgbClr val="50706D"/>
              </a:solidFill>
              <a:latin typeface="Arial Unicode MS" panose="020B0604020202020204" charset="-122"/>
              <a:ea typeface="Arial Unicode MS" panose="020B0604020202020204" charset="-122"/>
              <a:cs typeface="幼圆" panose="02010509060101010101" charset="-122"/>
            </a:endParaRPr>
          </a:p>
        </p:txBody>
      </p:sp>
      <p:sp>
        <p:nvSpPr>
          <p:cNvPr id="4" name="文本框 3"/>
          <p:cNvSpPr txBox="1"/>
          <p:nvPr/>
        </p:nvSpPr>
        <p:spPr>
          <a:xfrm>
            <a:off x="918210" y="1930400"/>
            <a:ext cx="3303905" cy="414020"/>
          </a:xfrm>
          <a:prstGeom prst="rect">
            <a:avLst/>
          </a:prstGeom>
          <a:noFill/>
          <a:ln w="9525">
            <a:noFill/>
          </a:ln>
        </p:spPr>
        <p:txBody>
          <a:bodyPr wrap="square">
            <a:spAutoFit/>
          </a:bodyPr>
          <a:p>
            <a:pPr marL="285750" indent="-285750" fontAlgn="auto">
              <a:lnSpc>
                <a:spcPct val="150000"/>
              </a:lnSpc>
              <a:buFont typeface="Wingdings" panose="05000000000000000000" charset="0"/>
              <a:buChar char=""/>
            </a:pPr>
            <a:r>
              <a:rPr lang="en-US" altLang="zh-CN" sz="1400">
                <a:solidFill>
                  <a:srgbClr val="50706D"/>
                </a:solidFill>
                <a:latin typeface="Arial Unicode MS" panose="020B0604020202020204" charset="-122"/>
                <a:ea typeface="Arial Unicode MS" panose="020B0604020202020204" charset="-122"/>
                <a:cs typeface="幼圆" panose="02010509060101010101" charset="-122"/>
                <a:sym typeface="+mn-ea"/>
              </a:rPr>
              <a:t>Step1</a:t>
            </a:r>
            <a:r>
              <a:rPr lang="zh-CN" altLang="en-US" sz="1400">
                <a:solidFill>
                  <a:srgbClr val="50706D"/>
                </a:solidFill>
                <a:latin typeface="Arial Unicode MS" panose="020B0604020202020204" charset="-122"/>
                <a:ea typeface="Arial Unicode MS" panose="020B0604020202020204" charset="-122"/>
                <a:cs typeface="幼圆" panose="02010509060101010101" charset="-122"/>
                <a:sym typeface="+mn-ea"/>
              </a:rPr>
              <a:t>：</a:t>
            </a:r>
            <a:r>
              <a:rPr sz="1400" b="0">
                <a:solidFill>
                  <a:srgbClr val="50706D"/>
                </a:solidFill>
                <a:latin typeface="Arial Unicode MS" panose="020B0604020202020204" charset="-122"/>
                <a:ea typeface="Arial Unicode MS" panose="020B0604020202020204" charset="-122"/>
                <a:cs typeface="幼圆" panose="02010509060101010101" charset="-122"/>
              </a:rPr>
              <a:t>依次单击“订单”→“添加订单”</a:t>
            </a:r>
            <a:endParaRPr sz="1400" b="0">
              <a:solidFill>
                <a:srgbClr val="50706D"/>
              </a:solidFill>
              <a:latin typeface="Arial Unicode MS" panose="020B0604020202020204" charset="-122"/>
              <a:ea typeface="Arial Unicode MS" panose="020B0604020202020204" charset="-122"/>
              <a:cs typeface="幼圆" panose="02010509060101010101" charset="-122"/>
            </a:endParaRPr>
          </a:p>
        </p:txBody>
      </p:sp>
      <p:sp>
        <p:nvSpPr>
          <p:cNvPr id="3" name="文本框 2"/>
          <p:cNvSpPr txBox="1"/>
          <p:nvPr/>
        </p:nvSpPr>
        <p:spPr>
          <a:xfrm>
            <a:off x="880745" y="3347720"/>
            <a:ext cx="3378835" cy="1060450"/>
          </a:xfrm>
          <a:prstGeom prst="rect">
            <a:avLst/>
          </a:prstGeom>
          <a:noFill/>
          <a:ln w="9525">
            <a:noFill/>
          </a:ln>
        </p:spPr>
        <p:txBody>
          <a:bodyPr wrap="square">
            <a:spAutoFit/>
          </a:bodyPr>
          <a:p>
            <a:pPr marL="285750" indent="-285750" fontAlgn="auto">
              <a:lnSpc>
                <a:spcPct val="150000"/>
              </a:lnSpc>
              <a:buFont typeface="Wingdings" panose="05000000000000000000" charset="0"/>
              <a:buChar char=""/>
            </a:pPr>
            <a:r>
              <a:rPr lang="en-US" altLang="zh-CN" sz="1400">
                <a:solidFill>
                  <a:srgbClr val="50706D"/>
                </a:solidFill>
                <a:latin typeface="Arial Unicode MS" panose="020B0604020202020204" charset="-122"/>
                <a:ea typeface="Arial Unicode MS" panose="020B0604020202020204" charset="-122"/>
                <a:cs typeface="幼圆" panose="02010509060101010101" charset="-122"/>
                <a:sym typeface="+mn-ea"/>
              </a:rPr>
              <a:t>Step2</a:t>
            </a:r>
            <a:r>
              <a:rPr lang="zh-CN" altLang="en-US" sz="1400">
                <a:solidFill>
                  <a:srgbClr val="50706D"/>
                </a:solidFill>
                <a:latin typeface="Arial Unicode MS" panose="020B0604020202020204" charset="-122"/>
                <a:ea typeface="Arial Unicode MS" panose="020B0604020202020204" charset="-122"/>
                <a:cs typeface="幼圆" panose="02010509060101010101" charset="-122"/>
                <a:sym typeface="+mn-ea"/>
              </a:rPr>
              <a:t>：</a:t>
            </a:r>
            <a:r>
              <a:rPr sz="1400" b="0">
                <a:solidFill>
                  <a:srgbClr val="50706D"/>
                </a:solidFill>
                <a:latin typeface="Arial Unicode MS" panose="020B0604020202020204" charset="-122"/>
                <a:ea typeface="Arial Unicode MS" panose="020B0604020202020204" charset="-122"/>
                <a:cs typeface="幼圆" panose="02010509060101010101" charset="-122"/>
              </a:rPr>
              <a:t>根据顾客留下的购物信息，选择购买的商品。确认无误后，单击下一步</a:t>
            </a:r>
            <a:endParaRPr sz="1400" b="0">
              <a:solidFill>
                <a:srgbClr val="50706D"/>
              </a:solidFill>
              <a:latin typeface="Arial Unicode MS" panose="020B0604020202020204" charset="-122"/>
              <a:ea typeface="Arial Unicode MS" panose="020B0604020202020204" charset="-122"/>
              <a:cs typeface="幼圆" panose="02010509060101010101" charset="-122"/>
            </a:endParaRPr>
          </a:p>
        </p:txBody>
      </p:sp>
      <p:pic>
        <p:nvPicPr>
          <p:cNvPr id="5" name="图片 4" descr="C:\Users\Jasmine\Desktop\项目二 图片\17.png17"/>
          <p:cNvPicPr>
            <a:picLocks noChangeAspect="1"/>
          </p:cNvPicPr>
          <p:nvPr/>
        </p:nvPicPr>
        <p:blipFill>
          <a:blip r:embed="rId2"/>
          <a:srcRect/>
          <a:stretch>
            <a:fillRect/>
          </a:stretch>
        </p:blipFill>
        <p:spPr>
          <a:xfrm>
            <a:off x="4321175" y="3348990"/>
            <a:ext cx="4768850" cy="1659255"/>
          </a:xfrm>
          <a:prstGeom prst="rect">
            <a:avLst/>
          </a:prstGeom>
          <a:noFill/>
        </p:spPr>
      </p:pic>
      <p:sp>
        <p:nvSpPr>
          <p:cNvPr id="6" name="文本框 5"/>
          <p:cNvSpPr txBox="1"/>
          <p:nvPr/>
        </p:nvSpPr>
        <p:spPr>
          <a:xfrm>
            <a:off x="5978525" y="4639945"/>
            <a:ext cx="1838960" cy="368300"/>
          </a:xfrm>
          <a:prstGeom prst="rect">
            <a:avLst/>
          </a:prstGeom>
          <a:noFill/>
          <a:ln w="9525">
            <a:noFill/>
          </a:ln>
        </p:spPr>
        <p:txBody>
          <a:bodyPr wrap="square">
            <a:spAutoFit/>
          </a:bodyPr>
          <a:p>
            <a:pPr indent="0" algn="ctr" fontAlgn="auto">
              <a:lnSpc>
                <a:spcPct val="150000"/>
              </a:lnSpc>
            </a:pPr>
            <a:r>
              <a:rPr lang="zh-CN" altLang="en-US" sz="1200" b="0">
                <a:solidFill>
                  <a:srgbClr val="50706D"/>
                </a:solidFill>
                <a:latin typeface="Arial Unicode MS" panose="020B0604020202020204" charset="-122"/>
                <a:ea typeface="Arial Unicode MS" panose="020B0604020202020204" charset="-122"/>
                <a:cs typeface="幼圆" panose="02010509060101010101" charset="-122"/>
              </a:rPr>
              <a:t>选择购买的商品</a:t>
            </a:r>
            <a:endParaRPr lang="zh-CN" altLang="en-US" sz="1200" b="0">
              <a:solidFill>
                <a:srgbClr val="50706D"/>
              </a:solidFill>
              <a:latin typeface="Arial Unicode MS" panose="020B0604020202020204" charset="-122"/>
              <a:ea typeface="Arial Unicode MS" panose="020B0604020202020204" charset="-122"/>
              <a:cs typeface="幼圆" panose="02010509060101010101" charset="-122"/>
            </a:endParaRPr>
          </a:p>
        </p:txBody>
      </p:sp>
      <p:pic>
        <p:nvPicPr>
          <p:cNvPr id="7" name="图片 6" descr="C:\Users\Jasmine\Desktop\PPT制作\老刘.png老刘"/>
          <p:cNvPicPr>
            <a:picLocks noChangeAspect="1"/>
          </p:cNvPicPr>
          <p:nvPr/>
        </p:nvPicPr>
        <p:blipFill>
          <a:blip r:embed="rId3"/>
          <a:srcRect/>
          <a:stretch>
            <a:fillRect/>
          </a:stretch>
        </p:blipFill>
        <p:spPr>
          <a:xfrm>
            <a:off x="770890" y="546100"/>
            <a:ext cx="611505" cy="106108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diamond(in)">
                                      <p:cBhvr>
                                        <p:cTn id="7" dur="2000"/>
                                        <p:tgtEl>
                                          <p:spTgt spid="100"/>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amond(in)">
                                      <p:cBhvr>
                                        <p:cTn id="11" dur="2000"/>
                                        <p:tgtEl>
                                          <p:spTgt spid="4"/>
                                        </p:tgtEl>
                                      </p:cBhvr>
                                    </p:animEffect>
                                  </p:childTnLst>
                                </p:cTn>
                              </p:par>
                            </p:childTnLst>
                          </p:cTn>
                        </p:par>
                        <p:par>
                          <p:cTn id="12" fill="hold">
                            <p:stCondLst>
                              <p:cond delay="4000"/>
                            </p:stCondLst>
                            <p:childTnLst>
                              <p:par>
                                <p:cTn id="13" presetID="2" presetClass="entr" presetSubtype="8" fill="hold" nodeType="afterEffect">
                                  <p:stCondLst>
                                    <p:cond delay="0"/>
                                  </p:stCondLst>
                                  <p:childTnLst>
                                    <p:set>
                                      <p:cBhvr>
                                        <p:cTn id="14" dur="1" fill="hold">
                                          <p:stCondLst>
                                            <p:cond delay="0"/>
                                          </p:stCondLst>
                                        </p:cTn>
                                        <p:tgtEl>
                                          <p:spTgt spid="83"/>
                                        </p:tgtEl>
                                        <p:attrNameLst>
                                          <p:attrName>style.visibility</p:attrName>
                                        </p:attrNameLst>
                                      </p:cBhvr>
                                      <p:to>
                                        <p:strVal val="visible"/>
                                      </p:to>
                                    </p:set>
                                    <p:anim calcmode="lin" valueType="num">
                                      <p:cBhvr additive="base">
                                        <p:cTn id="15" dur="1000" fill="hold"/>
                                        <p:tgtEl>
                                          <p:spTgt spid="83"/>
                                        </p:tgtEl>
                                        <p:attrNameLst>
                                          <p:attrName>ppt_x</p:attrName>
                                        </p:attrNameLst>
                                      </p:cBhvr>
                                      <p:tavLst>
                                        <p:tav tm="0">
                                          <p:val>
                                            <p:strVal val="0-#ppt_w/2"/>
                                          </p:val>
                                        </p:tav>
                                        <p:tav tm="100000">
                                          <p:val>
                                            <p:strVal val="#ppt_x"/>
                                          </p:val>
                                        </p:tav>
                                      </p:tavLst>
                                    </p:anim>
                                    <p:anim calcmode="lin" valueType="num">
                                      <p:cBhvr additive="base">
                                        <p:cTn id="16" dur="1000" fill="hold"/>
                                        <p:tgtEl>
                                          <p:spTgt spid="83"/>
                                        </p:tgtEl>
                                        <p:attrNameLst>
                                          <p:attrName>ppt_y</p:attrName>
                                        </p:attrNameLst>
                                      </p:cBhvr>
                                      <p:tavLst>
                                        <p:tav tm="0">
                                          <p:val>
                                            <p:strVal val="#ppt_y"/>
                                          </p:val>
                                        </p:tav>
                                        <p:tav tm="100000">
                                          <p:val>
                                            <p:strVal val="#ppt_y"/>
                                          </p:val>
                                        </p:tav>
                                      </p:tavLst>
                                    </p:anim>
                                  </p:childTnLst>
                                </p:cTn>
                              </p:par>
                            </p:childTnLst>
                          </p:cTn>
                        </p:par>
                        <p:par>
                          <p:cTn id="17" fill="hold">
                            <p:stCondLst>
                              <p:cond delay="5000"/>
                            </p:stCondLst>
                            <p:childTnLst>
                              <p:par>
                                <p:cTn id="18" presetID="8" presetClass="entr" presetSubtype="16"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diamond(in)">
                                      <p:cBhvr>
                                        <p:cTn id="20" dur="2000"/>
                                        <p:tgtEl>
                                          <p:spTgt spid="2"/>
                                        </p:tgtEl>
                                      </p:cBhvr>
                                    </p:animEffect>
                                  </p:childTnLst>
                                </p:cTn>
                              </p:par>
                            </p:childTnLst>
                          </p:cTn>
                        </p:par>
                        <p:par>
                          <p:cTn id="21" fill="hold">
                            <p:stCondLst>
                              <p:cond delay="7000"/>
                            </p:stCondLst>
                            <p:childTnLst>
                              <p:par>
                                <p:cTn id="22" presetID="8" presetClass="entr" presetSubtype="16"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diamond(in)">
                                      <p:cBhvr>
                                        <p:cTn id="24" dur="2000"/>
                                        <p:tgtEl>
                                          <p:spTgt spid="3"/>
                                        </p:tgtEl>
                                      </p:cBhvr>
                                    </p:animEffect>
                                  </p:childTnLst>
                                </p:cTn>
                              </p:par>
                            </p:childTnLst>
                          </p:cTn>
                        </p:par>
                        <p:par>
                          <p:cTn id="25" fill="hold">
                            <p:stCondLst>
                              <p:cond delay="9000"/>
                            </p:stCondLst>
                            <p:childTnLst>
                              <p:par>
                                <p:cTn id="26" presetID="2" presetClass="entr" presetSubtype="8"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1000" fill="hold"/>
                                        <p:tgtEl>
                                          <p:spTgt spid="5"/>
                                        </p:tgtEl>
                                        <p:attrNameLst>
                                          <p:attrName>ppt_x</p:attrName>
                                        </p:attrNameLst>
                                      </p:cBhvr>
                                      <p:tavLst>
                                        <p:tav tm="0">
                                          <p:val>
                                            <p:strVal val="0-#ppt_w/2"/>
                                          </p:val>
                                        </p:tav>
                                        <p:tav tm="100000">
                                          <p:val>
                                            <p:strVal val="#ppt_x"/>
                                          </p:val>
                                        </p:tav>
                                      </p:tavLst>
                                    </p:anim>
                                    <p:anim calcmode="lin" valueType="num">
                                      <p:cBhvr additive="base">
                                        <p:cTn id="29" dur="1000" fill="hold"/>
                                        <p:tgtEl>
                                          <p:spTgt spid="5"/>
                                        </p:tgtEl>
                                        <p:attrNameLst>
                                          <p:attrName>ppt_y</p:attrName>
                                        </p:attrNameLst>
                                      </p:cBhvr>
                                      <p:tavLst>
                                        <p:tav tm="0">
                                          <p:val>
                                            <p:strVal val="#ppt_y"/>
                                          </p:val>
                                        </p:tav>
                                        <p:tav tm="100000">
                                          <p:val>
                                            <p:strVal val="#ppt_y"/>
                                          </p:val>
                                        </p:tav>
                                      </p:tavLst>
                                    </p:anim>
                                  </p:childTnLst>
                                </p:cTn>
                              </p:par>
                            </p:childTnLst>
                          </p:cTn>
                        </p:par>
                        <p:par>
                          <p:cTn id="30" fill="hold">
                            <p:stCondLst>
                              <p:cond delay="10000"/>
                            </p:stCondLst>
                            <p:childTnLst>
                              <p:par>
                                <p:cTn id="31" presetID="8" presetClass="entr" presetSubtype="16"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diamond(in)">
                                      <p:cBhvr>
                                        <p:cTn id="33" dur="2000"/>
                                        <p:tgtEl>
                                          <p:spTgt spid="6"/>
                                        </p:tgtEl>
                                      </p:cBhvr>
                                    </p:animEffect>
                                  </p:childTnLst>
                                </p:cTn>
                              </p:par>
                            </p:childTnLst>
                          </p:cTn>
                        </p:par>
                        <p:par>
                          <p:cTn id="34" fill="hold">
                            <p:stCondLst>
                              <p:cond delay="12000"/>
                            </p:stCondLst>
                            <p:childTnLst>
                              <p:par>
                                <p:cTn id="35" presetID="4" presetClass="entr" presetSubtype="16"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box(in)">
                                      <p:cBhvr>
                                        <p:cTn id="3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P spid="4" grpId="0"/>
      <p:bldP spid="3" grpId="0"/>
      <p:bldP spid="6" grpId="0"/>
    </p:bldLst>
  </p:timing>
</p:sld>
</file>

<file path=ppt/theme/theme1.xml><?xml version="1.0" encoding="utf-8"?>
<a:theme xmlns:a="http://schemas.openxmlformats.org/drawingml/2006/main" name="第一PPT，www.1ppt.com">
  <a:themeElements>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sz="1200" dirty="0" smtClean="0">
            <a:solidFill>
              <a:schemeClr val="tx1">
                <a:lumMod val="75000"/>
                <a:lumOff val="25000"/>
              </a:schemeClr>
            </a:solidFill>
            <a:latin typeface="微软雅黑" panose="020B0503020204020204" pitchFamily="34" charset="-122"/>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10.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11.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12.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13.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14.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15.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16.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17.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18.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19.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2.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20.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21.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22.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23.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24.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25.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26.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27.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28.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3.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4.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5.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6.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7.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8.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9.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docProps/app.xml><?xml version="1.0" encoding="utf-8"?>
<Properties xmlns="http://schemas.openxmlformats.org/officeDocument/2006/extended-properties" xmlns:vt="http://schemas.openxmlformats.org/officeDocument/2006/docPropsVTypes">
  <TotalTime>0</TotalTime>
  <Words>3232</Words>
  <Application>WPS 演示</Application>
  <PresentationFormat>全屏显示(16:9)</PresentationFormat>
  <Paragraphs>351</Paragraphs>
  <Slides>28</Slides>
  <Notes>10</Notes>
  <HiddenSlides>0</HiddenSlides>
  <MMClips>1</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28</vt:i4>
      </vt:variant>
    </vt:vector>
  </HeadingPairs>
  <TitlesOfParts>
    <vt:vector size="47" baseType="lpstr">
      <vt:lpstr>Arial</vt:lpstr>
      <vt:lpstr>宋体</vt:lpstr>
      <vt:lpstr>Wingdings</vt:lpstr>
      <vt:lpstr>微软雅黑</vt:lpstr>
      <vt:lpstr>Roboto</vt:lpstr>
      <vt:lpstr>微软雅黑 Light</vt:lpstr>
      <vt:lpstr>Adobe Arabic</vt:lpstr>
      <vt:lpstr>Arial Unicode MS</vt:lpstr>
      <vt:lpstr>U.S. 101</vt:lpstr>
      <vt:lpstr>Open Sans Light</vt:lpstr>
      <vt:lpstr>幼圆</vt:lpstr>
      <vt:lpstr>Wingdings</vt:lpstr>
      <vt:lpstr>Calibri</vt:lpstr>
      <vt:lpstr>Calibri Light</vt:lpstr>
      <vt:lpstr>Symbol</vt:lpstr>
      <vt:lpstr>华文楷体</vt:lpstr>
      <vt:lpstr>Segoe Print</vt:lpstr>
      <vt:lpstr>Yu Gothic UI Light</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user</dc:creator>
  <cp:keywords>第一PPT模板网-WWW.1PPT.COM</cp:keywords>
  <cp:lastModifiedBy>Jasmine 逗比</cp:lastModifiedBy>
  <cp:revision>261</cp:revision>
  <dcterms:created xsi:type="dcterms:W3CDTF">2015-12-11T17:46:00Z</dcterms:created>
  <dcterms:modified xsi:type="dcterms:W3CDTF">2018-01-22T14:16:19Z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2052-10.1.0.7022</vt:lpwstr>
  </property>
</Properties>
</file>